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8" r:id="rId2"/>
    <p:sldMasterId id="2147483668" r:id="rId3"/>
    <p:sldMasterId id="2147483682" r:id="rId4"/>
    <p:sldMasterId id="2147483689" r:id="rId5"/>
    <p:sldMasterId id="2147483702" r:id="rId6"/>
    <p:sldMasterId id="2147483709" r:id="rId7"/>
    <p:sldMasterId id="2147483723" r:id="rId8"/>
    <p:sldMasterId id="2147483737" r:id="rId9"/>
    <p:sldMasterId id="2147483749" r:id="rId10"/>
    <p:sldMasterId id="2147483763" r:id="rId11"/>
  </p:sldMasterIdLst>
  <p:notesMasterIdLst>
    <p:notesMasterId r:id="rId47"/>
  </p:notesMasterIdLst>
  <p:sldIdLst>
    <p:sldId id="571" r:id="rId12"/>
    <p:sldId id="863" r:id="rId13"/>
    <p:sldId id="865" r:id="rId14"/>
    <p:sldId id="322" r:id="rId15"/>
    <p:sldId id="325" r:id="rId16"/>
    <p:sldId id="329" r:id="rId17"/>
    <p:sldId id="340" r:id="rId18"/>
    <p:sldId id="343" r:id="rId19"/>
    <p:sldId id="345" r:id="rId20"/>
    <p:sldId id="3881" r:id="rId21"/>
    <p:sldId id="895" r:id="rId22"/>
    <p:sldId id="310" r:id="rId23"/>
    <p:sldId id="906" r:id="rId24"/>
    <p:sldId id="896" r:id="rId25"/>
    <p:sldId id="891" r:id="rId26"/>
    <p:sldId id="900" r:id="rId27"/>
    <p:sldId id="271" r:id="rId28"/>
    <p:sldId id="259" r:id="rId29"/>
    <p:sldId id="3875" r:id="rId30"/>
    <p:sldId id="3876" r:id="rId31"/>
    <p:sldId id="525" r:id="rId32"/>
    <p:sldId id="3821" r:id="rId33"/>
    <p:sldId id="540" r:id="rId34"/>
    <p:sldId id="298" r:id="rId35"/>
    <p:sldId id="295" r:id="rId36"/>
    <p:sldId id="283" r:id="rId37"/>
    <p:sldId id="515" r:id="rId38"/>
    <p:sldId id="296" r:id="rId39"/>
    <p:sldId id="273" r:id="rId40"/>
    <p:sldId id="294" r:id="rId41"/>
    <p:sldId id="275" r:id="rId42"/>
    <p:sldId id="3823" r:id="rId43"/>
    <p:sldId id="3879" r:id="rId44"/>
    <p:sldId id="3880" r:id="rId45"/>
    <p:sldId id="400" r:id="rId46"/>
  </p:sldIdLst>
  <p:sldSz cx="9144000" cy="5143500" type="screen16x9"/>
  <p:notesSz cx="6797675" cy="98742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822F"/>
    <a:srgbClr val="193553"/>
    <a:srgbClr val="F59C00"/>
    <a:srgbClr val="E4013A"/>
    <a:srgbClr val="0081B1"/>
    <a:srgbClr val="014260"/>
    <a:srgbClr val="00315E"/>
    <a:srgbClr val="0993D1"/>
    <a:srgbClr val="0D2C5A"/>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40" autoAdjust="0"/>
    <p:restoredTop sz="93447" autoAdjust="0"/>
  </p:normalViewPr>
  <p:slideViewPr>
    <p:cSldViewPr>
      <p:cViewPr varScale="1">
        <p:scale>
          <a:sx n="74" d="100"/>
          <a:sy n="74" d="100"/>
        </p:scale>
        <p:origin x="932" y="44"/>
      </p:cViewPr>
      <p:guideLst>
        <p:guide orient="horz" pos="1620"/>
        <p:guide pos="2880"/>
      </p:guideLst>
    </p:cSldViewPr>
  </p:slideViewPr>
  <p:outlineViewPr>
    <p:cViewPr>
      <p:scale>
        <a:sx n="33" d="100"/>
        <a:sy n="33" d="100"/>
      </p:scale>
      <p:origin x="0" y="0"/>
    </p:cViewPr>
  </p:outlineViewPr>
  <p:notesTextViewPr>
    <p:cViewPr>
      <p:scale>
        <a:sx n="114" d="100"/>
        <a:sy n="114" d="100"/>
      </p:scale>
      <p:origin x="0" y="0"/>
    </p:cViewPr>
  </p:notesTextViewPr>
  <p:sorterViewPr>
    <p:cViewPr>
      <p:scale>
        <a:sx n="66" d="100"/>
        <a:sy n="66" d="100"/>
      </p:scale>
      <p:origin x="0" y="0"/>
    </p:cViewPr>
  </p:sorterViewPr>
  <p:notesViewPr>
    <p:cSldViewPr>
      <p:cViewPr varScale="1">
        <p:scale>
          <a:sx n="51" d="100"/>
          <a:sy n="51" d="100"/>
        </p:scale>
        <p:origin x="2624" y="2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16AF7F-D9DE-483F-9C70-39CB94414C0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DC09085C-2C9E-41A2-971B-7DB4A7B9DDB1}">
      <dgm:prSet phldrT="[Text]" custT="1"/>
      <dgm:spPr/>
      <dgm:t>
        <a:bodyPr/>
        <a:lstStyle/>
        <a:p>
          <a:r>
            <a:rPr lang="en-GB" sz="2400" b="1" dirty="0">
              <a:latin typeface="Georgia" panose="02040502050405020303" pitchFamily="18" charset="0"/>
            </a:rPr>
            <a:t>1. Huge variance in German authorities’ digitalisation</a:t>
          </a:r>
          <a:endParaRPr lang="en-GB" sz="2400" b="0" dirty="0">
            <a:latin typeface="Georgia" panose="02040502050405020303" pitchFamily="18" charset="0"/>
          </a:endParaRPr>
        </a:p>
      </dgm:t>
    </dgm:pt>
    <dgm:pt modelId="{27755C87-1D0E-4412-BC32-C809673BBDB5}" type="parTrans" cxnId="{25C76CD7-DE94-407C-8995-F0622D97E55E}">
      <dgm:prSet/>
      <dgm:spPr/>
      <dgm:t>
        <a:bodyPr/>
        <a:lstStyle/>
        <a:p>
          <a:endParaRPr lang="en-GB"/>
        </a:p>
      </dgm:t>
    </dgm:pt>
    <dgm:pt modelId="{7F017801-B297-4667-A6FD-61D81E2506AD}" type="sibTrans" cxnId="{25C76CD7-DE94-407C-8995-F0622D97E55E}">
      <dgm:prSet/>
      <dgm:spPr/>
      <dgm:t>
        <a:bodyPr/>
        <a:lstStyle/>
        <a:p>
          <a:endParaRPr lang="en-GB"/>
        </a:p>
      </dgm:t>
    </dgm:pt>
    <dgm:pt modelId="{DE610463-FDDD-4B5D-9A91-14FCC43F5FEB}">
      <dgm:prSet custT="1"/>
      <dgm:spPr/>
      <dgm:t>
        <a:bodyPr/>
        <a:lstStyle/>
        <a:p>
          <a:r>
            <a:rPr lang="en-GB" sz="1600" b="1" dirty="0">
              <a:latin typeface="Georgia" panose="02040502050405020303" pitchFamily="18" charset="0"/>
            </a:rPr>
            <a:t>Tax administration: </a:t>
          </a:r>
          <a:r>
            <a:rPr lang="en-GB" sz="1600" b="0" dirty="0">
              <a:latin typeface="Georgia" panose="02040502050405020303" pitchFamily="18" charset="0"/>
            </a:rPr>
            <a:t>most advanced: with 31.6 million electronically transmitted tax returns per year (2021)</a:t>
          </a:r>
          <a:endParaRPr lang="de-DE" sz="1600" b="1" dirty="0">
            <a:latin typeface="Georgia" panose="02040502050405020303" pitchFamily="18" charset="0"/>
          </a:endParaRPr>
        </a:p>
      </dgm:t>
    </dgm:pt>
    <dgm:pt modelId="{90FAE691-EF0C-4991-9B43-63C23173F204}" type="parTrans" cxnId="{D93D4948-F03D-41C9-98D4-CFB03EDF7A09}">
      <dgm:prSet/>
      <dgm:spPr/>
      <dgm:t>
        <a:bodyPr/>
        <a:lstStyle/>
        <a:p>
          <a:endParaRPr lang="en-GB"/>
        </a:p>
      </dgm:t>
    </dgm:pt>
    <dgm:pt modelId="{C24F666A-55C8-47B8-838C-3C86BBDA6E06}" type="sibTrans" cxnId="{D93D4948-F03D-41C9-98D4-CFB03EDF7A09}">
      <dgm:prSet/>
      <dgm:spPr/>
      <dgm:t>
        <a:bodyPr/>
        <a:lstStyle/>
        <a:p>
          <a:endParaRPr lang="en-GB"/>
        </a:p>
      </dgm:t>
    </dgm:pt>
    <dgm:pt modelId="{9F87DECB-8F65-432E-9842-20B8288A24C2}">
      <dgm:prSet custT="1"/>
      <dgm:spPr/>
      <dgm:t>
        <a:bodyPr/>
        <a:lstStyle/>
        <a:p>
          <a:r>
            <a:rPr lang="en-GB" sz="1600" b="1" dirty="0">
              <a:latin typeface="Georgia" panose="02040502050405020303" pitchFamily="18" charset="0"/>
            </a:rPr>
            <a:t>Vehicle registration: </a:t>
          </a:r>
          <a:r>
            <a:rPr lang="en-GB" sz="1600" b="0" dirty="0">
              <a:latin typeface="Georgia" panose="02040502050405020303" pitchFamily="18" charset="0"/>
            </a:rPr>
            <a:t>internet-based procedure implemented in 83% of all authorities; but: only </a:t>
          </a:r>
          <a:r>
            <a:rPr lang="en-GB" sz="1600" b="1" dirty="0">
              <a:latin typeface="Georgia" panose="02040502050405020303" pitchFamily="18" charset="0"/>
            </a:rPr>
            <a:t>marginally used </a:t>
          </a:r>
          <a:r>
            <a:rPr lang="en-GB" sz="1600" b="0" dirty="0">
              <a:latin typeface="Georgia" panose="02040502050405020303" pitchFamily="18" charset="0"/>
            </a:rPr>
            <a:t>by citizens</a:t>
          </a:r>
          <a:endParaRPr lang="de-DE" sz="1600" b="1" dirty="0">
            <a:latin typeface="Georgia" panose="02040502050405020303" pitchFamily="18" charset="0"/>
          </a:endParaRPr>
        </a:p>
      </dgm:t>
    </dgm:pt>
    <dgm:pt modelId="{FC739DEB-5B87-44B1-BF60-34F52B4F3E43}" type="parTrans" cxnId="{6CC60C62-233E-45DF-9C2B-887303D8C69D}">
      <dgm:prSet/>
      <dgm:spPr/>
      <dgm:t>
        <a:bodyPr/>
        <a:lstStyle/>
        <a:p>
          <a:endParaRPr lang="en-GB"/>
        </a:p>
      </dgm:t>
    </dgm:pt>
    <dgm:pt modelId="{84E44FAB-997F-41A8-ADA9-EA58FA0A6568}" type="sibTrans" cxnId="{6CC60C62-233E-45DF-9C2B-887303D8C69D}">
      <dgm:prSet/>
      <dgm:spPr/>
      <dgm:t>
        <a:bodyPr/>
        <a:lstStyle/>
        <a:p>
          <a:endParaRPr lang="en-GB"/>
        </a:p>
      </dgm:t>
    </dgm:pt>
    <dgm:pt modelId="{50CAA9AE-1ED3-446B-B449-8DB7E8671938}">
      <dgm:prSet custT="1"/>
      <dgm:spPr/>
      <dgm:t>
        <a:bodyPr/>
        <a:lstStyle/>
        <a:p>
          <a:r>
            <a:rPr lang="en-GB" sz="1600" b="1" dirty="0">
              <a:latin typeface="Georgia" panose="02040502050405020303" pitchFamily="18" charset="0"/>
            </a:rPr>
            <a:t>Building supervisory boards: </a:t>
          </a:r>
          <a:r>
            <a:rPr lang="en-GB" sz="1600" b="0" dirty="0">
              <a:latin typeface="Georgia" panose="02040502050405020303" pitchFamily="18" charset="0"/>
            </a:rPr>
            <a:t>online building application implemented in 42% of the authorities (varying digital maturity)</a:t>
          </a:r>
          <a:endParaRPr lang="de-DE" sz="1600" b="0" dirty="0">
            <a:latin typeface="Georgia" panose="02040502050405020303" pitchFamily="18" charset="0"/>
          </a:endParaRPr>
        </a:p>
      </dgm:t>
    </dgm:pt>
    <dgm:pt modelId="{924DE35B-E622-4F12-ADBC-93394431B582}" type="parTrans" cxnId="{1E02298F-8A23-406B-89A3-F1149B45DA7D}">
      <dgm:prSet/>
      <dgm:spPr/>
      <dgm:t>
        <a:bodyPr/>
        <a:lstStyle/>
        <a:p>
          <a:endParaRPr lang="en-GB"/>
        </a:p>
      </dgm:t>
    </dgm:pt>
    <dgm:pt modelId="{46C49721-2A07-42E9-A9ED-EC9A5DA48B9F}" type="sibTrans" cxnId="{1E02298F-8A23-406B-89A3-F1149B45DA7D}">
      <dgm:prSet/>
      <dgm:spPr/>
      <dgm:t>
        <a:bodyPr/>
        <a:lstStyle/>
        <a:p>
          <a:endParaRPr lang="en-GB"/>
        </a:p>
      </dgm:t>
    </dgm:pt>
    <dgm:pt modelId="{3963485D-DB82-4192-A568-FF28D0CA89E6}">
      <dgm:prSet custT="1"/>
      <dgm:spPr/>
      <dgm:t>
        <a:bodyPr/>
        <a:lstStyle/>
        <a:p>
          <a:r>
            <a:rPr lang="en-GB" sz="2400" b="1" dirty="0">
              <a:latin typeface="Georgia" panose="02040502050405020303" pitchFamily="18" charset="0"/>
            </a:rPr>
            <a:t>2. Neglect of internal digitalisation</a:t>
          </a:r>
          <a:endParaRPr lang="de-DE" sz="2400" b="1" dirty="0">
            <a:latin typeface="Georgia" panose="02040502050405020303" pitchFamily="18" charset="0"/>
          </a:endParaRPr>
        </a:p>
      </dgm:t>
    </dgm:pt>
    <dgm:pt modelId="{CA055FDC-A8C2-41F4-B418-21BF19D92A2B}" type="parTrans" cxnId="{0601BD08-AFD5-4317-AE19-FA934ED4EAB4}">
      <dgm:prSet/>
      <dgm:spPr/>
      <dgm:t>
        <a:bodyPr/>
        <a:lstStyle/>
        <a:p>
          <a:endParaRPr lang="en-GB"/>
        </a:p>
      </dgm:t>
    </dgm:pt>
    <dgm:pt modelId="{E63700F5-81FD-4F91-9F5E-D7D07B47722F}" type="sibTrans" cxnId="{0601BD08-AFD5-4317-AE19-FA934ED4EAB4}">
      <dgm:prSet/>
      <dgm:spPr/>
      <dgm:t>
        <a:bodyPr/>
        <a:lstStyle/>
        <a:p>
          <a:endParaRPr lang="en-GB"/>
        </a:p>
      </dgm:t>
    </dgm:pt>
    <dgm:pt modelId="{4704F112-68F3-4BB1-9C93-D65110686128}">
      <dgm:prSet/>
      <dgm:spPr/>
      <dgm:t>
        <a:bodyPr/>
        <a:lstStyle/>
        <a:p>
          <a:r>
            <a:rPr lang="en-GB" b="0" dirty="0">
              <a:latin typeface="Georgia" panose="02040502050405020303" pitchFamily="18" charset="0"/>
            </a:rPr>
            <a:t>Internal digitalisation seriously neglected: </a:t>
          </a:r>
          <a:r>
            <a:rPr lang="en-GB" b="1" dirty="0">
              <a:latin typeface="Georgia" panose="02040502050405020303" pitchFamily="18" charset="0"/>
            </a:rPr>
            <a:t>e-file systems, </a:t>
          </a:r>
          <a:r>
            <a:rPr lang="en-GB" b="0" dirty="0">
              <a:latin typeface="Georgia" panose="02040502050405020303" pitchFamily="18" charset="0"/>
            </a:rPr>
            <a:t>automated </a:t>
          </a:r>
          <a:r>
            <a:rPr lang="en-GB" b="1" dirty="0">
              <a:latin typeface="Georgia" panose="02040502050405020303" pitchFamily="18" charset="0"/>
            </a:rPr>
            <a:t>data exchange; </a:t>
          </a:r>
          <a:endParaRPr lang="de-DE" b="0" dirty="0">
            <a:latin typeface="Georgia" panose="02040502050405020303" pitchFamily="18" charset="0"/>
          </a:endParaRPr>
        </a:p>
      </dgm:t>
    </dgm:pt>
    <dgm:pt modelId="{99C8396B-A045-481B-B018-B1E8516635BB}" type="parTrans" cxnId="{FDB53447-C1B2-4E6F-99CD-427CFB4AC78D}">
      <dgm:prSet/>
      <dgm:spPr/>
      <dgm:t>
        <a:bodyPr/>
        <a:lstStyle/>
        <a:p>
          <a:endParaRPr lang="en-GB"/>
        </a:p>
      </dgm:t>
    </dgm:pt>
    <dgm:pt modelId="{EA70D697-1E97-4F70-AA5C-DF0BD2FCFF46}" type="sibTrans" cxnId="{FDB53447-C1B2-4E6F-99CD-427CFB4AC78D}">
      <dgm:prSet/>
      <dgm:spPr/>
      <dgm:t>
        <a:bodyPr/>
        <a:lstStyle/>
        <a:p>
          <a:endParaRPr lang="en-GB"/>
        </a:p>
      </dgm:t>
    </dgm:pt>
    <dgm:pt modelId="{8A3FA530-BC5F-4D8D-A639-0E9B7CDF73B5}">
      <dgm:prSet/>
      <dgm:spPr/>
      <dgm:t>
        <a:bodyPr/>
        <a:lstStyle/>
        <a:p>
          <a:r>
            <a:rPr lang="en-GB" dirty="0">
              <a:latin typeface="Georgia" panose="02040502050405020303" pitchFamily="18" charset="0"/>
            </a:rPr>
            <a:t>Many </a:t>
          </a:r>
          <a:r>
            <a:rPr lang="en-GB" b="1" dirty="0">
              <a:latin typeface="Georgia" panose="02040502050405020303" pitchFamily="18" charset="0"/>
            </a:rPr>
            <a:t>media discontinuities </a:t>
          </a:r>
          <a:r>
            <a:rPr lang="en-GB" b="0" dirty="0">
              <a:latin typeface="Georgia" panose="02040502050405020303" pitchFamily="18" charset="0"/>
            </a:rPr>
            <a:t>(paper-digital; incompatible software)</a:t>
          </a:r>
          <a:endParaRPr lang="de-DE" b="0" dirty="0">
            <a:latin typeface="Georgia" panose="02040502050405020303" pitchFamily="18" charset="0"/>
          </a:endParaRPr>
        </a:p>
      </dgm:t>
    </dgm:pt>
    <dgm:pt modelId="{2640736C-4390-438E-AF2A-757D6036BF3F}" type="parTrans" cxnId="{5F8903AC-47C4-49D1-A663-024BD216AF0C}">
      <dgm:prSet/>
      <dgm:spPr/>
      <dgm:t>
        <a:bodyPr/>
        <a:lstStyle/>
        <a:p>
          <a:endParaRPr lang="en-GB"/>
        </a:p>
      </dgm:t>
    </dgm:pt>
    <dgm:pt modelId="{CFB8D819-9F72-4B77-9FA1-5C72D6B4BD36}" type="sibTrans" cxnId="{5F8903AC-47C4-49D1-A663-024BD216AF0C}">
      <dgm:prSet/>
      <dgm:spPr/>
      <dgm:t>
        <a:bodyPr/>
        <a:lstStyle/>
        <a:p>
          <a:endParaRPr lang="en-GB"/>
        </a:p>
      </dgm:t>
    </dgm:pt>
    <dgm:pt modelId="{F5CFAB5D-2165-402D-AB0C-C1766AA642FE}">
      <dgm:prSet/>
      <dgm:spPr/>
      <dgm:t>
        <a:bodyPr/>
        <a:lstStyle/>
        <a:p>
          <a:endParaRPr lang="de-DE" b="1" dirty="0">
            <a:latin typeface="Georgia" panose="02040502050405020303" pitchFamily="18" charset="0"/>
          </a:endParaRPr>
        </a:p>
      </dgm:t>
    </dgm:pt>
    <dgm:pt modelId="{8B9A615F-E133-40B5-8940-DBE2237F45F4}" type="parTrans" cxnId="{D6AA2E89-707F-4812-A80F-E53AC18125C1}">
      <dgm:prSet/>
      <dgm:spPr/>
      <dgm:t>
        <a:bodyPr/>
        <a:lstStyle/>
        <a:p>
          <a:endParaRPr lang="en-GB"/>
        </a:p>
      </dgm:t>
    </dgm:pt>
    <dgm:pt modelId="{7E9240FB-F566-4183-9C23-0A56DBB2DD7E}" type="sibTrans" cxnId="{D6AA2E89-707F-4812-A80F-E53AC18125C1}">
      <dgm:prSet/>
      <dgm:spPr/>
      <dgm:t>
        <a:bodyPr/>
        <a:lstStyle/>
        <a:p>
          <a:endParaRPr lang="en-GB"/>
        </a:p>
      </dgm:t>
    </dgm:pt>
    <dgm:pt modelId="{B93E8A29-F807-4710-BAF5-9C1BB0ACC00B}">
      <dgm:prSet/>
      <dgm:spPr/>
      <dgm:t>
        <a:bodyPr/>
        <a:lstStyle/>
        <a:p>
          <a:r>
            <a:rPr lang="en-GB" b="0" dirty="0">
              <a:latin typeface="Georgia" panose="02040502050405020303" pitchFamily="18" charset="0"/>
            </a:rPr>
            <a:t>No systematic integration of </a:t>
          </a:r>
          <a:r>
            <a:rPr lang="en-GB" b="1" dirty="0">
              <a:latin typeface="Georgia" panose="02040502050405020303" pitchFamily="18" charset="0"/>
            </a:rPr>
            <a:t>specialised software </a:t>
          </a:r>
          <a:r>
            <a:rPr lang="en-GB" b="0" dirty="0">
              <a:latin typeface="Georgia" panose="02040502050405020303" pitchFamily="18" charset="0"/>
            </a:rPr>
            <a:t>in overall digital architecture </a:t>
          </a:r>
          <a:endParaRPr lang="de-DE" b="0" dirty="0">
            <a:latin typeface="Georgia" panose="02040502050405020303" pitchFamily="18" charset="0"/>
          </a:endParaRPr>
        </a:p>
      </dgm:t>
    </dgm:pt>
    <dgm:pt modelId="{D2673E05-9872-4A7F-B52E-B78454FB7EED}" type="parTrans" cxnId="{31A94398-C945-4FE0-909C-5993024E5841}">
      <dgm:prSet/>
      <dgm:spPr/>
      <dgm:t>
        <a:bodyPr/>
        <a:lstStyle/>
        <a:p>
          <a:endParaRPr lang="de-DE"/>
        </a:p>
      </dgm:t>
    </dgm:pt>
    <dgm:pt modelId="{F4F92145-4DAC-415C-9DDE-9582A4376D2A}" type="sibTrans" cxnId="{31A94398-C945-4FE0-909C-5993024E5841}">
      <dgm:prSet/>
      <dgm:spPr/>
      <dgm:t>
        <a:bodyPr/>
        <a:lstStyle/>
        <a:p>
          <a:endParaRPr lang="de-DE"/>
        </a:p>
      </dgm:t>
    </dgm:pt>
    <dgm:pt modelId="{03A577A9-0414-45ED-9BAF-C406276C61A8}" type="pres">
      <dgm:prSet presAssocID="{2016AF7F-D9DE-483F-9C70-39CB94414C05}" presName="linear" presStyleCnt="0">
        <dgm:presLayoutVars>
          <dgm:animLvl val="lvl"/>
          <dgm:resizeHandles val="exact"/>
        </dgm:presLayoutVars>
      </dgm:prSet>
      <dgm:spPr/>
    </dgm:pt>
    <dgm:pt modelId="{7F36D381-B65F-458D-AD6D-FEE3C8A1DD49}" type="pres">
      <dgm:prSet presAssocID="{DC09085C-2C9E-41A2-971B-7DB4A7B9DDB1}" presName="parentText" presStyleLbl="node1" presStyleIdx="0" presStyleCnt="2" custScaleY="150274" custLinFactNeighborY="-8951">
        <dgm:presLayoutVars>
          <dgm:chMax val="0"/>
          <dgm:bulletEnabled val="1"/>
        </dgm:presLayoutVars>
      </dgm:prSet>
      <dgm:spPr/>
    </dgm:pt>
    <dgm:pt modelId="{29D548EC-18E5-483A-B9B9-7CF760FE7260}" type="pres">
      <dgm:prSet presAssocID="{DC09085C-2C9E-41A2-971B-7DB4A7B9DDB1}" presName="childText" presStyleLbl="revTx" presStyleIdx="0" presStyleCnt="2" custScaleY="99258">
        <dgm:presLayoutVars>
          <dgm:bulletEnabled val="1"/>
        </dgm:presLayoutVars>
      </dgm:prSet>
      <dgm:spPr/>
    </dgm:pt>
    <dgm:pt modelId="{0CA9C8B7-8247-4750-B77E-7452D9AB600F}" type="pres">
      <dgm:prSet presAssocID="{3963485D-DB82-4192-A568-FF28D0CA89E6}" presName="parentText" presStyleLbl="node1" presStyleIdx="1" presStyleCnt="2" custScaleY="133284">
        <dgm:presLayoutVars>
          <dgm:chMax val="0"/>
          <dgm:bulletEnabled val="1"/>
        </dgm:presLayoutVars>
      </dgm:prSet>
      <dgm:spPr/>
    </dgm:pt>
    <dgm:pt modelId="{B39A2620-6138-45F0-A722-CC7CE8078934}" type="pres">
      <dgm:prSet presAssocID="{3963485D-DB82-4192-A568-FF28D0CA89E6}" presName="childText" presStyleLbl="revTx" presStyleIdx="1" presStyleCnt="2" custLinFactNeighborX="-1372" custLinFactNeighborY="296">
        <dgm:presLayoutVars>
          <dgm:bulletEnabled val="1"/>
        </dgm:presLayoutVars>
      </dgm:prSet>
      <dgm:spPr/>
    </dgm:pt>
  </dgm:ptLst>
  <dgm:cxnLst>
    <dgm:cxn modelId="{03A86D05-7391-4350-8538-238EA8F51CB3}" type="presOf" srcId="{2016AF7F-D9DE-483F-9C70-39CB94414C05}" destId="{03A577A9-0414-45ED-9BAF-C406276C61A8}" srcOrd="0" destOrd="0" presId="urn:microsoft.com/office/officeart/2005/8/layout/vList2"/>
    <dgm:cxn modelId="{0601BD08-AFD5-4317-AE19-FA934ED4EAB4}" srcId="{2016AF7F-D9DE-483F-9C70-39CB94414C05}" destId="{3963485D-DB82-4192-A568-FF28D0CA89E6}" srcOrd="1" destOrd="0" parTransId="{CA055FDC-A8C2-41F4-B418-21BF19D92A2B}" sibTransId="{E63700F5-81FD-4F91-9F5E-D7D07B47722F}"/>
    <dgm:cxn modelId="{12AB2A1F-0826-4432-9ABA-4C416B9BB177}" type="presOf" srcId="{8A3FA530-BC5F-4D8D-A639-0E9B7CDF73B5}" destId="{B39A2620-6138-45F0-A722-CC7CE8078934}" srcOrd="0" destOrd="2" presId="urn:microsoft.com/office/officeart/2005/8/layout/vList2"/>
    <dgm:cxn modelId="{63B1BF28-BA0E-4AF8-9003-5E22FB018EDF}" type="presOf" srcId="{B93E8A29-F807-4710-BAF5-9C1BB0ACC00B}" destId="{B39A2620-6138-45F0-A722-CC7CE8078934}" srcOrd="0" destOrd="1" presId="urn:microsoft.com/office/officeart/2005/8/layout/vList2"/>
    <dgm:cxn modelId="{6CC60C62-233E-45DF-9C2B-887303D8C69D}" srcId="{DC09085C-2C9E-41A2-971B-7DB4A7B9DDB1}" destId="{9F87DECB-8F65-432E-9842-20B8288A24C2}" srcOrd="1" destOrd="0" parTransId="{FC739DEB-5B87-44B1-BF60-34F52B4F3E43}" sibTransId="{84E44FAB-997F-41A8-ADA9-EA58FA0A6568}"/>
    <dgm:cxn modelId="{FDB53447-C1B2-4E6F-99CD-427CFB4AC78D}" srcId="{3963485D-DB82-4192-A568-FF28D0CA89E6}" destId="{4704F112-68F3-4BB1-9C93-D65110686128}" srcOrd="0" destOrd="0" parTransId="{99C8396B-A045-481B-B018-B1E8516635BB}" sibTransId="{EA70D697-1E97-4F70-AA5C-DF0BD2FCFF46}"/>
    <dgm:cxn modelId="{D93D4948-F03D-41C9-98D4-CFB03EDF7A09}" srcId="{DC09085C-2C9E-41A2-971B-7DB4A7B9DDB1}" destId="{DE610463-FDDD-4B5D-9A91-14FCC43F5FEB}" srcOrd="0" destOrd="0" parTransId="{90FAE691-EF0C-4991-9B43-63C23173F204}" sibTransId="{C24F666A-55C8-47B8-838C-3C86BBDA6E06}"/>
    <dgm:cxn modelId="{BC714A6A-96EB-436F-9D98-AE215A324B06}" type="presOf" srcId="{DE610463-FDDD-4B5D-9A91-14FCC43F5FEB}" destId="{29D548EC-18E5-483A-B9B9-7CF760FE7260}" srcOrd="0" destOrd="0" presId="urn:microsoft.com/office/officeart/2005/8/layout/vList2"/>
    <dgm:cxn modelId="{DB67515A-0F4A-4EDD-93B8-213DC0D95997}" type="presOf" srcId="{DC09085C-2C9E-41A2-971B-7DB4A7B9DDB1}" destId="{7F36D381-B65F-458D-AD6D-FEE3C8A1DD49}" srcOrd="0" destOrd="0" presId="urn:microsoft.com/office/officeart/2005/8/layout/vList2"/>
    <dgm:cxn modelId="{D6AA2E89-707F-4812-A80F-E53AC18125C1}" srcId="{3963485D-DB82-4192-A568-FF28D0CA89E6}" destId="{F5CFAB5D-2165-402D-AB0C-C1766AA642FE}" srcOrd="3" destOrd="0" parTransId="{8B9A615F-E133-40B5-8940-DBE2237F45F4}" sibTransId="{7E9240FB-F566-4183-9C23-0A56DBB2DD7E}"/>
    <dgm:cxn modelId="{1E02298F-8A23-406B-89A3-F1149B45DA7D}" srcId="{DC09085C-2C9E-41A2-971B-7DB4A7B9DDB1}" destId="{50CAA9AE-1ED3-446B-B449-8DB7E8671938}" srcOrd="2" destOrd="0" parTransId="{924DE35B-E622-4F12-ADBC-93394431B582}" sibTransId="{46C49721-2A07-42E9-A9ED-EC9A5DA48B9F}"/>
    <dgm:cxn modelId="{31A94398-C945-4FE0-909C-5993024E5841}" srcId="{3963485D-DB82-4192-A568-FF28D0CA89E6}" destId="{B93E8A29-F807-4710-BAF5-9C1BB0ACC00B}" srcOrd="1" destOrd="0" parTransId="{D2673E05-9872-4A7F-B52E-B78454FB7EED}" sibTransId="{F4F92145-4DAC-415C-9DDE-9582A4376D2A}"/>
    <dgm:cxn modelId="{E134B1A1-A2B6-435D-B322-FDD492934FCF}" type="presOf" srcId="{4704F112-68F3-4BB1-9C93-D65110686128}" destId="{B39A2620-6138-45F0-A722-CC7CE8078934}" srcOrd="0" destOrd="0" presId="urn:microsoft.com/office/officeart/2005/8/layout/vList2"/>
    <dgm:cxn modelId="{23F543A4-A207-480A-AFE2-A50FAAE71CD9}" type="presOf" srcId="{3963485D-DB82-4192-A568-FF28D0CA89E6}" destId="{0CA9C8B7-8247-4750-B77E-7452D9AB600F}" srcOrd="0" destOrd="0" presId="urn:microsoft.com/office/officeart/2005/8/layout/vList2"/>
    <dgm:cxn modelId="{5F8903AC-47C4-49D1-A663-024BD216AF0C}" srcId="{3963485D-DB82-4192-A568-FF28D0CA89E6}" destId="{8A3FA530-BC5F-4D8D-A639-0E9B7CDF73B5}" srcOrd="2" destOrd="0" parTransId="{2640736C-4390-438E-AF2A-757D6036BF3F}" sibTransId="{CFB8D819-9F72-4B77-9FA1-5C72D6B4BD36}"/>
    <dgm:cxn modelId="{DB1FC0CA-56FF-47D9-B2F9-766013837977}" type="presOf" srcId="{50CAA9AE-1ED3-446B-B449-8DB7E8671938}" destId="{29D548EC-18E5-483A-B9B9-7CF760FE7260}" srcOrd="0" destOrd="2" presId="urn:microsoft.com/office/officeart/2005/8/layout/vList2"/>
    <dgm:cxn modelId="{317132D4-6827-4AFB-8100-FCE1D22A01E2}" type="presOf" srcId="{9F87DECB-8F65-432E-9842-20B8288A24C2}" destId="{29D548EC-18E5-483A-B9B9-7CF760FE7260}" srcOrd="0" destOrd="1" presId="urn:microsoft.com/office/officeart/2005/8/layout/vList2"/>
    <dgm:cxn modelId="{25C76CD7-DE94-407C-8995-F0622D97E55E}" srcId="{2016AF7F-D9DE-483F-9C70-39CB94414C05}" destId="{DC09085C-2C9E-41A2-971B-7DB4A7B9DDB1}" srcOrd="0" destOrd="0" parTransId="{27755C87-1D0E-4412-BC32-C809673BBDB5}" sibTransId="{7F017801-B297-4667-A6FD-61D81E2506AD}"/>
    <dgm:cxn modelId="{076C8CDD-1884-45C0-A931-FAAB558F3E78}" type="presOf" srcId="{F5CFAB5D-2165-402D-AB0C-C1766AA642FE}" destId="{B39A2620-6138-45F0-A722-CC7CE8078934}" srcOrd="0" destOrd="3" presId="urn:microsoft.com/office/officeart/2005/8/layout/vList2"/>
    <dgm:cxn modelId="{ADF9CA22-5437-40C5-8089-6B9078E3F3FF}" type="presParOf" srcId="{03A577A9-0414-45ED-9BAF-C406276C61A8}" destId="{7F36D381-B65F-458D-AD6D-FEE3C8A1DD49}" srcOrd="0" destOrd="0" presId="urn:microsoft.com/office/officeart/2005/8/layout/vList2"/>
    <dgm:cxn modelId="{55376D26-06F0-4719-9A48-2BC24F69EB33}" type="presParOf" srcId="{03A577A9-0414-45ED-9BAF-C406276C61A8}" destId="{29D548EC-18E5-483A-B9B9-7CF760FE7260}" srcOrd="1" destOrd="0" presId="urn:microsoft.com/office/officeart/2005/8/layout/vList2"/>
    <dgm:cxn modelId="{C69E5360-5F11-4E50-B149-22366A779767}" type="presParOf" srcId="{03A577A9-0414-45ED-9BAF-C406276C61A8}" destId="{0CA9C8B7-8247-4750-B77E-7452D9AB600F}" srcOrd="2" destOrd="0" presId="urn:microsoft.com/office/officeart/2005/8/layout/vList2"/>
    <dgm:cxn modelId="{CB48C16B-AD9D-46AD-AABA-328D14EFC3F4}" type="presParOf" srcId="{03A577A9-0414-45ED-9BAF-C406276C61A8}" destId="{B39A2620-6138-45F0-A722-CC7CE807893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16AF7F-D9DE-483F-9C70-39CB94414C0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DC09085C-2C9E-41A2-971B-7DB4A7B9DDB1}">
      <dgm:prSet phldrT="[Text]" custT="1"/>
      <dgm:spPr/>
      <dgm:t>
        <a:bodyPr/>
        <a:lstStyle/>
        <a:p>
          <a:r>
            <a:rPr lang="en-GB" sz="2400" b="1" dirty="0">
              <a:latin typeface="Georgia" panose="02040502050405020303" pitchFamily="18" charset="0"/>
            </a:rPr>
            <a:t>3. Efficiency gains do not impact on employees’ work</a:t>
          </a:r>
          <a:endParaRPr lang="en-GB" sz="2400" b="0" dirty="0">
            <a:latin typeface="Georgia" panose="02040502050405020303" pitchFamily="18" charset="0"/>
          </a:endParaRPr>
        </a:p>
      </dgm:t>
    </dgm:pt>
    <dgm:pt modelId="{27755C87-1D0E-4412-BC32-C809673BBDB5}" type="parTrans" cxnId="{25C76CD7-DE94-407C-8995-F0622D97E55E}">
      <dgm:prSet/>
      <dgm:spPr/>
      <dgm:t>
        <a:bodyPr/>
        <a:lstStyle/>
        <a:p>
          <a:endParaRPr lang="en-GB"/>
        </a:p>
      </dgm:t>
    </dgm:pt>
    <dgm:pt modelId="{7F017801-B297-4667-A6FD-61D81E2506AD}" type="sibTrans" cxnId="{25C76CD7-DE94-407C-8995-F0622D97E55E}">
      <dgm:prSet/>
      <dgm:spPr/>
      <dgm:t>
        <a:bodyPr/>
        <a:lstStyle/>
        <a:p>
          <a:endParaRPr lang="en-GB"/>
        </a:p>
      </dgm:t>
    </dgm:pt>
    <dgm:pt modelId="{8771FEC3-D435-4528-8FD4-578155E4AC34}">
      <dgm:prSet phldrT="[Text]" custT="1"/>
      <dgm:spPr/>
      <dgm:t>
        <a:bodyPr/>
        <a:lstStyle/>
        <a:p>
          <a:r>
            <a:rPr lang="en-GB" sz="1800" dirty="0">
              <a:latin typeface="Georgia" panose="02040502050405020303" pitchFamily="18" charset="0"/>
            </a:rPr>
            <a:t>On the one hand: </a:t>
          </a:r>
          <a:r>
            <a:rPr lang="en-GB" sz="1800" b="1" dirty="0">
              <a:latin typeface="Georgia" panose="02040502050405020303" pitchFamily="18" charset="0"/>
            </a:rPr>
            <a:t>increased efficiency </a:t>
          </a:r>
          <a:r>
            <a:rPr lang="en-GB" sz="1800" dirty="0">
              <a:latin typeface="Georgia" panose="02040502050405020303" pitchFamily="18" charset="0"/>
            </a:rPr>
            <a:t>through improved case processing, elimination of postal routes; automated data exchange </a:t>
          </a:r>
        </a:p>
      </dgm:t>
    </dgm:pt>
    <dgm:pt modelId="{E20DD7F3-54E7-4293-86A4-8307B8E5F433}" type="parTrans" cxnId="{68F3AA82-B07A-4BB5-98C5-9E4BF473074E}">
      <dgm:prSet/>
      <dgm:spPr/>
      <dgm:t>
        <a:bodyPr/>
        <a:lstStyle/>
        <a:p>
          <a:endParaRPr lang="en-GB"/>
        </a:p>
      </dgm:t>
    </dgm:pt>
    <dgm:pt modelId="{DFAB59DA-2324-4FD4-919F-1EEFB21C92D2}" type="sibTrans" cxnId="{68F3AA82-B07A-4BB5-98C5-9E4BF473074E}">
      <dgm:prSet/>
      <dgm:spPr/>
      <dgm:t>
        <a:bodyPr/>
        <a:lstStyle/>
        <a:p>
          <a:endParaRPr lang="en-GB"/>
        </a:p>
      </dgm:t>
    </dgm:pt>
    <dgm:pt modelId="{43E2A183-39D3-4941-AE43-928B9B7B68F7}">
      <dgm:prSet phldrT="[Text]" custT="1"/>
      <dgm:spPr/>
      <dgm:t>
        <a:bodyPr/>
        <a:lstStyle/>
        <a:p>
          <a:r>
            <a:rPr lang="en-GB" sz="1800" dirty="0">
              <a:latin typeface="Georgia" panose="02040502050405020303" pitchFamily="18" charset="0"/>
            </a:rPr>
            <a:t>On the other hand: </a:t>
          </a:r>
          <a:r>
            <a:rPr lang="en-GB" sz="1800" b="1" dirty="0">
              <a:latin typeface="Georgia" panose="02040502050405020303" pitchFamily="18" charset="0"/>
            </a:rPr>
            <a:t>duplication of work </a:t>
          </a:r>
          <a:r>
            <a:rPr lang="en-GB" sz="1800" dirty="0">
              <a:latin typeface="Georgia" panose="02040502050405020303" pitchFamily="18" charset="0"/>
            </a:rPr>
            <a:t>due to parallel analogue and digital processes and the </a:t>
          </a:r>
          <a:r>
            <a:rPr lang="en-GB" sz="1800" b="1" dirty="0">
              <a:latin typeface="Georgia" panose="02040502050405020303" pitchFamily="18" charset="0"/>
            </a:rPr>
            <a:t>new process steps</a:t>
          </a:r>
          <a:r>
            <a:rPr lang="en-GB" sz="1800" dirty="0">
              <a:latin typeface="Georgia" panose="02040502050405020303" pitchFamily="18" charset="0"/>
            </a:rPr>
            <a:t> (scanning, software administration, IT support)</a:t>
          </a:r>
        </a:p>
      </dgm:t>
    </dgm:pt>
    <dgm:pt modelId="{2C28A325-D264-4E4C-A3F3-B752CB803E85}" type="parTrans" cxnId="{0298D97D-69DB-42A8-B78B-1F21B8617BBE}">
      <dgm:prSet/>
      <dgm:spPr/>
      <dgm:t>
        <a:bodyPr/>
        <a:lstStyle/>
        <a:p>
          <a:endParaRPr lang="en-GB"/>
        </a:p>
      </dgm:t>
    </dgm:pt>
    <dgm:pt modelId="{024637A0-C081-4861-8313-8FDF6E7A93DD}" type="sibTrans" cxnId="{0298D97D-69DB-42A8-B78B-1F21B8617BBE}">
      <dgm:prSet/>
      <dgm:spPr/>
      <dgm:t>
        <a:bodyPr/>
        <a:lstStyle/>
        <a:p>
          <a:endParaRPr lang="en-GB"/>
        </a:p>
      </dgm:t>
    </dgm:pt>
    <dgm:pt modelId="{CE75E543-4665-425A-A193-D0193CD55AC7}">
      <dgm:prSet phldrT="[Text]" custT="1"/>
      <dgm:spPr/>
      <dgm:t>
        <a:bodyPr/>
        <a:lstStyle/>
        <a:p>
          <a:r>
            <a:rPr lang="en-GB" sz="2400" b="1" dirty="0">
              <a:latin typeface="Georgia" panose="02040502050405020303" pitchFamily="18" charset="0"/>
            </a:rPr>
            <a:t>4. Technical problems as key barrier</a:t>
          </a:r>
        </a:p>
      </dgm:t>
    </dgm:pt>
    <dgm:pt modelId="{1AC2665C-A591-4551-8AD1-23A840168D64}" type="parTrans" cxnId="{02C8BCCA-136D-489F-8620-764266214F76}">
      <dgm:prSet/>
      <dgm:spPr/>
      <dgm:t>
        <a:bodyPr/>
        <a:lstStyle/>
        <a:p>
          <a:endParaRPr lang="en-GB"/>
        </a:p>
      </dgm:t>
    </dgm:pt>
    <dgm:pt modelId="{4FFEB410-595F-4777-B554-B277ECE4B847}" type="sibTrans" cxnId="{02C8BCCA-136D-489F-8620-764266214F76}">
      <dgm:prSet/>
      <dgm:spPr/>
      <dgm:t>
        <a:bodyPr/>
        <a:lstStyle/>
        <a:p>
          <a:endParaRPr lang="en-GB"/>
        </a:p>
      </dgm:t>
    </dgm:pt>
    <dgm:pt modelId="{55016EAA-117A-4809-8ADE-F632709D48A2}">
      <dgm:prSet custT="1"/>
      <dgm:spPr/>
      <dgm:t>
        <a:bodyPr/>
        <a:lstStyle/>
        <a:p>
          <a:r>
            <a:rPr lang="en-GB" sz="1800" dirty="0">
              <a:latin typeface="Georgia" panose="02040502050405020303" pitchFamily="18" charset="0"/>
            </a:rPr>
            <a:t>Frequent IT and software failures </a:t>
          </a:r>
          <a:r>
            <a:rPr lang="en-GB" sz="1800" dirty="0">
              <a:latin typeface="Georgia" panose="02040502050405020303" pitchFamily="18" charset="0"/>
              <a:sym typeface="Wingdings" panose="05000000000000000000" pitchFamily="2" charset="2"/>
            </a:rPr>
            <a:t> negative impact on </a:t>
          </a:r>
          <a:r>
            <a:rPr lang="en-GB" sz="1800" b="1" dirty="0">
              <a:latin typeface="Georgia" panose="02040502050405020303" pitchFamily="18" charset="0"/>
            </a:rPr>
            <a:t>employee satisfaction</a:t>
          </a:r>
          <a:endParaRPr lang="de-DE" sz="1800" dirty="0">
            <a:latin typeface="Georgia" panose="02040502050405020303" pitchFamily="18" charset="0"/>
          </a:endParaRPr>
        </a:p>
      </dgm:t>
    </dgm:pt>
    <dgm:pt modelId="{3DCFAE11-EB8F-422E-8A65-6A96FA6CF1A7}" type="parTrans" cxnId="{839C9B8C-2213-48CF-B60B-CE3886B71549}">
      <dgm:prSet/>
      <dgm:spPr/>
      <dgm:t>
        <a:bodyPr/>
        <a:lstStyle/>
        <a:p>
          <a:endParaRPr lang="en-GB"/>
        </a:p>
      </dgm:t>
    </dgm:pt>
    <dgm:pt modelId="{1195122F-04AB-424F-9D5F-1BD5F10A4F00}" type="sibTrans" cxnId="{839C9B8C-2213-48CF-B60B-CE3886B71549}">
      <dgm:prSet/>
      <dgm:spPr/>
      <dgm:t>
        <a:bodyPr/>
        <a:lstStyle/>
        <a:p>
          <a:endParaRPr lang="en-GB"/>
        </a:p>
      </dgm:t>
    </dgm:pt>
    <dgm:pt modelId="{EE0F2C22-5583-47B5-A7BE-0F50A6D943F3}">
      <dgm:prSet custT="1"/>
      <dgm:spPr/>
      <dgm:t>
        <a:bodyPr/>
        <a:lstStyle/>
        <a:p>
          <a:r>
            <a:rPr lang="en-GB" sz="1800" b="1" dirty="0">
              <a:latin typeface="Georgia" panose="02040502050405020303" pitchFamily="18" charset="0"/>
            </a:rPr>
            <a:t>Poor technical implementation</a:t>
          </a:r>
          <a:r>
            <a:rPr lang="en-GB" sz="1800" dirty="0">
              <a:latin typeface="Georgia" panose="02040502050405020303" pitchFamily="18" charset="0"/>
            </a:rPr>
            <a:t> of digital processes negatively impact on quality, speed and efficiency of digital administration</a:t>
          </a:r>
          <a:endParaRPr lang="de-DE" sz="1800" dirty="0">
            <a:latin typeface="Georgia" panose="02040502050405020303" pitchFamily="18" charset="0"/>
          </a:endParaRPr>
        </a:p>
      </dgm:t>
    </dgm:pt>
    <dgm:pt modelId="{14780FAA-86F9-4889-8BA5-77A1B674F9C0}" type="parTrans" cxnId="{B1A3734A-8B74-44A2-BA7F-A40F7DB89EA2}">
      <dgm:prSet/>
      <dgm:spPr/>
      <dgm:t>
        <a:bodyPr/>
        <a:lstStyle/>
        <a:p>
          <a:endParaRPr lang="de-DE"/>
        </a:p>
      </dgm:t>
    </dgm:pt>
    <dgm:pt modelId="{51B7DB0C-253D-41FD-86E8-0A32C04E1CD8}" type="sibTrans" cxnId="{B1A3734A-8B74-44A2-BA7F-A40F7DB89EA2}">
      <dgm:prSet/>
      <dgm:spPr/>
      <dgm:t>
        <a:bodyPr/>
        <a:lstStyle/>
        <a:p>
          <a:endParaRPr lang="de-DE"/>
        </a:p>
      </dgm:t>
    </dgm:pt>
    <dgm:pt modelId="{03A577A9-0414-45ED-9BAF-C406276C61A8}" type="pres">
      <dgm:prSet presAssocID="{2016AF7F-D9DE-483F-9C70-39CB94414C05}" presName="linear" presStyleCnt="0">
        <dgm:presLayoutVars>
          <dgm:animLvl val="lvl"/>
          <dgm:resizeHandles val="exact"/>
        </dgm:presLayoutVars>
      </dgm:prSet>
      <dgm:spPr/>
    </dgm:pt>
    <dgm:pt modelId="{7F36D381-B65F-458D-AD6D-FEE3C8A1DD49}" type="pres">
      <dgm:prSet presAssocID="{DC09085C-2C9E-41A2-971B-7DB4A7B9DDB1}" presName="parentText" presStyleLbl="node1" presStyleIdx="0" presStyleCnt="2" custScaleY="55785" custLinFactNeighborY="-14289">
        <dgm:presLayoutVars>
          <dgm:chMax val="0"/>
          <dgm:bulletEnabled val="1"/>
        </dgm:presLayoutVars>
      </dgm:prSet>
      <dgm:spPr/>
    </dgm:pt>
    <dgm:pt modelId="{29D548EC-18E5-483A-B9B9-7CF760FE7260}" type="pres">
      <dgm:prSet presAssocID="{DC09085C-2C9E-41A2-971B-7DB4A7B9DDB1}" presName="childText" presStyleLbl="revTx" presStyleIdx="0" presStyleCnt="2" custLinFactNeighborY="-5237">
        <dgm:presLayoutVars>
          <dgm:bulletEnabled val="1"/>
        </dgm:presLayoutVars>
      </dgm:prSet>
      <dgm:spPr/>
    </dgm:pt>
    <dgm:pt modelId="{E29DB2AF-5079-4460-AA27-0BEC86F8918A}" type="pres">
      <dgm:prSet presAssocID="{CE75E543-4665-425A-A193-D0193CD55AC7}" presName="parentText" presStyleLbl="node1" presStyleIdx="1" presStyleCnt="2" custScaleY="70958" custLinFactNeighborX="189" custLinFactNeighborY="-1994">
        <dgm:presLayoutVars>
          <dgm:chMax val="0"/>
          <dgm:bulletEnabled val="1"/>
        </dgm:presLayoutVars>
      </dgm:prSet>
      <dgm:spPr/>
    </dgm:pt>
    <dgm:pt modelId="{B294FC46-14A7-434D-A4AC-D730B19ED72B}" type="pres">
      <dgm:prSet presAssocID="{CE75E543-4665-425A-A193-D0193CD55AC7}" presName="childText" presStyleLbl="revTx" presStyleIdx="1" presStyleCnt="2" custScaleY="147462" custLinFactNeighborX="201" custLinFactNeighborY="16903">
        <dgm:presLayoutVars>
          <dgm:bulletEnabled val="1"/>
        </dgm:presLayoutVars>
      </dgm:prSet>
      <dgm:spPr/>
    </dgm:pt>
  </dgm:ptLst>
  <dgm:cxnLst>
    <dgm:cxn modelId="{03A86D05-7391-4350-8538-238EA8F51CB3}" type="presOf" srcId="{2016AF7F-D9DE-483F-9C70-39CB94414C05}" destId="{03A577A9-0414-45ED-9BAF-C406276C61A8}" srcOrd="0" destOrd="0" presId="urn:microsoft.com/office/officeart/2005/8/layout/vList2"/>
    <dgm:cxn modelId="{B1A3734A-8B74-44A2-BA7F-A40F7DB89EA2}" srcId="{CE75E543-4665-425A-A193-D0193CD55AC7}" destId="{EE0F2C22-5583-47B5-A7BE-0F50A6D943F3}" srcOrd="1" destOrd="0" parTransId="{14780FAA-86F9-4889-8BA5-77A1B674F9C0}" sibTransId="{51B7DB0C-253D-41FD-86E8-0A32C04E1CD8}"/>
    <dgm:cxn modelId="{F38EFD73-793F-4E57-AEB1-CABAEF16A7BD}" type="presOf" srcId="{CE75E543-4665-425A-A193-D0193CD55AC7}" destId="{E29DB2AF-5079-4460-AA27-0BEC86F8918A}" srcOrd="0" destOrd="0" presId="urn:microsoft.com/office/officeart/2005/8/layout/vList2"/>
    <dgm:cxn modelId="{DB67515A-0F4A-4EDD-93B8-213DC0D95997}" type="presOf" srcId="{DC09085C-2C9E-41A2-971B-7DB4A7B9DDB1}" destId="{7F36D381-B65F-458D-AD6D-FEE3C8A1DD49}" srcOrd="0" destOrd="0" presId="urn:microsoft.com/office/officeart/2005/8/layout/vList2"/>
    <dgm:cxn modelId="{0298D97D-69DB-42A8-B78B-1F21B8617BBE}" srcId="{DC09085C-2C9E-41A2-971B-7DB4A7B9DDB1}" destId="{43E2A183-39D3-4941-AE43-928B9B7B68F7}" srcOrd="1" destOrd="0" parTransId="{2C28A325-D264-4E4C-A3F3-B752CB803E85}" sibTransId="{024637A0-C081-4861-8313-8FDF6E7A93DD}"/>
    <dgm:cxn modelId="{4880FF80-AD42-40C9-B9BE-0FC182482EA7}" type="presOf" srcId="{8771FEC3-D435-4528-8FD4-578155E4AC34}" destId="{29D548EC-18E5-483A-B9B9-7CF760FE7260}" srcOrd="0" destOrd="0" presId="urn:microsoft.com/office/officeart/2005/8/layout/vList2"/>
    <dgm:cxn modelId="{68F3AA82-B07A-4BB5-98C5-9E4BF473074E}" srcId="{DC09085C-2C9E-41A2-971B-7DB4A7B9DDB1}" destId="{8771FEC3-D435-4528-8FD4-578155E4AC34}" srcOrd="0" destOrd="0" parTransId="{E20DD7F3-54E7-4293-86A4-8307B8E5F433}" sibTransId="{DFAB59DA-2324-4FD4-919F-1EEFB21C92D2}"/>
    <dgm:cxn modelId="{839C9B8C-2213-48CF-B60B-CE3886B71549}" srcId="{CE75E543-4665-425A-A193-D0193CD55AC7}" destId="{55016EAA-117A-4809-8ADE-F632709D48A2}" srcOrd="0" destOrd="0" parTransId="{3DCFAE11-EB8F-422E-8A65-6A96FA6CF1A7}" sibTransId="{1195122F-04AB-424F-9D5F-1BD5F10A4F00}"/>
    <dgm:cxn modelId="{B8A2C391-0D86-4623-82FC-625FD31ADE0C}" type="presOf" srcId="{55016EAA-117A-4809-8ADE-F632709D48A2}" destId="{B294FC46-14A7-434D-A4AC-D730B19ED72B}" srcOrd="0" destOrd="0" presId="urn:microsoft.com/office/officeart/2005/8/layout/vList2"/>
    <dgm:cxn modelId="{B00127BF-9766-4AF0-9785-EE739833BF08}" type="presOf" srcId="{43E2A183-39D3-4941-AE43-928B9B7B68F7}" destId="{29D548EC-18E5-483A-B9B9-7CF760FE7260}" srcOrd="0" destOrd="1" presId="urn:microsoft.com/office/officeart/2005/8/layout/vList2"/>
    <dgm:cxn modelId="{02C8BCCA-136D-489F-8620-764266214F76}" srcId="{2016AF7F-D9DE-483F-9C70-39CB94414C05}" destId="{CE75E543-4665-425A-A193-D0193CD55AC7}" srcOrd="1" destOrd="0" parTransId="{1AC2665C-A591-4551-8AD1-23A840168D64}" sibTransId="{4FFEB410-595F-4777-B554-B277ECE4B847}"/>
    <dgm:cxn modelId="{25C76CD7-DE94-407C-8995-F0622D97E55E}" srcId="{2016AF7F-D9DE-483F-9C70-39CB94414C05}" destId="{DC09085C-2C9E-41A2-971B-7DB4A7B9DDB1}" srcOrd="0" destOrd="0" parTransId="{27755C87-1D0E-4412-BC32-C809673BBDB5}" sibTransId="{7F017801-B297-4667-A6FD-61D81E2506AD}"/>
    <dgm:cxn modelId="{48D454F9-A452-4676-91B7-230051DD2C61}" type="presOf" srcId="{EE0F2C22-5583-47B5-A7BE-0F50A6D943F3}" destId="{B294FC46-14A7-434D-A4AC-D730B19ED72B}" srcOrd="0" destOrd="1" presId="urn:microsoft.com/office/officeart/2005/8/layout/vList2"/>
    <dgm:cxn modelId="{ADF9CA22-5437-40C5-8089-6B9078E3F3FF}" type="presParOf" srcId="{03A577A9-0414-45ED-9BAF-C406276C61A8}" destId="{7F36D381-B65F-458D-AD6D-FEE3C8A1DD49}" srcOrd="0" destOrd="0" presId="urn:microsoft.com/office/officeart/2005/8/layout/vList2"/>
    <dgm:cxn modelId="{55376D26-06F0-4719-9A48-2BC24F69EB33}" type="presParOf" srcId="{03A577A9-0414-45ED-9BAF-C406276C61A8}" destId="{29D548EC-18E5-483A-B9B9-7CF760FE7260}" srcOrd="1" destOrd="0" presId="urn:microsoft.com/office/officeart/2005/8/layout/vList2"/>
    <dgm:cxn modelId="{682FEDB5-97B5-4CC8-A61F-A15C363BDAF9}" type="presParOf" srcId="{03A577A9-0414-45ED-9BAF-C406276C61A8}" destId="{E29DB2AF-5079-4460-AA27-0BEC86F8918A}" srcOrd="2" destOrd="0" presId="urn:microsoft.com/office/officeart/2005/8/layout/vList2"/>
    <dgm:cxn modelId="{BCA265E3-A646-451D-968E-9FCA661C607C}" type="presParOf" srcId="{03A577A9-0414-45ED-9BAF-C406276C61A8}" destId="{B294FC46-14A7-434D-A4AC-D730B19ED72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16AF7F-D9DE-483F-9C70-39CB94414C0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C84CD48A-93DB-4565-9CC7-6567B75951D4}">
      <dgm:prSet custT="1"/>
      <dgm:spPr/>
      <dgm:t>
        <a:bodyPr/>
        <a:lstStyle/>
        <a:p>
          <a:r>
            <a:rPr lang="en-GB" sz="2400" b="1" dirty="0">
              <a:latin typeface="Georgia" panose="02040502050405020303" pitchFamily="18" charset="0"/>
            </a:rPr>
            <a:t>5. Digitalisation tasks performed ‘on the side’</a:t>
          </a:r>
          <a:endParaRPr lang="de-DE" sz="2400" b="1" dirty="0">
            <a:latin typeface="Georgia" panose="02040502050405020303" pitchFamily="18" charset="0"/>
          </a:endParaRPr>
        </a:p>
      </dgm:t>
    </dgm:pt>
    <dgm:pt modelId="{14CC54DF-29B4-417D-ABEF-EF388C6BD503}" type="parTrans" cxnId="{A1847A2A-B94D-44F8-8DA3-245B9909ABF4}">
      <dgm:prSet/>
      <dgm:spPr/>
      <dgm:t>
        <a:bodyPr/>
        <a:lstStyle/>
        <a:p>
          <a:endParaRPr lang="en-GB"/>
        </a:p>
      </dgm:t>
    </dgm:pt>
    <dgm:pt modelId="{A13C84E9-2261-4437-9A0B-6E6B5736F150}" type="sibTrans" cxnId="{A1847A2A-B94D-44F8-8DA3-245B9909ABF4}">
      <dgm:prSet/>
      <dgm:spPr/>
      <dgm:t>
        <a:bodyPr/>
        <a:lstStyle/>
        <a:p>
          <a:endParaRPr lang="en-GB"/>
        </a:p>
      </dgm:t>
    </dgm:pt>
    <dgm:pt modelId="{3DD83B08-B809-4C21-817A-45F16FCD8956}">
      <dgm:prSet custT="1"/>
      <dgm:spPr/>
      <dgm:t>
        <a:bodyPr/>
        <a:lstStyle/>
        <a:p>
          <a:r>
            <a:rPr lang="en-GB" sz="1800" b="1" dirty="0">
              <a:latin typeface="Georgia" panose="02040502050405020303" pitchFamily="18" charset="0"/>
            </a:rPr>
            <a:t>Additional staff </a:t>
          </a:r>
          <a:r>
            <a:rPr lang="en-GB" sz="1800" b="0" dirty="0">
              <a:latin typeface="Georgia" panose="02040502050405020303" pitchFamily="18" charset="0"/>
            </a:rPr>
            <a:t>for both the new sub-processes (IT administration, scanning, support) and for change management are</a:t>
          </a:r>
          <a:r>
            <a:rPr lang="en-GB" sz="1800" b="1" dirty="0">
              <a:latin typeface="Georgia" panose="02040502050405020303" pitchFamily="18" charset="0"/>
            </a:rPr>
            <a:t> necessary but often not available</a:t>
          </a:r>
          <a:endParaRPr lang="de-DE" sz="1800" b="1" dirty="0">
            <a:latin typeface="Georgia" panose="02040502050405020303" pitchFamily="18" charset="0"/>
          </a:endParaRPr>
        </a:p>
      </dgm:t>
    </dgm:pt>
    <dgm:pt modelId="{F869F747-2A58-468C-A855-3066AA5882A7}" type="parTrans" cxnId="{3E2C3ED8-85A7-4D2A-973A-0803004E459B}">
      <dgm:prSet/>
      <dgm:spPr/>
      <dgm:t>
        <a:bodyPr/>
        <a:lstStyle/>
        <a:p>
          <a:endParaRPr lang="en-GB"/>
        </a:p>
      </dgm:t>
    </dgm:pt>
    <dgm:pt modelId="{8B8F0575-045D-4E6D-AE97-B00A637871BD}" type="sibTrans" cxnId="{3E2C3ED8-85A7-4D2A-973A-0803004E459B}">
      <dgm:prSet/>
      <dgm:spPr/>
      <dgm:t>
        <a:bodyPr/>
        <a:lstStyle/>
        <a:p>
          <a:endParaRPr lang="en-GB"/>
        </a:p>
      </dgm:t>
    </dgm:pt>
    <dgm:pt modelId="{6527F82B-9949-4E80-813D-DBBBE022A5E2}">
      <dgm:prSet custT="1"/>
      <dgm:spPr/>
      <dgm:t>
        <a:bodyPr/>
        <a:lstStyle/>
        <a:p>
          <a:r>
            <a:rPr lang="en-GB" sz="2400" b="1" dirty="0">
              <a:latin typeface="Georgia" panose="02040502050405020303" pitchFamily="18" charset="0"/>
            </a:rPr>
            <a:t>6. Better data quality, yet no impact on legal quality</a:t>
          </a:r>
        </a:p>
      </dgm:t>
    </dgm:pt>
    <dgm:pt modelId="{CF95F685-AEB1-43DA-BF38-973F1AC45965}" type="parTrans" cxnId="{84506322-BDF3-4DDF-93B3-715CDBD956A8}">
      <dgm:prSet/>
      <dgm:spPr/>
      <dgm:t>
        <a:bodyPr/>
        <a:lstStyle/>
        <a:p>
          <a:endParaRPr lang="en-GB"/>
        </a:p>
      </dgm:t>
    </dgm:pt>
    <dgm:pt modelId="{F543C8B5-1D0C-485F-8F52-5014689CF654}" type="sibTrans" cxnId="{84506322-BDF3-4DDF-93B3-715CDBD956A8}">
      <dgm:prSet/>
      <dgm:spPr/>
      <dgm:t>
        <a:bodyPr/>
        <a:lstStyle/>
        <a:p>
          <a:endParaRPr lang="en-GB"/>
        </a:p>
      </dgm:t>
    </dgm:pt>
    <dgm:pt modelId="{A7AF61C2-7F75-4CFD-AD87-4F957F08CF25}">
      <dgm:prSet custT="1"/>
      <dgm:spPr/>
      <dgm:t>
        <a:bodyPr/>
        <a:lstStyle/>
        <a:p>
          <a:r>
            <a:rPr lang="en-GB" sz="1800" b="0" dirty="0">
              <a:latin typeface="Georgia" panose="02040502050405020303" pitchFamily="18" charset="0"/>
            </a:rPr>
            <a:t>Improved </a:t>
          </a:r>
          <a:r>
            <a:rPr lang="en-GB" sz="1800" b="1" dirty="0">
              <a:latin typeface="Georgia" panose="02040502050405020303" pitchFamily="18" charset="0"/>
            </a:rPr>
            <a:t>data quality/reliability</a:t>
          </a:r>
        </a:p>
      </dgm:t>
    </dgm:pt>
    <dgm:pt modelId="{74319526-1977-4EA9-82B1-3A3B78B0E499}" type="parTrans" cxnId="{F4DBD39A-D210-4060-97B2-078FE2FF85E0}">
      <dgm:prSet/>
      <dgm:spPr/>
      <dgm:t>
        <a:bodyPr/>
        <a:lstStyle/>
        <a:p>
          <a:endParaRPr lang="en-GB"/>
        </a:p>
      </dgm:t>
    </dgm:pt>
    <dgm:pt modelId="{0A4204F3-A69C-4B3E-A463-2E151022BD20}" type="sibTrans" cxnId="{F4DBD39A-D210-4060-97B2-078FE2FF85E0}">
      <dgm:prSet/>
      <dgm:spPr/>
      <dgm:t>
        <a:bodyPr/>
        <a:lstStyle/>
        <a:p>
          <a:endParaRPr lang="en-GB"/>
        </a:p>
      </dgm:t>
    </dgm:pt>
    <dgm:pt modelId="{9AFA79D1-4E1D-4C76-A36A-34F7E97C3483}">
      <dgm:prSet custT="1"/>
      <dgm:spPr/>
      <dgm:t>
        <a:bodyPr/>
        <a:lstStyle/>
        <a:p>
          <a:endParaRPr lang="de-DE" sz="2000" b="1" dirty="0">
            <a:latin typeface="Georgia" panose="02040502050405020303" pitchFamily="18" charset="0"/>
          </a:endParaRPr>
        </a:p>
      </dgm:t>
    </dgm:pt>
    <dgm:pt modelId="{7E5775B9-2C00-4580-9266-0BC93382C901}" type="parTrans" cxnId="{E8259B0E-D42D-4EFE-891B-000BC5A8B7F1}">
      <dgm:prSet/>
      <dgm:spPr/>
      <dgm:t>
        <a:bodyPr/>
        <a:lstStyle/>
        <a:p>
          <a:endParaRPr lang="en-GB"/>
        </a:p>
      </dgm:t>
    </dgm:pt>
    <dgm:pt modelId="{7A3F311B-BDC4-4668-AB95-D12495BE6925}" type="sibTrans" cxnId="{E8259B0E-D42D-4EFE-891B-000BC5A8B7F1}">
      <dgm:prSet/>
      <dgm:spPr/>
      <dgm:t>
        <a:bodyPr/>
        <a:lstStyle/>
        <a:p>
          <a:endParaRPr lang="en-GB"/>
        </a:p>
      </dgm:t>
    </dgm:pt>
    <dgm:pt modelId="{05672C28-8928-4002-98B4-4719DB65AA9D}">
      <dgm:prSet custT="1"/>
      <dgm:spPr/>
      <dgm:t>
        <a:bodyPr/>
        <a:lstStyle/>
        <a:p>
          <a:r>
            <a:rPr lang="en-GB" sz="1800" dirty="0">
              <a:latin typeface="Georgia" panose="02040502050405020303" pitchFamily="18" charset="0"/>
            </a:rPr>
            <a:t>However: </a:t>
          </a:r>
          <a:r>
            <a:rPr lang="en-GB" sz="1800" b="1" dirty="0">
              <a:latin typeface="Georgia" panose="02040502050405020303" pitchFamily="18" charset="0"/>
            </a:rPr>
            <a:t>no measurable impact on legal quality </a:t>
          </a:r>
          <a:r>
            <a:rPr lang="en-GB" sz="1800" dirty="0">
              <a:latin typeface="Georgia" panose="02040502050405020303" pitchFamily="18" charset="0"/>
            </a:rPr>
            <a:t>of administrative acts (lawsuits numbers stable)</a:t>
          </a:r>
        </a:p>
      </dgm:t>
    </dgm:pt>
    <dgm:pt modelId="{01DE97B3-4F8B-430C-BAAB-AEF1900152D6}" type="parTrans" cxnId="{5D3FB14F-4AD5-435C-9AE9-4AB341B62F23}">
      <dgm:prSet/>
      <dgm:spPr/>
      <dgm:t>
        <a:bodyPr/>
        <a:lstStyle/>
        <a:p>
          <a:endParaRPr lang="en-GB"/>
        </a:p>
      </dgm:t>
    </dgm:pt>
    <dgm:pt modelId="{7761D88B-03B8-49EE-9C34-3D7679287BE5}" type="sibTrans" cxnId="{5D3FB14F-4AD5-435C-9AE9-4AB341B62F23}">
      <dgm:prSet/>
      <dgm:spPr/>
      <dgm:t>
        <a:bodyPr/>
        <a:lstStyle/>
        <a:p>
          <a:endParaRPr lang="en-GB"/>
        </a:p>
      </dgm:t>
    </dgm:pt>
    <dgm:pt modelId="{B9B24F60-DED4-4EFC-B7A3-076BD50107C8}">
      <dgm:prSet custT="1"/>
      <dgm:spPr/>
      <dgm:t>
        <a:bodyPr/>
        <a:lstStyle/>
        <a:p>
          <a:r>
            <a:rPr lang="en-GB" sz="1800" dirty="0">
              <a:latin typeface="Georgia" panose="02040502050405020303" pitchFamily="18" charset="0"/>
            </a:rPr>
            <a:t>Advantages if these digitalisation tasks are carried out by </a:t>
          </a:r>
          <a:r>
            <a:rPr lang="en-GB" sz="1800" b="1" dirty="0">
              <a:latin typeface="Georgia" panose="02040502050405020303" pitchFamily="18" charset="0"/>
            </a:rPr>
            <a:t>specialised persons or organisational units</a:t>
          </a:r>
          <a:endParaRPr lang="de-DE" sz="1800" b="1" dirty="0">
            <a:latin typeface="Georgia" panose="02040502050405020303" pitchFamily="18" charset="0"/>
          </a:endParaRPr>
        </a:p>
      </dgm:t>
    </dgm:pt>
    <dgm:pt modelId="{F68FF169-C38F-4AAE-A5FB-8A41C7EBF7DC}" type="parTrans" cxnId="{8D7BBFEE-8B4D-4E39-B505-7C32B72B8589}">
      <dgm:prSet/>
      <dgm:spPr/>
      <dgm:t>
        <a:bodyPr/>
        <a:lstStyle/>
        <a:p>
          <a:endParaRPr lang="en-GB"/>
        </a:p>
      </dgm:t>
    </dgm:pt>
    <dgm:pt modelId="{E13AA969-0447-43CA-B1FE-C53BB42C57F4}" type="sibTrans" cxnId="{8D7BBFEE-8B4D-4E39-B505-7C32B72B8589}">
      <dgm:prSet/>
      <dgm:spPr/>
      <dgm:t>
        <a:bodyPr/>
        <a:lstStyle/>
        <a:p>
          <a:endParaRPr lang="en-GB"/>
        </a:p>
      </dgm:t>
    </dgm:pt>
    <dgm:pt modelId="{FAD8EA4C-3FFA-4CE4-AB9A-8B293E749BA0}">
      <dgm:prSet custT="1"/>
      <dgm:spPr/>
      <dgm:t>
        <a:bodyPr/>
        <a:lstStyle/>
        <a:p>
          <a:r>
            <a:rPr lang="en-GB" sz="1800" b="1" dirty="0">
              <a:latin typeface="Georgia" panose="02040502050405020303" pitchFamily="18" charset="0"/>
            </a:rPr>
            <a:t>Reduced post-processing communication </a:t>
          </a:r>
          <a:r>
            <a:rPr lang="en-GB" sz="1800" b="0" dirty="0">
              <a:latin typeface="Georgia" panose="02040502050405020303" pitchFamily="18" charset="0"/>
            </a:rPr>
            <a:t>for case workers</a:t>
          </a:r>
        </a:p>
      </dgm:t>
    </dgm:pt>
    <dgm:pt modelId="{B4796EA9-BBEB-42ED-AA49-4B38E7332AA2}" type="parTrans" cxnId="{F3C5D7CF-CF7F-4B06-99E5-EFA25A1B3ACF}">
      <dgm:prSet/>
      <dgm:spPr/>
      <dgm:t>
        <a:bodyPr/>
        <a:lstStyle/>
        <a:p>
          <a:endParaRPr lang="de-DE"/>
        </a:p>
      </dgm:t>
    </dgm:pt>
    <dgm:pt modelId="{9E3F7DF4-3297-45AE-98C5-569D28E9EB93}" type="sibTrans" cxnId="{F3C5D7CF-CF7F-4B06-99E5-EFA25A1B3ACF}">
      <dgm:prSet/>
      <dgm:spPr/>
      <dgm:t>
        <a:bodyPr/>
        <a:lstStyle/>
        <a:p>
          <a:endParaRPr lang="de-DE"/>
        </a:p>
      </dgm:t>
    </dgm:pt>
    <dgm:pt modelId="{85E8EE95-9637-43F2-A1B0-81B05FEFC704}" type="pres">
      <dgm:prSet presAssocID="{2016AF7F-D9DE-483F-9C70-39CB94414C05}" presName="linear" presStyleCnt="0">
        <dgm:presLayoutVars>
          <dgm:animLvl val="lvl"/>
          <dgm:resizeHandles val="exact"/>
        </dgm:presLayoutVars>
      </dgm:prSet>
      <dgm:spPr/>
    </dgm:pt>
    <dgm:pt modelId="{94171761-CE62-4422-BBFD-781CB8AE1FD2}" type="pres">
      <dgm:prSet presAssocID="{C84CD48A-93DB-4565-9CC7-6567B75951D4}" presName="parentText" presStyleLbl="node1" presStyleIdx="0" presStyleCnt="2" custScaleY="58876" custLinFactNeighborY="-13876">
        <dgm:presLayoutVars>
          <dgm:chMax val="0"/>
          <dgm:bulletEnabled val="1"/>
        </dgm:presLayoutVars>
      </dgm:prSet>
      <dgm:spPr/>
    </dgm:pt>
    <dgm:pt modelId="{EF413746-148B-49F8-92F8-5DB6BE262737}" type="pres">
      <dgm:prSet presAssocID="{C84CD48A-93DB-4565-9CC7-6567B75951D4}" presName="childText" presStyleLbl="revTx" presStyleIdx="0" presStyleCnt="2">
        <dgm:presLayoutVars>
          <dgm:bulletEnabled val="1"/>
        </dgm:presLayoutVars>
      </dgm:prSet>
      <dgm:spPr/>
    </dgm:pt>
    <dgm:pt modelId="{26BC545E-E1FE-410E-A6E0-EB85FBD92670}" type="pres">
      <dgm:prSet presAssocID="{6527F82B-9949-4E80-813D-DBBBE022A5E2}" presName="parentText" presStyleLbl="node1" presStyleIdx="1" presStyleCnt="2" custScaleY="58876">
        <dgm:presLayoutVars>
          <dgm:chMax val="0"/>
          <dgm:bulletEnabled val="1"/>
        </dgm:presLayoutVars>
      </dgm:prSet>
      <dgm:spPr/>
    </dgm:pt>
    <dgm:pt modelId="{44771B2D-1780-4924-981B-9AC5B0498F15}" type="pres">
      <dgm:prSet presAssocID="{6527F82B-9949-4E80-813D-DBBBE022A5E2}" presName="childText" presStyleLbl="revTx" presStyleIdx="1" presStyleCnt="2">
        <dgm:presLayoutVars>
          <dgm:bulletEnabled val="1"/>
        </dgm:presLayoutVars>
      </dgm:prSet>
      <dgm:spPr/>
    </dgm:pt>
  </dgm:ptLst>
  <dgm:cxnLst>
    <dgm:cxn modelId="{E8259B0E-D42D-4EFE-891B-000BC5A8B7F1}" srcId="{C84CD48A-93DB-4565-9CC7-6567B75951D4}" destId="{9AFA79D1-4E1D-4C76-A36A-34F7E97C3483}" srcOrd="2" destOrd="0" parTransId="{7E5775B9-2C00-4580-9266-0BC93382C901}" sibTransId="{7A3F311B-BDC4-4668-AB95-D12495BE6925}"/>
    <dgm:cxn modelId="{A1D9590F-DA73-4ABE-A7A2-79F58CFC23A5}" type="presOf" srcId="{B9B24F60-DED4-4EFC-B7A3-076BD50107C8}" destId="{EF413746-148B-49F8-92F8-5DB6BE262737}" srcOrd="0" destOrd="1" presId="urn:microsoft.com/office/officeart/2005/8/layout/vList2"/>
    <dgm:cxn modelId="{F7E71B14-9146-40EB-ADB4-499ECCB7D1F7}" type="presOf" srcId="{05672C28-8928-4002-98B4-4719DB65AA9D}" destId="{44771B2D-1780-4924-981B-9AC5B0498F15}" srcOrd="0" destOrd="2" presId="urn:microsoft.com/office/officeart/2005/8/layout/vList2"/>
    <dgm:cxn modelId="{5742BE18-E606-4105-B3E1-AC98576781C1}" type="presOf" srcId="{9AFA79D1-4E1D-4C76-A36A-34F7E97C3483}" destId="{EF413746-148B-49F8-92F8-5DB6BE262737}" srcOrd="0" destOrd="2" presId="urn:microsoft.com/office/officeart/2005/8/layout/vList2"/>
    <dgm:cxn modelId="{84506322-BDF3-4DDF-93B3-715CDBD956A8}" srcId="{2016AF7F-D9DE-483F-9C70-39CB94414C05}" destId="{6527F82B-9949-4E80-813D-DBBBE022A5E2}" srcOrd="1" destOrd="0" parTransId="{CF95F685-AEB1-43DA-BF38-973F1AC45965}" sibTransId="{F543C8B5-1D0C-485F-8F52-5014689CF654}"/>
    <dgm:cxn modelId="{A1847A2A-B94D-44F8-8DA3-245B9909ABF4}" srcId="{2016AF7F-D9DE-483F-9C70-39CB94414C05}" destId="{C84CD48A-93DB-4565-9CC7-6567B75951D4}" srcOrd="0" destOrd="0" parTransId="{14CC54DF-29B4-417D-ABEF-EF388C6BD503}" sibTransId="{A13C84E9-2261-4437-9A0B-6E6B5736F150}"/>
    <dgm:cxn modelId="{97FC6545-FE95-4CA7-87B0-7D27E123509E}" type="presOf" srcId="{2016AF7F-D9DE-483F-9C70-39CB94414C05}" destId="{85E8EE95-9637-43F2-A1B0-81B05FEFC704}" srcOrd="0" destOrd="0" presId="urn:microsoft.com/office/officeart/2005/8/layout/vList2"/>
    <dgm:cxn modelId="{EA4DC468-AF03-4D36-94C5-48D7E25CA5AF}" type="presOf" srcId="{A7AF61C2-7F75-4CFD-AD87-4F957F08CF25}" destId="{44771B2D-1780-4924-981B-9AC5B0498F15}" srcOrd="0" destOrd="0" presId="urn:microsoft.com/office/officeart/2005/8/layout/vList2"/>
    <dgm:cxn modelId="{5D3FB14F-4AD5-435C-9AE9-4AB341B62F23}" srcId="{6527F82B-9949-4E80-813D-DBBBE022A5E2}" destId="{05672C28-8928-4002-98B4-4719DB65AA9D}" srcOrd="2" destOrd="0" parTransId="{01DE97B3-4F8B-430C-BAAB-AEF1900152D6}" sibTransId="{7761D88B-03B8-49EE-9C34-3D7679287BE5}"/>
    <dgm:cxn modelId="{E257DE75-1BA6-41B6-8594-0A256E17EF3D}" type="presOf" srcId="{3DD83B08-B809-4C21-817A-45F16FCD8956}" destId="{EF413746-148B-49F8-92F8-5DB6BE262737}" srcOrd="0" destOrd="0" presId="urn:microsoft.com/office/officeart/2005/8/layout/vList2"/>
    <dgm:cxn modelId="{D82D7190-8B65-43B7-8FD9-2FAD0CA9CA7A}" type="presOf" srcId="{6527F82B-9949-4E80-813D-DBBBE022A5E2}" destId="{26BC545E-E1FE-410E-A6E0-EB85FBD92670}" srcOrd="0" destOrd="0" presId="urn:microsoft.com/office/officeart/2005/8/layout/vList2"/>
    <dgm:cxn modelId="{F4DBD39A-D210-4060-97B2-078FE2FF85E0}" srcId="{6527F82B-9949-4E80-813D-DBBBE022A5E2}" destId="{A7AF61C2-7F75-4CFD-AD87-4F957F08CF25}" srcOrd="0" destOrd="0" parTransId="{74319526-1977-4EA9-82B1-3A3B78B0E499}" sibTransId="{0A4204F3-A69C-4B3E-A463-2E151022BD20}"/>
    <dgm:cxn modelId="{F3C5D7CF-CF7F-4B06-99E5-EFA25A1B3ACF}" srcId="{6527F82B-9949-4E80-813D-DBBBE022A5E2}" destId="{FAD8EA4C-3FFA-4CE4-AB9A-8B293E749BA0}" srcOrd="1" destOrd="0" parTransId="{B4796EA9-BBEB-42ED-AA49-4B38E7332AA2}" sibTransId="{9E3F7DF4-3297-45AE-98C5-569D28E9EB93}"/>
    <dgm:cxn modelId="{3E2C3ED8-85A7-4D2A-973A-0803004E459B}" srcId="{C84CD48A-93DB-4565-9CC7-6567B75951D4}" destId="{3DD83B08-B809-4C21-817A-45F16FCD8956}" srcOrd="0" destOrd="0" parTransId="{F869F747-2A58-468C-A855-3066AA5882A7}" sibTransId="{8B8F0575-045D-4E6D-AE97-B00A637871BD}"/>
    <dgm:cxn modelId="{8ABACDE3-FDE7-494F-A78C-102BB48EBABD}" type="presOf" srcId="{FAD8EA4C-3FFA-4CE4-AB9A-8B293E749BA0}" destId="{44771B2D-1780-4924-981B-9AC5B0498F15}" srcOrd="0" destOrd="1" presId="urn:microsoft.com/office/officeart/2005/8/layout/vList2"/>
    <dgm:cxn modelId="{FF3D04ED-2FB3-4B95-A5CE-EEB3455D1DFB}" type="presOf" srcId="{C84CD48A-93DB-4565-9CC7-6567B75951D4}" destId="{94171761-CE62-4422-BBFD-781CB8AE1FD2}" srcOrd="0" destOrd="0" presId="urn:microsoft.com/office/officeart/2005/8/layout/vList2"/>
    <dgm:cxn modelId="{8D7BBFEE-8B4D-4E39-B505-7C32B72B8589}" srcId="{C84CD48A-93DB-4565-9CC7-6567B75951D4}" destId="{B9B24F60-DED4-4EFC-B7A3-076BD50107C8}" srcOrd="1" destOrd="0" parTransId="{F68FF169-C38F-4AAE-A5FB-8A41C7EBF7DC}" sibTransId="{E13AA969-0447-43CA-B1FE-C53BB42C57F4}"/>
    <dgm:cxn modelId="{45FC7702-965F-4D54-9E9D-2164512B26B3}" type="presParOf" srcId="{85E8EE95-9637-43F2-A1B0-81B05FEFC704}" destId="{94171761-CE62-4422-BBFD-781CB8AE1FD2}" srcOrd="0" destOrd="0" presId="urn:microsoft.com/office/officeart/2005/8/layout/vList2"/>
    <dgm:cxn modelId="{6195FD69-95F2-45C3-9885-689E38C5E74F}" type="presParOf" srcId="{85E8EE95-9637-43F2-A1B0-81B05FEFC704}" destId="{EF413746-148B-49F8-92F8-5DB6BE262737}" srcOrd="1" destOrd="0" presId="urn:microsoft.com/office/officeart/2005/8/layout/vList2"/>
    <dgm:cxn modelId="{14B4745B-F975-4682-9E59-D817878225EF}" type="presParOf" srcId="{85E8EE95-9637-43F2-A1B0-81B05FEFC704}" destId="{26BC545E-E1FE-410E-A6E0-EB85FBD92670}" srcOrd="2" destOrd="0" presId="urn:microsoft.com/office/officeart/2005/8/layout/vList2"/>
    <dgm:cxn modelId="{45F75371-F987-4A66-92E0-EF7E0BA8305A}" type="presParOf" srcId="{85E8EE95-9637-43F2-A1B0-81B05FEFC704}" destId="{44771B2D-1780-4924-981B-9AC5B0498F1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6D381-B65F-458D-AD6D-FEE3C8A1DD49}">
      <dsp:nvSpPr>
        <dsp:cNvPr id="0" name=""/>
        <dsp:cNvSpPr/>
      </dsp:nvSpPr>
      <dsp:spPr>
        <a:xfrm>
          <a:off x="0" y="0"/>
          <a:ext cx="9120929" cy="83075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latin typeface="Georgia" panose="02040502050405020303" pitchFamily="18" charset="0"/>
            </a:rPr>
            <a:t>1. Huge variance in German authorities’ digitalisation</a:t>
          </a:r>
          <a:endParaRPr lang="en-GB" sz="2400" b="0" kern="1200" dirty="0">
            <a:latin typeface="Georgia" panose="02040502050405020303" pitchFamily="18" charset="0"/>
          </a:endParaRPr>
        </a:p>
      </dsp:txBody>
      <dsp:txXfrm>
        <a:off x="40554" y="40554"/>
        <a:ext cx="9039821" cy="749644"/>
      </dsp:txXfrm>
    </dsp:sp>
    <dsp:sp modelId="{29D548EC-18E5-483A-B9B9-7CF760FE7260}">
      <dsp:nvSpPr>
        <dsp:cNvPr id="0" name=""/>
        <dsp:cNvSpPr/>
      </dsp:nvSpPr>
      <dsp:spPr>
        <a:xfrm>
          <a:off x="0" y="849919"/>
          <a:ext cx="9120929" cy="1380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58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GB" sz="1600" b="1" kern="1200" dirty="0">
              <a:latin typeface="Georgia" panose="02040502050405020303" pitchFamily="18" charset="0"/>
            </a:rPr>
            <a:t>Tax administration: </a:t>
          </a:r>
          <a:r>
            <a:rPr lang="en-GB" sz="1600" b="0" kern="1200" dirty="0">
              <a:latin typeface="Georgia" panose="02040502050405020303" pitchFamily="18" charset="0"/>
            </a:rPr>
            <a:t>most advanced: with 31.6 million electronically transmitted tax returns per year (2021)</a:t>
          </a:r>
          <a:endParaRPr lang="de-DE" sz="1600" b="1" kern="1200" dirty="0">
            <a:latin typeface="Georgia" panose="02040502050405020303" pitchFamily="18" charset="0"/>
          </a:endParaRPr>
        </a:p>
        <a:p>
          <a:pPr marL="171450" lvl="1" indent="-171450" algn="l" defTabSz="711200">
            <a:lnSpc>
              <a:spcPct val="90000"/>
            </a:lnSpc>
            <a:spcBef>
              <a:spcPct val="0"/>
            </a:spcBef>
            <a:spcAft>
              <a:spcPct val="20000"/>
            </a:spcAft>
            <a:buChar char="•"/>
          </a:pPr>
          <a:r>
            <a:rPr lang="en-GB" sz="1600" b="1" kern="1200" dirty="0">
              <a:latin typeface="Georgia" panose="02040502050405020303" pitchFamily="18" charset="0"/>
            </a:rPr>
            <a:t>Vehicle registration: </a:t>
          </a:r>
          <a:r>
            <a:rPr lang="en-GB" sz="1600" b="0" kern="1200" dirty="0">
              <a:latin typeface="Georgia" panose="02040502050405020303" pitchFamily="18" charset="0"/>
            </a:rPr>
            <a:t>internet-based procedure implemented in 83% of all authorities; but: only </a:t>
          </a:r>
          <a:r>
            <a:rPr lang="en-GB" sz="1600" b="1" kern="1200" dirty="0">
              <a:latin typeface="Georgia" panose="02040502050405020303" pitchFamily="18" charset="0"/>
            </a:rPr>
            <a:t>marginally used </a:t>
          </a:r>
          <a:r>
            <a:rPr lang="en-GB" sz="1600" b="0" kern="1200" dirty="0">
              <a:latin typeface="Georgia" panose="02040502050405020303" pitchFamily="18" charset="0"/>
            </a:rPr>
            <a:t>by citizens</a:t>
          </a:r>
          <a:endParaRPr lang="de-DE" sz="1600" b="1" kern="1200" dirty="0">
            <a:latin typeface="Georgia" panose="02040502050405020303" pitchFamily="18" charset="0"/>
          </a:endParaRPr>
        </a:p>
        <a:p>
          <a:pPr marL="171450" lvl="1" indent="-171450" algn="l" defTabSz="711200">
            <a:lnSpc>
              <a:spcPct val="90000"/>
            </a:lnSpc>
            <a:spcBef>
              <a:spcPct val="0"/>
            </a:spcBef>
            <a:spcAft>
              <a:spcPct val="20000"/>
            </a:spcAft>
            <a:buChar char="•"/>
          </a:pPr>
          <a:r>
            <a:rPr lang="en-GB" sz="1600" b="1" kern="1200" dirty="0">
              <a:latin typeface="Georgia" panose="02040502050405020303" pitchFamily="18" charset="0"/>
            </a:rPr>
            <a:t>Building supervisory boards: </a:t>
          </a:r>
          <a:r>
            <a:rPr lang="en-GB" sz="1600" b="0" kern="1200" dirty="0">
              <a:latin typeface="Georgia" panose="02040502050405020303" pitchFamily="18" charset="0"/>
            </a:rPr>
            <a:t>online building application implemented in 42% of the authorities (varying digital maturity)</a:t>
          </a:r>
          <a:endParaRPr lang="de-DE" sz="1600" b="0" kern="1200" dirty="0">
            <a:latin typeface="Georgia" panose="02040502050405020303" pitchFamily="18" charset="0"/>
          </a:endParaRPr>
        </a:p>
      </dsp:txBody>
      <dsp:txXfrm>
        <a:off x="0" y="849919"/>
        <a:ext cx="9120929" cy="1380718"/>
      </dsp:txXfrm>
    </dsp:sp>
    <dsp:sp modelId="{0CA9C8B7-8247-4750-B77E-7452D9AB600F}">
      <dsp:nvSpPr>
        <dsp:cNvPr id="0" name=""/>
        <dsp:cNvSpPr/>
      </dsp:nvSpPr>
      <dsp:spPr>
        <a:xfrm>
          <a:off x="0" y="2230637"/>
          <a:ext cx="9120929" cy="73682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latin typeface="Georgia" panose="02040502050405020303" pitchFamily="18" charset="0"/>
            </a:rPr>
            <a:t>2. Neglect of internal digitalisation</a:t>
          </a:r>
          <a:endParaRPr lang="de-DE" sz="2400" b="1" kern="1200" dirty="0">
            <a:latin typeface="Georgia" panose="02040502050405020303" pitchFamily="18" charset="0"/>
          </a:endParaRPr>
        </a:p>
      </dsp:txBody>
      <dsp:txXfrm>
        <a:off x="35969" y="2266606"/>
        <a:ext cx="9048991" cy="664889"/>
      </dsp:txXfrm>
    </dsp:sp>
    <dsp:sp modelId="{B39A2620-6138-45F0-A722-CC7CE8078934}">
      <dsp:nvSpPr>
        <dsp:cNvPr id="0" name=""/>
        <dsp:cNvSpPr/>
      </dsp:nvSpPr>
      <dsp:spPr>
        <a:xfrm>
          <a:off x="0" y="2969101"/>
          <a:ext cx="9120929"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58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b="0" kern="1200" dirty="0">
              <a:latin typeface="Georgia" panose="02040502050405020303" pitchFamily="18" charset="0"/>
            </a:rPr>
            <a:t>Internal digitalisation seriously neglected: </a:t>
          </a:r>
          <a:r>
            <a:rPr lang="en-GB" sz="1600" b="1" kern="1200" dirty="0">
              <a:latin typeface="Georgia" panose="02040502050405020303" pitchFamily="18" charset="0"/>
            </a:rPr>
            <a:t>e-file systems, </a:t>
          </a:r>
          <a:r>
            <a:rPr lang="en-GB" sz="1600" b="0" kern="1200" dirty="0">
              <a:latin typeface="Georgia" panose="02040502050405020303" pitchFamily="18" charset="0"/>
            </a:rPr>
            <a:t>automated </a:t>
          </a:r>
          <a:r>
            <a:rPr lang="en-GB" sz="1600" b="1" kern="1200" dirty="0">
              <a:latin typeface="Georgia" panose="02040502050405020303" pitchFamily="18" charset="0"/>
            </a:rPr>
            <a:t>data exchange; </a:t>
          </a:r>
          <a:endParaRPr lang="de-DE" sz="1600" b="0" kern="1200" dirty="0">
            <a:latin typeface="Georgia" panose="02040502050405020303" pitchFamily="18" charset="0"/>
          </a:endParaRPr>
        </a:p>
        <a:p>
          <a:pPr marL="171450" lvl="1" indent="-171450" algn="l" defTabSz="711200">
            <a:lnSpc>
              <a:spcPct val="90000"/>
            </a:lnSpc>
            <a:spcBef>
              <a:spcPct val="0"/>
            </a:spcBef>
            <a:spcAft>
              <a:spcPct val="20000"/>
            </a:spcAft>
            <a:buChar char="•"/>
          </a:pPr>
          <a:r>
            <a:rPr lang="en-GB" sz="1600" b="0" kern="1200" dirty="0">
              <a:latin typeface="Georgia" panose="02040502050405020303" pitchFamily="18" charset="0"/>
            </a:rPr>
            <a:t>No systematic integration of </a:t>
          </a:r>
          <a:r>
            <a:rPr lang="en-GB" sz="1600" b="1" kern="1200" dirty="0">
              <a:latin typeface="Georgia" panose="02040502050405020303" pitchFamily="18" charset="0"/>
            </a:rPr>
            <a:t>specialised software </a:t>
          </a:r>
          <a:r>
            <a:rPr lang="en-GB" sz="1600" b="0" kern="1200" dirty="0">
              <a:latin typeface="Georgia" panose="02040502050405020303" pitchFamily="18" charset="0"/>
            </a:rPr>
            <a:t>in overall digital architecture </a:t>
          </a:r>
          <a:endParaRPr lang="de-DE" sz="1600" b="0" kern="1200" dirty="0">
            <a:latin typeface="Georgia" panose="02040502050405020303" pitchFamily="18" charset="0"/>
          </a:endParaRPr>
        </a:p>
        <a:p>
          <a:pPr marL="171450" lvl="1" indent="-171450" algn="l" defTabSz="711200">
            <a:lnSpc>
              <a:spcPct val="90000"/>
            </a:lnSpc>
            <a:spcBef>
              <a:spcPct val="0"/>
            </a:spcBef>
            <a:spcAft>
              <a:spcPct val="20000"/>
            </a:spcAft>
            <a:buChar char="•"/>
          </a:pPr>
          <a:r>
            <a:rPr lang="en-GB" sz="1600" kern="1200" dirty="0">
              <a:latin typeface="Georgia" panose="02040502050405020303" pitchFamily="18" charset="0"/>
            </a:rPr>
            <a:t>Many </a:t>
          </a:r>
          <a:r>
            <a:rPr lang="en-GB" sz="1600" b="1" kern="1200" dirty="0">
              <a:latin typeface="Georgia" panose="02040502050405020303" pitchFamily="18" charset="0"/>
            </a:rPr>
            <a:t>media discontinuities </a:t>
          </a:r>
          <a:r>
            <a:rPr lang="en-GB" sz="1600" b="0" kern="1200" dirty="0">
              <a:latin typeface="Georgia" panose="02040502050405020303" pitchFamily="18" charset="0"/>
            </a:rPr>
            <a:t>(paper-digital; incompatible software)</a:t>
          </a:r>
          <a:endParaRPr lang="de-DE" sz="1600" b="0" kern="1200" dirty="0">
            <a:latin typeface="Georgia" panose="02040502050405020303" pitchFamily="18" charset="0"/>
          </a:endParaRPr>
        </a:p>
        <a:p>
          <a:pPr marL="171450" lvl="1" indent="-171450" algn="l" defTabSz="711200">
            <a:lnSpc>
              <a:spcPct val="90000"/>
            </a:lnSpc>
            <a:spcBef>
              <a:spcPct val="0"/>
            </a:spcBef>
            <a:spcAft>
              <a:spcPct val="20000"/>
            </a:spcAft>
            <a:buChar char="•"/>
          </a:pPr>
          <a:endParaRPr lang="de-DE" sz="1600" b="1" kern="1200" dirty="0">
            <a:latin typeface="Georgia" panose="02040502050405020303" pitchFamily="18" charset="0"/>
          </a:endParaRPr>
        </a:p>
      </dsp:txBody>
      <dsp:txXfrm>
        <a:off x="0" y="2969101"/>
        <a:ext cx="9120929" cy="1043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6D381-B65F-458D-AD6D-FEE3C8A1DD49}">
      <dsp:nvSpPr>
        <dsp:cNvPr id="0" name=""/>
        <dsp:cNvSpPr/>
      </dsp:nvSpPr>
      <dsp:spPr>
        <a:xfrm>
          <a:off x="0" y="0"/>
          <a:ext cx="9144000" cy="53259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latin typeface="Georgia" panose="02040502050405020303" pitchFamily="18" charset="0"/>
            </a:rPr>
            <a:t>3. Efficiency gains do not impact on employees’ work</a:t>
          </a:r>
          <a:endParaRPr lang="en-GB" sz="2400" b="0" kern="1200" dirty="0">
            <a:latin typeface="Georgia" panose="02040502050405020303" pitchFamily="18" charset="0"/>
          </a:endParaRPr>
        </a:p>
      </dsp:txBody>
      <dsp:txXfrm>
        <a:off x="25999" y="25999"/>
        <a:ext cx="9092002" cy="480592"/>
      </dsp:txXfrm>
    </dsp:sp>
    <dsp:sp modelId="{29D548EC-18E5-483A-B9B9-7CF760FE7260}">
      <dsp:nvSpPr>
        <dsp:cNvPr id="0" name=""/>
        <dsp:cNvSpPr/>
      </dsp:nvSpPr>
      <dsp:spPr>
        <a:xfrm>
          <a:off x="0" y="484655"/>
          <a:ext cx="9144000" cy="1266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kern="1200" dirty="0">
              <a:latin typeface="Georgia" panose="02040502050405020303" pitchFamily="18" charset="0"/>
            </a:rPr>
            <a:t>On the one hand: </a:t>
          </a:r>
          <a:r>
            <a:rPr lang="en-GB" sz="1800" b="1" kern="1200" dirty="0">
              <a:latin typeface="Georgia" panose="02040502050405020303" pitchFamily="18" charset="0"/>
            </a:rPr>
            <a:t>increased efficiency </a:t>
          </a:r>
          <a:r>
            <a:rPr lang="en-GB" sz="1800" kern="1200" dirty="0">
              <a:latin typeface="Georgia" panose="02040502050405020303" pitchFamily="18" charset="0"/>
            </a:rPr>
            <a:t>through improved case processing, elimination of postal routes; automated data exchange </a:t>
          </a:r>
        </a:p>
        <a:p>
          <a:pPr marL="171450" lvl="1" indent="-171450" algn="l" defTabSz="800100">
            <a:lnSpc>
              <a:spcPct val="90000"/>
            </a:lnSpc>
            <a:spcBef>
              <a:spcPct val="0"/>
            </a:spcBef>
            <a:spcAft>
              <a:spcPct val="20000"/>
            </a:spcAft>
            <a:buChar char="•"/>
          </a:pPr>
          <a:r>
            <a:rPr lang="en-GB" sz="1800" kern="1200" dirty="0">
              <a:latin typeface="Georgia" panose="02040502050405020303" pitchFamily="18" charset="0"/>
            </a:rPr>
            <a:t>On the other hand: </a:t>
          </a:r>
          <a:r>
            <a:rPr lang="en-GB" sz="1800" b="1" kern="1200" dirty="0">
              <a:latin typeface="Georgia" panose="02040502050405020303" pitchFamily="18" charset="0"/>
            </a:rPr>
            <a:t>duplication of work </a:t>
          </a:r>
          <a:r>
            <a:rPr lang="en-GB" sz="1800" kern="1200" dirty="0">
              <a:latin typeface="Georgia" panose="02040502050405020303" pitchFamily="18" charset="0"/>
            </a:rPr>
            <a:t>due to parallel analogue and digital processes and the </a:t>
          </a:r>
          <a:r>
            <a:rPr lang="en-GB" sz="1800" b="1" kern="1200" dirty="0">
              <a:latin typeface="Georgia" panose="02040502050405020303" pitchFamily="18" charset="0"/>
            </a:rPr>
            <a:t>new process steps</a:t>
          </a:r>
          <a:r>
            <a:rPr lang="en-GB" sz="1800" kern="1200" dirty="0">
              <a:latin typeface="Georgia" panose="02040502050405020303" pitchFamily="18" charset="0"/>
            </a:rPr>
            <a:t> (scanning, software administration, IT support)</a:t>
          </a:r>
        </a:p>
      </dsp:txBody>
      <dsp:txXfrm>
        <a:off x="0" y="484655"/>
        <a:ext cx="9144000" cy="1266840"/>
      </dsp:txXfrm>
    </dsp:sp>
    <dsp:sp modelId="{E29DB2AF-5079-4460-AA27-0BEC86F8918A}">
      <dsp:nvSpPr>
        <dsp:cNvPr id="0" name=""/>
        <dsp:cNvSpPr/>
      </dsp:nvSpPr>
      <dsp:spPr>
        <a:xfrm>
          <a:off x="0" y="1784654"/>
          <a:ext cx="9144000" cy="6774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latin typeface="Georgia" panose="02040502050405020303" pitchFamily="18" charset="0"/>
            </a:rPr>
            <a:t>4. Technical problems as key barrier</a:t>
          </a:r>
        </a:p>
      </dsp:txBody>
      <dsp:txXfrm>
        <a:off x="33070" y="1817724"/>
        <a:ext cx="9077860" cy="611310"/>
      </dsp:txXfrm>
    </dsp:sp>
    <dsp:sp modelId="{B294FC46-14A7-434D-A4AC-D730B19ED72B}">
      <dsp:nvSpPr>
        <dsp:cNvPr id="0" name=""/>
        <dsp:cNvSpPr/>
      </dsp:nvSpPr>
      <dsp:spPr>
        <a:xfrm>
          <a:off x="0" y="2481008"/>
          <a:ext cx="9144000" cy="1245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kern="1200" dirty="0">
              <a:latin typeface="Georgia" panose="02040502050405020303" pitchFamily="18" charset="0"/>
            </a:rPr>
            <a:t>Frequent IT and software failures </a:t>
          </a:r>
          <a:r>
            <a:rPr lang="en-GB" sz="1800" kern="1200" dirty="0">
              <a:latin typeface="Georgia" panose="02040502050405020303" pitchFamily="18" charset="0"/>
              <a:sym typeface="Wingdings" panose="05000000000000000000" pitchFamily="2" charset="2"/>
            </a:rPr>
            <a:t> negative impact on </a:t>
          </a:r>
          <a:r>
            <a:rPr lang="en-GB" sz="1800" b="1" kern="1200" dirty="0">
              <a:latin typeface="Georgia" panose="02040502050405020303" pitchFamily="18" charset="0"/>
            </a:rPr>
            <a:t>employee satisfaction</a:t>
          </a:r>
          <a:endParaRPr lang="de-DE" sz="1800" kern="1200" dirty="0">
            <a:latin typeface="Georgia" panose="02040502050405020303" pitchFamily="18" charset="0"/>
          </a:endParaRPr>
        </a:p>
        <a:p>
          <a:pPr marL="171450" lvl="1" indent="-171450" algn="l" defTabSz="800100">
            <a:lnSpc>
              <a:spcPct val="90000"/>
            </a:lnSpc>
            <a:spcBef>
              <a:spcPct val="0"/>
            </a:spcBef>
            <a:spcAft>
              <a:spcPct val="20000"/>
            </a:spcAft>
            <a:buChar char="•"/>
          </a:pPr>
          <a:r>
            <a:rPr lang="en-GB" sz="1800" b="1" kern="1200" dirty="0">
              <a:latin typeface="Georgia" panose="02040502050405020303" pitchFamily="18" charset="0"/>
            </a:rPr>
            <a:t>Poor technical implementation</a:t>
          </a:r>
          <a:r>
            <a:rPr lang="en-GB" sz="1800" kern="1200" dirty="0">
              <a:latin typeface="Georgia" panose="02040502050405020303" pitchFamily="18" charset="0"/>
            </a:rPr>
            <a:t> of digital processes negatively impact on quality, speed and efficiency of digital administration</a:t>
          </a:r>
          <a:endParaRPr lang="de-DE" sz="1800" kern="1200" dirty="0">
            <a:latin typeface="Georgia" panose="02040502050405020303" pitchFamily="18" charset="0"/>
          </a:endParaRPr>
        </a:p>
      </dsp:txBody>
      <dsp:txXfrm>
        <a:off x="0" y="2481008"/>
        <a:ext cx="9144000" cy="12454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71761-CE62-4422-BBFD-781CB8AE1FD2}">
      <dsp:nvSpPr>
        <dsp:cNvPr id="0" name=""/>
        <dsp:cNvSpPr/>
      </dsp:nvSpPr>
      <dsp:spPr>
        <a:xfrm>
          <a:off x="0" y="0"/>
          <a:ext cx="8924800" cy="63925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latin typeface="Georgia" panose="02040502050405020303" pitchFamily="18" charset="0"/>
            </a:rPr>
            <a:t>5. Digitalisation tasks performed ‘on the side’</a:t>
          </a:r>
          <a:endParaRPr lang="de-DE" sz="2400" b="1" kern="1200" dirty="0">
            <a:latin typeface="Georgia" panose="02040502050405020303" pitchFamily="18" charset="0"/>
          </a:endParaRPr>
        </a:p>
      </dsp:txBody>
      <dsp:txXfrm>
        <a:off x="31206" y="31206"/>
        <a:ext cx="8862388" cy="576840"/>
      </dsp:txXfrm>
    </dsp:sp>
    <dsp:sp modelId="{EF413746-148B-49F8-92F8-5DB6BE262737}">
      <dsp:nvSpPr>
        <dsp:cNvPr id="0" name=""/>
        <dsp:cNvSpPr/>
      </dsp:nvSpPr>
      <dsp:spPr>
        <a:xfrm>
          <a:off x="0" y="647419"/>
          <a:ext cx="8924800" cy="1350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36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b="1" kern="1200" dirty="0">
              <a:latin typeface="Georgia" panose="02040502050405020303" pitchFamily="18" charset="0"/>
            </a:rPr>
            <a:t>Additional staff </a:t>
          </a:r>
          <a:r>
            <a:rPr lang="en-GB" sz="1800" b="0" kern="1200" dirty="0">
              <a:latin typeface="Georgia" panose="02040502050405020303" pitchFamily="18" charset="0"/>
            </a:rPr>
            <a:t>for both the new sub-processes (IT administration, scanning, support) and for change management are</a:t>
          </a:r>
          <a:r>
            <a:rPr lang="en-GB" sz="1800" b="1" kern="1200" dirty="0">
              <a:latin typeface="Georgia" panose="02040502050405020303" pitchFamily="18" charset="0"/>
            </a:rPr>
            <a:t> necessary but often not available</a:t>
          </a:r>
          <a:endParaRPr lang="de-DE" sz="1800" b="1" kern="1200" dirty="0">
            <a:latin typeface="Georgia" panose="02040502050405020303" pitchFamily="18" charset="0"/>
          </a:endParaRPr>
        </a:p>
        <a:p>
          <a:pPr marL="171450" lvl="1" indent="-171450" algn="l" defTabSz="800100">
            <a:lnSpc>
              <a:spcPct val="90000"/>
            </a:lnSpc>
            <a:spcBef>
              <a:spcPct val="0"/>
            </a:spcBef>
            <a:spcAft>
              <a:spcPct val="20000"/>
            </a:spcAft>
            <a:buChar char="•"/>
          </a:pPr>
          <a:r>
            <a:rPr lang="en-GB" sz="1800" kern="1200" dirty="0">
              <a:latin typeface="Georgia" panose="02040502050405020303" pitchFamily="18" charset="0"/>
            </a:rPr>
            <a:t>Advantages if these digitalisation tasks are carried out by </a:t>
          </a:r>
          <a:r>
            <a:rPr lang="en-GB" sz="1800" b="1" kern="1200" dirty="0">
              <a:latin typeface="Georgia" panose="02040502050405020303" pitchFamily="18" charset="0"/>
            </a:rPr>
            <a:t>specialised persons or organisational units</a:t>
          </a:r>
          <a:endParaRPr lang="de-DE" sz="1800" b="1" kern="1200" dirty="0">
            <a:latin typeface="Georgia" panose="02040502050405020303" pitchFamily="18" charset="0"/>
          </a:endParaRPr>
        </a:p>
        <a:p>
          <a:pPr marL="228600" lvl="1" indent="-228600" algn="l" defTabSz="889000">
            <a:lnSpc>
              <a:spcPct val="90000"/>
            </a:lnSpc>
            <a:spcBef>
              <a:spcPct val="0"/>
            </a:spcBef>
            <a:spcAft>
              <a:spcPct val="20000"/>
            </a:spcAft>
            <a:buChar char="•"/>
          </a:pPr>
          <a:endParaRPr lang="de-DE" sz="2000" b="1" kern="1200" dirty="0">
            <a:latin typeface="Georgia" panose="02040502050405020303" pitchFamily="18" charset="0"/>
          </a:endParaRPr>
        </a:p>
      </dsp:txBody>
      <dsp:txXfrm>
        <a:off x="0" y="647419"/>
        <a:ext cx="8924800" cy="1350674"/>
      </dsp:txXfrm>
    </dsp:sp>
    <dsp:sp modelId="{26BC545E-E1FE-410E-A6E0-EB85FBD92670}">
      <dsp:nvSpPr>
        <dsp:cNvPr id="0" name=""/>
        <dsp:cNvSpPr/>
      </dsp:nvSpPr>
      <dsp:spPr>
        <a:xfrm>
          <a:off x="0" y="1998094"/>
          <a:ext cx="8924800" cy="63925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latin typeface="Georgia" panose="02040502050405020303" pitchFamily="18" charset="0"/>
            </a:rPr>
            <a:t>6. Better data quality, yet no impact on legal quality</a:t>
          </a:r>
        </a:p>
      </dsp:txBody>
      <dsp:txXfrm>
        <a:off x="31206" y="2029300"/>
        <a:ext cx="8862388" cy="576840"/>
      </dsp:txXfrm>
    </dsp:sp>
    <dsp:sp modelId="{44771B2D-1780-4924-981B-9AC5B0498F15}">
      <dsp:nvSpPr>
        <dsp:cNvPr id="0" name=""/>
        <dsp:cNvSpPr/>
      </dsp:nvSpPr>
      <dsp:spPr>
        <a:xfrm>
          <a:off x="0" y="2637346"/>
          <a:ext cx="8924800" cy="1110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36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b="0" kern="1200" dirty="0">
              <a:latin typeface="Georgia" panose="02040502050405020303" pitchFamily="18" charset="0"/>
            </a:rPr>
            <a:t>Improved </a:t>
          </a:r>
          <a:r>
            <a:rPr lang="en-GB" sz="1800" b="1" kern="1200" dirty="0">
              <a:latin typeface="Georgia" panose="02040502050405020303" pitchFamily="18" charset="0"/>
            </a:rPr>
            <a:t>data quality/reliability</a:t>
          </a:r>
        </a:p>
        <a:p>
          <a:pPr marL="171450" lvl="1" indent="-171450" algn="l" defTabSz="800100">
            <a:lnSpc>
              <a:spcPct val="90000"/>
            </a:lnSpc>
            <a:spcBef>
              <a:spcPct val="0"/>
            </a:spcBef>
            <a:spcAft>
              <a:spcPct val="20000"/>
            </a:spcAft>
            <a:buChar char="•"/>
          </a:pPr>
          <a:r>
            <a:rPr lang="en-GB" sz="1800" b="1" kern="1200" dirty="0">
              <a:latin typeface="Georgia" panose="02040502050405020303" pitchFamily="18" charset="0"/>
            </a:rPr>
            <a:t>Reduced post-processing communication </a:t>
          </a:r>
          <a:r>
            <a:rPr lang="en-GB" sz="1800" b="0" kern="1200" dirty="0">
              <a:latin typeface="Georgia" panose="02040502050405020303" pitchFamily="18" charset="0"/>
            </a:rPr>
            <a:t>for case workers</a:t>
          </a:r>
        </a:p>
        <a:p>
          <a:pPr marL="171450" lvl="1" indent="-171450" algn="l" defTabSz="800100">
            <a:lnSpc>
              <a:spcPct val="90000"/>
            </a:lnSpc>
            <a:spcBef>
              <a:spcPct val="0"/>
            </a:spcBef>
            <a:spcAft>
              <a:spcPct val="20000"/>
            </a:spcAft>
            <a:buChar char="•"/>
          </a:pPr>
          <a:r>
            <a:rPr lang="en-GB" sz="1800" kern="1200" dirty="0">
              <a:latin typeface="Georgia" panose="02040502050405020303" pitchFamily="18" charset="0"/>
            </a:rPr>
            <a:t>However: </a:t>
          </a:r>
          <a:r>
            <a:rPr lang="en-GB" sz="1800" b="1" kern="1200" dirty="0">
              <a:latin typeface="Georgia" panose="02040502050405020303" pitchFamily="18" charset="0"/>
            </a:rPr>
            <a:t>no measurable impact on legal quality </a:t>
          </a:r>
          <a:r>
            <a:rPr lang="en-GB" sz="1800" kern="1200" dirty="0">
              <a:latin typeface="Georgia" panose="02040502050405020303" pitchFamily="18" charset="0"/>
            </a:rPr>
            <a:t>of administrative acts (lawsuits numbers stable)</a:t>
          </a:r>
        </a:p>
      </dsp:txBody>
      <dsp:txXfrm>
        <a:off x="0" y="2637346"/>
        <a:ext cx="8924800" cy="11105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D8EFDBDB-5AA7-4A90-B2F6-99BC9E663D82}" type="datetimeFigureOut">
              <a:rPr lang="de-DE" smtClean="0"/>
              <a:pPr/>
              <a:t>05.05.2025</a:t>
            </a:fld>
            <a:endParaRPr lang="de-DE"/>
          </a:p>
        </p:txBody>
      </p:sp>
      <p:sp>
        <p:nvSpPr>
          <p:cNvPr id="4" name="Folienbildplatzhalt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FB9D7C0D-EF4E-4C29-871B-D1B2EF9E5DDF}" type="slidenum">
              <a:rPr lang="de-DE" smtClean="0"/>
              <a:pPr/>
              <a:t>‹Nr.›</a:t>
            </a:fld>
            <a:endParaRPr lang="de-DE"/>
          </a:p>
        </p:txBody>
      </p:sp>
    </p:spTree>
    <p:extLst>
      <p:ext uri="{BB962C8B-B14F-4D97-AF65-F5344CB8AC3E}">
        <p14:creationId xmlns:p14="http://schemas.microsoft.com/office/powerpoint/2010/main" val="3568064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1FD4BA4-46E5-41E4-9934-227B8F763E04}" type="slidenum">
              <a:rPr lang="de-DE" smtClean="0">
                <a:solidFill>
                  <a:prstClr val="black"/>
                </a:solidFill>
              </a:rPr>
              <a:pPr>
                <a:defRPr/>
              </a:pPr>
              <a:t>1</a:t>
            </a:fld>
            <a:endParaRPr lang="de-DE">
              <a:solidFill>
                <a:prstClr val="black"/>
              </a:solidFill>
            </a:endParaRPr>
          </a:p>
        </p:txBody>
      </p:sp>
    </p:spTree>
    <p:extLst>
      <p:ext uri="{BB962C8B-B14F-4D97-AF65-F5344CB8AC3E}">
        <p14:creationId xmlns:p14="http://schemas.microsoft.com/office/powerpoint/2010/main" val="2670378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GOVERNANCE: is the approach centralised or decentralised; is it coordinated or decoupled? What is the level of autonomy that local governments have?</a:t>
            </a:r>
          </a:p>
          <a:p>
            <a:r>
              <a:rPr lang="en-GB" sz="1400" dirty="0"/>
              <a:t>POLICY: sticks, carrots, sermons; is the policy Legalistic, enforced, voluntary; Comprehensive or incremental?</a:t>
            </a:r>
          </a:p>
          <a:p>
            <a:r>
              <a:rPr lang="en-GB" sz="1400" dirty="0"/>
              <a:t>EFFECTS: maturity level; internal changes; digital divide; structural reorganisation</a:t>
            </a:r>
          </a:p>
          <a:p>
            <a:endParaRPr lang="en-GB"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latin typeface="Calibri" panose="020F0502020204030204" pitchFamily="34" charset="0"/>
                <a:cs typeface="Calibri" panose="020F0502020204030204" pitchFamily="34" charset="0"/>
              </a:rPr>
              <a:t>Aim:</a:t>
            </a:r>
            <a:r>
              <a:rPr lang="en-GB" sz="1400" dirty="0">
                <a:latin typeface="Calibri" panose="020F0502020204030204" pitchFamily="34" charset="0"/>
                <a:cs typeface="Calibri" panose="020F0502020204030204" pitchFamily="34" charset="0"/>
              </a:rPr>
              <a:t> … while contributing to the literature on Comparative PA</a:t>
            </a:r>
          </a:p>
          <a:p>
            <a:endParaRPr lang="en-GB" dirty="0"/>
          </a:p>
          <a:p>
            <a:endParaRPr lang="en-US" dirty="0"/>
          </a:p>
        </p:txBody>
      </p:sp>
      <p:sp>
        <p:nvSpPr>
          <p:cNvPr id="4" name="Slide Number Placeholder 3"/>
          <p:cNvSpPr>
            <a:spLocks noGrp="1"/>
          </p:cNvSpPr>
          <p:nvPr>
            <p:ph type="sldNum" sz="quarter" idx="5"/>
          </p:nvPr>
        </p:nvSpPr>
        <p:spPr/>
        <p:txBody>
          <a:bodyPr/>
          <a:lstStyle/>
          <a:p>
            <a:fld id="{FB9D7C0D-EF4E-4C29-871B-D1B2EF9E5DDF}" type="slidenum">
              <a:rPr lang="de-DE" smtClean="0"/>
              <a:pPr/>
              <a:t>13</a:t>
            </a:fld>
            <a:endParaRPr lang="de-DE"/>
          </a:p>
        </p:txBody>
      </p:sp>
    </p:spTree>
    <p:extLst>
      <p:ext uri="{BB962C8B-B14F-4D97-AF65-F5344CB8AC3E}">
        <p14:creationId xmlns:p14="http://schemas.microsoft.com/office/powerpoint/2010/main" val="634707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9D7C0D-EF4E-4C29-871B-D1B2EF9E5DDF}" type="slidenum">
              <a:rPr lang="de-DE" smtClean="0"/>
              <a:pPr/>
              <a:t>14</a:t>
            </a:fld>
            <a:endParaRPr lang="de-DE"/>
          </a:p>
        </p:txBody>
      </p:sp>
    </p:spTree>
    <p:extLst>
      <p:ext uri="{BB962C8B-B14F-4D97-AF65-F5344CB8AC3E}">
        <p14:creationId xmlns:p14="http://schemas.microsoft.com/office/powerpoint/2010/main" val="2692803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FRANCE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CENTRALIZED: most relevant organisations that drive governance are part of central govt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a:p>
            <a:r>
              <a:rPr lang="en-GB" sz="1400" dirty="0"/>
              <a:t>INTERGOV. and COORDINATED: collaborative approach </a:t>
            </a:r>
            <a:r>
              <a:rPr lang="en-GB" sz="1400" b="0" i="0" u="none" strike="noStrike" dirty="0">
                <a:solidFill>
                  <a:srgbClr val="000000"/>
                </a:solidFill>
                <a:effectLst/>
                <a:latin typeface="-webkit-standard"/>
              </a:rPr>
              <a:t>to promote cooperation when implementing digitalization projects at the local level.</a:t>
            </a:r>
            <a:r>
              <a:rPr lang="en-GB" sz="1400" dirty="0"/>
              <a:t>; specific orgs. tasked with promoting that</a:t>
            </a:r>
          </a:p>
          <a:p>
            <a:r>
              <a:rPr lang="en-GB" sz="1400" i="0" dirty="0"/>
              <a:t>There’s also a structured consultation process with stakeholders in the multilevel system, by which local authorities are involved in decision-making (local access)</a:t>
            </a:r>
          </a:p>
          <a:p>
            <a:r>
              <a:rPr lang="en-GB" sz="1400" i="0" dirty="0"/>
              <a:t>CAPACITIES: HOWEVER </a:t>
            </a:r>
            <a:r>
              <a:rPr lang="en-GB" sz="1400" b="0" i="0" u="none" strike="noStrike" dirty="0">
                <a:solidFill>
                  <a:srgbClr val="000000"/>
                </a:solidFill>
                <a:effectLst/>
                <a:latin typeface="-webkit-standard"/>
              </a:rPr>
              <a:t>smaller municipalities struggle with implementation due to limited resources</a:t>
            </a:r>
          </a:p>
          <a:p>
            <a:r>
              <a:rPr lang="en-GB" sz="1400" b="0" i="0" u="none" strike="noStrike" dirty="0">
                <a:solidFill>
                  <a:srgbClr val="000000"/>
                </a:solidFill>
                <a:effectLst/>
                <a:latin typeface="-webkit-standard"/>
              </a:rPr>
              <a:t>POLICY - LEGALISTIC BUT VOLUNTARY, comprehensive but non-binding plans and regulations. SO implementation on the local level is voluntary</a:t>
            </a:r>
          </a:p>
          <a:p>
            <a:r>
              <a:rPr lang="en-GB" sz="1400" b="0" i="0" u="none" strike="noStrike" dirty="0">
                <a:solidFill>
                  <a:srgbClr val="000000"/>
                </a:solidFill>
                <a:effectLst/>
                <a:latin typeface="-webkit-standard"/>
              </a:rPr>
              <a:t>Carrots and Sermons</a:t>
            </a:r>
          </a:p>
          <a:p>
            <a:r>
              <a:rPr lang="en-GB" sz="1400" b="0" i="0" u="none" strike="noStrike" dirty="0">
                <a:solidFill>
                  <a:srgbClr val="000000"/>
                </a:solidFill>
                <a:effectLst/>
                <a:latin typeface="-webkit-standard"/>
              </a:rPr>
              <a:t>EFFECTS: low digital maturity (local), focusing on basic information and communication services &gt;&gt; Many local </a:t>
            </a:r>
            <a:r>
              <a:rPr lang="en-GB" sz="1400" b="0" i="0" u="none" strike="noStrike" dirty="0" err="1">
                <a:solidFill>
                  <a:srgbClr val="000000"/>
                </a:solidFill>
                <a:effectLst/>
                <a:latin typeface="-webkit-standard"/>
              </a:rPr>
              <a:t>adms</a:t>
            </a:r>
            <a:r>
              <a:rPr lang="en-GB" sz="1400" b="0" i="0" u="none" strike="noStrike" dirty="0">
                <a:solidFill>
                  <a:srgbClr val="000000"/>
                </a:solidFill>
                <a:effectLst/>
                <a:latin typeface="-webkit-standard"/>
              </a:rPr>
              <a:t> still rely on paper-based processes for some functions</a:t>
            </a:r>
          </a:p>
          <a:p>
            <a:r>
              <a:rPr lang="en-GB" sz="1400" b="0" i="0" u="none" strike="noStrike" dirty="0">
                <a:solidFill>
                  <a:srgbClr val="000000"/>
                </a:solidFill>
                <a:effectLst/>
                <a:latin typeface="-webkit-standard"/>
              </a:rPr>
              <a:t>STRONG DIGITAL DIVIDE: disparities between urban and rural - infrastructure</a:t>
            </a:r>
            <a:endParaRPr lang="en-GB" sz="1400" i="0" dirty="0"/>
          </a:p>
          <a:p>
            <a:endParaRPr lang="en-GB" sz="1400" dirty="0"/>
          </a:p>
          <a:p>
            <a:r>
              <a:rPr lang="en-GB" sz="1400" dirty="0"/>
              <a:t>GERMANY</a:t>
            </a:r>
          </a:p>
          <a:p>
            <a:r>
              <a:rPr lang="en-GB" sz="1400" dirty="0"/>
              <a:t>HYBRID: responsibilities from federal, Länder and local levels. Mirrors German federalism (INTERGOV)</a:t>
            </a:r>
          </a:p>
          <a:p>
            <a:r>
              <a:rPr lang="en-GB" sz="1400" dirty="0"/>
              <a:t>- There are organisations tasked with coordinating digitalisation across all levels (COORD)</a:t>
            </a:r>
          </a:p>
          <a:p>
            <a:r>
              <a:rPr lang="en-GB" sz="1400" dirty="0"/>
              <a:t>- HOWEVER All Länder have their own digitalisation units – Länder and locals have substantial powers to determine own strategies</a:t>
            </a:r>
          </a:p>
          <a:p>
            <a:r>
              <a:rPr lang="en-GB" sz="1400" dirty="0"/>
              <a:t>LOCALS HAVE medium access but high discretion – local </a:t>
            </a:r>
            <a:r>
              <a:rPr lang="en-GB" sz="1400" dirty="0" err="1"/>
              <a:t>gvmt</a:t>
            </a:r>
            <a:r>
              <a:rPr lang="en-GB" sz="1400" dirty="0"/>
              <a:t> not formally represented in decision-making bodies</a:t>
            </a:r>
          </a:p>
          <a:p>
            <a:r>
              <a:rPr lang="en-GB" sz="1400" dirty="0"/>
              <a:t>- But can pursue their own approaches independently:</a:t>
            </a:r>
          </a:p>
          <a:p>
            <a:r>
              <a:rPr lang="en-GB" sz="1400" dirty="0"/>
              <a:t>POLICY: Legalistic regulatory approach(but slow and late)</a:t>
            </a:r>
            <a:endParaRPr lang="en-GB" sz="1400" i="0" dirty="0"/>
          </a:p>
          <a:p>
            <a:r>
              <a:rPr lang="en-GB" sz="1400" i="0" dirty="0"/>
              <a:t>Voluntary implementation</a:t>
            </a:r>
          </a:p>
          <a:p>
            <a:r>
              <a:rPr lang="en-GB" sz="1400" i="0" dirty="0"/>
              <a:t>YET AGAIN mostly carrots and sermons</a:t>
            </a:r>
          </a:p>
          <a:p>
            <a:r>
              <a:rPr lang="en-GB" sz="1400" i="0" dirty="0"/>
              <a:t>EFFECTS: medium maturity at local level.</a:t>
            </a:r>
          </a:p>
          <a:p>
            <a:r>
              <a:rPr lang="en-GB" sz="1400" i="0" dirty="0"/>
              <a:t>Communication and transaction at European average while internal processes are lagging behind</a:t>
            </a:r>
          </a:p>
          <a:p>
            <a:r>
              <a:rPr lang="en-GB" sz="1400" dirty="0"/>
              <a:t>FRAGMENTATION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APPROACHES VARY ACROSS LÄNDER</a:t>
            </a:r>
          </a:p>
          <a:p>
            <a:r>
              <a:rPr lang="en-GB" sz="1400" i="0" dirty="0"/>
              <a:t>different services offered by different municipalities + different portals for local, Länder and federal services</a:t>
            </a:r>
          </a:p>
          <a:p>
            <a:r>
              <a:rPr lang="en-GB" sz="1400" i="0" dirty="0"/>
              <a:t>Strong digital divide</a:t>
            </a:r>
          </a:p>
          <a:p>
            <a:endParaRPr lang="en-US" sz="1400" dirty="0"/>
          </a:p>
          <a:p>
            <a:r>
              <a:rPr lang="en-GB" sz="1400" i="0" dirty="0"/>
              <a:t>UK</a:t>
            </a:r>
          </a:p>
          <a:p>
            <a:r>
              <a:rPr lang="en-GB" sz="1400" i="0" dirty="0"/>
              <a:t>HIGHLY CENTRALISED: GDS drives digitalisation</a:t>
            </a:r>
          </a:p>
          <a:p>
            <a:r>
              <a:rPr lang="en-GB" sz="1400" i="0" dirty="0"/>
              <a:t>DECOUPLED: lack of coordination with local authorities for implementation and governance</a:t>
            </a:r>
          </a:p>
          <a:p>
            <a:r>
              <a:rPr lang="en-GB" sz="1400" i="0" dirty="0"/>
              <a:t>Very few mechanisms that attempt to coordinate</a:t>
            </a:r>
          </a:p>
          <a:p>
            <a:r>
              <a:rPr lang="en-GB" sz="1400" b="1" i="0" u="none" strike="noStrike" dirty="0">
                <a:solidFill>
                  <a:srgbClr val="000000"/>
                </a:solidFill>
                <a:effectLst/>
              </a:rPr>
              <a:t>GOV.UK</a:t>
            </a:r>
            <a:r>
              <a:rPr lang="en-GB" sz="1400" b="0" i="0" u="none" strike="noStrike" dirty="0">
                <a:solidFill>
                  <a:srgbClr val="000000"/>
                </a:solidFill>
                <a:effectLst/>
                <a:latin typeface="-webkit-standard"/>
              </a:rPr>
              <a:t> is a centralized platform for public services provided by the central govt</a:t>
            </a:r>
          </a:p>
          <a:p>
            <a:r>
              <a:rPr lang="en-GB" sz="1400" b="0" i="0" u="none" strike="noStrike" dirty="0">
                <a:solidFill>
                  <a:srgbClr val="000000"/>
                </a:solidFill>
                <a:effectLst/>
                <a:latin typeface="-webkit-standard"/>
              </a:rPr>
              <a:t>but local authorities often have their own, less integrated systems.</a:t>
            </a:r>
          </a:p>
          <a:p>
            <a:r>
              <a:rPr lang="en-GB" sz="1400" b="0" i="0" u="none" strike="noStrike" dirty="0">
                <a:solidFill>
                  <a:srgbClr val="000000"/>
                </a:solidFill>
                <a:effectLst/>
                <a:latin typeface="-webkit-standard"/>
              </a:rPr>
              <a:t>NO ACCESS to central decision-making; no consultation</a:t>
            </a:r>
          </a:p>
          <a:p>
            <a:r>
              <a:rPr lang="en-GB" sz="1400" b="0" i="0" u="none" strike="noStrike" dirty="0">
                <a:solidFill>
                  <a:srgbClr val="000000"/>
                </a:solidFill>
                <a:effectLst/>
                <a:latin typeface="-webkit-standard"/>
              </a:rPr>
              <a:t>DISCRETION local </a:t>
            </a:r>
            <a:r>
              <a:rPr lang="en-GB" sz="1400" b="0" i="0" u="none" strike="noStrike" dirty="0" err="1">
                <a:solidFill>
                  <a:srgbClr val="000000"/>
                </a:solidFill>
                <a:effectLst/>
                <a:latin typeface="-webkit-standard"/>
              </a:rPr>
              <a:t>gvts</a:t>
            </a:r>
            <a:r>
              <a:rPr lang="en-GB" sz="1400" b="0" i="0" u="none" strike="noStrike" dirty="0">
                <a:solidFill>
                  <a:srgbClr val="000000"/>
                </a:solidFill>
                <a:effectLst/>
                <a:latin typeface="-webkit-standard"/>
              </a:rPr>
              <a:t> can decide independently and are not subject to mandatory central strategies</a:t>
            </a:r>
          </a:p>
          <a:p>
            <a:r>
              <a:rPr lang="en-GB" sz="1400" b="0" i="0" u="none" strike="noStrike" dirty="0">
                <a:solidFill>
                  <a:srgbClr val="000000"/>
                </a:solidFill>
                <a:effectLst/>
                <a:latin typeface="-webkit-standard"/>
              </a:rPr>
              <a:t>- But they lack powers and resources to pursue own comprehensive strategies</a:t>
            </a:r>
          </a:p>
          <a:p>
            <a:r>
              <a:rPr lang="en-GB" sz="1400" b="0" i="0" u="none" strike="noStrike" dirty="0">
                <a:solidFill>
                  <a:srgbClr val="000000"/>
                </a:solidFill>
                <a:effectLst/>
                <a:latin typeface="-webkit-standard"/>
              </a:rPr>
              <a:t>POLICY also VOLUNTARY</a:t>
            </a:r>
          </a:p>
          <a:p>
            <a:r>
              <a:rPr lang="en-GB" sz="1400" b="0" i="0" u="none" strike="noStrike" dirty="0">
                <a:solidFill>
                  <a:srgbClr val="000000"/>
                </a:solidFill>
                <a:effectLst/>
                <a:latin typeface="-webkit-standard"/>
              </a:rPr>
              <a:t>Strategies are declaratory, not mandatory</a:t>
            </a:r>
          </a:p>
          <a:p>
            <a:r>
              <a:rPr lang="en-GB" sz="1400" b="0" i="0" u="none" strike="noStrike" dirty="0">
                <a:solidFill>
                  <a:srgbClr val="000000"/>
                </a:solidFill>
                <a:effectLst/>
                <a:latin typeface="-webkit-standard"/>
              </a:rPr>
              <a:t>RADICAL (Digital-by-default)</a:t>
            </a:r>
          </a:p>
          <a:p>
            <a:r>
              <a:rPr lang="en-GB" sz="1400" b="0" i="0" u="none" strike="noStrike" dirty="0">
                <a:solidFill>
                  <a:srgbClr val="000000"/>
                </a:solidFill>
                <a:effectLst/>
                <a:latin typeface="-webkit-standard"/>
              </a:rPr>
              <a:t>- Carrots and Sermons</a:t>
            </a:r>
          </a:p>
          <a:p>
            <a:r>
              <a:rPr lang="en-GB" sz="1400" b="0" i="0" u="none" strike="noStrike" dirty="0">
                <a:solidFill>
                  <a:srgbClr val="000000"/>
                </a:solidFill>
                <a:effectLst/>
                <a:latin typeface="-webkit-standard"/>
              </a:rPr>
              <a:t>EFFECTS: advanced services offered by central govt</a:t>
            </a:r>
          </a:p>
          <a:p>
            <a:r>
              <a:rPr lang="en-GB" sz="1400" b="0" i="0" u="none" strike="noStrike" dirty="0">
                <a:solidFill>
                  <a:srgbClr val="000000"/>
                </a:solidFill>
                <a:effectLst/>
                <a:latin typeface="-webkit-standard"/>
              </a:rPr>
              <a:t>However many local services lagging behind due to low coordination</a:t>
            </a:r>
          </a:p>
          <a:p>
            <a:r>
              <a:rPr lang="en-GB" sz="1400" b="0" i="0" u="none" strike="noStrike" dirty="0">
                <a:solidFill>
                  <a:srgbClr val="000000"/>
                </a:solidFill>
                <a:effectLst/>
                <a:latin typeface="-webkit-standard"/>
              </a:rPr>
              <a:t>Strong digital divide</a:t>
            </a:r>
          </a:p>
        </p:txBody>
      </p:sp>
      <p:sp>
        <p:nvSpPr>
          <p:cNvPr id="4" name="Slide Number Placeholder 3"/>
          <p:cNvSpPr>
            <a:spLocks noGrp="1"/>
          </p:cNvSpPr>
          <p:nvPr>
            <p:ph type="sldNum" sz="quarter" idx="5"/>
          </p:nvPr>
        </p:nvSpPr>
        <p:spPr/>
        <p:txBody>
          <a:bodyPr/>
          <a:lstStyle/>
          <a:p>
            <a:fld id="{FB9D7C0D-EF4E-4C29-871B-D1B2EF9E5DDF}" type="slidenum">
              <a:rPr lang="de-DE" smtClean="0"/>
              <a:pPr/>
              <a:t>15</a:t>
            </a:fld>
            <a:endParaRPr lang="de-DE"/>
          </a:p>
        </p:txBody>
      </p:sp>
    </p:spTree>
    <p:extLst>
      <p:ext uri="{BB962C8B-B14F-4D97-AF65-F5344CB8AC3E}">
        <p14:creationId xmlns:p14="http://schemas.microsoft.com/office/powerpoint/2010/main" val="1181198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all cases… to varying degrees of success</a:t>
            </a:r>
          </a:p>
          <a:p>
            <a:endParaRPr lang="en-GB" dirty="0">
              <a:solidFill>
                <a:srgbClr val="000000"/>
              </a:solidFill>
              <a:effectLst/>
              <a:latin typeface="Helvetica" pitchFamily="2" charset="0"/>
            </a:endParaRPr>
          </a:p>
          <a:p>
            <a:r>
              <a:rPr lang="en-GB" dirty="0">
                <a:solidFill>
                  <a:srgbClr val="000000"/>
                </a:solidFill>
                <a:effectLst/>
                <a:latin typeface="Helvetica" pitchFamily="2" charset="0"/>
              </a:rPr>
              <a:t>Relation to preferences for voluntariness instead of enforcement</a:t>
            </a:r>
          </a:p>
          <a:p>
            <a:endParaRPr lang="en-GB" dirty="0"/>
          </a:p>
        </p:txBody>
      </p:sp>
      <p:sp>
        <p:nvSpPr>
          <p:cNvPr id="4" name="Slide Number Placeholder 3"/>
          <p:cNvSpPr>
            <a:spLocks noGrp="1"/>
          </p:cNvSpPr>
          <p:nvPr>
            <p:ph type="sldNum" sz="quarter" idx="5"/>
          </p:nvPr>
        </p:nvSpPr>
        <p:spPr/>
        <p:txBody>
          <a:bodyPr/>
          <a:lstStyle/>
          <a:p>
            <a:fld id="{FB9D7C0D-EF4E-4C29-871B-D1B2EF9E5DDF}" type="slidenum">
              <a:rPr lang="de-DE" smtClean="0"/>
              <a:pPr/>
              <a:t>16</a:t>
            </a:fld>
            <a:endParaRPr lang="de-DE"/>
          </a:p>
        </p:txBody>
      </p:sp>
    </p:spTree>
    <p:extLst>
      <p:ext uri="{BB962C8B-B14F-4D97-AF65-F5344CB8AC3E}">
        <p14:creationId xmlns:p14="http://schemas.microsoft.com/office/powerpoint/2010/main" val="3632566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2D10BF-3BD8-47A1-BCF1-F5D8D96808A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6596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FD4BA4-46E5-41E4-9934-227B8F763E0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2533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PlaceHolder 1"/>
          <p:cNvSpPr>
            <a:spLocks noGrp="1"/>
          </p:cNvSpPr>
          <p:nvPr>
            <p:ph type="body"/>
          </p:nvPr>
        </p:nvSpPr>
        <p:spPr>
          <a:xfrm>
            <a:off x="679680" y="4716000"/>
            <a:ext cx="5436360" cy="4465800"/>
          </a:xfrm>
          <a:prstGeom prst="rect">
            <a:avLst/>
          </a:prstGeom>
        </p:spPr>
        <p:txBody>
          <a:bodyPr lIns="0" tIns="0" rIns="0" bIns="0"/>
          <a:lstStyle/>
          <a:p>
            <a:endParaRPr lang="en-US" sz="2000" b="0" strike="noStrike" spc="-1">
              <a:solidFill>
                <a:srgbClr val="000000"/>
              </a:solidFill>
              <a:uFill>
                <a:solidFill>
                  <a:srgbClr val="FFFFFF"/>
                </a:solidFill>
              </a:uFill>
              <a:latin typeface="Arial"/>
            </a:endParaRPr>
          </a:p>
        </p:txBody>
      </p:sp>
      <p:sp>
        <p:nvSpPr>
          <p:cNvPr id="679" name="CustomShape 2"/>
          <p:cNvSpPr/>
          <p:nvPr/>
        </p:nvSpPr>
        <p:spPr>
          <a:xfrm>
            <a:off x="3850560" y="9430200"/>
            <a:ext cx="2943720" cy="494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D2C1421A-3BEE-4AC3-ACB5-681CE1A8AC1F}" type="slidenum">
              <a:rPr kumimoji="0" lang="en-US" sz="1200" b="0" i="0" u="none" strike="noStrike" kern="1200" cap="none" spc="-1" normalizeH="0" baseline="0" noProof="0">
                <a:ln>
                  <a:noFill/>
                </a:ln>
                <a:solidFill>
                  <a:srgbClr val="000000"/>
                </a:solidFill>
                <a:effectLst/>
                <a:uLnTx/>
                <a:uFill>
                  <a:solidFill>
                    <a:srgbClr val="FFFFFF"/>
                  </a:solidFill>
                </a:uFill>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1" normalizeH="0" baseline="0" noProof="0">
              <a:ln>
                <a:noFill/>
              </a:ln>
              <a:solidFill>
                <a:srgbClr val="000000"/>
              </a:solidFill>
              <a:effectLst/>
              <a:uLnTx/>
              <a:uFill>
                <a:solidFill>
                  <a:srgbClr val="FFFFFF"/>
                </a:solidFill>
              </a:uFill>
              <a:latin typeface="Arial"/>
              <a:ea typeface="+mn-ea"/>
              <a:cs typeface="+mn-cs"/>
            </a:endParaRPr>
          </a:p>
        </p:txBody>
      </p:sp>
    </p:spTree>
    <p:extLst>
      <p:ext uri="{BB962C8B-B14F-4D97-AF65-F5344CB8AC3E}">
        <p14:creationId xmlns:p14="http://schemas.microsoft.com/office/powerpoint/2010/main" val="3241011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3A342-E3E0-4886-93BA-C671E5D3D100}"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3711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16AF46-4C8A-4702-B497-104C3ACBEA2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4296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3A342-E3E0-4886-93BA-C671E5D3D100}"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3959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FB9D7C0D-EF4E-4C29-871B-D1B2EF9E5DDF}" type="slidenum">
              <a:rPr lang="de-DE" smtClean="0"/>
              <a:pPr/>
              <a:t>2</a:t>
            </a:fld>
            <a:endParaRPr lang="de-DE"/>
          </a:p>
        </p:txBody>
      </p:sp>
    </p:spTree>
    <p:extLst>
      <p:ext uri="{BB962C8B-B14F-4D97-AF65-F5344CB8AC3E}">
        <p14:creationId xmlns:p14="http://schemas.microsoft.com/office/powerpoint/2010/main" val="791242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274FF-26F8-4AE0-B748-E0D66FCDF77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6390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Calibri" panose="020F0502020204030204" pitchFamily="34" charset="0"/>
                <a:ea typeface="Calibri" panose="020F0502020204030204" pitchFamily="34" charset="0"/>
              </a:rPr>
              <a:t>The map shows the share of municipalities analyzed by our web crawler in each country. The share was highest in Switzerland (98.92%) and Finland (96.12%) and lowest in Malta (16.18%) and Romania (16.42%). (Lichtenstein had 100%, but only has 11 Municipalities in our list)</a:t>
            </a:r>
            <a:endParaRPr lang="de-CH" dirty="0"/>
          </a:p>
          <a:p>
            <a:endParaRPr lang="en-US" dirty="0"/>
          </a:p>
          <a:p>
            <a:endParaRPr lang="en-US" dirty="0"/>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FD4BA4-46E5-41E4-9934-227B8F763E0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3891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The map contains information on the response rates to our survey, with countries in green having higher response rates and countries in red lower response rates. The response rate was highest in Albania (66.67%) and Lithuania (52.73%) and lowest in </a:t>
            </a:r>
            <a:r>
              <a:rPr lang="en-US" sz="1800" dirty="0" err="1">
                <a:effectLst/>
                <a:latin typeface="Calibri" panose="020F0502020204030204" pitchFamily="34" charset="0"/>
                <a:ea typeface="Calibri" panose="020F0502020204030204" pitchFamily="34" charset="0"/>
              </a:rPr>
              <a:t>Turkiye</a:t>
            </a:r>
            <a:r>
              <a:rPr lang="en-US" sz="1800" dirty="0">
                <a:effectLst/>
                <a:latin typeface="Calibri" panose="020F0502020204030204" pitchFamily="34" charset="0"/>
                <a:ea typeface="Calibri" panose="020F0502020204030204" pitchFamily="34" charset="0"/>
              </a:rPr>
              <a:t> (1.13%) and France (1.55%)</a:t>
            </a:r>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274FF-26F8-4AE0-B748-E0D66FCDF77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3698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Calibri" panose="020F0502020204030204" pitchFamily="34" charset="0"/>
              </a:rPr>
              <a:t>The graph and map contain information on the digitalization index developed from the DIGILOG survey. The index allows for scores from 0 to 10, with 10 denoting high digitalization and 0 low digitalization. Countries with fewer than ten responses were excluded.</a:t>
            </a:r>
            <a:endParaRPr lang="de-CH" sz="1800" dirty="0">
              <a:effectLst/>
              <a:latin typeface="Aptos" panose="020B000402020202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274FF-26F8-4AE0-B748-E0D66FCDF77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1782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Calibri" panose="020F0502020204030204" pitchFamily="34" charset="0"/>
              </a:rPr>
              <a:t>The graph and map are based on responses to the question «To what extent do you perceive the following actors as constraining or supportive for your digitalization efforts? Higher levels of government (regional authorities and / or central government). Responses ranged from Very constraining (-3) to Very supportive (3).</a:t>
            </a:r>
            <a:endParaRPr lang="de-CH" sz="1800" dirty="0">
              <a:effectLst/>
              <a:latin typeface="Aptos" panose="020B000402020202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274FF-26F8-4AE0-B748-E0D66FCDF77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2422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778993" rtl="0" eaLnBrk="1" fontAlgn="auto" latinLnBrk="0" hangingPunct="1">
              <a:lnSpc>
                <a:spcPct val="100000"/>
              </a:lnSpc>
              <a:spcBef>
                <a:spcPts val="0"/>
              </a:spcBef>
              <a:spcAft>
                <a:spcPts val="0"/>
              </a:spcAft>
              <a:buClrTx/>
              <a:buSzTx/>
              <a:buFontTx/>
              <a:buNone/>
              <a:tabLst/>
              <a:defRPr/>
            </a:pPr>
            <a:r>
              <a:rPr lang="en-US" sz="800" dirty="0">
                <a:effectLst/>
                <a:latin typeface="Calibri" panose="020F0502020204030204" pitchFamily="34" charset="0"/>
                <a:ea typeface="Calibri" panose="020F0502020204030204" pitchFamily="34" charset="0"/>
                <a:cs typeface="Calibri" panose="020F0502020204030204" pitchFamily="34" charset="0"/>
              </a:rPr>
              <a:t>The graph and map are based on responses to the question “</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To what extent do you perceive that digitalization has changed your administration regarding the following aspects? Service quality”</a:t>
            </a:r>
            <a:r>
              <a:rPr lang="de-CH" sz="1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800" dirty="0">
                <a:effectLst/>
                <a:latin typeface="Calibri" panose="020F0502020204030204" pitchFamily="34" charset="0"/>
                <a:ea typeface="Calibri" panose="020F0502020204030204" pitchFamily="34" charset="0"/>
                <a:cs typeface="Calibri" panose="020F0502020204030204" pitchFamily="34" charset="0"/>
              </a:rPr>
              <a:t>Responses ranged from Strongly decreased(-3) to Strongly increased(3).</a:t>
            </a:r>
            <a:endParaRPr lang="de-CH" sz="800" dirty="0">
              <a:effectLst/>
              <a:latin typeface="Aptos" panose="020B000402020202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274FF-26F8-4AE0-B748-E0D66FCDF77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5526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9D7C0D-EF4E-4C29-871B-D1B2EF9E5DDF}" type="slidenum">
              <a:rPr lang="de-DE" smtClean="0"/>
              <a:pPr/>
              <a:t>11</a:t>
            </a:fld>
            <a:endParaRPr lang="de-DE"/>
          </a:p>
        </p:txBody>
      </p:sp>
    </p:spTree>
    <p:extLst>
      <p:ext uri="{BB962C8B-B14F-4D97-AF65-F5344CB8AC3E}">
        <p14:creationId xmlns:p14="http://schemas.microsoft.com/office/powerpoint/2010/main" val="2441505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_Titel Thema">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15 March 2023</a:t>
            </a:r>
            <a:endParaRPr lang="en-US" dirty="0"/>
          </a:p>
        </p:txBody>
      </p:sp>
      <p:sp>
        <p:nvSpPr>
          <p:cNvPr id="4" name="Fußzeilenplatzhalter 3"/>
          <p:cNvSpPr>
            <a:spLocks noGrp="1"/>
          </p:cNvSpPr>
          <p:nvPr>
            <p:ph type="ftr" sz="quarter" idx="11"/>
          </p:nvPr>
        </p:nvSpPr>
        <p:spPr/>
        <p:txBody>
          <a:bodyPr/>
          <a:lstStyle/>
          <a:p>
            <a:r>
              <a:rPr lang="en-US"/>
              <a:t>Sabine Kuhlmann</a:t>
            </a:r>
            <a:endParaRPr lang="en-US" dirty="0"/>
          </a:p>
        </p:txBody>
      </p:sp>
      <p:sp>
        <p:nvSpPr>
          <p:cNvPr id="5" name="Foliennummernplatzhalter 4"/>
          <p:cNvSpPr>
            <a:spLocks noGrp="1"/>
          </p:cNvSpPr>
          <p:nvPr>
            <p:ph type="sldNum" sz="quarter" idx="12"/>
          </p:nvPr>
        </p:nvSpPr>
        <p:spPr/>
        <p:txBody>
          <a:bodyPr/>
          <a:lstStyle/>
          <a:p>
            <a:fld id="{B9DC3BE4-014D-4E5D-BF22-87541E65D87F}" type="slidenum">
              <a:rPr lang="en-US" smtClean="0"/>
              <a:pPr/>
              <a:t>‹Nr.›</a:t>
            </a:fld>
            <a:endParaRPr lang="en-US"/>
          </a:p>
        </p:txBody>
      </p:sp>
      <p:sp>
        <p:nvSpPr>
          <p:cNvPr id="6" name="Titelplatzhalter 1"/>
          <p:cNvSpPr>
            <a:spLocks noGrp="1"/>
          </p:cNvSpPr>
          <p:nvPr>
            <p:ph type="title"/>
          </p:nvPr>
        </p:nvSpPr>
        <p:spPr>
          <a:xfrm>
            <a:off x="928662" y="1553758"/>
            <a:ext cx="7715304" cy="1017992"/>
          </a:xfrm>
          <a:prstGeom prst="rect">
            <a:avLst/>
          </a:prstGeom>
          <a:noFill/>
          <a:ln>
            <a:noFill/>
          </a:ln>
        </p:spPr>
        <p:txBody>
          <a:bodyPr vert="horz" lIns="91440" tIns="45720" rIns="91440" bIns="45720" rtlCol="0" anchor="ctr">
            <a:normAutofit/>
          </a:bodyPr>
          <a:lstStyle/>
          <a:p>
            <a:br>
              <a:rPr lang="de-DE" dirty="0"/>
            </a:br>
            <a:br>
              <a:rPr lang="de-DE" dirty="0"/>
            </a:br>
            <a:br>
              <a:rPr lang="de-DE" dirty="0"/>
            </a:br>
            <a:r>
              <a:rPr lang="de-DE" dirty="0"/>
              <a:t>Titel</a:t>
            </a:r>
            <a:br>
              <a:rPr lang="de-DE" dirty="0"/>
            </a:br>
            <a:endParaRPr lang="de-DE" dirty="0"/>
          </a:p>
        </p:txBody>
      </p:sp>
      <p:sp>
        <p:nvSpPr>
          <p:cNvPr id="7" name="Textplatzhalter 2"/>
          <p:cNvSpPr>
            <a:spLocks noGrp="1"/>
          </p:cNvSpPr>
          <p:nvPr>
            <p:ph idx="1"/>
          </p:nvPr>
        </p:nvSpPr>
        <p:spPr>
          <a:xfrm>
            <a:off x="928662" y="2839643"/>
            <a:ext cx="7715304" cy="1553777"/>
          </a:xfrm>
          <a:prstGeom prst="rect">
            <a:avLst/>
          </a:prstGeom>
          <a:solidFill>
            <a:schemeClr val="bg1"/>
          </a:solidFill>
        </p:spPr>
        <p:txBody>
          <a:bodyPr vert="horz" lIns="91440" tIns="45720" rIns="91440" bIns="45720" rtlCol="0">
            <a:normAutofit/>
          </a:bodyPr>
          <a:lstStyle/>
          <a:p>
            <a:pPr lvl="0"/>
            <a:r>
              <a:rPr lang="de-DE" dirty="0"/>
              <a:t>Topic</a:t>
            </a:r>
          </a:p>
        </p:txBody>
      </p:sp>
    </p:spTree>
    <p:extLst>
      <p:ext uri="{BB962C8B-B14F-4D97-AF65-F5344CB8AC3E}">
        <p14:creationId xmlns:p14="http://schemas.microsoft.com/office/powerpoint/2010/main" val="742369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Leer">
    <p:spTree>
      <p:nvGrpSpPr>
        <p:cNvPr id="1" name=""/>
        <p:cNvGrpSpPr/>
        <p:nvPr/>
      </p:nvGrpSpPr>
      <p:grpSpPr>
        <a:xfrm>
          <a:off x="0" y="0"/>
          <a:ext cx="0" cy="0"/>
          <a:chOff x="0" y="0"/>
          <a:chExt cx="0" cy="0"/>
        </a:xfrm>
      </p:grpSpPr>
      <p:sp>
        <p:nvSpPr>
          <p:cNvPr id="2" name="Foliennummernplatzhalter 5"/>
          <p:cNvSpPr>
            <a:spLocks noGrp="1"/>
          </p:cNvSpPr>
          <p:nvPr>
            <p:ph type="sldNum" sz="quarter" idx="10"/>
          </p:nvPr>
        </p:nvSpPr>
        <p:spPr/>
        <p:txBody>
          <a:bodyPr/>
          <a:lstStyle>
            <a:lvl1pPr>
              <a:defRPr/>
            </a:lvl1pPr>
          </a:lstStyle>
          <a:p>
            <a:pPr>
              <a:defRPr/>
            </a:pPr>
            <a:fld id="{7282D0E8-B4BE-44A9-BA40-532DC1E46128}" type="slidenum">
              <a:rPr lang="de-DE"/>
              <a:pPr>
                <a:defRPr/>
              </a:pPr>
              <a:t>‹Nr.›</a:t>
            </a:fld>
            <a:endParaRPr lang="de-DE" dirty="0"/>
          </a:p>
        </p:txBody>
      </p:sp>
      <p:sp>
        <p:nvSpPr>
          <p:cNvPr id="3" name="Titelplatzhalter 1"/>
          <p:cNvSpPr>
            <a:spLocks noGrp="1"/>
          </p:cNvSpPr>
          <p:nvPr>
            <p:ph type="title"/>
          </p:nvPr>
        </p:nvSpPr>
        <p:spPr>
          <a:xfrm>
            <a:off x="1979712" y="465516"/>
            <a:ext cx="6707088" cy="648072"/>
          </a:xfrm>
          <a:prstGeom prst="rect">
            <a:avLst/>
          </a:prstGeom>
        </p:spPr>
        <p:txBody>
          <a:bodyPr vert="horz" lIns="91440" tIns="45720" rIns="91440" bIns="45720" rtlCol="0" anchor="ctr">
            <a:normAutofit/>
          </a:bodyPr>
          <a:lstStyle/>
          <a:p>
            <a:r>
              <a:rPr lang="de-DE" dirty="0"/>
              <a:t>Mastertitelformat</a:t>
            </a:r>
          </a:p>
        </p:txBody>
      </p:sp>
      <p:sp>
        <p:nvSpPr>
          <p:cNvPr id="5" name="Textplatzhalter 4"/>
          <p:cNvSpPr>
            <a:spLocks noGrp="1"/>
          </p:cNvSpPr>
          <p:nvPr>
            <p:ph type="body" sz="quarter" idx="11"/>
          </p:nvPr>
        </p:nvSpPr>
        <p:spPr>
          <a:xfrm>
            <a:off x="467544" y="1383618"/>
            <a:ext cx="8208912" cy="324036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9393958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0_Titel Thema">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15 March 2023</a:t>
            </a:r>
            <a:endParaRPr lang="en-US" dirty="0"/>
          </a:p>
        </p:txBody>
      </p:sp>
      <p:sp>
        <p:nvSpPr>
          <p:cNvPr id="4" name="Fußzeilenplatzhalter 3"/>
          <p:cNvSpPr>
            <a:spLocks noGrp="1"/>
          </p:cNvSpPr>
          <p:nvPr>
            <p:ph type="ftr" sz="quarter" idx="11"/>
          </p:nvPr>
        </p:nvSpPr>
        <p:spPr/>
        <p:txBody>
          <a:bodyPr/>
          <a:lstStyle/>
          <a:p>
            <a:r>
              <a:rPr lang="en-US"/>
              <a:t>Sabine Kuhlmann</a:t>
            </a:r>
            <a:endParaRPr lang="en-US" dirty="0"/>
          </a:p>
        </p:txBody>
      </p:sp>
      <p:sp>
        <p:nvSpPr>
          <p:cNvPr id="5" name="Foliennummernplatzhalter 4"/>
          <p:cNvSpPr>
            <a:spLocks noGrp="1"/>
          </p:cNvSpPr>
          <p:nvPr>
            <p:ph type="sldNum" sz="quarter" idx="12"/>
          </p:nvPr>
        </p:nvSpPr>
        <p:spPr/>
        <p:txBody>
          <a:bodyPr/>
          <a:lstStyle/>
          <a:p>
            <a:fld id="{B9DC3BE4-014D-4E5D-BF22-87541E65D87F}" type="slidenum">
              <a:rPr lang="en-US" smtClean="0"/>
              <a:pPr/>
              <a:t>‹Nr.›</a:t>
            </a:fld>
            <a:endParaRPr lang="en-US"/>
          </a:p>
        </p:txBody>
      </p:sp>
      <p:sp>
        <p:nvSpPr>
          <p:cNvPr id="6" name="Titelplatzhalter 1"/>
          <p:cNvSpPr>
            <a:spLocks noGrp="1"/>
          </p:cNvSpPr>
          <p:nvPr>
            <p:ph type="title"/>
          </p:nvPr>
        </p:nvSpPr>
        <p:spPr>
          <a:xfrm>
            <a:off x="928662" y="1553758"/>
            <a:ext cx="7715304" cy="1017992"/>
          </a:xfrm>
          <a:prstGeom prst="rect">
            <a:avLst/>
          </a:prstGeom>
          <a:noFill/>
          <a:ln>
            <a:noFill/>
          </a:ln>
        </p:spPr>
        <p:txBody>
          <a:bodyPr vert="horz" lIns="91440" tIns="45720" rIns="91440" bIns="45720" rtlCol="0" anchor="ctr">
            <a:normAutofit/>
          </a:bodyPr>
          <a:lstStyle/>
          <a:p>
            <a:br>
              <a:rPr lang="de-DE" dirty="0"/>
            </a:br>
            <a:br>
              <a:rPr lang="de-DE" dirty="0"/>
            </a:br>
            <a:br>
              <a:rPr lang="de-DE" dirty="0"/>
            </a:br>
            <a:r>
              <a:rPr lang="de-DE" dirty="0"/>
              <a:t>Titel</a:t>
            </a:r>
            <a:br>
              <a:rPr lang="de-DE" dirty="0"/>
            </a:br>
            <a:endParaRPr lang="de-DE" dirty="0"/>
          </a:p>
        </p:txBody>
      </p:sp>
      <p:sp>
        <p:nvSpPr>
          <p:cNvPr id="7" name="Textplatzhalter 2"/>
          <p:cNvSpPr>
            <a:spLocks noGrp="1"/>
          </p:cNvSpPr>
          <p:nvPr>
            <p:ph idx="1"/>
          </p:nvPr>
        </p:nvSpPr>
        <p:spPr>
          <a:xfrm>
            <a:off x="928662" y="2839644"/>
            <a:ext cx="7715304" cy="1553777"/>
          </a:xfrm>
          <a:prstGeom prst="rect">
            <a:avLst/>
          </a:prstGeom>
          <a:solidFill>
            <a:schemeClr val="bg1"/>
          </a:solidFill>
        </p:spPr>
        <p:txBody>
          <a:bodyPr vert="horz" lIns="91440" tIns="45720" rIns="91440" bIns="45720" rtlCol="0">
            <a:normAutofit/>
          </a:bodyPr>
          <a:lstStyle/>
          <a:p>
            <a:pPr lvl="0"/>
            <a:r>
              <a:rPr lang="de-DE" dirty="0"/>
              <a:t>Topic</a:t>
            </a:r>
          </a:p>
        </p:txBody>
      </p:sp>
    </p:spTree>
    <p:extLst>
      <p:ext uri="{BB962C8B-B14F-4D97-AF65-F5344CB8AC3E}">
        <p14:creationId xmlns:p14="http://schemas.microsoft.com/office/powerpoint/2010/main" val="6122132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10" name="Foliennummernplatzhalter 5"/>
          <p:cNvSpPr txBox="1">
            <a:spLocks/>
          </p:cNvSpPr>
          <p:nvPr userDrawn="1"/>
        </p:nvSpPr>
        <p:spPr>
          <a:xfrm>
            <a:off x="7236296" y="4767264"/>
            <a:ext cx="1479108" cy="273844"/>
          </a:xfrm>
          <a:prstGeom prst="rect">
            <a:avLst/>
          </a:prstGeom>
        </p:spPr>
        <p:txBody>
          <a:bodyPr vert="horz" lIns="68580" tIns="34290" rIns="68580" bIns="34290"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Inhaltsplatzhalter 4"/>
          <p:cNvSpPr>
            <a:spLocks noGrp="1"/>
          </p:cNvSpPr>
          <p:nvPr>
            <p:ph sz="quarter" idx="10"/>
          </p:nvPr>
        </p:nvSpPr>
        <p:spPr>
          <a:xfrm>
            <a:off x="467544" y="1381297"/>
            <a:ext cx="8247860" cy="3382963"/>
          </a:xfrm>
        </p:spPr>
        <p:txBody>
          <a:bodyPr/>
          <a:lstStyle>
            <a:lvl2pPr marL="557213" indent="-214313">
              <a:buFont typeface="Arial" panose="020B0604020202020204" pitchFamily="34" charset="0"/>
              <a:buChar char="•"/>
              <a:defRPr sz="1500"/>
            </a:lvl2pPr>
            <a:lvl3pPr marL="900113" indent="-214313">
              <a:buFontTx/>
              <a:buChar char="–"/>
              <a:defRPr lang="de-DE" sz="1350" kern="1200" dirty="0" smtClean="0">
                <a:solidFill>
                  <a:schemeClr val="bg1">
                    <a:lumMod val="50000"/>
                  </a:schemeClr>
                </a:solidFill>
                <a:latin typeface="+mn-lt"/>
                <a:ea typeface="+mn-ea"/>
                <a:cs typeface="+mn-cs"/>
              </a:defRPr>
            </a:lvl3pPr>
            <a:lvl4pPr marL="1200150" indent="-171450">
              <a:buFont typeface="Wingdings" panose="05000000000000000000" pitchFamily="2" charset="2"/>
              <a:buChar char="§"/>
              <a:defRPr sz="1200">
                <a:solidFill>
                  <a:schemeClr val="bg1">
                    <a:lumMod val="50000"/>
                  </a:schemeClr>
                </a:solidFill>
              </a:defRPr>
            </a:lvl4pPr>
            <a:lvl5pPr>
              <a:defRPr sz="1200">
                <a:solidFill>
                  <a:schemeClr val="bg1">
                    <a:lumMod val="50000"/>
                  </a:schemeClr>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Titel 5"/>
          <p:cNvSpPr>
            <a:spLocks noGrp="1"/>
          </p:cNvSpPr>
          <p:nvPr>
            <p:ph type="title"/>
          </p:nvPr>
        </p:nvSpPr>
        <p:spPr>
          <a:xfrm>
            <a:off x="2051720" y="51471"/>
            <a:ext cx="6663684" cy="1017992"/>
          </a:xfrm>
        </p:spPr>
        <p:txBody>
          <a:bodyPr/>
          <a:lstStyle>
            <a:lvl1pPr algn="r">
              <a:defRPr/>
            </a:lvl1pPr>
          </a:lstStyle>
          <a:p>
            <a:r>
              <a:rPr lang="de-DE" dirty="0"/>
              <a:t>Titelmasterformat durch Klicken bearbeiten</a:t>
            </a:r>
            <a:endParaRPr lang="en-US" dirty="0"/>
          </a:p>
        </p:txBody>
      </p:sp>
      <p:sp>
        <p:nvSpPr>
          <p:cNvPr id="7" name="Datumsplatzhalter 6"/>
          <p:cNvSpPr>
            <a:spLocks noGrp="1"/>
          </p:cNvSpPr>
          <p:nvPr>
            <p:ph type="dt" sz="half" idx="11"/>
          </p:nvPr>
        </p:nvSpPr>
        <p:spPr/>
        <p:txBody>
          <a:bodyPr/>
          <a:lstStyle/>
          <a:p>
            <a:r>
              <a:rPr lang="en-US"/>
              <a:t>15 March 2023</a:t>
            </a:r>
            <a:endParaRPr lang="en-US" dirty="0"/>
          </a:p>
        </p:txBody>
      </p:sp>
      <p:sp>
        <p:nvSpPr>
          <p:cNvPr id="8" name="Fußzeilenplatzhalter 7"/>
          <p:cNvSpPr>
            <a:spLocks noGrp="1"/>
          </p:cNvSpPr>
          <p:nvPr>
            <p:ph type="ftr" sz="quarter" idx="12"/>
          </p:nvPr>
        </p:nvSpPr>
        <p:spPr/>
        <p:txBody>
          <a:bodyPr/>
          <a:lstStyle/>
          <a:p>
            <a:r>
              <a:rPr lang="en-US"/>
              <a:t>Sabine Kuhlmann</a:t>
            </a:r>
            <a:endParaRPr lang="en-US" dirty="0"/>
          </a:p>
        </p:txBody>
      </p:sp>
      <p:sp>
        <p:nvSpPr>
          <p:cNvPr id="9" name="Foliennummernplatzhalter 8"/>
          <p:cNvSpPr>
            <a:spLocks noGrp="1"/>
          </p:cNvSpPr>
          <p:nvPr>
            <p:ph type="sldNum" sz="quarter" idx="13"/>
          </p:nvPr>
        </p:nvSpPr>
        <p:spPr/>
        <p:txBody>
          <a:bodyPr/>
          <a:lstStyle/>
          <a:p>
            <a:fld id="{B9DC3BE4-014D-4E5D-BF22-87541E65D87F}" type="slidenum">
              <a:rPr lang="en-US" smtClean="0"/>
              <a:pPr/>
              <a:t>‹Nr.›</a:t>
            </a:fld>
            <a:endParaRPr lang="en-US"/>
          </a:p>
        </p:txBody>
      </p:sp>
    </p:spTree>
    <p:extLst>
      <p:ext uri="{BB962C8B-B14F-4D97-AF65-F5344CB8AC3E}">
        <p14:creationId xmlns:p14="http://schemas.microsoft.com/office/powerpoint/2010/main" val="28167930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Zwei Spalten">
    <p:spTree>
      <p:nvGrpSpPr>
        <p:cNvPr id="1" name=""/>
        <p:cNvGrpSpPr/>
        <p:nvPr/>
      </p:nvGrpSpPr>
      <p:grpSpPr>
        <a:xfrm>
          <a:off x="0" y="0"/>
          <a:ext cx="0" cy="0"/>
          <a:chOff x="0" y="0"/>
          <a:chExt cx="0" cy="0"/>
        </a:xfrm>
      </p:grpSpPr>
      <p:sp>
        <p:nvSpPr>
          <p:cNvPr id="7" name="Titel 5"/>
          <p:cNvSpPr>
            <a:spLocks noGrp="1"/>
          </p:cNvSpPr>
          <p:nvPr>
            <p:ph type="title"/>
          </p:nvPr>
        </p:nvSpPr>
        <p:spPr>
          <a:xfrm>
            <a:off x="2051720" y="51471"/>
            <a:ext cx="6663684" cy="1017992"/>
          </a:xfrm>
        </p:spPr>
        <p:txBody>
          <a:bodyPr/>
          <a:lstStyle>
            <a:lvl1pPr algn="r">
              <a:defRPr/>
            </a:lvl1pPr>
          </a:lstStyle>
          <a:p>
            <a:r>
              <a:rPr lang="de-DE" dirty="0"/>
              <a:t>Titelmasterformat durch Klicken bearbeiten</a:t>
            </a:r>
            <a:endParaRPr lang="en-US" dirty="0"/>
          </a:p>
        </p:txBody>
      </p:sp>
      <p:sp>
        <p:nvSpPr>
          <p:cNvPr id="8" name="Inhaltsplatzhalter 4"/>
          <p:cNvSpPr>
            <a:spLocks noGrp="1"/>
          </p:cNvSpPr>
          <p:nvPr>
            <p:ph sz="quarter" idx="11"/>
          </p:nvPr>
        </p:nvSpPr>
        <p:spPr>
          <a:xfrm>
            <a:off x="467544" y="1381297"/>
            <a:ext cx="3960000" cy="3382963"/>
          </a:xfrm>
        </p:spPr>
        <p:txBody>
          <a:bodyPr/>
          <a:lstStyle>
            <a:lvl2pPr marL="557213" indent="-214313">
              <a:buFont typeface="Arial" panose="020B0604020202020204" pitchFamily="34" charset="0"/>
              <a:buChar char="•"/>
              <a:defRPr sz="1500"/>
            </a:lvl2pPr>
            <a:lvl3pPr marL="900113" indent="-214313">
              <a:buFontTx/>
              <a:buChar char="–"/>
              <a:defRPr lang="de-DE" sz="1350" kern="1200" dirty="0" smtClean="0">
                <a:solidFill>
                  <a:schemeClr val="bg1">
                    <a:lumMod val="50000"/>
                  </a:schemeClr>
                </a:solidFill>
                <a:latin typeface="+mn-lt"/>
                <a:ea typeface="+mn-ea"/>
                <a:cs typeface="+mn-cs"/>
              </a:defRPr>
            </a:lvl3pPr>
            <a:lvl4pPr marL="1200150" indent="-171450">
              <a:buFont typeface="Wingdings" panose="05000000000000000000" pitchFamily="2" charset="2"/>
              <a:buChar char="§"/>
              <a:defRPr sz="1200">
                <a:solidFill>
                  <a:schemeClr val="bg1">
                    <a:lumMod val="50000"/>
                  </a:schemeClr>
                </a:solidFill>
              </a:defRPr>
            </a:lvl4pPr>
            <a:lvl5pPr>
              <a:defRPr sz="1200">
                <a:solidFill>
                  <a:schemeClr val="bg1">
                    <a:lumMod val="50000"/>
                  </a:schemeClr>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Inhaltsplatzhalter 4"/>
          <p:cNvSpPr>
            <a:spLocks noGrp="1"/>
          </p:cNvSpPr>
          <p:nvPr>
            <p:ph sz="quarter" idx="12"/>
          </p:nvPr>
        </p:nvSpPr>
        <p:spPr>
          <a:xfrm>
            <a:off x="4758523" y="1381296"/>
            <a:ext cx="3960000" cy="3382963"/>
          </a:xfrm>
        </p:spPr>
        <p:txBody>
          <a:bodyPr/>
          <a:lstStyle>
            <a:lvl2pPr marL="557213" indent="-214313">
              <a:buFont typeface="Arial" panose="020B0604020202020204" pitchFamily="34" charset="0"/>
              <a:buChar char="•"/>
              <a:defRPr sz="1500"/>
            </a:lvl2pPr>
            <a:lvl3pPr marL="900113" indent="-214313">
              <a:buFontTx/>
              <a:buChar char="–"/>
              <a:defRPr lang="de-DE" sz="1350" kern="1200" dirty="0" smtClean="0">
                <a:solidFill>
                  <a:schemeClr val="bg1">
                    <a:lumMod val="50000"/>
                  </a:schemeClr>
                </a:solidFill>
                <a:latin typeface="+mn-lt"/>
                <a:ea typeface="+mn-ea"/>
                <a:cs typeface="+mn-cs"/>
              </a:defRPr>
            </a:lvl3pPr>
            <a:lvl4pPr marL="1200150" indent="-171450">
              <a:buFont typeface="Wingdings" panose="05000000000000000000" pitchFamily="2" charset="2"/>
              <a:buChar char="§"/>
              <a:defRPr sz="1200">
                <a:solidFill>
                  <a:schemeClr val="bg1">
                    <a:lumMod val="50000"/>
                  </a:schemeClr>
                </a:solidFill>
              </a:defRPr>
            </a:lvl4pPr>
            <a:lvl5pPr>
              <a:defRPr sz="1200">
                <a:solidFill>
                  <a:schemeClr val="bg1">
                    <a:lumMod val="50000"/>
                  </a:schemeClr>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Datumsplatzhalter 9"/>
          <p:cNvSpPr>
            <a:spLocks noGrp="1"/>
          </p:cNvSpPr>
          <p:nvPr>
            <p:ph type="dt" sz="half" idx="13"/>
          </p:nvPr>
        </p:nvSpPr>
        <p:spPr/>
        <p:txBody>
          <a:bodyPr/>
          <a:lstStyle/>
          <a:p>
            <a:r>
              <a:rPr lang="en-US"/>
              <a:t>15 March 2023</a:t>
            </a:r>
            <a:endParaRPr lang="en-US" dirty="0"/>
          </a:p>
        </p:txBody>
      </p:sp>
      <p:sp>
        <p:nvSpPr>
          <p:cNvPr id="11" name="Fußzeilenplatzhalter 10"/>
          <p:cNvSpPr>
            <a:spLocks noGrp="1"/>
          </p:cNvSpPr>
          <p:nvPr>
            <p:ph type="ftr" sz="quarter" idx="14"/>
          </p:nvPr>
        </p:nvSpPr>
        <p:spPr/>
        <p:txBody>
          <a:bodyPr/>
          <a:lstStyle/>
          <a:p>
            <a:r>
              <a:rPr lang="en-US"/>
              <a:t>Sabine Kuhlmann</a:t>
            </a:r>
            <a:endParaRPr lang="en-US" dirty="0"/>
          </a:p>
        </p:txBody>
      </p:sp>
      <p:sp>
        <p:nvSpPr>
          <p:cNvPr id="12" name="Foliennummernplatzhalter 11"/>
          <p:cNvSpPr>
            <a:spLocks noGrp="1"/>
          </p:cNvSpPr>
          <p:nvPr>
            <p:ph type="sldNum" sz="quarter" idx="15"/>
          </p:nvPr>
        </p:nvSpPr>
        <p:spPr/>
        <p:txBody>
          <a:bodyPr/>
          <a:lstStyle/>
          <a:p>
            <a:fld id="{B9DC3BE4-014D-4E5D-BF22-87541E65D87F}" type="slidenum">
              <a:rPr lang="en-US" smtClean="0"/>
              <a:pPr/>
              <a:t>‹Nr.›</a:t>
            </a:fld>
            <a:endParaRPr lang="en-US"/>
          </a:p>
        </p:txBody>
      </p:sp>
    </p:spTree>
    <p:extLst>
      <p:ext uri="{BB962C8B-B14F-4D97-AF65-F5344CB8AC3E}">
        <p14:creationId xmlns:p14="http://schemas.microsoft.com/office/powerpoint/2010/main" val="25588952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Zwischenüberschrif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en-US" dirty="0"/>
          </a:p>
        </p:txBody>
      </p:sp>
      <p:sp>
        <p:nvSpPr>
          <p:cNvPr id="3" name="Datumsplatzhalter 2"/>
          <p:cNvSpPr>
            <a:spLocks noGrp="1"/>
          </p:cNvSpPr>
          <p:nvPr>
            <p:ph type="dt" sz="half" idx="10"/>
          </p:nvPr>
        </p:nvSpPr>
        <p:spPr/>
        <p:txBody>
          <a:bodyPr/>
          <a:lstStyle/>
          <a:p>
            <a:r>
              <a:rPr lang="en-US"/>
              <a:t>15 March 2023</a:t>
            </a:r>
            <a:endParaRPr lang="en-US" dirty="0"/>
          </a:p>
        </p:txBody>
      </p:sp>
      <p:sp>
        <p:nvSpPr>
          <p:cNvPr id="4" name="Fußzeilenplatzhalter 3"/>
          <p:cNvSpPr>
            <a:spLocks noGrp="1"/>
          </p:cNvSpPr>
          <p:nvPr>
            <p:ph type="ftr" sz="quarter" idx="11"/>
          </p:nvPr>
        </p:nvSpPr>
        <p:spPr/>
        <p:txBody>
          <a:bodyPr/>
          <a:lstStyle/>
          <a:p>
            <a:r>
              <a:rPr lang="en-US"/>
              <a:t>Sabine Kuhlmann</a:t>
            </a:r>
            <a:endParaRPr lang="en-US" dirty="0"/>
          </a:p>
        </p:txBody>
      </p:sp>
      <p:sp>
        <p:nvSpPr>
          <p:cNvPr id="5" name="Foliennummernplatzhalter 4"/>
          <p:cNvSpPr>
            <a:spLocks noGrp="1"/>
          </p:cNvSpPr>
          <p:nvPr>
            <p:ph type="sldNum" sz="quarter" idx="12"/>
          </p:nvPr>
        </p:nvSpPr>
        <p:spPr/>
        <p:txBody>
          <a:bodyPr/>
          <a:lstStyle/>
          <a:p>
            <a:fld id="{B9DC3BE4-014D-4E5D-BF22-87541E65D87F}" type="slidenum">
              <a:rPr lang="en-US" smtClean="0"/>
              <a:pPr/>
              <a:t>‹Nr.›</a:t>
            </a:fld>
            <a:endParaRPr lang="en-US"/>
          </a:p>
        </p:txBody>
      </p:sp>
    </p:spTree>
    <p:extLst>
      <p:ext uri="{BB962C8B-B14F-4D97-AF65-F5344CB8AC3E}">
        <p14:creationId xmlns:p14="http://schemas.microsoft.com/office/powerpoint/2010/main" val="24078555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cSld name="Titelfolie">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4" name="Rechteck 3"/>
          <p:cNvSpPr/>
          <p:nvPr userDrawn="1"/>
        </p:nvSpPr>
        <p:spPr>
          <a:xfrm>
            <a:off x="0" y="2571750"/>
            <a:ext cx="9144000" cy="2571750"/>
          </a:xfrm>
          <a:prstGeom prst="rect">
            <a:avLst/>
          </a:prstGeom>
          <a:solidFill>
            <a:schemeClr val="tx2">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solidFill>
                <a:prstClr val="white"/>
              </a:solidFill>
            </a:endParaRPr>
          </a:p>
        </p:txBody>
      </p:sp>
      <p:grpSp>
        <p:nvGrpSpPr>
          <p:cNvPr id="5" name="Gruppieren 7"/>
          <p:cNvGrpSpPr>
            <a:grpSpLocks/>
          </p:cNvGrpSpPr>
          <p:nvPr userDrawn="1"/>
        </p:nvGrpSpPr>
        <p:grpSpPr bwMode="auto">
          <a:xfrm>
            <a:off x="0" y="7145"/>
            <a:ext cx="9144000" cy="1545431"/>
            <a:chOff x="20271" y="-342739"/>
            <a:chExt cx="9144000" cy="2259910"/>
          </a:xfrm>
        </p:grpSpPr>
        <p:grpSp>
          <p:nvGrpSpPr>
            <p:cNvPr id="6" name="Gruppieren 8"/>
            <p:cNvGrpSpPr>
              <a:grpSpLocks/>
            </p:cNvGrpSpPr>
            <p:nvPr/>
          </p:nvGrpSpPr>
          <p:grpSpPr bwMode="auto">
            <a:xfrm>
              <a:off x="20271" y="-342739"/>
              <a:ext cx="9144000" cy="2259910"/>
              <a:chOff x="-303885" y="-118023"/>
              <a:chExt cx="9318974" cy="1919526"/>
            </a:xfrm>
          </p:grpSpPr>
          <p:sp>
            <p:nvSpPr>
              <p:cNvPr id="8" name="Rechteck 7"/>
              <p:cNvSpPr/>
              <p:nvPr/>
            </p:nvSpPr>
            <p:spPr>
              <a:xfrm>
                <a:off x="-303885" y="-118023"/>
                <a:ext cx="9318974" cy="111208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solidFill>
                    <a:prstClr val="white"/>
                  </a:solidFill>
                </a:endParaRPr>
              </a:p>
            </p:txBody>
          </p:sp>
          <p:sp>
            <p:nvSpPr>
              <p:cNvPr id="9" name="Akkord 8"/>
              <p:cNvSpPr/>
              <p:nvPr/>
            </p:nvSpPr>
            <p:spPr>
              <a:xfrm rot="16913359">
                <a:off x="306002" y="125330"/>
                <a:ext cx="1616365" cy="1735983"/>
              </a:xfrm>
              <a:prstGeom prst="chord">
                <a:avLst>
                  <a:gd name="adj1" fmla="val 4652769"/>
                  <a:gd name="adj2" fmla="val 15511313"/>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13">
                  <a:solidFill>
                    <a:prstClr val="white"/>
                  </a:solidFill>
                </a:endParaRPr>
              </a:p>
            </p:txBody>
          </p:sp>
        </p:grpSp>
        <p:pic>
          <p:nvPicPr>
            <p:cNvPr id="7" name="Picture 6" descr="Uni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1448" y="432060"/>
              <a:ext cx="1147762" cy="131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el 1"/>
          <p:cNvSpPr>
            <a:spLocks noGrp="1"/>
          </p:cNvSpPr>
          <p:nvPr>
            <p:ph type="ctrTitle"/>
          </p:nvPr>
        </p:nvSpPr>
        <p:spPr>
          <a:xfrm>
            <a:off x="685800" y="2679763"/>
            <a:ext cx="7772400" cy="1102519"/>
          </a:xfrm>
        </p:spPr>
        <p:txBody>
          <a:bodyPr/>
          <a:lstStyle>
            <a:lvl1pPr>
              <a:defRPr>
                <a:solidFill>
                  <a:schemeClr val="bg1"/>
                </a:solidFill>
                <a:latin typeface="Times New Roman" pitchFamily="18" charset="0"/>
                <a:cs typeface="Times New Roman" pitchFamily="18" charset="0"/>
              </a:defRPr>
            </a:lvl1pPr>
          </a:lstStyle>
          <a:p>
            <a:r>
              <a:rPr lang="de-DE" dirty="0"/>
              <a:t>Titelmasterformat durch Klicken bearbeiten</a:t>
            </a:r>
          </a:p>
        </p:txBody>
      </p:sp>
      <p:sp>
        <p:nvSpPr>
          <p:cNvPr id="3" name="Untertitel 2"/>
          <p:cNvSpPr>
            <a:spLocks noGrp="1"/>
          </p:cNvSpPr>
          <p:nvPr>
            <p:ph type="subTitle" idx="1"/>
          </p:nvPr>
        </p:nvSpPr>
        <p:spPr>
          <a:xfrm>
            <a:off x="1259632" y="3857625"/>
            <a:ext cx="6400800" cy="737220"/>
          </a:xfrm>
        </p:spPr>
        <p:txBody>
          <a:bodyPr/>
          <a:lstStyle>
            <a:lvl1pPr marL="0" indent="0" algn="ctr">
              <a:buNone/>
              <a:defRPr>
                <a:solidFill>
                  <a:schemeClr val="bg1"/>
                </a:solidFill>
                <a:latin typeface="Times New Roman" pitchFamily="18" charset="0"/>
                <a:cs typeface="Times New Roman" pitchFamily="18"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34012934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sp>
        <p:nvSpPr>
          <p:cNvPr id="10" name="Textplatzhalter 2"/>
          <p:cNvSpPr txBox="1"/>
          <p:nvPr userDrawn="1"/>
        </p:nvSpPr>
        <p:spPr>
          <a:xfrm>
            <a:off x="325704" y="193229"/>
            <a:ext cx="8489694" cy="544263"/>
          </a:xfrm>
          <a:prstGeom prst="rect">
            <a:avLst/>
          </a:prstGeom>
        </p:spPr>
        <p:txBody>
          <a:bodyPr lIns="53654" tIns="26828" rIns="53654" bIns="26828" anchor="ctr" anchorCtr="0"/>
          <a:lstStyle>
            <a:lvl1pPr marL="0" marR="0" indent="0" algn="l" defTabSz="995690" rtl="0" eaLnBrk="1" fontAlgn="auto" latinLnBrk="0" hangingPunct="1">
              <a:lnSpc>
                <a:spcPct val="100000"/>
              </a:lnSpc>
              <a:spcBef>
                <a:spcPct val="0"/>
              </a:spcBef>
              <a:spcAft>
                <a:spcPct val="0"/>
              </a:spcAft>
              <a:buClrTx/>
              <a:buSzTx/>
              <a:buFontTx/>
              <a:buNone/>
              <a:defRPr sz="2200" b="1" i="0" kern="1200" baseline="0">
                <a:solidFill>
                  <a:schemeClr val="bg1"/>
                </a:solidFill>
                <a:latin typeface="Arial" pitchFamily="34" charset="0"/>
                <a:ea typeface="+mn-ea"/>
                <a:cs typeface="Arial" pitchFamily="34" charset="0"/>
              </a:defRPr>
            </a:lvl1pPr>
            <a:lvl2pPr marL="388942" indent="-190149" algn="l" defTabSz="995690" rtl="0" eaLnBrk="1" latinLnBrk="0" hangingPunct="1">
              <a:spcBef>
                <a:spcPts val="871"/>
              </a:spcBef>
              <a:buFont typeface="Symbol" pitchFamily="18" charset="2"/>
              <a:buChar char="-"/>
              <a:defRPr sz="2000" kern="1200">
                <a:solidFill>
                  <a:srgbClr val="002C59"/>
                </a:solidFill>
                <a:latin typeface="Arial" pitchFamily="34" charset="0"/>
                <a:ea typeface="+mn-ea"/>
                <a:cs typeface="Arial" pitchFamily="34" charset="0"/>
              </a:defRPr>
            </a:lvl2pPr>
            <a:lvl3pPr marL="587734" indent="-198793" algn="l" defTabSz="995690" rtl="0" eaLnBrk="1" latinLnBrk="0" hangingPunct="1">
              <a:spcBef>
                <a:spcPts val="871"/>
              </a:spcBef>
              <a:buFont typeface="Symbol" pitchFamily="18" charset="2"/>
              <a:buChar char="-"/>
              <a:defRPr sz="1700" kern="1200">
                <a:solidFill>
                  <a:srgbClr val="002C59"/>
                </a:solidFill>
                <a:latin typeface="Arial" pitchFamily="34" charset="0"/>
                <a:ea typeface="+mn-ea"/>
                <a:cs typeface="Arial" pitchFamily="34" charset="0"/>
              </a:defRPr>
            </a:lvl3pPr>
            <a:lvl4pPr marL="1493535" indent="0" algn="l" defTabSz="995690" rtl="0" eaLnBrk="1" latinLnBrk="0" hangingPunct="1">
              <a:spcBef>
                <a:spcPct val="20000"/>
              </a:spcBef>
              <a:buFontTx/>
              <a:buNone/>
              <a:defRPr sz="2200" kern="1200">
                <a:solidFill>
                  <a:schemeClr val="tx1"/>
                </a:solidFill>
                <a:latin typeface="+mn-lt"/>
                <a:ea typeface="+mn-ea"/>
                <a:cs typeface="+mn-cs"/>
              </a:defRPr>
            </a:lvl4pPr>
            <a:lvl5pPr marL="1991380" indent="0" algn="l" defTabSz="995690" rtl="0" eaLnBrk="1" latinLnBrk="0" hangingPunct="1">
              <a:spcBef>
                <a:spcPct val="20000"/>
              </a:spcBef>
              <a:buFontTx/>
              <a:buNone/>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endParaRPr lang="en-GB" sz="1500" b="0" spc="17">
              <a:solidFill>
                <a:schemeClr val="bg1"/>
              </a:solidFill>
              <a:latin typeface="Arial"/>
              <a:cs typeface="Arial"/>
            </a:endParaRPr>
          </a:p>
        </p:txBody>
      </p:sp>
      <p:sp>
        <p:nvSpPr>
          <p:cNvPr id="11" name="Titelplatzhalter 1"/>
          <p:cNvSpPr>
            <a:spLocks noGrp="1"/>
          </p:cNvSpPr>
          <p:nvPr>
            <p:ph type="title" hasCustomPrompt="1"/>
          </p:nvPr>
        </p:nvSpPr>
        <p:spPr>
          <a:xfrm>
            <a:off x="365302" y="352917"/>
            <a:ext cx="8489694" cy="571834"/>
          </a:xfrm>
          <a:prstGeom prst="rect">
            <a:avLst/>
          </a:prstGeom>
          <a:noFill/>
          <a:ln>
            <a:noFill/>
          </a:ln>
        </p:spPr>
        <p:txBody>
          <a:bodyPr vert="horz" lIns="0" tIns="0" rIns="0" bIns="0" rtlCol="0" anchor="ctr" anchorCtr="0">
            <a:noAutofit/>
          </a:bodyPr>
          <a:lstStyle>
            <a:lvl1pPr>
              <a:defRPr sz="1500"/>
            </a:lvl1pPr>
          </a:lstStyle>
          <a:p>
            <a:r>
              <a:rPr lang="en-GB"/>
              <a:t>Titelmasterformat durch Klicken bearbeiten</a:t>
            </a:r>
          </a:p>
        </p:txBody>
      </p:sp>
      <p:sp>
        <p:nvSpPr>
          <p:cNvPr id="3" name="Content Placeholder 2">
            <a:extLst>
              <a:ext uri="{FF2B5EF4-FFF2-40B4-BE49-F238E27FC236}">
                <a16:creationId xmlns:a16="http://schemas.microsoft.com/office/drawing/2014/main" id="{397D6EDE-1D88-4253-A185-05406FA8DDDE}"/>
              </a:ext>
            </a:extLst>
          </p:cNvPr>
          <p:cNvSpPr>
            <a:spLocks noGrp="1"/>
          </p:cNvSpPr>
          <p:nvPr>
            <p:ph sz="quarter" idx="10" hasCustomPrompt="1"/>
          </p:nvPr>
        </p:nvSpPr>
        <p:spPr>
          <a:xfrm>
            <a:off x="358777" y="1239838"/>
            <a:ext cx="4141217" cy="3276600"/>
          </a:xfrm>
        </p:spPr>
        <p:txBody>
          <a:bodyPr/>
          <a:lstStyle/>
          <a:p>
            <a:pPr lvl="0"/>
            <a:r>
              <a:rPr lang="en-GB"/>
              <a:t>Formatvorlagen des Textmasters bearbeiten</a:t>
            </a:r>
          </a:p>
          <a:p>
            <a:pPr lvl="1"/>
            <a:r>
              <a:rPr lang="en-GB"/>
              <a:t>Zweite Ebene</a:t>
            </a:r>
          </a:p>
          <a:p>
            <a:pPr lvl="2"/>
            <a:r>
              <a:rPr lang="en-GB"/>
              <a:t>Dritte Ebene</a:t>
            </a:r>
          </a:p>
          <a:p>
            <a:pPr lvl="3"/>
            <a:r>
              <a:rPr lang="en-GB"/>
              <a:t>Vierte Ebene</a:t>
            </a:r>
          </a:p>
          <a:p>
            <a:pPr lvl="4"/>
            <a:r>
              <a:rPr lang="en-GB"/>
              <a:t>Fünfte Ebene</a:t>
            </a:r>
          </a:p>
        </p:txBody>
      </p:sp>
      <p:sp>
        <p:nvSpPr>
          <p:cNvPr id="8" name="Content Placeholder 2">
            <a:extLst>
              <a:ext uri="{FF2B5EF4-FFF2-40B4-BE49-F238E27FC236}">
                <a16:creationId xmlns:a16="http://schemas.microsoft.com/office/drawing/2014/main" id="{9388E4BF-9923-4166-A68B-00FA49283DC2}"/>
              </a:ext>
            </a:extLst>
          </p:cNvPr>
          <p:cNvSpPr>
            <a:spLocks noGrp="1"/>
          </p:cNvSpPr>
          <p:nvPr>
            <p:ph sz="quarter" idx="11" hasCustomPrompt="1"/>
          </p:nvPr>
        </p:nvSpPr>
        <p:spPr>
          <a:xfrm>
            <a:off x="4716018" y="1239838"/>
            <a:ext cx="4141217" cy="3276600"/>
          </a:xfrm>
        </p:spPr>
        <p:txBody>
          <a:bodyPr/>
          <a:lstStyle/>
          <a:p>
            <a:pPr lvl="0"/>
            <a:r>
              <a:rPr lang="en-GB"/>
              <a:t>Formatvorlagen des Textmasters bearbeiten</a:t>
            </a:r>
          </a:p>
          <a:p>
            <a:pPr lvl="1"/>
            <a:r>
              <a:rPr lang="en-GB"/>
              <a:t>Zweite Ebene</a:t>
            </a:r>
          </a:p>
          <a:p>
            <a:pPr lvl="2"/>
            <a:r>
              <a:rPr lang="en-GB"/>
              <a:t>Dritte Ebene</a:t>
            </a:r>
          </a:p>
          <a:p>
            <a:pPr lvl="3"/>
            <a:r>
              <a:rPr lang="en-GB"/>
              <a:t>Vierte Ebene</a:t>
            </a:r>
          </a:p>
          <a:p>
            <a:pPr lvl="4"/>
            <a:r>
              <a:rPr lang="en-GB"/>
              <a:t>Fünfte Ebene</a:t>
            </a:r>
          </a:p>
        </p:txBody>
      </p:sp>
      <p:sp>
        <p:nvSpPr>
          <p:cNvPr id="2" name="Date Placeholder 1">
            <a:extLst>
              <a:ext uri="{FF2B5EF4-FFF2-40B4-BE49-F238E27FC236}">
                <a16:creationId xmlns:a16="http://schemas.microsoft.com/office/drawing/2014/main" id="{CA6BB308-CDF2-EB9D-2DE2-FDB2E194C816}"/>
              </a:ext>
            </a:extLst>
          </p:cNvPr>
          <p:cNvSpPr>
            <a:spLocks noGrp="1"/>
          </p:cNvSpPr>
          <p:nvPr>
            <p:ph type="dt" sz="half" idx="12"/>
          </p:nvPr>
        </p:nvSpPr>
        <p:spPr/>
        <p:txBody>
          <a:bodyPr/>
          <a:lstStyle/>
          <a:p>
            <a:r>
              <a:rPr lang="en-CH"/>
              <a:t>September 27th, 2024</a:t>
            </a:r>
            <a:endParaRPr lang="en-GB"/>
          </a:p>
        </p:txBody>
      </p:sp>
      <p:sp>
        <p:nvSpPr>
          <p:cNvPr id="4" name="Footer Placeholder 3">
            <a:extLst>
              <a:ext uri="{FF2B5EF4-FFF2-40B4-BE49-F238E27FC236}">
                <a16:creationId xmlns:a16="http://schemas.microsoft.com/office/drawing/2014/main" id="{7A5CF3F5-F93C-F39F-6BDF-F8625E4C6120}"/>
              </a:ext>
            </a:extLst>
          </p:cNvPr>
          <p:cNvSpPr>
            <a:spLocks noGrp="1"/>
          </p:cNvSpPr>
          <p:nvPr>
            <p:ph type="ftr" sz="quarter" idx="13"/>
          </p:nvPr>
        </p:nvSpPr>
        <p:spPr/>
        <p:txBody>
          <a:bodyPr/>
          <a:lstStyle/>
          <a:p>
            <a:r>
              <a:rPr lang="en-US"/>
              <a:t>Digital Transformation at the Local Tier of Government in Europe</a:t>
            </a:r>
            <a:endParaRPr lang="en-GB"/>
          </a:p>
        </p:txBody>
      </p:sp>
      <p:sp>
        <p:nvSpPr>
          <p:cNvPr id="5" name="Slide Number Placeholder 4">
            <a:extLst>
              <a:ext uri="{FF2B5EF4-FFF2-40B4-BE49-F238E27FC236}">
                <a16:creationId xmlns:a16="http://schemas.microsoft.com/office/drawing/2014/main" id="{49B27E83-BEB5-C7F8-2FEF-D1431A005690}"/>
              </a:ext>
            </a:extLst>
          </p:cNvPr>
          <p:cNvSpPr>
            <a:spLocks noGrp="1"/>
          </p:cNvSpPr>
          <p:nvPr>
            <p:ph type="sldNum" sz="quarter" idx="14"/>
          </p:nvPr>
        </p:nvSpPr>
        <p:spPr/>
        <p:txBody>
          <a:bodyPr/>
          <a:lstStyle/>
          <a:p>
            <a:fld id="{9D7B0645-3226-482C-B41A-16D583647B5C}" type="slidenum">
              <a:rPr lang="en-GB" smtClean="0"/>
              <a:pPr/>
              <a:t>‹Nr.›</a:t>
            </a:fld>
            <a:endParaRPr lang="en-GB"/>
          </a:p>
        </p:txBody>
      </p:sp>
    </p:spTree>
    <p:extLst>
      <p:ext uri="{BB962C8B-B14F-4D97-AF65-F5344CB8AC3E}">
        <p14:creationId xmlns:p14="http://schemas.microsoft.com/office/powerpoint/2010/main" val="3635419073"/>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781">
          <p15:clr>
            <a:srgbClr val="FBAE40"/>
          </p15:clr>
        </p15:guide>
        <p15:guide id="3" pos="2971">
          <p15:clr>
            <a:srgbClr val="FBAE40"/>
          </p15:clr>
        </p15:guide>
        <p15:guide id="4" pos="2835">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Titel_Inhalt">
    <p:spTree>
      <p:nvGrpSpPr>
        <p:cNvPr id="1" name=""/>
        <p:cNvGrpSpPr/>
        <p:nvPr/>
      </p:nvGrpSpPr>
      <p:grpSpPr>
        <a:xfrm>
          <a:off x="0" y="0"/>
          <a:ext cx="0" cy="0"/>
          <a:chOff x="0" y="0"/>
          <a:chExt cx="0" cy="0"/>
        </a:xfrm>
      </p:grpSpPr>
      <p:sp>
        <p:nvSpPr>
          <p:cNvPr id="10" name="Textplatzhalter 2"/>
          <p:cNvSpPr txBox="1"/>
          <p:nvPr userDrawn="1"/>
        </p:nvSpPr>
        <p:spPr>
          <a:xfrm>
            <a:off x="325704" y="193229"/>
            <a:ext cx="8489694" cy="544263"/>
          </a:xfrm>
          <a:prstGeom prst="rect">
            <a:avLst/>
          </a:prstGeom>
        </p:spPr>
        <p:txBody>
          <a:bodyPr lIns="53654" tIns="26828" rIns="53654" bIns="26828" anchor="ctr" anchorCtr="0"/>
          <a:lstStyle>
            <a:lvl1pPr marL="0" marR="0" indent="0" algn="l" defTabSz="995690" rtl="0" eaLnBrk="1" fontAlgn="auto" latinLnBrk="0" hangingPunct="1">
              <a:lnSpc>
                <a:spcPct val="100000"/>
              </a:lnSpc>
              <a:spcBef>
                <a:spcPct val="0"/>
              </a:spcBef>
              <a:spcAft>
                <a:spcPct val="0"/>
              </a:spcAft>
              <a:buClrTx/>
              <a:buSzTx/>
              <a:buFontTx/>
              <a:buNone/>
              <a:defRPr sz="2200" b="1" i="0" kern="1200" baseline="0">
                <a:solidFill>
                  <a:schemeClr val="bg1"/>
                </a:solidFill>
                <a:latin typeface="Arial" pitchFamily="34" charset="0"/>
                <a:ea typeface="+mn-ea"/>
                <a:cs typeface="Arial" pitchFamily="34" charset="0"/>
              </a:defRPr>
            </a:lvl1pPr>
            <a:lvl2pPr marL="388942" indent="-190149" algn="l" defTabSz="995690" rtl="0" eaLnBrk="1" latinLnBrk="0" hangingPunct="1">
              <a:spcBef>
                <a:spcPts val="871"/>
              </a:spcBef>
              <a:buFont typeface="Symbol" pitchFamily="18" charset="2"/>
              <a:buChar char="-"/>
              <a:defRPr sz="2000" kern="1200">
                <a:solidFill>
                  <a:srgbClr val="002C59"/>
                </a:solidFill>
                <a:latin typeface="Arial" pitchFamily="34" charset="0"/>
                <a:ea typeface="+mn-ea"/>
                <a:cs typeface="Arial" pitchFamily="34" charset="0"/>
              </a:defRPr>
            </a:lvl2pPr>
            <a:lvl3pPr marL="587734" indent="-198793" algn="l" defTabSz="995690" rtl="0" eaLnBrk="1" latinLnBrk="0" hangingPunct="1">
              <a:spcBef>
                <a:spcPts val="871"/>
              </a:spcBef>
              <a:buFont typeface="Symbol" pitchFamily="18" charset="2"/>
              <a:buChar char="-"/>
              <a:defRPr sz="1700" kern="1200">
                <a:solidFill>
                  <a:srgbClr val="002C59"/>
                </a:solidFill>
                <a:latin typeface="Arial" pitchFamily="34" charset="0"/>
                <a:ea typeface="+mn-ea"/>
                <a:cs typeface="Arial" pitchFamily="34" charset="0"/>
              </a:defRPr>
            </a:lvl3pPr>
            <a:lvl4pPr marL="1493535" indent="0" algn="l" defTabSz="995690" rtl="0" eaLnBrk="1" latinLnBrk="0" hangingPunct="1">
              <a:spcBef>
                <a:spcPct val="20000"/>
              </a:spcBef>
              <a:buFontTx/>
              <a:buNone/>
              <a:defRPr sz="2200" kern="1200">
                <a:solidFill>
                  <a:schemeClr val="tx1"/>
                </a:solidFill>
                <a:latin typeface="+mn-lt"/>
                <a:ea typeface="+mn-ea"/>
                <a:cs typeface="+mn-cs"/>
              </a:defRPr>
            </a:lvl4pPr>
            <a:lvl5pPr marL="1991380" indent="0" algn="l" defTabSz="995690" rtl="0" eaLnBrk="1" latinLnBrk="0" hangingPunct="1">
              <a:spcBef>
                <a:spcPct val="20000"/>
              </a:spcBef>
              <a:buFontTx/>
              <a:buNone/>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endParaRPr lang="en-GB" sz="1500" b="0" spc="17">
              <a:solidFill>
                <a:schemeClr val="bg1"/>
              </a:solidFill>
              <a:latin typeface="Arial"/>
              <a:cs typeface="Arial"/>
            </a:endParaRPr>
          </a:p>
        </p:txBody>
      </p:sp>
      <p:sp>
        <p:nvSpPr>
          <p:cNvPr id="11" name="Titelplatzhalter 1"/>
          <p:cNvSpPr>
            <a:spLocks noGrp="1"/>
          </p:cNvSpPr>
          <p:nvPr>
            <p:ph type="title" hasCustomPrompt="1"/>
          </p:nvPr>
        </p:nvSpPr>
        <p:spPr>
          <a:xfrm>
            <a:off x="365302" y="352917"/>
            <a:ext cx="8489694" cy="571834"/>
          </a:xfrm>
          <a:prstGeom prst="rect">
            <a:avLst/>
          </a:prstGeom>
          <a:noFill/>
          <a:ln>
            <a:noFill/>
          </a:ln>
        </p:spPr>
        <p:txBody>
          <a:bodyPr vert="horz" lIns="0" tIns="0" rIns="0" bIns="0" rtlCol="0" anchor="ctr" anchorCtr="0">
            <a:noAutofit/>
          </a:bodyPr>
          <a:lstStyle>
            <a:lvl1pPr>
              <a:defRPr sz="1500"/>
            </a:lvl1pPr>
          </a:lstStyle>
          <a:p>
            <a:r>
              <a:rPr lang="en-GB"/>
              <a:t>Titelmasterformat durch Klicken bearbeiten</a:t>
            </a:r>
          </a:p>
        </p:txBody>
      </p:sp>
      <p:sp>
        <p:nvSpPr>
          <p:cNvPr id="3" name="Content Placeholder 2">
            <a:extLst>
              <a:ext uri="{FF2B5EF4-FFF2-40B4-BE49-F238E27FC236}">
                <a16:creationId xmlns:a16="http://schemas.microsoft.com/office/drawing/2014/main" id="{397D6EDE-1D88-4253-A185-05406FA8DDDE}"/>
              </a:ext>
            </a:extLst>
          </p:cNvPr>
          <p:cNvSpPr>
            <a:spLocks noGrp="1"/>
          </p:cNvSpPr>
          <p:nvPr>
            <p:ph sz="quarter" idx="10" hasCustomPrompt="1"/>
          </p:nvPr>
        </p:nvSpPr>
        <p:spPr>
          <a:xfrm>
            <a:off x="358775" y="1239838"/>
            <a:ext cx="8497888" cy="3276600"/>
          </a:xfrm>
        </p:spPr>
        <p:txBody>
          <a:bodyPr/>
          <a:lstStyle/>
          <a:p>
            <a:pPr lvl="0"/>
            <a:r>
              <a:rPr lang="en-GB"/>
              <a:t>Formatvorlagen des Textmasters bearbeiten</a:t>
            </a:r>
          </a:p>
          <a:p>
            <a:pPr lvl="1"/>
            <a:r>
              <a:rPr lang="en-GB"/>
              <a:t>Zweite Ebene</a:t>
            </a:r>
          </a:p>
          <a:p>
            <a:pPr lvl="2"/>
            <a:r>
              <a:rPr lang="en-GB"/>
              <a:t>Dritte Ebene</a:t>
            </a:r>
          </a:p>
          <a:p>
            <a:pPr lvl="3"/>
            <a:r>
              <a:rPr lang="en-GB"/>
              <a:t>Vierte Ebene</a:t>
            </a:r>
          </a:p>
          <a:p>
            <a:pPr lvl="4"/>
            <a:r>
              <a:rPr lang="en-GB"/>
              <a:t>Fünfte Ebene</a:t>
            </a:r>
          </a:p>
        </p:txBody>
      </p:sp>
      <p:sp>
        <p:nvSpPr>
          <p:cNvPr id="9" name="Date Placeholder 8">
            <a:extLst>
              <a:ext uri="{FF2B5EF4-FFF2-40B4-BE49-F238E27FC236}">
                <a16:creationId xmlns:a16="http://schemas.microsoft.com/office/drawing/2014/main" id="{FDEE88A0-233F-3B74-D040-D7A353B766E1}"/>
              </a:ext>
            </a:extLst>
          </p:cNvPr>
          <p:cNvSpPr>
            <a:spLocks noGrp="1"/>
          </p:cNvSpPr>
          <p:nvPr>
            <p:ph type="dt" sz="half" idx="11"/>
          </p:nvPr>
        </p:nvSpPr>
        <p:spPr/>
        <p:txBody>
          <a:bodyPr/>
          <a:lstStyle/>
          <a:p>
            <a:r>
              <a:rPr lang="en-CH"/>
              <a:t>September 27th, 2024</a:t>
            </a:r>
            <a:endParaRPr lang="en-GB"/>
          </a:p>
        </p:txBody>
      </p:sp>
      <p:sp>
        <p:nvSpPr>
          <p:cNvPr id="12" name="Footer Placeholder 11">
            <a:extLst>
              <a:ext uri="{FF2B5EF4-FFF2-40B4-BE49-F238E27FC236}">
                <a16:creationId xmlns:a16="http://schemas.microsoft.com/office/drawing/2014/main" id="{7B7494A7-B78C-1099-2D01-5ADCFB5D4854}"/>
              </a:ext>
            </a:extLst>
          </p:cNvPr>
          <p:cNvSpPr>
            <a:spLocks noGrp="1"/>
          </p:cNvSpPr>
          <p:nvPr>
            <p:ph type="ftr" sz="quarter" idx="12"/>
          </p:nvPr>
        </p:nvSpPr>
        <p:spPr/>
        <p:txBody>
          <a:bodyPr/>
          <a:lstStyle/>
          <a:p>
            <a:r>
              <a:rPr lang="en-US"/>
              <a:t>Digital Transformation at the Local Tier of Government in Europe</a:t>
            </a:r>
            <a:endParaRPr lang="en-GB"/>
          </a:p>
        </p:txBody>
      </p:sp>
      <p:sp>
        <p:nvSpPr>
          <p:cNvPr id="13" name="Slide Number Placeholder 12">
            <a:extLst>
              <a:ext uri="{FF2B5EF4-FFF2-40B4-BE49-F238E27FC236}">
                <a16:creationId xmlns:a16="http://schemas.microsoft.com/office/drawing/2014/main" id="{943E3886-840F-D9EE-4EA2-C4ED80A7C0AD}"/>
              </a:ext>
            </a:extLst>
          </p:cNvPr>
          <p:cNvSpPr>
            <a:spLocks noGrp="1"/>
          </p:cNvSpPr>
          <p:nvPr>
            <p:ph type="sldNum" sz="quarter" idx="13"/>
          </p:nvPr>
        </p:nvSpPr>
        <p:spPr/>
        <p:txBody>
          <a:bodyPr/>
          <a:lstStyle/>
          <a:p>
            <a:fld id="{9D7B0645-3226-482C-B41A-16D583647B5C}" type="slidenum">
              <a:rPr lang="en-GB" smtClean="0"/>
              <a:pPr/>
              <a:t>‹Nr.›</a:t>
            </a:fld>
            <a:endParaRPr lang="en-GB"/>
          </a:p>
        </p:txBody>
      </p:sp>
    </p:spTree>
    <p:extLst>
      <p:ext uri="{BB962C8B-B14F-4D97-AF65-F5344CB8AC3E}">
        <p14:creationId xmlns:p14="http://schemas.microsoft.com/office/powerpoint/2010/main" val="1260913836"/>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78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Leer">
    <p:spTree>
      <p:nvGrpSpPr>
        <p:cNvPr id="1" name=""/>
        <p:cNvGrpSpPr/>
        <p:nvPr/>
      </p:nvGrpSpPr>
      <p:grpSpPr>
        <a:xfrm>
          <a:off x="0" y="0"/>
          <a:ext cx="0" cy="0"/>
          <a:chOff x="0" y="0"/>
          <a:chExt cx="0" cy="0"/>
        </a:xfrm>
      </p:grpSpPr>
      <p:sp>
        <p:nvSpPr>
          <p:cNvPr id="2" name="Foliennummernplatzhalter 5"/>
          <p:cNvSpPr>
            <a:spLocks noGrp="1"/>
          </p:cNvSpPr>
          <p:nvPr>
            <p:ph type="sldNum" sz="quarter" idx="10"/>
          </p:nvPr>
        </p:nvSpPr>
        <p:spPr/>
        <p:txBody>
          <a:bodyPr/>
          <a:lstStyle>
            <a:lvl1pPr>
              <a:defRPr/>
            </a:lvl1pPr>
          </a:lstStyle>
          <a:p>
            <a:pPr>
              <a:defRPr/>
            </a:pPr>
            <a:fld id="{7282D0E8-B4BE-44A9-BA40-532DC1E46128}" type="slidenum">
              <a:rPr lang="de-DE"/>
              <a:pPr>
                <a:defRPr/>
              </a:pPr>
              <a:t>‹Nr.›</a:t>
            </a:fld>
            <a:endParaRPr lang="de-DE" dirty="0"/>
          </a:p>
        </p:txBody>
      </p:sp>
      <p:sp>
        <p:nvSpPr>
          <p:cNvPr id="3" name="Titelplatzhalter 1"/>
          <p:cNvSpPr>
            <a:spLocks noGrp="1"/>
          </p:cNvSpPr>
          <p:nvPr>
            <p:ph type="title"/>
          </p:nvPr>
        </p:nvSpPr>
        <p:spPr>
          <a:xfrm>
            <a:off x="1979712" y="465516"/>
            <a:ext cx="6707088" cy="648072"/>
          </a:xfrm>
          <a:prstGeom prst="rect">
            <a:avLst/>
          </a:prstGeom>
        </p:spPr>
        <p:txBody>
          <a:bodyPr vert="horz" lIns="91440" tIns="45720" rIns="91440" bIns="45720" rtlCol="0" anchor="ctr">
            <a:normAutofit/>
          </a:bodyPr>
          <a:lstStyle/>
          <a:p>
            <a:r>
              <a:rPr lang="de-DE" dirty="0"/>
              <a:t>Mastertitelformat</a:t>
            </a:r>
          </a:p>
        </p:txBody>
      </p:sp>
      <p:sp>
        <p:nvSpPr>
          <p:cNvPr id="5" name="Textplatzhalter 4"/>
          <p:cNvSpPr>
            <a:spLocks noGrp="1"/>
          </p:cNvSpPr>
          <p:nvPr>
            <p:ph type="body" sz="quarter" idx="11"/>
          </p:nvPr>
        </p:nvSpPr>
        <p:spPr>
          <a:xfrm>
            <a:off x="467544" y="1383618"/>
            <a:ext cx="8208912" cy="324036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794450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2" name="Foliennummernplatzhalter 5"/>
          <p:cNvSpPr>
            <a:spLocks noGrp="1"/>
          </p:cNvSpPr>
          <p:nvPr>
            <p:ph type="sldNum" sz="quarter" idx="10"/>
          </p:nvPr>
        </p:nvSpPr>
        <p:spPr/>
        <p:txBody>
          <a:bodyPr/>
          <a:lstStyle>
            <a:lvl1pPr>
              <a:defRPr/>
            </a:lvl1pPr>
          </a:lstStyle>
          <a:p>
            <a:pPr>
              <a:defRPr/>
            </a:pPr>
            <a:fld id="{7282D0E8-B4BE-44A9-BA40-532DC1E46128}" type="slidenum">
              <a:rPr lang="de-DE"/>
              <a:pPr>
                <a:defRPr/>
              </a:pPr>
              <a:t>‹Nr.›</a:t>
            </a:fld>
            <a:endParaRPr lang="de-DE" dirty="0"/>
          </a:p>
        </p:txBody>
      </p:sp>
      <p:sp>
        <p:nvSpPr>
          <p:cNvPr id="3" name="Titelplatzhalter 1"/>
          <p:cNvSpPr>
            <a:spLocks noGrp="1"/>
          </p:cNvSpPr>
          <p:nvPr>
            <p:ph type="title"/>
          </p:nvPr>
        </p:nvSpPr>
        <p:spPr>
          <a:xfrm>
            <a:off x="1979712" y="465516"/>
            <a:ext cx="6707088" cy="648072"/>
          </a:xfrm>
          <a:prstGeom prst="rect">
            <a:avLst/>
          </a:prstGeom>
        </p:spPr>
        <p:txBody>
          <a:bodyPr vert="horz" lIns="91440" tIns="45720" rIns="91440" bIns="45720" rtlCol="0" anchor="ctr">
            <a:normAutofit/>
          </a:bodyPr>
          <a:lstStyle/>
          <a:p>
            <a:r>
              <a:rPr lang="de-DE" dirty="0"/>
              <a:t>Mastertitelformat</a:t>
            </a:r>
          </a:p>
        </p:txBody>
      </p:sp>
      <p:sp>
        <p:nvSpPr>
          <p:cNvPr id="5" name="Textplatzhalter 4"/>
          <p:cNvSpPr>
            <a:spLocks noGrp="1"/>
          </p:cNvSpPr>
          <p:nvPr>
            <p:ph type="body" sz="quarter" idx="11"/>
          </p:nvPr>
        </p:nvSpPr>
        <p:spPr>
          <a:xfrm>
            <a:off x="467544" y="1383618"/>
            <a:ext cx="8208912" cy="324036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464137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de-DE"/>
              <a:t>Mastertitelformat bearbeiten</a:t>
            </a:r>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a:xfrm>
            <a:off x="457200" y="4767263"/>
            <a:ext cx="2133600" cy="273844"/>
          </a:xfrm>
          <a:prstGeom prst="rect">
            <a:avLst/>
          </a:prstGeom>
        </p:spPr>
        <p:txBody>
          <a:bodyPr/>
          <a:lstStyle/>
          <a:p>
            <a:r>
              <a:rPr lang="en-US"/>
              <a:t>15 March 2023</a:t>
            </a:r>
            <a:endParaRPr lang="de-DE"/>
          </a:p>
        </p:txBody>
      </p:sp>
      <p:sp>
        <p:nvSpPr>
          <p:cNvPr id="5" name="Fußzeilenplatzhalter 4"/>
          <p:cNvSpPr>
            <a:spLocks noGrp="1"/>
          </p:cNvSpPr>
          <p:nvPr>
            <p:ph type="ftr" sz="quarter" idx="11"/>
          </p:nvPr>
        </p:nvSpPr>
        <p:spPr>
          <a:xfrm>
            <a:off x="3124200" y="4767263"/>
            <a:ext cx="2895600" cy="273844"/>
          </a:xfrm>
          <a:prstGeom prst="rect">
            <a:avLst/>
          </a:prstGeom>
        </p:spPr>
        <p:txBody>
          <a:bodyPr/>
          <a:lstStyle/>
          <a:p>
            <a:r>
              <a:rPr lang="de-DE"/>
              <a:t>Sabine Kuhlmann</a:t>
            </a:r>
          </a:p>
        </p:txBody>
      </p:sp>
      <p:sp>
        <p:nvSpPr>
          <p:cNvPr id="6" name="Foliennummernplatzhalter 5"/>
          <p:cNvSpPr>
            <a:spLocks noGrp="1"/>
          </p:cNvSpPr>
          <p:nvPr>
            <p:ph type="sldNum" sz="quarter" idx="12"/>
          </p:nvPr>
        </p:nvSpPr>
        <p:spPr/>
        <p:txBody>
          <a:bodyPr/>
          <a:lstStyle/>
          <a:p>
            <a:fld id="{1C4D3E91-A39E-4348-8CDE-D5D34E995285}" type="slidenum">
              <a:rPr lang="de-DE" smtClean="0"/>
              <a:t>‹Nr.›</a:t>
            </a:fld>
            <a:endParaRPr lang="de-DE"/>
          </a:p>
        </p:txBody>
      </p:sp>
    </p:spTree>
    <p:extLst>
      <p:ext uri="{BB962C8B-B14F-4D97-AF65-F5344CB8AC3E}">
        <p14:creationId xmlns:p14="http://schemas.microsoft.com/office/powerpoint/2010/main" val="643791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a:prstGeom prst="rect">
            <a:avLst/>
          </a:prstGeom>
        </p:spPr>
        <p:txBody>
          <a:bodyPr/>
          <a:lstStyle>
            <a:lvl1pPr>
              <a:defRPr>
                <a:solidFill>
                  <a:schemeClr val="tx2">
                    <a:lumMod val="75000"/>
                  </a:schemeClr>
                </a:solidFill>
                <a:latin typeface="Times New Roman" pitchFamily="18" charset="0"/>
                <a:cs typeface="Times New Roman" pitchFamily="18" charset="0"/>
              </a:defRPr>
            </a:lvl1pPr>
          </a:lstStyle>
          <a:p>
            <a:r>
              <a:rPr lang="de-DE" dirty="0"/>
              <a:t>Titelmasterformat durch Klicken bearbeiten</a:t>
            </a:r>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dirty="0"/>
              <a:t>Formatvorlage des Untertitelmasters durch Klicken bearbeiten</a:t>
            </a:r>
          </a:p>
        </p:txBody>
      </p:sp>
      <p:sp>
        <p:nvSpPr>
          <p:cNvPr id="4" name="Foliennummernplatzhalter 5"/>
          <p:cNvSpPr>
            <a:spLocks noGrp="1"/>
          </p:cNvSpPr>
          <p:nvPr>
            <p:ph type="sldNum" sz="quarter" idx="10"/>
          </p:nvPr>
        </p:nvSpPr>
        <p:spPr>
          <a:xfrm>
            <a:off x="7010400" y="4869657"/>
            <a:ext cx="2133600" cy="273844"/>
          </a:xfrm>
        </p:spPr>
        <p:txBody>
          <a:bodyPr/>
          <a:lstStyle>
            <a:lvl1pPr>
              <a:defRPr sz="1050"/>
            </a:lvl1pPr>
          </a:lstStyle>
          <a:p>
            <a:pPr>
              <a:defRPr/>
            </a:pPr>
            <a:fld id="{77FE7605-4C7A-40A3-A8AE-9B0A6C96D6DA}" type="slidenum">
              <a:rPr lang="de-DE" smtClean="0"/>
              <a:pPr>
                <a:defRPr/>
              </a:pPr>
              <a:t>‹Nr.›</a:t>
            </a:fld>
            <a:endParaRPr lang="de-DE" dirty="0"/>
          </a:p>
        </p:txBody>
      </p:sp>
    </p:spTree>
    <p:extLst>
      <p:ext uri="{BB962C8B-B14F-4D97-AF65-F5344CB8AC3E}">
        <p14:creationId xmlns:p14="http://schemas.microsoft.com/office/powerpoint/2010/main" val="1015794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5"/>
          <p:cNvSpPr>
            <a:spLocks noGrp="1"/>
          </p:cNvSpPr>
          <p:nvPr>
            <p:ph type="sldNum" sz="quarter" idx="10"/>
          </p:nvPr>
        </p:nvSpPr>
        <p:spPr>
          <a:xfrm>
            <a:off x="7003614" y="4869657"/>
            <a:ext cx="2133600" cy="273844"/>
          </a:xfrm>
        </p:spPr>
        <p:txBody>
          <a:bodyPr/>
          <a:lstStyle>
            <a:lvl1pPr>
              <a:defRPr sz="1050"/>
            </a:lvl1pPr>
          </a:lstStyle>
          <a:p>
            <a:pPr>
              <a:defRPr/>
            </a:pPr>
            <a:fld id="{FA88D952-EA99-40BA-8C43-1D4FC4F72845}" type="slidenum">
              <a:rPr lang="de-DE" smtClean="0"/>
              <a:pPr>
                <a:defRPr/>
              </a:pPr>
              <a:t>‹Nr.›</a:t>
            </a:fld>
            <a:endParaRPr lang="de-DE" dirty="0"/>
          </a:p>
        </p:txBody>
      </p:sp>
      <p:sp>
        <p:nvSpPr>
          <p:cNvPr id="7" name="Titel 1"/>
          <p:cNvSpPr>
            <a:spLocks noGrp="1"/>
          </p:cNvSpPr>
          <p:nvPr>
            <p:ph type="title"/>
          </p:nvPr>
        </p:nvSpPr>
        <p:spPr>
          <a:xfrm>
            <a:off x="1835696" y="465516"/>
            <a:ext cx="7308304" cy="641226"/>
          </a:xfrm>
          <a:prstGeom prst="rect">
            <a:avLst/>
          </a:prstGeom>
        </p:spPr>
        <p:txBody>
          <a:bodyPr anchor="ctr"/>
          <a:lstStyle>
            <a:lvl1pPr>
              <a:defRPr sz="2100">
                <a:solidFill>
                  <a:schemeClr val="bg1"/>
                </a:solidFill>
                <a:latin typeface="Times New Roman" pitchFamily="18" charset="0"/>
                <a:cs typeface="Times New Roman" panose="02020603050405020304" pitchFamily="18" charset="0"/>
              </a:defRPr>
            </a:lvl1pPr>
          </a:lstStyle>
          <a:p>
            <a:r>
              <a:rPr lang="de-DE" dirty="0"/>
              <a:t>Titelmasterformat durch Klicken bearbeiten</a:t>
            </a:r>
          </a:p>
        </p:txBody>
      </p:sp>
      <p:sp>
        <p:nvSpPr>
          <p:cNvPr id="8" name="Fußzeilenplatzhalter 4"/>
          <p:cNvSpPr>
            <a:spLocks noGrp="1"/>
          </p:cNvSpPr>
          <p:nvPr>
            <p:ph type="ftr" sz="quarter" idx="12"/>
          </p:nvPr>
        </p:nvSpPr>
        <p:spPr>
          <a:xfrm>
            <a:off x="17614" y="4869657"/>
            <a:ext cx="9126386"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Times New Roman" panose="02020603050405020304" pitchFamily="18" charset="0"/>
                <a:cs typeface="Times New Roman" panose="02020603050405020304" pitchFamily="18" charset="0"/>
              </a:defRPr>
            </a:lvl1pPr>
          </a:lstStyle>
          <a:p>
            <a:pPr>
              <a:defRPr/>
            </a:pPr>
            <a:r>
              <a:rPr lang="de-DE" dirty="0"/>
              <a:t>Prof. Dr. Sabine Kuhlmann, Potsdam University, Germany</a:t>
            </a:r>
          </a:p>
        </p:txBody>
      </p:sp>
    </p:spTree>
    <p:extLst>
      <p:ext uri="{BB962C8B-B14F-4D97-AF65-F5344CB8AC3E}">
        <p14:creationId xmlns:p14="http://schemas.microsoft.com/office/powerpoint/2010/main" val="2172688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Textmasterformat bearbeiten</a:t>
            </a:r>
          </a:p>
        </p:txBody>
      </p:sp>
      <p:sp>
        <p:nvSpPr>
          <p:cNvPr id="4" name="Inhaltsplatzhalt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6" name="Inhaltsplatzhalt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5"/>
          <p:cNvSpPr>
            <a:spLocks noGrp="1"/>
          </p:cNvSpPr>
          <p:nvPr>
            <p:ph type="sldNum" sz="quarter" idx="10"/>
          </p:nvPr>
        </p:nvSpPr>
        <p:spPr>
          <a:xfrm>
            <a:off x="7010400" y="4869657"/>
            <a:ext cx="2133600" cy="273844"/>
          </a:xfrm>
        </p:spPr>
        <p:txBody>
          <a:bodyPr/>
          <a:lstStyle>
            <a:lvl1pPr>
              <a:defRPr sz="1050"/>
            </a:lvl1pPr>
          </a:lstStyle>
          <a:p>
            <a:pPr>
              <a:defRPr/>
            </a:pPr>
            <a:fld id="{44050AD7-5C0F-4223-A2BE-D47CCD54C8CC}" type="slidenum">
              <a:rPr lang="de-DE" smtClean="0"/>
              <a:pPr>
                <a:defRPr/>
              </a:pPr>
              <a:t>‹Nr.›</a:t>
            </a:fld>
            <a:endParaRPr lang="de-DE" dirty="0"/>
          </a:p>
        </p:txBody>
      </p:sp>
      <p:sp>
        <p:nvSpPr>
          <p:cNvPr id="9" name="Titel 1"/>
          <p:cNvSpPr>
            <a:spLocks noGrp="1"/>
          </p:cNvSpPr>
          <p:nvPr>
            <p:ph type="title"/>
          </p:nvPr>
        </p:nvSpPr>
        <p:spPr>
          <a:xfrm>
            <a:off x="1835696" y="465516"/>
            <a:ext cx="7308304" cy="641226"/>
          </a:xfrm>
          <a:prstGeom prst="rect">
            <a:avLst/>
          </a:prstGeom>
        </p:spPr>
        <p:txBody>
          <a:bodyPr anchor="ctr"/>
          <a:lstStyle>
            <a:lvl1pPr>
              <a:defRPr sz="2100">
                <a:solidFill>
                  <a:schemeClr val="bg1"/>
                </a:solidFill>
                <a:latin typeface="Times New Roman" pitchFamily="18" charset="0"/>
                <a:cs typeface="Times New Roman" panose="02020603050405020304" pitchFamily="18" charset="0"/>
              </a:defRPr>
            </a:lvl1pPr>
          </a:lstStyle>
          <a:p>
            <a:r>
              <a:rPr lang="de-DE" dirty="0"/>
              <a:t>Titelmasterformat durch Klicken bearbeiten</a:t>
            </a:r>
          </a:p>
        </p:txBody>
      </p:sp>
      <p:sp>
        <p:nvSpPr>
          <p:cNvPr id="10" name="Fußzeilenplatzhalter 4"/>
          <p:cNvSpPr>
            <a:spLocks noGrp="1"/>
          </p:cNvSpPr>
          <p:nvPr>
            <p:ph type="ftr" sz="quarter" idx="12"/>
          </p:nvPr>
        </p:nvSpPr>
        <p:spPr>
          <a:xfrm>
            <a:off x="17614" y="4869657"/>
            <a:ext cx="9126386"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Times New Roman" panose="02020603050405020304" pitchFamily="18" charset="0"/>
                <a:cs typeface="Times New Roman" panose="02020603050405020304" pitchFamily="18" charset="0"/>
              </a:defRPr>
            </a:lvl1pPr>
          </a:lstStyle>
          <a:p>
            <a:pPr>
              <a:defRPr/>
            </a:pPr>
            <a:r>
              <a:rPr lang="de-DE" dirty="0"/>
              <a:t>Prof. Dr. Sabine Kuhlmann, Potsdam University, Germany</a:t>
            </a:r>
          </a:p>
        </p:txBody>
      </p:sp>
    </p:spTree>
    <p:extLst>
      <p:ext uri="{BB962C8B-B14F-4D97-AF65-F5344CB8AC3E}">
        <p14:creationId xmlns:p14="http://schemas.microsoft.com/office/powerpoint/2010/main" val="2671832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Foliennummernplatzhalter 5"/>
          <p:cNvSpPr>
            <a:spLocks noGrp="1"/>
          </p:cNvSpPr>
          <p:nvPr>
            <p:ph type="sldNum" sz="quarter" idx="10"/>
          </p:nvPr>
        </p:nvSpPr>
        <p:spPr/>
        <p:txBody>
          <a:bodyPr/>
          <a:lstStyle>
            <a:lvl1pPr>
              <a:defRPr sz="1050"/>
            </a:lvl1pPr>
          </a:lstStyle>
          <a:p>
            <a:pPr>
              <a:defRPr/>
            </a:pPr>
            <a:fld id="{7282D0E8-B4BE-44A9-BA40-532DC1E46128}" type="slidenum">
              <a:rPr lang="de-DE" smtClean="0"/>
              <a:pPr>
                <a:defRPr/>
              </a:pPr>
              <a:t>‹Nr.›</a:t>
            </a:fld>
            <a:endParaRPr lang="de-DE" dirty="0"/>
          </a:p>
        </p:txBody>
      </p:sp>
      <p:sp>
        <p:nvSpPr>
          <p:cNvPr id="5" name="Titel 1"/>
          <p:cNvSpPr>
            <a:spLocks noGrp="1"/>
          </p:cNvSpPr>
          <p:nvPr>
            <p:ph type="title"/>
          </p:nvPr>
        </p:nvSpPr>
        <p:spPr>
          <a:xfrm>
            <a:off x="1835696" y="465516"/>
            <a:ext cx="7308304" cy="641226"/>
          </a:xfrm>
          <a:prstGeom prst="rect">
            <a:avLst/>
          </a:prstGeom>
        </p:spPr>
        <p:txBody>
          <a:bodyPr anchor="ctr"/>
          <a:lstStyle>
            <a:lvl1pPr>
              <a:defRPr sz="2100">
                <a:solidFill>
                  <a:schemeClr val="bg1"/>
                </a:solidFill>
                <a:latin typeface="Times New Roman" pitchFamily="18" charset="0"/>
                <a:cs typeface="Times New Roman" panose="02020603050405020304" pitchFamily="18" charset="0"/>
              </a:defRPr>
            </a:lvl1pPr>
          </a:lstStyle>
          <a:p>
            <a:r>
              <a:rPr lang="de-DE" dirty="0"/>
              <a:t>Titelmasterformat durch Klicken bearbeiten</a:t>
            </a:r>
          </a:p>
        </p:txBody>
      </p:sp>
      <p:sp>
        <p:nvSpPr>
          <p:cNvPr id="8" name="Foliennummernplatzhalter 2"/>
          <p:cNvSpPr txBox="1">
            <a:spLocks/>
          </p:cNvSpPr>
          <p:nvPr userDrawn="1"/>
        </p:nvSpPr>
        <p:spPr>
          <a:xfrm>
            <a:off x="2411760" y="4869657"/>
            <a:ext cx="4608512" cy="273844"/>
          </a:xfrm>
          <a:prstGeom prst="rect">
            <a:avLst/>
          </a:prstGeom>
        </p:spPr>
        <p:txBody>
          <a:bodyPr/>
          <a:lstStyle>
            <a:defPPr>
              <a:defRPr lang="de-DE"/>
            </a:defPPr>
            <a:lvl1pPr algn="r" rtl="0" fontAlgn="auto">
              <a:spcBef>
                <a:spcPts val="0"/>
              </a:spcBef>
              <a:spcAft>
                <a:spcPts val="0"/>
              </a:spcAft>
              <a:defRPr kern="1200">
                <a:solidFill>
                  <a:schemeClr val="tx2">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de-DE" sz="1350" dirty="0"/>
          </a:p>
        </p:txBody>
      </p:sp>
      <p:sp>
        <p:nvSpPr>
          <p:cNvPr id="6" name="Fußzeilenplatzhalter 4"/>
          <p:cNvSpPr>
            <a:spLocks noGrp="1"/>
          </p:cNvSpPr>
          <p:nvPr>
            <p:ph type="ftr" sz="quarter" idx="12"/>
          </p:nvPr>
        </p:nvSpPr>
        <p:spPr>
          <a:xfrm>
            <a:off x="17614" y="4869657"/>
            <a:ext cx="9126386"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Times New Roman" panose="02020603050405020304" pitchFamily="18" charset="0"/>
                <a:cs typeface="Times New Roman" panose="02020603050405020304" pitchFamily="18" charset="0"/>
              </a:defRPr>
            </a:lvl1pPr>
          </a:lstStyle>
          <a:p>
            <a:pPr>
              <a:defRPr/>
            </a:pPr>
            <a:r>
              <a:rPr lang="de-DE" dirty="0"/>
              <a:t>Prof. Dr. Sabine Kuhlmann, Potsdam University, Germany</a:t>
            </a:r>
          </a:p>
        </p:txBody>
      </p:sp>
    </p:spTree>
    <p:extLst>
      <p:ext uri="{BB962C8B-B14F-4D97-AF65-F5344CB8AC3E}">
        <p14:creationId xmlns:p14="http://schemas.microsoft.com/office/powerpoint/2010/main" val="1083508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Layout">
    <p:spTree>
      <p:nvGrpSpPr>
        <p:cNvPr id="1" name=""/>
        <p:cNvGrpSpPr/>
        <p:nvPr/>
      </p:nvGrpSpPr>
      <p:grpSpPr>
        <a:xfrm>
          <a:off x="0" y="0"/>
          <a:ext cx="0" cy="0"/>
          <a:chOff x="0" y="0"/>
          <a:chExt cx="0" cy="0"/>
        </a:xfrm>
      </p:grpSpPr>
      <p:sp>
        <p:nvSpPr>
          <p:cNvPr id="2" name="Titel 1"/>
          <p:cNvSpPr>
            <a:spLocks noGrp="1"/>
          </p:cNvSpPr>
          <p:nvPr>
            <p:ph type="title"/>
          </p:nvPr>
        </p:nvSpPr>
        <p:spPr>
          <a:xfrm>
            <a:off x="1835696" y="465516"/>
            <a:ext cx="7308304" cy="641226"/>
          </a:xfrm>
          <a:prstGeom prst="rect">
            <a:avLst/>
          </a:prstGeom>
        </p:spPr>
        <p:txBody>
          <a:bodyPr anchor="ctr"/>
          <a:lstStyle>
            <a:lvl1pPr>
              <a:defRPr sz="2100">
                <a:solidFill>
                  <a:schemeClr val="bg1"/>
                </a:solidFill>
                <a:latin typeface="Times New Roman" pitchFamily="18" charset="0"/>
                <a:cs typeface="Times New Roman" panose="02020603050405020304" pitchFamily="18" charset="0"/>
              </a:defRPr>
            </a:lvl1pPr>
          </a:lstStyle>
          <a:p>
            <a:r>
              <a:rPr lang="de-DE" dirty="0"/>
              <a:t>Titelmasterformat durch Klicken bearbeiten</a:t>
            </a:r>
          </a:p>
        </p:txBody>
      </p:sp>
      <p:sp>
        <p:nvSpPr>
          <p:cNvPr id="3" name="Foliennummernplatzhalter 2"/>
          <p:cNvSpPr>
            <a:spLocks noGrp="1"/>
          </p:cNvSpPr>
          <p:nvPr>
            <p:ph type="sldNum" sz="quarter" idx="10"/>
          </p:nvPr>
        </p:nvSpPr>
        <p:spPr/>
        <p:txBody>
          <a:bodyPr/>
          <a:lstStyle>
            <a:lvl1pPr>
              <a:defRPr sz="1050"/>
            </a:lvl1pPr>
          </a:lstStyle>
          <a:p>
            <a:pPr>
              <a:defRPr/>
            </a:pPr>
            <a:fld id="{5DDDD262-BC9C-494B-9CF4-E0E22047DDD7}" type="slidenum">
              <a:rPr lang="de-DE" smtClean="0"/>
              <a:pPr>
                <a:defRPr/>
              </a:pPr>
              <a:t>‹Nr.›</a:t>
            </a:fld>
            <a:endParaRPr lang="de-DE" dirty="0"/>
          </a:p>
        </p:txBody>
      </p:sp>
      <p:sp>
        <p:nvSpPr>
          <p:cNvPr id="4" name="Inhaltsplatzhalter 3"/>
          <p:cNvSpPr>
            <a:spLocks noGrp="1"/>
          </p:cNvSpPr>
          <p:nvPr>
            <p:ph sz="quarter" idx="11"/>
          </p:nvPr>
        </p:nvSpPr>
        <p:spPr>
          <a:xfrm>
            <a:off x="683568" y="1437624"/>
            <a:ext cx="7776864" cy="3132348"/>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2"/>
          <p:cNvSpPr txBox="1">
            <a:spLocks/>
          </p:cNvSpPr>
          <p:nvPr userDrawn="1"/>
        </p:nvSpPr>
        <p:spPr>
          <a:xfrm>
            <a:off x="17614" y="4883136"/>
            <a:ext cx="2133600" cy="273844"/>
          </a:xfrm>
          <a:prstGeom prst="rect">
            <a:avLst/>
          </a:prstGeom>
        </p:spPr>
        <p:txBody>
          <a:bodyPr/>
          <a:lstStyle>
            <a:defPPr>
              <a:defRPr lang="de-DE"/>
            </a:defPPr>
            <a:lvl1pPr algn="r" rtl="0" fontAlgn="auto">
              <a:spcBef>
                <a:spcPts val="0"/>
              </a:spcBef>
              <a:spcAft>
                <a:spcPts val="0"/>
              </a:spcAft>
              <a:defRPr kern="1200">
                <a:solidFill>
                  <a:schemeClr val="tx2">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de-DE" sz="1350" dirty="0"/>
          </a:p>
        </p:txBody>
      </p:sp>
      <p:sp>
        <p:nvSpPr>
          <p:cNvPr id="6" name="Foliennummernplatzhalter 2"/>
          <p:cNvSpPr txBox="1">
            <a:spLocks/>
          </p:cNvSpPr>
          <p:nvPr userDrawn="1"/>
        </p:nvSpPr>
        <p:spPr>
          <a:xfrm>
            <a:off x="2411760" y="4869657"/>
            <a:ext cx="4608512" cy="273844"/>
          </a:xfrm>
          <a:prstGeom prst="rect">
            <a:avLst/>
          </a:prstGeom>
        </p:spPr>
        <p:txBody>
          <a:bodyPr/>
          <a:lstStyle>
            <a:defPPr>
              <a:defRPr lang="de-DE"/>
            </a:defPPr>
            <a:lvl1pPr algn="r" rtl="0" fontAlgn="auto">
              <a:spcBef>
                <a:spcPts val="0"/>
              </a:spcBef>
              <a:spcAft>
                <a:spcPts val="0"/>
              </a:spcAft>
              <a:defRPr kern="1200">
                <a:solidFill>
                  <a:schemeClr val="tx2">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de-DE" sz="1350" dirty="0"/>
          </a:p>
        </p:txBody>
      </p:sp>
      <p:sp>
        <p:nvSpPr>
          <p:cNvPr id="19" name="Fußzeilenplatzhalter 4"/>
          <p:cNvSpPr>
            <a:spLocks noGrp="1"/>
          </p:cNvSpPr>
          <p:nvPr>
            <p:ph type="ftr" sz="quarter" idx="12"/>
          </p:nvPr>
        </p:nvSpPr>
        <p:spPr>
          <a:xfrm>
            <a:off x="17614" y="4869657"/>
            <a:ext cx="9126386"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Times New Roman" panose="02020603050405020304" pitchFamily="18" charset="0"/>
                <a:cs typeface="Times New Roman" panose="02020603050405020304" pitchFamily="18" charset="0"/>
              </a:defRPr>
            </a:lvl1pPr>
          </a:lstStyle>
          <a:p>
            <a:pPr>
              <a:defRPr/>
            </a:pPr>
            <a:r>
              <a:rPr lang="de-DE" dirty="0"/>
              <a:t>Prof. Dr. Sabine Kuhlmann, Potsdam University, Germany</a:t>
            </a:r>
          </a:p>
        </p:txBody>
      </p:sp>
    </p:spTree>
    <p:extLst>
      <p:ext uri="{BB962C8B-B14F-4D97-AF65-F5344CB8AC3E}">
        <p14:creationId xmlns:p14="http://schemas.microsoft.com/office/powerpoint/2010/main" val="3476310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a:prstGeom prst="rect">
            <a:avLst/>
          </a:prstGeom>
        </p:spPr>
        <p:txBody>
          <a:bodyPr anchor="b"/>
          <a:lstStyle>
            <a:lvl1pPr algn="l">
              <a:defRPr sz="1500" b="1"/>
            </a:lvl1pPr>
          </a:lstStyle>
          <a:p>
            <a:r>
              <a:rPr lang="de-DE"/>
              <a:t>Titelmasterformat durch Klicken bearbeiten</a:t>
            </a:r>
          </a:p>
        </p:txBody>
      </p:sp>
      <p:sp>
        <p:nvSpPr>
          <p:cNvPr id="3" name="Bildplatzhalter 2"/>
          <p:cNvSpPr>
            <a:spLocks noGrp="1"/>
          </p:cNvSpPr>
          <p:nvPr>
            <p:ph type="pic" idx="1"/>
          </p:nvPr>
        </p:nvSpPr>
        <p:spPr>
          <a:xfrm>
            <a:off x="1792288" y="1167594"/>
            <a:ext cx="5486400" cy="2378087"/>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de-DE" noProof="0"/>
          </a:p>
        </p:txBody>
      </p:sp>
      <p:sp>
        <p:nvSpPr>
          <p:cNvPr id="4" name="Textplatzhalt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5" name="Foliennummernplatzhalter 5"/>
          <p:cNvSpPr>
            <a:spLocks noGrp="1"/>
          </p:cNvSpPr>
          <p:nvPr>
            <p:ph type="sldNum" sz="quarter" idx="10"/>
          </p:nvPr>
        </p:nvSpPr>
        <p:spPr>
          <a:xfrm>
            <a:off x="7010400" y="4869657"/>
            <a:ext cx="2133600" cy="273844"/>
          </a:xfrm>
        </p:spPr>
        <p:txBody>
          <a:bodyPr/>
          <a:lstStyle>
            <a:lvl1pPr>
              <a:defRPr sz="1050"/>
            </a:lvl1pPr>
          </a:lstStyle>
          <a:p>
            <a:pPr>
              <a:defRPr/>
            </a:pPr>
            <a:fld id="{70FE1021-F492-4D2D-AD37-66FDA79DD1D3}" type="slidenum">
              <a:rPr lang="de-DE" smtClean="0"/>
              <a:pPr>
                <a:defRPr/>
              </a:pPr>
              <a:t>‹Nr.›</a:t>
            </a:fld>
            <a:endParaRPr lang="de-DE" dirty="0"/>
          </a:p>
        </p:txBody>
      </p:sp>
      <p:sp>
        <p:nvSpPr>
          <p:cNvPr id="7" name="Titel 1"/>
          <p:cNvSpPr txBox="1">
            <a:spLocks/>
          </p:cNvSpPr>
          <p:nvPr userDrawn="1"/>
        </p:nvSpPr>
        <p:spPr>
          <a:xfrm>
            <a:off x="1835696" y="465516"/>
            <a:ext cx="7308304" cy="641226"/>
          </a:xfrm>
          <a:prstGeom prst="rect">
            <a:avLst/>
          </a:prstGeom>
        </p:spPr>
        <p:txBody>
          <a:bodyPr anchor="ctr"/>
          <a:lstStyle>
            <a:lvl1pPr algn="ctr" rtl="0" eaLnBrk="0" fontAlgn="base" hangingPunct="0">
              <a:spcBef>
                <a:spcPct val="0"/>
              </a:spcBef>
              <a:spcAft>
                <a:spcPct val="0"/>
              </a:spcAft>
              <a:defRPr sz="2800" kern="1200">
                <a:solidFill>
                  <a:schemeClr val="bg1"/>
                </a:solidFill>
                <a:latin typeface="+mn-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de-DE" sz="2100" dirty="0">
                <a:latin typeface="Times New Roman" pitchFamily="18" charset="0"/>
                <a:cs typeface="Times New Roman" pitchFamily="18" charset="0"/>
              </a:rPr>
              <a:t>Titelmasterformat durch Klicken bearbeiten</a:t>
            </a:r>
          </a:p>
        </p:txBody>
      </p:sp>
      <p:sp>
        <p:nvSpPr>
          <p:cNvPr id="10" name="Foliennummernplatzhalter 2"/>
          <p:cNvSpPr txBox="1">
            <a:spLocks/>
          </p:cNvSpPr>
          <p:nvPr userDrawn="1"/>
        </p:nvSpPr>
        <p:spPr>
          <a:xfrm>
            <a:off x="2411760" y="4869657"/>
            <a:ext cx="4608512" cy="273844"/>
          </a:xfrm>
          <a:prstGeom prst="rect">
            <a:avLst/>
          </a:prstGeom>
        </p:spPr>
        <p:txBody>
          <a:bodyPr/>
          <a:lstStyle>
            <a:defPPr>
              <a:defRPr lang="de-DE"/>
            </a:defPPr>
            <a:lvl1pPr algn="r" rtl="0" fontAlgn="auto">
              <a:spcBef>
                <a:spcPts val="0"/>
              </a:spcBef>
              <a:spcAft>
                <a:spcPts val="0"/>
              </a:spcAft>
              <a:defRPr kern="1200">
                <a:solidFill>
                  <a:schemeClr val="tx2">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de-DE" sz="1350" dirty="0"/>
          </a:p>
        </p:txBody>
      </p:sp>
      <p:sp>
        <p:nvSpPr>
          <p:cNvPr id="9" name="Fußzeilenplatzhalter 4"/>
          <p:cNvSpPr>
            <a:spLocks noGrp="1"/>
          </p:cNvSpPr>
          <p:nvPr>
            <p:ph type="ftr" sz="quarter" idx="12"/>
          </p:nvPr>
        </p:nvSpPr>
        <p:spPr>
          <a:xfrm>
            <a:off x="17614" y="4869657"/>
            <a:ext cx="9126386"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Times New Roman" panose="02020603050405020304" pitchFamily="18" charset="0"/>
                <a:cs typeface="Times New Roman" panose="02020603050405020304" pitchFamily="18" charset="0"/>
              </a:defRPr>
            </a:lvl1pPr>
          </a:lstStyle>
          <a:p>
            <a:pPr>
              <a:defRPr/>
            </a:pPr>
            <a:r>
              <a:rPr lang="de-DE" dirty="0"/>
              <a:t>Prof. Dr. Sabine Kuhlmann, Potsdam University, Germany</a:t>
            </a:r>
          </a:p>
        </p:txBody>
      </p:sp>
    </p:spTree>
    <p:extLst>
      <p:ext uri="{BB962C8B-B14F-4D97-AF65-F5344CB8AC3E}">
        <p14:creationId xmlns:p14="http://schemas.microsoft.com/office/powerpoint/2010/main" val="1462000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10" name="Foliennummernplatzhalter 5"/>
          <p:cNvSpPr txBox="1">
            <a:spLocks/>
          </p:cNvSpPr>
          <p:nvPr userDrawn="1"/>
        </p:nvSpPr>
        <p:spPr>
          <a:xfrm>
            <a:off x="7236296" y="4767263"/>
            <a:ext cx="1479108" cy="27384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Inhaltsplatzhalter 4"/>
          <p:cNvSpPr>
            <a:spLocks noGrp="1"/>
          </p:cNvSpPr>
          <p:nvPr>
            <p:ph sz="quarter" idx="10"/>
          </p:nvPr>
        </p:nvSpPr>
        <p:spPr>
          <a:xfrm>
            <a:off x="467544" y="1381296"/>
            <a:ext cx="8247860" cy="3382963"/>
          </a:xfrm>
        </p:spPr>
        <p:txBody>
          <a:bodyPr/>
          <a:lstStyle>
            <a:lvl2pPr marL="742950" indent="-285750">
              <a:buFont typeface="Arial" panose="020B0604020202020204" pitchFamily="34" charset="0"/>
              <a:buChar char="•"/>
              <a:defRPr sz="2000"/>
            </a:lvl2pPr>
            <a:lvl3pPr marL="1200150" indent="-285750">
              <a:buFontTx/>
              <a:buChar char="–"/>
              <a:defRPr lang="de-DE" sz="1800" kern="1200" dirty="0" smtClean="0">
                <a:solidFill>
                  <a:schemeClr val="bg1">
                    <a:lumMod val="50000"/>
                  </a:schemeClr>
                </a:solidFill>
                <a:latin typeface="+mn-lt"/>
                <a:ea typeface="+mn-ea"/>
                <a:cs typeface="+mn-cs"/>
              </a:defRPr>
            </a:lvl3pPr>
            <a:lvl4pPr marL="1600200" indent="-228600">
              <a:buFont typeface="Wingdings" panose="05000000000000000000" pitchFamily="2" charset="2"/>
              <a:buChar char="§"/>
              <a:defRPr sz="1600">
                <a:solidFill>
                  <a:schemeClr val="bg1">
                    <a:lumMod val="50000"/>
                  </a:schemeClr>
                </a:solidFill>
              </a:defRPr>
            </a:lvl4pPr>
            <a:lvl5pPr>
              <a:defRPr sz="1600">
                <a:solidFill>
                  <a:schemeClr val="bg1">
                    <a:lumMod val="50000"/>
                  </a:schemeClr>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Titel 5"/>
          <p:cNvSpPr>
            <a:spLocks noGrp="1"/>
          </p:cNvSpPr>
          <p:nvPr>
            <p:ph type="title"/>
          </p:nvPr>
        </p:nvSpPr>
        <p:spPr>
          <a:xfrm>
            <a:off x="2051720" y="51470"/>
            <a:ext cx="6663684" cy="1017992"/>
          </a:xfrm>
        </p:spPr>
        <p:txBody>
          <a:bodyPr/>
          <a:lstStyle>
            <a:lvl1pPr algn="r">
              <a:defRPr/>
            </a:lvl1pPr>
          </a:lstStyle>
          <a:p>
            <a:r>
              <a:rPr lang="de-DE" dirty="0"/>
              <a:t>Titelmasterformat durch Klicken bearbeiten</a:t>
            </a:r>
            <a:endParaRPr lang="en-US" dirty="0"/>
          </a:p>
        </p:txBody>
      </p:sp>
      <p:sp>
        <p:nvSpPr>
          <p:cNvPr id="7" name="Datumsplatzhalter 6"/>
          <p:cNvSpPr>
            <a:spLocks noGrp="1"/>
          </p:cNvSpPr>
          <p:nvPr>
            <p:ph type="dt" sz="half" idx="11"/>
          </p:nvPr>
        </p:nvSpPr>
        <p:spPr/>
        <p:txBody>
          <a:bodyPr/>
          <a:lstStyle/>
          <a:p>
            <a:r>
              <a:rPr lang="en-US"/>
              <a:t>15 March 2023</a:t>
            </a:r>
            <a:endParaRPr lang="en-US" dirty="0"/>
          </a:p>
        </p:txBody>
      </p:sp>
      <p:sp>
        <p:nvSpPr>
          <p:cNvPr id="8" name="Fußzeilenplatzhalter 7"/>
          <p:cNvSpPr>
            <a:spLocks noGrp="1"/>
          </p:cNvSpPr>
          <p:nvPr>
            <p:ph type="ftr" sz="quarter" idx="12"/>
          </p:nvPr>
        </p:nvSpPr>
        <p:spPr/>
        <p:txBody>
          <a:bodyPr/>
          <a:lstStyle/>
          <a:p>
            <a:r>
              <a:rPr lang="en-US"/>
              <a:t>Sabine Kuhlmann</a:t>
            </a:r>
            <a:endParaRPr lang="en-US" dirty="0"/>
          </a:p>
        </p:txBody>
      </p:sp>
      <p:sp>
        <p:nvSpPr>
          <p:cNvPr id="9" name="Foliennummernplatzhalter 8"/>
          <p:cNvSpPr>
            <a:spLocks noGrp="1"/>
          </p:cNvSpPr>
          <p:nvPr>
            <p:ph type="sldNum" sz="quarter" idx="13"/>
          </p:nvPr>
        </p:nvSpPr>
        <p:spPr/>
        <p:txBody>
          <a:bodyPr/>
          <a:lstStyle/>
          <a:p>
            <a:fld id="{B9DC3BE4-014D-4E5D-BF22-87541E65D87F}" type="slidenum">
              <a:rPr lang="en-US" smtClean="0"/>
              <a:pPr/>
              <a:t>‹Nr.›</a:t>
            </a:fld>
            <a:endParaRPr lang="en-US"/>
          </a:p>
        </p:txBody>
      </p:sp>
    </p:spTree>
    <p:extLst>
      <p:ext uri="{BB962C8B-B14F-4D97-AF65-F5344CB8AC3E}">
        <p14:creationId xmlns:p14="http://schemas.microsoft.com/office/powerpoint/2010/main" val="194788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cSld name="Titel und Inhalt">
    <p:spTree>
      <p:nvGrpSpPr>
        <p:cNvPr id="1" name=""/>
        <p:cNvGrpSpPr/>
        <p:nvPr/>
      </p:nvGrpSpPr>
      <p:grpSpPr>
        <a:xfrm>
          <a:off x="0" y="0"/>
          <a:ext cx="0" cy="0"/>
          <a:chOff x="0" y="0"/>
          <a:chExt cx="0" cy="0"/>
        </a:xfrm>
      </p:grpSpPr>
      <p:pic>
        <p:nvPicPr>
          <p:cNvPr id="4" name="Picture 10" descr="DUV Logo - rgb web W=256px - Webse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642248"/>
            <a:ext cx="1512888" cy="36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5"/>
          <p:cNvSpPr txBox="1">
            <a:spLocks noChangeArrowheads="1"/>
          </p:cNvSpPr>
          <p:nvPr userDrawn="1"/>
        </p:nvSpPr>
        <p:spPr bwMode="auto">
          <a:xfrm>
            <a:off x="1" y="4612481"/>
            <a:ext cx="1800225" cy="5539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de-DE" altLang="de-DE" sz="1500"/>
          </a:p>
          <a:p>
            <a:pPr eaLnBrk="1" hangingPunct="1">
              <a:defRPr/>
            </a:pPr>
            <a:endParaRPr lang="de-DE" altLang="de-DE" sz="1500"/>
          </a:p>
        </p:txBody>
      </p:sp>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825" y="4624388"/>
            <a:ext cx="1428750" cy="3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a:spLocks noChangeArrowheads="1"/>
          </p:cNvSpPr>
          <p:nvPr userDrawn="1"/>
        </p:nvSpPr>
        <p:spPr bwMode="auto">
          <a:xfrm>
            <a:off x="1" y="4520804"/>
            <a:ext cx="1763713"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de-DE" altLang="de-DE" sz="1800"/>
          </a:p>
          <a:p>
            <a:pPr eaLnBrk="1" hangingPunct="1">
              <a:defRPr/>
            </a:pPr>
            <a:endParaRPr lang="de-DE" altLang="de-DE" sz="1800"/>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825" y="4624388"/>
            <a:ext cx="1428750" cy="3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paint"/>
          <p:cNvPicPr>
            <a:picLocks noChangeAspect="1" noChangeArrowheads="1"/>
          </p:cNvPicPr>
          <p:nvPr userDrawn="1"/>
        </p:nvPicPr>
        <p:blipFill>
          <a:blip r:embed="rId4" cstate="print">
            <a:clrChange>
              <a:clrFrom>
                <a:srgbClr val="C0C0C0"/>
              </a:clrFrom>
              <a:clrTo>
                <a:srgbClr val="C0C0C0">
                  <a:alpha val="0"/>
                </a:srgbClr>
              </a:clrTo>
            </a:clrChange>
            <a:duotone>
              <a:prstClr val="black"/>
              <a:srgbClr val="0070C0">
                <a:tint val="45000"/>
                <a:satMod val="400000"/>
              </a:srgbClr>
            </a:duotone>
            <a:lum bright="-30000"/>
          </a:blip>
          <a:srcRect/>
          <a:stretch>
            <a:fillRect/>
          </a:stretch>
        </p:blipFill>
        <p:spPr bwMode="auto">
          <a:xfrm>
            <a:off x="179513" y="897564"/>
            <a:ext cx="8707437" cy="122635"/>
          </a:xfrm>
          <a:prstGeom prst="rect">
            <a:avLst/>
          </a:prstGeom>
          <a:noFill/>
          <a:ln w="9525">
            <a:noFill/>
            <a:miter lim="800000"/>
            <a:headEnd/>
            <a:tailEnd/>
          </a:ln>
        </p:spPr>
      </p:pic>
      <p:sp>
        <p:nvSpPr>
          <p:cNvPr id="2" name="Titel 1"/>
          <p:cNvSpPr>
            <a:spLocks noGrp="1"/>
          </p:cNvSpPr>
          <p:nvPr>
            <p:ph type="title"/>
          </p:nvPr>
        </p:nvSpPr>
        <p:spPr>
          <a:xfrm>
            <a:off x="228600" y="171450"/>
            <a:ext cx="8534400" cy="857250"/>
          </a:xfrm>
          <a:prstGeom prst="rect">
            <a:avLst/>
          </a:prstGeom>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Rectangle 5"/>
          <p:cNvSpPr>
            <a:spLocks noGrp="1" noChangeArrowheads="1"/>
          </p:cNvSpPr>
          <p:nvPr>
            <p:ph type="ftr" sz="quarter" idx="10"/>
          </p:nvPr>
        </p:nvSpPr>
        <p:spPr>
          <a:xfrm>
            <a:off x="0" y="4677966"/>
            <a:ext cx="9144000" cy="342900"/>
          </a:xfrm>
          <a:prstGeom prst="rect">
            <a:avLst/>
          </a:prstGeom>
        </p:spPr>
        <p:txBody>
          <a:bodyPr/>
          <a:lstStyle>
            <a:lvl1pPr>
              <a:defRPr/>
            </a:lvl1pPr>
          </a:lstStyle>
          <a:p>
            <a:pPr>
              <a:defRPr/>
            </a:pPr>
            <a:r>
              <a:rPr lang="de-DE"/>
              <a:t>Univ.-Prof. Dr. Sabine Kuhlmann, Universität Potsdam</a:t>
            </a:r>
          </a:p>
        </p:txBody>
      </p:sp>
    </p:spTree>
    <p:extLst>
      <p:ext uri="{BB962C8B-B14F-4D97-AF65-F5344CB8AC3E}">
        <p14:creationId xmlns:p14="http://schemas.microsoft.com/office/powerpoint/2010/main" val="2743474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cSld name="1_Leer">
    <p:spTree>
      <p:nvGrpSpPr>
        <p:cNvPr id="1" name=""/>
        <p:cNvGrpSpPr/>
        <p:nvPr/>
      </p:nvGrpSpPr>
      <p:grpSpPr>
        <a:xfrm>
          <a:off x="0" y="0"/>
          <a:ext cx="0" cy="0"/>
          <a:chOff x="0" y="0"/>
          <a:chExt cx="0" cy="0"/>
        </a:xfrm>
      </p:grpSpPr>
      <p:pic>
        <p:nvPicPr>
          <p:cNvPr id="2" name="Picture 10" descr="DUV Logo - rgb web W=256px - Webse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642248"/>
            <a:ext cx="1512888" cy="36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5"/>
          <p:cNvSpPr txBox="1">
            <a:spLocks noChangeArrowheads="1"/>
          </p:cNvSpPr>
          <p:nvPr userDrawn="1"/>
        </p:nvSpPr>
        <p:spPr bwMode="auto">
          <a:xfrm>
            <a:off x="1" y="4612481"/>
            <a:ext cx="1800225" cy="5539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de-DE" altLang="de-DE" sz="1500"/>
          </a:p>
          <a:p>
            <a:pPr eaLnBrk="1" hangingPunct="1">
              <a:defRPr/>
            </a:pPr>
            <a:endParaRPr lang="de-DE" altLang="de-DE" sz="1500"/>
          </a:p>
        </p:txBody>
      </p:sp>
      <p:pic>
        <p:nvPicPr>
          <p:cNvPr id="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825" y="4624388"/>
            <a:ext cx="1428750" cy="3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a:spLocks noChangeArrowheads="1"/>
          </p:cNvSpPr>
          <p:nvPr userDrawn="1"/>
        </p:nvSpPr>
        <p:spPr bwMode="auto">
          <a:xfrm>
            <a:off x="1" y="4612481"/>
            <a:ext cx="1800225" cy="5539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de-DE" altLang="de-DE" sz="1500"/>
          </a:p>
          <a:p>
            <a:pPr eaLnBrk="1" hangingPunct="1">
              <a:defRPr/>
            </a:pPr>
            <a:endParaRPr lang="de-DE" altLang="de-DE" sz="1500"/>
          </a:p>
        </p:txBody>
      </p:sp>
    </p:spTree>
    <p:extLst>
      <p:ext uri="{BB962C8B-B14F-4D97-AF65-F5344CB8AC3E}">
        <p14:creationId xmlns:p14="http://schemas.microsoft.com/office/powerpoint/2010/main" val="3138573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XL image/text">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822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Unilogo"/>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6524" y="254795"/>
            <a:ext cx="921727" cy="84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15"/>
          <p:cNvSpPr>
            <a:spLocks noGrp="1"/>
          </p:cNvSpPr>
          <p:nvPr>
            <p:ph sz="quarter" idx="13"/>
          </p:nvPr>
        </p:nvSpPr>
        <p:spPr>
          <a:xfrm>
            <a:off x="1671784" y="115617"/>
            <a:ext cx="6157195" cy="508274"/>
          </a:xfrm>
          <a:prstGeom prst="rect">
            <a:avLst/>
          </a:prstGeom>
        </p:spPr>
        <p:txBody>
          <a:bodyPr vert="horz"/>
          <a:lstStyle>
            <a:lvl1pPr marL="0" indent="0" algn="r">
              <a:buNone/>
              <a:defRPr sz="2631" b="1" i="0">
                <a:solidFill>
                  <a:schemeClr val="accent2"/>
                </a:solidFill>
                <a:latin typeface="Calibri" panose="020F0502020204030204" pitchFamily="34" charset="0"/>
              </a:defRPr>
            </a:lvl1pPr>
          </a:lstStyle>
          <a:p>
            <a:pPr lvl="0"/>
            <a:r>
              <a:rPr lang="en-US" dirty="0"/>
              <a:t>Click to edit Master text styles</a:t>
            </a:r>
          </a:p>
        </p:txBody>
      </p:sp>
      <p:sp>
        <p:nvSpPr>
          <p:cNvPr id="5" name="Content Placeholder 4"/>
          <p:cNvSpPr>
            <a:spLocks noGrp="1"/>
          </p:cNvSpPr>
          <p:nvPr>
            <p:ph sz="quarter" idx="14"/>
          </p:nvPr>
        </p:nvSpPr>
        <p:spPr>
          <a:xfrm>
            <a:off x="583866" y="763068"/>
            <a:ext cx="7976271" cy="3994670"/>
          </a:xfrm>
          <a:prstGeom prst="rect">
            <a:avLst/>
          </a:prstGeom>
        </p:spPr>
        <p:txBody>
          <a:bodyPr/>
          <a:lstStyle>
            <a:lvl1pPr marL="316531" indent="-316531">
              <a:buFont typeface="Arial" panose="020B0604020202020204" pitchFamily="34" charset="0"/>
              <a:buChar char="•"/>
              <a:defRPr sz="1939">
                <a:solidFill>
                  <a:schemeClr val="accent2"/>
                </a:solidFill>
                <a:latin typeface="Calibri" panose="020F0502020204030204" pitchFamily="34" charset="0"/>
              </a:defRPr>
            </a:lvl1pPr>
            <a:lvl2pPr>
              <a:defRPr lang="de-DE" sz="1661" kern="1200" dirty="0">
                <a:solidFill>
                  <a:schemeClr val="accent2"/>
                </a:solidFill>
                <a:latin typeface="Calibri" panose="020F0502020204030204" pitchFamily="34" charset="0"/>
                <a:ea typeface="+mn-ea"/>
                <a:cs typeface="+mn-cs"/>
              </a:defRPr>
            </a:lvl2pPr>
            <a:lvl3pPr marL="791327" indent="-158266">
              <a:buFont typeface="Wingdings" panose="05000000000000000000" pitchFamily="2" charset="2"/>
              <a:buChar char="§"/>
              <a:defRPr lang="de-DE" sz="1385" kern="1200" dirty="0">
                <a:solidFill>
                  <a:schemeClr val="accent2"/>
                </a:solidFill>
                <a:latin typeface="Calibri" panose="020F0502020204030204" pitchFamily="34" charset="0"/>
                <a:ea typeface="+mn-ea"/>
                <a:cs typeface="+mn-cs"/>
              </a:defRPr>
            </a:lvl3pPr>
            <a:lvl4pPr marL="1107859" indent="-158266">
              <a:buFont typeface="Arial" panose="020B0604020202020204" pitchFamily="34" charset="0"/>
              <a:buChar char="•"/>
              <a:defRPr lang="de-DE" sz="1247" kern="1200" dirty="0">
                <a:solidFill>
                  <a:schemeClr val="accent2"/>
                </a:solidFill>
                <a:latin typeface="Calibri" panose="020F0502020204030204" pitchFamily="34" charset="0"/>
                <a:ea typeface="+mn-ea"/>
                <a:cs typeface="+mn-cs"/>
              </a:defRPr>
            </a:lvl4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8" name="Foliennummernplatzhalter 5"/>
          <p:cNvSpPr>
            <a:spLocks noGrp="1"/>
          </p:cNvSpPr>
          <p:nvPr>
            <p:ph type="sldNum" sz="quarter" idx="15"/>
          </p:nvPr>
        </p:nvSpPr>
        <p:spPr>
          <a:xfrm>
            <a:off x="7729905" y="4757739"/>
            <a:ext cx="570034" cy="273844"/>
          </a:xfrm>
          <a:prstGeom prst="rect">
            <a:avLst/>
          </a:prstGeom>
        </p:spPr>
        <p:txBody>
          <a:bodyPr vert="horz" wrap="square" lIns="91440" tIns="45720" rIns="91440" bIns="45720" numCol="1" anchor="ctr" anchorCtr="0" compatLnSpc="1">
            <a:prstTxWarp prst="textNoShape">
              <a:avLst/>
            </a:prstTxWarp>
          </a:bodyPr>
          <a:lstStyle>
            <a:lvl1pPr algn="r" defTabSz="316531" eaLnBrk="1" hangingPunct="1">
              <a:defRPr sz="831" b="0">
                <a:solidFill>
                  <a:srgbClr val="898989"/>
                </a:solidFill>
              </a:defRPr>
            </a:lvl1pPr>
          </a:lstStyle>
          <a:p>
            <a:pPr>
              <a:defRPr/>
            </a:pPr>
            <a:fld id="{FCDB6446-CCD2-4231-8104-0D3F6C92BD5E}" type="slidenum">
              <a:rPr lang="de-DE"/>
              <a:pPr>
                <a:defRPr/>
              </a:pPr>
              <a:t>‹Nr.›</a:t>
            </a:fld>
            <a:endParaRPr lang="de-DE"/>
          </a:p>
        </p:txBody>
      </p:sp>
      <p:sp>
        <p:nvSpPr>
          <p:cNvPr id="2" name="Textfeld 1"/>
          <p:cNvSpPr txBox="1"/>
          <p:nvPr userDrawn="1"/>
        </p:nvSpPr>
        <p:spPr>
          <a:xfrm>
            <a:off x="4638469" y="4801501"/>
            <a:ext cx="3122574" cy="220188"/>
          </a:xfrm>
          <a:prstGeom prst="rect">
            <a:avLst/>
          </a:prstGeom>
          <a:noFill/>
        </p:spPr>
        <p:txBody>
          <a:bodyPr wrap="square" rtlCol="0">
            <a:spAutoFit/>
          </a:bodyPr>
          <a:lstStyle/>
          <a:p>
            <a:r>
              <a:rPr lang="de-DE" sz="831" b="0" dirty="0">
                <a:solidFill>
                  <a:schemeClr val="accent6">
                    <a:lumMod val="25000"/>
                  </a:schemeClr>
                </a:solidFill>
                <a:latin typeface="Calibri" panose="020F0502020204030204" pitchFamily="34" charset="0"/>
              </a:rPr>
              <a:t>Prof. Dr. Sabine</a:t>
            </a:r>
            <a:r>
              <a:rPr lang="de-DE" sz="831" b="0" baseline="0" dirty="0">
                <a:solidFill>
                  <a:schemeClr val="accent6">
                    <a:lumMod val="25000"/>
                  </a:schemeClr>
                </a:solidFill>
                <a:latin typeface="Calibri" panose="020F0502020204030204" pitchFamily="34" charset="0"/>
              </a:rPr>
              <a:t> Kuhlmann – University </a:t>
            </a:r>
            <a:r>
              <a:rPr lang="de-DE" sz="831" b="0" baseline="0" dirty="0" err="1">
                <a:solidFill>
                  <a:schemeClr val="accent6">
                    <a:lumMod val="25000"/>
                  </a:schemeClr>
                </a:solidFill>
                <a:latin typeface="Calibri" panose="020F0502020204030204" pitchFamily="34" charset="0"/>
              </a:rPr>
              <a:t>of</a:t>
            </a:r>
            <a:r>
              <a:rPr lang="de-DE" sz="831" b="0" baseline="0" dirty="0">
                <a:solidFill>
                  <a:schemeClr val="accent6">
                    <a:lumMod val="25000"/>
                  </a:schemeClr>
                </a:solidFill>
                <a:latin typeface="Calibri" panose="020F0502020204030204" pitchFamily="34" charset="0"/>
              </a:rPr>
              <a:t> Potsdam</a:t>
            </a:r>
            <a:endParaRPr lang="de-DE" sz="831" b="0" dirty="0">
              <a:solidFill>
                <a:schemeClr val="accent6">
                  <a:lumMod val="25000"/>
                </a:schemeClr>
              </a:solidFill>
              <a:latin typeface="Calibri" panose="020F0502020204030204" pitchFamily="34" charset="0"/>
            </a:endParaRPr>
          </a:p>
        </p:txBody>
      </p:sp>
    </p:spTree>
    <p:extLst>
      <p:ext uri="{BB962C8B-B14F-4D97-AF65-F5344CB8AC3E}">
        <p14:creationId xmlns:p14="http://schemas.microsoft.com/office/powerpoint/2010/main" val="1060547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5"/>
          <p:cNvSpPr>
            <a:spLocks noGrp="1"/>
          </p:cNvSpPr>
          <p:nvPr>
            <p:ph type="sldNum" sz="quarter" idx="10"/>
          </p:nvPr>
        </p:nvSpPr>
        <p:spPr>
          <a:xfrm>
            <a:off x="6948488" y="4869657"/>
            <a:ext cx="2133600" cy="273844"/>
          </a:xfrm>
        </p:spPr>
        <p:txBody>
          <a:bodyPr/>
          <a:lstStyle>
            <a:lvl1pPr>
              <a:defRPr/>
            </a:lvl1pPr>
          </a:lstStyle>
          <a:p>
            <a:pPr>
              <a:defRPr/>
            </a:pPr>
            <a:fld id="{FA88D952-EA99-40BA-8C43-1D4FC4F72845}" type="slidenum">
              <a:rPr lang="de-DE"/>
              <a:pPr>
                <a:defRPr/>
              </a:pPr>
              <a:t>‹Nr.›</a:t>
            </a:fld>
            <a:endParaRPr lang="de-DE" dirty="0"/>
          </a:p>
        </p:txBody>
      </p:sp>
      <p:sp>
        <p:nvSpPr>
          <p:cNvPr id="7" name="Textfeld 6"/>
          <p:cNvSpPr txBox="1"/>
          <p:nvPr userDrawn="1"/>
        </p:nvSpPr>
        <p:spPr>
          <a:xfrm>
            <a:off x="2627784" y="4894008"/>
            <a:ext cx="3960440" cy="300082"/>
          </a:xfrm>
          <a:prstGeom prst="rect">
            <a:avLst/>
          </a:prstGeom>
          <a:noFill/>
        </p:spPr>
        <p:txBody>
          <a:bodyPr wrap="square" rtlCol="0" anchor="t">
            <a:spAutoFit/>
          </a:bodyPr>
          <a:lstStyle/>
          <a:p>
            <a:pPr algn="ctr"/>
            <a:r>
              <a:rPr lang="de-DE" sz="1350" dirty="0">
                <a:solidFill>
                  <a:srgbClr val="17375E"/>
                </a:solidFill>
              </a:rPr>
              <a:t>Prof. Dr. Sabine Kuhlmann</a:t>
            </a:r>
          </a:p>
        </p:txBody>
      </p:sp>
    </p:spTree>
    <p:extLst>
      <p:ext uri="{BB962C8B-B14F-4D97-AF65-F5344CB8AC3E}">
        <p14:creationId xmlns:p14="http://schemas.microsoft.com/office/powerpoint/2010/main" val="1838149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pic>
        <p:nvPicPr>
          <p:cNvPr id="5"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827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15"/>
          <p:cNvSpPr>
            <a:spLocks noGrp="1"/>
          </p:cNvSpPr>
          <p:nvPr>
            <p:ph sz="quarter" idx="13"/>
          </p:nvPr>
        </p:nvSpPr>
        <p:spPr>
          <a:xfrm>
            <a:off x="1160075" y="709448"/>
            <a:ext cx="7063357" cy="637190"/>
          </a:xfrm>
          <a:prstGeom prst="rect">
            <a:avLst/>
          </a:prstGeom>
        </p:spPr>
        <p:txBody>
          <a:bodyPr/>
          <a:lstStyle>
            <a:lvl1pPr marL="0" indent="0">
              <a:buNone/>
              <a:defRPr sz="2631" b="1" i="0">
                <a:solidFill>
                  <a:schemeClr val="accent2"/>
                </a:solidFill>
              </a:defRPr>
            </a:lvl1pPr>
          </a:lstStyle>
          <a:p>
            <a:pPr lvl="0"/>
            <a:r>
              <a:rPr lang="en-US"/>
              <a:t>Click to edit Master text styles</a:t>
            </a:r>
          </a:p>
        </p:txBody>
      </p:sp>
      <p:sp>
        <p:nvSpPr>
          <p:cNvPr id="7" name="Text Placeholder 6"/>
          <p:cNvSpPr>
            <a:spLocks noGrp="1"/>
          </p:cNvSpPr>
          <p:nvPr>
            <p:ph type="body" sz="quarter" idx="14"/>
          </p:nvPr>
        </p:nvSpPr>
        <p:spPr>
          <a:xfrm>
            <a:off x="1160074" y="1257561"/>
            <a:ext cx="7063357" cy="3328822"/>
          </a:xfrm>
          <a:prstGeom prst="rect">
            <a:avLst/>
          </a:prstGeom>
        </p:spPr>
        <p:txBody>
          <a:bodyPr/>
          <a:lstStyle>
            <a:lvl1pPr marL="237398" indent="-237398">
              <a:buFont typeface="Arial"/>
              <a:buChar char="•"/>
              <a:defRPr sz="2354">
                <a:solidFill>
                  <a:schemeClr val="accent2"/>
                </a:solidFill>
              </a:defRPr>
            </a:lvl1pPr>
            <a:lvl2pPr marL="514363" indent="-197832">
              <a:buFont typeface="Arial"/>
              <a:buChar char="•"/>
              <a:defRPr sz="2354">
                <a:solidFill>
                  <a:schemeClr val="accent2"/>
                </a:solidFill>
              </a:defRPr>
            </a:lvl2pPr>
            <a:lvl3pPr marL="791327" indent="-158266">
              <a:buFont typeface="Arial"/>
              <a:buChar char="•"/>
              <a:defRPr sz="2354">
                <a:solidFill>
                  <a:schemeClr val="accent2"/>
                </a:solidFill>
              </a:defRPr>
            </a:lvl3pPr>
            <a:lvl4pPr marL="1107859" indent="-158266">
              <a:buFont typeface="Arial"/>
              <a:buChar char="•"/>
              <a:defRPr sz="2354">
                <a:solidFill>
                  <a:schemeClr val="accent2"/>
                </a:solidFill>
              </a:defRPr>
            </a:lvl4pPr>
            <a:lvl5pPr marL="1424390" indent="-158266">
              <a:buFont typeface="Arial"/>
              <a:buChar char="•"/>
              <a:defRPr sz="2354">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liennummernplatzhalter 5"/>
          <p:cNvSpPr>
            <a:spLocks noGrp="1"/>
          </p:cNvSpPr>
          <p:nvPr>
            <p:ph type="sldNum" sz="quarter" idx="15"/>
          </p:nvPr>
        </p:nvSpPr>
        <p:spPr>
          <a:xfrm>
            <a:off x="7729538" y="4757738"/>
            <a:ext cx="569912" cy="273844"/>
          </a:xfrm>
          <a:prstGeom prst="rect">
            <a:avLst/>
          </a:prstGeom>
        </p:spPr>
        <p:txBody>
          <a:bodyPr vert="horz" wrap="square" lIns="91440" tIns="45720" rIns="91440" bIns="45720" numCol="1" anchor="ctr" anchorCtr="0" compatLnSpc="1">
            <a:prstTxWarp prst="textNoShape">
              <a:avLst/>
            </a:prstTxWarp>
          </a:bodyPr>
          <a:lstStyle>
            <a:lvl1pPr algn="r" defTabSz="316531" eaLnBrk="1" hangingPunct="1">
              <a:defRPr sz="831" b="0">
                <a:solidFill>
                  <a:srgbClr val="898989"/>
                </a:solidFill>
              </a:defRPr>
            </a:lvl1pPr>
          </a:lstStyle>
          <a:p>
            <a:pPr>
              <a:defRPr/>
            </a:pPr>
            <a:fld id="{86B2DB98-E42E-4D8F-B34B-1F584000F197}" type="slidenum">
              <a:rPr lang="de-DE"/>
              <a:pPr>
                <a:defRPr/>
              </a:pPr>
              <a:t>‹Nr.›</a:t>
            </a:fld>
            <a:endParaRPr lang="de-DE"/>
          </a:p>
        </p:txBody>
      </p:sp>
    </p:spTree>
    <p:extLst>
      <p:ext uri="{BB962C8B-B14F-4D97-AF65-F5344CB8AC3E}">
        <p14:creationId xmlns:p14="http://schemas.microsoft.com/office/powerpoint/2010/main" val="140543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0" name="Foliennummernplatzhalter 5"/>
          <p:cNvSpPr txBox="1">
            <a:spLocks/>
          </p:cNvSpPr>
          <p:nvPr userDrawn="1"/>
        </p:nvSpPr>
        <p:spPr>
          <a:xfrm>
            <a:off x="7236296" y="4767264"/>
            <a:ext cx="1479108" cy="273844"/>
          </a:xfrm>
          <a:prstGeom prst="rect">
            <a:avLst/>
          </a:prstGeom>
        </p:spPr>
        <p:txBody>
          <a:bodyPr vert="horz" lIns="68580" tIns="34290" rIns="68580" bIns="34290" rtlCol="0" anchor="ctr"/>
          <a:lstStyle/>
          <a:p>
            <a:pPr algn="r">
              <a:defRPr/>
            </a:pPr>
            <a:endParaRPr lang="de-DE" sz="900" dirty="0">
              <a:solidFill>
                <a:prstClr val="black">
                  <a:tint val="75000"/>
                </a:prstClr>
              </a:solidFill>
            </a:endParaRPr>
          </a:p>
        </p:txBody>
      </p:sp>
      <p:sp>
        <p:nvSpPr>
          <p:cNvPr id="9" name="Titel 8">
            <a:extLst>
              <a:ext uri="{FF2B5EF4-FFF2-40B4-BE49-F238E27FC236}">
                <a16:creationId xmlns:a16="http://schemas.microsoft.com/office/drawing/2014/main" id="{B0F609D3-1A9A-1E44-9FD4-36C21573A7E4}"/>
              </a:ext>
            </a:extLst>
          </p:cNvPr>
          <p:cNvSpPr>
            <a:spLocks noGrp="1"/>
          </p:cNvSpPr>
          <p:nvPr>
            <p:ph type="title"/>
          </p:nvPr>
        </p:nvSpPr>
        <p:spPr>
          <a:xfrm>
            <a:off x="251520" y="1131591"/>
            <a:ext cx="8640960" cy="576064"/>
          </a:xfrm>
        </p:spPr>
        <p:txBody>
          <a:bodyPr/>
          <a:lstStyle>
            <a:lvl1pPr>
              <a:defRPr>
                <a:latin typeface="Scala" pitchFamily="2" charset="77"/>
              </a:defRPr>
            </a:lvl1pPr>
          </a:lstStyle>
          <a:p>
            <a:r>
              <a:rPr lang="de-DE" dirty="0"/>
              <a:t>Mastertitelformat bearbeiten</a:t>
            </a:r>
            <a:endParaRPr lang="en-GB" dirty="0"/>
          </a:p>
        </p:txBody>
      </p:sp>
      <p:sp>
        <p:nvSpPr>
          <p:cNvPr id="15" name="Inhaltsplatzhalter 14">
            <a:extLst>
              <a:ext uri="{FF2B5EF4-FFF2-40B4-BE49-F238E27FC236}">
                <a16:creationId xmlns:a16="http://schemas.microsoft.com/office/drawing/2014/main" id="{B6D42A95-547D-A546-8AA8-414F84D279C6}"/>
              </a:ext>
            </a:extLst>
          </p:cNvPr>
          <p:cNvSpPr>
            <a:spLocks noGrp="1"/>
          </p:cNvSpPr>
          <p:nvPr>
            <p:ph sz="quarter" idx="10"/>
          </p:nvPr>
        </p:nvSpPr>
        <p:spPr>
          <a:xfrm>
            <a:off x="250825" y="1851025"/>
            <a:ext cx="8640960" cy="3024188"/>
          </a:xfrm>
        </p:spPr>
        <p:txBody>
          <a:bodyPr>
            <a:normAutofit/>
          </a:bodyPr>
          <a:lstStyle>
            <a:lvl1pPr>
              <a:defRPr sz="1500">
                <a:latin typeface="Scala" pitchFamily="2" charset="77"/>
              </a:defRPr>
            </a:lvl1pPr>
            <a:lvl2pPr>
              <a:defRPr sz="1500">
                <a:solidFill>
                  <a:schemeClr val="tx2">
                    <a:lumMod val="75000"/>
                  </a:schemeClr>
                </a:solidFill>
                <a:latin typeface="Scala" pitchFamily="2" charset="77"/>
              </a:defRPr>
            </a:lvl2pPr>
            <a:lvl3pPr>
              <a:defRPr sz="1500">
                <a:solidFill>
                  <a:schemeClr val="tx2"/>
                </a:solidFill>
                <a:latin typeface="Scala" pitchFamily="2" charset="77"/>
              </a:defRPr>
            </a:lvl3pPr>
            <a:lvl4pPr>
              <a:defRPr sz="1350">
                <a:solidFill>
                  <a:schemeClr val="tx2">
                    <a:lumMod val="60000"/>
                    <a:lumOff val="40000"/>
                  </a:schemeClr>
                </a:solidFill>
                <a:latin typeface="Scala" pitchFamily="2" charset="77"/>
              </a:defRPr>
            </a:lvl4pPr>
            <a:lvl5pPr>
              <a:defRPr sz="1350">
                <a:solidFill>
                  <a:schemeClr val="tx2">
                    <a:lumMod val="40000"/>
                    <a:lumOff val="60000"/>
                  </a:schemeClr>
                </a:solidFill>
                <a:latin typeface="Scala" pitchFamily="2" charset="77"/>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Tree>
    <p:extLst>
      <p:ext uri="{BB962C8B-B14F-4D97-AF65-F5344CB8AC3E}">
        <p14:creationId xmlns:p14="http://schemas.microsoft.com/office/powerpoint/2010/main" val="2455191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Plain">
    <p:spTree>
      <p:nvGrpSpPr>
        <p:cNvPr id="1" name=""/>
        <p:cNvGrpSpPr/>
        <p:nvPr/>
      </p:nvGrpSpPr>
      <p:grpSpPr>
        <a:xfrm>
          <a:off x="0" y="0"/>
          <a:ext cx="0" cy="0"/>
          <a:chOff x="0" y="0"/>
          <a:chExt cx="0" cy="0"/>
        </a:xfrm>
      </p:grpSpPr>
      <p:sp>
        <p:nvSpPr>
          <p:cNvPr id="10" name="Foliennummernplatzhalter 5"/>
          <p:cNvSpPr txBox="1">
            <a:spLocks/>
          </p:cNvSpPr>
          <p:nvPr userDrawn="1"/>
        </p:nvSpPr>
        <p:spPr>
          <a:xfrm>
            <a:off x="7236296" y="4767264"/>
            <a:ext cx="1479108" cy="273844"/>
          </a:xfrm>
          <a:prstGeom prst="rect">
            <a:avLst/>
          </a:prstGeom>
        </p:spPr>
        <p:txBody>
          <a:bodyPr vert="horz" lIns="68580" tIns="34290" rIns="68580" bIns="34290"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Titel 8">
            <a:extLst>
              <a:ext uri="{FF2B5EF4-FFF2-40B4-BE49-F238E27FC236}">
                <a16:creationId xmlns:a16="http://schemas.microsoft.com/office/drawing/2014/main" id="{B0F609D3-1A9A-1E44-9FD4-36C21573A7E4}"/>
              </a:ext>
            </a:extLst>
          </p:cNvPr>
          <p:cNvSpPr>
            <a:spLocks noGrp="1"/>
          </p:cNvSpPr>
          <p:nvPr>
            <p:ph type="title"/>
          </p:nvPr>
        </p:nvSpPr>
        <p:spPr>
          <a:xfrm>
            <a:off x="251520" y="1131591"/>
            <a:ext cx="8640960" cy="576064"/>
          </a:xfrm>
        </p:spPr>
        <p:txBody>
          <a:bodyPr/>
          <a:lstStyle>
            <a:lvl1pPr>
              <a:defRPr>
                <a:latin typeface="Scala" pitchFamily="2" charset="77"/>
              </a:defRPr>
            </a:lvl1pPr>
          </a:lstStyle>
          <a:p>
            <a:r>
              <a:rPr lang="de-DE" dirty="0"/>
              <a:t>Mastertitelformat bearbeiten</a:t>
            </a:r>
            <a:endParaRPr lang="en-GB" dirty="0"/>
          </a:p>
        </p:txBody>
      </p:sp>
    </p:spTree>
    <p:extLst>
      <p:ext uri="{BB962C8B-B14F-4D97-AF65-F5344CB8AC3E}">
        <p14:creationId xmlns:p14="http://schemas.microsoft.com/office/powerpoint/2010/main" val="2946848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a:prstGeom prst="rect">
            <a:avLst/>
          </a:prstGeom>
        </p:spPr>
        <p:txBody>
          <a:bodyPr/>
          <a:lstStyle>
            <a:lvl1pPr>
              <a:defRPr>
                <a:solidFill>
                  <a:schemeClr val="tx2">
                    <a:lumMod val="75000"/>
                  </a:schemeClr>
                </a:solidFill>
                <a:latin typeface="Times New Roman" pitchFamily="18" charset="0"/>
                <a:cs typeface="Times New Roman" pitchFamily="18" charset="0"/>
              </a:defRPr>
            </a:lvl1pPr>
          </a:lstStyle>
          <a:p>
            <a:r>
              <a:rPr lang="de-DE" dirty="0"/>
              <a:t>Titelmasterformat durch Klicken bearbeiten</a:t>
            </a:r>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dirty="0"/>
              <a:t>Formatvorlage des Untertitelmasters durch Klicken bearbeiten</a:t>
            </a:r>
          </a:p>
        </p:txBody>
      </p:sp>
      <p:sp>
        <p:nvSpPr>
          <p:cNvPr id="4" name="Foliennummernplatzhalter 5"/>
          <p:cNvSpPr>
            <a:spLocks noGrp="1"/>
          </p:cNvSpPr>
          <p:nvPr>
            <p:ph type="sldNum" sz="quarter" idx="10"/>
          </p:nvPr>
        </p:nvSpPr>
        <p:spPr>
          <a:xfrm>
            <a:off x="7010400" y="4869657"/>
            <a:ext cx="2133600" cy="273844"/>
          </a:xfrm>
        </p:spPr>
        <p:txBody>
          <a:bodyPr/>
          <a:lstStyle>
            <a:lvl1pPr>
              <a:defRPr sz="1050"/>
            </a:lvl1pPr>
          </a:lstStyle>
          <a:p>
            <a:pPr>
              <a:defRPr/>
            </a:pPr>
            <a:fld id="{77FE7605-4C7A-40A3-A8AE-9B0A6C96D6DA}" type="slidenum">
              <a:rPr lang="de-DE" smtClean="0"/>
              <a:pPr>
                <a:defRPr/>
              </a:pPr>
              <a:t>‹Nr.›</a:t>
            </a:fld>
            <a:endParaRPr lang="de-DE" dirty="0"/>
          </a:p>
        </p:txBody>
      </p:sp>
    </p:spTree>
    <p:extLst>
      <p:ext uri="{BB962C8B-B14F-4D97-AF65-F5344CB8AC3E}">
        <p14:creationId xmlns:p14="http://schemas.microsoft.com/office/powerpoint/2010/main" val="2743822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5"/>
          <p:cNvSpPr>
            <a:spLocks noGrp="1"/>
          </p:cNvSpPr>
          <p:nvPr>
            <p:ph type="sldNum" sz="quarter" idx="10"/>
          </p:nvPr>
        </p:nvSpPr>
        <p:spPr>
          <a:xfrm>
            <a:off x="7003614" y="4869657"/>
            <a:ext cx="2133600" cy="273844"/>
          </a:xfrm>
        </p:spPr>
        <p:txBody>
          <a:bodyPr/>
          <a:lstStyle>
            <a:lvl1pPr>
              <a:defRPr sz="1050"/>
            </a:lvl1pPr>
          </a:lstStyle>
          <a:p>
            <a:pPr>
              <a:defRPr/>
            </a:pPr>
            <a:fld id="{FA88D952-EA99-40BA-8C43-1D4FC4F72845}" type="slidenum">
              <a:rPr lang="de-DE" smtClean="0"/>
              <a:pPr>
                <a:defRPr/>
              </a:pPr>
              <a:t>‹Nr.›</a:t>
            </a:fld>
            <a:endParaRPr lang="de-DE" dirty="0"/>
          </a:p>
        </p:txBody>
      </p:sp>
      <p:sp>
        <p:nvSpPr>
          <p:cNvPr id="7" name="Titel 1"/>
          <p:cNvSpPr>
            <a:spLocks noGrp="1"/>
          </p:cNvSpPr>
          <p:nvPr>
            <p:ph type="title"/>
          </p:nvPr>
        </p:nvSpPr>
        <p:spPr>
          <a:xfrm>
            <a:off x="1835696" y="465516"/>
            <a:ext cx="7308304" cy="641226"/>
          </a:xfrm>
          <a:prstGeom prst="rect">
            <a:avLst/>
          </a:prstGeom>
        </p:spPr>
        <p:txBody>
          <a:bodyPr/>
          <a:lstStyle>
            <a:lvl1pPr>
              <a:defRPr sz="2100">
                <a:solidFill>
                  <a:schemeClr val="bg1"/>
                </a:solidFill>
                <a:latin typeface="Times New Roman" pitchFamily="18" charset="0"/>
                <a:cs typeface="Times New Roman" panose="02020603050405020304" pitchFamily="18" charset="0"/>
              </a:defRPr>
            </a:lvl1pPr>
          </a:lstStyle>
          <a:p>
            <a:r>
              <a:rPr lang="de-DE" dirty="0"/>
              <a:t>Titelmasterformat durch Klicken bearbeiten</a:t>
            </a:r>
          </a:p>
        </p:txBody>
      </p:sp>
      <p:sp>
        <p:nvSpPr>
          <p:cNvPr id="12" name="Fußzeilenplatzhalter 4"/>
          <p:cNvSpPr>
            <a:spLocks noGrp="1"/>
          </p:cNvSpPr>
          <p:nvPr>
            <p:ph type="ftr" sz="quarter" idx="12"/>
          </p:nvPr>
        </p:nvSpPr>
        <p:spPr>
          <a:xfrm>
            <a:off x="3131840" y="4869657"/>
            <a:ext cx="2895600"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Times New Roman" panose="02020603050405020304" pitchFamily="18" charset="0"/>
                <a:cs typeface="Times New Roman" panose="02020603050405020304" pitchFamily="18" charset="0"/>
              </a:defRPr>
            </a:lvl1pPr>
          </a:lstStyle>
          <a:p>
            <a:pPr>
              <a:defRPr/>
            </a:pPr>
            <a:r>
              <a:rPr lang="de-DE"/>
              <a:t>Prof. Dr. Sabine Kuhlmann</a:t>
            </a:r>
            <a:endParaRPr lang="de-DE" dirty="0"/>
          </a:p>
        </p:txBody>
      </p:sp>
    </p:spTree>
    <p:extLst>
      <p:ext uri="{BB962C8B-B14F-4D97-AF65-F5344CB8AC3E}">
        <p14:creationId xmlns:p14="http://schemas.microsoft.com/office/powerpoint/2010/main" val="25382539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Textmasterformat bearbeiten</a:t>
            </a:r>
          </a:p>
        </p:txBody>
      </p:sp>
      <p:sp>
        <p:nvSpPr>
          <p:cNvPr id="4" name="Inhaltsplatzhalt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6" name="Inhaltsplatzhalt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5"/>
          <p:cNvSpPr>
            <a:spLocks noGrp="1"/>
          </p:cNvSpPr>
          <p:nvPr>
            <p:ph type="sldNum" sz="quarter" idx="10"/>
          </p:nvPr>
        </p:nvSpPr>
        <p:spPr>
          <a:xfrm>
            <a:off x="7010400" y="4869657"/>
            <a:ext cx="2133600" cy="273844"/>
          </a:xfrm>
        </p:spPr>
        <p:txBody>
          <a:bodyPr/>
          <a:lstStyle>
            <a:lvl1pPr>
              <a:defRPr sz="1050"/>
            </a:lvl1pPr>
          </a:lstStyle>
          <a:p>
            <a:pPr>
              <a:defRPr/>
            </a:pPr>
            <a:fld id="{44050AD7-5C0F-4223-A2BE-D47CCD54C8CC}" type="slidenum">
              <a:rPr lang="de-DE" smtClean="0"/>
              <a:pPr>
                <a:defRPr/>
              </a:pPr>
              <a:t>‹Nr.›</a:t>
            </a:fld>
            <a:endParaRPr lang="de-DE" dirty="0"/>
          </a:p>
        </p:txBody>
      </p:sp>
      <p:sp>
        <p:nvSpPr>
          <p:cNvPr id="9" name="Titel 1"/>
          <p:cNvSpPr>
            <a:spLocks noGrp="1"/>
          </p:cNvSpPr>
          <p:nvPr>
            <p:ph type="title"/>
          </p:nvPr>
        </p:nvSpPr>
        <p:spPr>
          <a:xfrm>
            <a:off x="1835696" y="465516"/>
            <a:ext cx="7308304" cy="641226"/>
          </a:xfrm>
          <a:prstGeom prst="rect">
            <a:avLst/>
          </a:prstGeom>
        </p:spPr>
        <p:txBody>
          <a:bodyPr/>
          <a:lstStyle>
            <a:lvl1pPr>
              <a:defRPr sz="2100">
                <a:solidFill>
                  <a:schemeClr val="bg1"/>
                </a:solidFill>
                <a:latin typeface="Times New Roman" pitchFamily="18" charset="0"/>
                <a:cs typeface="Times New Roman" panose="02020603050405020304" pitchFamily="18" charset="0"/>
              </a:defRPr>
            </a:lvl1pPr>
          </a:lstStyle>
          <a:p>
            <a:r>
              <a:rPr lang="de-DE" dirty="0"/>
              <a:t>Titelmasterformat durch Klicken bearbeiten</a:t>
            </a:r>
          </a:p>
        </p:txBody>
      </p:sp>
      <p:sp>
        <p:nvSpPr>
          <p:cNvPr id="12" name="Foliennummernplatzhalter 2"/>
          <p:cNvSpPr txBox="1">
            <a:spLocks/>
          </p:cNvSpPr>
          <p:nvPr userDrawn="1"/>
        </p:nvSpPr>
        <p:spPr>
          <a:xfrm>
            <a:off x="2411760" y="4869657"/>
            <a:ext cx="4608512" cy="273844"/>
          </a:xfrm>
          <a:prstGeom prst="rect">
            <a:avLst/>
          </a:prstGeom>
        </p:spPr>
        <p:txBody>
          <a:bodyPr/>
          <a:lstStyle>
            <a:defPPr>
              <a:defRPr lang="de-DE"/>
            </a:defPPr>
            <a:lvl1pPr algn="r" rtl="0" fontAlgn="auto">
              <a:spcBef>
                <a:spcPts val="0"/>
              </a:spcBef>
              <a:spcAft>
                <a:spcPts val="0"/>
              </a:spcAft>
              <a:defRPr kern="1200">
                <a:solidFill>
                  <a:schemeClr val="tx2">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de-DE" sz="1350" dirty="0"/>
          </a:p>
        </p:txBody>
      </p:sp>
      <p:sp>
        <p:nvSpPr>
          <p:cNvPr id="14" name="Fußzeilenplatzhalter 4"/>
          <p:cNvSpPr>
            <a:spLocks noGrp="1"/>
          </p:cNvSpPr>
          <p:nvPr>
            <p:ph type="ftr" sz="quarter" idx="12"/>
          </p:nvPr>
        </p:nvSpPr>
        <p:spPr>
          <a:xfrm>
            <a:off x="3131840" y="4869657"/>
            <a:ext cx="2895600"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Times New Roman" panose="02020603050405020304" pitchFamily="18" charset="0"/>
                <a:cs typeface="Times New Roman" panose="02020603050405020304" pitchFamily="18" charset="0"/>
              </a:defRPr>
            </a:lvl1pPr>
          </a:lstStyle>
          <a:p>
            <a:pPr>
              <a:defRPr/>
            </a:pPr>
            <a:r>
              <a:rPr lang="de-DE"/>
              <a:t>Prof. Dr. Sabine Kuhlmann</a:t>
            </a:r>
            <a:endParaRPr lang="de-DE" dirty="0"/>
          </a:p>
        </p:txBody>
      </p:sp>
    </p:spTree>
    <p:extLst>
      <p:ext uri="{BB962C8B-B14F-4D97-AF65-F5344CB8AC3E}">
        <p14:creationId xmlns:p14="http://schemas.microsoft.com/office/powerpoint/2010/main" val="2271706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Zwei Spalten">
    <p:spTree>
      <p:nvGrpSpPr>
        <p:cNvPr id="1" name=""/>
        <p:cNvGrpSpPr/>
        <p:nvPr/>
      </p:nvGrpSpPr>
      <p:grpSpPr>
        <a:xfrm>
          <a:off x="0" y="0"/>
          <a:ext cx="0" cy="0"/>
          <a:chOff x="0" y="0"/>
          <a:chExt cx="0" cy="0"/>
        </a:xfrm>
      </p:grpSpPr>
      <p:sp>
        <p:nvSpPr>
          <p:cNvPr id="7" name="Titel 5"/>
          <p:cNvSpPr>
            <a:spLocks noGrp="1"/>
          </p:cNvSpPr>
          <p:nvPr>
            <p:ph type="title"/>
          </p:nvPr>
        </p:nvSpPr>
        <p:spPr>
          <a:xfrm>
            <a:off x="2051720" y="51470"/>
            <a:ext cx="6663684" cy="1017992"/>
          </a:xfrm>
        </p:spPr>
        <p:txBody>
          <a:bodyPr/>
          <a:lstStyle>
            <a:lvl1pPr algn="r">
              <a:defRPr/>
            </a:lvl1pPr>
          </a:lstStyle>
          <a:p>
            <a:r>
              <a:rPr lang="de-DE" dirty="0"/>
              <a:t>Titelmasterformat durch Klicken bearbeiten</a:t>
            </a:r>
            <a:endParaRPr lang="en-US" dirty="0"/>
          </a:p>
        </p:txBody>
      </p:sp>
      <p:sp>
        <p:nvSpPr>
          <p:cNvPr id="8" name="Inhaltsplatzhalter 4"/>
          <p:cNvSpPr>
            <a:spLocks noGrp="1"/>
          </p:cNvSpPr>
          <p:nvPr>
            <p:ph sz="quarter" idx="11"/>
          </p:nvPr>
        </p:nvSpPr>
        <p:spPr>
          <a:xfrm>
            <a:off x="467544" y="1381296"/>
            <a:ext cx="3960000" cy="3382963"/>
          </a:xfrm>
        </p:spPr>
        <p:txBody>
          <a:bodyPr/>
          <a:lstStyle>
            <a:lvl2pPr marL="742950" indent="-285750">
              <a:buFont typeface="Arial" panose="020B0604020202020204" pitchFamily="34" charset="0"/>
              <a:buChar char="•"/>
              <a:defRPr sz="2000"/>
            </a:lvl2pPr>
            <a:lvl3pPr marL="1200150" indent="-285750">
              <a:buFontTx/>
              <a:buChar char="–"/>
              <a:defRPr lang="de-DE" sz="1800" kern="1200" dirty="0" smtClean="0">
                <a:solidFill>
                  <a:schemeClr val="bg1">
                    <a:lumMod val="50000"/>
                  </a:schemeClr>
                </a:solidFill>
                <a:latin typeface="+mn-lt"/>
                <a:ea typeface="+mn-ea"/>
                <a:cs typeface="+mn-cs"/>
              </a:defRPr>
            </a:lvl3pPr>
            <a:lvl4pPr marL="1600200" indent="-228600">
              <a:buFont typeface="Wingdings" panose="05000000000000000000" pitchFamily="2" charset="2"/>
              <a:buChar char="§"/>
              <a:defRPr sz="1600">
                <a:solidFill>
                  <a:schemeClr val="bg1">
                    <a:lumMod val="50000"/>
                  </a:schemeClr>
                </a:solidFill>
              </a:defRPr>
            </a:lvl4pPr>
            <a:lvl5pPr>
              <a:defRPr sz="1600">
                <a:solidFill>
                  <a:schemeClr val="bg1">
                    <a:lumMod val="50000"/>
                  </a:schemeClr>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Inhaltsplatzhalter 4"/>
          <p:cNvSpPr>
            <a:spLocks noGrp="1"/>
          </p:cNvSpPr>
          <p:nvPr>
            <p:ph sz="quarter" idx="12"/>
          </p:nvPr>
        </p:nvSpPr>
        <p:spPr>
          <a:xfrm>
            <a:off x="4758523" y="1381295"/>
            <a:ext cx="3960000" cy="3382963"/>
          </a:xfrm>
        </p:spPr>
        <p:txBody>
          <a:bodyPr/>
          <a:lstStyle>
            <a:lvl2pPr marL="742950" indent="-285750">
              <a:buFont typeface="Arial" panose="020B0604020202020204" pitchFamily="34" charset="0"/>
              <a:buChar char="•"/>
              <a:defRPr sz="2000"/>
            </a:lvl2pPr>
            <a:lvl3pPr marL="1200150" indent="-285750">
              <a:buFontTx/>
              <a:buChar char="–"/>
              <a:defRPr lang="de-DE" sz="1800" kern="1200" dirty="0" smtClean="0">
                <a:solidFill>
                  <a:schemeClr val="bg1">
                    <a:lumMod val="50000"/>
                  </a:schemeClr>
                </a:solidFill>
                <a:latin typeface="+mn-lt"/>
                <a:ea typeface="+mn-ea"/>
                <a:cs typeface="+mn-cs"/>
              </a:defRPr>
            </a:lvl3pPr>
            <a:lvl4pPr marL="1600200" indent="-228600">
              <a:buFont typeface="Wingdings" panose="05000000000000000000" pitchFamily="2" charset="2"/>
              <a:buChar char="§"/>
              <a:defRPr sz="1600">
                <a:solidFill>
                  <a:schemeClr val="bg1">
                    <a:lumMod val="50000"/>
                  </a:schemeClr>
                </a:solidFill>
              </a:defRPr>
            </a:lvl4pPr>
            <a:lvl5pPr>
              <a:defRPr sz="1600">
                <a:solidFill>
                  <a:schemeClr val="bg1">
                    <a:lumMod val="50000"/>
                  </a:schemeClr>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Datumsplatzhalter 9"/>
          <p:cNvSpPr>
            <a:spLocks noGrp="1"/>
          </p:cNvSpPr>
          <p:nvPr>
            <p:ph type="dt" sz="half" idx="13"/>
          </p:nvPr>
        </p:nvSpPr>
        <p:spPr/>
        <p:txBody>
          <a:bodyPr/>
          <a:lstStyle/>
          <a:p>
            <a:r>
              <a:rPr lang="en-US"/>
              <a:t>15 March 2023</a:t>
            </a:r>
            <a:endParaRPr lang="en-US" dirty="0"/>
          </a:p>
        </p:txBody>
      </p:sp>
      <p:sp>
        <p:nvSpPr>
          <p:cNvPr id="11" name="Fußzeilenplatzhalter 10"/>
          <p:cNvSpPr>
            <a:spLocks noGrp="1"/>
          </p:cNvSpPr>
          <p:nvPr>
            <p:ph type="ftr" sz="quarter" idx="14"/>
          </p:nvPr>
        </p:nvSpPr>
        <p:spPr/>
        <p:txBody>
          <a:bodyPr/>
          <a:lstStyle/>
          <a:p>
            <a:r>
              <a:rPr lang="en-US"/>
              <a:t>Sabine Kuhlmann</a:t>
            </a:r>
            <a:endParaRPr lang="en-US" dirty="0"/>
          </a:p>
        </p:txBody>
      </p:sp>
      <p:sp>
        <p:nvSpPr>
          <p:cNvPr id="12" name="Foliennummernplatzhalter 11"/>
          <p:cNvSpPr>
            <a:spLocks noGrp="1"/>
          </p:cNvSpPr>
          <p:nvPr>
            <p:ph type="sldNum" sz="quarter" idx="15"/>
          </p:nvPr>
        </p:nvSpPr>
        <p:spPr/>
        <p:txBody>
          <a:bodyPr/>
          <a:lstStyle/>
          <a:p>
            <a:fld id="{B9DC3BE4-014D-4E5D-BF22-87541E65D87F}" type="slidenum">
              <a:rPr lang="en-US" smtClean="0"/>
              <a:pPr/>
              <a:t>‹Nr.›</a:t>
            </a:fld>
            <a:endParaRPr lang="en-US"/>
          </a:p>
        </p:txBody>
      </p:sp>
    </p:spTree>
    <p:extLst>
      <p:ext uri="{BB962C8B-B14F-4D97-AF65-F5344CB8AC3E}">
        <p14:creationId xmlns:p14="http://schemas.microsoft.com/office/powerpoint/2010/main" val="2975140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Foliennummernplatzhalter 5"/>
          <p:cNvSpPr>
            <a:spLocks noGrp="1"/>
          </p:cNvSpPr>
          <p:nvPr>
            <p:ph type="sldNum" sz="quarter" idx="10"/>
          </p:nvPr>
        </p:nvSpPr>
        <p:spPr/>
        <p:txBody>
          <a:bodyPr/>
          <a:lstStyle>
            <a:lvl1pPr>
              <a:defRPr sz="1050"/>
            </a:lvl1pPr>
          </a:lstStyle>
          <a:p>
            <a:pPr>
              <a:defRPr/>
            </a:pPr>
            <a:fld id="{7282D0E8-B4BE-44A9-BA40-532DC1E46128}" type="slidenum">
              <a:rPr lang="de-DE" smtClean="0"/>
              <a:pPr>
                <a:defRPr/>
              </a:pPr>
              <a:t>‹Nr.›</a:t>
            </a:fld>
            <a:endParaRPr lang="de-DE" dirty="0"/>
          </a:p>
        </p:txBody>
      </p:sp>
      <p:sp>
        <p:nvSpPr>
          <p:cNvPr id="5" name="Titel 1"/>
          <p:cNvSpPr>
            <a:spLocks noGrp="1"/>
          </p:cNvSpPr>
          <p:nvPr>
            <p:ph type="title"/>
          </p:nvPr>
        </p:nvSpPr>
        <p:spPr>
          <a:xfrm>
            <a:off x="1835696" y="465516"/>
            <a:ext cx="7308304" cy="641226"/>
          </a:xfrm>
          <a:prstGeom prst="rect">
            <a:avLst/>
          </a:prstGeom>
        </p:spPr>
        <p:txBody>
          <a:bodyPr/>
          <a:lstStyle>
            <a:lvl1pPr>
              <a:defRPr sz="2100">
                <a:solidFill>
                  <a:schemeClr val="bg1"/>
                </a:solidFill>
                <a:latin typeface="Times New Roman" pitchFamily="18" charset="0"/>
                <a:cs typeface="Times New Roman" panose="02020603050405020304" pitchFamily="18" charset="0"/>
              </a:defRPr>
            </a:lvl1pPr>
          </a:lstStyle>
          <a:p>
            <a:r>
              <a:rPr lang="de-DE" dirty="0"/>
              <a:t>Titelmasterformat durch Klicken bearbeiten</a:t>
            </a:r>
          </a:p>
        </p:txBody>
      </p:sp>
      <p:sp>
        <p:nvSpPr>
          <p:cNvPr id="8" name="Foliennummernplatzhalter 2"/>
          <p:cNvSpPr txBox="1">
            <a:spLocks/>
          </p:cNvSpPr>
          <p:nvPr userDrawn="1"/>
        </p:nvSpPr>
        <p:spPr>
          <a:xfrm>
            <a:off x="2411760" y="4869657"/>
            <a:ext cx="4608512" cy="273844"/>
          </a:xfrm>
          <a:prstGeom prst="rect">
            <a:avLst/>
          </a:prstGeom>
        </p:spPr>
        <p:txBody>
          <a:bodyPr/>
          <a:lstStyle>
            <a:defPPr>
              <a:defRPr lang="de-DE"/>
            </a:defPPr>
            <a:lvl1pPr algn="r" rtl="0" fontAlgn="auto">
              <a:spcBef>
                <a:spcPts val="0"/>
              </a:spcBef>
              <a:spcAft>
                <a:spcPts val="0"/>
              </a:spcAft>
              <a:defRPr kern="1200">
                <a:solidFill>
                  <a:schemeClr val="tx2">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de-DE" sz="1350" dirty="0"/>
          </a:p>
        </p:txBody>
      </p:sp>
      <p:sp>
        <p:nvSpPr>
          <p:cNvPr id="11" name="Fußzeilenplatzhalter 4"/>
          <p:cNvSpPr>
            <a:spLocks noGrp="1"/>
          </p:cNvSpPr>
          <p:nvPr>
            <p:ph type="ftr" sz="quarter" idx="12"/>
          </p:nvPr>
        </p:nvSpPr>
        <p:spPr>
          <a:xfrm>
            <a:off x="3131840" y="4869657"/>
            <a:ext cx="2895600"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Times New Roman" panose="02020603050405020304" pitchFamily="18" charset="0"/>
                <a:cs typeface="Times New Roman" panose="02020603050405020304" pitchFamily="18" charset="0"/>
              </a:defRPr>
            </a:lvl1pPr>
          </a:lstStyle>
          <a:p>
            <a:pPr>
              <a:defRPr/>
            </a:pPr>
            <a:r>
              <a:rPr lang="de-DE"/>
              <a:t>Prof. Dr. Sabine Kuhlmann</a:t>
            </a:r>
            <a:endParaRPr lang="de-DE" dirty="0"/>
          </a:p>
        </p:txBody>
      </p:sp>
    </p:spTree>
    <p:extLst>
      <p:ext uri="{BB962C8B-B14F-4D97-AF65-F5344CB8AC3E}">
        <p14:creationId xmlns:p14="http://schemas.microsoft.com/office/powerpoint/2010/main" val="3432531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alt-Layout">
    <p:spTree>
      <p:nvGrpSpPr>
        <p:cNvPr id="1" name=""/>
        <p:cNvGrpSpPr/>
        <p:nvPr/>
      </p:nvGrpSpPr>
      <p:grpSpPr>
        <a:xfrm>
          <a:off x="0" y="0"/>
          <a:ext cx="0" cy="0"/>
          <a:chOff x="0" y="0"/>
          <a:chExt cx="0" cy="0"/>
        </a:xfrm>
      </p:grpSpPr>
      <p:sp>
        <p:nvSpPr>
          <p:cNvPr id="2" name="Titel 1"/>
          <p:cNvSpPr>
            <a:spLocks noGrp="1"/>
          </p:cNvSpPr>
          <p:nvPr>
            <p:ph type="title"/>
          </p:nvPr>
        </p:nvSpPr>
        <p:spPr>
          <a:xfrm>
            <a:off x="1835696" y="465516"/>
            <a:ext cx="7308304" cy="641226"/>
          </a:xfrm>
          <a:prstGeom prst="rect">
            <a:avLst/>
          </a:prstGeom>
        </p:spPr>
        <p:txBody>
          <a:bodyPr/>
          <a:lstStyle>
            <a:lvl1pPr>
              <a:defRPr sz="2100">
                <a:solidFill>
                  <a:schemeClr val="bg1"/>
                </a:solidFill>
                <a:latin typeface="Times New Roman" pitchFamily="18" charset="0"/>
                <a:cs typeface="Times New Roman" panose="02020603050405020304" pitchFamily="18" charset="0"/>
              </a:defRPr>
            </a:lvl1pPr>
          </a:lstStyle>
          <a:p>
            <a:r>
              <a:rPr lang="de-DE" dirty="0"/>
              <a:t>Titelmasterformat durch Klicken bearbeiten</a:t>
            </a:r>
          </a:p>
        </p:txBody>
      </p:sp>
      <p:sp>
        <p:nvSpPr>
          <p:cNvPr id="3" name="Foliennummernplatzhalter 2"/>
          <p:cNvSpPr>
            <a:spLocks noGrp="1"/>
          </p:cNvSpPr>
          <p:nvPr>
            <p:ph type="sldNum" sz="quarter" idx="10"/>
          </p:nvPr>
        </p:nvSpPr>
        <p:spPr/>
        <p:txBody>
          <a:bodyPr/>
          <a:lstStyle>
            <a:lvl1pPr>
              <a:defRPr sz="1050"/>
            </a:lvl1pPr>
          </a:lstStyle>
          <a:p>
            <a:pPr>
              <a:defRPr/>
            </a:pPr>
            <a:fld id="{5DDDD262-BC9C-494B-9CF4-E0E22047DDD7}" type="slidenum">
              <a:rPr lang="de-DE" smtClean="0"/>
              <a:pPr>
                <a:defRPr/>
              </a:pPr>
              <a:t>‹Nr.›</a:t>
            </a:fld>
            <a:endParaRPr lang="de-DE" dirty="0"/>
          </a:p>
        </p:txBody>
      </p:sp>
      <p:sp>
        <p:nvSpPr>
          <p:cNvPr id="4" name="Inhaltsplatzhalter 3"/>
          <p:cNvSpPr>
            <a:spLocks noGrp="1"/>
          </p:cNvSpPr>
          <p:nvPr>
            <p:ph sz="quarter" idx="11"/>
          </p:nvPr>
        </p:nvSpPr>
        <p:spPr>
          <a:xfrm>
            <a:off x="683568" y="1437624"/>
            <a:ext cx="7776864" cy="3132348"/>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2"/>
          <p:cNvSpPr txBox="1">
            <a:spLocks/>
          </p:cNvSpPr>
          <p:nvPr userDrawn="1"/>
        </p:nvSpPr>
        <p:spPr>
          <a:xfrm>
            <a:off x="17614" y="4883136"/>
            <a:ext cx="2133600" cy="273844"/>
          </a:xfrm>
          <a:prstGeom prst="rect">
            <a:avLst/>
          </a:prstGeom>
        </p:spPr>
        <p:txBody>
          <a:bodyPr/>
          <a:lstStyle>
            <a:defPPr>
              <a:defRPr lang="de-DE"/>
            </a:defPPr>
            <a:lvl1pPr algn="r" rtl="0" fontAlgn="auto">
              <a:spcBef>
                <a:spcPts val="0"/>
              </a:spcBef>
              <a:spcAft>
                <a:spcPts val="0"/>
              </a:spcAft>
              <a:defRPr kern="1200">
                <a:solidFill>
                  <a:schemeClr val="tx2">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de-DE" sz="1350" dirty="0"/>
          </a:p>
        </p:txBody>
      </p:sp>
      <p:sp>
        <p:nvSpPr>
          <p:cNvPr id="6" name="Foliennummernplatzhalter 2"/>
          <p:cNvSpPr txBox="1">
            <a:spLocks/>
          </p:cNvSpPr>
          <p:nvPr userDrawn="1"/>
        </p:nvSpPr>
        <p:spPr>
          <a:xfrm>
            <a:off x="2411760" y="4869657"/>
            <a:ext cx="4608512" cy="273844"/>
          </a:xfrm>
          <a:prstGeom prst="rect">
            <a:avLst/>
          </a:prstGeom>
        </p:spPr>
        <p:txBody>
          <a:bodyPr/>
          <a:lstStyle>
            <a:defPPr>
              <a:defRPr lang="de-DE"/>
            </a:defPPr>
            <a:lvl1pPr algn="r" rtl="0" fontAlgn="auto">
              <a:spcBef>
                <a:spcPts val="0"/>
              </a:spcBef>
              <a:spcAft>
                <a:spcPts val="0"/>
              </a:spcAft>
              <a:defRPr kern="1200">
                <a:solidFill>
                  <a:schemeClr val="tx2">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de-DE" sz="1350" dirty="0"/>
          </a:p>
        </p:txBody>
      </p:sp>
      <p:sp>
        <p:nvSpPr>
          <p:cNvPr id="19" name="Fußzeilenplatzhalter 4"/>
          <p:cNvSpPr>
            <a:spLocks noGrp="1"/>
          </p:cNvSpPr>
          <p:nvPr>
            <p:ph type="ftr" sz="quarter" idx="12"/>
          </p:nvPr>
        </p:nvSpPr>
        <p:spPr>
          <a:xfrm>
            <a:off x="3131840" y="4869657"/>
            <a:ext cx="2895600"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Times New Roman" panose="02020603050405020304" pitchFamily="18" charset="0"/>
                <a:cs typeface="Times New Roman" panose="02020603050405020304" pitchFamily="18" charset="0"/>
              </a:defRPr>
            </a:lvl1pPr>
          </a:lstStyle>
          <a:p>
            <a:pPr>
              <a:defRPr/>
            </a:pPr>
            <a:r>
              <a:rPr lang="de-DE"/>
              <a:t>Prof. Dr. Sabine Kuhlmann</a:t>
            </a:r>
            <a:endParaRPr lang="de-DE" dirty="0"/>
          </a:p>
        </p:txBody>
      </p:sp>
    </p:spTree>
    <p:extLst>
      <p:ext uri="{BB962C8B-B14F-4D97-AF65-F5344CB8AC3E}">
        <p14:creationId xmlns:p14="http://schemas.microsoft.com/office/powerpoint/2010/main" val="1150868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a:prstGeom prst="rect">
            <a:avLst/>
          </a:prstGeom>
        </p:spPr>
        <p:txBody>
          <a:bodyPr anchor="b"/>
          <a:lstStyle>
            <a:lvl1pPr algn="l">
              <a:defRPr sz="1500" b="1"/>
            </a:lvl1pPr>
          </a:lstStyle>
          <a:p>
            <a:r>
              <a:rPr lang="de-DE"/>
              <a:t>Titelmasterformat durch Klicken bearbeiten</a:t>
            </a:r>
          </a:p>
        </p:txBody>
      </p:sp>
      <p:sp>
        <p:nvSpPr>
          <p:cNvPr id="3" name="Bildplatzhalter 2"/>
          <p:cNvSpPr>
            <a:spLocks noGrp="1"/>
          </p:cNvSpPr>
          <p:nvPr>
            <p:ph type="pic" idx="1"/>
          </p:nvPr>
        </p:nvSpPr>
        <p:spPr>
          <a:xfrm>
            <a:off x="1792288" y="1167594"/>
            <a:ext cx="5486400" cy="2378087"/>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de-DE" noProof="0"/>
          </a:p>
        </p:txBody>
      </p:sp>
      <p:sp>
        <p:nvSpPr>
          <p:cNvPr id="4" name="Textplatzhalt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5" name="Foliennummernplatzhalter 5"/>
          <p:cNvSpPr>
            <a:spLocks noGrp="1"/>
          </p:cNvSpPr>
          <p:nvPr>
            <p:ph type="sldNum" sz="quarter" idx="10"/>
          </p:nvPr>
        </p:nvSpPr>
        <p:spPr>
          <a:xfrm>
            <a:off x="7010400" y="4869657"/>
            <a:ext cx="2133600" cy="273844"/>
          </a:xfrm>
        </p:spPr>
        <p:txBody>
          <a:bodyPr/>
          <a:lstStyle>
            <a:lvl1pPr>
              <a:defRPr sz="1050"/>
            </a:lvl1pPr>
          </a:lstStyle>
          <a:p>
            <a:pPr>
              <a:defRPr/>
            </a:pPr>
            <a:fld id="{70FE1021-F492-4D2D-AD37-66FDA79DD1D3}" type="slidenum">
              <a:rPr lang="de-DE" smtClean="0"/>
              <a:pPr>
                <a:defRPr/>
              </a:pPr>
              <a:t>‹Nr.›</a:t>
            </a:fld>
            <a:endParaRPr lang="de-DE" dirty="0"/>
          </a:p>
        </p:txBody>
      </p:sp>
      <p:sp>
        <p:nvSpPr>
          <p:cNvPr id="7" name="Titel 1"/>
          <p:cNvSpPr txBox="1">
            <a:spLocks/>
          </p:cNvSpPr>
          <p:nvPr userDrawn="1"/>
        </p:nvSpPr>
        <p:spPr>
          <a:xfrm>
            <a:off x="1835696" y="465516"/>
            <a:ext cx="7308304" cy="641226"/>
          </a:xfrm>
          <a:prstGeom prst="rect">
            <a:avLst/>
          </a:prstGeom>
        </p:spPr>
        <p:txBody>
          <a:bodyPr/>
          <a:lstStyle>
            <a:lvl1pPr algn="ctr" rtl="0" eaLnBrk="0" fontAlgn="base" hangingPunct="0">
              <a:spcBef>
                <a:spcPct val="0"/>
              </a:spcBef>
              <a:spcAft>
                <a:spcPct val="0"/>
              </a:spcAft>
              <a:defRPr sz="2800" kern="1200">
                <a:solidFill>
                  <a:schemeClr val="bg1"/>
                </a:solidFill>
                <a:latin typeface="+mn-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de-DE" sz="2100" dirty="0">
                <a:latin typeface="Times New Roman" pitchFamily="18" charset="0"/>
                <a:cs typeface="Times New Roman" pitchFamily="18" charset="0"/>
              </a:rPr>
              <a:t>Titelmasterformat durch Klicken bearbeiten</a:t>
            </a:r>
          </a:p>
        </p:txBody>
      </p:sp>
      <p:sp>
        <p:nvSpPr>
          <p:cNvPr id="10" name="Foliennummernplatzhalter 2"/>
          <p:cNvSpPr txBox="1">
            <a:spLocks/>
          </p:cNvSpPr>
          <p:nvPr userDrawn="1"/>
        </p:nvSpPr>
        <p:spPr>
          <a:xfrm>
            <a:off x="2411760" y="4869657"/>
            <a:ext cx="4608512" cy="273844"/>
          </a:xfrm>
          <a:prstGeom prst="rect">
            <a:avLst/>
          </a:prstGeom>
        </p:spPr>
        <p:txBody>
          <a:bodyPr/>
          <a:lstStyle>
            <a:defPPr>
              <a:defRPr lang="de-DE"/>
            </a:defPPr>
            <a:lvl1pPr algn="r" rtl="0" fontAlgn="auto">
              <a:spcBef>
                <a:spcPts val="0"/>
              </a:spcBef>
              <a:spcAft>
                <a:spcPts val="0"/>
              </a:spcAft>
              <a:defRPr kern="1200">
                <a:solidFill>
                  <a:schemeClr val="tx2">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de-DE" sz="1350" dirty="0"/>
          </a:p>
        </p:txBody>
      </p:sp>
      <p:sp>
        <p:nvSpPr>
          <p:cNvPr id="13" name="Fußzeilenplatzhalter 4"/>
          <p:cNvSpPr>
            <a:spLocks noGrp="1"/>
          </p:cNvSpPr>
          <p:nvPr>
            <p:ph type="ftr" sz="quarter" idx="12"/>
          </p:nvPr>
        </p:nvSpPr>
        <p:spPr>
          <a:xfrm>
            <a:off x="3131840" y="4869657"/>
            <a:ext cx="2895600"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Times New Roman" panose="02020603050405020304" pitchFamily="18" charset="0"/>
                <a:cs typeface="Times New Roman" panose="02020603050405020304" pitchFamily="18" charset="0"/>
              </a:defRPr>
            </a:lvl1pPr>
          </a:lstStyle>
          <a:p>
            <a:pPr>
              <a:defRPr/>
            </a:pPr>
            <a:r>
              <a:rPr lang="de-DE"/>
              <a:t>Prof. Dr. Sabine Kuhlmann</a:t>
            </a:r>
            <a:endParaRPr lang="de-DE" dirty="0"/>
          </a:p>
        </p:txBody>
      </p:sp>
    </p:spTree>
    <p:extLst>
      <p:ext uri="{BB962C8B-B14F-4D97-AF65-F5344CB8AC3E}">
        <p14:creationId xmlns:p14="http://schemas.microsoft.com/office/powerpoint/2010/main" val="24293417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21"/>
            <a:ext cx="7772400" cy="1102519"/>
          </a:xfrm>
          <a:prstGeom prst="rect">
            <a:avLst/>
          </a:prstGeom>
        </p:spPr>
        <p:txBody>
          <a:bodyPr/>
          <a:lstStyle>
            <a:lvl1pPr>
              <a:defRPr>
                <a:solidFill>
                  <a:schemeClr val="tx2">
                    <a:lumMod val="75000"/>
                  </a:schemeClr>
                </a:solidFill>
                <a:latin typeface="Georgia" panose="02040502050405020303" pitchFamily="18" charset="0"/>
                <a:cs typeface="Times New Roman" pitchFamily="18" charset="0"/>
              </a:defRPr>
            </a:lvl1pPr>
          </a:lstStyle>
          <a:p>
            <a:r>
              <a:rPr lang="de-DE" dirty="0"/>
              <a:t>Titelmasterformat durch Klicken bearbeiten</a:t>
            </a:r>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Georgia" panose="02040502050405020303" pitchFamily="18" charset="0"/>
                <a:cs typeface="Times New Roman" pitchFamily="18"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de-DE" dirty="0"/>
              <a:t>Formatvorlage des Untertitelmasters durch Klicken bearbeiten</a:t>
            </a:r>
          </a:p>
        </p:txBody>
      </p:sp>
      <p:sp>
        <p:nvSpPr>
          <p:cNvPr id="5" name="Foliennummernplatzhalter 2"/>
          <p:cNvSpPr>
            <a:spLocks noGrp="1"/>
          </p:cNvSpPr>
          <p:nvPr>
            <p:ph type="sldNum" sz="quarter" idx="10"/>
          </p:nvPr>
        </p:nvSpPr>
        <p:spPr>
          <a:xfrm>
            <a:off x="7010400" y="4869658"/>
            <a:ext cx="2133600" cy="273844"/>
          </a:xfrm>
          <a:prstGeom prst="rect">
            <a:avLst/>
          </a:prstGeom>
        </p:spPr>
        <p:txBody>
          <a:bodyPr anchor="ctr"/>
          <a:lstStyle>
            <a:lvl1pPr>
              <a:defRPr sz="788">
                <a:solidFill>
                  <a:srgbClr val="17375E"/>
                </a:solidFill>
                <a:latin typeface="Georgia" panose="02040502050405020303" pitchFamily="18" charset="0"/>
                <a:cs typeface="Times New Roman" panose="02020603050405020304" pitchFamily="18" charset="0"/>
              </a:defRPr>
            </a:lvl1pPr>
          </a:lstStyle>
          <a:p>
            <a:pPr>
              <a:defRPr/>
            </a:pPr>
            <a:fld id="{5DDDD262-BC9C-494B-9CF4-E0E22047DDD7}" type="slidenum">
              <a:rPr lang="de-DE" smtClean="0"/>
              <a:pPr>
                <a:defRPr/>
              </a:pPr>
              <a:t>‹Nr.›</a:t>
            </a:fld>
            <a:endParaRPr lang="de-DE" dirty="0"/>
          </a:p>
        </p:txBody>
      </p:sp>
      <p:sp>
        <p:nvSpPr>
          <p:cNvPr id="6" name="Fußzeilenplatzhalter 4"/>
          <p:cNvSpPr>
            <a:spLocks noGrp="1"/>
          </p:cNvSpPr>
          <p:nvPr>
            <p:ph type="ftr" sz="quarter" idx="12"/>
          </p:nvPr>
        </p:nvSpPr>
        <p:spPr>
          <a:xfrm>
            <a:off x="3131840" y="4869658"/>
            <a:ext cx="2895600" cy="273844"/>
          </a:xfrm>
          <a:prstGeom prst="rect">
            <a:avLst/>
          </a:prstGeom>
        </p:spPr>
        <p:txBody>
          <a:bodyPr vert="horz" lIns="91440" tIns="45720" rIns="91440" bIns="45720" rtlCol="0" anchor="ctr"/>
          <a:lstStyle>
            <a:lvl1pPr algn="ctr" fontAlgn="auto">
              <a:spcBef>
                <a:spcPts val="0"/>
              </a:spcBef>
              <a:spcAft>
                <a:spcPts val="0"/>
              </a:spcAft>
              <a:defRPr sz="788">
                <a:solidFill>
                  <a:schemeClr val="accent1">
                    <a:lumMod val="50000"/>
                  </a:schemeClr>
                </a:solidFill>
                <a:latin typeface="Georgia" panose="02040502050405020303" pitchFamily="18" charset="0"/>
                <a:cs typeface="Times New Roman" panose="02020603050405020304" pitchFamily="18" charset="0"/>
              </a:defRPr>
            </a:lvl1pPr>
          </a:lstStyle>
          <a:p>
            <a:pPr>
              <a:defRPr/>
            </a:pPr>
            <a:r>
              <a:rPr lang="de-DE" dirty="0"/>
              <a:t>Prof. Dr. Sabine </a:t>
            </a:r>
            <a:r>
              <a:rPr lang="de-DE" dirty="0">
                <a:solidFill>
                  <a:srgbClr val="17375E"/>
                </a:solidFill>
              </a:rPr>
              <a:t>Kuhlmann</a:t>
            </a:r>
          </a:p>
        </p:txBody>
      </p:sp>
    </p:spTree>
    <p:extLst>
      <p:ext uri="{BB962C8B-B14F-4D97-AF65-F5344CB8AC3E}">
        <p14:creationId xmlns:p14="http://schemas.microsoft.com/office/powerpoint/2010/main" val="15731768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halt-Layout">
    <p:spTree>
      <p:nvGrpSpPr>
        <p:cNvPr id="1" name=""/>
        <p:cNvGrpSpPr/>
        <p:nvPr/>
      </p:nvGrpSpPr>
      <p:grpSpPr>
        <a:xfrm>
          <a:off x="0" y="0"/>
          <a:ext cx="0" cy="0"/>
          <a:chOff x="0" y="0"/>
          <a:chExt cx="0" cy="0"/>
        </a:xfrm>
      </p:grpSpPr>
      <p:sp>
        <p:nvSpPr>
          <p:cNvPr id="2" name="Titel 1"/>
          <p:cNvSpPr>
            <a:spLocks noGrp="1"/>
          </p:cNvSpPr>
          <p:nvPr>
            <p:ph type="title"/>
          </p:nvPr>
        </p:nvSpPr>
        <p:spPr>
          <a:xfrm>
            <a:off x="1835697" y="465516"/>
            <a:ext cx="6624736" cy="641226"/>
          </a:xfrm>
          <a:prstGeom prst="rect">
            <a:avLst/>
          </a:prstGeom>
        </p:spPr>
        <p:txBody>
          <a:bodyPr anchor="ctr"/>
          <a:lstStyle>
            <a:lvl1pPr algn="l">
              <a:defRPr sz="1575">
                <a:solidFill>
                  <a:schemeClr val="bg1"/>
                </a:solidFill>
                <a:latin typeface="Georgia" panose="02040502050405020303" pitchFamily="18" charset="0"/>
                <a:cs typeface="Times New Roman" panose="02020603050405020304" pitchFamily="18" charset="0"/>
              </a:defRPr>
            </a:lvl1pPr>
          </a:lstStyle>
          <a:p>
            <a:r>
              <a:rPr lang="de-DE" dirty="0"/>
              <a:t>Titelmasterformat durch Klicken bearbeiten</a:t>
            </a:r>
          </a:p>
        </p:txBody>
      </p:sp>
      <p:sp>
        <p:nvSpPr>
          <p:cNvPr id="3" name="Foliennummernplatzhalter 2"/>
          <p:cNvSpPr>
            <a:spLocks noGrp="1"/>
          </p:cNvSpPr>
          <p:nvPr>
            <p:ph type="sldNum" sz="quarter" idx="10"/>
          </p:nvPr>
        </p:nvSpPr>
        <p:spPr>
          <a:xfrm>
            <a:off x="7010400" y="4869658"/>
            <a:ext cx="2133600" cy="273844"/>
          </a:xfrm>
          <a:prstGeom prst="rect">
            <a:avLst/>
          </a:prstGeom>
        </p:spPr>
        <p:txBody>
          <a:bodyPr anchor="ctr"/>
          <a:lstStyle>
            <a:lvl1pPr>
              <a:defRPr sz="788">
                <a:solidFill>
                  <a:srgbClr val="17375E"/>
                </a:solidFill>
                <a:latin typeface="Georgia" panose="02040502050405020303" pitchFamily="18" charset="0"/>
                <a:cs typeface="Times New Roman" panose="02020603050405020304" pitchFamily="18" charset="0"/>
              </a:defRPr>
            </a:lvl1pPr>
          </a:lstStyle>
          <a:p>
            <a:pPr>
              <a:defRPr/>
            </a:pPr>
            <a:fld id="{5DDDD262-BC9C-494B-9CF4-E0E22047DDD7}" type="slidenum">
              <a:rPr lang="de-DE" smtClean="0"/>
              <a:pPr>
                <a:defRPr/>
              </a:pPr>
              <a:t>‹Nr.›</a:t>
            </a:fld>
            <a:endParaRPr lang="de-DE" dirty="0"/>
          </a:p>
        </p:txBody>
      </p:sp>
      <p:sp>
        <p:nvSpPr>
          <p:cNvPr id="4" name="Inhaltsplatzhalter 3"/>
          <p:cNvSpPr>
            <a:spLocks noGrp="1"/>
          </p:cNvSpPr>
          <p:nvPr>
            <p:ph sz="quarter" idx="11"/>
          </p:nvPr>
        </p:nvSpPr>
        <p:spPr>
          <a:xfrm>
            <a:off x="683568" y="1437624"/>
            <a:ext cx="7776864" cy="3132348"/>
          </a:xfrm>
        </p:spPr>
        <p:txBody>
          <a:bodyPr/>
          <a:lstStyle>
            <a:lvl1pPr>
              <a:defRPr sz="1575"/>
            </a:lvl1pPr>
            <a:lvl2pPr>
              <a:defRPr sz="1350"/>
            </a:lvl2pPr>
            <a:lvl3pPr>
              <a:defRPr sz="1125"/>
            </a:lvl3pPr>
            <a:lvl4pPr>
              <a:defRPr sz="1013"/>
            </a:lvl4pPr>
            <a:lvl5pPr>
              <a:defRPr sz="1013"/>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2"/>
          <p:cNvSpPr txBox="1">
            <a:spLocks/>
          </p:cNvSpPr>
          <p:nvPr userDrawn="1"/>
        </p:nvSpPr>
        <p:spPr>
          <a:xfrm>
            <a:off x="17614" y="4883137"/>
            <a:ext cx="2133600" cy="273844"/>
          </a:xfrm>
          <a:prstGeom prst="rect">
            <a:avLst/>
          </a:prstGeom>
        </p:spPr>
        <p:txBody>
          <a:bodyPr/>
          <a:lstStyle>
            <a:defPPr>
              <a:defRPr lang="de-DE"/>
            </a:defPPr>
            <a:lvl1pPr algn="r" rtl="0" fontAlgn="auto">
              <a:spcBef>
                <a:spcPts val="0"/>
              </a:spcBef>
              <a:spcAft>
                <a:spcPts val="0"/>
              </a:spcAft>
              <a:defRPr kern="1200">
                <a:solidFill>
                  <a:schemeClr val="tx2">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de-DE" sz="1013" dirty="0"/>
          </a:p>
        </p:txBody>
      </p:sp>
      <p:sp>
        <p:nvSpPr>
          <p:cNvPr id="6" name="Foliennummernplatzhalter 2"/>
          <p:cNvSpPr txBox="1">
            <a:spLocks/>
          </p:cNvSpPr>
          <p:nvPr userDrawn="1"/>
        </p:nvSpPr>
        <p:spPr>
          <a:xfrm>
            <a:off x="2411761" y="4869658"/>
            <a:ext cx="4608512" cy="273844"/>
          </a:xfrm>
          <a:prstGeom prst="rect">
            <a:avLst/>
          </a:prstGeom>
        </p:spPr>
        <p:txBody>
          <a:bodyPr/>
          <a:lstStyle>
            <a:defPPr>
              <a:defRPr lang="de-DE"/>
            </a:defPPr>
            <a:lvl1pPr algn="r" rtl="0" fontAlgn="auto">
              <a:spcBef>
                <a:spcPts val="0"/>
              </a:spcBef>
              <a:spcAft>
                <a:spcPts val="0"/>
              </a:spcAft>
              <a:defRPr kern="1200">
                <a:solidFill>
                  <a:schemeClr val="tx2">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de-DE" sz="1013" dirty="0"/>
          </a:p>
        </p:txBody>
      </p:sp>
      <p:sp>
        <p:nvSpPr>
          <p:cNvPr id="19" name="Fußzeilenplatzhalter 4"/>
          <p:cNvSpPr>
            <a:spLocks noGrp="1"/>
          </p:cNvSpPr>
          <p:nvPr>
            <p:ph type="ftr" sz="quarter" idx="12"/>
          </p:nvPr>
        </p:nvSpPr>
        <p:spPr>
          <a:xfrm>
            <a:off x="3131840" y="4869658"/>
            <a:ext cx="2895600" cy="273844"/>
          </a:xfrm>
          <a:prstGeom prst="rect">
            <a:avLst/>
          </a:prstGeom>
        </p:spPr>
        <p:txBody>
          <a:bodyPr vert="horz" lIns="91440" tIns="45720" rIns="91440" bIns="45720" rtlCol="0" anchor="ctr"/>
          <a:lstStyle>
            <a:lvl1pPr algn="ctr" fontAlgn="auto">
              <a:spcBef>
                <a:spcPts val="0"/>
              </a:spcBef>
              <a:spcAft>
                <a:spcPts val="0"/>
              </a:spcAft>
              <a:defRPr sz="788">
                <a:solidFill>
                  <a:schemeClr val="accent1">
                    <a:lumMod val="50000"/>
                  </a:schemeClr>
                </a:solidFill>
                <a:latin typeface="Georgia" panose="02040502050405020303" pitchFamily="18" charset="0"/>
                <a:cs typeface="Times New Roman" panose="02020603050405020304" pitchFamily="18" charset="0"/>
              </a:defRPr>
            </a:lvl1pPr>
          </a:lstStyle>
          <a:p>
            <a:pPr>
              <a:defRPr/>
            </a:pPr>
            <a:r>
              <a:rPr lang="de-DE" dirty="0"/>
              <a:t>Prof. Dr. Sabine </a:t>
            </a:r>
            <a:r>
              <a:rPr lang="de-DE" dirty="0">
                <a:solidFill>
                  <a:srgbClr val="17375E"/>
                </a:solidFill>
              </a:rPr>
              <a:t>Kuhlmann</a:t>
            </a:r>
          </a:p>
        </p:txBody>
      </p:sp>
    </p:spTree>
    <p:extLst>
      <p:ext uri="{BB962C8B-B14F-4D97-AF65-F5344CB8AC3E}">
        <p14:creationId xmlns:p14="http://schemas.microsoft.com/office/powerpoint/2010/main" val="8332488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200152"/>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200152"/>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 1"/>
          <p:cNvSpPr>
            <a:spLocks noGrp="1"/>
          </p:cNvSpPr>
          <p:nvPr>
            <p:ph type="title"/>
          </p:nvPr>
        </p:nvSpPr>
        <p:spPr>
          <a:xfrm>
            <a:off x="1835697" y="465516"/>
            <a:ext cx="6851104" cy="641226"/>
          </a:xfrm>
          <a:prstGeom prst="rect">
            <a:avLst/>
          </a:prstGeom>
        </p:spPr>
        <p:txBody>
          <a:bodyPr anchor="ctr"/>
          <a:lstStyle>
            <a:lvl1pPr algn="l">
              <a:defRPr sz="1575">
                <a:solidFill>
                  <a:schemeClr val="bg1"/>
                </a:solidFill>
                <a:latin typeface="Georgia" panose="02040502050405020303" pitchFamily="18" charset="0"/>
                <a:cs typeface="Times New Roman" panose="02020603050405020304" pitchFamily="18" charset="0"/>
              </a:defRPr>
            </a:lvl1pPr>
          </a:lstStyle>
          <a:p>
            <a:r>
              <a:rPr lang="de-DE" dirty="0"/>
              <a:t>Titelmasterformat durch Klicken bearbeiten</a:t>
            </a:r>
          </a:p>
        </p:txBody>
      </p:sp>
      <p:sp>
        <p:nvSpPr>
          <p:cNvPr id="8" name="Foliennummernplatzhalter 2"/>
          <p:cNvSpPr>
            <a:spLocks noGrp="1"/>
          </p:cNvSpPr>
          <p:nvPr>
            <p:ph type="sldNum" sz="quarter" idx="10"/>
          </p:nvPr>
        </p:nvSpPr>
        <p:spPr>
          <a:xfrm>
            <a:off x="7010400" y="4869658"/>
            <a:ext cx="2133600" cy="273844"/>
          </a:xfrm>
          <a:prstGeom prst="rect">
            <a:avLst/>
          </a:prstGeom>
        </p:spPr>
        <p:txBody>
          <a:bodyPr anchor="ctr"/>
          <a:lstStyle>
            <a:lvl1pPr>
              <a:defRPr sz="788">
                <a:solidFill>
                  <a:srgbClr val="17375E"/>
                </a:solidFill>
                <a:latin typeface="Georgia" panose="02040502050405020303" pitchFamily="18" charset="0"/>
                <a:cs typeface="Times New Roman" panose="02020603050405020304" pitchFamily="18" charset="0"/>
              </a:defRPr>
            </a:lvl1pPr>
          </a:lstStyle>
          <a:p>
            <a:pPr>
              <a:defRPr/>
            </a:pPr>
            <a:fld id="{5DDDD262-BC9C-494B-9CF4-E0E22047DDD7}" type="slidenum">
              <a:rPr lang="de-DE" smtClean="0"/>
              <a:pPr>
                <a:defRPr/>
              </a:pPr>
              <a:t>‹Nr.›</a:t>
            </a:fld>
            <a:endParaRPr lang="de-DE" dirty="0"/>
          </a:p>
        </p:txBody>
      </p:sp>
      <p:sp>
        <p:nvSpPr>
          <p:cNvPr id="9" name="Fußzeilenplatzhalter 4"/>
          <p:cNvSpPr>
            <a:spLocks noGrp="1"/>
          </p:cNvSpPr>
          <p:nvPr>
            <p:ph type="ftr" sz="quarter" idx="12"/>
          </p:nvPr>
        </p:nvSpPr>
        <p:spPr>
          <a:xfrm>
            <a:off x="3131840" y="4869658"/>
            <a:ext cx="2895600" cy="273844"/>
          </a:xfrm>
          <a:prstGeom prst="rect">
            <a:avLst/>
          </a:prstGeom>
        </p:spPr>
        <p:txBody>
          <a:bodyPr vert="horz" lIns="91440" tIns="45720" rIns="91440" bIns="45720" rtlCol="0" anchor="ctr"/>
          <a:lstStyle>
            <a:lvl1pPr algn="ctr" fontAlgn="auto">
              <a:spcBef>
                <a:spcPts val="0"/>
              </a:spcBef>
              <a:spcAft>
                <a:spcPts val="0"/>
              </a:spcAft>
              <a:defRPr sz="788">
                <a:solidFill>
                  <a:schemeClr val="accent1">
                    <a:lumMod val="50000"/>
                  </a:schemeClr>
                </a:solidFill>
                <a:latin typeface="Georgia" panose="02040502050405020303" pitchFamily="18" charset="0"/>
                <a:cs typeface="Times New Roman" panose="02020603050405020304" pitchFamily="18" charset="0"/>
              </a:defRPr>
            </a:lvl1pPr>
          </a:lstStyle>
          <a:p>
            <a:pPr>
              <a:defRPr/>
            </a:pPr>
            <a:r>
              <a:rPr lang="de-DE" dirty="0"/>
              <a:t>Prof. Dr. Sabine </a:t>
            </a:r>
            <a:r>
              <a:rPr lang="de-DE" dirty="0">
                <a:solidFill>
                  <a:srgbClr val="17375E"/>
                </a:solidFill>
              </a:rPr>
              <a:t>Kuhlmann</a:t>
            </a:r>
          </a:p>
        </p:txBody>
      </p:sp>
    </p:spTree>
    <p:extLst>
      <p:ext uri="{BB962C8B-B14F-4D97-AF65-F5344CB8AC3E}">
        <p14:creationId xmlns:p14="http://schemas.microsoft.com/office/powerpoint/2010/main" val="4007739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151335"/>
            <a:ext cx="4040188"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e-DE" dirty="0"/>
              <a:t>Textmasterformat bearbeiten</a:t>
            </a:r>
          </a:p>
        </p:txBody>
      </p:sp>
      <p:sp>
        <p:nvSpPr>
          <p:cNvPr id="4" name="Inhaltsplatzhalter 3"/>
          <p:cNvSpPr>
            <a:spLocks noGrp="1"/>
          </p:cNvSpPr>
          <p:nvPr>
            <p:ph sz="half" idx="2"/>
          </p:nvPr>
        </p:nvSpPr>
        <p:spPr>
          <a:xfrm>
            <a:off x="457200"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5027" y="1151335"/>
            <a:ext cx="4041775"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e-DE"/>
              <a:t>Textmasterformat bearbeiten</a:t>
            </a:r>
          </a:p>
        </p:txBody>
      </p:sp>
      <p:sp>
        <p:nvSpPr>
          <p:cNvPr id="6" name="Inhaltsplatzhalter 5"/>
          <p:cNvSpPr>
            <a:spLocks noGrp="1"/>
          </p:cNvSpPr>
          <p:nvPr>
            <p:ph sz="quarter" idx="4"/>
          </p:nvPr>
        </p:nvSpPr>
        <p:spPr>
          <a:xfrm>
            <a:off x="4645027"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Titel 1"/>
          <p:cNvSpPr>
            <a:spLocks noGrp="1"/>
          </p:cNvSpPr>
          <p:nvPr>
            <p:ph type="title"/>
          </p:nvPr>
        </p:nvSpPr>
        <p:spPr>
          <a:xfrm>
            <a:off x="1835697" y="465516"/>
            <a:ext cx="6851104" cy="641226"/>
          </a:xfrm>
          <a:prstGeom prst="rect">
            <a:avLst/>
          </a:prstGeom>
        </p:spPr>
        <p:txBody>
          <a:bodyPr anchor="ctr"/>
          <a:lstStyle>
            <a:lvl1pPr algn="l">
              <a:defRPr sz="1575">
                <a:solidFill>
                  <a:schemeClr val="bg1"/>
                </a:solidFill>
                <a:latin typeface="Georgia" panose="02040502050405020303" pitchFamily="18" charset="0"/>
                <a:cs typeface="Times New Roman" panose="02020603050405020304" pitchFamily="18" charset="0"/>
              </a:defRPr>
            </a:lvl1pPr>
          </a:lstStyle>
          <a:p>
            <a:r>
              <a:rPr lang="de-DE" dirty="0"/>
              <a:t>Titelmasterformat durch Klicken bearbeiten</a:t>
            </a:r>
          </a:p>
        </p:txBody>
      </p:sp>
      <p:sp>
        <p:nvSpPr>
          <p:cNvPr id="10" name="Foliennummernplatzhalter 2"/>
          <p:cNvSpPr>
            <a:spLocks noGrp="1"/>
          </p:cNvSpPr>
          <p:nvPr>
            <p:ph type="sldNum" sz="quarter" idx="10"/>
          </p:nvPr>
        </p:nvSpPr>
        <p:spPr>
          <a:xfrm>
            <a:off x="7010400" y="4869658"/>
            <a:ext cx="2133600" cy="273844"/>
          </a:xfrm>
          <a:prstGeom prst="rect">
            <a:avLst/>
          </a:prstGeom>
        </p:spPr>
        <p:txBody>
          <a:bodyPr anchor="ctr"/>
          <a:lstStyle>
            <a:lvl1pPr>
              <a:defRPr sz="788">
                <a:solidFill>
                  <a:srgbClr val="17375E"/>
                </a:solidFill>
                <a:latin typeface="Georgia" panose="02040502050405020303" pitchFamily="18" charset="0"/>
                <a:cs typeface="Times New Roman" panose="02020603050405020304" pitchFamily="18" charset="0"/>
              </a:defRPr>
            </a:lvl1pPr>
          </a:lstStyle>
          <a:p>
            <a:pPr>
              <a:defRPr/>
            </a:pPr>
            <a:fld id="{5DDDD262-BC9C-494B-9CF4-E0E22047DDD7}" type="slidenum">
              <a:rPr lang="de-DE" smtClean="0"/>
              <a:pPr>
                <a:defRPr/>
              </a:pPr>
              <a:t>‹Nr.›</a:t>
            </a:fld>
            <a:endParaRPr lang="de-DE" dirty="0"/>
          </a:p>
        </p:txBody>
      </p:sp>
      <p:sp>
        <p:nvSpPr>
          <p:cNvPr id="11" name="Fußzeilenplatzhalter 4"/>
          <p:cNvSpPr>
            <a:spLocks noGrp="1"/>
          </p:cNvSpPr>
          <p:nvPr>
            <p:ph type="ftr" sz="quarter" idx="12"/>
          </p:nvPr>
        </p:nvSpPr>
        <p:spPr>
          <a:xfrm>
            <a:off x="3131840" y="4869658"/>
            <a:ext cx="2895600" cy="273844"/>
          </a:xfrm>
          <a:prstGeom prst="rect">
            <a:avLst/>
          </a:prstGeom>
        </p:spPr>
        <p:txBody>
          <a:bodyPr vert="horz" lIns="91440" tIns="45720" rIns="91440" bIns="45720" rtlCol="0" anchor="ctr"/>
          <a:lstStyle>
            <a:lvl1pPr algn="ctr" fontAlgn="auto">
              <a:spcBef>
                <a:spcPts val="0"/>
              </a:spcBef>
              <a:spcAft>
                <a:spcPts val="0"/>
              </a:spcAft>
              <a:defRPr sz="788">
                <a:solidFill>
                  <a:schemeClr val="accent1">
                    <a:lumMod val="50000"/>
                  </a:schemeClr>
                </a:solidFill>
                <a:latin typeface="Georgia" panose="02040502050405020303" pitchFamily="18" charset="0"/>
                <a:cs typeface="Times New Roman" panose="02020603050405020304" pitchFamily="18" charset="0"/>
              </a:defRPr>
            </a:lvl1pPr>
          </a:lstStyle>
          <a:p>
            <a:pPr>
              <a:defRPr/>
            </a:pPr>
            <a:r>
              <a:rPr lang="de-DE" dirty="0"/>
              <a:t>Prof. Dr. Sabine </a:t>
            </a:r>
            <a:r>
              <a:rPr lang="de-DE" dirty="0">
                <a:solidFill>
                  <a:srgbClr val="17375E"/>
                </a:solidFill>
              </a:rPr>
              <a:t>Kuhlmann</a:t>
            </a:r>
          </a:p>
        </p:txBody>
      </p:sp>
    </p:spTree>
    <p:extLst>
      <p:ext uri="{BB962C8B-B14F-4D97-AF65-F5344CB8AC3E}">
        <p14:creationId xmlns:p14="http://schemas.microsoft.com/office/powerpoint/2010/main" val="29286641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6" name="Titel 1"/>
          <p:cNvSpPr>
            <a:spLocks noGrp="1"/>
          </p:cNvSpPr>
          <p:nvPr>
            <p:ph type="title"/>
          </p:nvPr>
        </p:nvSpPr>
        <p:spPr>
          <a:xfrm>
            <a:off x="1835697" y="465516"/>
            <a:ext cx="6851104" cy="641226"/>
          </a:xfrm>
          <a:prstGeom prst="rect">
            <a:avLst/>
          </a:prstGeom>
        </p:spPr>
        <p:txBody>
          <a:bodyPr anchor="ctr"/>
          <a:lstStyle>
            <a:lvl1pPr algn="l">
              <a:defRPr sz="1575">
                <a:solidFill>
                  <a:schemeClr val="bg1"/>
                </a:solidFill>
                <a:latin typeface="Georgia" panose="02040502050405020303" pitchFamily="18" charset="0"/>
                <a:cs typeface="Times New Roman" panose="02020603050405020304" pitchFamily="18" charset="0"/>
              </a:defRPr>
            </a:lvl1pPr>
          </a:lstStyle>
          <a:p>
            <a:r>
              <a:rPr lang="de-DE" dirty="0"/>
              <a:t>Titelmasterformat durch Klicken bearbeiten</a:t>
            </a:r>
          </a:p>
        </p:txBody>
      </p:sp>
      <p:sp>
        <p:nvSpPr>
          <p:cNvPr id="7" name="Foliennummernplatzhalter 2"/>
          <p:cNvSpPr>
            <a:spLocks noGrp="1"/>
          </p:cNvSpPr>
          <p:nvPr>
            <p:ph type="sldNum" sz="quarter" idx="10"/>
          </p:nvPr>
        </p:nvSpPr>
        <p:spPr>
          <a:xfrm>
            <a:off x="7010400" y="4869658"/>
            <a:ext cx="2133600" cy="273844"/>
          </a:xfrm>
          <a:prstGeom prst="rect">
            <a:avLst/>
          </a:prstGeom>
        </p:spPr>
        <p:txBody>
          <a:bodyPr anchor="ctr"/>
          <a:lstStyle>
            <a:lvl1pPr>
              <a:defRPr sz="788">
                <a:solidFill>
                  <a:srgbClr val="17375E"/>
                </a:solidFill>
                <a:latin typeface="Georgia" panose="02040502050405020303" pitchFamily="18" charset="0"/>
                <a:cs typeface="Times New Roman" panose="02020603050405020304" pitchFamily="18" charset="0"/>
              </a:defRPr>
            </a:lvl1pPr>
          </a:lstStyle>
          <a:p>
            <a:pPr>
              <a:defRPr/>
            </a:pPr>
            <a:fld id="{5DDDD262-BC9C-494B-9CF4-E0E22047DDD7}" type="slidenum">
              <a:rPr lang="de-DE" smtClean="0"/>
              <a:pPr>
                <a:defRPr/>
              </a:pPr>
              <a:t>‹Nr.›</a:t>
            </a:fld>
            <a:endParaRPr lang="de-DE" dirty="0"/>
          </a:p>
        </p:txBody>
      </p:sp>
      <p:sp>
        <p:nvSpPr>
          <p:cNvPr id="9" name="Fußzeilenplatzhalter 4"/>
          <p:cNvSpPr>
            <a:spLocks noGrp="1"/>
          </p:cNvSpPr>
          <p:nvPr>
            <p:ph type="ftr" sz="quarter" idx="12"/>
          </p:nvPr>
        </p:nvSpPr>
        <p:spPr>
          <a:xfrm>
            <a:off x="3131840" y="4869658"/>
            <a:ext cx="2895600" cy="273844"/>
          </a:xfrm>
          <a:prstGeom prst="rect">
            <a:avLst/>
          </a:prstGeom>
        </p:spPr>
        <p:txBody>
          <a:bodyPr vert="horz" lIns="91440" tIns="45720" rIns="91440" bIns="45720" rtlCol="0" anchor="ctr"/>
          <a:lstStyle>
            <a:lvl1pPr algn="ctr" fontAlgn="auto">
              <a:spcBef>
                <a:spcPts val="0"/>
              </a:spcBef>
              <a:spcAft>
                <a:spcPts val="0"/>
              </a:spcAft>
              <a:defRPr sz="788">
                <a:solidFill>
                  <a:schemeClr val="accent1">
                    <a:lumMod val="50000"/>
                  </a:schemeClr>
                </a:solidFill>
                <a:latin typeface="Georgia" panose="02040502050405020303" pitchFamily="18" charset="0"/>
                <a:cs typeface="Times New Roman" panose="02020603050405020304" pitchFamily="18" charset="0"/>
              </a:defRPr>
            </a:lvl1pPr>
          </a:lstStyle>
          <a:p>
            <a:pPr>
              <a:defRPr/>
            </a:pPr>
            <a:r>
              <a:rPr lang="de-DE" dirty="0"/>
              <a:t>Prof. Dr. Sabine </a:t>
            </a:r>
            <a:r>
              <a:rPr lang="de-DE" dirty="0">
                <a:solidFill>
                  <a:srgbClr val="17375E"/>
                </a:solidFill>
              </a:rPr>
              <a:t>Kuhlmann</a:t>
            </a:r>
          </a:p>
        </p:txBody>
      </p:sp>
    </p:spTree>
    <p:extLst>
      <p:ext uri="{BB962C8B-B14F-4D97-AF65-F5344CB8AC3E}">
        <p14:creationId xmlns:p14="http://schemas.microsoft.com/office/powerpoint/2010/main" val="13258710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a:prstGeom prst="rect">
            <a:avLst/>
          </a:prstGeom>
        </p:spPr>
        <p:txBody>
          <a:bodyPr anchor="b"/>
          <a:lstStyle>
            <a:lvl1pPr algn="l">
              <a:defRPr sz="1125" b="1">
                <a:latin typeface="Georgia" panose="02040502050405020303" pitchFamily="18" charset="0"/>
              </a:defRPr>
            </a:lvl1pPr>
          </a:lstStyle>
          <a:p>
            <a:r>
              <a:rPr lang="de-DE" dirty="0"/>
              <a:t>Titelmasterformat durch Klicken bearbeiten</a:t>
            </a:r>
          </a:p>
        </p:txBody>
      </p:sp>
      <p:sp>
        <p:nvSpPr>
          <p:cNvPr id="3" name="Bildplatzhalter 2"/>
          <p:cNvSpPr>
            <a:spLocks noGrp="1"/>
          </p:cNvSpPr>
          <p:nvPr>
            <p:ph type="pic" idx="1"/>
          </p:nvPr>
        </p:nvSpPr>
        <p:spPr>
          <a:xfrm>
            <a:off x="1792288" y="1167595"/>
            <a:ext cx="5486400" cy="2378087"/>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de-DE" noProof="0" dirty="0"/>
          </a:p>
        </p:txBody>
      </p:sp>
      <p:sp>
        <p:nvSpPr>
          <p:cNvPr id="4" name="Textplatzhalter 3"/>
          <p:cNvSpPr>
            <a:spLocks noGrp="1"/>
          </p:cNvSpPr>
          <p:nvPr>
            <p:ph type="body" sz="half" idx="2"/>
          </p:nvPr>
        </p:nvSpPr>
        <p:spPr>
          <a:xfrm>
            <a:off x="1792288" y="4025503"/>
            <a:ext cx="5486400" cy="603647"/>
          </a:xfrm>
        </p:spPr>
        <p:txBody>
          <a:bodyPr/>
          <a:lstStyle>
            <a:lvl1pPr marL="0" indent="0">
              <a:buNone/>
              <a:defRPr sz="788">
                <a:latin typeface="Georgia" panose="02040502050405020303" pitchFamily="18" charset="0"/>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de-DE"/>
              <a:t>Textmasterformat bearbeiten</a:t>
            </a:r>
          </a:p>
        </p:txBody>
      </p:sp>
      <p:sp>
        <p:nvSpPr>
          <p:cNvPr id="10" name="Foliennummernplatzhalter 2"/>
          <p:cNvSpPr txBox="1">
            <a:spLocks/>
          </p:cNvSpPr>
          <p:nvPr userDrawn="1"/>
        </p:nvSpPr>
        <p:spPr>
          <a:xfrm>
            <a:off x="2411761" y="4869658"/>
            <a:ext cx="4608512" cy="273844"/>
          </a:xfrm>
          <a:prstGeom prst="rect">
            <a:avLst/>
          </a:prstGeom>
        </p:spPr>
        <p:txBody>
          <a:bodyPr/>
          <a:lstStyle>
            <a:defPPr>
              <a:defRPr lang="de-DE"/>
            </a:defPPr>
            <a:lvl1pPr algn="r" rtl="0" fontAlgn="auto">
              <a:spcBef>
                <a:spcPts val="0"/>
              </a:spcBef>
              <a:spcAft>
                <a:spcPts val="0"/>
              </a:spcAft>
              <a:defRPr kern="1200">
                <a:solidFill>
                  <a:schemeClr val="tx2">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de-DE" sz="1013" dirty="0"/>
          </a:p>
        </p:txBody>
      </p:sp>
      <p:sp>
        <p:nvSpPr>
          <p:cNvPr id="9" name="Titel 1"/>
          <p:cNvSpPr txBox="1">
            <a:spLocks/>
          </p:cNvSpPr>
          <p:nvPr userDrawn="1"/>
        </p:nvSpPr>
        <p:spPr>
          <a:xfrm>
            <a:off x="1835697" y="465516"/>
            <a:ext cx="6851104" cy="641226"/>
          </a:xfrm>
          <a:prstGeom prst="rect">
            <a:avLst/>
          </a:prstGeom>
        </p:spPr>
        <p:txBody>
          <a:bodyPr anchor="ctr"/>
          <a:lstStyle>
            <a:lvl1pPr algn="l" rtl="0" eaLnBrk="0" fontAlgn="base" hangingPunct="0">
              <a:spcBef>
                <a:spcPct val="0"/>
              </a:spcBef>
              <a:spcAft>
                <a:spcPct val="0"/>
              </a:spcAft>
              <a:defRPr sz="2800" kern="1200">
                <a:solidFill>
                  <a:schemeClr val="bg1"/>
                </a:solidFill>
                <a:latin typeface="Georgia" panose="02040502050405020303"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de-DE" sz="1575"/>
              <a:t>Titelmasterformat durch Klicken bearbeiten</a:t>
            </a:r>
            <a:endParaRPr lang="de-DE" sz="1575" dirty="0"/>
          </a:p>
        </p:txBody>
      </p:sp>
      <p:sp>
        <p:nvSpPr>
          <p:cNvPr id="11" name="Foliennummernplatzhalter 2"/>
          <p:cNvSpPr>
            <a:spLocks noGrp="1"/>
          </p:cNvSpPr>
          <p:nvPr>
            <p:ph type="sldNum" sz="quarter" idx="10"/>
          </p:nvPr>
        </p:nvSpPr>
        <p:spPr>
          <a:xfrm>
            <a:off x="7010400" y="4869658"/>
            <a:ext cx="2133600" cy="273844"/>
          </a:xfrm>
          <a:prstGeom prst="rect">
            <a:avLst/>
          </a:prstGeom>
        </p:spPr>
        <p:txBody>
          <a:bodyPr anchor="ctr"/>
          <a:lstStyle>
            <a:lvl1pPr>
              <a:defRPr sz="788">
                <a:solidFill>
                  <a:srgbClr val="17375E"/>
                </a:solidFill>
                <a:latin typeface="Georgia" panose="02040502050405020303" pitchFamily="18" charset="0"/>
                <a:cs typeface="Times New Roman" panose="02020603050405020304" pitchFamily="18" charset="0"/>
              </a:defRPr>
            </a:lvl1pPr>
          </a:lstStyle>
          <a:p>
            <a:pPr>
              <a:defRPr/>
            </a:pPr>
            <a:fld id="{5DDDD262-BC9C-494B-9CF4-E0E22047DDD7}" type="slidenum">
              <a:rPr lang="de-DE" smtClean="0"/>
              <a:pPr>
                <a:defRPr/>
              </a:pPr>
              <a:t>‹Nr.›</a:t>
            </a:fld>
            <a:endParaRPr lang="de-DE" dirty="0"/>
          </a:p>
        </p:txBody>
      </p:sp>
      <p:sp>
        <p:nvSpPr>
          <p:cNvPr id="12" name="Fußzeilenplatzhalter 4"/>
          <p:cNvSpPr>
            <a:spLocks noGrp="1"/>
          </p:cNvSpPr>
          <p:nvPr>
            <p:ph type="ftr" sz="quarter" idx="12"/>
          </p:nvPr>
        </p:nvSpPr>
        <p:spPr>
          <a:xfrm>
            <a:off x="3131840" y="4869658"/>
            <a:ext cx="2895600" cy="273844"/>
          </a:xfrm>
          <a:prstGeom prst="rect">
            <a:avLst/>
          </a:prstGeom>
        </p:spPr>
        <p:txBody>
          <a:bodyPr vert="horz" lIns="91440" tIns="45720" rIns="91440" bIns="45720" rtlCol="0" anchor="ctr"/>
          <a:lstStyle>
            <a:lvl1pPr algn="ctr" fontAlgn="auto">
              <a:spcBef>
                <a:spcPts val="0"/>
              </a:spcBef>
              <a:spcAft>
                <a:spcPts val="0"/>
              </a:spcAft>
              <a:defRPr sz="788">
                <a:solidFill>
                  <a:schemeClr val="accent1">
                    <a:lumMod val="50000"/>
                  </a:schemeClr>
                </a:solidFill>
                <a:latin typeface="Georgia" panose="02040502050405020303" pitchFamily="18" charset="0"/>
                <a:cs typeface="Times New Roman" panose="02020603050405020304" pitchFamily="18" charset="0"/>
              </a:defRPr>
            </a:lvl1pPr>
          </a:lstStyle>
          <a:p>
            <a:pPr>
              <a:defRPr/>
            </a:pPr>
            <a:r>
              <a:rPr lang="de-DE" dirty="0"/>
              <a:t>Prof. Dr. Sabine </a:t>
            </a:r>
            <a:r>
              <a:rPr lang="de-DE" dirty="0">
                <a:solidFill>
                  <a:srgbClr val="17375E"/>
                </a:solidFill>
              </a:rPr>
              <a:t>Kuhlmann</a:t>
            </a:r>
          </a:p>
        </p:txBody>
      </p:sp>
    </p:spTree>
    <p:extLst>
      <p:ext uri="{BB962C8B-B14F-4D97-AF65-F5344CB8AC3E}">
        <p14:creationId xmlns:p14="http://schemas.microsoft.com/office/powerpoint/2010/main" val="22414720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4" name="Datumsplatzhalter 3"/>
          <p:cNvSpPr>
            <a:spLocks noGrp="1"/>
          </p:cNvSpPr>
          <p:nvPr>
            <p:ph type="dt" sz="half" idx="10"/>
          </p:nvPr>
        </p:nvSpPr>
        <p:spPr>
          <a:xfrm>
            <a:off x="8139744" y="4767263"/>
            <a:ext cx="1008112" cy="274320"/>
          </a:xfrm>
        </p:spPr>
        <p:txBody>
          <a:bodyPr/>
          <a:lstStyle/>
          <a:p>
            <a:endParaRPr lang="de-DE"/>
          </a:p>
        </p:txBody>
      </p:sp>
      <p:sp>
        <p:nvSpPr>
          <p:cNvPr id="5" name="Fußzeilenplatzhalter 4"/>
          <p:cNvSpPr>
            <a:spLocks noGrp="1"/>
          </p:cNvSpPr>
          <p:nvPr>
            <p:ph type="ftr" sz="quarter" idx="11"/>
          </p:nvPr>
        </p:nvSpPr>
        <p:spPr>
          <a:xfrm>
            <a:off x="4626380" y="4767263"/>
            <a:ext cx="3505200" cy="274320"/>
          </a:xfrm>
          <a:prstGeom prst="rect">
            <a:avLst/>
          </a:prstGeom>
        </p:spPr>
        <p:txBody>
          <a:bodyPr/>
          <a:lstStyle/>
          <a:p>
            <a:r>
              <a:rPr lang="de-DE"/>
              <a:t>Prof. Dr. Sabine Kuhlmann</a:t>
            </a:r>
            <a:endParaRPr lang="de-DE" dirty="0"/>
          </a:p>
        </p:txBody>
      </p:sp>
      <p:sp>
        <p:nvSpPr>
          <p:cNvPr id="6" name="Foliennummernplatzhalter 5"/>
          <p:cNvSpPr>
            <a:spLocks noGrp="1"/>
          </p:cNvSpPr>
          <p:nvPr>
            <p:ph type="sldNum" sz="quarter" idx="12"/>
          </p:nvPr>
        </p:nvSpPr>
        <p:spPr>
          <a:xfrm>
            <a:off x="7010400" y="4869658"/>
            <a:ext cx="2133600" cy="273844"/>
          </a:xfrm>
          <a:prstGeom prst="rect">
            <a:avLst/>
          </a:prstGeom>
        </p:spPr>
        <p:txBody>
          <a:bodyPr/>
          <a:lstStyle/>
          <a:p>
            <a:fld id="{04D690F4-C6A9-4913-87E1-6FCE17CD10FF}" type="slidenum">
              <a:rPr lang="de-DE" smtClean="0"/>
              <a:pPr/>
              <a:t>‹Nr.›</a:t>
            </a:fld>
            <a:endParaRPr lang="de-DE"/>
          </a:p>
        </p:txBody>
      </p:sp>
      <p:sp>
        <p:nvSpPr>
          <p:cNvPr id="8" name="Inhaltsplatzhalter 7"/>
          <p:cNvSpPr>
            <a:spLocks noGrp="1"/>
          </p:cNvSpPr>
          <p:nvPr>
            <p:ph sz="quarter" idx="1"/>
          </p:nvPr>
        </p:nvSpPr>
        <p:spPr>
          <a:xfrm>
            <a:off x="457200" y="914400"/>
            <a:ext cx="8229600" cy="3703320"/>
          </a:xfrm>
        </p:spPr>
        <p:txBody>
          <a:body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Tree>
    <p:extLst>
      <p:ext uri="{BB962C8B-B14F-4D97-AF65-F5344CB8AC3E}">
        <p14:creationId xmlns:p14="http://schemas.microsoft.com/office/powerpoint/2010/main" val="5523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Zwischenüberschrif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en-US" dirty="0"/>
          </a:p>
        </p:txBody>
      </p:sp>
      <p:sp>
        <p:nvSpPr>
          <p:cNvPr id="3" name="Datumsplatzhalter 2"/>
          <p:cNvSpPr>
            <a:spLocks noGrp="1"/>
          </p:cNvSpPr>
          <p:nvPr>
            <p:ph type="dt" sz="half" idx="10"/>
          </p:nvPr>
        </p:nvSpPr>
        <p:spPr/>
        <p:txBody>
          <a:bodyPr/>
          <a:lstStyle/>
          <a:p>
            <a:r>
              <a:rPr lang="en-US"/>
              <a:t>15 March 2023</a:t>
            </a:r>
            <a:endParaRPr lang="en-US" dirty="0"/>
          </a:p>
        </p:txBody>
      </p:sp>
      <p:sp>
        <p:nvSpPr>
          <p:cNvPr id="4" name="Fußzeilenplatzhalter 3"/>
          <p:cNvSpPr>
            <a:spLocks noGrp="1"/>
          </p:cNvSpPr>
          <p:nvPr>
            <p:ph type="ftr" sz="quarter" idx="11"/>
          </p:nvPr>
        </p:nvSpPr>
        <p:spPr/>
        <p:txBody>
          <a:bodyPr/>
          <a:lstStyle/>
          <a:p>
            <a:r>
              <a:rPr lang="en-US"/>
              <a:t>Sabine Kuhlmann</a:t>
            </a:r>
            <a:endParaRPr lang="en-US" dirty="0"/>
          </a:p>
        </p:txBody>
      </p:sp>
      <p:sp>
        <p:nvSpPr>
          <p:cNvPr id="5" name="Foliennummernplatzhalter 4"/>
          <p:cNvSpPr>
            <a:spLocks noGrp="1"/>
          </p:cNvSpPr>
          <p:nvPr>
            <p:ph type="sldNum" sz="quarter" idx="12"/>
          </p:nvPr>
        </p:nvSpPr>
        <p:spPr/>
        <p:txBody>
          <a:bodyPr/>
          <a:lstStyle/>
          <a:p>
            <a:fld id="{B9DC3BE4-014D-4E5D-BF22-87541E65D87F}" type="slidenum">
              <a:rPr lang="en-US" smtClean="0"/>
              <a:pPr/>
              <a:t>‹Nr.›</a:t>
            </a:fld>
            <a:endParaRPr lang="en-US"/>
          </a:p>
        </p:txBody>
      </p:sp>
    </p:spTree>
    <p:extLst>
      <p:ext uri="{BB962C8B-B14F-4D97-AF65-F5344CB8AC3E}">
        <p14:creationId xmlns:p14="http://schemas.microsoft.com/office/powerpoint/2010/main" val="16757629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9A66C57-D7B0-A344-BA00-86D16A66251E}"/>
              </a:ext>
            </a:extLst>
          </p:cNvPr>
          <p:cNvSpPr>
            <a:spLocks noGrp="1"/>
          </p:cNvSpPr>
          <p:nvPr>
            <p:ph type="title"/>
          </p:nvPr>
        </p:nvSpPr>
        <p:spPr>
          <a:xfrm>
            <a:off x="3869923" y="303498"/>
            <a:ext cx="4590510" cy="648000"/>
          </a:xfrm>
          <a:prstGeom prst="rect">
            <a:avLst/>
          </a:prstGeom>
        </p:spPr>
        <p:txBody>
          <a:bodyPr/>
          <a:lstStyle>
            <a:lvl1pPr algn="r">
              <a:defRPr sz="1688"/>
            </a:lvl1pPr>
          </a:lstStyle>
          <a:p>
            <a:r>
              <a:rPr lang="de-DE" dirty="0"/>
              <a:t>Mastertitelformat bearbeiten</a:t>
            </a:r>
          </a:p>
        </p:txBody>
      </p:sp>
      <p:sp>
        <p:nvSpPr>
          <p:cNvPr id="4" name="Inhaltsplatzhalter 2">
            <a:extLst>
              <a:ext uri="{FF2B5EF4-FFF2-40B4-BE49-F238E27FC236}">
                <a16:creationId xmlns:a16="http://schemas.microsoft.com/office/drawing/2014/main" id="{C141AC56-A994-9647-AC8A-41EDAF3CF492}"/>
              </a:ext>
            </a:extLst>
          </p:cNvPr>
          <p:cNvSpPr>
            <a:spLocks noGrp="1"/>
          </p:cNvSpPr>
          <p:nvPr>
            <p:ph idx="10" hasCustomPrompt="1"/>
          </p:nvPr>
        </p:nvSpPr>
        <p:spPr>
          <a:xfrm>
            <a:off x="683570" y="1221600"/>
            <a:ext cx="7776865" cy="3456384"/>
          </a:xfrm>
          <a:prstGeom prst="rect">
            <a:avLst/>
          </a:prstGeom>
        </p:spPr>
        <p:txBody>
          <a:bodyPr/>
          <a:lstStyle>
            <a:lvl1pPr>
              <a:defRPr sz="1350">
                <a:latin typeface="Georgia" panose="02040502050405020303" pitchFamily="18" charset="0"/>
              </a:defRPr>
            </a:lvl1pPr>
            <a:lvl2pPr>
              <a:defRPr sz="1181">
                <a:solidFill>
                  <a:srgbClr val="062849"/>
                </a:solidFill>
                <a:latin typeface="Georgia" panose="02040502050405020303" pitchFamily="18" charset="0"/>
              </a:defRPr>
            </a:lvl2pPr>
            <a:lvl3pPr>
              <a:defRPr sz="1013">
                <a:solidFill>
                  <a:srgbClr val="707B95"/>
                </a:solidFill>
                <a:latin typeface="Georgia" panose="02040502050405020303" pitchFamily="18" charset="0"/>
              </a:defRPr>
            </a:lvl3pPr>
            <a:lvl4pPr marL="675085" indent="-96441">
              <a:buFont typeface="Courier New" panose="02070309020205020404" pitchFamily="49" charset="0"/>
              <a:buChar char="o"/>
              <a:defRPr sz="1013">
                <a:solidFill>
                  <a:srgbClr val="B1C6CF"/>
                </a:solidFill>
                <a:latin typeface="Georgia" panose="02040502050405020303" pitchFamily="18" charset="0"/>
              </a:defRPr>
            </a:lvl4pPr>
            <a:lvl5pPr marL="867966" indent="-96441">
              <a:buFont typeface="Wingdings" pitchFamily="2" charset="2"/>
              <a:buChar char="§"/>
              <a:defRPr sz="844">
                <a:solidFill>
                  <a:srgbClr val="B1C6CF"/>
                </a:solidFill>
                <a:latin typeface="Georgia" panose="02040502050405020303" pitchFamily="18"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6211617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cxnSp>
        <p:nvCxnSpPr>
          <p:cNvPr id="2" name="Gerade Verbindung 6"/>
          <p:cNvCxnSpPr/>
          <p:nvPr userDrawn="1"/>
        </p:nvCxnSpPr>
        <p:spPr>
          <a:xfrm>
            <a:off x="0" y="4730750"/>
            <a:ext cx="9144000" cy="0"/>
          </a:xfrm>
          <a:prstGeom prst="line">
            <a:avLst/>
          </a:prstGeom>
          <a:ln w="19050">
            <a:solidFill>
              <a:srgbClr val="8DAE10"/>
            </a:solidFill>
          </a:ln>
        </p:spPr>
        <p:style>
          <a:lnRef idx="1">
            <a:schemeClr val="accent1"/>
          </a:lnRef>
          <a:fillRef idx="0">
            <a:schemeClr val="accent1"/>
          </a:fillRef>
          <a:effectRef idx="0">
            <a:schemeClr val="accent1"/>
          </a:effectRef>
          <a:fontRef idx="minor">
            <a:schemeClr val="tx1"/>
          </a:fontRef>
        </p:style>
      </p:cxnSp>
      <p:sp>
        <p:nvSpPr>
          <p:cNvPr id="6" name="Foliennummernplatzhalter 4"/>
          <p:cNvSpPr>
            <a:spLocks noGrp="1"/>
          </p:cNvSpPr>
          <p:nvPr>
            <p:ph type="sldNum" sz="quarter" idx="11"/>
          </p:nvPr>
        </p:nvSpPr>
        <p:spPr>
          <a:xfrm>
            <a:off x="3" y="4806950"/>
            <a:ext cx="512763" cy="274638"/>
          </a:xfrm>
          <a:prstGeom prst="rect">
            <a:avLst/>
          </a:prstGeom>
        </p:spPr>
        <p:txBody>
          <a:bodyPr lIns="0" tIns="0" rIns="0" bIns="0"/>
          <a:lstStyle>
            <a:lvl1pPr algn="ctr">
              <a:defRPr>
                <a:solidFill>
                  <a:srgbClr val="17365C"/>
                </a:solidFill>
                <a:latin typeface="+mn-lt"/>
                <a:cs typeface="Arial" panose="020B0604020202020204" pitchFamily="34" charset="0"/>
              </a:defRPr>
            </a:lvl1pPr>
          </a:lstStyle>
          <a:p>
            <a:pPr defTabSz="385753" fontAlgn="base">
              <a:spcBef>
                <a:spcPct val="0"/>
              </a:spcBef>
              <a:spcAft>
                <a:spcPct val="0"/>
              </a:spcAft>
              <a:defRPr/>
            </a:pPr>
            <a:fld id="{CC69F224-4879-43A9-9603-A5829BBC1AD4}" type="slidenum">
              <a:rPr lang="de-DE" altLang="de-DE" smtClean="0"/>
              <a:pPr defTabSz="385753" fontAlgn="base">
                <a:spcBef>
                  <a:spcPct val="0"/>
                </a:spcBef>
                <a:spcAft>
                  <a:spcPct val="0"/>
                </a:spcAft>
                <a:defRPr/>
              </a:pPr>
              <a:t>‹Nr.›</a:t>
            </a:fld>
            <a:endParaRPr lang="de-DE" altLang="de-DE" dirty="0"/>
          </a:p>
        </p:txBody>
      </p:sp>
      <p:pic>
        <p:nvPicPr>
          <p:cNvPr id="7" name="Inhaltsplatzhalter 5" descr="Label_RUB_WEISS-BLAU_srgb.jpg"/>
          <p:cNvPicPr>
            <a:picLocks noChangeAspect="1"/>
          </p:cNvPicPr>
          <p:nvPr userDrawn="1"/>
        </p:nvPicPr>
        <p:blipFill>
          <a:blip r:embed="rId2" cstate="print"/>
          <a:stretch>
            <a:fillRect/>
          </a:stretch>
        </p:blipFill>
        <p:spPr>
          <a:xfrm>
            <a:off x="8279701" y="4770020"/>
            <a:ext cx="351539" cy="351539"/>
          </a:xfrm>
          <a:prstGeom prst="rect">
            <a:avLst/>
          </a:prstGeom>
        </p:spPr>
      </p:pic>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99437" y="4770017"/>
            <a:ext cx="349314" cy="349314"/>
          </a:xfrm>
          <a:prstGeom prst="rect">
            <a:avLst/>
          </a:prstGeom>
        </p:spPr>
      </p:pic>
    </p:spTree>
    <p:extLst>
      <p:ext uri="{BB962C8B-B14F-4D97-AF65-F5344CB8AC3E}">
        <p14:creationId xmlns:p14="http://schemas.microsoft.com/office/powerpoint/2010/main" val="11353343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xfrm>
            <a:off x="5069578" y="5028012"/>
            <a:ext cx="3464724" cy="102394"/>
          </a:xfrm>
          <a:prstGeom prst="rect">
            <a:avLst/>
          </a:prstGeom>
          <a:ln/>
        </p:spPr>
        <p:txBody>
          <a:bodyPr/>
          <a:lstStyle>
            <a:lvl1pPr>
              <a:defRPr/>
            </a:lvl1pPr>
          </a:lstStyle>
          <a:p>
            <a:pPr>
              <a:defRPr/>
            </a:pPr>
            <a:r>
              <a:rPr lang="de-DE"/>
              <a:t>Prof. Dr. Sabine Kuhlmann</a:t>
            </a:r>
          </a:p>
        </p:txBody>
      </p:sp>
      <p:sp>
        <p:nvSpPr>
          <p:cNvPr id="3" name="Rectangle 16"/>
          <p:cNvSpPr>
            <a:spLocks noGrp="1" noChangeArrowheads="1"/>
          </p:cNvSpPr>
          <p:nvPr>
            <p:ph type="sldNum" sz="quarter" idx="11"/>
          </p:nvPr>
        </p:nvSpPr>
        <p:spPr>
          <a:xfrm>
            <a:off x="7010400" y="4869658"/>
            <a:ext cx="2133600" cy="273844"/>
          </a:xfrm>
          <a:prstGeom prst="rect">
            <a:avLst/>
          </a:prstGeom>
          <a:ln/>
        </p:spPr>
        <p:txBody>
          <a:bodyPr/>
          <a:lstStyle>
            <a:lvl1pPr>
              <a:defRPr/>
            </a:lvl1pPr>
          </a:lstStyle>
          <a:p>
            <a:pPr>
              <a:defRPr/>
            </a:pPr>
            <a:fld id="{733A39BD-BC45-49B7-BB46-0DB903239D38}" type="slidenum">
              <a:rPr lang="de-DE" altLang="de-DE"/>
              <a:pPr>
                <a:defRPr/>
              </a:pPr>
              <a:t>‹Nr.›</a:t>
            </a:fld>
            <a:endParaRPr lang="de-DE" altLang="de-DE" dirty="0"/>
          </a:p>
        </p:txBody>
      </p:sp>
      <p:sp>
        <p:nvSpPr>
          <p:cNvPr id="4" name="Rectangle 17"/>
          <p:cNvSpPr>
            <a:spLocks noGrp="1" noChangeArrowheads="1"/>
          </p:cNvSpPr>
          <p:nvPr>
            <p:ph type="dt" sz="half" idx="12"/>
          </p:nvPr>
        </p:nvSpPr>
        <p:spPr>
          <a:xfrm>
            <a:off x="5989989" y="4923237"/>
            <a:ext cx="2544315" cy="102394"/>
          </a:xfrm>
          <a:prstGeom prst="rect">
            <a:avLst/>
          </a:prstGeom>
          <a:ln/>
        </p:spPr>
        <p:txBody>
          <a:bodyPr/>
          <a:lstStyle>
            <a:lvl1pPr>
              <a:defRPr/>
            </a:lvl1pPr>
          </a:lstStyle>
          <a:p>
            <a:pPr>
              <a:defRPr/>
            </a:pPr>
            <a:endParaRPr lang="de-DE"/>
          </a:p>
        </p:txBody>
      </p:sp>
    </p:spTree>
    <p:extLst>
      <p:ext uri="{BB962C8B-B14F-4D97-AF65-F5344CB8AC3E}">
        <p14:creationId xmlns:p14="http://schemas.microsoft.com/office/powerpoint/2010/main" val="2820382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cSld name="Themenwechs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6929" y="1152001"/>
            <a:ext cx="8437042" cy="2281485"/>
          </a:xfrm>
        </p:spPr>
        <p:txBody>
          <a:bodyPr anchor="b"/>
          <a:lstStyle>
            <a:lvl1pPr>
              <a:defRPr sz="3375"/>
            </a:lvl1pPr>
          </a:lstStyle>
          <a:p>
            <a:r>
              <a:rPr lang="de-DE" dirty="0"/>
              <a:t>Folientitel durch Klicken bearbeiten</a:t>
            </a:r>
            <a:endParaRPr lang="en-US" dirty="0"/>
          </a:p>
        </p:txBody>
      </p:sp>
      <p:sp>
        <p:nvSpPr>
          <p:cNvPr id="3" name="Textplatzhalter 2"/>
          <p:cNvSpPr>
            <a:spLocks noGrp="1"/>
          </p:cNvSpPr>
          <p:nvPr>
            <p:ph type="body" idx="1" hasCustomPrompt="1"/>
          </p:nvPr>
        </p:nvSpPr>
        <p:spPr>
          <a:xfrm>
            <a:off x="466929" y="3456001"/>
            <a:ext cx="8437042" cy="1317970"/>
          </a:xfrm>
        </p:spPr>
        <p:txBody>
          <a:bodyPr>
            <a:normAutofit/>
          </a:bodyPr>
          <a:lstStyle>
            <a:lvl1pPr marL="0" indent="0">
              <a:buNone/>
              <a:defRPr sz="1575">
                <a:solidFill>
                  <a:schemeClr val="tx1"/>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de-DE" dirty="0"/>
              <a:t>Text durch Klicken bearbeiten</a:t>
            </a:r>
          </a:p>
        </p:txBody>
      </p:sp>
      <p:sp>
        <p:nvSpPr>
          <p:cNvPr id="11" name="Fußzeilenplatzhalter 3"/>
          <p:cNvSpPr>
            <a:spLocks noGrp="1"/>
          </p:cNvSpPr>
          <p:nvPr>
            <p:ph type="ftr" sz="quarter" idx="11"/>
          </p:nvPr>
        </p:nvSpPr>
        <p:spPr/>
        <p:txBody>
          <a:bodyPr/>
          <a:lstStyle/>
          <a:p>
            <a:r>
              <a:rPr lang="de-DE" dirty="0"/>
              <a:t>Potsdam University						Liz Marla Wehmeier</a:t>
            </a:r>
          </a:p>
        </p:txBody>
      </p:sp>
      <p:sp>
        <p:nvSpPr>
          <p:cNvPr id="10" name="Datumsplatzhalter 4"/>
          <p:cNvSpPr>
            <a:spLocks noGrp="1"/>
          </p:cNvSpPr>
          <p:nvPr>
            <p:ph type="dt" sz="half" idx="10"/>
          </p:nvPr>
        </p:nvSpPr>
        <p:spPr/>
        <p:txBody>
          <a:bodyPr/>
          <a:lstStyle/>
          <a:p>
            <a:fld id="{777C7D63-CEFF-4DC6-8D61-6CFF5DE97AA3}" type="datetime1">
              <a:rPr lang="de-DE" smtClean="0"/>
              <a:pPr/>
              <a:t>05.05.2025</a:t>
            </a:fld>
            <a:endParaRPr lang="de-DE" dirty="0"/>
          </a:p>
        </p:txBody>
      </p:sp>
      <p:sp>
        <p:nvSpPr>
          <p:cNvPr id="12" name="Foliennummernplatzhalter 5"/>
          <p:cNvSpPr>
            <a:spLocks noGrp="1"/>
          </p:cNvSpPr>
          <p:nvPr>
            <p:ph type="sldNum" sz="quarter" idx="12"/>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29431133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el und Inhalt (nummerier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152000"/>
            <a:ext cx="8433232" cy="358942"/>
          </a:xfrm>
        </p:spPr>
        <p:txBody>
          <a:bodyPr/>
          <a:lstStyle>
            <a:lvl1pPr>
              <a:defRPr/>
            </a:lvl1pPr>
          </a:lstStyle>
          <a:p>
            <a:r>
              <a:rPr lang="de-DE" dirty="0"/>
              <a:t>Folientitel durch Klicken bearbeiten</a:t>
            </a:r>
            <a:endParaRPr lang="en-US" dirty="0"/>
          </a:p>
        </p:txBody>
      </p:sp>
      <p:sp>
        <p:nvSpPr>
          <p:cNvPr id="8" name="Inhaltsplatzhalter 2"/>
          <p:cNvSpPr>
            <a:spLocks noGrp="1"/>
          </p:cNvSpPr>
          <p:nvPr>
            <p:ph sz="quarter" idx="13" hasCustomPrompt="1"/>
          </p:nvPr>
        </p:nvSpPr>
        <p:spPr>
          <a:xfrm>
            <a:off x="468000" y="1584001"/>
            <a:ext cx="8437360" cy="3197361"/>
          </a:xfrm>
        </p:spPr>
        <p:txBody>
          <a:bodyPr/>
          <a:lstStyle>
            <a:lvl1pPr marL="342892" indent="-342892">
              <a:buFont typeface="+mj-lt"/>
              <a:buAutoNum type="arabicPeriod"/>
              <a:defRPr/>
            </a:lvl1pPr>
            <a:lvl2pPr marL="514337" indent="-257169">
              <a:buFont typeface="+mj-lt"/>
              <a:buAutoNum type="alphaLcParenR"/>
              <a:defRPr/>
            </a:lvl2pPr>
            <a:lvl3pPr marL="771506" indent="-257169">
              <a:buFont typeface="+mj-lt"/>
              <a:buAutoNum type="romanLcPeriod"/>
              <a:defRPr/>
            </a:lvl3pPr>
            <a:lvl4pPr marL="1028675" indent="-257169">
              <a:buFont typeface="+mj-lt"/>
              <a:buAutoNum type="arabicParenBoth"/>
              <a:defRPr/>
            </a:lvl4pPr>
            <a:lvl5pPr marL="1285843" indent="-257169">
              <a:buFont typeface="+mj-lt"/>
              <a:buAutoNum type="alphaLcPeriod"/>
              <a:defRPr/>
            </a:lvl5pPr>
          </a:lstStyle>
          <a:p>
            <a:pPr lvl="0"/>
            <a:r>
              <a:rPr lang="de-DE" dirty="0"/>
              <a:t>Nummerierte Liste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Fußzeilenplatzhalter 3"/>
          <p:cNvSpPr>
            <a:spLocks noGrp="1"/>
          </p:cNvSpPr>
          <p:nvPr>
            <p:ph type="ftr" sz="quarter" idx="15"/>
          </p:nvPr>
        </p:nvSpPr>
        <p:spPr/>
        <p:txBody>
          <a:bodyPr/>
          <a:lstStyle/>
          <a:p>
            <a:r>
              <a:rPr lang="de-DE" dirty="0"/>
              <a:t>Potsdam University						Liz Marla Wehmeier</a:t>
            </a:r>
          </a:p>
        </p:txBody>
      </p:sp>
      <p:sp>
        <p:nvSpPr>
          <p:cNvPr id="13" name="Datumsplatzhalter 4"/>
          <p:cNvSpPr>
            <a:spLocks noGrp="1"/>
          </p:cNvSpPr>
          <p:nvPr>
            <p:ph type="dt" sz="half" idx="14"/>
          </p:nvPr>
        </p:nvSpPr>
        <p:spPr/>
        <p:txBody>
          <a:bodyPr/>
          <a:lstStyle/>
          <a:p>
            <a:fld id="{777C7D63-CEFF-4DC6-8D61-6CFF5DE97AA3}" type="datetime1">
              <a:rPr lang="de-DE" smtClean="0"/>
              <a:pPr/>
              <a:t>05.05.2025</a:t>
            </a:fld>
            <a:endParaRPr lang="de-DE" dirty="0"/>
          </a:p>
        </p:txBody>
      </p:sp>
      <p:sp>
        <p:nvSpPr>
          <p:cNvPr id="15" name="Foliennummernplatzhalter 5"/>
          <p:cNvSpPr>
            <a:spLocks noGrp="1"/>
          </p:cNvSpPr>
          <p:nvPr>
            <p:ph type="sldNum" sz="quarter" idx="16"/>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40201768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Titel und Inhalt">
    <p:spTree>
      <p:nvGrpSpPr>
        <p:cNvPr id="1" name=""/>
        <p:cNvGrpSpPr/>
        <p:nvPr/>
      </p:nvGrpSpPr>
      <p:grpSpPr>
        <a:xfrm>
          <a:off x="0" y="0"/>
          <a:ext cx="0" cy="0"/>
          <a:chOff x="0" y="0"/>
          <a:chExt cx="0" cy="0"/>
        </a:xfrm>
      </p:grpSpPr>
      <p:sp>
        <p:nvSpPr>
          <p:cNvPr id="8" name="Datumsplatzhalter 3"/>
          <p:cNvSpPr txBox="1">
            <a:spLocks/>
          </p:cNvSpPr>
          <p:nvPr/>
        </p:nvSpPr>
        <p:spPr>
          <a:xfrm>
            <a:off x="714348" y="4767263"/>
            <a:ext cx="1500198" cy="273844"/>
          </a:xfrm>
          <a:prstGeom prst="rect">
            <a:avLst/>
          </a:prstGeom>
        </p:spPr>
        <p:txBody>
          <a:bodyPr vert="horz" lIns="68580" tIns="34290" rIns="68580" bIns="34290" rtlCol="0" anchor="ctr"/>
          <a:lstStyle/>
          <a:p>
            <a:pPr>
              <a:defRPr/>
            </a:pPr>
            <a:endParaRPr lang="de-DE" sz="900" dirty="0">
              <a:solidFill>
                <a:prstClr val="black">
                  <a:tint val="75000"/>
                </a:prstClr>
              </a:solidFill>
            </a:endParaRPr>
          </a:p>
        </p:txBody>
      </p:sp>
      <p:sp>
        <p:nvSpPr>
          <p:cNvPr id="10" name="Foliennummernplatzhalter 5"/>
          <p:cNvSpPr txBox="1">
            <a:spLocks/>
          </p:cNvSpPr>
          <p:nvPr/>
        </p:nvSpPr>
        <p:spPr>
          <a:xfrm>
            <a:off x="7236296" y="4767263"/>
            <a:ext cx="1479108" cy="273844"/>
          </a:xfrm>
          <a:prstGeom prst="rect">
            <a:avLst/>
          </a:prstGeom>
        </p:spPr>
        <p:txBody>
          <a:bodyPr vert="horz" lIns="68580" tIns="34290" rIns="68580" bIns="34290" rtlCol="0" anchor="ctr"/>
          <a:lstStyle/>
          <a:p>
            <a:pPr algn="r">
              <a:defRPr/>
            </a:pPr>
            <a:endParaRPr lang="de-DE" sz="900" dirty="0">
              <a:solidFill>
                <a:prstClr val="black">
                  <a:tint val="75000"/>
                </a:prstClr>
              </a:solidFill>
            </a:endParaRPr>
          </a:p>
        </p:txBody>
      </p:sp>
    </p:spTree>
    <p:extLst>
      <p:ext uri="{BB962C8B-B14F-4D97-AF65-F5344CB8AC3E}">
        <p14:creationId xmlns:p14="http://schemas.microsoft.com/office/powerpoint/2010/main" val="39675032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oliennummernplatzhalter 2"/>
          <p:cNvSpPr>
            <a:spLocks noGrp="1"/>
          </p:cNvSpPr>
          <p:nvPr>
            <p:ph type="sldNum" sz="quarter" idx="10"/>
          </p:nvPr>
        </p:nvSpPr>
        <p:spPr>
          <a:xfrm>
            <a:off x="6466115" y="4869657"/>
            <a:ext cx="2057400" cy="273844"/>
          </a:xfrm>
        </p:spPr>
        <p:txBody>
          <a:bodyPr/>
          <a:lstStyle/>
          <a:p>
            <a:fld id="{CB338C99-D05B-4E38-B533-68360BCDEA6F}"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9332069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Leer">
    <p:spTree>
      <p:nvGrpSpPr>
        <p:cNvPr id="1" name=""/>
        <p:cNvGrpSpPr/>
        <p:nvPr/>
      </p:nvGrpSpPr>
      <p:grpSpPr>
        <a:xfrm>
          <a:off x="0" y="0"/>
          <a:ext cx="0" cy="0"/>
          <a:chOff x="0" y="0"/>
          <a:chExt cx="0" cy="0"/>
        </a:xfrm>
      </p:grpSpPr>
      <p:sp>
        <p:nvSpPr>
          <p:cNvPr id="2" name="Foliennummernplatzhalter 5"/>
          <p:cNvSpPr>
            <a:spLocks noGrp="1"/>
          </p:cNvSpPr>
          <p:nvPr>
            <p:ph type="sldNum" sz="quarter" idx="10"/>
          </p:nvPr>
        </p:nvSpPr>
        <p:spPr/>
        <p:txBody>
          <a:bodyPr/>
          <a:lstStyle>
            <a:lvl1pPr>
              <a:defRPr/>
            </a:lvl1pPr>
          </a:lstStyle>
          <a:p>
            <a:pPr>
              <a:defRPr/>
            </a:pPr>
            <a:fld id="{7282D0E8-B4BE-44A9-BA40-532DC1E46128}" type="slidenum">
              <a:rPr lang="de-DE"/>
              <a:pPr>
                <a:defRPr/>
              </a:pPr>
              <a:t>‹Nr.›</a:t>
            </a:fld>
            <a:endParaRPr lang="de-DE" dirty="0"/>
          </a:p>
        </p:txBody>
      </p:sp>
      <p:sp>
        <p:nvSpPr>
          <p:cNvPr id="3" name="Titelplatzhalter 1"/>
          <p:cNvSpPr>
            <a:spLocks noGrp="1"/>
          </p:cNvSpPr>
          <p:nvPr>
            <p:ph type="title"/>
          </p:nvPr>
        </p:nvSpPr>
        <p:spPr>
          <a:xfrm>
            <a:off x="1979712" y="465516"/>
            <a:ext cx="6707088" cy="648072"/>
          </a:xfrm>
          <a:prstGeom prst="rect">
            <a:avLst/>
          </a:prstGeom>
        </p:spPr>
        <p:txBody>
          <a:bodyPr vert="horz" lIns="91440" tIns="45720" rIns="91440" bIns="45720" rtlCol="0" anchor="ctr">
            <a:normAutofit/>
          </a:bodyPr>
          <a:lstStyle/>
          <a:p>
            <a:r>
              <a:rPr lang="de-DE" dirty="0"/>
              <a:t>Mastertitelformat</a:t>
            </a:r>
          </a:p>
        </p:txBody>
      </p:sp>
      <p:sp>
        <p:nvSpPr>
          <p:cNvPr id="5" name="Textplatzhalter 4"/>
          <p:cNvSpPr>
            <a:spLocks noGrp="1"/>
          </p:cNvSpPr>
          <p:nvPr>
            <p:ph type="body" sz="quarter" idx="11"/>
          </p:nvPr>
        </p:nvSpPr>
        <p:spPr>
          <a:xfrm>
            <a:off x="467544" y="1383618"/>
            <a:ext cx="8208912" cy="324036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0024380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2" name="Foliennummernplatzhalter 5"/>
          <p:cNvSpPr>
            <a:spLocks noGrp="1"/>
          </p:cNvSpPr>
          <p:nvPr>
            <p:ph type="sldNum" sz="quarter" idx="10"/>
          </p:nvPr>
        </p:nvSpPr>
        <p:spPr/>
        <p:txBody>
          <a:bodyPr/>
          <a:lstStyle>
            <a:lvl1pPr>
              <a:defRPr/>
            </a:lvl1pPr>
          </a:lstStyle>
          <a:p>
            <a:pPr>
              <a:defRPr/>
            </a:pPr>
            <a:fld id="{7282D0E8-B4BE-44A9-BA40-532DC1E46128}" type="slidenum">
              <a:rPr lang="de-DE"/>
              <a:pPr>
                <a:defRPr/>
              </a:pPr>
              <a:t>‹Nr.›</a:t>
            </a:fld>
            <a:endParaRPr lang="de-DE" dirty="0"/>
          </a:p>
        </p:txBody>
      </p:sp>
      <p:sp>
        <p:nvSpPr>
          <p:cNvPr id="3" name="Titelplatzhalter 1"/>
          <p:cNvSpPr>
            <a:spLocks noGrp="1"/>
          </p:cNvSpPr>
          <p:nvPr>
            <p:ph type="title"/>
          </p:nvPr>
        </p:nvSpPr>
        <p:spPr>
          <a:xfrm>
            <a:off x="1979712" y="465516"/>
            <a:ext cx="6707088" cy="648072"/>
          </a:xfrm>
          <a:prstGeom prst="rect">
            <a:avLst/>
          </a:prstGeom>
        </p:spPr>
        <p:txBody>
          <a:bodyPr vert="horz" lIns="91440" tIns="45720" rIns="91440" bIns="45720" rtlCol="0" anchor="ctr">
            <a:normAutofit/>
          </a:bodyPr>
          <a:lstStyle/>
          <a:p>
            <a:r>
              <a:rPr lang="de-DE" dirty="0"/>
              <a:t>Mastertitelformat</a:t>
            </a:r>
          </a:p>
        </p:txBody>
      </p:sp>
      <p:sp>
        <p:nvSpPr>
          <p:cNvPr id="5" name="Textplatzhalter 4"/>
          <p:cNvSpPr>
            <a:spLocks noGrp="1"/>
          </p:cNvSpPr>
          <p:nvPr>
            <p:ph type="body" sz="quarter" idx="11"/>
          </p:nvPr>
        </p:nvSpPr>
        <p:spPr>
          <a:xfrm>
            <a:off x="467544" y="1383618"/>
            <a:ext cx="8208912" cy="324036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8862248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519431C8-70E0-450D-A9F8-5E3199241618}"/>
              </a:ext>
            </a:extLst>
          </p:cNvPr>
          <p:cNvSpPr>
            <a:spLocks noGrp="1" noChangeArrowheads="1"/>
          </p:cNvSpPr>
          <p:nvPr>
            <p:ph type="ftr" sz="quarter" idx="10"/>
          </p:nvPr>
        </p:nvSpPr>
        <p:spPr>
          <a:ln/>
        </p:spPr>
        <p:txBody>
          <a:bodyPr/>
          <a:lstStyle>
            <a:lvl1pPr>
              <a:defRPr/>
            </a:lvl1pPr>
          </a:lstStyle>
          <a:p>
            <a:pPr>
              <a:defRPr/>
            </a:pPr>
            <a:endParaRPr lang="de-DE"/>
          </a:p>
        </p:txBody>
      </p:sp>
      <p:sp>
        <p:nvSpPr>
          <p:cNvPr id="3" name="Rectangle 16">
            <a:extLst>
              <a:ext uri="{FF2B5EF4-FFF2-40B4-BE49-F238E27FC236}">
                <a16:creationId xmlns:a16="http://schemas.microsoft.com/office/drawing/2014/main" id="{1A95F5D6-D058-4D43-86FA-EDC1671F17C9}"/>
              </a:ext>
            </a:extLst>
          </p:cNvPr>
          <p:cNvSpPr>
            <a:spLocks noGrp="1" noChangeArrowheads="1"/>
          </p:cNvSpPr>
          <p:nvPr>
            <p:ph type="sldNum" sz="quarter" idx="11"/>
          </p:nvPr>
        </p:nvSpPr>
        <p:spPr>
          <a:ln/>
        </p:spPr>
        <p:txBody>
          <a:bodyPr/>
          <a:lstStyle>
            <a:lvl1pPr>
              <a:defRPr/>
            </a:lvl1pPr>
          </a:lstStyle>
          <a:p>
            <a:pPr>
              <a:defRPr/>
            </a:pPr>
            <a:fld id="{899ABA74-1C7E-4C1E-A430-4FEA14DE7B73}" type="slidenum">
              <a:rPr lang="de-DE" altLang="de-DE"/>
              <a:pPr>
                <a:defRPr/>
              </a:pPr>
              <a:t>‹Nr.›</a:t>
            </a:fld>
            <a:endParaRPr lang="de-DE" altLang="de-DE"/>
          </a:p>
        </p:txBody>
      </p:sp>
      <p:sp>
        <p:nvSpPr>
          <p:cNvPr id="4" name="Rectangle 17">
            <a:extLst>
              <a:ext uri="{FF2B5EF4-FFF2-40B4-BE49-F238E27FC236}">
                <a16:creationId xmlns:a16="http://schemas.microsoft.com/office/drawing/2014/main" id="{61305331-9F1A-43DD-9312-5E91479B6364}"/>
              </a:ext>
            </a:extLst>
          </p:cNvPr>
          <p:cNvSpPr>
            <a:spLocks noGrp="1" noChangeArrowheads="1"/>
          </p:cNvSpPr>
          <p:nvPr>
            <p:ph type="dt" sz="half"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042983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elfolie">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4" name="Rechteck 3"/>
          <p:cNvSpPr/>
          <p:nvPr userDrawn="1"/>
        </p:nvSpPr>
        <p:spPr>
          <a:xfrm>
            <a:off x="0" y="2571750"/>
            <a:ext cx="9144000" cy="2571750"/>
          </a:xfrm>
          <a:prstGeom prst="rect">
            <a:avLst/>
          </a:prstGeom>
          <a:solidFill>
            <a:schemeClr val="tx2">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solidFill>
                <a:prstClr val="white"/>
              </a:solidFill>
            </a:endParaRPr>
          </a:p>
        </p:txBody>
      </p:sp>
      <p:grpSp>
        <p:nvGrpSpPr>
          <p:cNvPr id="5" name="Gruppieren 7"/>
          <p:cNvGrpSpPr>
            <a:grpSpLocks/>
          </p:cNvGrpSpPr>
          <p:nvPr userDrawn="1"/>
        </p:nvGrpSpPr>
        <p:grpSpPr bwMode="auto">
          <a:xfrm>
            <a:off x="0" y="7144"/>
            <a:ext cx="9144000" cy="1545431"/>
            <a:chOff x="20271" y="-342739"/>
            <a:chExt cx="9144000" cy="2259910"/>
          </a:xfrm>
        </p:grpSpPr>
        <p:grpSp>
          <p:nvGrpSpPr>
            <p:cNvPr id="6" name="Gruppieren 8"/>
            <p:cNvGrpSpPr>
              <a:grpSpLocks/>
            </p:cNvGrpSpPr>
            <p:nvPr/>
          </p:nvGrpSpPr>
          <p:grpSpPr bwMode="auto">
            <a:xfrm>
              <a:off x="20271" y="-342739"/>
              <a:ext cx="9144000" cy="2259910"/>
              <a:chOff x="-303885" y="-118023"/>
              <a:chExt cx="9318974" cy="1919526"/>
            </a:xfrm>
          </p:grpSpPr>
          <p:sp>
            <p:nvSpPr>
              <p:cNvPr id="8" name="Rechteck 7"/>
              <p:cNvSpPr/>
              <p:nvPr/>
            </p:nvSpPr>
            <p:spPr>
              <a:xfrm>
                <a:off x="-303885" y="-118023"/>
                <a:ext cx="9318974" cy="111208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solidFill>
                    <a:prstClr val="white"/>
                  </a:solidFill>
                </a:endParaRPr>
              </a:p>
            </p:txBody>
          </p:sp>
          <p:sp>
            <p:nvSpPr>
              <p:cNvPr id="9" name="Akkord 8"/>
              <p:cNvSpPr/>
              <p:nvPr/>
            </p:nvSpPr>
            <p:spPr>
              <a:xfrm rot="16913359">
                <a:off x="306002" y="125330"/>
                <a:ext cx="1616365" cy="1735983"/>
              </a:xfrm>
              <a:prstGeom prst="chord">
                <a:avLst>
                  <a:gd name="adj1" fmla="val 4652769"/>
                  <a:gd name="adj2" fmla="val 15511313"/>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solidFill>
                    <a:prstClr val="white"/>
                  </a:solidFill>
                </a:endParaRPr>
              </a:p>
            </p:txBody>
          </p:sp>
        </p:grpSp>
        <p:pic>
          <p:nvPicPr>
            <p:cNvPr id="7" name="Picture 6" descr="Uni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1448" y="432060"/>
              <a:ext cx="1147762" cy="131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el 1"/>
          <p:cNvSpPr>
            <a:spLocks noGrp="1"/>
          </p:cNvSpPr>
          <p:nvPr>
            <p:ph type="ctrTitle"/>
          </p:nvPr>
        </p:nvSpPr>
        <p:spPr>
          <a:xfrm>
            <a:off x="685800" y="2679762"/>
            <a:ext cx="7772400" cy="1102519"/>
          </a:xfrm>
        </p:spPr>
        <p:txBody>
          <a:bodyPr/>
          <a:lstStyle>
            <a:lvl1pPr>
              <a:defRPr>
                <a:solidFill>
                  <a:schemeClr val="bg1"/>
                </a:solidFill>
                <a:latin typeface="Times New Roman" pitchFamily="18" charset="0"/>
                <a:cs typeface="Times New Roman" pitchFamily="18" charset="0"/>
              </a:defRPr>
            </a:lvl1pPr>
          </a:lstStyle>
          <a:p>
            <a:r>
              <a:rPr lang="de-DE" dirty="0"/>
              <a:t>Titelmasterformat durch Klicken bearbeiten</a:t>
            </a:r>
          </a:p>
        </p:txBody>
      </p:sp>
      <p:sp>
        <p:nvSpPr>
          <p:cNvPr id="3" name="Untertitel 2"/>
          <p:cNvSpPr>
            <a:spLocks noGrp="1"/>
          </p:cNvSpPr>
          <p:nvPr>
            <p:ph type="subTitle" idx="1"/>
          </p:nvPr>
        </p:nvSpPr>
        <p:spPr>
          <a:xfrm>
            <a:off x="1259632" y="3857625"/>
            <a:ext cx="6400800" cy="737220"/>
          </a:xfrm>
        </p:spPr>
        <p:txBody>
          <a:bodyPr/>
          <a:lstStyle>
            <a:lvl1pPr marL="0" indent="0" algn="ctr">
              <a:buNone/>
              <a:defRPr>
                <a:solidFill>
                  <a:schemeClr val="bg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29889802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el und Inhalt">
    <p:spTree>
      <p:nvGrpSpPr>
        <p:cNvPr id="1" name=""/>
        <p:cNvGrpSpPr/>
        <p:nvPr/>
      </p:nvGrpSpPr>
      <p:grpSpPr>
        <a:xfrm>
          <a:off x="0" y="0"/>
          <a:ext cx="0" cy="0"/>
          <a:chOff x="0" y="0"/>
          <a:chExt cx="0" cy="0"/>
        </a:xfrm>
      </p:grpSpPr>
      <p:sp>
        <p:nvSpPr>
          <p:cNvPr id="25" name="Folientitel durch Klicken bearbeiten"/>
          <p:cNvSpPr txBox="1">
            <a:spLocks noGrp="1"/>
          </p:cNvSpPr>
          <p:nvPr>
            <p:ph type="title" hasCustomPrompt="1"/>
          </p:nvPr>
        </p:nvSpPr>
        <p:spPr>
          <a:prstGeom prst="rect">
            <a:avLst/>
          </a:prstGeom>
        </p:spPr>
        <p:txBody>
          <a:bodyPr/>
          <a:lstStyle/>
          <a:p>
            <a:r>
              <a:t>Folientitel durch Klicken bearbeiten</a:t>
            </a:r>
          </a:p>
        </p:txBody>
      </p:sp>
      <p:sp>
        <p:nvSpPr>
          <p:cNvPr id="26" name="Textebene 1…"/>
          <p:cNvSpPr txBox="1">
            <a:spLocks noGrp="1"/>
          </p:cNvSpPr>
          <p:nvPr>
            <p:ph type="body" idx="1" hasCustomPrompt="1"/>
          </p:nvPr>
        </p:nvSpPr>
        <p:spPr>
          <a:prstGeom prst="rect">
            <a:avLst/>
          </a:prstGeom>
        </p:spPr>
        <p:txBody>
          <a:bodyPr/>
          <a:lstStyle/>
          <a:p>
            <a:r>
              <a:t>Liste durch Klicken bearbeiten</a:t>
            </a:r>
          </a:p>
          <a:p>
            <a:pPr lvl="1"/>
            <a:endParaRPr/>
          </a:p>
          <a:p>
            <a:pPr lvl="2"/>
            <a:endParaRPr/>
          </a:p>
          <a:p>
            <a:pPr lvl="3"/>
            <a:endParaRPr/>
          </a:p>
          <a:p>
            <a:pPr lvl="4"/>
            <a:endParaRPr/>
          </a:p>
        </p:txBody>
      </p:sp>
      <p:sp>
        <p:nvSpPr>
          <p:cNvPr id="2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71605751"/>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a:prstGeom prst="rect">
            <a:avLst/>
          </a:prstGeom>
        </p:spPr>
        <p:txBody>
          <a:bodyPr/>
          <a:lstStyle>
            <a:lvl1pPr>
              <a:defRPr>
                <a:solidFill>
                  <a:schemeClr val="tx2">
                    <a:lumMod val="75000"/>
                  </a:schemeClr>
                </a:solidFill>
                <a:latin typeface="Georgia" panose="02040502050405020303" pitchFamily="18" charset="0"/>
                <a:cs typeface="Times New Roman" pitchFamily="18" charset="0"/>
              </a:defRPr>
            </a:lvl1pPr>
          </a:lstStyle>
          <a:p>
            <a:r>
              <a:rPr lang="de-DE" dirty="0"/>
              <a:t>Titelmasterformat durch Klicken bearbeiten</a:t>
            </a:r>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Georgia" panose="02040502050405020303"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dirty="0"/>
              <a:t>Formatvorlage des Untertitelmasters durch Klicken bearbeiten</a:t>
            </a:r>
          </a:p>
        </p:txBody>
      </p:sp>
      <p:sp>
        <p:nvSpPr>
          <p:cNvPr id="5" name="Foliennummernplatzhalter 2"/>
          <p:cNvSpPr>
            <a:spLocks noGrp="1"/>
          </p:cNvSpPr>
          <p:nvPr>
            <p:ph type="sldNum" sz="quarter" idx="10"/>
          </p:nvPr>
        </p:nvSpPr>
        <p:spPr>
          <a:xfrm>
            <a:off x="7010400" y="4869657"/>
            <a:ext cx="2133600" cy="273844"/>
          </a:xfrm>
          <a:prstGeom prst="rect">
            <a:avLst/>
          </a:prstGeom>
        </p:spPr>
        <p:txBody>
          <a:bodyPr anchor="ctr"/>
          <a:lstStyle>
            <a:lvl1pPr>
              <a:defRPr sz="1050">
                <a:solidFill>
                  <a:srgbClr val="17375E"/>
                </a:solidFill>
                <a:latin typeface="Georgia" panose="02040502050405020303" pitchFamily="18" charset="0"/>
                <a:cs typeface="Times New Roman" panose="02020603050405020304" pitchFamily="18" charset="0"/>
              </a:defRPr>
            </a:lvl1pPr>
          </a:lstStyle>
          <a:p>
            <a:pPr>
              <a:defRPr/>
            </a:pPr>
            <a:fld id="{5DDDD262-BC9C-494B-9CF4-E0E22047DDD7}" type="slidenum">
              <a:rPr lang="de-DE" smtClean="0"/>
              <a:pPr>
                <a:defRPr/>
              </a:pPr>
              <a:t>‹Nr.›</a:t>
            </a:fld>
            <a:endParaRPr lang="de-DE" dirty="0"/>
          </a:p>
        </p:txBody>
      </p:sp>
      <p:sp>
        <p:nvSpPr>
          <p:cNvPr id="6" name="Fußzeilenplatzhalter 4"/>
          <p:cNvSpPr>
            <a:spLocks noGrp="1"/>
          </p:cNvSpPr>
          <p:nvPr>
            <p:ph type="ftr" sz="quarter" idx="12"/>
          </p:nvPr>
        </p:nvSpPr>
        <p:spPr>
          <a:xfrm>
            <a:off x="3131840" y="4869657"/>
            <a:ext cx="2895600"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Georgia" panose="02040502050405020303" pitchFamily="18" charset="0"/>
                <a:cs typeface="Times New Roman" panose="02020603050405020304" pitchFamily="18" charset="0"/>
              </a:defRPr>
            </a:lvl1pPr>
          </a:lstStyle>
          <a:p>
            <a:pPr>
              <a:defRPr/>
            </a:pPr>
            <a:r>
              <a:rPr lang="de-DE" dirty="0"/>
              <a:t>Prof. Dr. Sabine </a:t>
            </a:r>
            <a:r>
              <a:rPr lang="de-DE" dirty="0">
                <a:solidFill>
                  <a:srgbClr val="17375E"/>
                </a:solidFill>
              </a:rPr>
              <a:t>Kuhlmann</a:t>
            </a:r>
          </a:p>
        </p:txBody>
      </p:sp>
    </p:spTree>
    <p:extLst>
      <p:ext uri="{BB962C8B-B14F-4D97-AF65-F5344CB8AC3E}">
        <p14:creationId xmlns:p14="http://schemas.microsoft.com/office/powerpoint/2010/main" val="30567522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halt-Layout">
    <p:spTree>
      <p:nvGrpSpPr>
        <p:cNvPr id="1" name=""/>
        <p:cNvGrpSpPr/>
        <p:nvPr/>
      </p:nvGrpSpPr>
      <p:grpSpPr>
        <a:xfrm>
          <a:off x="0" y="0"/>
          <a:ext cx="0" cy="0"/>
          <a:chOff x="0" y="0"/>
          <a:chExt cx="0" cy="0"/>
        </a:xfrm>
      </p:grpSpPr>
      <p:sp>
        <p:nvSpPr>
          <p:cNvPr id="2" name="Titel 1"/>
          <p:cNvSpPr>
            <a:spLocks noGrp="1"/>
          </p:cNvSpPr>
          <p:nvPr>
            <p:ph type="title"/>
          </p:nvPr>
        </p:nvSpPr>
        <p:spPr>
          <a:xfrm>
            <a:off x="1835696" y="465516"/>
            <a:ext cx="6624736" cy="641226"/>
          </a:xfrm>
          <a:prstGeom prst="rect">
            <a:avLst/>
          </a:prstGeom>
        </p:spPr>
        <p:txBody>
          <a:bodyPr anchor="ctr"/>
          <a:lstStyle>
            <a:lvl1pPr algn="l">
              <a:defRPr sz="2100">
                <a:solidFill>
                  <a:schemeClr val="bg1"/>
                </a:solidFill>
                <a:latin typeface="Georgia" panose="02040502050405020303" pitchFamily="18" charset="0"/>
                <a:cs typeface="Times New Roman" panose="02020603050405020304" pitchFamily="18" charset="0"/>
              </a:defRPr>
            </a:lvl1pPr>
          </a:lstStyle>
          <a:p>
            <a:r>
              <a:rPr lang="de-DE" dirty="0"/>
              <a:t>Titelmasterformat durch Klicken bearbeiten</a:t>
            </a:r>
          </a:p>
        </p:txBody>
      </p:sp>
      <p:sp>
        <p:nvSpPr>
          <p:cNvPr id="3" name="Foliennummernplatzhalter 2"/>
          <p:cNvSpPr>
            <a:spLocks noGrp="1"/>
          </p:cNvSpPr>
          <p:nvPr>
            <p:ph type="sldNum" sz="quarter" idx="10"/>
          </p:nvPr>
        </p:nvSpPr>
        <p:spPr>
          <a:xfrm>
            <a:off x="7010400" y="4869657"/>
            <a:ext cx="2133600" cy="273844"/>
          </a:xfrm>
          <a:prstGeom prst="rect">
            <a:avLst/>
          </a:prstGeom>
        </p:spPr>
        <p:txBody>
          <a:bodyPr anchor="ctr"/>
          <a:lstStyle>
            <a:lvl1pPr>
              <a:defRPr sz="1050">
                <a:solidFill>
                  <a:srgbClr val="17375E"/>
                </a:solidFill>
                <a:latin typeface="Georgia" panose="02040502050405020303" pitchFamily="18" charset="0"/>
                <a:cs typeface="Times New Roman" panose="02020603050405020304" pitchFamily="18" charset="0"/>
              </a:defRPr>
            </a:lvl1pPr>
          </a:lstStyle>
          <a:p>
            <a:pPr>
              <a:defRPr/>
            </a:pPr>
            <a:fld id="{5DDDD262-BC9C-494B-9CF4-E0E22047DDD7}" type="slidenum">
              <a:rPr lang="de-DE" smtClean="0"/>
              <a:pPr>
                <a:defRPr/>
              </a:pPr>
              <a:t>‹Nr.›</a:t>
            </a:fld>
            <a:endParaRPr lang="de-DE" dirty="0"/>
          </a:p>
        </p:txBody>
      </p:sp>
      <p:sp>
        <p:nvSpPr>
          <p:cNvPr id="4" name="Inhaltsplatzhalter 3"/>
          <p:cNvSpPr>
            <a:spLocks noGrp="1"/>
          </p:cNvSpPr>
          <p:nvPr>
            <p:ph sz="quarter" idx="11"/>
          </p:nvPr>
        </p:nvSpPr>
        <p:spPr>
          <a:xfrm>
            <a:off x="683568" y="1437624"/>
            <a:ext cx="7776864" cy="3132348"/>
          </a:xfrm>
        </p:spPr>
        <p:txBody>
          <a:bodyPr/>
          <a:lstStyle>
            <a:lvl1pPr>
              <a:defRPr sz="2100"/>
            </a:lvl1pPr>
            <a:lvl2pPr>
              <a:defRPr sz="1800"/>
            </a:lvl2pPr>
            <a:lvl3pPr>
              <a:defRPr sz="1500"/>
            </a:lvl3pPr>
            <a:lvl4pPr>
              <a:defRPr sz="1350"/>
            </a:lvl4pPr>
            <a:lvl5pPr>
              <a:defRPr sz="135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2"/>
          <p:cNvSpPr txBox="1">
            <a:spLocks/>
          </p:cNvSpPr>
          <p:nvPr userDrawn="1"/>
        </p:nvSpPr>
        <p:spPr>
          <a:xfrm>
            <a:off x="17614" y="4883136"/>
            <a:ext cx="2133600" cy="273844"/>
          </a:xfrm>
          <a:prstGeom prst="rect">
            <a:avLst/>
          </a:prstGeom>
        </p:spPr>
        <p:txBody>
          <a:bodyPr/>
          <a:lstStyle>
            <a:defPPr>
              <a:defRPr lang="de-DE"/>
            </a:defPPr>
            <a:lvl1pPr algn="r" rtl="0" fontAlgn="auto">
              <a:spcBef>
                <a:spcPts val="0"/>
              </a:spcBef>
              <a:spcAft>
                <a:spcPts val="0"/>
              </a:spcAft>
              <a:defRPr kern="1200">
                <a:solidFill>
                  <a:schemeClr val="tx2">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de-DE" sz="1350" dirty="0"/>
          </a:p>
        </p:txBody>
      </p:sp>
      <p:sp>
        <p:nvSpPr>
          <p:cNvPr id="6" name="Foliennummernplatzhalter 2"/>
          <p:cNvSpPr txBox="1">
            <a:spLocks/>
          </p:cNvSpPr>
          <p:nvPr userDrawn="1"/>
        </p:nvSpPr>
        <p:spPr>
          <a:xfrm>
            <a:off x="2411760" y="4869657"/>
            <a:ext cx="4608512" cy="273844"/>
          </a:xfrm>
          <a:prstGeom prst="rect">
            <a:avLst/>
          </a:prstGeom>
        </p:spPr>
        <p:txBody>
          <a:bodyPr/>
          <a:lstStyle>
            <a:defPPr>
              <a:defRPr lang="de-DE"/>
            </a:defPPr>
            <a:lvl1pPr algn="r" rtl="0" fontAlgn="auto">
              <a:spcBef>
                <a:spcPts val="0"/>
              </a:spcBef>
              <a:spcAft>
                <a:spcPts val="0"/>
              </a:spcAft>
              <a:defRPr kern="1200">
                <a:solidFill>
                  <a:schemeClr val="tx2">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de-DE" sz="1350" dirty="0"/>
          </a:p>
        </p:txBody>
      </p:sp>
      <p:sp>
        <p:nvSpPr>
          <p:cNvPr id="19" name="Fußzeilenplatzhalter 4"/>
          <p:cNvSpPr>
            <a:spLocks noGrp="1"/>
          </p:cNvSpPr>
          <p:nvPr>
            <p:ph type="ftr" sz="quarter" idx="12"/>
          </p:nvPr>
        </p:nvSpPr>
        <p:spPr>
          <a:xfrm>
            <a:off x="3131840" y="4869657"/>
            <a:ext cx="2895600"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Georgia" panose="02040502050405020303" pitchFamily="18" charset="0"/>
                <a:cs typeface="Times New Roman" panose="02020603050405020304" pitchFamily="18" charset="0"/>
              </a:defRPr>
            </a:lvl1pPr>
          </a:lstStyle>
          <a:p>
            <a:pPr>
              <a:defRPr/>
            </a:pPr>
            <a:r>
              <a:rPr lang="de-DE" dirty="0"/>
              <a:t>Prof. Dr. Sabine </a:t>
            </a:r>
            <a:r>
              <a:rPr lang="de-DE" dirty="0">
                <a:solidFill>
                  <a:srgbClr val="17375E"/>
                </a:solidFill>
              </a:rPr>
              <a:t>Kuhlmann</a:t>
            </a:r>
          </a:p>
        </p:txBody>
      </p:sp>
    </p:spTree>
    <p:extLst>
      <p:ext uri="{BB962C8B-B14F-4D97-AF65-F5344CB8AC3E}">
        <p14:creationId xmlns:p14="http://schemas.microsoft.com/office/powerpoint/2010/main" val="23530360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 1"/>
          <p:cNvSpPr>
            <a:spLocks noGrp="1"/>
          </p:cNvSpPr>
          <p:nvPr>
            <p:ph type="title"/>
          </p:nvPr>
        </p:nvSpPr>
        <p:spPr>
          <a:xfrm>
            <a:off x="1835696" y="465516"/>
            <a:ext cx="6851104" cy="641226"/>
          </a:xfrm>
          <a:prstGeom prst="rect">
            <a:avLst/>
          </a:prstGeom>
        </p:spPr>
        <p:txBody>
          <a:bodyPr anchor="ctr"/>
          <a:lstStyle>
            <a:lvl1pPr algn="l">
              <a:defRPr sz="2100">
                <a:solidFill>
                  <a:schemeClr val="bg1"/>
                </a:solidFill>
                <a:latin typeface="Georgia" panose="02040502050405020303" pitchFamily="18" charset="0"/>
                <a:cs typeface="Times New Roman" panose="02020603050405020304" pitchFamily="18" charset="0"/>
              </a:defRPr>
            </a:lvl1pPr>
          </a:lstStyle>
          <a:p>
            <a:r>
              <a:rPr lang="de-DE" dirty="0"/>
              <a:t>Titelmasterformat durch Klicken bearbeiten</a:t>
            </a:r>
          </a:p>
        </p:txBody>
      </p:sp>
      <p:sp>
        <p:nvSpPr>
          <p:cNvPr id="8" name="Foliennummernplatzhalter 2"/>
          <p:cNvSpPr>
            <a:spLocks noGrp="1"/>
          </p:cNvSpPr>
          <p:nvPr>
            <p:ph type="sldNum" sz="quarter" idx="10"/>
          </p:nvPr>
        </p:nvSpPr>
        <p:spPr>
          <a:xfrm>
            <a:off x="7010400" y="4869657"/>
            <a:ext cx="2133600" cy="273844"/>
          </a:xfrm>
          <a:prstGeom prst="rect">
            <a:avLst/>
          </a:prstGeom>
        </p:spPr>
        <p:txBody>
          <a:bodyPr anchor="ctr"/>
          <a:lstStyle>
            <a:lvl1pPr>
              <a:defRPr sz="1050">
                <a:solidFill>
                  <a:srgbClr val="17375E"/>
                </a:solidFill>
                <a:latin typeface="Georgia" panose="02040502050405020303" pitchFamily="18" charset="0"/>
                <a:cs typeface="Times New Roman" panose="02020603050405020304" pitchFamily="18" charset="0"/>
              </a:defRPr>
            </a:lvl1pPr>
          </a:lstStyle>
          <a:p>
            <a:pPr>
              <a:defRPr/>
            </a:pPr>
            <a:fld id="{5DDDD262-BC9C-494B-9CF4-E0E22047DDD7}" type="slidenum">
              <a:rPr lang="de-DE" smtClean="0"/>
              <a:pPr>
                <a:defRPr/>
              </a:pPr>
              <a:t>‹Nr.›</a:t>
            </a:fld>
            <a:endParaRPr lang="de-DE" dirty="0"/>
          </a:p>
        </p:txBody>
      </p:sp>
      <p:sp>
        <p:nvSpPr>
          <p:cNvPr id="9" name="Fußzeilenplatzhalter 4"/>
          <p:cNvSpPr>
            <a:spLocks noGrp="1"/>
          </p:cNvSpPr>
          <p:nvPr>
            <p:ph type="ftr" sz="quarter" idx="12"/>
          </p:nvPr>
        </p:nvSpPr>
        <p:spPr>
          <a:xfrm>
            <a:off x="3131840" y="4869657"/>
            <a:ext cx="2895600"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Georgia" panose="02040502050405020303" pitchFamily="18" charset="0"/>
                <a:cs typeface="Times New Roman" panose="02020603050405020304" pitchFamily="18" charset="0"/>
              </a:defRPr>
            </a:lvl1pPr>
          </a:lstStyle>
          <a:p>
            <a:pPr>
              <a:defRPr/>
            </a:pPr>
            <a:r>
              <a:rPr lang="de-DE" dirty="0"/>
              <a:t>Prof. Dr. Sabine </a:t>
            </a:r>
            <a:r>
              <a:rPr lang="de-DE" dirty="0">
                <a:solidFill>
                  <a:srgbClr val="17375E"/>
                </a:solidFill>
              </a:rPr>
              <a:t>Kuhlmann</a:t>
            </a:r>
          </a:p>
        </p:txBody>
      </p:sp>
    </p:spTree>
    <p:extLst>
      <p:ext uri="{BB962C8B-B14F-4D97-AF65-F5344CB8AC3E}">
        <p14:creationId xmlns:p14="http://schemas.microsoft.com/office/powerpoint/2010/main" val="2698716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Textmasterformat bearbeiten</a:t>
            </a:r>
          </a:p>
        </p:txBody>
      </p:sp>
      <p:sp>
        <p:nvSpPr>
          <p:cNvPr id="4" name="Inhaltsplatzhalt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6" name="Inhaltsplatzhalt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Titel 1"/>
          <p:cNvSpPr>
            <a:spLocks noGrp="1"/>
          </p:cNvSpPr>
          <p:nvPr>
            <p:ph type="title"/>
          </p:nvPr>
        </p:nvSpPr>
        <p:spPr>
          <a:xfrm>
            <a:off x="1835696" y="465516"/>
            <a:ext cx="6851104" cy="641226"/>
          </a:xfrm>
          <a:prstGeom prst="rect">
            <a:avLst/>
          </a:prstGeom>
        </p:spPr>
        <p:txBody>
          <a:bodyPr anchor="ctr"/>
          <a:lstStyle>
            <a:lvl1pPr algn="l">
              <a:defRPr sz="2100">
                <a:solidFill>
                  <a:schemeClr val="bg1"/>
                </a:solidFill>
                <a:latin typeface="Georgia" panose="02040502050405020303" pitchFamily="18" charset="0"/>
                <a:cs typeface="Times New Roman" panose="02020603050405020304" pitchFamily="18" charset="0"/>
              </a:defRPr>
            </a:lvl1pPr>
          </a:lstStyle>
          <a:p>
            <a:r>
              <a:rPr lang="de-DE" dirty="0"/>
              <a:t>Titelmasterformat durch Klicken bearbeiten</a:t>
            </a:r>
          </a:p>
        </p:txBody>
      </p:sp>
      <p:sp>
        <p:nvSpPr>
          <p:cNvPr id="10" name="Foliennummernplatzhalter 2"/>
          <p:cNvSpPr>
            <a:spLocks noGrp="1"/>
          </p:cNvSpPr>
          <p:nvPr>
            <p:ph type="sldNum" sz="quarter" idx="10"/>
          </p:nvPr>
        </p:nvSpPr>
        <p:spPr>
          <a:xfrm>
            <a:off x="7010400" y="4869657"/>
            <a:ext cx="2133600" cy="273844"/>
          </a:xfrm>
          <a:prstGeom prst="rect">
            <a:avLst/>
          </a:prstGeom>
        </p:spPr>
        <p:txBody>
          <a:bodyPr anchor="ctr"/>
          <a:lstStyle>
            <a:lvl1pPr>
              <a:defRPr sz="1050">
                <a:solidFill>
                  <a:srgbClr val="17375E"/>
                </a:solidFill>
                <a:latin typeface="Georgia" panose="02040502050405020303" pitchFamily="18" charset="0"/>
                <a:cs typeface="Times New Roman" panose="02020603050405020304" pitchFamily="18" charset="0"/>
              </a:defRPr>
            </a:lvl1pPr>
          </a:lstStyle>
          <a:p>
            <a:pPr>
              <a:defRPr/>
            </a:pPr>
            <a:fld id="{5DDDD262-BC9C-494B-9CF4-E0E22047DDD7}" type="slidenum">
              <a:rPr lang="de-DE" smtClean="0"/>
              <a:pPr>
                <a:defRPr/>
              </a:pPr>
              <a:t>‹Nr.›</a:t>
            </a:fld>
            <a:endParaRPr lang="de-DE" dirty="0"/>
          </a:p>
        </p:txBody>
      </p:sp>
      <p:sp>
        <p:nvSpPr>
          <p:cNvPr id="11" name="Fußzeilenplatzhalter 4"/>
          <p:cNvSpPr>
            <a:spLocks noGrp="1"/>
          </p:cNvSpPr>
          <p:nvPr>
            <p:ph type="ftr" sz="quarter" idx="12"/>
          </p:nvPr>
        </p:nvSpPr>
        <p:spPr>
          <a:xfrm>
            <a:off x="3131840" y="4869657"/>
            <a:ext cx="2895600"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Georgia" panose="02040502050405020303" pitchFamily="18" charset="0"/>
                <a:cs typeface="Times New Roman" panose="02020603050405020304" pitchFamily="18" charset="0"/>
              </a:defRPr>
            </a:lvl1pPr>
          </a:lstStyle>
          <a:p>
            <a:pPr>
              <a:defRPr/>
            </a:pPr>
            <a:r>
              <a:rPr lang="de-DE" dirty="0"/>
              <a:t>Prof. Dr. Sabine </a:t>
            </a:r>
            <a:r>
              <a:rPr lang="de-DE" dirty="0">
                <a:solidFill>
                  <a:srgbClr val="17375E"/>
                </a:solidFill>
              </a:rPr>
              <a:t>Kuhlmann</a:t>
            </a:r>
          </a:p>
        </p:txBody>
      </p:sp>
    </p:spTree>
    <p:extLst>
      <p:ext uri="{BB962C8B-B14F-4D97-AF65-F5344CB8AC3E}">
        <p14:creationId xmlns:p14="http://schemas.microsoft.com/office/powerpoint/2010/main" val="36644608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6" name="Titel 1"/>
          <p:cNvSpPr>
            <a:spLocks noGrp="1"/>
          </p:cNvSpPr>
          <p:nvPr>
            <p:ph type="title"/>
          </p:nvPr>
        </p:nvSpPr>
        <p:spPr>
          <a:xfrm>
            <a:off x="1835696" y="465516"/>
            <a:ext cx="6851104" cy="641226"/>
          </a:xfrm>
          <a:prstGeom prst="rect">
            <a:avLst/>
          </a:prstGeom>
        </p:spPr>
        <p:txBody>
          <a:bodyPr anchor="ctr"/>
          <a:lstStyle>
            <a:lvl1pPr algn="l">
              <a:defRPr sz="2100">
                <a:solidFill>
                  <a:schemeClr val="bg1"/>
                </a:solidFill>
                <a:latin typeface="Georgia" panose="02040502050405020303" pitchFamily="18" charset="0"/>
                <a:cs typeface="Times New Roman" panose="02020603050405020304" pitchFamily="18" charset="0"/>
              </a:defRPr>
            </a:lvl1pPr>
          </a:lstStyle>
          <a:p>
            <a:r>
              <a:rPr lang="de-DE" dirty="0"/>
              <a:t>Titelmasterformat durch Klicken bearbeiten</a:t>
            </a:r>
          </a:p>
        </p:txBody>
      </p:sp>
      <p:sp>
        <p:nvSpPr>
          <p:cNvPr id="7" name="Foliennummernplatzhalter 2"/>
          <p:cNvSpPr>
            <a:spLocks noGrp="1"/>
          </p:cNvSpPr>
          <p:nvPr>
            <p:ph type="sldNum" sz="quarter" idx="10"/>
          </p:nvPr>
        </p:nvSpPr>
        <p:spPr>
          <a:xfrm>
            <a:off x="7010400" y="4869657"/>
            <a:ext cx="2133600" cy="273844"/>
          </a:xfrm>
          <a:prstGeom prst="rect">
            <a:avLst/>
          </a:prstGeom>
        </p:spPr>
        <p:txBody>
          <a:bodyPr anchor="ctr"/>
          <a:lstStyle>
            <a:lvl1pPr>
              <a:defRPr sz="1050">
                <a:solidFill>
                  <a:srgbClr val="17375E"/>
                </a:solidFill>
                <a:latin typeface="Georgia" panose="02040502050405020303" pitchFamily="18" charset="0"/>
                <a:cs typeface="Times New Roman" panose="02020603050405020304" pitchFamily="18" charset="0"/>
              </a:defRPr>
            </a:lvl1pPr>
          </a:lstStyle>
          <a:p>
            <a:pPr>
              <a:defRPr/>
            </a:pPr>
            <a:fld id="{5DDDD262-BC9C-494B-9CF4-E0E22047DDD7}" type="slidenum">
              <a:rPr lang="de-DE" smtClean="0"/>
              <a:pPr>
                <a:defRPr/>
              </a:pPr>
              <a:t>‹Nr.›</a:t>
            </a:fld>
            <a:endParaRPr lang="de-DE" dirty="0"/>
          </a:p>
        </p:txBody>
      </p:sp>
      <p:sp>
        <p:nvSpPr>
          <p:cNvPr id="9" name="Fußzeilenplatzhalter 4"/>
          <p:cNvSpPr>
            <a:spLocks noGrp="1"/>
          </p:cNvSpPr>
          <p:nvPr>
            <p:ph type="ftr" sz="quarter" idx="12"/>
          </p:nvPr>
        </p:nvSpPr>
        <p:spPr>
          <a:xfrm>
            <a:off x="3131840" y="4869657"/>
            <a:ext cx="2895600"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Georgia" panose="02040502050405020303" pitchFamily="18" charset="0"/>
                <a:cs typeface="Times New Roman" panose="02020603050405020304" pitchFamily="18" charset="0"/>
              </a:defRPr>
            </a:lvl1pPr>
          </a:lstStyle>
          <a:p>
            <a:pPr>
              <a:defRPr/>
            </a:pPr>
            <a:r>
              <a:rPr lang="de-DE" dirty="0"/>
              <a:t>Prof. Dr. Sabine </a:t>
            </a:r>
            <a:r>
              <a:rPr lang="de-DE" dirty="0">
                <a:solidFill>
                  <a:srgbClr val="17375E"/>
                </a:solidFill>
              </a:rPr>
              <a:t>Kuhlmann</a:t>
            </a:r>
          </a:p>
        </p:txBody>
      </p:sp>
    </p:spTree>
    <p:extLst>
      <p:ext uri="{BB962C8B-B14F-4D97-AF65-F5344CB8AC3E}">
        <p14:creationId xmlns:p14="http://schemas.microsoft.com/office/powerpoint/2010/main" val="12794734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a:prstGeom prst="rect">
            <a:avLst/>
          </a:prstGeom>
        </p:spPr>
        <p:txBody>
          <a:bodyPr anchor="b"/>
          <a:lstStyle>
            <a:lvl1pPr algn="l">
              <a:defRPr sz="1500" b="1">
                <a:latin typeface="Georgia" panose="02040502050405020303" pitchFamily="18" charset="0"/>
              </a:defRPr>
            </a:lvl1pPr>
          </a:lstStyle>
          <a:p>
            <a:r>
              <a:rPr lang="de-DE" dirty="0"/>
              <a:t>Titelmasterformat durch Klicken bearbeiten</a:t>
            </a:r>
          </a:p>
        </p:txBody>
      </p:sp>
      <p:sp>
        <p:nvSpPr>
          <p:cNvPr id="3" name="Bildplatzhalter 2"/>
          <p:cNvSpPr>
            <a:spLocks noGrp="1"/>
          </p:cNvSpPr>
          <p:nvPr>
            <p:ph type="pic" idx="1"/>
          </p:nvPr>
        </p:nvSpPr>
        <p:spPr>
          <a:xfrm>
            <a:off x="1792288" y="1167594"/>
            <a:ext cx="5486400" cy="2378087"/>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de-DE" noProof="0" dirty="0"/>
          </a:p>
        </p:txBody>
      </p:sp>
      <p:sp>
        <p:nvSpPr>
          <p:cNvPr id="4" name="Textplatzhalter 3"/>
          <p:cNvSpPr>
            <a:spLocks noGrp="1"/>
          </p:cNvSpPr>
          <p:nvPr>
            <p:ph type="body" sz="half" idx="2"/>
          </p:nvPr>
        </p:nvSpPr>
        <p:spPr>
          <a:xfrm>
            <a:off x="1792288" y="4025503"/>
            <a:ext cx="5486400" cy="603647"/>
          </a:xfrm>
        </p:spPr>
        <p:txBody>
          <a:bodyPr/>
          <a:lstStyle>
            <a:lvl1pPr marL="0" indent="0">
              <a:buNone/>
              <a:defRPr sz="1050">
                <a:latin typeface="Georgia" panose="02040502050405020303" pitchFamily="18"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10" name="Foliennummernplatzhalter 2"/>
          <p:cNvSpPr txBox="1">
            <a:spLocks/>
          </p:cNvSpPr>
          <p:nvPr userDrawn="1"/>
        </p:nvSpPr>
        <p:spPr>
          <a:xfrm>
            <a:off x="2411760" y="4869657"/>
            <a:ext cx="4608512" cy="273844"/>
          </a:xfrm>
          <a:prstGeom prst="rect">
            <a:avLst/>
          </a:prstGeom>
        </p:spPr>
        <p:txBody>
          <a:bodyPr/>
          <a:lstStyle>
            <a:defPPr>
              <a:defRPr lang="de-DE"/>
            </a:defPPr>
            <a:lvl1pPr algn="r" rtl="0" fontAlgn="auto">
              <a:spcBef>
                <a:spcPts val="0"/>
              </a:spcBef>
              <a:spcAft>
                <a:spcPts val="0"/>
              </a:spcAft>
              <a:defRPr kern="1200">
                <a:solidFill>
                  <a:schemeClr val="tx2">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de-DE" sz="1350" dirty="0"/>
          </a:p>
        </p:txBody>
      </p:sp>
      <p:sp>
        <p:nvSpPr>
          <p:cNvPr id="9" name="Titel 1"/>
          <p:cNvSpPr txBox="1">
            <a:spLocks/>
          </p:cNvSpPr>
          <p:nvPr userDrawn="1"/>
        </p:nvSpPr>
        <p:spPr>
          <a:xfrm>
            <a:off x="1835696" y="465516"/>
            <a:ext cx="6851104" cy="641226"/>
          </a:xfrm>
          <a:prstGeom prst="rect">
            <a:avLst/>
          </a:prstGeom>
        </p:spPr>
        <p:txBody>
          <a:bodyPr anchor="ctr"/>
          <a:lstStyle>
            <a:lvl1pPr algn="l" rtl="0" eaLnBrk="0" fontAlgn="base" hangingPunct="0">
              <a:spcBef>
                <a:spcPct val="0"/>
              </a:spcBef>
              <a:spcAft>
                <a:spcPct val="0"/>
              </a:spcAft>
              <a:defRPr sz="2800" kern="1200">
                <a:solidFill>
                  <a:schemeClr val="bg1"/>
                </a:solidFill>
                <a:latin typeface="Georgia" panose="02040502050405020303"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de-DE" sz="2100"/>
              <a:t>Titelmasterformat durch Klicken bearbeiten</a:t>
            </a:r>
            <a:endParaRPr lang="de-DE" sz="2100" dirty="0"/>
          </a:p>
        </p:txBody>
      </p:sp>
      <p:sp>
        <p:nvSpPr>
          <p:cNvPr id="11" name="Foliennummernplatzhalter 2"/>
          <p:cNvSpPr>
            <a:spLocks noGrp="1"/>
          </p:cNvSpPr>
          <p:nvPr>
            <p:ph type="sldNum" sz="quarter" idx="10"/>
          </p:nvPr>
        </p:nvSpPr>
        <p:spPr>
          <a:xfrm>
            <a:off x="7010400" y="4869657"/>
            <a:ext cx="2133600" cy="273844"/>
          </a:xfrm>
          <a:prstGeom prst="rect">
            <a:avLst/>
          </a:prstGeom>
        </p:spPr>
        <p:txBody>
          <a:bodyPr anchor="ctr"/>
          <a:lstStyle>
            <a:lvl1pPr>
              <a:defRPr sz="1050">
                <a:solidFill>
                  <a:srgbClr val="17375E"/>
                </a:solidFill>
                <a:latin typeface="Georgia" panose="02040502050405020303" pitchFamily="18" charset="0"/>
                <a:cs typeface="Times New Roman" panose="02020603050405020304" pitchFamily="18" charset="0"/>
              </a:defRPr>
            </a:lvl1pPr>
          </a:lstStyle>
          <a:p>
            <a:pPr>
              <a:defRPr/>
            </a:pPr>
            <a:fld id="{5DDDD262-BC9C-494B-9CF4-E0E22047DDD7}" type="slidenum">
              <a:rPr lang="de-DE" smtClean="0"/>
              <a:pPr>
                <a:defRPr/>
              </a:pPr>
              <a:t>‹Nr.›</a:t>
            </a:fld>
            <a:endParaRPr lang="de-DE" dirty="0"/>
          </a:p>
        </p:txBody>
      </p:sp>
      <p:sp>
        <p:nvSpPr>
          <p:cNvPr id="12" name="Fußzeilenplatzhalter 4"/>
          <p:cNvSpPr>
            <a:spLocks noGrp="1"/>
          </p:cNvSpPr>
          <p:nvPr>
            <p:ph type="ftr" sz="quarter" idx="12"/>
          </p:nvPr>
        </p:nvSpPr>
        <p:spPr>
          <a:xfrm>
            <a:off x="3131840" y="4869657"/>
            <a:ext cx="2895600"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Georgia" panose="02040502050405020303" pitchFamily="18" charset="0"/>
                <a:cs typeface="Times New Roman" panose="02020603050405020304" pitchFamily="18" charset="0"/>
              </a:defRPr>
            </a:lvl1pPr>
          </a:lstStyle>
          <a:p>
            <a:pPr>
              <a:defRPr/>
            </a:pPr>
            <a:r>
              <a:rPr lang="de-DE" dirty="0"/>
              <a:t>Prof. Dr. Sabine </a:t>
            </a:r>
            <a:r>
              <a:rPr lang="de-DE" dirty="0">
                <a:solidFill>
                  <a:srgbClr val="17375E"/>
                </a:solidFill>
              </a:rPr>
              <a:t>Kuhlmann</a:t>
            </a:r>
          </a:p>
        </p:txBody>
      </p:sp>
    </p:spTree>
    <p:extLst>
      <p:ext uri="{BB962C8B-B14F-4D97-AF65-F5344CB8AC3E}">
        <p14:creationId xmlns:p14="http://schemas.microsoft.com/office/powerpoint/2010/main" val="16434976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4" name="Datumsplatzhalter 3"/>
          <p:cNvSpPr>
            <a:spLocks noGrp="1"/>
          </p:cNvSpPr>
          <p:nvPr>
            <p:ph type="dt" sz="half" idx="10"/>
          </p:nvPr>
        </p:nvSpPr>
        <p:spPr>
          <a:xfrm>
            <a:off x="8139744" y="4767263"/>
            <a:ext cx="1008112" cy="274320"/>
          </a:xfrm>
        </p:spPr>
        <p:txBody>
          <a:bodyPr/>
          <a:lstStyle/>
          <a:p>
            <a:endParaRPr lang="de-DE"/>
          </a:p>
        </p:txBody>
      </p:sp>
      <p:sp>
        <p:nvSpPr>
          <p:cNvPr id="5" name="Fußzeilenplatzhalter 4"/>
          <p:cNvSpPr>
            <a:spLocks noGrp="1"/>
          </p:cNvSpPr>
          <p:nvPr>
            <p:ph type="ftr" sz="quarter" idx="11"/>
          </p:nvPr>
        </p:nvSpPr>
        <p:spPr>
          <a:xfrm>
            <a:off x="4626380" y="4767263"/>
            <a:ext cx="3505200" cy="274320"/>
          </a:xfrm>
          <a:prstGeom prst="rect">
            <a:avLst/>
          </a:prstGeom>
        </p:spPr>
        <p:txBody>
          <a:bodyPr/>
          <a:lstStyle/>
          <a:p>
            <a:r>
              <a:rPr lang="de-DE"/>
              <a:t>Prof. Dr. Sabine Kuhlmann</a:t>
            </a:r>
            <a:endParaRPr lang="de-DE" dirty="0"/>
          </a:p>
        </p:txBody>
      </p:sp>
      <p:sp>
        <p:nvSpPr>
          <p:cNvPr id="6" name="Foliennummernplatzhalter 5"/>
          <p:cNvSpPr>
            <a:spLocks noGrp="1"/>
          </p:cNvSpPr>
          <p:nvPr>
            <p:ph type="sldNum" sz="quarter" idx="12"/>
          </p:nvPr>
        </p:nvSpPr>
        <p:spPr>
          <a:xfrm>
            <a:off x="7010400" y="4869657"/>
            <a:ext cx="2133600" cy="273844"/>
          </a:xfrm>
          <a:prstGeom prst="rect">
            <a:avLst/>
          </a:prstGeom>
        </p:spPr>
        <p:txBody>
          <a:bodyPr/>
          <a:lstStyle/>
          <a:p>
            <a:fld id="{04D690F4-C6A9-4913-87E1-6FCE17CD10FF}" type="slidenum">
              <a:rPr lang="de-DE" smtClean="0"/>
              <a:pPr/>
              <a:t>‹Nr.›</a:t>
            </a:fld>
            <a:endParaRPr lang="de-DE"/>
          </a:p>
        </p:txBody>
      </p:sp>
      <p:sp>
        <p:nvSpPr>
          <p:cNvPr id="8" name="Inhaltsplatzhalter 7"/>
          <p:cNvSpPr>
            <a:spLocks noGrp="1"/>
          </p:cNvSpPr>
          <p:nvPr>
            <p:ph sz="quarter" idx="1"/>
          </p:nvPr>
        </p:nvSpPr>
        <p:spPr>
          <a:xfrm>
            <a:off x="457200" y="914400"/>
            <a:ext cx="8229600" cy="3703320"/>
          </a:xfrm>
        </p:spPr>
        <p:txBody>
          <a:body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Tree>
    <p:extLst>
      <p:ext uri="{BB962C8B-B14F-4D97-AF65-F5344CB8AC3E}">
        <p14:creationId xmlns:p14="http://schemas.microsoft.com/office/powerpoint/2010/main" val="17289256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9A66C57-D7B0-A344-BA00-86D16A66251E}"/>
              </a:ext>
            </a:extLst>
          </p:cNvPr>
          <p:cNvSpPr>
            <a:spLocks noGrp="1"/>
          </p:cNvSpPr>
          <p:nvPr>
            <p:ph type="title"/>
          </p:nvPr>
        </p:nvSpPr>
        <p:spPr>
          <a:xfrm>
            <a:off x="3869923" y="303498"/>
            <a:ext cx="4590510" cy="648000"/>
          </a:xfrm>
          <a:prstGeom prst="rect">
            <a:avLst/>
          </a:prstGeom>
        </p:spPr>
        <p:txBody>
          <a:bodyPr/>
          <a:lstStyle>
            <a:lvl1pPr algn="r">
              <a:defRPr sz="2250"/>
            </a:lvl1pPr>
          </a:lstStyle>
          <a:p>
            <a:r>
              <a:rPr lang="de-DE" dirty="0"/>
              <a:t>Mastertitelformat bearbeiten</a:t>
            </a:r>
          </a:p>
        </p:txBody>
      </p:sp>
      <p:sp>
        <p:nvSpPr>
          <p:cNvPr id="4" name="Inhaltsplatzhalter 2">
            <a:extLst>
              <a:ext uri="{FF2B5EF4-FFF2-40B4-BE49-F238E27FC236}">
                <a16:creationId xmlns:a16="http://schemas.microsoft.com/office/drawing/2014/main" id="{C141AC56-A994-9647-AC8A-41EDAF3CF492}"/>
              </a:ext>
            </a:extLst>
          </p:cNvPr>
          <p:cNvSpPr>
            <a:spLocks noGrp="1"/>
          </p:cNvSpPr>
          <p:nvPr>
            <p:ph idx="10" hasCustomPrompt="1"/>
          </p:nvPr>
        </p:nvSpPr>
        <p:spPr>
          <a:xfrm>
            <a:off x="683569" y="1221600"/>
            <a:ext cx="7776865" cy="3456384"/>
          </a:xfrm>
          <a:prstGeom prst="rect">
            <a:avLst/>
          </a:prstGeom>
        </p:spPr>
        <p:txBody>
          <a:bodyPr/>
          <a:lstStyle>
            <a:lvl1pPr>
              <a:defRPr sz="1800">
                <a:latin typeface="Georgia" panose="02040502050405020303" pitchFamily="18" charset="0"/>
              </a:defRPr>
            </a:lvl1pPr>
            <a:lvl2pPr>
              <a:defRPr sz="1575">
                <a:solidFill>
                  <a:srgbClr val="062849"/>
                </a:solidFill>
                <a:latin typeface="Georgia" panose="02040502050405020303" pitchFamily="18" charset="0"/>
              </a:defRPr>
            </a:lvl2pPr>
            <a:lvl3pPr>
              <a:defRPr sz="1350">
                <a:solidFill>
                  <a:srgbClr val="707B95"/>
                </a:solidFill>
                <a:latin typeface="Georgia" panose="02040502050405020303" pitchFamily="18" charset="0"/>
              </a:defRPr>
            </a:lvl3pPr>
            <a:lvl4pPr marL="900113" indent="-128588">
              <a:buFont typeface="Courier New" panose="02070309020205020404" pitchFamily="49" charset="0"/>
              <a:buChar char="o"/>
              <a:defRPr sz="1350">
                <a:solidFill>
                  <a:srgbClr val="B1C6CF"/>
                </a:solidFill>
                <a:latin typeface="Georgia" panose="02040502050405020303" pitchFamily="18" charset="0"/>
              </a:defRPr>
            </a:lvl4pPr>
            <a:lvl5pPr marL="1157288" indent="-128588">
              <a:buFont typeface="Wingdings" pitchFamily="2" charset="2"/>
              <a:buChar char="§"/>
              <a:defRPr sz="1125">
                <a:solidFill>
                  <a:srgbClr val="B1C6CF"/>
                </a:solidFill>
                <a:latin typeface="Georgia" panose="02040502050405020303" pitchFamily="18"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1309193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xfrm>
            <a:off x="5069578" y="5028011"/>
            <a:ext cx="3464724" cy="102394"/>
          </a:xfrm>
          <a:prstGeom prst="rect">
            <a:avLst/>
          </a:prstGeom>
          <a:ln/>
        </p:spPr>
        <p:txBody>
          <a:bodyPr/>
          <a:lstStyle>
            <a:lvl1pPr>
              <a:defRPr/>
            </a:lvl1pPr>
          </a:lstStyle>
          <a:p>
            <a:pPr>
              <a:defRPr/>
            </a:pPr>
            <a:r>
              <a:rPr lang="de-DE"/>
              <a:t>Prof. Dr. Sabine Kuhlmann</a:t>
            </a:r>
          </a:p>
        </p:txBody>
      </p:sp>
      <p:sp>
        <p:nvSpPr>
          <p:cNvPr id="3" name="Rectangle 16"/>
          <p:cNvSpPr>
            <a:spLocks noGrp="1" noChangeArrowheads="1"/>
          </p:cNvSpPr>
          <p:nvPr>
            <p:ph type="sldNum" sz="quarter" idx="11"/>
          </p:nvPr>
        </p:nvSpPr>
        <p:spPr>
          <a:xfrm>
            <a:off x="7010400" y="4869657"/>
            <a:ext cx="2133600" cy="273844"/>
          </a:xfrm>
          <a:prstGeom prst="rect">
            <a:avLst/>
          </a:prstGeom>
          <a:ln/>
        </p:spPr>
        <p:txBody>
          <a:bodyPr/>
          <a:lstStyle>
            <a:lvl1pPr>
              <a:defRPr/>
            </a:lvl1pPr>
          </a:lstStyle>
          <a:p>
            <a:pPr>
              <a:defRPr/>
            </a:pPr>
            <a:fld id="{733A39BD-BC45-49B7-BB46-0DB903239D38}" type="slidenum">
              <a:rPr lang="de-DE" altLang="de-DE"/>
              <a:pPr>
                <a:defRPr/>
              </a:pPr>
              <a:t>‹Nr.›</a:t>
            </a:fld>
            <a:endParaRPr lang="de-DE" altLang="de-DE" dirty="0"/>
          </a:p>
        </p:txBody>
      </p:sp>
      <p:sp>
        <p:nvSpPr>
          <p:cNvPr id="4" name="Rectangle 17"/>
          <p:cNvSpPr>
            <a:spLocks noGrp="1" noChangeArrowheads="1"/>
          </p:cNvSpPr>
          <p:nvPr>
            <p:ph type="dt" sz="half" idx="12"/>
          </p:nvPr>
        </p:nvSpPr>
        <p:spPr>
          <a:xfrm>
            <a:off x="5989988" y="4923236"/>
            <a:ext cx="2544315" cy="102394"/>
          </a:xfrm>
          <a:prstGeom prst="rect">
            <a:avLst/>
          </a:prstGeom>
          <a:ln/>
        </p:spPr>
        <p:txBody>
          <a:bodyPr/>
          <a:lstStyle>
            <a:lvl1pPr>
              <a:defRPr/>
            </a:lvl1pPr>
          </a:lstStyle>
          <a:p>
            <a:pPr>
              <a:defRPr/>
            </a:pPr>
            <a:endParaRPr lang="de-DE"/>
          </a:p>
        </p:txBody>
      </p:sp>
    </p:spTree>
    <p:extLst>
      <p:ext uri="{BB962C8B-B14F-4D97-AF65-F5344CB8AC3E}">
        <p14:creationId xmlns:p14="http://schemas.microsoft.com/office/powerpoint/2010/main" val="1937770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el und Inhalt">
    <p:spTree>
      <p:nvGrpSpPr>
        <p:cNvPr id="1" name=""/>
        <p:cNvGrpSpPr/>
        <p:nvPr/>
      </p:nvGrpSpPr>
      <p:grpSpPr>
        <a:xfrm>
          <a:off x="0" y="0"/>
          <a:ext cx="0" cy="0"/>
          <a:chOff x="0" y="0"/>
          <a:chExt cx="0" cy="0"/>
        </a:xfrm>
      </p:grpSpPr>
      <p:sp>
        <p:nvSpPr>
          <p:cNvPr id="8" name="Datumsplatzhalter 3"/>
          <p:cNvSpPr txBox="1">
            <a:spLocks/>
          </p:cNvSpPr>
          <p:nvPr/>
        </p:nvSpPr>
        <p:spPr>
          <a:xfrm>
            <a:off x="714348" y="4767263"/>
            <a:ext cx="1500198" cy="273844"/>
          </a:xfrm>
          <a:prstGeom prst="rect">
            <a:avLst/>
          </a:prstGeom>
        </p:spPr>
        <p:txBody>
          <a:bodyPr vert="horz" lIns="68580" tIns="34290" rIns="68580" bIns="34290" rtlCol="0" anchor="ctr"/>
          <a:lstStyle/>
          <a:p>
            <a:pPr>
              <a:defRPr/>
            </a:pPr>
            <a:endParaRPr lang="de-DE" sz="900" dirty="0">
              <a:solidFill>
                <a:prstClr val="black">
                  <a:tint val="75000"/>
                </a:prstClr>
              </a:solidFill>
            </a:endParaRPr>
          </a:p>
        </p:txBody>
      </p:sp>
      <p:sp>
        <p:nvSpPr>
          <p:cNvPr id="10" name="Foliennummernplatzhalter 5"/>
          <p:cNvSpPr txBox="1">
            <a:spLocks/>
          </p:cNvSpPr>
          <p:nvPr/>
        </p:nvSpPr>
        <p:spPr>
          <a:xfrm>
            <a:off x="7236296" y="4767263"/>
            <a:ext cx="1479108" cy="273844"/>
          </a:xfrm>
          <a:prstGeom prst="rect">
            <a:avLst/>
          </a:prstGeom>
        </p:spPr>
        <p:txBody>
          <a:bodyPr vert="horz" lIns="68580" tIns="34290" rIns="68580" bIns="34290" rtlCol="0" anchor="ctr"/>
          <a:lstStyle/>
          <a:p>
            <a:pPr algn="r">
              <a:defRPr/>
            </a:pPr>
            <a:endParaRPr lang="de-DE" sz="900" dirty="0">
              <a:solidFill>
                <a:prstClr val="black">
                  <a:tint val="75000"/>
                </a:prstClr>
              </a:solidFill>
            </a:endParaRPr>
          </a:p>
        </p:txBody>
      </p:sp>
    </p:spTree>
    <p:extLst>
      <p:ext uri="{BB962C8B-B14F-4D97-AF65-F5344CB8AC3E}">
        <p14:creationId xmlns:p14="http://schemas.microsoft.com/office/powerpoint/2010/main" val="10845177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cSld name="Themenwechs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6929" y="1152001"/>
            <a:ext cx="8437042" cy="2281485"/>
          </a:xfrm>
        </p:spPr>
        <p:txBody>
          <a:bodyPr anchor="b"/>
          <a:lstStyle>
            <a:lvl1pPr>
              <a:defRPr sz="3375"/>
            </a:lvl1pPr>
          </a:lstStyle>
          <a:p>
            <a:r>
              <a:rPr lang="de-DE" dirty="0"/>
              <a:t>Folientitel durch Klicken bearbeiten</a:t>
            </a:r>
            <a:endParaRPr lang="en-US" dirty="0"/>
          </a:p>
        </p:txBody>
      </p:sp>
      <p:sp>
        <p:nvSpPr>
          <p:cNvPr id="3" name="Textplatzhalter 2"/>
          <p:cNvSpPr>
            <a:spLocks noGrp="1"/>
          </p:cNvSpPr>
          <p:nvPr>
            <p:ph type="body" idx="1" hasCustomPrompt="1"/>
          </p:nvPr>
        </p:nvSpPr>
        <p:spPr>
          <a:xfrm>
            <a:off x="466929" y="3456001"/>
            <a:ext cx="8437042" cy="1317970"/>
          </a:xfrm>
        </p:spPr>
        <p:txBody>
          <a:bodyPr>
            <a:normAutofit/>
          </a:bodyPr>
          <a:lstStyle>
            <a:lvl1pPr marL="0" indent="0">
              <a:buNone/>
              <a:defRPr sz="1575">
                <a:solidFill>
                  <a:schemeClr val="tx1"/>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de-DE" dirty="0"/>
              <a:t>Text durch Klicken bearbeiten</a:t>
            </a:r>
          </a:p>
        </p:txBody>
      </p:sp>
      <p:sp>
        <p:nvSpPr>
          <p:cNvPr id="11" name="Fußzeilenplatzhalter 3"/>
          <p:cNvSpPr>
            <a:spLocks noGrp="1"/>
          </p:cNvSpPr>
          <p:nvPr>
            <p:ph type="ftr" sz="quarter" idx="11"/>
          </p:nvPr>
        </p:nvSpPr>
        <p:spPr/>
        <p:txBody>
          <a:bodyPr/>
          <a:lstStyle/>
          <a:p>
            <a:r>
              <a:rPr lang="de-DE" dirty="0"/>
              <a:t>Potsdam University						Liz Marla Wehmeier</a:t>
            </a:r>
          </a:p>
        </p:txBody>
      </p:sp>
      <p:sp>
        <p:nvSpPr>
          <p:cNvPr id="10" name="Datumsplatzhalter 4"/>
          <p:cNvSpPr>
            <a:spLocks noGrp="1"/>
          </p:cNvSpPr>
          <p:nvPr>
            <p:ph type="dt" sz="half" idx="10"/>
          </p:nvPr>
        </p:nvSpPr>
        <p:spPr/>
        <p:txBody>
          <a:bodyPr/>
          <a:lstStyle/>
          <a:p>
            <a:fld id="{777C7D63-CEFF-4DC6-8D61-6CFF5DE97AA3}" type="datetime1">
              <a:rPr lang="de-DE" smtClean="0"/>
              <a:pPr/>
              <a:t>05.05.2025</a:t>
            </a:fld>
            <a:endParaRPr lang="de-DE" dirty="0"/>
          </a:p>
        </p:txBody>
      </p:sp>
      <p:sp>
        <p:nvSpPr>
          <p:cNvPr id="12" name="Foliennummernplatzhalter 5"/>
          <p:cNvSpPr>
            <a:spLocks noGrp="1"/>
          </p:cNvSpPr>
          <p:nvPr>
            <p:ph type="sldNum" sz="quarter" idx="12"/>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20568051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el und Inhalt (nummerier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152000"/>
            <a:ext cx="8433232" cy="358942"/>
          </a:xfrm>
        </p:spPr>
        <p:txBody>
          <a:bodyPr/>
          <a:lstStyle>
            <a:lvl1pPr>
              <a:defRPr/>
            </a:lvl1pPr>
          </a:lstStyle>
          <a:p>
            <a:r>
              <a:rPr lang="de-DE" dirty="0"/>
              <a:t>Folientitel durch Klicken bearbeiten</a:t>
            </a:r>
            <a:endParaRPr lang="en-US" dirty="0"/>
          </a:p>
        </p:txBody>
      </p:sp>
      <p:sp>
        <p:nvSpPr>
          <p:cNvPr id="8" name="Inhaltsplatzhalter 2"/>
          <p:cNvSpPr>
            <a:spLocks noGrp="1"/>
          </p:cNvSpPr>
          <p:nvPr>
            <p:ph sz="quarter" idx="13" hasCustomPrompt="1"/>
          </p:nvPr>
        </p:nvSpPr>
        <p:spPr>
          <a:xfrm>
            <a:off x="468000" y="1584001"/>
            <a:ext cx="8437360" cy="3197361"/>
          </a:xfrm>
        </p:spPr>
        <p:txBody>
          <a:bodyPr/>
          <a:lstStyle>
            <a:lvl1pPr marL="342892" indent="-342892">
              <a:buFont typeface="+mj-lt"/>
              <a:buAutoNum type="arabicPeriod"/>
              <a:defRPr/>
            </a:lvl1pPr>
            <a:lvl2pPr marL="514337" indent="-257169">
              <a:buFont typeface="+mj-lt"/>
              <a:buAutoNum type="alphaLcParenR"/>
              <a:defRPr/>
            </a:lvl2pPr>
            <a:lvl3pPr marL="771506" indent="-257169">
              <a:buFont typeface="+mj-lt"/>
              <a:buAutoNum type="romanLcPeriod"/>
              <a:defRPr/>
            </a:lvl3pPr>
            <a:lvl4pPr marL="1028675" indent="-257169">
              <a:buFont typeface="+mj-lt"/>
              <a:buAutoNum type="arabicParenBoth"/>
              <a:defRPr/>
            </a:lvl4pPr>
            <a:lvl5pPr marL="1285843" indent="-257169">
              <a:buFont typeface="+mj-lt"/>
              <a:buAutoNum type="alphaLcPeriod"/>
              <a:defRPr/>
            </a:lvl5pPr>
          </a:lstStyle>
          <a:p>
            <a:pPr lvl="0"/>
            <a:r>
              <a:rPr lang="de-DE" dirty="0"/>
              <a:t>Nummerierte Liste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Fußzeilenplatzhalter 3"/>
          <p:cNvSpPr>
            <a:spLocks noGrp="1"/>
          </p:cNvSpPr>
          <p:nvPr>
            <p:ph type="ftr" sz="quarter" idx="15"/>
          </p:nvPr>
        </p:nvSpPr>
        <p:spPr/>
        <p:txBody>
          <a:bodyPr/>
          <a:lstStyle/>
          <a:p>
            <a:r>
              <a:rPr lang="de-DE" dirty="0"/>
              <a:t>Potsdam University						Liz Marla Wehmeier</a:t>
            </a:r>
          </a:p>
        </p:txBody>
      </p:sp>
      <p:sp>
        <p:nvSpPr>
          <p:cNvPr id="13" name="Datumsplatzhalter 4"/>
          <p:cNvSpPr>
            <a:spLocks noGrp="1"/>
          </p:cNvSpPr>
          <p:nvPr>
            <p:ph type="dt" sz="half" idx="14"/>
          </p:nvPr>
        </p:nvSpPr>
        <p:spPr/>
        <p:txBody>
          <a:bodyPr/>
          <a:lstStyle/>
          <a:p>
            <a:fld id="{777C7D63-CEFF-4DC6-8D61-6CFF5DE97AA3}" type="datetime1">
              <a:rPr lang="de-DE" smtClean="0"/>
              <a:pPr/>
              <a:t>05.05.2025</a:t>
            </a:fld>
            <a:endParaRPr lang="de-DE" dirty="0"/>
          </a:p>
        </p:txBody>
      </p:sp>
      <p:sp>
        <p:nvSpPr>
          <p:cNvPr id="15" name="Foliennummernplatzhalter 5"/>
          <p:cNvSpPr>
            <a:spLocks noGrp="1"/>
          </p:cNvSpPr>
          <p:nvPr>
            <p:ph type="sldNum" sz="quarter" idx="16"/>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27163186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1_Zwei Inhalte">
    <p:spTree>
      <p:nvGrpSpPr>
        <p:cNvPr id="1" name=""/>
        <p:cNvGrpSpPr/>
        <p:nvPr/>
      </p:nvGrpSpPr>
      <p:grpSpPr>
        <a:xfrm>
          <a:off x="0" y="0"/>
          <a:ext cx="0" cy="0"/>
          <a:chOff x="0" y="0"/>
          <a:chExt cx="0" cy="0"/>
        </a:xfrm>
      </p:grpSpPr>
      <p:sp>
        <p:nvSpPr>
          <p:cNvPr id="65" name="Folientitel durch Klicken bearbeiten"/>
          <p:cNvSpPr txBox="1">
            <a:spLocks noGrp="1"/>
          </p:cNvSpPr>
          <p:nvPr>
            <p:ph type="title" hasCustomPrompt="1"/>
          </p:nvPr>
        </p:nvSpPr>
        <p:spPr>
          <a:xfrm>
            <a:off x="468001" y="1141727"/>
            <a:ext cx="8426747" cy="358943"/>
          </a:xfrm>
          <a:prstGeom prst="rect">
            <a:avLst/>
          </a:prstGeom>
        </p:spPr>
        <p:txBody>
          <a:bodyPr/>
          <a:lstStyle/>
          <a:p>
            <a:r>
              <a:t>Folientitel durch Klicken bearbeiten</a:t>
            </a:r>
          </a:p>
        </p:txBody>
      </p:sp>
      <p:sp>
        <p:nvSpPr>
          <p:cNvPr id="66" name="Textebene 1…"/>
          <p:cNvSpPr txBox="1">
            <a:spLocks noGrp="1"/>
          </p:cNvSpPr>
          <p:nvPr>
            <p:ph type="body" sz="half" idx="1" hasCustomPrompt="1"/>
          </p:nvPr>
        </p:nvSpPr>
        <p:spPr>
          <a:xfrm>
            <a:off x="468000" y="1582366"/>
            <a:ext cx="4041438" cy="3177702"/>
          </a:xfrm>
          <a:prstGeom prst="rect">
            <a:avLst/>
          </a:prstGeom>
        </p:spPr>
        <p:txBody>
          <a:bodyPr/>
          <a:lstStyle/>
          <a:p>
            <a:r>
              <a:t>Liste durch Klicken bearbeiten</a:t>
            </a:r>
          </a:p>
          <a:p>
            <a:pPr lvl="1"/>
            <a:endParaRPr/>
          </a:p>
          <a:p>
            <a:pPr lvl="2"/>
            <a:endParaRPr/>
          </a:p>
          <a:p>
            <a:pPr lvl="3"/>
            <a:endParaRPr/>
          </a:p>
          <a:p>
            <a:pPr lvl="4"/>
            <a:endParaRPr/>
          </a:p>
        </p:txBody>
      </p:sp>
      <p:sp>
        <p:nvSpPr>
          <p:cNvPr id="6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006031061"/>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a:prstGeom prst="rect">
            <a:avLst/>
          </a:prstGeom>
        </p:spPr>
        <p:txBody>
          <a:bodyPr/>
          <a:lstStyle>
            <a:lvl1pPr>
              <a:defRPr>
                <a:solidFill>
                  <a:schemeClr val="tx2">
                    <a:lumMod val="75000"/>
                  </a:schemeClr>
                </a:solidFill>
                <a:latin typeface="Georgia" panose="02040502050405020303" pitchFamily="18" charset="0"/>
                <a:cs typeface="Times New Roman" pitchFamily="18" charset="0"/>
              </a:defRPr>
            </a:lvl1pPr>
          </a:lstStyle>
          <a:p>
            <a:r>
              <a:rPr lang="de-DE" dirty="0"/>
              <a:t>Titelmasterformat durch Klicken bearbeiten</a:t>
            </a:r>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Georgia" panose="02040502050405020303"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dirty="0"/>
              <a:t>Formatvorlage des Untertitelmasters durch Klicken bearbeiten</a:t>
            </a:r>
          </a:p>
        </p:txBody>
      </p:sp>
      <p:sp>
        <p:nvSpPr>
          <p:cNvPr id="5" name="Foliennummernplatzhalter 2"/>
          <p:cNvSpPr>
            <a:spLocks noGrp="1"/>
          </p:cNvSpPr>
          <p:nvPr>
            <p:ph type="sldNum" sz="quarter" idx="10"/>
          </p:nvPr>
        </p:nvSpPr>
        <p:spPr>
          <a:xfrm>
            <a:off x="7010400" y="4869657"/>
            <a:ext cx="2133600" cy="273844"/>
          </a:xfrm>
          <a:prstGeom prst="rect">
            <a:avLst/>
          </a:prstGeom>
        </p:spPr>
        <p:txBody>
          <a:bodyPr anchor="ctr"/>
          <a:lstStyle>
            <a:lvl1pPr>
              <a:defRPr sz="1050">
                <a:solidFill>
                  <a:srgbClr val="17375E"/>
                </a:solidFill>
                <a:latin typeface="Georgia" panose="02040502050405020303" pitchFamily="18" charset="0"/>
                <a:cs typeface="Times New Roman" panose="02020603050405020304" pitchFamily="18" charset="0"/>
              </a:defRPr>
            </a:lvl1pPr>
          </a:lstStyle>
          <a:p>
            <a:pPr>
              <a:defRPr/>
            </a:pPr>
            <a:fld id="{5DDDD262-BC9C-494B-9CF4-E0E22047DDD7}" type="slidenum">
              <a:rPr lang="de-DE" smtClean="0"/>
              <a:pPr>
                <a:defRPr/>
              </a:pPr>
              <a:t>‹Nr.›</a:t>
            </a:fld>
            <a:endParaRPr lang="de-DE" dirty="0"/>
          </a:p>
        </p:txBody>
      </p:sp>
      <p:sp>
        <p:nvSpPr>
          <p:cNvPr id="6" name="Fußzeilenplatzhalter 4"/>
          <p:cNvSpPr>
            <a:spLocks noGrp="1"/>
          </p:cNvSpPr>
          <p:nvPr>
            <p:ph type="ftr" sz="quarter" idx="12"/>
          </p:nvPr>
        </p:nvSpPr>
        <p:spPr>
          <a:xfrm>
            <a:off x="3131840" y="4869657"/>
            <a:ext cx="2895600"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Georgia" panose="02040502050405020303" pitchFamily="18" charset="0"/>
                <a:cs typeface="Times New Roman" panose="02020603050405020304" pitchFamily="18" charset="0"/>
              </a:defRPr>
            </a:lvl1pPr>
          </a:lstStyle>
          <a:p>
            <a:pPr>
              <a:defRPr/>
            </a:pPr>
            <a:r>
              <a:rPr lang="de-DE" dirty="0"/>
              <a:t>Prof. Dr. Sabine </a:t>
            </a:r>
            <a:r>
              <a:rPr lang="de-DE" dirty="0">
                <a:solidFill>
                  <a:srgbClr val="17375E"/>
                </a:solidFill>
              </a:rPr>
              <a:t>Kuhlmann</a:t>
            </a:r>
          </a:p>
        </p:txBody>
      </p:sp>
    </p:spTree>
    <p:extLst>
      <p:ext uri="{BB962C8B-B14F-4D97-AF65-F5344CB8AC3E}">
        <p14:creationId xmlns:p14="http://schemas.microsoft.com/office/powerpoint/2010/main" val="26358282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nhalt-Layout">
    <p:spTree>
      <p:nvGrpSpPr>
        <p:cNvPr id="1" name=""/>
        <p:cNvGrpSpPr/>
        <p:nvPr/>
      </p:nvGrpSpPr>
      <p:grpSpPr>
        <a:xfrm>
          <a:off x="0" y="0"/>
          <a:ext cx="0" cy="0"/>
          <a:chOff x="0" y="0"/>
          <a:chExt cx="0" cy="0"/>
        </a:xfrm>
      </p:grpSpPr>
      <p:sp>
        <p:nvSpPr>
          <p:cNvPr id="2" name="Titel 1"/>
          <p:cNvSpPr>
            <a:spLocks noGrp="1"/>
          </p:cNvSpPr>
          <p:nvPr>
            <p:ph type="title"/>
          </p:nvPr>
        </p:nvSpPr>
        <p:spPr>
          <a:xfrm>
            <a:off x="1835696" y="465516"/>
            <a:ext cx="6624736" cy="641226"/>
          </a:xfrm>
          <a:prstGeom prst="rect">
            <a:avLst/>
          </a:prstGeom>
        </p:spPr>
        <p:txBody>
          <a:bodyPr anchor="ctr"/>
          <a:lstStyle>
            <a:lvl1pPr algn="l">
              <a:defRPr sz="2100">
                <a:solidFill>
                  <a:schemeClr val="bg1"/>
                </a:solidFill>
                <a:latin typeface="Georgia" panose="02040502050405020303" pitchFamily="18" charset="0"/>
                <a:cs typeface="Times New Roman" panose="02020603050405020304" pitchFamily="18" charset="0"/>
              </a:defRPr>
            </a:lvl1pPr>
          </a:lstStyle>
          <a:p>
            <a:r>
              <a:rPr lang="de-DE" dirty="0"/>
              <a:t>Titelmasterformat durch Klicken bearbeiten</a:t>
            </a:r>
          </a:p>
        </p:txBody>
      </p:sp>
      <p:sp>
        <p:nvSpPr>
          <p:cNvPr id="3" name="Foliennummernplatzhalter 2"/>
          <p:cNvSpPr>
            <a:spLocks noGrp="1"/>
          </p:cNvSpPr>
          <p:nvPr>
            <p:ph type="sldNum" sz="quarter" idx="10"/>
          </p:nvPr>
        </p:nvSpPr>
        <p:spPr>
          <a:xfrm>
            <a:off x="7010400" y="4869657"/>
            <a:ext cx="2133600" cy="273844"/>
          </a:xfrm>
          <a:prstGeom prst="rect">
            <a:avLst/>
          </a:prstGeom>
        </p:spPr>
        <p:txBody>
          <a:bodyPr anchor="ctr"/>
          <a:lstStyle>
            <a:lvl1pPr>
              <a:defRPr sz="1050">
                <a:solidFill>
                  <a:srgbClr val="17375E"/>
                </a:solidFill>
                <a:latin typeface="Georgia" panose="02040502050405020303" pitchFamily="18" charset="0"/>
                <a:cs typeface="Times New Roman" panose="02020603050405020304" pitchFamily="18" charset="0"/>
              </a:defRPr>
            </a:lvl1pPr>
          </a:lstStyle>
          <a:p>
            <a:pPr>
              <a:defRPr/>
            </a:pPr>
            <a:fld id="{5DDDD262-BC9C-494B-9CF4-E0E22047DDD7}" type="slidenum">
              <a:rPr lang="de-DE" smtClean="0"/>
              <a:pPr>
                <a:defRPr/>
              </a:pPr>
              <a:t>‹Nr.›</a:t>
            </a:fld>
            <a:endParaRPr lang="de-DE" dirty="0"/>
          </a:p>
        </p:txBody>
      </p:sp>
      <p:sp>
        <p:nvSpPr>
          <p:cNvPr id="4" name="Inhaltsplatzhalter 3"/>
          <p:cNvSpPr>
            <a:spLocks noGrp="1"/>
          </p:cNvSpPr>
          <p:nvPr>
            <p:ph sz="quarter" idx="11"/>
          </p:nvPr>
        </p:nvSpPr>
        <p:spPr>
          <a:xfrm>
            <a:off x="683568" y="1437624"/>
            <a:ext cx="7776864" cy="3132348"/>
          </a:xfrm>
        </p:spPr>
        <p:txBody>
          <a:bodyPr/>
          <a:lstStyle>
            <a:lvl1pPr>
              <a:defRPr sz="2100"/>
            </a:lvl1pPr>
            <a:lvl2pPr>
              <a:defRPr sz="1800"/>
            </a:lvl2pPr>
            <a:lvl3pPr>
              <a:defRPr sz="1500"/>
            </a:lvl3pPr>
            <a:lvl4pPr>
              <a:defRPr sz="1350"/>
            </a:lvl4pPr>
            <a:lvl5pPr>
              <a:defRPr sz="135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2"/>
          <p:cNvSpPr txBox="1">
            <a:spLocks/>
          </p:cNvSpPr>
          <p:nvPr userDrawn="1"/>
        </p:nvSpPr>
        <p:spPr>
          <a:xfrm>
            <a:off x="17614" y="4883136"/>
            <a:ext cx="2133600" cy="273844"/>
          </a:xfrm>
          <a:prstGeom prst="rect">
            <a:avLst/>
          </a:prstGeom>
        </p:spPr>
        <p:txBody>
          <a:bodyPr/>
          <a:lstStyle>
            <a:defPPr>
              <a:defRPr lang="de-DE"/>
            </a:defPPr>
            <a:lvl1pPr algn="r" rtl="0" fontAlgn="auto">
              <a:spcBef>
                <a:spcPts val="0"/>
              </a:spcBef>
              <a:spcAft>
                <a:spcPts val="0"/>
              </a:spcAft>
              <a:defRPr kern="1200">
                <a:solidFill>
                  <a:schemeClr val="tx2">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de-DE" sz="1350" dirty="0"/>
          </a:p>
        </p:txBody>
      </p:sp>
      <p:sp>
        <p:nvSpPr>
          <p:cNvPr id="6" name="Foliennummernplatzhalter 2"/>
          <p:cNvSpPr txBox="1">
            <a:spLocks/>
          </p:cNvSpPr>
          <p:nvPr userDrawn="1"/>
        </p:nvSpPr>
        <p:spPr>
          <a:xfrm>
            <a:off x="2411760" y="4869657"/>
            <a:ext cx="4608512" cy="273844"/>
          </a:xfrm>
          <a:prstGeom prst="rect">
            <a:avLst/>
          </a:prstGeom>
        </p:spPr>
        <p:txBody>
          <a:bodyPr/>
          <a:lstStyle>
            <a:defPPr>
              <a:defRPr lang="de-DE"/>
            </a:defPPr>
            <a:lvl1pPr algn="r" rtl="0" fontAlgn="auto">
              <a:spcBef>
                <a:spcPts val="0"/>
              </a:spcBef>
              <a:spcAft>
                <a:spcPts val="0"/>
              </a:spcAft>
              <a:defRPr kern="1200">
                <a:solidFill>
                  <a:schemeClr val="tx2">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de-DE" sz="1350" dirty="0"/>
          </a:p>
        </p:txBody>
      </p:sp>
      <p:sp>
        <p:nvSpPr>
          <p:cNvPr id="19" name="Fußzeilenplatzhalter 4"/>
          <p:cNvSpPr>
            <a:spLocks noGrp="1"/>
          </p:cNvSpPr>
          <p:nvPr>
            <p:ph type="ftr" sz="quarter" idx="12"/>
          </p:nvPr>
        </p:nvSpPr>
        <p:spPr>
          <a:xfrm>
            <a:off x="3131840" y="4869657"/>
            <a:ext cx="2895600"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Georgia" panose="02040502050405020303" pitchFamily="18" charset="0"/>
                <a:cs typeface="Times New Roman" panose="02020603050405020304" pitchFamily="18" charset="0"/>
              </a:defRPr>
            </a:lvl1pPr>
          </a:lstStyle>
          <a:p>
            <a:pPr>
              <a:defRPr/>
            </a:pPr>
            <a:r>
              <a:rPr lang="de-DE" dirty="0"/>
              <a:t>Prof. Dr. Sabine </a:t>
            </a:r>
            <a:r>
              <a:rPr lang="de-DE" dirty="0">
                <a:solidFill>
                  <a:srgbClr val="17375E"/>
                </a:solidFill>
              </a:rPr>
              <a:t>Kuhlmann</a:t>
            </a:r>
          </a:p>
        </p:txBody>
      </p:sp>
    </p:spTree>
    <p:extLst>
      <p:ext uri="{BB962C8B-B14F-4D97-AF65-F5344CB8AC3E}">
        <p14:creationId xmlns:p14="http://schemas.microsoft.com/office/powerpoint/2010/main" val="18562752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 1"/>
          <p:cNvSpPr>
            <a:spLocks noGrp="1"/>
          </p:cNvSpPr>
          <p:nvPr>
            <p:ph type="title"/>
          </p:nvPr>
        </p:nvSpPr>
        <p:spPr>
          <a:xfrm>
            <a:off x="1835696" y="465516"/>
            <a:ext cx="6851104" cy="641226"/>
          </a:xfrm>
          <a:prstGeom prst="rect">
            <a:avLst/>
          </a:prstGeom>
        </p:spPr>
        <p:txBody>
          <a:bodyPr anchor="ctr"/>
          <a:lstStyle>
            <a:lvl1pPr algn="l">
              <a:defRPr sz="2100">
                <a:solidFill>
                  <a:schemeClr val="bg1"/>
                </a:solidFill>
                <a:latin typeface="Georgia" panose="02040502050405020303" pitchFamily="18" charset="0"/>
                <a:cs typeface="Times New Roman" panose="02020603050405020304" pitchFamily="18" charset="0"/>
              </a:defRPr>
            </a:lvl1pPr>
          </a:lstStyle>
          <a:p>
            <a:r>
              <a:rPr lang="de-DE" dirty="0"/>
              <a:t>Titelmasterformat durch Klicken bearbeiten</a:t>
            </a:r>
          </a:p>
        </p:txBody>
      </p:sp>
      <p:sp>
        <p:nvSpPr>
          <p:cNvPr id="8" name="Foliennummernplatzhalter 2"/>
          <p:cNvSpPr>
            <a:spLocks noGrp="1"/>
          </p:cNvSpPr>
          <p:nvPr>
            <p:ph type="sldNum" sz="quarter" idx="10"/>
          </p:nvPr>
        </p:nvSpPr>
        <p:spPr>
          <a:xfrm>
            <a:off x="7010400" y="4869657"/>
            <a:ext cx="2133600" cy="273844"/>
          </a:xfrm>
          <a:prstGeom prst="rect">
            <a:avLst/>
          </a:prstGeom>
        </p:spPr>
        <p:txBody>
          <a:bodyPr anchor="ctr"/>
          <a:lstStyle>
            <a:lvl1pPr>
              <a:defRPr sz="1050">
                <a:solidFill>
                  <a:srgbClr val="17375E"/>
                </a:solidFill>
                <a:latin typeface="Georgia" panose="02040502050405020303" pitchFamily="18" charset="0"/>
                <a:cs typeface="Times New Roman" panose="02020603050405020304" pitchFamily="18" charset="0"/>
              </a:defRPr>
            </a:lvl1pPr>
          </a:lstStyle>
          <a:p>
            <a:pPr>
              <a:defRPr/>
            </a:pPr>
            <a:fld id="{5DDDD262-BC9C-494B-9CF4-E0E22047DDD7}" type="slidenum">
              <a:rPr lang="de-DE" smtClean="0"/>
              <a:pPr>
                <a:defRPr/>
              </a:pPr>
              <a:t>‹Nr.›</a:t>
            </a:fld>
            <a:endParaRPr lang="de-DE" dirty="0"/>
          </a:p>
        </p:txBody>
      </p:sp>
      <p:sp>
        <p:nvSpPr>
          <p:cNvPr id="9" name="Fußzeilenplatzhalter 4"/>
          <p:cNvSpPr>
            <a:spLocks noGrp="1"/>
          </p:cNvSpPr>
          <p:nvPr>
            <p:ph type="ftr" sz="quarter" idx="12"/>
          </p:nvPr>
        </p:nvSpPr>
        <p:spPr>
          <a:xfrm>
            <a:off x="3131840" y="4869657"/>
            <a:ext cx="2895600"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Georgia" panose="02040502050405020303" pitchFamily="18" charset="0"/>
                <a:cs typeface="Times New Roman" panose="02020603050405020304" pitchFamily="18" charset="0"/>
              </a:defRPr>
            </a:lvl1pPr>
          </a:lstStyle>
          <a:p>
            <a:pPr>
              <a:defRPr/>
            </a:pPr>
            <a:r>
              <a:rPr lang="de-DE" dirty="0"/>
              <a:t>Prof. Dr. Sabine </a:t>
            </a:r>
            <a:r>
              <a:rPr lang="de-DE" dirty="0">
                <a:solidFill>
                  <a:srgbClr val="17375E"/>
                </a:solidFill>
              </a:rPr>
              <a:t>Kuhlmann</a:t>
            </a:r>
          </a:p>
        </p:txBody>
      </p:sp>
    </p:spTree>
    <p:extLst>
      <p:ext uri="{BB962C8B-B14F-4D97-AF65-F5344CB8AC3E}">
        <p14:creationId xmlns:p14="http://schemas.microsoft.com/office/powerpoint/2010/main" val="2708541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Textmasterformat bearbeiten</a:t>
            </a:r>
          </a:p>
        </p:txBody>
      </p:sp>
      <p:sp>
        <p:nvSpPr>
          <p:cNvPr id="4" name="Inhaltsplatzhalt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6" name="Inhaltsplatzhalt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Titel 1"/>
          <p:cNvSpPr>
            <a:spLocks noGrp="1"/>
          </p:cNvSpPr>
          <p:nvPr>
            <p:ph type="title"/>
          </p:nvPr>
        </p:nvSpPr>
        <p:spPr>
          <a:xfrm>
            <a:off x="1835696" y="465516"/>
            <a:ext cx="6851104" cy="641226"/>
          </a:xfrm>
          <a:prstGeom prst="rect">
            <a:avLst/>
          </a:prstGeom>
        </p:spPr>
        <p:txBody>
          <a:bodyPr anchor="ctr"/>
          <a:lstStyle>
            <a:lvl1pPr algn="l">
              <a:defRPr sz="2100">
                <a:solidFill>
                  <a:schemeClr val="bg1"/>
                </a:solidFill>
                <a:latin typeface="Georgia" panose="02040502050405020303" pitchFamily="18" charset="0"/>
                <a:cs typeface="Times New Roman" panose="02020603050405020304" pitchFamily="18" charset="0"/>
              </a:defRPr>
            </a:lvl1pPr>
          </a:lstStyle>
          <a:p>
            <a:r>
              <a:rPr lang="de-DE" dirty="0"/>
              <a:t>Titelmasterformat durch Klicken bearbeiten</a:t>
            </a:r>
          </a:p>
        </p:txBody>
      </p:sp>
      <p:sp>
        <p:nvSpPr>
          <p:cNvPr id="10" name="Foliennummernplatzhalter 2"/>
          <p:cNvSpPr>
            <a:spLocks noGrp="1"/>
          </p:cNvSpPr>
          <p:nvPr>
            <p:ph type="sldNum" sz="quarter" idx="10"/>
          </p:nvPr>
        </p:nvSpPr>
        <p:spPr>
          <a:xfrm>
            <a:off x="7010400" y="4869657"/>
            <a:ext cx="2133600" cy="273844"/>
          </a:xfrm>
          <a:prstGeom prst="rect">
            <a:avLst/>
          </a:prstGeom>
        </p:spPr>
        <p:txBody>
          <a:bodyPr anchor="ctr"/>
          <a:lstStyle>
            <a:lvl1pPr>
              <a:defRPr sz="1050">
                <a:solidFill>
                  <a:srgbClr val="17375E"/>
                </a:solidFill>
                <a:latin typeface="Georgia" panose="02040502050405020303" pitchFamily="18" charset="0"/>
                <a:cs typeface="Times New Roman" panose="02020603050405020304" pitchFamily="18" charset="0"/>
              </a:defRPr>
            </a:lvl1pPr>
          </a:lstStyle>
          <a:p>
            <a:pPr>
              <a:defRPr/>
            </a:pPr>
            <a:fld id="{5DDDD262-BC9C-494B-9CF4-E0E22047DDD7}" type="slidenum">
              <a:rPr lang="de-DE" smtClean="0"/>
              <a:pPr>
                <a:defRPr/>
              </a:pPr>
              <a:t>‹Nr.›</a:t>
            </a:fld>
            <a:endParaRPr lang="de-DE" dirty="0"/>
          </a:p>
        </p:txBody>
      </p:sp>
      <p:sp>
        <p:nvSpPr>
          <p:cNvPr id="11" name="Fußzeilenplatzhalter 4"/>
          <p:cNvSpPr>
            <a:spLocks noGrp="1"/>
          </p:cNvSpPr>
          <p:nvPr>
            <p:ph type="ftr" sz="quarter" idx="12"/>
          </p:nvPr>
        </p:nvSpPr>
        <p:spPr>
          <a:xfrm>
            <a:off x="3131840" y="4869657"/>
            <a:ext cx="2895600"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Georgia" panose="02040502050405020303" pitchFamily="18" charset="0"/>
                <a:cs typeface="Times New Roman" panose="02020603050405020304" pitchFamily="18" charset="0"/>
              </a:defRPr>
            </a:lvl1pPr>
          </a:lstStyle>
          <a:p>
            <a:pPr>
              <a:defRPr/>
            </a:pPr>
            <a:r>
              <a:rPr lang="de-DE" dirty="0"/>
              <a:t>Prof. Dr. Sabine </a:t>
            </a:r>
            <a:r>
              <a:rPr lang="de-DE" dirty="0">
                <a:solidFill>
                  <a:srgbClr val="17375E"/>
                </a:solidFill>
              </a:rPr>
              <a:t>Kuhlmann</a:t>
            </a:r>
          </a:p>
        </p:txBody>
      </p:sp>
    </p:spTree>
    <p:extLst>
      <p:ext uri="{BB962C8B-B14F-4D97-AF65-F5344CB8AC3E}">
        <p14:creationId xmlns:p14="http://schemas.microsoft.com/office/powerpoint/2010/main" val="38381885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6" name="Titel 1"/>
          <p:cNvSpPr>
            <a:spLocks noGrp="1"/>
          </p:cNvSpPr>
          <p:nvPr>
            <p:ph type="title"/>
          </p:nvPr>
        </p:nvSpPr>
        <p:spPr>
          <a:xfrm>
            <a:off x="1835696" y="465516"/>
            <a:ext cx="6851104" cy="641226"/>
          </a:xfrm>
          <a:prstGeom prst="rect">
            <a:avLst/>
          </a:prstGeom>
        </p:spPr>
        <p:txBody>
          <a:bodyPr anchor="ctr"/>
          <a:lstStyle>
            <a:lvl1pPr algn="l">
              <a:defRPr sz="2100">
                <a:solidFill>
                  <a:schemeClr val="bg1"/>
                </a:solidFill>
                <a:latin typeface="Georgia" panose="02040502050405020303" pitchFamily="18" charset="0"/>
                <a:cs typeface="Times New Roman" panose="02020603050405020304" pitchFamily="18" charset="0"/>
              </a:defRPr>
            </a:lvl1pPr>
          </a:lstStyle>
          <a:p>
            <a:r>
              <a:rPr lang="de-DE" dirty="0"/>
              <a:t>Titelmasterformat durch Klicken bearbeiten</a:t>
            </a:r>
          </a:p>
        </p:txBody>
      </p:sp>
      <p:sp>
        <p:nvSpPr>
          <p:cNvPr id="7" name="Foliennummernplatzhalter 2"/>
          <p:cNvSpPr>
            <a:spLocks noGrp="1"/>
          </p:cNvSpPr>
          <p:nvPr>
            <p:ph type="sldNum" sz="quarter" idx="10"/>
          </p:nvPr>
        </p:nvSpPr>
        <p:spPr>
          <a:xfrm>
            <a:off x="7010400" y="4869657"/>
            <a:ext cx="2133600" cy="273844"/>
          </a:xfrm>
          <a:prstGeom prst="rect">
            <a:avLst/>
          </a:prstGeom>
        </p:spPr>
        <p:txBody>
          <a:bodyPr anchor="ctr"/>
          <a:lstStyle>
            <a:lvl1pPr>
              <a:defRPr sz="1050">
                <a:solidFill>
                  <a:srgbClr val="17375E"/>
                </a:solidFill>
                <a:latin typeface="Georgia" panose="02040502050405020303" pitchFamily="18" charset="0"/>
                <a:cs typeface="Times New Roman" panose="02020603050405020304" pitchFamily="18" charset="0"/>
              </a:defRPr>
            </a:lvl1pPr>
          </a:lstStyle>
          <a:p>
            <a:pPr>
              <a:defRPr/>
            </a:pPr>
            <a:fld id="{5DDDD262-BC9C-494B-9CF4-E0E22047DDD7}" type="slidenum">
              <a:rPr lang="de-DE" smtClean="0"/>
              <a:pPr>
                <a:defRPr/>
              </a:pPr>
              <a:t>‹Nr.›</a:t>
            </a:fld>
            <a:endParaRPr lang="de-DE" dirty="0"/>
          </a:p>
        </p:txBody>
      </p:sp>
      <p:sp>
        <p:nvSpPr>
          <p:cNvPr id="9" name="Fußzeilenplatzhalter 4"/>
          <p:cNvSpPr>
            <a:spLocks noGrp="1"/>
          </p:cNvSpPr>
          <p:nvPr>
            <p:ph type="ftr" sz="quarter" idx="12"/>
          </p:nvPr>
        </p:nvSpPr>
        <p:spPr>
          <a:xfrm>
            <a:off x="3131840" y="4869657"/>
            <a:ext cx="2895600"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Georgia" panose="02040502050405020303" pitchFamily="18" charset="0"/>
                <a:cs typeface="Times New Roman" panose="02020603050405020304" pitchFamily="18" charset="0"/>
              </a:defRPr>
            </a:lvl1pPr>
          </a:lstStyle>
          <a:p>
            <a:pPr>
              <a:defRPr/>
            </a:pPr>
            <a:r>
              <a:rPr lang="de-DE" dirty="0"/>
              <a:t>Prof. Dr. Sabine </a:t>
            </a:r>
            <a:r>
              <a:rPr lang="de-DE" dirty="0">
                <a:solidFill>
                  <a:srgbClr val="17375E"/>
                </a:solidFill>
              </a:rPr>
              <a:t>Kuhlmann</a:t>
            </a:r>
          </a:p>
        </p:txBody>
      </p:sp>
    </p:spTree>
    <p:extLst>
      <p:ext uri="{BB962C8B-B14F-4D97-AF65-F5344CB8AC3E}">
        <p14:creationId xmlns:p14="http://schemas.microsoft.com/office/powerpoint/2010/main" val="3281274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a:prstGeom prst="rect">
            <a:avLst/>
          </a:prstGeom>
        </p:spPr>
        <p:txBody>
          <a:bodyPr anchor="b"/>
          <a:lstStyle>
            <a:lvl1pPr algn="l">
              <a:defRPr sz="1500" b="1">
                <a:latin typeface="Georgia" panose="02040502050405020303" pitchFamily="18" charset="0"/>
              </a:defRPr>
            </a:lvl1pPr>
          </a:lstStyle>
          <a:p>
            <a:r>
              <a:rPr lang="de-DE" dirty="0"/>
              <a:t>Titelmasterformat durch Klicken bearbeiten</a:t>
            </a:r>
          </a:p>
        </p:txBody>
      </p:sp>
      <p:sp>
        <p:nvSpPr>
          <p:cNvPr id="3" name="Bildplatzhalter 2"/>
          <p:cNvSpPr>
            <a:spLocks noGrp="1"/>
          </p:cNvSpPr>
          <p:nvPr>
            <p:ph type="pic" idx="1"/>
          </p:nvPr>
        </p:nvSpPr>
        <p:spPr>
          <a:xfrm>
            <a:off x="1792288" y="1167594"/>
            <a:ext cx="5486400" cy="2378087"/>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de-DE" noProof="0" dirty="0"/>
          </a:p>
        </p:txBody>
      </p:sp>
      <p:sp>
        <p:nvSpPr>
          <p:cNvPr id="4" name="Textplatzhalter 3"/>
          <p:cNvSpPr>
            <a:spLocks noGrp="1"/>
          </p:cNvSpPr>
          <p:nvPr>
            <p:ph type="body" sz="half" idx="2"/>
          </p:nvPr>
        </p:nvSpPr>
        <p:spPr>
          <a:xfrm>
            <a:off x="1792288" y="4025503"/>
            <a:ext cx="5486400" cy="603647"/>
          </a:xfrm>
        </p:spPr>
        <p:txBody>
          <a:bodyPr/>
          <a:lstStyle>
            <a:lvl1pPr marL="0" indent="0">
              <a:buNone/>
              <a:defRPr sz="1050">
                <a:latin typeface="Georgia" panose="02040502050405020303" pitchFamily="18"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10" name="Foliennummernplatzhalter 2"/>
          <p:cNvSpPr txBox="1">
            <a:spLocks/>
          </p:cNvSpPr>
          <p:nvPr userDrawn="1"/>
        </p:nvSpPr>
        <p:spPr>
          <a:xfrm>
            <a:off x="2411760" y="4869657"/>
            <a:ext cx="4608512" cy="273844"/>
          </a:xfrm>
          <a:prstGeom prst="rect">
            <a:avLst/>
          </a:prstGeom>
        </p:spPr>
        <p:txBody>
          <a:bodyPr/>
          <a:lstStyle>
            <a:defPPr>
              <a:defRPr lang="de-DE"/>
            </a:defPPr>
            <a:lvl1pPr algn="r" rtl="0" fontAlgn="auto">
              <a:spcBef>
                <a:spcPts val="0"/>
              </a:spcBef>
              <a:spcAft>
                <a:spcPts val="0"/>
              </a:spcAft>
              <a:defRPr kern="1200">
                <a:solidFill>
                  <a:schemeClr val="tx2">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de-DE" sz="1350" dirty="0"/>
          </a:p>
        </p:txBody>
      </p:sp>
      <p:sp>
        <p:nvSpPr>
          <p:cNvPr id="9" name="Titel 1"/>
          <p:cNvSpPr txBox="1">
            <a:spLocks/>
          </p:cNvSpPr>
          <p:nvPr userDrawn="1"/>
        </p:nvSpPr>
        <p:spPr>
          <a:xfrm>
            <a:off x="1835696" y="465516"/>
            <a:ext cx="6851104" cy="641226"/>
          </a:xfrm>
          <a:prstGeom prst="rect">
            <a:avLst/>
          </a:prstGeom>
        </p:spPr>
        <p:txBody>
          <a:bodyPr anchor="ctr"/>
          <a:lstStyle>
            <a:lvl1pPr algn="l" rtl="0" eaLnBrk="0" fontAlgn="base" hangingPunct="0">
              <a:spcBef>
                <a:spcPct val="0"/>
              </a:spcBef>
              <a:spcAft>
                <a:spcPct val="0"/>
              </a:spcAft>
              <a:defRPr sz="2800" kern="1200">
                <a:solidFill>
                  <a:schemeClr val="bg1"/>
                </a:solidFill>
                <a:latin typeface="Georgia" panose="02040502050405020303"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de-DE" sz="2100"/>
              <a:t>Titelmasterformat durch Klicken bearbeiten</a:t>
            </a:r>
            <a:endParaRPr lang="de-DE" sz="2100" dirty="0"/>
          </a:p>
        </p:txBody>
      </p:sp>
      <p:sp>
        <p:nvSpPr>
          <p:cNvPr id="11" name="Foliennummernplatzhalter 2"/>
          <p:cNvSpPr>
            <a:spLocks noGrp="1"/>
          </p:cNvSpPr>
          <p:nvPr>
            <p:ph type="sldNum" sz="quarter" idx="10"/>
          </p:nvPr>
        </p:nvSpPr>
        <p:spPr>
          <a:xfrm>
            <a:off x="7010400" y="4869657"/>
            <a:ext cx="2133600" cy="273844"/>
          </a:xfrm>
          <a:prstGeom prst="rect">
            <a:avLst/>
          </a:prstGeom>
        </p:spPr>
        <p:txBody>
          <a:bodyPr anchor="ctr"/>
          <a:lstStyle>
            <a:lvl1pPr>
              <a:defRPr sz="1050">
                <a:solidFill>
                  <a:srgbClr val="17375E"/>
                </a:solidFill>
                <a:latin typeface="Georgia" panose="02040502050405020303" pitchFamily="18" charset="0"/>
                <a:cs typeface="Times New Roman" panose="02020603050405020304" pitchFamily="18" charset="0"/>
              </a:defRPr>
            </a:lvl1pPr>
          </a:lstStyle>
          <a:p>
            <a:pPr>
              <a:defRPr/>
            </a:pPr>
            <a:fld id="{5DDDD262-BC9C-494B-9CF4-E0E22047DDD7}" type="slidenum">
              <a:rPr lang="de-DE" smtClean="0"/>
              <a:pPr>
                <a:defRPr/>
              </a:pPr>
              <a:t>‹Nr.›</a:t>
            </a:fld>
            <a:endParaRPr lang="de-DE" dirty="0"/>
          </a:p>
        </p:txBody>
      </p:sp>
      <p:sp>
        <p:nvSpPr>
          <p:cNvPr id="12" name="Fußzeilenplatzhalter 4"/>
          <p:cNvSpPr>
            <a:spLocks noGrp="1"/>
          </p:cNvSpPr>
          <p:nvPr>
            <p:ph type="ftr" sz="quarter" idx="12"/>
          </p:nvPr>
        </p:nvSpPr>
        <p:spPr>
          <a:xfrm>
            <a:off x="3131840" y="4869657"/>
            <a:ext cx="2895600"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Georgia" panose="02040502050405020303" pitchFamily="18" charset="0"/>
                <a:cs typeface="Times New Roman" panose="02020603050405020304" pitchFamily="18" charset="0"/>
              </a:defRPr>
            </a:lvl1pPr>
          </a:lstStyle>
          <a:p>
            <a:pPr>
              <a:defRPr/>
            </a:pPr>
            <a:r>
              <a:rPr lang="de-DE" dirty="0"/>
              <a:t>Prof. Dr. Sabine </a:t>
            </a:r>
            <a:r>
              <a:rPr lang="de-DE" dirty="0">
                <a:solidFill>
                  <a:srgbClr val="17375E"/>
                </a:solidFill>
              </a:rPr>
              <a:t>Kuhlmann</a:t>
            </a:r>
          </a:p>
        </p:txBody>
      </p:sp>
    </p:spTree>
    <p:extLst>
      <p:ext uri="{BB962C8B-B14F-4D97-AF65-F5344CB8AC3E}">
        <p14:creationId xmlns:p14="http://schemas.microsoft.com/office/powerpoint/2010/main" val="41533504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4" name="Datumsplatzhalter 3"/>
          <p:cNvSpPr>
            <a:spLocks noGrp="1"/>
          </p:cNvSpPr>
          <p:nvPr>
            <p:ph type="dt" sz="half" idx="10"/>
          </p:nvPr>
        </p:nvSpPr>
        <p:spPr>
          <a:xfrm>
            <a:off x="8139744" y="4767263"/>
            <a:ext cx="1008112" cy="274320"/>
          </a:xfrm>
        </p:spPr>
        <p:txBody>
          <a:bodyPr/>
          <a:lstStyle/>
          <a:p>
            <a:endParaRPr lang="de-DE"/>
          </a:p>
        </p:txBody>
      </p:sp>
      <p:sp>
        <p:nvSpPr>
          <p:cNvPr id="5" name="Fußzeilenplatzhalter 4"/>
          <p:cNvSpPr>
            <a:spLocks noGrp="1"/>
          </p:cNvSpPr>
          <p:nvPr>
            <p:ph type="ftr" sz="quarter" idx="11"/>
          </p:nvPr>
        </p:nvSpPr>
        <p:spPr>
          <a:xfrm>
            <a:off x="4626380" y="4767263"/>
            <a:ext cx="3505200" cy="274320"/>
          </a:xfrm>
          <a:prstGeom prst="rect">
            <a:avLst/>
          </a:prstGeom>
        </p:spPr>
        <p:txBody>
          <a:bodyPr/>
          <a:lstStyle/>
          <a:p>
            <a:r>
              <a:rPr lang="de-DE"/>
              <a:t>Prof. Dr. Sabine Kuhlmann</a:t>
            </a:r>
            <a:endParaRPr lang="de-DE" dirty="0"/>
          </a:p>
        </p:txBody>
      </p:sp>
      <p:sp>
        <p:nvSpPr>
          <p:cNvPr id="6" name="Foliennummernplatzhalter 5"/>
          <p:cNvSpPr>
            <a:spLocks noGrp="1"/>
          </p:cNvSpPr>
          <p:nvPr>
            <p:ph type="sldNum" sz="quarter" idx="12"/>
          </p:nvPr>
        </p:nvSpPr>
        <p:spPr>
          <a:xfrm>
            <a:off x="7010400" y="4869657"/>
            <a:ext cx="2133600" cy="273844"/>
          </a:xfrm>
          <a:prstGeom prst="rect">
            <a:avLst/>
          </a:prstGeom>
        </p:spPr>
        <p:txBody>
          <a:bodyPr/>
          <a:lstStyle/>
          <a:p>
            <a:fld id="{04D690F4-C6A9-4913-87E1-6FCE17CD10FF}" type="slidenum">
              <a:rPr lang="de-DE" smtClean="0"/>
              <a:pPr/>
              <a:t>‹Nr.›</a:t>
            </a:fld>
            <a:endParaRPr lang="de-DE"/>
          </a:p>
        </p:txBody>
      </p:sp>
      <p:sp>
        <p:nvSpPr>
          <p:cNvPr id="8" name="Inhaltsplatzhalter 7"/>
          <p:cNvSpPr>
            <a:spLocks noGrp="1"/>
          </p:cNvSpPr>
          <p:nvPr>
            <p:ph sz="quarter" idx="1"/>
          </p:nvPr>
        </p:nvSpPr>
        <p:spPr>
          <a:xfrm>
            <a:off x="457200" y="914400"/>
            <a:ext cx="8229600" cy="3703320"/>
          </a:xfrm>
        </p:spPr>
        <p:txBody>
          <a:body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Tree>
    <p:extLst>
      <p:ext uri="{BB962C8B-B14F-4D97-AF65-F5344CB8AC3E}">
        <p14:creationId xmlns:p14="http://schemas.microsoft.com/office/powerpoint/2010/main" val="2938838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oliennummernplatzhalter 2"/>
          <p:cNvSpPr>
            <a:spLocks noGrp="1"/>
          </p:cNvSpPr>
          <p:nvPr>
            <p:ph type="sldNum" sz="quarter" idx="10"/>
          </p:nvPr>
        </p:nvSpPr>
        <p:spPr>
          <a:xfrm>
            <a:off x="6466115" y="4869657"/>
            <a:ext cx="2057400" cy="273844"/>
          </a:xfrm>
        </p:spPr>
        <p:txBody>
          <a:bodyPr/>
          <a:lstStyle/>
          <a:p>
            <a:fld id="{CB338C99-D05B-4E38-B533-68360BCDEA6F}"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17099235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9A66C57-D7B0-A344-BA00-86D16A66251E}"/>
              </a:ext>
            </a:extLst>
          </p:cNvPr>
          <p:cNvSpPr>
            <a:spLocks noGrp="1"/>
          </p:cNvSpPr>
          <p:nvPr>
            <p:ph type="title"/>
          </p:nvPr>
        </p:nvSpPr>
        <p:spPr>
          <a:xfrm>
            <a:off x="3869923" y="303498"/>
            <a:ext cx="4590510" cy="648000"/>
          </a:xfrm>
          <a:prstGeom prst="rect">
            <a:avLst/>
          </a:prstGeom>
        </p:spPr>
        <p:txBody>
          <a:bodyPr/>
          <a:lstStyle>
            <a:lvl1pPr algn="r">
              <a:defRPr sz="2250"/>
            </a:lvl1pPr>
          </a:lstStyle>
          <a:p>
            <a:r>
              <a:rPr lang="de-DE" dirty="0"/>
              <a:t>Mastertitelformat bearbeiten</a:t>
            </a:r>
          </a:p>
        </p:txBody>
      </p:sp>
      <p:sp>
        <p:nvSpPr>
          <p:cNvPr id="4" name="Inhaltsplatzhalter 2">
            <a:extLst>
              <a:ext uri="{FF2B5EF4-FFF2-40B4-BE49-F238E27FC236}">
                <a16:creationId xmlns:a16="http://schemas.microsoft.com/office/drawing/2014/main" id="{C141AC56-A994-9647-AC8A-41EDAF3CF492}"/>
              </a:ext>
            </a:extLst>
          </p:cNvPr>
          <p:cNvSpPr>
            <a:spLocks noGrp="1"/>
          </p:cNvSpPr>
          <p:nvPr>
            <p:ph idx="10" hasCustomPrompt="1"/>
          </p:nvPr>
        </p:nvSpPr>
        <p:spPr>
          <a:xfrm>
            <a:off x="683569" y="1221600"/>
            <a:ext cx="7776865" cy="3456384"/>
          </a:xfrm>
          <a:prstGeom prst="rect">
            <a:avLst/>
          </a:prstGeom>
        </p:spPr>
        <p:txBody>
          <a:bodyPr/>
          <a:lstStyle>
            <a:lvl1pPr>
              <a:defRPr sz="1800">
                <a:latin typeface="Georgia" panose="02040502050405020303" pitchFamily="18" charset="0"/>
              </a:defRPr>
            </a:lvl1pPr>
            <a:lvl2pPr>
              <a:defRPr sz="1575">
                <a:solidFill>
                  <a:srgbClr val="062849"/>
                </a:solidFill>
                <a:latin typeface="Georgia" panose="02040502050405020303" pitchFamily="18" charset="0"/>
              </a:defRPr>
            </a:lvl2pPr>
            <a:lvl3pPr>
              <a:defRPr sz="1350">
                <a:solidFill>
                  <a:srgbClr val="707B95"/>
                </a:solidFill>
                <a:latin typeface="Georgia" panose="02040502050405020303" pitchFamily="18" charset="0"/>
              </a:defRPr>
            </a:lvl3pPr>
            <a:lvl4pPr marL="900113" indent="-128588">
              <a:buFont typeface="Courier New" panose="02070309020205020404" pitchFamily="49" charset="0"/>
              <a:buChar char="o"/>
              <a:defRPr sz="1350">
                <a:solidFill>
                  <a:srgbClr val="B1C6CF"/>
                </a:solidFill>
                <a:latin typeface="Georgia" panose="02040502050405020303" pitchFamily="18" charset="0"/>
              </a:defRPr>
            </a:lvl4pPr>
            <a:lvl5pPr marL="1157288" indent="-128588">
              <a:buFont typeface="Wingdings" pitchFamily="2" charset="2"/>
              <a:buChar char="§"/>
              <a:defRPr sz="1125">
                <a:solidFill>
                  <a:srgbClr val="B1C6CF"/>
                </a:solidFill>
                <a:latin typeface="Georgia" panose="02040502050405020303" pitchFamily="18"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3370526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cxnSp>
        <p:nvCxnSpPr>
          <p:cNvPr id="2" name="Gerade Verbindung 6"/>
          <p:cNvCxnSpPr/>
          <p:nvPr userDrawn="1"/>
        </p:nvCxnSpPr>
        <p:spPr>
          <a:xfrm>
            <a:off x="0" y="4730750"/>
            <a:ext cx="9144000" cy="0"/>
          </a:xfrm>
          <a:prstGeom prst="line">
            <a:avLst/>
          </a:prstGeom>
          <a:ln w="19050">
            <a:solidFill>
              <a:srgbClr val="8DAE10"/>
            </a:solidFill>
          </a:ln>
        </p:spPr>
        <p:style>
          <a:lnRef idx="1">
            <a:schemeClr val="accent1"/>
          </a:lnRef>
          <a:fillRef idx="0">
            <a:schemeClr val="accent1"/>
          </a:fillRef>
          <a:effectRef idx="0">
            <a:schemeClr val="accent1"/>
          </a:effectRef>
          <a:fontRef idx="minor">
            <a:schemeClr val="tx1"/>
          </a:fontRef>
        </p:style>
      </p:cxnSp>
      <p:sp>
        <p:nvSpPr>
          <p:cNvPr id="6" name="Foliennummernplatzhalter 4"/>
          <p:cNvSpPr>
            <a:spLocks noGrp="1"/>
          </p:cNvSpPr>
          <p:nvPr>
            <p:ph type="sldNum" sz="quarter" idx="11"/>
          </p:nvPr>
        </p:nvSpPr>
        <p:spPr>
          <a:xfrm>
            <a:off x="2" y="4806950"/>
            <a:ext cx="512763" cy="274638"/>
          </a:xfrm>
          <a:prstGeom prst="rect">
            <a:avLst/>
          </a:prstGeom>
        </p:spPr>
        <p:txBody>
          <a:bodyPr lIns="0" tIns="0" rIns="0" bIns="0"/>
          <a:lstStyle>
            <a:lvl1pPr algn="ctr">
              <a:defRPr>
                <a:solidFill>
                  <a:srgbClr val="17365C"/>
                </a:solidFill>
                <a:latin typeface="+mn-lt"/>
                <a:cs typeface="Arial" panose="020B0604020202020204" pitchFamily="34" charset="0"/>
              </a:defRPr>
            </a:lvl1pPr>
          </a:lstStyle>
          <a:p>
            <a:pPr defTabSz="514337" fontAlgn="base">
              <a:spcBef>
                <a:spcPct val="0"/>
              </a:spcBef>
              <a:spcAft>
                <a:spcPct val="0"/>
              </a:spcAft>
              <a:defRPr/>
            </a:pPr>
            <a:fld id="{CC69F224-4879-43A9-9603-A5829BBC1AD4}" type="slidenum">
              <a:rPr lang="de-DE" altLang="de-DE" smtClean="0"/>
              <a:pPr defTabSz="514337" fontAlgn="base">
                <a:spcBef>
                  <a:spcPct val="0"/>
                </a:spcBef>
                <a:spcAft>
                  <a:spcPct val="0"/>
                </a:spcAft>
                <a:defRPr/>
              </a:pPr>
              <a:t>‹Nr.›</a:t>
            </a:fld>
            <a:endParaRPr lang="de-DE" altLang="de-DE" dirty="0"/>
          </a:p>
        </p:txBody>
      </p:sp>
      <p:pic>
        <p:nvPicPr>
          <p:cNvPr id="7" name="Inhaltsplatzhalter 5" descr="Label_RUB_WEISS-BLAU_srgb.jpg"/>
          <p:cNvPicPr>
            <a:picLocks noChangeAspect="1"/>
          </p:cNvPicPr>
          <p:nvPr userDrawn="1"/>
        </p:nvPicPr>
        <p:blipFill>
          <a:blip r:embed="rId2" cstate="print"/>
          <a:stretch>
            <a:fillRect/>
          </a:stretch>
        </p:blipFill>
        <p:spPr>
          <a:xfrm>
            <a:off x="8279700" y="4770019"/>
            <a:ext cx="351539" cy="351539"/>
          </a:xfrm>
          <a:prstGeom prst="rect">
            <a:avLst/>
          </a:prstGeom>
        </p:spPr>
      </p:pic>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99437" y="4770017"/>
            <a:ext cx="349314" cy="349314"/>
          </a:xfrm>
          <a:prstGeom prst="rect">
            <a:avLst/>
          </a:prstGeom>
        </p:spPr>
      </p:pic>
    </p:spTree>
    <p:extLst>
      <p:ext uri="{BB962C8B-B14F-4D97-AF65-F5344CB8AC3E}">
        <p14:creationId xmlns:p14="http://schemas.microsoft.com/office/powerpoint/2010/main" val="14209797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xfrm>
            <a:off x="5069578" y="5028011"/>
            <a:ext cx="3464724" cy="102394"/>
          </a:xfrm>
          <a:prstGeom prst="rect">
            <a:avLst/>
          </a:prstGeom>
          <a:ln/>
        </p:spPr>
        <p:txBody>
          <a:bodyPr/>
          <a:lstStyle>
            <a:lvl1pPr>
              <a:defRPr/>
            </a:lvl1pPr>
          </a:lstStyle>
          <a:p>
            <a:pPr>
              <a:defRPr/>
            </a:pPr>
            <a:r>
              <a:rPr lang="de-DE"/>
              <a:t>Prof. Dr. Sabine Kuhlmann</a:t>
            </a:r>
          </a:p>
        </p:txBody>
      </p:sp>
      <p:sp>
        <p:nvSpPr>
          <p:cNvPr id="3" name="Rectangle 16"/>
          <p:cNvSpPr>
            <a:spLocks noGrp="1" noChangeArrowheads="1"/>
          </p:cNvSpPr>
          <p:nvPr>
            <p:ph type="sldNum" sz="quarter" idx="11"/>
          </p:nvPr>
        </p:nvSpPr>
        <p:spPr>
          <a:xfrm>
            <a:off x="7010400" y="4869657"/>
            <a:ext cx="2133600" cy="273844"/>
          </a:xfrm>
          <a:prstGeom prst="rect">
            <a:avLst/>
          </a:prstGeom>
          <a:ln/>
        </p:spPr>
        <p:txBody>
          <a:bodyPr/>
          <a:lstStyle>
            <a:lvl1pPr>
              <a:defRPr/>
            </a:lvl1pPr>
          </a:lstStyle>
          <a:p>
            <a:pPr>
              <a:defRPr/>
            </a:pPr>
            <a:fld id="{733A39BD-BC45-49B7-BB46-0DB903239D38}" type="slidenum">
              <a:rPr lang="de-DE" altLang="de-DE"/>
              <a:pPr>
                <a:defRPr/>
              </a:pPr>
              <a:t>‹Nr.›</a:t>
            </a:fld>
            <a:endParaRPr lang="de-DE" altLang="de-DE" dirty="0"/>
          </a:p>
        </p:txBody>
      </p:sp>
      <p:sp>
        <p:nvSpPr>
          <p:cNvPr id="4" name="Rectangle 17"/>
          <p:cNvSpPr>
            <a:spLocks noGrp="1" noChangeArrowheads="1"/>
          </p:cNvSpPr>
          <p:nvPr>
            <p:ph type="dt" sz="half" idx="12"/>
          </p:nvPr>
        </p:nvSpPr>
        <p:spPr>
          <a:xfrm>
            <a:off x="5989988" y="4923236"/>
            <a:ext cx="2544315" cy="102394"/>
          </a:xfrm>
          <a:prstGeom prst="rect">
            <a:avLst/>
          </a:prstGeom>
          <a:ln/>
        </p:spPr>
        <p:txBody>
          <a:bodyPr/>
          <a:lstStyle>
            <a:lvl1pPr>
              <a:defRPr/>
            </a:lvl1pPr>
          </a:lstStyle>
          <a:p>
            <a:pPr>
              <a:defRPr/>
            </a:pPr>
            <a:endParaRPr lang="de-DE"/>
          </a:p>
        </p:txBody>
      </p:sp>
    </p:spTree>
    <p:extLst>
      <p:ext uri="{BB962C8B-B14F-4D97-AF65-F5344CB8AC3E}">
        <p14:creationId xmlns:p14="http://schemas.microsoft.com/office/powerpoint/2010/main" val="18474535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cSld name="Themenwechs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6929" y="1152001"/>
            <a:ext cx="8437042" cy="2281485"/>
          </a:xfrm>
        </p:spPr>
        <p:txBody>
          <a:bodyPr anchor="b"/>
          <a:lstStyle>
            <a:lvl1pPr>
              <a:defRPr sz="3375"/>
            </a:lvl1pPr>
          </a:lstStyle>
          <a:p>
            <a:r>
              <a:rPr lang="de-DE" dirty="0"/>
              <a:t>Folientitel durch Klicken bearbeiten</a:t>
            </a:r>
            <a:endParaRPr lang="en-US" dirty="0"/>
          </a:p>
        </p:txBody>
      </p:sp>
      <p:sp>
        <p:nvSpPr>
          <p:cNvPr id="3" name="Textplatzhalter 2"/>
          <p:cNvSpPr>
            <a:spLocks noGrp="1"/>
          </p:cNvSpPr>
          <p:nvPr>
            <p:ph type="body" idx="1" hasCustomPrompt="1"/>
          </p:nvPr>
        </p:nvSpPr>
        <p:spPr>
          <a:xfrm>
            <a:off x="466929" y="3456001"/>
            <a:ext cx="8437042" cy="1317970"/>
          </a:xfrm>
        </p:spPr>
        <p:txBody>
          <a:bodyPr>
            <a:normAutofit/>
          </a:bodyPr>
          <a:lstStyle>
            <a:lvl1pPr marL="0" indent="0">
              <a:buNone/>
              <a:defRPr sz="1575">
                <a:solidFill>
                  <a:schemeClr val="tx1"/>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de-DE" dirty="0"/>
              <a:t>Text durch Klicken bearbeiten</a:t>
            </a:r>
          </a:p>
        </p:txBody>
      </p:sp>
      <p:sp>
        <p:nvSpPr>
          <p:cNvPr id="11" name="Fußzeilenplatzhalter 3"/>
          <p:cNvSpPr>
            <a:spLocks noGrp="1"/>
          </p:cNvSpPr>
          <p:nvPr>
            <p:ph type="ftr" sz="quarter" idx="11"/>
          </p:nvPr>
        </p:nvSpPr>
        <p:spPr/>
        <p:txBody>
          <a:bodyPr/>
          <a:lstStyle/>
          <a:p>
            <a:r>
              <a:rPr lang="de-DE" dirty="0"/>
              <a:t>Potsdam University						Liz Marla Wehmeier</a:t>
            </a:r>
          </a:p>
        </p:txBody>
      </p:sp>
      <p:sp>
        <p:nvSpPr>
          <p:cNvPr id="10" name="Datumsplatzhalter 4"/>
          <p:cNvSpPr>
            <a:spLocks noGrp="1"/>
          </p:cNvSpPr>
          <p:nvPr>
            <p:ph type="dt" sz="half" idx="10"/>
          </p:nvPr>
        </p:nvSpPr>
        <p:spPr/>
        <p:txBody>
          <a:bodyPr/>
          <a:lstStyle/>
          <a:p>
            <a:fld id="{777C7D63-CEFF-4DC6-8D61-6CFF5DE97AA3}" type="datetime1">
              <a:rPr lang="de-DE" smtClean="0"/>
              <a:pPr/>
              <a:t>05.05.2025</a:t>
            </a:fld>
            <a:endParaRPr lang="de-DE" dirty="0"/>
          </a:p>
        </p:txBody>
      </p:sp>
      <p:sp>
        <p:nvSpPr>
          <p:cNvPr id="12" name="Foliennummernplatzhalter 5"/>
          <p:cNvSpPr>
            <a:spLocks noGrp="1"/>
          </p:cNvSpPr>
          <p:nvPr>
            <p:ph type="sldNum" sz="quarter" idx="12"/>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4107795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el und Inhalt (nummerier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152000"/>
            <a:ext cx="8433232" cy="358942"/>
          </a:xfrm>
        </p:spPr>
        <p:txBody>
          <a:bodyPr/>
          <a:lstStyle>
            <a:lvl1pPr>
              <a:defRPr/>
            </a:lvl1pPr>
          </a:lstStyle>
          <a:p>
            <a:r>
              <a:rPr lang="de-DE" dirty="0"/>
              <a:t>Folientitel durch Klicken bearbeiten</a:t>
            </a:r>
            <a:endParaRPr lang="en-US" dirty="0"/>
          </a:p>
        </p:txBody>
      </p:sp>
      <p:sp>
        <p:nvSpPr>
          <p:cNvPr id="8" name="Inhaltsplatzhalter 2"/>
          <p:cNvSpPr>
            <a:spLocks noGrp="1"/>
          </p:cNvSpPr>
          <p:nvPr>
            <p:ph sz="quarter" idx="13" hasCustomPrompt="1"/>
          </p:nvPr>
        </p:nvSpPr>
        <p:spPr>
          <a:xfrm>
            <a:off x="468000" y="1584001"/>
            <a:ext cx="8437360" cy="3197361"/>
          </a:xfrm>
        </p:spPr>
        <p:txBody>
          <a:bodyPr/>
          <a:lstStyle>
            <a:lvl1pPr marL="342892" indent="-342892">
              <a:buFont typeface="+mj-lt"/>
              <a:buAutoNum type="arabicPeriod"/>
              <a:defRPr/>
            </a:lvl1pPr>
            <a:lvl2pPr marL="514337" indent="-257169">
              <a:buFont typeface="+mj-lt"/>
              <a:buAutoNum type="alphaLcParenR"/>
              <a:defRPr/>
            </a:lvl2pPr>
            <a:lvl3pPr marL="771506" indent="-257169">
              <a:buFont typeface="+mj-lt"/>
              <a:buAutoNum type="romanLcPeriod"/>
              <a:defRPr/>
            </a:lvl3pPr>
            <a:lvl4pPr marL="1028675" indent="-257169">
              <a:buFont typeface="+mj-lt"/>
              <a:buAutoNum type="arabicParenBoth"/>
              <a:defRPr/>
            </a:lvl4pPr>
            <a:lvl5pPr marL="1285843" indent="-257169">
              <a:buFont typeface="+mj-lt"/>
              <a:buAutoNum type="alphaLcPeriod"/>
              <a:defRPr/>
            </a:lvl5pPr>
          </a:lstStyle>
          <a:p>
            <a:pPr lvl="0"/>
            <a:r>
              <a:rPr lang="de-DE" dirty="0"/>
              <a:t>Nummerierte Liste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Fußzeilenplatzhalter 3"/>
          <p:cNvSpPr>
            <a:spLocks noGrp="1"/>
          </p:cNvSpPr>
          <p:nvPr>
            <p:ph type="ftr" sz="quarter" idx="15"/>
          </p:nvPr>
        </p:nvSpPr>
        <p:spPr/>
        <p:txBody>
          <a:bodyPr/>
          <a:lstStyle/>
          <a:p>
            <a:r>
              <a:rPr lang="de-DE" dirty="0"/>
              <a:t>Potsdam University						Liz Marla Wehmeier</a:t>
            </a:r>
          </a:p>
        </p:txBody>
      </p:sp>
      <p:sp>
        <p:nvSpPr>
          <p:cNvPr id="13" name="Datumsplatzhalter 4"/>
          <p:cNvSpPr>
            <a:spLocks noGrp="1"/>
          </p:cNvSpPr>
          <p:nvPr>
            <p:ph type="dt" sz="half" idx="14"/>
          </p:nvPr>
        </p:nvSpPr>
        <p:spPr/>
        <p:txBody>
          <a:bodyPr/>
          <a:lstStyle/>
          <a:p>
            <a:fld id="{777C7D63-CEFF-4DC6-8D61-6CFF5DE97AA3}" type="datetime1">
              <a:rPr lang="de-DE" smtClean="0"/>
              <a:pPr/>
              <a:t>05.05.2025</a:t>
            </a:fld>
            <a:endParaRPr lang="de-DE" dirty="0"/>
          </a:p>
        </p:txBody>
      </p:sp>
      <p:sp>
        <p:nvSpPr>
          <p:cNvPr id="15" name="Foliennummernplatzhalter 5"/>
          <p:cNvSpPr>
            <a:spLocks noGrp="1"/>
          </p:cNvSpPr>
          <p:nvPr>
            <p:ph type="sldNum" sz="quarter" idx="16"/>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33273799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1_Zwei Inhalte">
    <p:spTree>
      <p:nvGrpSpPr>
        <p:cNvPr id="1" name=""/>
        <p:cNvGrpSpPr/>
        <p:nvPr/>
      </p:nvGrpSpPr>
      <p:grpSpPr>
        <a:xfrm>
          <a:off x="0" y="0"/>
          <a:ext cx="0" cy="0"/>
          <a:chOff x="0" y="0"/>
          <a:chExt cx="0" cy="0"/>
        </a:xfrm>
      </p:grpSpPr>
      <p:sp>
        <p:nvSpPr>
          <p:cNvPr id="65" name="Folientitel durch Klicken bearbeiten"/>
          <p:cNvSpPr txBox="1">
            <a:spLocks noGrp="1"/>
          </p:cNvSpPr>
          <p:nvPr>
            <p:ph type="title" hasCustomPrompt="1"/>
          </p:nvPr>
        </p:nvSpPr>
        <p:spPr>
          <a:xfrm>
            <a:off x="468001" y="1141727"/>
            <a:ext cx="8426747" cy="358943"/>
          </a:xfrm>
          <a:prstGeom prst="rect">
            <a:avLst/>
          </a:prstGeom>
        </p:spPr>
        <p:txBody>
          <a:bodyPr/>
          <a:lstStyle/>
          <a:p>
            <a:r>
              <a:t>Folientitel durch Klicken bearbeiten</a:t>
            </a:r>
          </a:p>
        </p:txBody>
      </p:sp>
      <p:sp>
        <p:nvSpPr>
          <p:cNvPr id="66" name="Textebene 1…"/>
          <p:cNvSpPr txBox="1">
            <a:spLocks noGrp="1"/>
          </p:cNvSpPr>
          <p:nvPr>
            <p:ph type="body" sz="half" idx="1" hasCustomPrompt="1"/>
          </p:nvPr>
        </p:nvSpPr>
        <p:spPr>
          <a:xfrm>
            <a:off x="468000" y="1582366"/>
            <a:ext cx="4041438" cy="3177702"/>
          </a:xfrm>
          <a:prstGeom prst="rect">
            <a:avLst/>
          </a:prstGeom>
        </p:spPr>
        <p:txBody>
          <a:bodyPr/>
          <a:lstStyle/>
          <a:p>
            <a:r>
              <a:t>Liste durch Klicken bearbeiten</a:t>
            </a:r>
          </a:p>
          <a:p>
            <a:pPr lvl="1"/>
            <a:endParaRPr/>
          </a:p>
          <a:p>
            <a:pPr lvl="2"/>
            <a:endParaRPr/>
          </a:p>
          <a:p>
            <a:pPr lvl="3"/>
            <a:endParaRPr/>
          </a:p>
          <a:p>
            <a:pPr lvl="4"/>
            <a:endParaRPr/>
          </a:p>
        </p:txBody>
      </p:sp>
      <p:sp>
        <p:nvSpPr>
          <p:cNvPr id="6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1102813"/>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a:prstGeom prst="rect">
            <a:avLst/>
          </a:prstGeom>
        </p:spPr>
        <p:txBody>
          <a:bodyPr/>
          <a:lstStyle>
            <a:lvl1pPr>
              <a:defRPr>
                <a:solidFill>
                  <a:schemeClr val="tx2">
                    <a:lumMod val="75000"/>
                  </a:schemeClr>
                </a:solidFill>
                <a:latin typeface="Times New Roman" pitchFamily="18" charset="0"/>
                <a:cs typeface="Times New Roman" pitchFamily="18" charset="0"/>
              </a:defRPr>
            </a:lvl1pPr>
          </a:lstStyle>
          <a:p>
            <a:r>
              <a:rPr lang="de-DE" dirty="0"/>
              <a:t>Titelmasterformat durch Klicken bearbeiten</a:t>
            </a:r>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dirty="0"/>
              <a:t>Formatvorlage des Untertitelmasters durch Klicken bearbeiten</a:t>
            </a:r>
          </a:p>
        </p:txBody>
      </p:sp>
      <p:sp>
        <p:nvSpPr>
          <p:cNvPr id="4" name="Foliennummernplatzhalter 5"/>
          <p:cNvSpPr>
            <a:spLocks noGrp="1"/>
          </p:cNvSpPr>
          <p:nvPr>
            <p:ph type="sldNum" sz="quarter" idx="10"/>
          </p:nvPr>
        </p:nvSpPr>
        <p:spPr>
          <a:xfrm>
            <a:off x="7010400" y="4869657"/>
            <a:ext cx="2133600" cy="273844"/>
          </a:xfrm>
        </p:spPr>
        <p:txBody>
          <a:bodyPr/>
          <a:lstStyle>
            <a:lvl1pPr>
              <a:defRPr sz="1050"/>
            </a:lvl1pPr>
          </a:lstStyle>
          <a:p>
            <a:pPr>
              <a:defRPr/>
            </a:pPr>
            <a:fld id="{77FE7605-4C7A-40A3-A8AE-9B0A6C96D6DA}" type="slidenum">
              <a:rPr lang="de-DE" smtClean="0"/>
              <a:pPr>
                <a:defRPr/>
              </a:pPr>
              <a:t>‹Nr.›</a:t>
            </a:fld>
            <a:endParaRPr lang="de-DE" dirty="0"/>
          </a:p>
        </p:txBody>
      </p:sp>
    </p:spTree>
    <p:extLst>
      <p:ext uri="{BB962C8B-B14F-4D97-AF65-F5344CB8AC3E}">
        <p14:creationId xmlns:p14="http://schemas.microsoft.com/office/powerpoint/2010/main" val="40921949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5"/>
          <p:cNvSpPr>
            <a:spLocks noGrp="1"/>
          </p:cNvSpPr>
          <p:nvPr>
            <p:ph type="sldNum" sz="quarter" idx="10"/>
          </p:nvPr>
        </p:nvSpPr>
        <p:spPr>
          <a:xfrm>
            <a:off x="7003614" y="4869657"/>
            <a:ext cx="2133600" cy="273844"/>
          </a:xfrm>
        </p:spPr>
        <p:txBody>
          <a:bodyPr/>
          <a:lstStyle>
            <a:lvl1pPr>
              <a:defRPr sz="1050"/>
            </a:lvl1pPr>
          </a:lstStyle>
          <a:p>
            <a:pPr>
              <a:defRPr/>
            </a:pPr>
            <a:fld id="{FA88D952-EA99-40BA-8C43-1D4FC4F72845}" type="slidenum">
              <a:rPr lang="de-DE" smtClean="0"/>
              <a:pPr>
                <a:defRPr/>
              </a:pPr>
              <a:t>‹Nr.›</a:t>
            </a:fld>
            <a:endParaRPr lang="de-DE" dirty="0"/>
          </a:p>
        </p:txBody>
      </p:sp>
      <p:sp>
        <p:nvSpPr>
          <p:cNvPr id="7" name="Titel 1"/>
          <p:cNvSpPr>
            <a:spLocks noGrp="1"/>
          </p:cNvSpPr>
          <p:nvPr>
            <p:ph type="title"/>
          </p:nvPr>
        </p:nvSpPr>
        <p:spPr>
          <a:xfrm>
            <a:off x="1835696" y="465516"/>
            <a:ext cx="7308304" cy="641226"/>
          </a:xfrm>
          <a:prstGeom prst="rect">
            <a:avLst/>
          </a:prstGeom>
        </p:spPr>
        <p:txBody>
          <a:bodyPr/>
          <a:lstStyle>
            <a:lvl1pPr>
              <a:defRPr sz="2100">
                <a:solidFill>
                  <a:schemeClr val="bg1"/>
                </a:solidFill>
                <a:latin typeface="Times New Roman" pitchFamily="18" charset="0"/>
                <a:cs typeface="Times New Roman" panose="02020603050405020304" pitchFamily="18" charset="0"/>
              </a:defRPr>
            </a:lvl1pPr>
          </a:lstStyle>
          <a:p>
            <a:r>
              <a:rPr lang="de-DE" dirty="0"/>
              <a:t>Titelmasterformat durch Klicken bearbeiten</a:t>
            </a:r>
          </a:p>
        </p:txBody>
      </p:sp>
      <p:sp>
        <p:nvSpPr>
          <p:cNvPr id="12" name="Fußzeilenplatzhalter 4"/>
          <p:cNvSpPr>
            <a:spLocks noGrp="1"/>
          </p:cNvSpPr>
          <p:nvPr>
            <p:ph type="ftr" sz="quarter" idx="12"/>
          </p:nvPr>
        </p:nvSpPr>
        <p:spPr>
          <a:xfrm>
            <a:off x="3131840" y="4869657"/>
            <a:ext cx="2895600"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Times New Roman" panose="02020603050405020304" pitchFamily="18" charset="0"/>
                <a:cs typeface="Times New Roman" panose="02020603050405020304" pitchFamily="18" charset="0"/>
              </a:defRPr>
            </a:lvl1pPr>
          </a:lstStyle>
          <a:p>
            <a:pPr>
              <a:defRPr/>
            </a:pPr>
            <a:r>
              <a:rPr lang="de-DE"/>
              <a:t>Prof. Dr. Sabine Kuhlmann</a:t>
            </a:r>
            <a:endParaRPr lang="de-DE" dirty="0"/>
          </a:p>
        </p:txBody>
      </p:sp>
    </p:spTree>
    <p:extLst>
      <p:ext uri="{BB962C8B-B14F-4D97-AF65-F5344CB8AC3E}">
        <p14:creationId xmlns:p14="http://schemas.microsoft.com/office/powerpoint/2010/main" val="27297163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Textmasterformat bearbeiten</a:t>
            </a:r>
          </a:p>
        </p:txBody>
      </p:sp>
      <p:sp>
        <p:nvSpPr>
          <p:cNvPr id="4" name="Inhaltsplatzhalt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6" name="Inhaltsplatzhalt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5"/>
          <p:cNvSpPr>
            <a:spLocks noGrp="1"/>
          </p:cNvSpPr>
          <p:nvPr>
            <p:ph type="sldNum" sz="quarter" idx="10"/>
          </p:nvPr>
        </p:nvSpPr>
        <p:spPr>
          <a:xfrm>
            <a:off x="7010400" y="4869657"/>
            <a:ext cx="2133600" cy="273844"/>
          </a:xfrm>
        </p:spPr>
        <p:txBody>
          <a:bodyPr/>
          <a:lstStyle>
            <a:lvl1pPr>
              <a:defRPr sz="1050"/>
            </a:lvl1pPr>
          </a:lstStyle>
          <a:p>
            <a:pPr>
              <a:defRPr/>
            </a:pPr>
            <a:fld id="{44050AD7-5C0F-4223-A2BE-D47CCD54C8CC}" type="slidenum">
              <a:rPr lang="de-DE" smtClean="0"/>
              <a:pPr>
                <a:defRPr/>
              </a:pPr>
              <a:t>‹Nr.›</a:t>
            </a:fld>
            <a:endParaRPr lang="de-DE" dirty="0"/>
          </a:p>
        </p:txBody>
      </p:sp>
      <p:sp>
        <p:nvSpPr>
          <p:cNvPr id="9" name="Titel 1"/>
          <p:cNvSpPr>
            <a:spLocks noGrp="1"/>
          </p:cNvSpPr>
          <p:nvPr>
            <p:ph type="title"/>
          </p:nvPr>
        </p:nvSpPr>
        <p:spPr>
          <a:xfrm>
            <a:off x="1835696" y="465516"/>
            <a:ext cx="7308304" cy="641226"/>
          </a:xfrm>
          <a:prstGeom prst="rect">
            <a:avLst/>
          </a:prstGeom>
        </p:spPr>
        <p:txBody>
          <a:bodyPr/>
          <a:lstStyle>
            <a:lvl1pPr>
              <a:defRPr sz="2100">
                <a:solidFill>
                  <a:schemeClr val="bg1"/>
                </a:solidFill>
                <a:latin typeface="Times New Roman" pitchFamily="18" charset="0"/>
                <a:cs typeface="Times New Roman" panose="02020603050405020304" pitchFamily="18" charset="0"/>
              </a:defRPr>
            </a:lvl1pPr>
          </a:lstStyle>
          <a:p>
            <a:r>
              <a:rPr lang="de-DE" dirty="0"/>
              <a:t>Titelmasterformat durch Klicken bearbeiten</a:t>
            </a:r>
          </a:p>
        </p:txBody>
      </p:sp>
      <p:sp>
        <p:nvSpPr>
          <p:cNvPr id="12" name="Foliennummernplatzhalter 2"/>
          <p:cNvSpPr txBox="1">
            <a:spLocks/>
          </p:cNvSpPr>
          <p:nvPr userDrawn="1"/>
        </p:nvSpPr>
        <p:spPr>
          <a:xfrm>
            <a:off x="2411760" y="4869657"/>
            <a:ext cx="4608512" cy="273844"/>
          </a:xfrm>
          <a:prstGeom prst="rect">
            <a:avLst/>
          </a:prstGeom>
        </p:spPr>
        <p:txBody>
          <a:bodyPr/>
          <a:lstStyle>
            <a:defPPr>
              <a:defRPr lang="de-DE"/>
            </a:defPPr>
            <a:lvl1pPr algn="r" rtl="0" fontAlgn="auto">
              <a:spcBef>
                <a:spcPts val="0"/>
              </a:spcBef>
              <a:spcAft>
                <a:spcPts val="0"/>
              </a:spcAft>
              <a:defRPr kern="1200">
                <a:solidFill>
                  <a:schemeClr val="tx2">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de-DE" sz="1350" dirty="0"/>
          </a:p>
        </p:txBody>
      </p:sp>
      <p:sp>
        <p:nvSpPr>
          <p:cNvPr id="14" name="Fußzeilenplatzhalter 4"/>
          <p:cNvSpPr>
            <a:spLocks noGrp="1"/>
          </p:cNvSpPr>
          <p:nvPr>
            <p:ph type="ftr" sz="quarter" idx="12"/>
          </p:nvPr>
        </p:nvSpPr>
        <p:spPr>
          <a:xfrm>
            <a:off x="3131840" y="4869657"/>
            <a:ext cx="2895600"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Times New Roman" panose="02020603050405020304" pitchFamily="18" charset="0"/>
                <a:cs typeface="Times New Roman" panose="02020603050405020304" pitchFamily="18" charset="0"/>
              </a:defRPr>
            </a:lvl1pPr>
          </a:lstStyle>
          <a:p>
            <a:pPr>
              <a:defRPr/>
            </a:pPr>
            <a:r>
              <a:rPr lang="de-DE"/>
              <a:t>Prof. Dr. Sabine Kuhlmann</a:t>
            </a:r>
            <a:endParaRPr lang="de-DE" dirty="0"/>
          </a:p>
        </p:txBody>
      </p:sp>
    </p:spTree>
    <p:extLst>
      <p:ext uri="{BB962C8B-B14F-4D97-AF65-F5344CB8AC3E}">
        <p14:creationId xmlns:p14="http://schemas.microsoft.com/office/powerpoint/2010/main" val="34937326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Foliennummernplatzhalter 5"/>
          <p:cNvSpPr>
            <a:spLocks noGrp="1"/>
          </p:cNvSpPr>
          <p:nvPr>
            <p:ph type="sldNum" sz="quarter" idx="10"/>
          </p:nvPr>
        </p:nvSpPr>
        <p:spPr/>
        <p:txBody>
          <a:bodyPr/>
          <a:lstStyle>
            <a:lvl1pPr>
              <a:defRPr sz="1050"/>
            </a:lvl1pPr>
          </a:lstStyle>
          <a:p>
            <a:pPr>
              <a:defRPr/>
            </a:pPr>
            <a:fld id="{7282D0E8-B4BE-44A9-BA40-532DC1E46128}" type="slidenum">
              <a:rPr lang="de-DE" smtClean="0"/>
              <a:pPr>
                <a:defRPr/>
              </a:pPr>
              <a:t>‹Nr.›</a:t>
            </a:fld>
            <a:endParaRPr lang="de-DE" dirty="0"/>
          </a:p>
        </p:txBody>
      </p:sp>
      <p:sp>
        <p:nvSpPr>
          <p:cNvPr id="5" name="Titel 1"/>
          <p:cNvSpPr>
            <a:spLocks noGrp="1"/>
          </p:cNvSpPr>
          <p:nvPr>
            <p:ph type="title"/>
          </p:nvPr>
        </p:nvSpPr>
        <p:spPr>
          <a:xfrm>
            <a:off x="1835696" y="465516"/>
            <a:ext cx="7308304" cy="641226"/>
          </a:xfrm>
          <a:prstGeom prst="rect">
            <a:avLst/>
          </a:prstGeom>
        </p:spPr>
        <p:txBody>
          <a:bodyPr/>
          <a:lstStyle>
            <a:lvl1pPr>
              <a:defRPr sz="2100">
                <a:solidFill>
                  <a:schemeClr val="bg1"/>
                </a:solidFill>
                <a:latin typeface="Times New Roman" pitchFamily="18" charset="0"/>
                <a:cs typeface="Times New Roman" panose="02020603050405020304" pitchFamily="18" charset="0"/>
              </a:defRPr>
            </a:lvl1pPr>
          </a:lstStyle>
          <a:p>
            <a:r>
              <a:rPr lang="de-DE" dirty="0"/>
              <a:t>Titelmasterformat durch Klicken bearbeiten</a:t>
            </a:r>
          </a:p>
        </p:txBody>
      </p:sp>
      <p:sp>
        <p:nvSpPr>
          <p:cNvPr id="8" name="Foliennummernplatzhalter 2"/>
          <p:cNvSpPr txBox="1">
            <a:spLocks/>
          </p:cNvSpPr>
          <p:nvPr userDrawn="1"/>
        </p:nvSpPr>
        <p:spPr>
          <a:xfrm>
            <a:off x="2411760" y="4869657"/>
            <a:ext cx="4608512" cy="273844"/>
          </a:xfrm>
          <a:prstGeom prst="rect">
            <a:avLst/>
          </a:prstGeom>
        </p:spPr>
        <p:txBody>
          <a:bodyPr/>
          <a:lstStyle>
            <a:defPPr>
              <a:defRPr lang="de-DE"/>
            </a:defPPr>
            <a:lvl1pPr algn="r" rtl="0" fontAlgn="auto">
              <a:spcBef>
                <a:spcPts val="0"/>
              </a:spcBef>
              <a:spcAft>
                <a:spcPts val="0"/>
              </a:spcAft>
              <a:defRPr kern="1200">
                <a:solidFill>
                  <a:schemeClr val="tx2">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de-DE" sz="1350" dirty="0"/>
          </a:p>
        </p:txBody>
      </p:sp>
      <p:sp>
        <p:nvSpPr>
          <p:cNvPr id="11" name="Fußzeilenplatzhalter 4"/>
          <p:cNvSpPr>
            <a:spLocks noGrp="1"/>
          </p:cNvSpPr>
          <p:nvPr>
            <p:ph type="ftr" sz="quarter" idx="12"/>
          </p:nvPr>
        </p:nvSpPr>
        <p:spPr>
          <a:xfrm>
            <a:off x="3131840" y="4869657"/>
            <a:ext cx="2895600"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Times New Roman" panose="02020603050405020304" pitchFamily="18" charset="0"/>
                <a:cs typeface="Times New Roman" panose="02020603050405020304" pitchFamily="18" charset="0"/>
              </a:defRPr>
            </a:lvl1pPr>
          </a:lstStyle>
          <a:p>
            <a:pPr>
              <a:defRPr/>
            </a:pPr>
            <a:r>
              <a:rPr lang="de-DE"/>
              <a:t>Prof. Dr. Sabine Kuhlmann</a:t>
            </a:r>
            <a:endParaRPr lang="de-DE" dirty="0"/>
          </a:p>
        </p:txBody>
      </p:sp>
    </p:spTree>
    <p:extLst>
      <p:ext uri="{BB962C8B-B14F-4D97-AF65-F5344CB8AC3E}">
        <p14:creationId xmlns:p14="http://schemas.microsoft.com/office/powerpoint/2010/main" val="2385536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Leer">
    <p:spTree>
      <p:nvGrpSpPr>
        <p:cNvPr id="1" name=""/>
        <p:cNvGrpSpPr/>
        <p:nvPr/>
      </p:nvGrpSpPr>
      <p:grpSpPr>
        <a:xfrm>
          <a:off x="0" y="0"/>
          <a:ext cx="0" cy="0"/>
          <a:chOff x="0" y="0"/>
          <a:chExt cx="0" cy="0"/>
        </a:xfrm>
      </p:grpSpPr>
      <p:sp>
        <p:nvSpPr>
          <p:cNvPr id="2" name="Foliennummernplatzhalter 5"/>
          <p:cNvSpPr>
            <a:spLocks noGrp="1"/>
          </p:cNvSpPr>
          <p:nvPr>
            <p:ph type="sldNum" sz="quarter" idx="10"/>
          </p:nvPr>
        </p:nvSpPr>
        <p:spPr/>
        <p:txBody>
          <a:bodyPr/>
          <a:lstStyle>
            <a:lvl1pPr>
              <a:defRPr/>
            </a:lvl1pPr>
          </a:lstStyle>
          <a:p>
            <a:pPr>
              <a:defRPr/>
            </a:pPr>
            <a:fld id="{7282D0E8-B4BE-44A9-BA40-532DC1E46128}" type="slidenum">
              <a:rPr lang="de-DE"/>
              <a:pPr>
                <a:defRPr/>
              </a:pPr>
              <a:t>‹Nr.›</a:t>
            </a:fld>
            <a:endParaRPr lang="de-DE" dirty="0"/>
          </a:p>
        </p:txBody>
      </p:sp>
      <p:sp>
        <p:nvSpPr>
          <p:cNvPr id="3" name="Titelplatzhalter 1"/>
          <p:cNvSpPr>
            <a:spLocks noGrp="1"/>
          </p:cNvSpPr>
          <p:nvPr>
            <p:ph type="title"/>
          </p:nvPr>
        </p:nvSpPr>
        <p:spPr>
          <a:xfrm>
            <a:off x="1979712" y="465516"/>
            <a:ext cx="6707088" cy="648072"/>
          </a:xfrm>
          <a:prstGeom prst="rect">
            <a:avLst/>
          </a:prstGeom>
        </p:spPr>
        <p:txBody>
          <a:bodyPr vert="horz" lIns="91440" tIns="45720" rIns="91440" bIns="45720" rtlCol="0" anchor="ctr">
            <a:normAutofit/>
          </a:bodyPr>
          <a:lstStyle/>
          <a:p>
            <a:r>
              <a:rPr lang="de-DE" dirty="0"/>
              <a:t>Mastertitelformat</a:t>
            </a:r>
          </a:p>
        </p:txBody>
      </p:sp>
      <p:sp>
        <p:nvSpPr>
          <p:cNvPr id="5" name="Textplatzhalter 4"/>
          <p:cNvSpPr>
            <a:spLocks noGrp="1"/>
          </p:cNvSpPr>
          <p:nvPr>
            <p:ph type="body" sz="quarter" idx="11"/>
          </p:nvPr>
        </p:nvSpPr>
        <p:spPr>
          <a:xfrm>
            <a:off x="467544" y="1383618"/>
            <a:ext cx="8208912" cy="324036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4748262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nhalt-Layout">
    <p:spTree>
      <p:nvGrpSpPr>
        <p:cNvPr id="1" name=""/>
        <p:cNvGrpSpPr/>
        <p:nvPr/>
      </p:nvGrpSpPr>
      <p:grpSpPr>
        <a:xfrm>
          <a:off x="0" y="0"/>
          <a:ext cx="0" cy="0"/>
          <a:chOff x="0" y="0"/>
          <a:chExt cx="0" cy="0"/>
        </a:xfrm>
      </p:grpSpPr>
      <p:sp>
        <p:nvSpPr>
          <p:cNvPr id="2" name="Titel 1"/>
          <p:cNvSpPr>
            <a:spLocks noGrp="1"/>
          </p:cNvSpPr>
          <p:nvPr>
            <p:ph type="title"/>
          </p:nvPr>
        </p:nvSpPr>
        <p:spPr>
          <a:xfrm>
            <a:off x="1835696" y="465516"/>
            <a:ext cx="7308304" cy="641226"/>
          </a:xfrm>
          <a:prstGeom prst="rect">
            <a:avLst/>
          </a:prstGeom>
        </p:spPr>
        <p:txBody>
          <a:bodyPr/>
          <a:lstStyle>
            <a:lvl1pPr>
              <a:defRPr sz="2100">
                <a:solidFill>
                  <a:schemeClr val="bg1"/>
                </a:solidFill>
                <a:latin typeface="Times New Roman" pitchFamily="18" charset="0"/>
                <a:cs typeface="Times New Roman" panose="02020603050405020304" pitchFamily="18" charset="0"/>
              </a:defRPr>
            </a:lvl1pPr>
          </a:lstStyle>
          <a:p>
            <a:r>
              <a:rPr lang="de-DE" dirty="0"/>
              <a:t>Titelmasterformat durch Klicken bearbeiten</a:t>
            </a:r>
          </a:p>
        </p:txBody>
      </p:sp>
      <p:sp>
        <p:nvSpPr>
          <p:cNvPr id="3" name="Foliennummernplatzhalter 2"/>
          <p:cNvSpPr>
            <a:spLocks noGrp="1"/>
          </p:cNvSpPr>
          <p:nvPr>
            <p:ph type="sldNum" sz="quarter" idx="10"/>
          </p:nvPr>
        </p:nvSpPr>
        <p:spPr/>
        <p:txBody>
          <a:bodyPr/>
          <a:lstStyle>
            <a:lvl1pPr>
              <a:defRPr sz="1050"/>
            </a:lvl1pPr>
          </a:lstStyle>
          <a:p>
            <a:pPr>
              <a:defRPr/>
            </a:pPr>
            <a:fld id="{5DDDD262-BC9C-494B-9CF4-E0E22047DDD7}" type="slidenum">
              <a:rPr lang="de-DE" smtClean="0"/>
              <a:pPr>
                <a:defRPr/>
              </a:pPr>
              <a:t>‹Nr.›</a:t>
            </a:fld>
            <a:endParaRPr lang="de-DE" dirty="0"/>
          </a:p>
        </p:txBody>
      </p:sp>
      <p:sp>
        <p:nvSpPr>
          <p:cNvPr id="4" name="Inhaltsplatzhalter 3"/>
          <p:cNvSpPr>
            <a:spLocks noGrp="1"/>
          </p:cNvSpPr>
          <p:nvPr>
            <p:ph sz="quarter" idx="11"/>
          </p:nvPr>
        </p:nvSpPr>
        <p:spPr>
          <a:xfrm>
            <a:off x="683568" y="1437624"/>
            <a:ext cx="7776864" cy="3132348"/>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2"/>
          <p:cNvSpPr txBox="1">
            <a:spLocks/>
          </p:cNvSpPr>
          <p:nvPr userDrawn="1"/>
        </p:nvSpPr>
        <p:spPr>
          <a:xfrm>
            <a:off x="17614" y="4883136"/>
            <a:ext cx="2133600" cy="273844"/>
          </a:xfrm>
          <a:prstGeom prst="rect">
            <a:avLst/>
          </a:prstGeom>
        </p:spPr>
        <p:txBody>
          <a:bodyPr/>
          <a:lstStyle>
            <a:defPPr>
              <a:defRPr lang="de-DE"/>
            </a:defPPr>
            <a:lvl1pPr algn="r" rtl="0" fontAlgn="auto">
              <a:spcBef>
                <a:spcPts val="0"/>
              </a:spcBef>
              <a:spcAft>
                <a:spcPts val="0"/>
              </a:spcAft>
              <a:defRPr kern="1200">
                <a:solidFill>
                  <a:schemeClr val="tx2">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de-DE" sz="1350" dirty="0"/>
          </a:p>
        </p:txBody>
      </p:sp>
      <p:sp>
        <p:nvSpPr>
          <p:cNvPr id="6" name="Foliennummernplatzhalter 2"/>
          <p:cNvSpPr txBox="1">
            <a:spLocks/>
          </p:cNvSpPr>
          <p:nvPr userDrawn="1"/>
        </p:nvSpPr>
        <p:spPr>
          <a:xfrm>
            <a:off x="2411760" y="4869657"/>
            <a:ext cx="4608512" cy="273844"/>
          </a:xfrm>
          <a:prstGeom prst="rect">
            <a:avLst/>
          </a:prstGeom>
        </p:spPr>
        <p:txBody>
          <a:bodyPr/>
          <a:lstStyle>
            <a:defPPr>
              <a:defRPr lang="de-DE"/>
            </a:defPPr>
            <a:lvl1pPr algn="r" rtl="0" fontAlgn="auto">
              <a:spcBef>
                <a:spcPts val="0"/>
              </a:spcBef>
              <a:spcAft>
                <a:spcPts val="0"/>
              </a:spcAft>
              <a:defRPr kern="1200">
                <a:solidFill>
                  <a:schemeClr val="tx2">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de-DE" sz="1350" dirty="0"/>
          </a:p>
        </p:txBody>
      </p:sp>
      <p:sp>
        <p:nvSpPr>
          <p:cNvPr id="19" name="Fußzeilenplatzhalter 4"/>
          <p:cNvSpPr>
            <a:spLocks noGrp="1"/>
          </p:cNvSpPr>
          <p:nvPr>
            <p:ph type="ftr" sz="quarter" idx="12"/>
          </p:nvPr>
        </p:nvSpPr>
        <p:spPr>
          <a:xfrm>
            <a:off x="3131840" y="4869657"/>
            <a:ext cx="2895600"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Times New Roman" panose="02020603050405020304" pitchFamily="18" charset="0"/>
                <a:cs typeface="Times New Roman" panose="02020603050405020304" pitchFamily="18" charset="0"/>
              </a:defRPr>
            </a:lvl1pPr>
          </a:lstStyle>
          <a:p>
            <a:pPr>
              <a:defRPr/>
            </a:pPr>
            <a:r>
              <a:rPr lang="de-DE"/>
              <a:t>Prof. Dr. Sabine Kuhlmann</a:t>
            </a:r>
            <a:endParaRPr lang="de-DE" dirty="0"/>
          </a:p>
        </p:txBody>
      </p:sp>
    </p:spTree>
    <p:extLst>
      <p:ext uri="{BB962C8B-B14F-4D97-AF65-F5344CB8AC3E}">
        <p14:creationId xmlns:p14="http://schemas.microsoft.com/office/powerpoint/2010/main" val="92689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a:prstGeom prst="rect">
            <a:avLst/>
          </a:prstGeom>
        </p:spPr>
        <p:txBody>
          <a:bodyPr anchor="b"/>
          <a:lstStyle>
            <a:lvl1pPr algn="l">
              <a:defRPr sz="1500" b="1"/>
            </a:lvl1pPr>
          </a:lstStyle>
          <a:p>
            <a:r>
              <a:rPr lang="de-DE"/>
              <a:t>Titelmasterformat durch Klicken bearbeiten</a:t>
            </a:r>
          </a:p>
        </p:txBody>
      </p:sp>
      <p:sp>
        <p:nvSpPr>
          <p:cNvPr id="3" name="Bildplatzhalter 2"/>
          <p:cNvSpPr>
            <a:spLocks noGrp="1"/>
          </p:cNvSpPr>
          <p:nvPr>
            <p:ph type="pic" idx="1"/>
          </p:nvPr>
        </p:nvSpPr>
        <p:spPr>
          <a:xfrm>
            <a:off x="1792288" y="1167594"/>
            <a:ext cx="5486400" cy="2378087"/>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de-DE" noProof="0"/>
          </a:p>
        </p:txBody>
      </p:sp>
      <p:sp>
        <p:nvSpPr>
          <p:cNvPr id="4" name="Textplatzhalt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5" name="Foliennummernplatzhalter 5"/>
          <p:cNvSpPr>
            <a:spLocks noGrp="1"/>
          </p:cNvSpPr>
          <p:nvPr>
            <p:ph type="sldNum" sz="quarter" idx="10"/>
          </p:nvPr>
        </p:nvSpPr>
        <p:spPr>
          <a:xfrm>
            <a:off x="7010400" y="4869657"/>
            <a:ext cx="2133600" cy="273844"/>
          </a:xfrm>
        </p:spPr>
        <p:txBody>
          <a:bodyPr/>
          <a:lstStyle>
            <a:lvl1pPr>
              <a:defRPr sz="1050"/>
            </a:lvl1pPr>
          </a:lstStyle>
          <a:p>
            <a:pPr>
              <a:defRPr/>
            </a:pPr>
            <a:fld id="{70FE1021-F492-4D2D-AD37-66FDA79DD1D3}" type="slidenum">
              <a:rPr lang="de-DE" smtClean="0"/>
              <a:pPr>
                <a:defRPr/>
              </a:pPr>
              <a:t>‹Nr.›</a:t>
            </a:fld>
            <a:endParaRPr lang="de-DE" dirty="0"/>
          </a:p>
        </p:txBody>
      </p:sp>
      <p:sp>
        <p:nvSpPr>
          <p:cNvPr id="7" name="Titel 1"/>
          <p:cNvSpPr txBox="1">
            <a:spLocks/>
          </p:cNvSpPr>
          <p:nvPr userDrawn="1"/>
        </p:nvSpPr>
        <p:spPr>
          <a:xfrm>
            <a:off x="1835696" y="465516"/>
            <a:ext cx="7308304" cy="641226"/>
          </a:xfrm>
          <a:prstGeom prst="rect">
            <a:avLst/>
          </a:prstGeom>
        </p:spPr>
        <p:txBody>
          <a:bodyPr/>
          <a:lstStyle>
            <a:lvl1pPr algn="ctr" rtl="0" eaLnBrk="0" fontAlgn="base" hangingPunct="0">
              <a:spcBef>
                <a:spcPct val="0"/>
              </a:spcBef>
              <a:spcAft>
                <a:spcPct val="0"/>
              </a:spcAft>
              <a:defRPr sz="2800" kern="1200">
                <a:solidFill>
                  <a:schemeClr val="bg1"/>
                </a:solidFill>
                <a:latin typeface="+mn-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de-DE" sz="2100" dirty="0">
                <a:latin typeface="Times New Roman" pitchFamily="18" charset="0"/>
                <a:cs typeface="Times New Roman" pitchFamily="18" charset="0"/>
              </a:rPr>
              <a:t>Titelmasterformat durch Klicken bearbeiten</a:t>
            </a:r>
          </a:p>
        </p:txBody>
      </p:sp>
      <p:sp>
        <p:nvSpPr>
          <p:cNvPr id="10" name="Foliennummernplatzhalter 2"/>
          <p:cNvSpPr txBox="1">
            <a:spLocks/>
          </p:cNvSpPr>
          <p:nvPr userDrawn="1"/>
        </p:nvSpPr>
        <p:spPr>
          <a:xfrm>
            <a:off x="2411760" y="4869657"/>
            <a:ext cx="4608512" cy="273844"/>
          </a:xfrm>
          <a:prstGeom prst="rect">
            <a:avLst/>
          </a:prstGeom>
        </p:spPr>
        <p:txBody>
          <a:bodyPr/>
          <a:lstStyle>
            <a:defPPr>
              <a:defRPr lang="de-DE"/>
            </a:defPPr>
            <a:lvl1pPr algn="r" rtl="0" fontAlgn="auto">
              <a:spcBef>
                <a:spcPts val="0"/>
              </a:spcBef>
              <a:spcAft>
                <a:spcPts val="0"/>
              </a:spcAft>
              <a:defRPr kern="1200">
                <a:solidFill>
                  <a:schemeClr val="tx2">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de-DE" sz="1350" dirty="0"/>
          </a:p>
        </p:txBody>
      </p:sp>
      <p:sp>
        <p:nvSpPr>
          <p:cNvPr id="13" name="Fußzeilenplatzhalter 4"/>
          <p:cNvSpPr>
            <a:spLocks noGrp="1"/>
          </p:cNvSpPr>
          <p:nvPr>
            <p:ph type="ftr" sz="quarter" idx="12"/>
          </p:nvPr>
        </p:nvSpPr>
        <p:spPr>
          <a:xfrm>
            <a:off x="3131840" y="4869657"/>
            <a:ext cx="2895600"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Times New Roman" panose="02020603050405020304" pitchFamily="18" charset="0"/>
                <a:cs typeface="Times New Roman" panose="02020603050405020304" pitchFamily="18" charset="0"/>
              </a:defRPr>
            </a:lvl1pPr>
          </a:lstStyle>
          <a:p>
            <a:pPr>
              <a:defRPr/>
            </a:pPr>
            <a:r>
              <a:rPr lang="de-DE"/>
              <a:t>Prof. Dr. Sabine Kuhlmann</a:t>
            </a:r>
            <a:endParaRPr lang="de-DE" dirty="0"/>
          </a:p>
        </p:txBody>
      </p:sp>
    </p:spTree>
    <p:extLst>
      <p:ext uri="{BB962C8B-B14F-4D97-AF65-F5344CB8AC3E}">
        <p14:creationId xmlns:p14="http://schemas.microsoft.com/office/powerpoint/2010/main" val="38911350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5"/>
          <p:cNvSpPr>
            <a:spLocks noGrp="1"/>
          </p:cNvSpPr>
          <p:nvPr>
            <p:ph type="sldNum" sz="quarter" idx="10"/>
          </p:nvPr>
        </p:nvSpPr>
        <p:spPr>
          <a:xfrm>
            <a:off x="6948488" y="4869657"/>
            <a:ext cx="2133600" cy="273844"/>
          </a:xfrm>
        </p:spPr>
        <p:txBody>
          <a:bodyPr/>
          <a:lstStyle>
            <a:lvl1pPr>
              <a:defRPr/>
            </a:lvl1pPr>
          </a:lstStyle>
          <a:p>
            <a:pPr>
              <a:defRPr/>
            </a:pPr>
            <a:fld id="{FA88D952-EA99-40BA-8C43-1D4FC4F72845}" type="slidenum">
              <a:rPr lang="de-DE">
                <a:solidFill>
                  <a:srgbClr val="1F497D">
                    <a:lumMod val="75000"/>
                  </a:srgbClr>
                </a:solidFill>
              </a:rPr>
              <a:pPr>
                <a:defRPr/>
              </a:pPr>
              <a:t>‹Nr.›</a:t>
            </a:fld>
            <a:endParaRPr lang="de-DE">
              <a:solidFill>
                <a:srgbClr val="1F497D">
                  <a:lumMod val="75000"/>
                </a:srgbClr>
              </a:solidFill>
            </a:endParaRPr>
          </a:p>
        </p:txBody>
      </p:sp>
      <p:sp>
        <p:nvSpPr>
          <p:cNvPr id="6" name="Textfeld 5"/>
          <p:cNvSpPr txBox="1"/>
          <p:nvPr userDrawn="1"/>
        </p:nvSpPr>
        <p:spPr>
          <a:xfrm>
            <a:off x="2627784" y="4894008"/>
            <a:ext cx="3960440" cy="300082"/>
          </a:xfrm>
          <a:prstGeom prst="rect">
            <a:avLst/>
          </a:prstGeom>
          <a:noFill/>
        </p:spPr>
        <p:txBody>
          <a:bodyPr wrap="square" rtlCol="0" anchor="t">
            <a:spAutoFit/>
          </a:bodyPr>
          <a:lstStyle/>
          <a:p>
            <a:pPr algn="ctr"/>
            <a:r>
              <a:rPr lang="de-DE" sz="1350" dirty="0">
                <a:solidFill>
                  <a:srgbClr val="17375E"/>
                </a:solidFill>
              </a:rPr>
              <a:t>Prof. Dr. Sabine Kuhlmann</a:t>
            </a:r>
          </a:p>
        </p:txBody>
      </p:sp>
    </p:spTree>
    <p:extLst>
      <p:ext uri="{BB962C8B-B14F-4D97-AF65-F5344CB8AC3E}">
        <p14:creationId xmlns:p14="http://schemas.microsoft.com/office/powerpoint/2010/main" val="660096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pic>
        <p:nvPicPr>
          <p:cNvPr id="4" name="Picture 4" descr="paint"/>
          <p:cNvPicPr>
            <a:picLocks noChangeAspect="1" noChangeArrowheads="1"/>
          </p:cNvPicPr>
          <p:nvPr/>
        </p:nvPicPr>
        <p:blipFill>
          <a:blip r:embed="rId2" cstate="print">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107950" y="1059657"/>
            <a:ext cx="8707438" cy="12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228600" y="171450"/>
            <a:ext cx="8534400" cy="857250"/>
          </a:xfrm>
          <a:prstGeom prst="rect">
            <a:avLst/>
          </a:prstGeom>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Fußzeilenplatzhalter 3"/>
          <p:cNvSpPr>
            <a:spLocks noGrp="1"/>
          </p:cNvSpPr>
          <p:nvPr>
            <p:ph type="ftr" sz="quarter" idx="10"/>
          </p:nvPr>
        </p:nvSpPr>
        <p:spPr>
          <a:xfrm>
            <a:off x="3203575" y="4624388"/>
            <a:ext cx="2895600" cy="342900"/>
          </a:xfrm>
          <a:prstGeom prst="rect">
            <a:avLst/>
          </a:prstGeom>
        </p:spPr>
        <p:txBody>
          <a:bodyPr/>
          <a:lstStyle>
            <a:lvl1pPr>
              <a:defRPr/>
            </a:lvl1pPr>
          </a:lstStyle>
          <a:p>
            <a:pPr>
              <a:defRPr/>
            </a:pPr>
            <a:r>
              <a:rPr lang="de-DE"/>
              <a:t>Prof. Dr. Sabine Kuhlmann</a:t>
            </a:r>
          </a:p>
        </p:txBody>
      </p:sp>
    </p:spTree>
    <p:extLst>
      <p:ext uri="{BB962C8B-B14F-4D97-AF65-F5344CB8AC3E}">
        <p14:creationId xmlns:p14="http://schemas.microsoft.com/office/powerpoint/2010/main" val="42743941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5"/>
          <p:cNvSpPr>
            <a:spLocks noGrp="1"/>
          </p:cNvSpPr>
          <p:nvPr>
            <p:ph type="sldNum" sz="quarter" idx="10"/>
          </p:nvPr>
        </p:nvSpPr>
        <p:spPr>
          <a:xfrm>
            <a:off x="6948488" y="4869657"/>
            <a:ext cx="2133600" cy="273844"/>
          </a:xfrm>
        </p:spPr>
        <p:txBody>
          <a:bodyPr/>
          <a:lstStyle>
            <a:lvl1pPr>
              <a:defRPr/>
            </a:lvl1pPr>
          </a:lstStyle>
          <a:p>
            <a:pPr>
              <a:defRPr/>
            </a:pPr>
            <a:fld id="{FA88D952-EA99-40BA-8C43-1D4FC4F72845}" type="slidenum">
              <a:rPr lang="de-DE"/>
              <a:pPr>
                <a:defRPr/>
              </a:pPr>
              <a:t>‹Nr.›</a:t>
            </a:fld>
            <a:endParaRPr lang="de-DE" dirty="0"/>
          </a:p>
        </p:txBody>
      </p:sp>
      <p:sp>
        <p:nvSpPr>
          <p:cNvPr id="7" name="Textfeld 6"/>
          <p:cNvSpPr txBox="1"/>
          <p:nvPr userDrawn="1"/>
        </p:nvSpPr>
        <p:spPr>
          <a:xfrm>
            <a:off x="2627784" y="4894008"/>
            <a:ext cx="3960440" cy="300082"/>
          </a:xfrm>
          <a:prstGeom prst="rect">
            <a:avLst/>
          </a:prstGeom>
          <a:noFill/>
        </p:spPr>
        <p:txBody>
          <a:bodyPr wrap="square" rtlCol="0" anchor="t">
            <a:spAutoFit/>
          </a:bodyPr>
          <a:lstStyle/>
          <a:p>
            <a:pPr algn="ctr"/>
            <a:r>
              <a:rPr lang="de-DE" sz="1350" dirty="0">
                <a:solidFill>
                  <a:srgbClr val="17375E"/>
                </a:solidFill>
              </a:rPr>
              <a:t>Prof. Dr. Sabine Kuhlmann</a:t>
            </a:r>
          </a:p>
        </p:txBody>
      </p:sp>
    </p:spTree>
    <p:extLst>
      <p:ext uri="{BB962C8B-B14F-4D97-AF65-F5344CB8AC3E}">
        <p14:creationId xmlns:p14="http://schemas.microsoft.com/office/powerpoint/2010/main" val="25020459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10" name="Foliennummernplatzhalter 5"/>
          <p:cNvSpPr txBox="1">
            <a:spLocks/>
          </p:cNvSpPr>
          <p:nvPr userDrawn="1"/>
        </p:nvSpPr>
        <p:spPr>
          <a:xfrm>
            <a:off x="7236296" y="4767264"/>
            <a:ext cx="1479108" cy="273844"/>
          </a:xfrm>
          <a:prstGeom prst="rect">
            <a:avLst/>
          </a:prstGeom>
        </p:spPr>
        <p:txBody>
          <a:bodyPr vert="horz" lIns="68580" tIns="34290" rIns="68580" bIns="34290"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Inhaltsplatzhalter 4"/>
          <p:cNvSpPr>
            <a:spLocks noGrp="1"/>
          </p:cNvSpPr>
          <p:nvPr>
            <p:ph sz="quarter" idx="10"/>
          </p:nvPr>
        </p:nvSpPr>
        <p:spPr>
          <a:xfrm>
            <a:off x="467544" y="1381297"/>
            <a:ext cx="8247860" cy="3382963"/>
          </a:xfrm>
        </p:spPr>
        <p:txBody>
          <a:bodyPr/>
          <a:lstStyle>
            <a:lvl2pPr marL="557213" indent="-214313">
              <a:buFont typeface="Arial" panose="020B0604020202020204" pitchFamily="34" charset="0"/>
              <a:buChar char="•"/>
              <a:defRPr sz="1500"/>
            </a:lvl2pPr>
            <a:lvl3pPr marL="900113" indent="-214313">
              <a:buFontTx/>
              <a:buChar char="–"/>
              <a:defRPr lang="de-DE" sz="1350" kern="1200" dirty="0" smtClean="0">
                <a:solidFill>
                  <a:schemeClr val="bg1">
                    <a:lumMod val="50000"/>
                  </a:schemeClr>
                </a:solidFill>
                <a:latin typeface="+mn-lt"/>
                <a:ea typeface="+mn-ea"/>
                <a:cs typeface="+mn-cs"/>
              </a:defRPr>
            </a:lvl3pPr>
            <a:lvl4pPr marL="1200150" indent="-171450">
              <a:buFont typeface="Wingdings" panose="05000000000000000000" pitchFamily="2" charset="2"/>
              <a:buChar char="§"/>
              <a:defRPr sz="1200">
                <a:solidFill>
                  <a:schemeClr val="bg1">
                    <a:lumMod val="50000"/>
                  </a:schemeClr>
                </a:solidFill>
              </a:defRPr>
            </a:lvl4pPr>
            <a:lvl5pPr>
              <a:defRPr sz="1200">
                <a:solidFill>
                  <a:schemeClr val="bg1">
                    <a:lumMod val="50000"/>
                  </a:schemeClr>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Titel 5"/>
          <p:cNvSpPr>
            <a:spLocks noGrp="1"/>
          </p:cNvSpPr>
          <p:nvPr>
            <p:ph type="title"/>
          </p:nvPr>
        </p:nvSpPr>
        <p:spPr>
          <a:xfrm>
            <a:off x="2051720" y="51471"/>
            <a:ext cx="6663684" cy="1017992"/>
          </a:xfrm>
        </p:spPr>
        <p:txBody>
          <a:bodyPr/>
          <a:lstStyle>
            <a:lvl1pPr algn="r">
              <a:defRPr/>
            </a:lvl1pPr>
          </a:lstStyle>
          <a:p>
            <a:r>
              <a:rPr lang="de-DE" dirty="0"/>
              <a:t>Titelmasterformat durch Klicken bearbeiten</a:t>
            </a:r>
            <a:endParaRPr lang="en-US" dirty="0"/>
          </a:p>
        </p:txBody>
      </p:sp>
      <p:sp>
        <p:nvSpPr>
          <p:cNvPr id="7" name="Datumsplatzhalter 6"/>
          <p:cNvSpPr>
            <a:spLocks noGrp="1"/>
          </p:cNvSpPr>
          <p:nvPr>
            <p:ph type="dt" sz="half" idx="11"/>
          </p:nvPr>
        </p:nvSpPr>
        <p:spPr/>
        <p:txBody>
          <a:bodyPr/>
          <a:lstStyle/>
          <a:p>
            <a:r>
              <a:rPr lang="en-US"/>
              <a:t>15 March 2023</a:t>
            </a:r>
            <a:endParaRPr lang="en-US" dirty="0"/>
          </a:p>
        </p:txBody>
      </p:sp>
      <p:sp>
        <p:nvSpPr>
          <p:cNvPr id="8" name="Fußzeilenplatzhalter 7"/>
          <p:cNvSpPr>
            <a:spLocks noGrp="1"/>
          </p:cNvSpPr>
          <p:nvPr>
            <p:ph type="ftr" sz="quarter" idx="12"/>
          </p:nvPr>
        </p:nvSpPr>
        <p:spPr/>
        <p:txBody>
          <a:bodyPr/>
          <a:lstStyle/>
          <a:p>
            <a:r>
              <a:rPr lang="en-US"/>
              <a:t>Sabine Kuhlmann</a:t>
            </a:r>
            <a:endParaRPr lang="en-US" dirty="0"/>
          </a:p>
        </p:txBody>
      </p:sp>
      <p:sp>
        <p:nvSpPr>
          <p:cNvPr id="9" name="Foliennummernplatzhalter 8"/>
          <p:cNvSpPr>
            <a:spLocks noGrp="1"/>
          </p:cNvSpPr>
          <p:nvPr>
            <p:ph type="sldNum" sz="quarter" idx="13"/>
          </p:nvPr>
        </p:nvSpPr>
        <p:spPr/>
        <p:txBody>
          <a:bodyPr/>
          <a:lstStyle/>
          <a:p>
            <a:fld id="{B9DC3BE4-014D-4E5D-BF22-87541E65D87F}" type="slidenum">
              <a:rPr lang="en-US" smtClean="0"/>
              <a:pPr/>
              <a:t>‹Nr.›</a:t>
            </a:fld>
            <a:endParaRPr lang="en-US"/>
          </a:p>
        </p:txBody>
      </p:sp>
    </p:spTree>
    <p:extLst>
      <p:ext uri="{BB962C8B-B14F-4D97-AF65-F5344CB8AC3E}">
        <p14:creationId xmlns:p14="http://schemas.microsoft.com/office/powerpoint/2010/main" val="27771775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9A66C57-D7B0-A344-BA00-86D16A66251E}"/>
              </a:ext>
            </a:extLst>
          </p:cNvPr>
          <p:cNvSpPr>
            <a:spLocks noGrp="1"/>
          </p:cNvSpPr>
          <p:nvPr>
            <p:ph type="title"/>
          </p:nvPr>
        </p:nvSpPr>
        <p:spPr>
          <a:xfrm>
            <a:off x="3869923" y="303498"/>
            <a:ext cx="4590510" cy="648000"/>
          </a:xfrm>
          <a:prstGeom prst="rect">
            <a:avLst/>
          </a:prstGeom>
        </p:spPr>
        <p:txBody>
          <a:bodyPr/>
          <a:lstStyle>
            <a:lvl1pPr algn="r">
              <a:defRPr sz="1800"/>
            </a:lvl1pPr>
          </a:lstStyle>
          <a:p>
            <a:r>
              <a:rPr lang="de-DE" dirty="0"/>
              <a:t>Mastertitelformat bearbeiten</a:t>
            </a:r>
          </a:p>
        </p:txBody>
      </p:sp>
      <p:sp>
        <p:nvSpPr>
          <p:cNvPr id="4" name="Inhaltsplatzhalter 2">
            <a:extLst>
              <a:ext uri="{FF2B5EF4-FFF2-40B4-BE49-F238E27FC236}">
                <a16:creationId xmlns:a16="http://schemas.microsoft.com/office/drawing/2014/main" id="{C141AC56-A994-9647-AC8A-41EDAF3CF492}"/>
              </a:ext>
            </a:extLst>
          </p:cNvPr>
          <p:cNvSpPr>
            <a:spLocks noGrp="1"/>
          </p:cNvSpPr>
          <p:nvPr>
            <p:ph idx="10" hasCustomPrompt="1"/>
          </p:nvPr>
        </p:nvSpPr>
        <p:spPr>
          <a:xfrm>
            <a:off x="683568" y="1221600"/>
            <a:ext cx="5670630" cy="3456384"/>
          </a:xfrm>
          <a:prstGeom prst="rect">
            <a:avLst/>
          </a:prstGeom>
        </p:spPr>
        <p:txBody>
          <a:bodyPr/>
          <a:lstStyle>
            <a:lvl1pPr>
              <a:defRPr>
                <a:latin typeface="Georgia" panose="02040502050405020303" pitchFamily="18" charset="0"/>
              </a:defRPr>
            </a:lvl1pPr>
            <a:lvl2pPr>
              <a:defRPr sz="1125">
                <a:solidFill>
                  <a:srgbClr val="062849"/>
                </a:solidFill>
                <a:latin typeface="Georgia" panose="02040502050405020303" pitchFamily="18" charset="0"/>
              </a:defRPr>
            </a:lvl2pPr>
            <a:lvl3pPr>
              <a:defRPr sz="1013">
                <a:solidFill>
                  <a:srgbClr val="707B95"/>
                </a:solidFill>
                <a:latin typeface="Georgia" panose="02040502050405020303" pitchFamily="18" charset="0"/>
              </a:defRPr>
            </a:lvl3pPr>
            <a:lvl4pPr marL="900113" indent="-128588">
              <a:buFont typeface="Courier New" panose="02070309020205020404" pitchFamily="49" charset="0"/>
              <a:buChar char="o"/>
              <a:defRPr sz="900">
                <a:solidFill>
                  <a:srgbClr val="B1C6CF"/>
                </a:solidFill>
                <a:latin typeface="Georgia" panose="02040502050405020303" pitchFamily="18" charset="0"/>
              </a:defRPr>
            </a:lvl4pPr>
            <a:lvl5pPr marL="1157288" indent="-128588">
              <a:buFont typeface="Wingdings" pitchFamily="2" charset="2"/>
              <a:buChar char="§"/>
              <a:defRPr sz="900">
                <a:solidFill>
                  <a:srgbClr val="B1C6CF"/>
                </a:solidFill>
                <a:latin typeface="Georgia" panose="02040502050405020303" pitchFamily="18"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7394667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a:prstGeom prst="rect">
            <a:avLst/>
          </a:prstGeom>
        </p:spPr>
        <p:txBody>
          <a:bodyPr/>
          <a:lstStyle>
            <a:lvl1pPr>
              <a:defRPr>
                <a:solidFill>
                  <a:schemeClr val="tx2">
                    <a:lumMod val="75000"/>
                  </a:schemeClr>
                </a:solidFill>
                <a:latin typeface="Georgia" panose="02040502050405020303" pitchFamily="18" charset="0"/>
                <a:cs typeface="Times New Roman" pitchFamily="18" charset="0"/>
              </a:defRPr>
            </a:lvl1pPr>
          </a:lstStyle>
          <a:p>
            <a:r>
              <a:rPr lang="de-DE" dirty="0"/>
              <a:t>Titelmasterformat durch Klicken bearbeiten</a:t>
            </a:r>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Georgia" panose="02040502050405020303"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dirty="0"/>
              <a:t>Formatvorlage des Untertitelmasters durch Klicken bearbeiten</a:t>
            </a:r>
          </a:p>
        </p:txBody>
      </p:sp>
      <p:sp>
        <p:nvSpPr>
          <p:cNvPr id="5" name="Foliennummernplatzhalter 2"/>
          <p:cNvSpPr>
            <a:spLocks noGrp="1"/>
          </p:cNvSpPr>
          <p:nvPr>
            <p:ph type="sldNum" sz="quarter" idx="10"/>
          </p:nvPr>
        </p:nvSpPr>
        <p:spPr>
          <a:xfrm>
            <a:off x="7010400" y="4869657"/>
            <a:ext cx="2133600" cy="273844"/>
          </a:xfrm>
          <a:prstGeom prst="rect">
            <a:avLst/>
          </a:prstGeom>
        </p:spPr>
        <p:txBody>
          <a:bodyPr anchor="ctr"/>
          <a:lstStyle>
            <a:lvl1pPr>
              <a:defRPr sz="1050">
                <a:solidFill>
                  <a:srgbClr val="17375E"/>
                </a:solidFill>
                <a:latin typeface="Georgia" panose="02040502050405020303" pitchFamily="18" charset="0"/>
                <a:cs typeface="Times New Roman" panose="02020603050405020304" pitchFamily="18" charset="0"/>
              </a:defRPr>
            </a:lvl1pPr>
          </a:lstStyle>
          <a:p>
            <a:pPr>
              <a:defRPr/>
            </a:pPr>
            <a:fld id="{5DDDD262-BC9C-494B-9CF4-E0E22047DDD7}" type="slidenum">
              <a:rPr lang="de-DE" smtClean="0"/>
              <a:pPr>
                <a:defRPr/>
              </a:pPr>
              <a:t>‹Nr.›</a:t>
            </a:fld>
            <a:endParaRPr lang="de-DE" dirty="0"/>
          </a:p>
        </p:txBody>
      </p:sp>
      <p:sp>
        <p:nvSpPr>
          <p:cNvPr id="6" name="Fußzeilenplatzhalter 4"/>
          <p:cNvSpPr>
            <a:spLocks noGrp="1"/>
          </p:cNvSpPr>
          <p:nvPr>
            <p:ph type="ftr" sz="quarter" idx="12"/>
          </p:nvPr>
        </p:nvSpPr>
        <p:spPr>
          <a:xfrm>
            <a:off x="3131840" y="4869657"/>
            <a:ext cx="2895600"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Georgia" panose="02040502050405020303" pitchFamily="18" charset="0"/>
                <a:cs typeface="Times New Roman" panose="02020603050405020304" pitchFamily="18" charset="0"/>
              </a:defRPr>
            </a:lvl1pPr>
          </a:lstStyle>
          <a:p>
            <a:pPr>
              <a:defRPr/>
            </a:pPr>
            <a:r>
              <a:rPr lang="de-DE" dirty="0"/>
              <a:t>Prof. Dr. Sabine </a:t>
            </a:r>
            <a:r>
              <a:rPr lang="de-DE" dirty="0">
                <a:solidFill>
                  <a:srgbClr val="17375E"/>
                </a:solidFill>
              </a:rPr>
              <a:t>Kuhlmann</a:t>
            </a:r>
          </a:p>
        </p:txBody>
      </p:sp>
    </p:spTree>
    <p:extLst>
      <p:ext uri="{BB962C8B-B14F-4D97-AF65-F5344CB8AC3E}">
        <p14:creationId xmlns:p14="http://schemas.microsoft.com/office/powerpoint/2010/main" val="14577051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halt-Layout">
    <p:spTree>
      <p:nvGrpSpPr>
        <p:cNvPr id="1" name=""/>
        <p:cNvGrpSpPr/>
        <p:nvPr/>
      </p:nvGrpSpPr>
      <p:grpSpPr>
        <a:xfrm>
          <a:off x="0" y="0"/>
          <a:ext cx="0" cy="0"/>
          <a:chOff x="0" y="0"/>
          <a:chExt cx="0" cy="0"/>
        </a:xfrm>
      </p:grpSpPr>
      <p:sp>
        <p:nvSpPr>
          <p:cNvPr id="2" name="Titel 1"/>
          <p:cNvSpPr>
            <a:spLocks noGrp="1"/>
          </p:cNvSpPr>
          <p:nvPr>
            <p:ph type="title"/>
          </p:nvPr>
        </p:nvSpPr>
        <p:spPr>
          <a:xfrm>
            <a:off x="1835696" y="465516"/>
            <a:ext cx="6624736" cy="641226"/>
          </a:xfrm>
          <a:prstGeom prst="rect">
            <a:avLst/>
          </a:prstGeom>
        </p:spPr>
        <p:txBody>
          <a:bodyPr anchor="ctr"/>
          <a:lstStyle>
            <a:lvl1pPr algn="l">
              <a:defRPr sz="2100">
                <a:solidFill>
                  <a:schemeClr val="bg1"/>
                </a:solidFill>
                <a:latin typeface="Georgia" panose="02040502050405020303" pitchFamily="18" charset="0"/>
                <a:cs typeface="Times New Roman" panose="02020603050405020304" pitchFamily="18" charset="0"/>
              </a:defRPr>
            </a:lvl1pPr>
          </a:lstStyle>
          <a:p>
            <a:r>
              <a:rPr lang="de-DE" dirty="0"/>
              <a:t>Titelmasterformat durch Klicken bearbeiten</a:t>
            </a:r>
          </a:p>
        </p:txBody>
      </p:sp>
      <p:sp>
        <p:nvSpPr>
          <p:cNvPr id="3" name="Foliennummernplatzhalter 2"/>
          <p:cNvSpPr>
            <a:spLocks noGrp="1"/>
          </p:cNvSpPr>
          <p:nvPr>
            <p:ph type="sldNum" sz="quarter" idx="10"/>
          </p:nvPr>
        </p:nvSpPr>
        <p:spPr>
          <a:xfrm>
            <a:off x="7010400" y="4869657"/>
            <a:ext cx="2133600" cy="273844"/>
          </a:xfrm>
          <a:prstGeom prst="rect">
            <a:avLst/>
          </a:prstGeom>
        </p:spPr>
        <p:txBody>
          <a:bodyPr anchor="ctr"/>
          <a:lstStyle>
            <a:lvl1pPr>
              <a:defRPr sz="1050">
                <a:solidFill>
                  <a:srgbClr val="17375E"/>
                </a:solidFill>
                <a:latin typeface="Georgia" panose="02040502050405020303" pitchFamily="18" charset="0"/>
                <a:cs typeface="Times New Roman" panose="02020603050405020304" pitchFamily="18" charset="0"/>
              </a:defRPr>
            </a:lvl1pPr>
          </a:lstStyle>
          <a:p>
            <a:pPr>
              <a:defRPr/>
            </a:pPr>
            <a:fld id="{5DDDD262-BC9C-494B-9CF4-E0E22047DDD7}" type="slidenum">
              <a:rPr lang="de-DE" smtClean="0"/>
              <a:pPr>
                <a:defRPr/>
              </a:pPr>
              <a:t>‹Nr.›</a:t>
            </a:fld>
            <a:endParaRPr lang="de-DE" dirty="0"/>
          </a:p>
        </p:txBody>
      </p:sp>
      <p:sp>
        <p:nvSpPr>
          <p:cNvPr id="4" name="Inhaltsplatzhalter 3"/>
          <p:cNvSpPr>
            <a:spLocks noGrp="1"/>
          </p:cNvSpPr>
          <p:nvPr>
            <p:ph sz="quarter" idx="11"/>
          </p:nvPr>
        </p:nvSpPr>
        <p:spPr>
          <a:xfrm>
            <a:off x="683568" y="1437624"/>
            <a:ext cx="7776864" cy="3132348"/>
          </a:xfrm>
        </p:spPr>
        <p:txBody>
          <a:bodyPr/>
          <a:lstStyle>
            <a:lvl1pPr>
              <a:defRPr sz="2100"/>
            </a:lvl1pPr>
            <a:lvl2pPr>
              <a:defRPr sz="1800"/>
            </a:lvl2pPr>
            <a:lvl3pPr>
              <a:defRPr sz="1500"/>
            </a:lvl3pPr>
            <a:lvl4pPr>
              <a:defRPr sz="1350"/>
            </a:lvl4pPr>
            <a:lvl5pPr>
              <a:defRPr sz="135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2"/>
          <p:cNvSpPr txBox="1">
            <a:spLocks/>
          </p:cNvSpPr>
          <p:nvPr userDrawn="1"/>
        </p:nvSpPr>
        <p:spPr>
          <a:xfrm>
            <a:off x="17614" y="4883136"/>
            <a:ext cx="2133600" cy="273844"/>
          </a:xfrm>
          <a:prstGeom prst="rect">
            <a:avLst/>
          </a:prstGeom>
        </p:spPr>
        <p:txBody>
          <a:bodyPr/>
          <a:lstStyle>
            <a:defPPr>
              <a:defRPr lang="de-DE"/>
            </a:defPPr>
            <a:lvl1pPr algn="r" rtl="0" fontAlgn="auto">
              <a:spcBef>
                <a:spcPts val="0"/>
              </a:spcBef>
              <a:spcAft>
                <a:spcPts val="0"/>
              </a:spcAft>
              <a:defRPr kern="1200">
                <a:solidFill>
                  <a:schemeClr val="tx2">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de-DE" sz="1350" dirty="0"/>
          </a:p>
        </p:txBody>
      </p:sp>
      <p:sp>
        <p:nvSpPr>
          <p:cNvPr id="6" name="Foliennummernplatzhalter 2"/>
          <p:cNvSpPr txBox="1">
            <a:spLocks/>
          </p:cNvSpPr>
          <p:nvPr userDrawn="1"/>
        </p:nvSpPr>
        <p:spPr>
          <a:xfrm>
            <a:off x="2411760" y="4869657"/>
            <a:ext cx="4608512" cy="273844"/>
          </a:xfrm>
          <a:prstGeom prst="rect">
            <a:avLst/>
          </a:prstGeom>
        </p:spPr>
        <p:txBody>
          <a:bodyPr/>
          <a:lstStyle>
            <a:defPPr>
              <a:defRPr lang="de-DE"/>
            </a:defPPr>
            <a:lvl1pPr algn="r" rtl="0" fontAlgn="auto">
              <a:spcBef>
                <a:spcPts val="0"/>
              </a:spcBef>
              <a:spcAft>
                <a:spcPts val="0"/>
              </a:spcAft>
              <a:defRPr kern="1200">
                <a:solidFill>
                  <a:schemeClr val="tx2">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de-DE" sz="1350" dirty="0"/>
          </a:p>
        </p:txBody>
      </p:sp>
      <p:sp>
        <p:nvSpPr>
          <p:cNvPr id="19" name="Fußzeilenplatzhalter 4"/>
          <p:cNvSpPr>
            <a:spLocks noGrp="1"/>
          </p:cNvSpPr>
          <p:nvPr>
            <p:ph type="ftr" sz="quarter" idx="12"/>
          </p:nvPr>
        </p:nvSpPr>
        <p:spPr>
          <a:xfrm>
            <a:off x="3131840" y="4869657"/>
            <a:ext cx="2895600"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Georgia" panose="02040502050405020303" pitchFamily="18" charset="0"/>
                <a:cs typeface="Times New Roman" panose="02020603050405020304" pitchFamily="18" charset="0"/>
              </a:defRPr>
            </a:lvl1pPr>
          </a:lstStyle>
          <a:p>
            <a:pPr>
              <a:defRPr/>
            </a:pPr>
            <a:r>
              <a:rPr lang="de-DE" dirty="0"/>
              <a:t>Prof. Dr. Sabine </a:t>
            </a:r>
            <a:r>
              <a:rPr lang="de-DE" dirty="0">
                <a:solidFill>
                  <a:srgbClr val="17375E"/>
                </a:solidFill>
              </a:rPr>
              <a:t>Kuhlmann</a:t>
            </a:r>
          </a:p>
        </p:txBody>
      </p:sp>
    </p:spTree>
    <p:extLst>
      <p:ext uri="{BB962C8B-B14F-4D97-AF65-F5344CB8AC3E}">
        <p14:creationId xmlns:p14="http://schemas.microsoft.com/office/powerpoint/2010/main" val="4027155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 1"/>
          <p:cNvSpPr>
            <a:spLocks noGrp="1"/>
          </p:cNvSpPr>
          <p:nvPr>
            <p:ph type="title"/>
          </p:nvPr>
        </p:nvSpPr>
        <p:spPr>
          <a:xfrm>
            <a:off x="1835696" y="465516"/>
            <a:ext cx="6851104" cy="641226"/>
          </a:xfrm>
          <a:prstGeom prst="rect">
            <a:avLst/>
          </a:prstGeom>
        </p:spPr>
        <p:txBody>
          <a:bodyPr anchor="ctr"/>
          <a:lstStyle>
            <a:lvl1pPr algn="l">
              <a:defRPr sz="2100">
                <a:solidFill>
                  <a:schemeClr val="bg1"/>
                </a:solidFill>
                <a:latin typeface="Georgia" panose="02040502050405020303" pitchFamily="18" charset="0"/>
                <a:cs typeface="Times New Roman" panose="02020603050405020304" pitchFamily="18" charset="0"/>
              </a:defRPr>
            </a:lvl1pPr>
          </a:lstStyle>
          <a:p>
            <a:r>
              <a:rPr lang="de-DE" dirty="0"/>
              <a:t>Titelmasterformat durch Klicken bearbeiten</a:t>
            </a:r>
          </a:p>
        </p:txBody>
      </p:sp>
      <p:sp>
        <p:nvSpPr>
          <p:cNvPr id="8" name="Foliennummernplatzhalter 2"/>
          <p:cNvSpPr>
            <a:spLocks noGrp="1"/>
          </p:cNvSpPr>
          <p:nvPr>
            <p:ph type="sldNum" sz="quarter" idx="10"/>
          </p:nvPr>
        </p:nvSpPr>
        <p:spPr>
          <a:xfrm>
            <a:off x="7010400" y="4869657"/>
            <a:ext cx="2133600" cy="273844"/>
          </a:xfrm>
          <a:prstGeom prst="rect">
            <a:avLst/>
          </a:prstGeom>
        </p:spPr>
        <p:txBody>
          <a:bodyPr anchor="ctr"/>
          <a:lstStyle>
            <a:lvl1pPr>
              <a:defRPr sz="1050">
                <a:solidFill>
                  <a:srgbClr val="17375E"/>
                </a:solidFill>
                <a:latin typeface="Georgia" panose="02040502050405020303" pitchFamily="18" charset="0"/>
                <a:cs typeface="Times New Roman" panose="02020603050405020304" pitchFamily="18" charset="0"/>
              </a:defRPr>
            </a:lvl1pPr>
          </a:lstStyle>
          <a:p>
            <a:pPr>
              <a:defRPr/>
            </a:pPr>
            <a:fld id="{5DDDD262-BC9C-494B-9CF4-E0E22047DDD7}" type="slidenum">
              <a:rPr lang="de-DE" smtClean="0"/>
              <a:pPr>
                <a:defRPr/>
              </a:pPr>
              <a:t>‹Nr.›</a:t>
            </a:fld>
            <a:endParaRPr lang="de-DE" dirty="0"/>
          </a:p>
        </p:txBody>
      </p:sp>
      <p:sp>
        <p:nvSpPr>
          <p:cNvPr id="9" name="Fußzeilenplatzhalter 4"/>
          <p:cNvSpPr>
            <a:spLocks noGrp="1"/>
          </p:cNvSpPr>
          <p:nvPr>
            <p:ph type="ftr" sz="quarter" idx="12"/>
          </p:nvPr>
        </p:nvSpPr>
        <p:spPr>
          <a:xfrm>
            <a:off x="3131840" y="4869657"/>
            <a:ext cx="2895600"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Georgia" panose="02040502050405020303" pitchFamily="18" charset="0"/>
                <a:cs typeface="Times New Roman" panose="02020603050405020304" pitchFamily="18" charset="0"/>
              </a:defRPr>
            </a:lvl1pPr>
          </a:lstStyle>
          <a:p>
            <a:pPr>
              <a:defRPr/>
            </a:pPr>
            <a:r>
              <a:rPr lang="de-DE" dirty="0"/>
              <a:t>Prof. Dr. Sabine </a:t>
            </a:r>
            <a:r>
              <a:rPr lang="de-DE" dirty="0">
                <a:solidFill>
                  <a:srgbClr val="17375E"/>
                </a:solidFill>
              </a:rPr>
              <a:t>Kuhlmann</a:t>
            </a:r>
          </a:p>
        </p:txBody>
      </p:sp>
    </p:spTree>
    <p:extLst>
      <p:ext uri="{BB962C8B-B14F-4D97-AF65-F5344CB8AC3E}">
        <p14:creationId xmlns:p14="http://schemas.microsoft.com/office/powerpoint/2010/main" val="2482833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Leer">
    <p:spTree>
      <p:nvGrpSpPr>
        <p:cNvPr id="1" name=""/>
        <p:cNvGrpSpPr/>
        <p:nvPr/>
      </p:nvGrpSpPr>
      <p:grpSpPr>
        <a:xfrm>
          <a:off x="0" y="0"/>
          <a:ext cx="0" cy="0"/>
          <a:chOff x="0" y="0"/>
          <a:chExt cx="0" cy="0"/>
        </a:xfrm>
      </p:grpSpPr>
      <p:sp>
        <p:nvSpPr>
          <p:cNvPr id="2" name="Foliennummernplatzhalter 5"/>
          <p:cNvSpPr>
            <a:spLocks noGrp="1"/>
          </p:cNvSpPr>
          <p:nvPr>
            <p:ph type="sldNum" sz="quarter" idx="10"/>
          </p:nvPr>
        </p:nvSpPr>
        <p:spPr/>
        <p:txBody>
          <a:bodyPr/>
          <a:lstStyle>
            <a:lvl1pPr>
              <a:defRPr/>
            </a:lvl1pPr>
          </a:lstStyle>
          <a:p>
            <a:pPr>
              <a:defRPr/>
            </a:pPr>
            <a:fld id="{7282D0E8-B4BE-44A9-BA40-532DC1E46128}" type="slidenum">
              <a:rPr lang="de-DE"/>
              <a:pPr>
                <a:defRPr/>
              </a:pPr>
              <a:t>‹Nr.›</a:t>
            </a:fld>
            <a:endParaRPr lang="de-DE" dirty="0"/>
          </a:p>
        </p:txBody>
      </p:sp>
      <p:sp>
        <p:nvSpPr>
          <p:cNvPr id="3" name="Titelplatzhalter 1"/>
          <p:cNvSpPr>
            <a:spLocks noGrp="1"/>
          </p:cNvSpPr>
          <p:nvPr>
            <p:ph type="title"/>
          </p:nvPr>
        </p:nvSpPr>
        <p:spPr>
          <a:xfrm>
            <a:off x="1979712" y="465516"/>
            <a:ext cx="6707088" cy="648072"/>
          </a:xfrm>
          <a:prstGeom prst="rect">
            <a:avLst/>
          </a:prstGeom>
        </p:spPr>
        <p:txBody>
          <a:bodyPr vert="horz" lIns="91440" tIns="45720" rIns="91440" bIns="45720" rtlCol="0" anchor="ctr">
            <a:normAutofit/>
          </a:bodyPr>
          <a:lstStyle/>
          <a:p>
            <a:r>
              <a:rPr lang="de-DE" dirty="0"/>
              <a:t>Mastertitelformat</a:t>
            </a:r>
          </a:p>
        </p:txBody>
      </p:sp>
      <p:sp>
        <p:nvSpPr>
          <p:cNvPr id="5" name="Textplatzhalter 4"/>
          <p:cNvSpPr>
            <a:spLocks noGrp="1"/>
          </p:cNvSpPr>
          <p:nvPr>
            <p:ph type="body" sz="quarter" idx="11"/>
          </p:nvPr>
        </p:nvSpPr>
        <p:spPr>
          <a:xfrm>
            <a:off x="467544" y="1383618"/>
            <a:ext cx="8208912" cy="324036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9968955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Textmasterformat bearbeiten</a:t>
            </a:r>
          </a:p>
        </p:txBody>
      </p:sp>
      <p:sp>
        <p:nvSpPr>
          <p:cNvPr id="4" name="Inhaltsplatzhalt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6" name="Inhaltsplatzhalt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Titel 1"/>
          <p:cNvSpPr>
            <a:spLocks noGrp="1"/>
          </p:cNvSpPr>
          <p:nvPr>
            <p:ph type="title"/>
          </p:nvPr>
        </p:nvSpPr>
        <p:spPr>
          <a:xfrm>
            <a:off x="1835696" y="465516"/>
            <a:ext cx="6851104" cy="641226"/>
          </a:xfrm>
          <a:prstGeom prst="rect">
            <a:avLst/>
          </a:prstGeom>
        </p:spPr>
        <p:txBody>
          <a:bodyPr anchor="ctr"/>
          <a:lstStyle>
            <a:lvl1pPr algn="l">
              <a:defRPr sz="2100">
                <a:solidFill>
                  <a:schemeClr val="bg1"/>
                </a:solidFill>
                <a:latin typeface="Georgia" panose="02040502050405020303" pitchFamily="18" charset="0"/>
                <a:cs typeface="Times New Roman" panose="02020603050405020304" pitchFamily="18" charset="0"/>
              </a:defRPr>
            </a:lvl1pPr>
          </a:lstStyle>
          <a:p>
            <a:r>
              <a:rPr lang="de-DE" dirty="0"/>
              <a:t>Titelmasterformat durch Klicken bearbeiten</a:t>
            </a:r>
          </a:p>
        </p:txBody>
      </p:sp>
      <p:sp>
        <p:nvSpPr>
          <p:cNvPr id="10" name="Foliennummernplatzhalter 2"/>
          <p:cNvSpPr>
            <a:spLocks noGrp="1"/>
          </p:cNvSpPr>
          <p:nvPr>
            <p:ph type="sldNum" sz="quarter" idx="10"/>
          </p:nvPr>
        </p:nvSpPr>
        <p:spPr>
          <a:xfrm>
            <a:off x="7010400" y="4869657"/>
            <a:ext cx="2133600" cy="273844"/>
          </a:xfrm>
          <a:prstGeom prst="rect">
            <a:avLst/>
          </a:prstGeom>
        </p:spPr>
        <p:txBody>
          <a:bodyPr anchor="ctr"/>
          <a:lstStyle>
            <a:lvl1pPr>
              <a:defRPr sz="1050">
                <a:solidFill>
                  <a:srgbClr val="17375E"/>
                </a:solidFill>
                <a:latin typeface="Georgia" panose="02040502050405020303" pitchFamily="18" charset="0"/>
                <a:cs typeface="Times New Roman" panose="02020603050405020304" pitchFamily="18" charset="0"/>
              </a:defRPr>
            </a:lvl1pPr>
          </a:lstStyle>
          <a:p>
            <a:pPr>
              <a:defRPr/>
            </a:pPr>
            <a:fld id="{5DDDD262-BC9C-494B-9CF4-E0E22047DDD7}" type="slidenum">
              <a:rPr lang="de-DE" smtClean="0"/>
              <a:pPr>
                <a:defRPr/>
              </a:pPr>
              <a:t>‹Nr.›</a:t>
            </a:fld>
            <a:endParaRPr lang="de-DE" dirty="0"/>
          </a:p>
        </p:txBody>
      </p:sp>
      <p:sp>
        <p:nvSpPr>
          <p:cNvPr id="11" name="Fußzeilenplatzhalter 4"/>
          <p:cNvSpPr>
            <a:spLocks noGrp="1"/>
          </p:cNvSpPr>
          <p:nvPr>
            <p:ph type="ftr" sz="quarter" idx="12"/>
          </p:nvPr>
        </p:nvSpPr>
        <p:spPr>
          <a:xfrm>
            <a:off x="3131840" y="4869657"/>
            <a:ext cx="2895600"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Georgia" panose="02040502050405020303" pitchFamily="18" charset="0"/>
                <a:cs typeface="Times New Roman" panose="02020603050405020304" pitchFamily="18" charset="0"/>
              </a:defRPr>
            </a:lvl1pPr>
          </a:lstStyle>
          <a:p>
            <a:pPr>
              <a:defRPr/>
            </a:pPr>
            <a:r>
              <a:rPr lang="de-DE" dirty="0"/>
              <a:t>Prof. Dr. Sabine </a:t>
            </a:r>
            <a:r>
              <a:rPr lang="de-DE" dirty="0">
                <a:solidFill>
                  <a:srgbClr val="17375E"/>
                </a:solidFill>
              </a:rPr>
              <a:t>Kuhlmann</a:t>
            </a:r>
          </a:p>
        </p:txBody>
      </p:sp>
    </p:spTree>
    <p:extLst>
      <p:ext uri="{BB962C8B-B14F-4D97-AF65-F5344CB8AC3E}">
        <p14:creationId xmlns:p14="http://schemas.microsoft.com/office/powerpoint/2010/main" val="10488789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6" name="Titel 1"/>
          <p:cNvSpPr>
            <a:spLocks noGrp="1"/>
          </p:cNvSpPr>
          <p:nvPr>
            <p:ph type="title"/>
          </p:nvPr>
        </p:nvSpPr>
        <p:spPr>
          <a:xfrm>
            <a:off x="1835696" y="465516"/>
            <a:ext cx="6851104" cy="641226"/>
          </a:xfrm>
          <a:prstGeom prst="rect">
            <a:avLst/>
          </a:prstGeom>
        </p:spPr>
        <p:txBody>
          <a:bodyPr anchor="ctr"/>
          <a:lstStyle>
            <a:lvl1pPr algn="l">
              <a:defRPr sz="2100">
                <a:solidFill>
                  <a:schemeClr val="bg1"/>
                </a:solidFill>
                <a:latin typeface="Georgia" panose="02040502050405020303" pitchFamily="18" charset="0"/>
                <a:cs typeface="Times New Roman" panose="02020603050405020304" pitchFamily="18" charset="0"/>
              </a:defRPr>
            </a:lvl1pPr>
          </a:lstStyle>
          <a:p>
            <a:r>
              <a:rPr lang="de-DE" dirty="0"/>
              <a:t>Titelmasterformat durch Klicken bearbeiten</a:t>
            </a:r>
          </a:p>
        </p:txBody>
      </p:sp>
      <p:sp>
        <p:nvSpPr>
          <p:cNvPr id="7" name="Foliennummernplatzhalter 2"/>
          <p:cNvSpPr>
            <a:spLocks noGrp="1"/>
          </p:cNvSpPr>
          <p:nvPr>
            <p:ph type="sldNum" sz="quarter" idx="10"/>
          </p:nvPr>
        </p:nvSpPr>
        <p:spPr>
          <a:xfrm>
            <a:off x="7010400" y="4869657"/>
            <a:ext cx="2133600" cy="273844"/>
          </a:xfrm>
          <a:prstGeom prst="rect">
            <a:avLst/>
          </a:prstGeom>
        </p:spPr>
        <p:txBody>
          <a:bodyPr anchor="ctr"/>
          <a:lstStyle>
            <a:lvl1pPr>
              <a:defRPr sz="1050">
                <a:solidFill>
                  <a:srgbClr val="17375E"/>
                </a:solidFill>
                <a:latin typeface="Georgia" panose="02040502050405020303" pitchFamily="18" charset="0"/>
                <a:cs typeface="Times New Roman" panose="02020603050405020304" pitchFamily="18" charset="0"/>
              </a:defRPr>
            </a:lvl1pPr>
          </a:lstStyle>
          <a:p>
            <a:pPr>
              <a:defRPr/>
            </a:pPr>
            <a:fld id="{5DDDD262-BC9C-494B-9CF4-E0E22047DDD7}" type="slidenum">
              <a:rPr lang="de-DE" smtClean="0"/>
              <a:pPr>
                <a:defRPr/>
              </a:pPr>
              <a:t>‹Nr.›</a:t>
            </a:fld>
            <a:endParaRPr lang="de-DE" dirty="0"/>
          </a:p>
        </p:txBody>
      </p:sp>
      <p:sp>
        <p:nvSpPr>
          <p:cNvPr id="9" name="Fußzeilenplatzhalter 4"/>
          <p:cNvSpPr>
            <a:spLocks noGrp="1"/>
          </p:cNvSpPr>
          <p:nvPr>
            <p:ph type="ftr" sz="quarter" idx="12"/>
          </p:nvPr>
        </p:nvSpPr>
        <p:spPr>
          <a:xfrm>
            <a:off x="3131840" y="4869657"/>
            <a:ext cx="2895600"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Georgia" panose="02040502050405020303" pitchFamily="18" charset="0"/>
                <a:cs typeface="Times New Roman" panose="02020603050405020304" pitchFamily="18" charset="0"/>
              </a:defRPr>
            </a:lvl1pPr>
          </a:lstStyle>
          <a:p>
            <a:pPr>
              <a:defRPr/>
            </a:pPr>
            <a:r>
              <a:rPr lang="de-DE" dirty="0"/>
              <a:t>Prof. Dr. Sabine </a:t>
            </a:r>
            <a:r>
              <a:rPr lang="de-DE" dirty="0">
                <a:solidFill>
                  <a:srgbClr val="17375E"/>
                </a:solidFill>
              </a:rPr>
              <a:t>Kuhlmann</a:t>
            </a:r>
          </a:p>
        </p:txBody>
      </p:sp>
    </p:spTree>
    <p:extLst>
      <p:ext uri="{BB962C8B-B14F-4D97-AF65-F5344CB8AC3E}">
        <p14:creationId xmlns:p14="http://schemas.microsoft.com/office/powerpoint/2010/main" val="37840312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a:prstGeom prst="rect">
            <a:avLst/>
          </a:prstGeom>
        </p:spPr>
        <p:txBody>
          <a:bodyPr anchor="b"/>
          <a:lstStyle>
            <a:lvl1pPr algn="l">
              <a:defRPr sz="1500" b="1">
                <a:latin typeface="Georgia" panose="02040502050405020303" pitchFamily="18" charset="0"/>
              </a:defRPr>
            </a:lvl1pPr>
          </a:lstStyle>
          <a:p>
            <a:r>
              <a:rPr lang="de-DE" dirty="0"/>
              <a:t>Titelmasterformat durch Klicken bearbeiten</a:t>
            </a:r>
          </a:p>
        </p:txBody>
      </p:sp>
      <p:sp>
        <p:nvSpPr>
          <p:cNvPr id="3" name="Bildplatzhalter 2"/>
          <p:cNvSpPr>
            <a:spLocks noGrp="1"/>
          </p:cNvSpPr>
          <p:nvPr>
            <p:ph type="pic" idx="1"/>
          </p:nvPr>
        </p:nvSpPr>
        <p:spPr>
          <a:xfrm>
            <a:off x="1792288" y="1167594"/>
            <a:ext cx="5486400" cy="2378087"/>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de-DE" noProof="0" dirty="0"/>
          </a:p>
        </p:txBody>
      </p:sp>
      <p:sp>
        <p:nvSpPr>
          <p:cNvPr id="4" name="Textplatzhalter 3"/>
          <p:cNvSpPr>
            <a:spLocks noGrp="1"/>
          </p:cNvSpPr>
          <p:nvPr>
            <p:ph type="body" sz="half" idx="2"/>
          </p:nvPr>
        </p:nvSpPr>
        <p:spPr>
          <a:xfrm>
            <a:off x="1792288" y="4025503"/>
            <a:ext cx="5486400" cy="603647"/>
          </a:xfrm>
        </p:spPr>
        <p:txBody>
          <a:bodyPr/>
          <a:lstStyle>
            <a:lvl1pPr marL="0" indent="0">
              <a:buNone/>
              <a:defRPr sz="1050">
                <a:latin typeface="Georgia" panose="02040502050405020303" pitchFamily="18"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10" name="Foliennummernplatzhalter 2"/>
          <p:cNvSpPr txBox="1">
            <a:spLocks/>
          </p:cNvSpPr>
          <p:nvPr userDrawn="1"/>
        </p:nvSpPr>
        <p:spPr>
          <a:xfrm>
            <a:off x="2411760" y="4869657"/>
            <a:ext cx="4608512" cy="273844"/>
          </a:xfrm>
          <a:prstGeom prst="rect">
            <a:avLst/>
          </a:prstGeom>
        </p:spPr>
        <p:txBody>
          <a:bodyPr/>
          <a:lstStyle>
            <a:defPPr>
              <a:defRPr lang="de-DE"/>
            </a:defPPr>
            <a:lvl1pPr algn="r" rtl="0" fontAlgn="auto">
              <a:spcBef>
                <a:spcPts val="0"/>
              </a:spcBef>
              <a:spcAft>
                <a:spcPts val="0"/>
              </a:spcAft>
              <a:defRPr kern="1200">
                <a:solidFill>
                  <a:schemeClr val="tx2">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de-DE" sz="1350" dirty="0"/>
          </a:p>
        </p:txBody>
      </p:sp>
      <p:sp>
        <p:nvSpPr>
          <p:cNvPr id="9" name="Titel 1"/>
          <p:cNvSpPr txBox="1">
            <a:spLocks/>
          </p:cNvSpPr>
          <p:nvPr userDrawn="1"/>
        </p:nvSpPr>
        <p:spPr>
          <a:xfrm>
            <a:off x="1835696" y="465516"/>
            <a:ext cx="6851104" cy="641226"/>
          </a:xfrm>
          <a:prstGeom prst="rect">
            <a:avLst/>
          </a:prstGeom>
        </p:spPr>
        <p:txBody>
          <a:bodyPr anchor="ctr"/>
          <a:lstStyle>
            <a:lvl1pPr algn="l" rtl="0" eaLnBrk="0" fontAlgn="base" hangingPunct="0">
              <a:spcBef>
                <a:spcPct val="0"/>
              </a:spcBef>
              <a:spcAft>
                <a:spcPct val="0"/>
              </a:spcAft>
              <a:defRPr sz="2800" kern="1200">
                <a:solidFill>
                  <a:schemeClr val="bg1"/>
                </a:solidFill>
                <a:latin typeface="Georgia" panose="02040502050405020303"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de-DE" sz="2100"/>
              <a:t>Titelmasterformat durch Klicken bearbeiten</a:t>
            </a:r>
            <a:endParaRPr lang="de-DE" sz="2100" dirty="0"/>
          </a:p>
        </p:txBody>
      </p:sp>
      <p:sp>
        <p:nvSpPr>
          <p:cNvPr id="11" name="Foliennummernplatzhalter 2"/>
          <p:cNvSpPr>
            <a:spLocks noGrp="1"/>
          </p:cNvSpPr>
          <p:nvPr>
            <p:ph type="sldNum" sz="quarter" idx="10"/>
          </p:nvPr>
        </p:nvSpPr>
        <p:spPr>
          <a:xfrm>
            <a:off x="7010400" y="4869657"/>
            <a:ext cx="2133600" cy="273844"/>
          </a:xfrm>
          <a:prstGeom prst="rect">
            <a:avLst/>
          </a:prstGeom>
        </p:spPr>
        <p:txBody>
          <a:bodyPr anchor="ctr"/>
          <a:lstStyle>
            <a:lvl1pPr>
              <a:defRPr sz="1050">
                <a:solidFill>
                  <a:srgbClr val="17375E"/>
                </a:solidFill>
                <a:latin typeface="Georgia" panose="02040502050405020303" pitchFamily="18" charset="0"/>
                <a:cs typeface="Times New Roman" panose="02020603050405020304" pitchFamily="18" charset="0"/>
              </a:defRPr>
            </a:lvl1pPr>
          </a:lstStyle>
          <a:p>
            <a:pPr>
              <a:defRPr/>
            </a:pPr>
            <a:fld id="{5DDDD262-BC9C-494B-9CF4-E0E22047DDD7}" type="slidenum">
              <a:rPr lang="de-DE" smtClean="0"/>
              <a:pPr>
                <a:defRPr/>
              </a:pPr>
              <a:t>‹Nr.›</a:t>
            </a:fld>
            <a:endParaRPr lang="de-DE" dirty="0"/>
          </a:p>
        </p:txBody>
      </p:sp>
      <p:sp>
        <p:nvSpPr>
          <p:cNvPr id="12" name="Fußzeilenplatzhalter 4"/>
          <p:cNvSpPr>
            <a:spLocks noGrp="1"/>
          </p:cNvSpPr>
          <p:nvPr>
            <p:ph type="ftr" sz="quarter" idx="12"/>
          </p:nvPr>
        </p:nvSpPr>
        <p:spPr>
          <a:xfrm>
            <a:off x="3131840" y="4869657"/>
            <a:ext cx="2895600"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Georgia" panose="02040502050405020303" pitchFamily="18" charset="0"/>
                <a:cs typeface="Times New Roman" panose="02020603050405020304" pitchFamily="18" charset="0"/>
              </a:defRPr>
            </a:lvl1pPr>
          </a:lstStyle>
          <a:p>
            <a:pPr>
              <a:defRPr/>
            </a:pPr>
            <a:r>
              <a:rPr lang="de-DE" dirty="0"/>
              <a:t>Prof. Dr. Sabine </a:t>
            </a:r>
            <a:r>
              <a:rPr lang="de-DE" dirty="0">
                <a:solidFill>
                  <a:srgbClr val="17375E"/>
                </a:solidFill>
              </a:rPr>
              <a:t>Kuhlmann</a:t>
            </a:r>
          </a:p>
        </p:txBody>
      </p:sp>
    </p:spTree>
    <p:extLst>
      <p:ext uri="{BB962C8B-B14F-4D97-AF65-F5344CB8AC3E}">
        <p14:creationId xmlns:p14="http://schemas.microsoft.com/office/powerpoint/2010/main" val="24840060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4" name="Datumsplatzhalter 3"/>
          <p:cNvSpPr>
            <a:spLocks noGrp="1"/>
          </p:cNvSpPr>
          <p:nvPr>
            <p:ph type="dt" sz="half" idx="10"/>
          </p:nvPr>
        </p:nvSpPr>
        <p:spPr>
          <a:xfrm>
            <a:off x="8139744" y="4767263"/>
            <a:ext cx="1008112" cy="274320"/>
          </a:xfrm>
        </p:spPr>
        <p:txBody>
          <a:bodyPr/>
          <a:lstStyle/>
          <a:p>
            <a:endParaRPr lang="de-DE"/>
          </a:p>
        </p:txBody>
      </p:sp>
      <p:sp>
        <p:nvSpPr>
          <p:cNvPr id="5" name="Fußzeilenplatzhalter 4"/>
          <p:cNvSpPr>
            <a:spLocks noGrp="1"/>
          </p:cNvSpPr>
          <p:nvPr>
            <p:ph type="ftr" sz="quarter" idx="11"/>
          </p:nvPr>
        </p:nvSpPr>
        <p:spPr>
          <a:xfrm>
            <a:off x="4626380" y="4767263"/>
            <a:ext cx="3505200" cy="274320"/>
          </a:xfrm>
          <a:prstGeom prst="rect">
            <a:avLst/>
          </a:prstGeom>
        </p:spPr>
        <p:txBody>
          <a:bodyPr/>
          <a:lstStyle/>
          <a:p>
            <a:r>
              <a:rPr lang="de-DE"/>
              <a:t>Prof. Dr. Sabine Kuhlmann</a:t>
            </a:r>
            <a:endParaRPr lang="de-DE" dirty="0"/>
          </a:p>
        </p:txBody>
      </p:sp>
      <p:sp>
        <p:nvSpPr>
          <p:cNvPr id="6" name="Foliennummernplatzhalter 5"/>
          <p:cNvSpPr>
            <a:spLocks noGrp="1"/>
          </p:cNvSpPr>
          <p:nvPr>
            <p:ph type="sldNum" sz="quarter" idx="12"/>
          </p:nvPr>
        </p:nvSpPr>
        <p:spPr>
          <a:xfrm>
            <a:off x="7010400" y="4869657"/>
            <a:ext cx="2133600" cy="273844"/>
          </a:xfrm>
          <a:prstGeom prst="rect">
            <a:avLst/>
          </a:prstGeom>
        </p:spPr>
        <p:txBody>
          <a:bodyPr/>
          <a:lstStyle/>
          <a:p>
            <a:fld id="{04D690F4-C6A9-4913-87E1-6FCE17CD10FF}" type="slidenum">
              <a:rPr lang="de-DE" smtClean="0"/>
              <a:pPr/>
              <a:t>‹Nr.›</a:t>
            </a:fld>
            <a:endParaRPr lang="de-DE"/>
          </a:p>
        </p:txBody>
      </p:sp>
      <p:sp>
        <p:nvSpPr>
          <p:cNvPr id="8" name="Inhaltsplatzhalter 7"/>
          <p:cNvSpPr>
            <a:spLocks noGrp="1"/>
          </p:cNvSpPr>
          <p:nvPr>
            <p:ph sz="quarter" idx="1"/>
          </p:nvPr>
        </p:nvSpPr>
        <p:spPr>
          <a:xfrm>
            <a:off x="457200" y="914400"/>
            <a:ext cx="8229600" cy="3703320"/>
          </a:xfrm>
        </p:spPr>
        <p:txBody>
          <a:body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Tree>
    <p:extLst>
      <p:ext uri="{BB962C8B-B14F-4D97-AF65-F5344CB8AC3E}">
        <p14:creationId xmlns:p14="http://schemas.microsoft.com/office/powerpoint/2010/main" val="19157994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9A66C57-D7B0-A344-BA00-86D16A66251E}"/>
              </a:ext>
            </a:extLst>
          </p:cNvPr>
          <p:cNvSpPr>
            <a:spLocks noGrp="1"/>
          </p:cNvSpPr>
          <p:nvPr>
            <p:ph type="title"/>
          </p:nvPr>
        </p:nvSpPr>
        <p:spPr>
          <a:xfrm>
            <a:off x="3869923" y="303498"/>
            <a:ext cx="4590510" cy="648000"/>
          </a:xfrm>
          <a:prstGeom prst="rect">
            <a:avLst/>
          </a:prstGeom>
        </p:spPr>
        <p:txBody>
          <a:bodyPr/>
          <a:lstStyle>
            <a:lvl1pPr algn="r">
              <a:defRPr sz="2250"/>
            </a:lvl1pPr>
          </a:lstStyle>
          <a:p>
            <a:r>
              <a:rPr lang="de-DE" dirty="0"/>
              <a:t>Mastertitelformat bearbeiten</a:t>
            </a:r>
          </a:p>
        </p:txBody>
      </p:sp>
      <p:sp>
        <p:nvSpPr>
          <p:cNvPr id="4" name="Inhaltsplatzhalter 2">
            <a:extLst>
              <a:ext uri="{FF2B5EF4-FFF2-40B4-BE49-F238E27FC236}">
                <a16:creationId xmlns:a16="http://schemas.microsoft.com/office/drawing/2014/main" id="{C141AC56-A994-9647-AC8A-41EDAF3CF492}"/>
              </a:ext>
            </a:extLst>
          </p:cNvPr>
          <p:cNvSpPr>
            <a:spLocks noGrp="1"/>
          </p:cNvSpPr>
          <p:nvPr>
            <p:ph idx="10" hasCustomPrompt="1"/>
          </p:nvPr>
        </p:nvSpPr>
        <p:spPr>
          <a:xfrm>
            <a:off x="683569" y="1221600"/>
            <a:ext cx="7776865" cy="3456384"/>
          </a:xfrm>
          <a:prstGeom prst="rect">
            <a:avLst/>
          </a:prstGeom>
        </p:spPr>
        <p:txBody>
          <a:bodyPr/>
          <a:lstStyle>
            <a:lvl1pPr>
              <a:defRPr sz="1800">
                <a:latin typeface="Georgia" panose="02040502050405020303" pitchFamily="18" charset="0"/>
              </a:defRPr>
            </a:lvl1pPr>
            <a:lvl2pPr>
              <a:defRPr sz="1575">
                <a:solidFill>
                  <a:srgbClr val="062849"/>
                </a:solidFill>
                <a:latin typeface="Georgia" panose="02040502050405020303" pitchFamily="18" charset="0"/>
              </a:defRPr>
            </a:lvl2pPr>
            <a:lvl3pPr>
              <a:defRPr sz="1350">
                <a:solidFill>
                  <a:srgbClr val="707B95"/>
                </a:solidFill>
                <a:latin typeface="Georgia" panose="02040502050405020303" pitchFamily="18" charset="0"/>
              </a:defRPr>
            </a:lvl3pPr>
            <a:lvl4pPr marL="900113" indent="-128588">
              <a:buFont typeface="Courier New" panose="02070309020205020404" pitchFamily="49" charset="0"/>
              <a:buChar char="o"/>
              <a:defRPr sz="1350">
                <a:solidFill>
                  <a:srgbClr val="B1C6CF"/>
                </a:solidFill>
                <a:latin typeface="Georgia" panose="02040502050405020303" pitchFamily="18" charset="0"/>
              </a:defRPr>
            </a:lvl4pPr>
            <a:lvl5pPr marL="1157288" indent="-128588">
              <a:buFont typeface="Wingdings" pitchFamily="2" charset="2"/>
              <a:buChar char="§"/>
              <a:defRPr sz="1125">
                <a:solidFill>
                  <a:srgbClr val="B1C6CF"/>
                </a:solidFill>
                <a:latin typeface="Georgia" panose="02040502050405020303" pitchFamily="18"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5889442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cxnSp>
        <p:nvCxnSpPr>
          <p:cNvPr id="2" name="Gerade Verbindung 6"/>
          <p:cNvCxnSpPr/>
          <p:nvPr userDrawn="1"/>
        </p:nvCxnSpPr>
        <p:spPr>
          <a:xfrm>
            <a:off x="0" y="4730750"/>
            <a:ext cx="9144000" cy="0"/>
          </a:xfrm>
          <a:prstGeom prst="line">
            <a:avLst/>
          </a:prstGeom>
          <a:ln w="19050">
            <a:solidFill>
              <a:srgbClr val="8DAE10"/>
            </a:solidFill>
          </a:ln>
        </p:spPr>
        <p:style>
          <a:lnRef idx="1">
            <a:schemeClr val="accent1"/>
          </a:lnRef>
          <a:fillRef idx="0">
            <a:schemeClr val="accent1"/>
          </a:fillRef>
          <a:effectRef idx="0">
            <a:schemeClr val="accent1"/>
          </a:effectRef>
          <a:fontRef idx="minor">
            <a:schemeClr val="tx1"/>
          </a:fontRef>
        </p:style>
      </p:cxnSp>
      <p:sp>
        <p:nvSpPr>
          <p:cNvPr id="6" name="Foliennummernplatzhalter 4"/>
          <p:cNvSpPr>
            <a:spLocks noGrp="1"/>
          </p:cNvSpPr>
          <p:nvPr>
            <p:ph type="sldNum" sz="quarter" idx="11"/>
          </p:nvPr>
        </p:nvSpPr>
        <p:spPr>
          <a:xfrm>
            <a:off x="2" y="4806950"/>
            <a:ext cx="512763" cy="274638"/>
          </a:xfrm>
          <a:prstGeom prst="rect">
            <a:avLst/>
          </a:prstGeom>
        </p:spPr>
        <p:txBody>
          <a:bodyPr lIns="0" tIns="0" rIns="0" bIns="0"/>
          <a:lstStyle>
            <a:lvl1pPr algn="ctr">
              <a:defRPr>
                <a:solidFill>
                  <a:srgbClr val="17365C"/>
                </a:solidFill>
                <a:latin typeface="+mn-lt"/>
                <a:cs typeface="Arial" panose="020B0604020202020204" pitchFamily="34" charset="0"/>
              </a:defRPr>
            </a:lvl1pPr>
          </a:lstStyle>
          <a:p>
            <a:pPr defTabSz="514337" fontAlgn="base">
              <a:spcBef>
                <a:spcPct val="0"/>
              </a:spcBef>
              <a:spcAft>
                <a:spcPct val="0"/>
              </a:spcAft>
              <a:defRPr/>
            </a:pPr>
            <a:fld id="{CC69F224-4879-43A9-9603-A5829BBC1AD4}" type="slidenum">
              <a:rPr lang="de-DE" altLang="de-DE" smtClean="0"/>
              <a:pPr defTabSz="514337" fontAlgn="base">
                <a:spcBef>
                  <a:spcPct val="0"/>
                </a:spcBef>
                <a:spcAft>
                  <a:spcPct val="0"/>
                </a:spcAft>
                <a:defRPr/>
              </a:pPr>
              <a:t>‹Nr.›</a:t>
            </a:fld>
            <a:endParaRPr lang="de-DE" altLang="de-DE" dirty="0"/>
          </a:p>
        </p:txBody>
      </p:sp>
      <p:pic>
        <p:nvPicPr>
          <p:cNvPr id="7" name="Inhaltsplatzhalter 5" descr="Label_RUB_WEISS-BLAU_srgb.jpg"/>
          <p:cNvPicPr>
            <a:picLocks noChangeAspect="1"/>
          </p:cNvPicPr>
          <p:nvPr userDrawn="1"/>
        </p:nvPicPr>
        <p:blipFill>
          <a:blip r:embed="rId2" cstate="print"/>
          <a:stretch>
            <a:fillRect/>
          </a:stretch>
        </p:blipFill>
        <p:spPr>
          <a:xfrm>
            <a:off x="8279700" y="4770019"/>
            <a:ext cx="351539" cy="351539"/>
          </a:xfrm>
          <a:prstGeom prst="rect">
            <a:avLst/>
          </a:prstGeom>
        </p:spPr>
      </p:pic>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99437" y="4770017"/>
            <a:ext cx="349314" cy="349314"/>
          </a:xfrm>
          <a:prstGeom prst="rect">
            <a:avLst/>
          </a:prstGeom>
        </p:spPr>
      </p:pic>
    </p:spTree>
    <p:extLst>
      <p:ext uri="{BB962C8B-B14F-4D97-AF65-F5344CB8AC3E}">
        <p14:creationId xmlns:p14="http://schemas.microsoft.com/office/powerpoint/2010/main" val="13929774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xfrm>
            <a:off x="5069578" y="5028011"/>
            <a:ext cx="3464724" cy="102394"/>
          </a:xfrm>
          <a:prstGeom prst="rect">
            <a:avLst/>
          </a:prstGeom>
          <a:ln/>
        </p:spPr>
        <p:txBody>
          <a:bodyPr/>
          <a:lstStyle>
            <a:lvl1pPr>
              <a:defRPr/>
            </a:lvl1pPr>
          </a:lstStyle>
          <a:p>
            <a:pPr>
              <a:defRPr/>
            </a:pPr>
            <a:r>
              <a:rPr lang="de-DE"/>
              <a:t>Prof. Dr. Sabine Kuhlmann</a:t>
            </a:r>
          </a:p>
        </p:txBody>
      </p:sp>
      <p:sp>
        <p:nvSpPr>
          <p:cNvPr id="3" name="Rectangle 16"/>
          <p:cNvSpPr>
            <a:spLocks noGrp="1" noChangeArrowheads="1"/>
          </p:cNvSpPr>
          <p:nvPr>
            <p:ph type="sldNum" sz="quarter" idx="11"/>
          </p:nvPr>
        </p:nvSpPr>
        <p:spPr>
          <a:xfrm>
            <a:off x="7010400" y="4869657"/>
            <a:ext cx="2133600" cy="273844"/>
          </a:xfrm>
          <a:prstGeom prst="rect">
            <a:avLst/>
          </a:prstGeom>
          <a:ln/>
        </p:spPr>
        <p:txBody>
          <a:bodyPr/>
          <a:lstStyle>
            <a:lvl1pPr>
              <a:defRPr/>
            </a:lvl1pPr>
          </a:lstStyle>
          <a:p>
            <a:pPr>
              <a:defRPr/>
            </a:pPr>
            <a:fld id="{733A39BD-BC45-49B7-BB46-0DB903239D38}" type="slidenum">
              <a:rPr lang="de-DE" altLang="de-DE"/>
              <a:pPr>
                <a:defRPr/>
              </a:pPr>
              <a:t>‹Nr.›</a:t>
            </a:fld>
            <a:endParaRPr lang="de-DE" altLang="de-DE" dirty="0"/>
          </a:p>
        </p:txBody>
      </p:sp>
      <p:sp>
        <p:nvSpPr>
          <p:cNvPr id="4" name="Rectangle 17"/>
          <p:cNvSpPr>
            <a:spLocks noGrp="1" noChangeArrowheads="1"/>
          </p:cNvSpPr>
          <p:nvPr>
            <p:ph type="dt" sz="half" idx="12"/>
          </p:nvPr>
        </p:nvSpPr>
        <p:spPr>
          <a:xfrm>
            <a:off x="5989988" y="4923236"/>
            <a:ext cx="2544315" cy="102394"/>
          </a:xfrm>
          <a:prstGeom prst="rect">
            <a:avLst/>
          </a:prstGeom>
          <a:ln/>
        </p:spPr>
        <p:txBody>
          <a:bodyPr/>
          <a:lstStyle>
            <a:lvl1pPr>
              <a:defRPr/>
            </a:lvl1pPr>
          </a:lstStyle>
          <a:p>
            <a:pPr>
              <a:defRPr/>
            </a:pPr>
            <a:endParaRPr lang="de-DE"/>
          </a:p>
        </p:txBody>
      </p:sp>
    </p:spTree>
    <p:extLst>
      <p:ext uri="{BB962C8B-B14F-4D97-AF65-F5344CB8AC3E}">
        <p14:creationId xmlns:p14="http://schemas.microsoft.com/office/powerpoint/2010/main" val="2105447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cSld name="Themenwechs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6929" y="1152001"/>
            <a:ext cx="8437042" cy="2281485"/>
          </a:xfrm>
        </p:spPr>
        <p:txBody>
          <a:bodyPr anchor="b"/>
          <a:lstStyle>
            <a:lvl1pPr>
              <a:defRPr sz="3375"/>
            </a:lvl1pPr>
          </a:lstStyle>
          <a:p>
            <a:r>
              <a:rPr lang="de-DE" dirty="0"/>
              <a:t>Folientitel durch Klicken bearbeiten</a:t>
            </a:r>
            <a:endParaRPr lang="en-US" dirty="0"/>
          </a:p>
        </p:txBody>
      </p:sp>
      <p:sp>
        <p:nvSpPr>
          <p:cNvPr id="3" name="Textplatzhalter 2"/>
          <p:cNvSpPr>
            <a:spLocks noGrp="1"/>
          </p:cNvSpPr>
          <p:nvPr>
            <p:ph type="body" idx="1" hasCustomPrompt="1"/>
          </p:nvPr>
        </p:nvSpPr>
        <p:spPr>
          <a:xfrm>
            <a:off x="466929" y="3456001"/>
            <a:ext cx="8437042" cy="1317970"/>
          </a:xfrm>
        </p:spPr>
        <p:txBody>
          <a:bodyPr>
            <a:normAutofit/>
          </a:bodyPr>
          <a:lstStyle>
            <a:lvl1pPr marL="0" indent="0">
              <a:buNone/>
              <a:defRPr sz="1575">
                <a:solidFill>
                  <a:schemeClr val="tx1"/>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de-DE" dirty="0"/>
              <a:t>Text durch Klicken bearbeiten</a:t>
            </a:r>
          </a:p>
        </p:txBody>
      </p:sp>
      <p:sp>
        <p:nvSpPr>
          <p:cNvPr id="11" name="Fußzeilenplatzhalter 3"/>
          <p:cNvSpPr>
            <a:spLocks noGrp="1"/>
          </p:cNvSpPr>
          <p:nvPr>
            <p:ph type="ftr" sz="quarter" idx="11"/>
          </p:nvPr>
        </p:nvSpPr>
        <p:spPr/>
        <p:txBody>
          <a:bodyPr/>
          <a:lstStyle/>
          <a:p>
            <a:r>
              <a:rPr lang="de-DE" dirty="0"/>
              <a:t>Potsdam University						Liz Marla Wehmeier</a:t>
            </a:r>
          </a:p>
        </p:txBody>
      </p:sp>
      <p:sp>
        <p:nvSpPr>
          <p:cNvPr id="10" name="Datumsplatzhalter 4"/>
          <p:cNvSpPr>
            <a:spLocks noGrp="1"/>
          </p:cNvSpPr>
          <p:nvPr>
            <p:ph type="dt" sz="half" idx="10"/>
          </p:nvPr>
        </p:nvSpPr>
        <p:spPr/>
        <p:txBody>
          <a:bodyPr/>
          <a:lstStyle/>
          <a:p>
            <a:fld id="{777C7D63-CEFF-4DC6-8D61-6CFF5DE97AA3}" type="datetime1">
              <a:rPr lang="de-DE" smtClean="0"/>
              <a:pPr/>
              <a:t>05.05.2025</a:t>
            </a:fld>
            <a:endParaRPr lang="de-DE" dirty="0"/>
          </a:p>
        </p:txBody>
      </p:sp>
      <p:sp>
        <p:nvSpPr>
          <p:cNvPr id="12" name="Foliennummernplatzhalter 5"/>
          <p:cNvSpPr>
            <a:spLocks noGrp="1"/>
          </p:cNvSpPr>
          <p:nvPr>
            <p:ph type="sldNum" sz="quarter" idx="12"/>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35820554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itel und Inhalt (nummerier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152000"/>
            <a:ext cx="8433232" cy="358942"/>
          </a:xfrm>
        </p:spPr>
        <p:txBody>
          <a:bodyPr/>
          <a:lstStyle>
            <a:lvl1pPr>
              <a:defRPr/>
            </a:lvl1pPr>
          </a:lstStyle>
          <a:p>
            <a:r>
              <a:rPr lang="de-DE" dirty="0"/>
              <a:t>Folientitel durch Klicken bearbeiten</a:t>
            </a:r>
            <a:endParaRPr lang="en-US" dirty="0"/>
          </a:p>
        </p:txBody>
      </p:sp>
      <p:sp>
        <p:nvSpPr>
          <p:cNvPr id="8" name="Inhaltsplatzhalter 2"/>
          <p:cNvSpPr>
            <a:spLocks noGrp="1"/>
          </p:cNvSpPr>
          <p:nvPr>
            <p:ph sz="quarter" idx="13" hasCustomPrompt="1"/>
          </p:nvPr>
        </p:nvSpPr>
        <p:spPr>
          <a:xfrm>
            <a:off x="468000" y="1584001"/>
            <a:ext cx="8437360" cy="3197361"/>
          </a:xfrm>
        </p:spPr>
        <p:txBody>
          <a:bodyPr/>
          <a:lstStyle>
            <a:lvl1pPr marL="342892" indent="-342892">
              <a:buFont typeface="+mj-lt"/>
              <a:buAutoNum type="arabicPeriod"/>
              <a:defRPr/>
            </a:lvl1pPr>
            <a:lvl2pPr marL="514337" indent="-257169">
              <a:buFont typeface="+mj-lt"/>
              <a:buAutoNum type="alphaLcParenR"/>
              <a:defRPr/>
            </a:lvl2pPr>
            <a:lvl3pPr marL="771506" indent="-257169">
              <a:buFont typeface="+mj-lt"/>
              <a:buAutoNum type="romanLcPeriod"/>
              <a:defRPr/>
            </a:lvl3pPr>
            <a:lvl4pPr marL="1028675" indent="-257169">
              <a:buFont typeface="+mj-lt"/>
              <a:buAutoNum type="arabicParenBoth"/>
              <a:defRPr/>
            </a:lvl4pPr>
            <a:lvl5pPr marL="1285843" indent="-257169">
              <a:buFont typeface="+mj-lt"/>
              <a:buAutoNum type="alphaLcPeriod"/>
              <a:defRPr/>
            </a:lvl5pPr>
          </a:lstStyle>
          <a:p>
            <a:pPr lvl="0"/>
            <a:r>
              <a:rPr lang="de-DE" dirty="0"/>
              <a:t>Nummerierte Liste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Fußzeilenplatzhalter 3"/>
          <p:cNvSpPr>
            <a:spLocks noGrp="1"/>
          </p:cNvSpPr>
          <p:nvPr>
            <p:ph type="ftr" sz="quarter" idx="15"/>
          </p:nvPr>
        </p:nvSpPr>
        <p:spPr/>
        <p:txBody>
          <a:bodyPr/>
          <a:lstStyle/>
          <a:p>
            <a:r>
              <a:rPr lang="de-DE" dirty="0"/>
              <a:t>Potsdam University						Liz Marla Wehmeier</a:t>
            </a:r>
          </a:p>
        </p:txBody>
      </p:sp>
      <p:sp>
        <p:nvSpPr>
          <p:cNvPr id="13" name="Datumsplatzhalter 4"/>
          <p:cNvSpPr>
            <a:spLocks noGrp="1"/>
          </p:cNvSpPr>
          <p:nvPr>
            <p:ph type="dt" sz="half" idx="14"/>
          </p:nvPr>
        </p:nvSpPr>
        <p:spPr/>
        <p:txBody>
          <a:bodyPr/>
          <a:lstStyle/>
          <a:p>
            <a:fld id="{777C7D63-CEFF-4DC6-8D61-6CFF5DE97AA3}" type="datetime1">
              <a:rPr lang="de-DE" smtClean="0"/>
              <a:pPr/>
              <a:t>05.05.2025</a:t>
            </a:fld>
            <a:endParaRPr lang="de-DE" dirty="0"/>
          </a:p>
        </p:txBody>
      </p:sp>
      <p:sp>
        <p:nvSpPr>
          <p:cNvPr id="15" name="Foliennummernplatzhalter 5"/>
          <p:cNvSpPr>
            <a:spLocks noGrp="1"/>
          </p:cNvSpPr>
          <p:nvPr>
            <p:ph type="sldNum" sz="quarter" idx="16"/>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35887974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1_Zwei Inhalte">
    <p:spTree>
      <p:nvGrpSpPr>
        <p:cNvPr id="1" name=""/>
        <p:cNvGrpSpPr/>
        <p:nvPr/>
      </p:nvGrpSpPr>
      <p:grpSpPr>
        <a:xfrm>
          <a:off x="0" y="0"/>
          <a:ext cx="0" cy="0"/>
          <a:chOff x="0" y="0"/>
          <a:chExt cx="0" cy="0"/>
        </a:xfrm>
      </p:grpSpPr>
      <p:sp>
        <p:nvSpPr>
          <p:cNvPr id="65" name="Folientitel durch Klicken bearbeiten"/>
          <p:cNvSpPr txBox="1">
            <a:spLocks noGrp="1"/>
          </p:cNvSpPr>
          <p:nvPr>
            <p:ph type="title" hasCustomPrompt="1"/>
          </p:nvPr>
        </p:nvSpPr>
        <p:spPr>
          <a:xfrm>
            <a:off x="468001" y="1141727"/>
            <a:ext cx="8426747" cy="358943"/>
          </a:xfrm>
          <a:prstGeom prst="rect">
            <a:avLst/>
          </a:prstGeom>
        </p:spPr>
        <p:txBody>
          <a:bodyPr/>
          <a:lstStyle/>
          <a:p>
            <a:r>
              <a:t>Folientitel durch Klicken bearbeiten</a:t>
            </a:r>
          </a:p>
        </p:txBody>
      </p:sp>
      <p:sp>
        <p:nvSpPr>
          <p:cNvPr id="66" name="Textebene 1…"/>
          <p:cNvSpPr txBox="1">
            <a:spLocks noGrp="1"/>
          </p:cNvSpPr>
          <p:nvPr>
            <p:ph type="body" sz="half" idx="1" hasCustomPrompt="1"/>
          </p:nvPr>
        </p:nvSpPr>
        <p:spPr>
          <a:xfrm>
            <a:off x="468000" y="1582366"/>
            <a:ext cx="4041438" cy="3177702"/>
          </a:xfrm>
          <a:prstGeom prst="rect">
            <a:avLst/>
          </a:prstGeom>
        </p:spPr>
        <p:txBody>
          <a:bodyPr/>
          <a:lstStyle/>
          <a:p>
            <a:r>
              <a:t>Liste durch Klicken bearbeiten</a:t>
            </a:r>
          </a:p>
          <a:p>
            <a:pPr lvl="1"/>
            <a:endParaRPr/>
          </a:p>
          <a:p>
            <a:pPr lvl="2"/>
            <a:endParaRPr/>
          </a:p>
          <a:p>
            <a:pPr lvl="3"/>
            <a:endParaRPr/>
          </a:p>
          <a:p>
            <a:pPr lvl="4"/>
            <a:endParaRPr/>
          </a:p>
        </p:txBody>
      </p:sp>
      <p:sp>
        <p:nvSpPr>
          <p:cNvPr id="6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403366971"/>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image" Target="../media/image3.jpeg"/><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4.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29.xml"/><Relationship Id="rId7"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7.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3.jpe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3.jpe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9.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hteck 12"/>
          <p:cNvSpPr/>
          <p:nvPr userDrawn="1"/>
        </p:nvSpPr>
        <p:spPr>
          <a:xfrm>
            <a:off x="0" y="0"/>
            <a:ext cx="9144000" cy="10595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p:cNvSpPr>
            <a:spLocks noGrp="1"/>
          </p:cNvSpPr>
          <p:nvPr>
            <p:ph type="title"/>
          </p:nvPr>
        </p:nvSpPr>
        <p:spPr>
          <a:xfrm>
            <a:off x="928662" y="1553758"/>
            <a:ext cx="7715304" cy="1017992"/>
          </a:xfrm>
          <a:prstGeom prst="rect">
            <a:avLst/>
          </a:prstGeom>
          <a:noFill/>
          <a:ln>
            <a:noFill/>
          </a:ln>
        </p:spPr>
        <p:txBody>
          <a:bodyPr vert="horz" lIns="91440" tIns="45720" rIns="91440" bIns="45720" rtlCol="0" anchor="ctr">
            <a:normAutofit/>
          </a:bodyPr>
          <a:lstStyle/>
          <a:p>
            <a:br>
              <a:rPr lang="de-DE" dirty="0"/>
            </a:br>
            <a:br>
              <a:rPr lang="de-DE" dirty="0"/>
            </a:br>
            <a:br>
              <a:rPr lang="de-DE" dirty="0"/>
            </a:br>
            <a:r>
              <a:rPr lang="de-DE" dirty="0"/>
              <a:t>Titel</a:t>
            </a:r>
            <a:br>
              <a:rPr lang="de-DE" dirty="0"/>
            </a:br>
            <a:endParaRPr lang="de-DE" dirty="0"/>
          </a:p>
        </p:txBody>
      </p:sp>
      <p:sp>
        <p:nvSpPr>
          <p:cNvPr id="3" name="Textplatzhalter 2"/>
          <p:cNvSpPr>
            <a:spLocks noGrp="1"/>
          </p:cNvSpPr>
          <p:nvPr>
            <p:ph type="body" idx="1"/>
          </p:nvPr>
        </p:nvSpPr>
        <p:spPr>
          <a:xfrm>
            <a:off x="928662" y="2839643"/>
            <a:ext cx="7715304" cy="1553777"/>
          </a:xfrm>
          <a:prstGeom prst="rect">
            <a:avLst/>
          </a:prstGeom>
          <a:solidFill>
            <a:schemeClr val="bg1"/>
          </a:solidFill>
        </p:spPr>
        <p:txBody>
          <a:bodyPr vert="horz" lIns="91440" tIns="45720" rIns="91440" bIns="45720" rtlCol="0">
            <a:normAutofit/>
          </a:bodyPr>
          <a:lstStyle/>
          <a:p>
            <a:pPr lvl="0"/>
            <a:r>
              <a:rPr lang="de-DE" dirty="0"/>
              <a:t>Topic</a:t>
            </a:r>
          </a:p>
        </p:txBody>
      </p:sp>
      <p:sp>
        <p:nvSpPr>
          <p:cNvPr id="8" name="Datumsplatzhalter 3"/>
          <p:cNvSpPr txBox="1">
            <a:spLocks/>
          </p:cNvSpPr>
          <p:nvPr userDrawn="1"/>
        </p:nvSpPr>
        <p:spPr>
          <a:xfrm>
            <a:off x="857224" y="4767263"/>
            <a:ext cx="1357322" cy="27384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chemeClr val="tx1">
                  <a:tint val="75000"/>
                </a:schemeClr>
              </a:solidFill>
              <a:effectLst/>
              <a:uLnTx/>
              <a:uFillTx/>
              <a:latin typeface="Verdana" pitchFamily="34" charset="0"/>
              <a:ea typeface="+mn-ea"/>
              <a:cs typeface="+mn-cs"/>
            </a:endParaRPr>
          </a:p>
        </p:txBody>
      </p:sp>
      <p:sp>
        <p:nvSpPr>
          <p:cNvPr id="10" name="Foliennummernplatzhalter 5"/>
          <p:cNvSpPr txBox="1">
            <a:spLocks/>
          </p:cNvSpPr>
          <p:nvPr userDrawn="1"/>
        </p:nvSpPr>
        <p:spPr>
          <a:xfrm>
            <a:off x="7236296" y="4767263"/>
            <a:ext cx="1479108" cy="27384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chemeClr val="tx1">
                  <a:tint val="75000"/>
                </a:schemeClr>
              </a:solidFill>
              <a:effectLst/>
              <a:uLnTx/>
              <a:uFillTx/>
              <a:latin typeface="Verdana" pitchFamily="34" charset="0"/>
              <a:ea typeface="+mn-ea"/>
              <a:cs typeface="+mn-cs"/>
            </a:endParaRPr>
          </a:p>
        </p:txBody>
      </p:sp>
      <p:sp>
        <p:nvSpPr>
          <p:cNvPr id="19" name="Rechteck 18"/>
          <p:cNvSpPr/>
          <p:nvPr userDrawn="1"/>
        </p:nvSpPr>
        <p:spPr>
          <a:xfrm>
            <a:off x="0" y="4948014"/>
            <a:ext cx="9144000" cy="195487"/>
          </a:xfrm>
          <a:prstGeom prst="rect">
            <a:avLst/>
          </a:prstGeom>
          <a:solidFill>
            <a:srgbClr val="193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 y="202782"/>
            <a:ext cx="1945103" cy="856800"/>
          </a:xfrm>
          <a:prstGeom prst="rect">
            <a:avLst/>
          </a:prstGeom>
        </p:spPr>
      </p:pic>
      <p:sp>
        <p:nvSpPr>
          <p:cNvPr id="4" name="Datumsplatzhalter 3"/>
          <p:cNvSpPr>
            <a:spLocks noGrp="1"/>
          </p:cNvSpPr>
          <p:nvPr>
            <p:ph type="dt" sz="half" idx="2"/>
          </p:nvPr>
        </p:nvSpPr>
        <p:spPr>
          <a:xfrm>
            <a:off x="628650" y="4948014"/>
            <a:ext cx="2057400" cy="216024"/>
          </a:xfrm>
          <a:prstGeom prst="rect">
            <a:avLst/>
          </a:prstGeom>
        </p:spPr>
        <p:txBody>
          <a:bodyPr vert="horz" lIns="91440" tIns="45720" rIns="91440" bIns="45720" rtlCol="0" anchor="ctr"/>
          <a:lstStyle>
            <a:lvl1pPr algn="l">
              <a:defRPr sz="1000">
                <a:solidFill>
                  <a:schemeClr val="bg1"/>
                </a:solidFill>
              </a:defRPr>
            </a:lvl1pPr>
          </a:lstStyle>
          <a:p>
            <a:r>
              <a:rPr lang="en-US"/>
              <a:t>15 March 2023</a:t>
            </a:r>
            <a:endParaRPr lang="en-US" dirty="0"/>
          </a:p>
        </p:txBody>
      </p:sp>
      <p:sp>
        <p:nvSpPr>
          <p:cNvPr id="5" name="Fußzeilenplatzhalter 4"/>
          <p:cNvSpPr>
            <a:spLocks noGrp="1"/>
          </p:cNvSpPr>
          <p:nvPr>
            <p:ph type="ftr" sz="quarter" idx="3"/>
          </p:nvPr>
        </p:nvSpPr>
        <p:spPr>
          <a:xfrm>
            <a:off x="3028950" y="4948014"/>
            <a:ext cx="3086100" cy="216024"/>
          </a:xfrm>
          <a:prstGeom prst="rect">
            <a:avLst/>
          </a:prstGeom>
        </p:spPr>
        <p:txBody>
          <a:bodyPr vert="horz" lIns="91440" tIns="45720" rIns="91440" bIns="45720" rtlCol="0" anchor="ctr"/>
          <a:lstStyle>
            <a:lvl1pPr algn="ctr">
              <a:defRPr sz="1000">
                <a:solidFill>
                  <a:schemeClr val="bg1"/>
                </a:solidFill>
              </a:defRPr>
            </a:lvl1pPr>
          </a:lstStyle>
          <a:p>
            <a:r>
              <a:rPr lang="en-US"/>
              <a:t>Sabine Kuhlmann</a:t>
            </a:r>
            <a:endParaRPr lang="en-US" dirty="0"/>
          </a:p>
        </p:txBody>
      </p:sp>
      <p:sp>
        <p:nvSpPr>
          <p:cNvPr id="6" name="Foliennummernplatzhalter 5"/>
          <p:cNvSpPr>
            <a:spLocks noGrp="1"/>
          </p:cNvSpPr>
          <p:nvPr>
            <p:ph type="sldNum" sz="quarter" idx="4"/>
          </p:nvPr>
        </p:nvSpPr>
        <p:spPr>
          <a:xfrm>
            <a:off x="6457950" y="4948014"/>
            <a:ext cx="2186016" cy="195486"/>
          </a:xfrm>
          <a:prstGeom prst="rect">
            <a:avLst/>
          </a:prstGeom>
        </p:spPr>
        <p:txBody>
          <a:bodyPr vert="horz" lIns="91440" tIns="45720" rIns="91440" bIns="45720" rtlCol="0" anchor="ctr"/>
          <a:lstStyle>
            <a:lvl1pPr algn="r">
              <a:defRPr sz="1000">
                <a:solidFill>
                  <a:schemeClr val="bg1"/>
                </a:solidFill>
              </a:defRPr>
            </a:lvl1pPr>
          </a:lstStyle>
          <a:p>
            <a:fld id="{B9DC3BE4-014D-4E5D-BF22-87541E65D87F}"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51" r:id="rId2"/>
    <p:sldLayoutId id="2147483652" r:id="rId3"/>
    <p:sldLayoutId id="2147483653" r:id="rId4"/>
    <p:sldLayoutId id="2147483667" r:id="rId5"/>
  </p:sldLayoutIdLst>
  <p:hf hdr="0"/>
  <p:txStyles>
    <p:titleStyle>
      <a:lvl1pPr algn="l" defTabSz="914400" rtl="0" eaLnBrk="1" latinLnBrk="0" hangingPunct="1">
        <a:spcBef>
          <a:spcPct val="0"/>
        </a:spcBef>
        <a:buNone/>
        <a:defRPr sz="2400" b="1" kern="1200">
          <a:solidFill>
            <a:schemeClr val="tx1"/>
          </a:solidFill>
          <a:latin typeface="+mj-lt"/>
          <a:ea typeface="Verdana" pitchFamily="34" charset="0"/>
          <a:cs typeface="Candara" panose="020E0502030303020204" pitchFamily="34" charset="0"/>
        </a:defRPr>
      </a:lvl1pPr>
    </p:titleStyle>
    <p:bodyStyle>
      <a:lvl1pPr marL="342900" indent="-342900" algn="l" defTabSz="914400" rtl="0" eaLnBrk="1" latinLnBrk="0" hangingPunct="1">
        <a:spcBef>
          <a:spcPct val="20000"/>
        </a:spcBef>
        <a:buFont typeface="Arial" pitchFamily="34" charset="0"/>
        <a:buNone/>
        <a:defRPr sz="2000" kern="1200">
          <a:solidFill>
            <a:schemeClr val="tx1"/>
          </a:solidFill>
          <a:latin typeface="+mn-lt"/>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extplatzhalt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a:t>Textmasterformat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grpSp>
        <p:nvGrpSpPr>
          <p:cNvPr id="2051" name="Gruppieren 6"/>
          <p:cNvGrpSpPr>
            <a:grpSpLocks/>
          </p:cNvGrpSpPr>
          <p:nvPr/>
        </p:nvGrpSpPr>
        <p:grpSpPr bwMode="auto">
          <a:xfrm>
            <a:off x="0" y="86916"/>
            <a:ext cx="9144000" cy="1026319"/>
            <a:chOff x="0" y="116632"/>
            <a:chExt cx="9144000" cy="1368152"/>
          </a:xfrm>
        </p:grpSpPr>
        <p:sp>
          <p:nvSpPr>
            <p:cNvPr id="8" name="Rechteck 7"/>
            <p:cNvSpPr/>
            <p:nvPr userDrawn="1"/>
          </p:nvSpPr>
          <p:spPr>
            <a:xfrm>
              <a:off x="0" y="621356"/>
              <a:ext cx="9144000" cy="86342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350"/>
            </a:p>
          </p:txBody>
        </p:sp>
        <p:sp>
          <p:nvSpPr>
            <p:cNvPr id="9" name="Ellipse 8"/>
            <p:cNvSpPr/>
            <p:nvPr userDrawn="1"/>
          </p:nvSpPr>
          <p:spPr>
            <a:xfrm>
              <a:off x="477838" y="116632"/>
              <a:ext cx="1368425" cy="12967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350"/>
            </a:p>
          </p:txBody>
        </p:sp>
        <p:pic>
          <p:nvPicPr>
            <p:cNvPr id="2056" name="Picture 6" descr="Unilogo"/>
            <p:cNvPicPr>
              <a:picLocks noChangeAspect="1" noChangeArrowheads="1"/>
            </p:cNvPicPr>
            <p:nvPr userDrawn="1"/>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9556" y="163913"/>
              <a:ext cx="1147762" cy="120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Foliennummernplatzhalter 6"/>
          <p:cNvSpPr txBox="1">
            <a:spLocks/>
          </p:cNvSpPr>
          <p:nvPr userDrawn="1"/>
        </p:nvSpPr>
        <p:spPr>
          <a:xfrm>
            <a:off x="6351" y="4869657"/>
            <a:ext cx="9147175" cy="273844"/>
          </a:xfrm>
          <a:prstGeom prst="rect">
            <a:avLst/>
          </a:prstGeom>
          <a:solidFill>
            <a:srgbClr val="8787AF"/>
          </a:solidFill>
        </p:spPr>
        <p:txBody>
          <a:bodyPr anchor="ctr"/>
          <a:lstStyle>
            <a:defPPr>
              <a:defRPr lang="de-DE"/>
            </a:defPPr>
            <a:lvl1pPr marL="0" algn="r" defTabSz="914400" rtl="0" eaLnBrk="1" latinLnBrk="0" hangingPunct="1">
              <a:defRPr sz="12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de-DE" sz="900" dirty="0"/>
          </a:p>
        </p:txBody>
      </p:sp>
      <p:sp>
        <p:nvSpPr>
          <p:cNvPr id="10" name="Foliennummernplatzhalter 2"/>
          <p:cNvSpPr txBox="1">
            <a:spLocks/>
          </p:cNvSpPr>
          <p:nvPr userDrawn="1"/>
        </p:nvSpPr>
        <p:spPr>
          <a:xfrm>
            <a:off x="2411760" y="4869657"/>
            <a:ext cx="4608512" cy="273844"/>
          </a:xfrm>
          <a:prstGeom prst="rect">
            <a:avLst/>
          </a:prstGeom>
        </p:spPr>
        <p:txBody>
          <a:bodyPr/>
          <a:lstStyle>
            <a:defPPr>
              <a:defRPr lang="de-DE"/>
            </a:defPPr>
            <a:lvl1pPr algn="r" rtl="0" fontAlgn="auto">
              <a:spcBef>
                <a:spcPts val="0"/>
              </a:spcBef>
              <a:spcAft>
                <a:spcPts val="0"/>
              </a:spcAft>
              <a:defRPr kern="1200">
                <a:solidFill>
                  <a:schemeClr val="tx2">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de-DE" sz="1350" dirty="0"/>
          </a:p>
        </p:txBody>
      </p:sp>
      <p:sp>
        <p:nvSpPr>
          <p:cNvPr id="14" name="Foliennummernplatzhalter 2"/>
          <p:cNvSpPr>
            <a:spLocks noGrp="1"/>
          </p:cNvSpPr>
          <p:nvPr>
            <p:ph type="sldNum" sz="quarter" idx="4"/>
          </p:nvPr>
        </p:nvSpPr>
        <p:spPr>
          <a:xfrm>
            <a:off x="7010400" y="4869657"/>
            <a:ext cx="2133600" cy="273844"/>
          </a:xfrm>
          <a:prstGeom prst="rect">
            <a:avLst/>
          </a:prstGeom>
        </p:spPr>
        <p:txBody>
          <a:bodyPr anchor="ctr"/>
          <a:lstStyle>
            <a:lvl1pPr>
              <a:defRPr sz="1050">
                <a:solidFill>
                  <a:srgbClr val="17375E"/>
                </a:solidFill>
                <a:latin typeface="Georgia" panose="02040502050405020303" pitchFamily="18" charset="0"/>
                <a:cs typeface="Times New Roman" panose="02020603050405020304" pitchFamily="18" charset="0"/>
              </a:defRPr>
            </a:lvl1pPr>
          </a:lstStyle>
          <a:p>
            <a:pPr>
              <a:defRPr/>
            </a:pPr>
            <a:fld id="{5DDDD262-BC9C-494B-9CF4-E0E22047DDD7}" type="slidenum">
              <a:rPr lang="de-DE" smtClean="0"/>
              <a:pPr>
                <a:defRPr/>
              </a:pPr>
              <a:t>‹Nr.›</a:t>
            </a:fld>
            <a:endParaRPr lang="de-DE" dirty="0"/>
          </a:p>
        </p:txBody>
      </p:sp>
      <p:sp>
        <p:nvSpPr>
          <p:cNvPr id="15" name="Fußzeilenplatzhalter 4"/>
          <p:cNvSpPr>
            <a:spLocks noGrp="1"/>
          </p:cNvSpPr>
          <p:nvPr>
            <p:ph type="ftr" sz="quarter" idx="3"/>
          </p:nvPr>
        </p:nvSpPr>
        <p:spPr>
          <a:xfrm>
            <a:off x="3131840" y="4869657"/>
            <a:ext cx="2895600"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Georgia" panose="02040502050405020303" pitchFamily="18" charset="0"/>
                <a:cs typeface="Times New Roman" panose="02020603050405020304" pitchFamily="18" charset="0"/>
              </a:defRPr>
            </a:lvl1pPr>
          </a:lstStyle>
          <a:p>
            <a:pPr>
              <a:defRPr/>
            </a:pPr>
            <a:r>
              <a:rPr lang="de-DE" dirty="0"/>
              <a:t>Prof. Dr. Sabine </a:t>
            </a:r>
            <a:r>
              <a:rPr lang="de-DE" dirty="0">
                <a:solidFill>
                  <a:srgbClr val="17375E"/>
                </a:solidFill>
              </a:rPr>
              <a:t>Kuhlmann</a:t>
            </a:r>
          </a:p>
        </p:txBody>
      </p:sp>
    </p:spTree>
    <p:extLst>
      <p:ext uri="{BB962C8B-B14F-4D97-AF65-F5344CB8AC3E}">
        <p14:creationId xmlns:p14="http://schemas.microsoft.com/office/powerpoint/2010/main" val="256273668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Lst>
  <p:hf hd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charset="0"/>
        <a:buChar char="•"/>
        <a:defRPr sz="2400" kern="1200">
          <a:solidFill>
            <a:srgbClr val="17375E"/>
          </a:solidFill>
          <a:latin typeface="Georgia" panose="02040502050405020303" pitchFamily="18" charset="0"/>
          <a:ea typeface="+mn-ea"/>
          <a:cs typeface="Times New Roman" pitchFamily="18" charset="0"/>
        </a:defRPr>
      </a:lvl1pPr>
      <a:lvl2pPr marL="557213" indent="-214313" algn="l" rtl="0" eaLnBrk="0" fontAlgn="base" hangingPunct="0">
        <a:spcBef>
          <a:spcPct val="20000"/>
        </a:spcBef>
        <a:spcAft>
          <a:spcPct val="0"/>
        </a:spcAft>
        <a:buFont typeface="Wingdings" pitchFamily="2" charset="2"/>
        <a:buChar char="§"/>
        <a:defRPr sz="2100" kern="1200">
          <a:solidFill>
            <a:srgbClr val="17375E"/>
          </a:solidFill>
          <a:latin typeface="Georgia" panose="02040502050405020303" pitchFamily="18" charset="0"/>
          <a:ea typeface="+mn-ea"/>
          <a:cs typeface="Times New Roman" pitchFamily="18" charset="0"/>
        </a:defRPr>
      </a:lvl2pPr>
      <a:lvl3pPr marL="857250" indent="-171450" algn="l" rtl="0" eaLnBrk="0" fontAlgn="base" hangingPunct="0">
        <a:spcBef>
          <a:spcPct val="20000"/>
        </a:spcBef>
        <a:spcAft>
          <a:spcPct val="0"/>
        </a:spcAft>
        <a:buFont typeface="Wingdings" pitchFamily="2" charset="2"/>
        <a:buChar char="§"/>
        <a:defRPr sz="1800" kern="1200">
          <a:solidFill>
            <a:srgbClr val="17375E"/>
          </a:solidFill>
          <a:latin typeface="Georgia" panose="02040502050405020303" pitchFamily="18" charset="0"/>
          <a:ea typeface="+mn-ea"/>
          <a:cs typeface="Times New Roman" pitchFamily="18" charset="0"/>
        </a:defRPr>
      </a:lvl3pPr>
      <a:lvl4pPr marL="1200150" indent="-171450" algn="l" rtl="0" eaLnBrk="0" fontAlgn="base" hangingPunct="0">
        <a:spcBef>
          <a:spcPct val="20000"/>
        </a:spcBef>
        <a:spcAft>
          <a:spcPct val="0"/>
        </a:spcAft>
        <a:buFont typeface="Wingdings" pitchFamily="2" charset="2"/>
        <a:buChar char="§"/>
        <a:defRPr sz="1500" kern="1200">
          <a:solidFill>
            <a:srgbClr val="17375E"/>
          </a:solidFill>
          <a:latin typeface="Georgia" panose="02040502050405020303" pitchFamily="18" charset="0"/>
          <a:ea typeface="+mn-ea"/>
          <a:cs typeface="Times New Roman" pitchFamily="18" charset="0"/>
        </a:defRPr>
      </a:lvl4pPr>
      <a:lvl5pPr marL="1543050" indent="-171450" algn="l" rtl="0" eaLnBrk="0" fontAlgn="base" hangingPunct="0">
        <a:spcBef>
          <a:spcPct val="20000"/>
        </a:spcBef>
        <a:spcAft>
          <a:spcPct val="0"/>
        </a:spcAft>
        <a:buFont typeface="Wingdings" pitchFamily="2" charset="2"/>
        <a:buChar char="§"/>
        <a:defRPr sz="1500" kern="1200">
          <a:solidFill>
            <a:srgbClr val="17375E"/>
          </a:solidFill>
          <a:latin typeface="Georgia" panose="02040502050405020303" pitchFamily="18" charset="0"/>
          <a:ea typeface="+mn-ea"/>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hteck 12"/>
          <p:cNvSpPr/>
          <p:nvPr userDrawn="1"/>
        </p:nvSpPr>
        <p:spPr>
          <a:xfrm>
            <a:off x="0" y="0"/>
            <a:ext cx="9144000" cy="10595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 name="Titelplatzhalter 1"/>
          <p:cNvSpPr>
            <a:spLocks noGrp="1"/>
          </p:cNvSpPr>
          <p:nvPr>
            <p:ph type="title"/>
          </p:nvPr>
        </p:nvSpPr>
        <p:spPr>
          <a:xfrm>
            <a:off x="928662" y="1553758"/>
            <a:ext cx="7715304" cy="1017992"/>
          </a:xfrm>
          <a:prstGeom prst="rect">
            <a:avLst/>
          </a:prstGeom>
          <a:noFill/>
          <a:ln>
            <a:noFill/>
          </a:ln>
        </p:spPr>
        <p:txBody>
          <a:bodyPr vert="horz" lIns="91440" tIns="45720" rIns="91440" bIns="45720" rtlCol="0" anchor="ctr">
            <a:normAutofit/>
          </a:bodyPr>
          <a:lstStyle/>
          <a:p>
            <a:br>
              <a:rPr lang="de-DE" dirty="0"/>
            </a:br>
            <a:br>
              <a:rPr lang="de-DE" dirty="0"/>
            </a:br>
            <a:br>
              <a:rPr lang="de-DE" dirty="0"/>
            </a:br>
            <a:r>
              <a:rPr lang="de-DE" dirty="0"/>
              <a:t>Titel</a:t>
            </a:r>
            <a:br>
              <a:rPr lang="de-DE" dirty="0"/>
            </a:br>
            <a:endParaRPr lang="de-DE" dirty="0"/>
          </a:p>
        </p:txBody>
      </p:sp>
      <p:sp>
        <p:nvSpPr>
          <p:cNvPr id="3" name="Textplatzhalter 2"/>
          <p:cNvSpPr>
            <a:spLocks noGrp="1"/>
          </p:cNvSpPr>
          <p:nvPr>
            <p:ph type="body" idx="1"/>
          </p:nvPr>
        </p:nvSpPr>
        <p:spPr>
          <a:xfrm>
            <a:off x="928662" y="2839644"/>
            <a:ext cx="7715304" cy="1553777"/>
          </a:xfrm>
          <a:prstGeom prst="rect">
            <a:avLst/>
          </a:prstGeom>
          <a:solidFill>
            <a:schemeClr val="bg1"/>
          </a:solidFill>
        </p:spPr>
        <p:txBody>
          <a:bodyPr vert="horz" lIns="91440" tIns="45720" rIns="91440" bIns="45720" rtlCol="0">
            <a:normAutofit/>
          </a:bodyPr>
          <a:lstStyle/>
          <a:p>
            <a:pPr lvl="0"/>
            <a:r>
              <a:rPr lang="de-DE" dirty="0"/>
              <a:t>Topic</a:t>
            </a:r>
          </a:p>
        </p:txBody>
      </p:sp>
      <p:sp>
        <p:nvSpPr>
          <p:cNvPr id="8" name="Datumsplatzhalter 3"/>
          <p:cNvSpPr txBox="1">
            <a:spLocks/>
          </p:cNvSpPr>
          <p:nvPr userDrawn="1"/>
        </p:nvSpPr>
        <p:spPr>
          <a:xfrm>
            <a:off x="857224" y="4767264"/>
            <a:ext cx="1357322" cy="273844"/>
          </a:xfrm>
          <a:prstGeom prst="rect">
            <a:avLst/>
          </a:prstGeom>
        </p:spPr>
        <p:txBody>
          <a:bodyPr vert="horz" lIns="68580" tIns="34290" rIns="68580" bIns="3429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chemeClr val="tx1">
                  <a:tint val="75000"/>
                </a:schemeClr>
              </a:solidFill>
              <a:effectLst/>
              <a:uLnTx/>
              <a:uFillTx/>
              <a:latin typeface="Verdana" pitchFamily="34" charset="0"/>
              <a:ea typeface="+mn-ea"/>
              <a:cs typeface="+mn-cs"/>
            </a:endParaRPr>
          </a:p>
        </p:txBody>
      </p:sp>
      <p:sp>
        <p:nvSpPr>
          <p:cNvPr id="10" name="Foliennummernplatzhalter 5"/>
          <p:cNvSpPr txBox="1">
            <a:spLocks/>
          </p:cNvSpPr>
          <p:nvPr userDrawn="1"/>
        </p:nvSpPr>
        <p:spPr>
          <a:xfrm>
            <a:off x="7236296" y="4767264"/>
            <a:ext cx="1479108" cy="273844"/>
          </a:xfrm>
          <a:prstGeom prst="rect">
            <a:avLst/>
          </a:prstGeom>
        </p:spPr>
        <p:txBody>
          <a:bodyPr vert="horz" lIns="68580" tIns="34290" rIns="68580" bIns="34290"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chemeClr val="tx1">
                  <a:tint val="75000"/>
                </a:schemeClr>
              </a:solidFill>
              <a:effectLst/>
              <a:uLnTx/>
              <a:uFillTx/>
              <a:latin typeface="Verdana" pitchFamily="34" charset="0"/>
              <a:ea typeface="+mn-ea"/>
              <a:cs typeface="+mn-cs"/>
            </a:endParaRPr>
          </a:p>
        </p:txBody>
      </p:sp>
      <p:sp>
        <p:nvSpPr>
          <p:cNvPr id="19" name="Rechteck 18"/>
          <p:cNvSpPr/>
          <p:nvPr userDrawn="1"/>
        </p:nvSpPr>
        <p:spPr>
          <a:xfrm>
            <a:off x="0" y="4948015"/>
            <a:ext cx="9144000" cy="195487"/>
          </a:xfrm>
          <a:prstGeom prst="rect">
            <a:avLst/>
          </a:prstGeom>
          <a:solidFill>
            <a:srgbClr val="193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pic>
        <p:nvPicPr>
          <p:cNvPr id="12" name="Grafik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 y="202782"/>
            <a:ext cx="1945103" cy="856800"/>
          </a:xfrm>
          <a:prstGeom prst="rect">
            <a:avLst/>
          </a:prstGeom>
        </p:spPr>
      </p:pic>
      <p:sp>
        <p:nvSpPr>
          <p:cNvPr id="4" name="Datumsplatzhalter 3"/>
          <p:cNvSpPr>
            <a:spLocks noGrp="1"/>
          </p:cNvSpPr>
          <p:nvPr>
            <p:ph type="dt" sz="half" idx="2"/>
          </p:nvPr>
        </p:nvSpPr>
        <p:spPr>
          <a:xfrm>
            <a:off x="628650" y="4948014"/>
            <a:ext cx="2057400" cy="216024"/>
          </a:xfrm>
          <a:prstGeom prst="rect">
            <a:avLst/>
          </a:prstGeom>
        </p:spPr>
        <p:txBody>
          <a:bodyPr vert="horz" lIns="91440" tIns="45720" rIns="91440" bIns="45720" rtlCol="0" anchor="ctr"/>
          <a:lstStyle>
            <a:lvl1pPr algn="l">
              <a:defRPr sz="750">
                <a:solidFill>
                  <a:schemeClr val="bg1"/>
                </a:solidFill>
              </a:defRPr>
            </a:lvl1pPr>
          </a:lstStyle>
          <a:p>
            <a:r>
              <a:rPr lang="en-US"/>
              <a:t>15 March 2023</a:t>
            </a:r>
            <a:endParaRPr lang="en-US" dirty="0"/>
          </a:p>
        </p:txBody>
      </p:sp>
      <p:sp>
        <p:nvSpPr>
          <p:cNvPr id="5" name="Fußzeilenplatzhalter 4"/>
          <p:cNvSpPr>
            <a:spLocks noGrp="1"/>
          </p:cNvSpPr>
          <p:nvPr>
            <p:ph type="ftr" sz="quarter" idx="3"/>
          </p:nvPr>
        </p:nvSpPr>
        <p:spPr>
          <a:xfrm>
            <a:off x="3028950" y="4948014"/>
            <a:ext cx="3086100" cy="216024"/>
          </a:xfrm>
          <a:prstGeom prst="rect">
            <a:avLst/>
          </a:prstGeom>
        </p:spPr>
        <p:txBody>
          <a:bodyPr vert="horz" lIns="91440" tIns="45720" rIns="91440" bIns="45720" rtlCol="0" anchor="ctr"/>
          <a:lstStyle>
            <a:lvl1pPr algn="ctr">
              <a:defRPr sz="750">
                <a:solidFill>
                  <a:schemeClr val="bg1"/>
                </a:solidFill>
              </a:defRPr>
            </a:lvl1pPr>
          </a:lstStyle>
          <a:p>
            <a:r>
              <a:rPr lang="en-US"/>
              <a:t>Sabine Kuhlmann</a:t>
            </a:r>
            <a:endParaRPr lang="en-US" dirty="0"/>
          </a:p>
        </p:txBody>
      </p:sp>
      <p:sp>
        <p:nvSpPr>
          <p:cNvPr id="6" name="Foliennummernplatzhalter 5"/>
          <p:cNvSpPr>
            <a:spLocks noGrp="1"/>
          </p:cNvSpPr>
          <p:nvPr>
            <p:ph type="sldNum" sz="quarter" idx="4"/>
          </p:nvPr>
        </p:nvSpPr>
        <p:spPr>
          <a:xfrm>
            <a:off x="6457950" y="4948014"/>
            <a:ext cx="2186016" cy="195486"/>
          </a:xfrm>
          <a:prstGeom prst="rect">
            <a:avLst/>
          </a:prstGeom>
        </p:spPr>
        <p:txBody>
          <a:bodyPr vert="horz" lIns="91440" tIns="45720" rIns="91440" bIns="45720" rtlCol="0" anchor="ctr"/>
          <a:lstStyle>
            <a:lvl1pPr algn="r">
              <a:defRPr sz="750">
                <a:solidFill>
                  <a:schemeClr val="bg1"/>
                </a:solidFill>
              </a:defRPr>
            </a:lvl1pPr>
          </a:lstStyle>
          <a:p>
            <a:fld id="{B9DC3BE4-014D-4E5D-BF22-87541E65D87F}" type="slidenum">
              <a:rPr lang="en-US" smtClean="0"/>
              <a:pPr/>
              <a:t>‹Nr.›</a:t>
            </a:fld>
            <a:endParaRPr lang="en-US"/>
          </a:p>
        </p:txBody>
      </p:sp>
    </p:spTree>
    <p:extLst>
      <p:ext uri="{BB962C8B-B14F-4D97-AF65-F5344CB8AC3E}">
        <p14:creationId xmlns:p14="http://schemas.microsoft.com/office/powerpoint/2010/main" val="164989513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Lst>
  <p:hf hdr="0"/>
  <p:txStyles>
    <p:titleStyle>
      <a:lvl1pPr algn="l" defTabSz="685800" rtl="0" eaLnBrk="1" latinLnBrk="0" hangingPunct="1">
        <a:spcBef>
          <a:spcPct val="0"/>
        </a:spcBef>
        <a:buNone/>
        <a:defRPr sz="1800" b="1" kern="1200">
          <a:solidFill>
            <a:schemeClr val="tx1"/>
          </a:solidFill>
          <a:latin typeface="+mj-lt"/>
          <a:ea typeface="Verdana" pitchFamily="34" charset="0"/>
          <a:cs typeface="Candara" panose="020E0502030303020204" pitchFamily="34" charset="0"/>
        </a:defRPr>
      </a:lvl1pPr>
    </p:titleStyle>
    <p:bodyStyle>
      <a:lvl1pPr marL="257175" indent="-257175" algn="l" defTabSz="685800" rtl="0" eaLnBrk="1" latinLnBrk="0" hangingPunct="1">
        <a:spcBef>
          <a:spcPct val="20000"/>
        </a:spcBef>
        <a:buFont typeface="Arial" pitchFamily="34" charset="0"/>
        <a:buNone/>
        <a:defRPr sz="1500" kern="1200">
          <a:solidFill>
            <a:schemeClr val="tx1"/>
          </a:solidFill>
          <a:latin typeface="+mn-lt"/>
          <a:ea typeface="Verdana" pitchFamily="34" charset="0"/>
          <a:cs typeface="Verdana" pitchFamily="34" charset="0"/>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hteck 12"/>
          <p:cNvSpPr/>
          <p:nvPr/>
        </p:nvSpPr>
        <p:spPr>
          <a:xfrm>
            <a:off x="0" y="0"/>
            <a:ext cx="9144000" cy="10595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prstClr val="white"/>
              </a:solidFill>
            </a:endParaRPr>
          </a:p>
        </p:txBody>
      </p:sp>
      <p:sp>
        <p:nvSpPr>
          <p:cNvPr id="2" name="Titelplatzhalter 1"/>
          <p:cNvSpPr>
            <a:spLocks noGrp="1"/>
          </p:cNvSpPr>
          <p:nvPr>
            <p:ph type="title"/>
          </p:nvPr>
        </p:nvSpPr>
        <p:spPr>
          <a:xfrm>
            <a:off x="928662" y="1553758"/>
            <a:ext cx="7715304" cy="1017992"/>
          </a:xfrm>
          <a:prstGeom prst="rect">
            <a:avLst/>
          </a:prstGeom>
          <a:noFill/>
          <a:ln>
            <a:noFill/>
          </a:ln>
        </p:spPr>
        <p:txBody>
          <a:bodyPr vert="horz" lIns="91440" tIns="45720" rIns="91440" bIns="45720" rtlCol="0" anchor="ctr">
            <a:normAutofit/>
          </a:bodyPr>
          <a:lstStyle/>
          <a:p>
            <a:br>
              <a:rPr lang="de-DE" dirty="0"/>
            </a:br>
            <a:br>
              <a:rPr lang="de-DE" dirty="0"/>
            </a:br>
            <a:br>
              <a:rPr lang="de-DE" dirty="0"/>
            </a:br>
            <a:r>
              <a:rPr lang="de-DE" dirty="0"/>
              <a:t>Titel</a:t>
            </a:r>
            <a:br>
              <a:rPr lang="de-DE" dirty="0"/>
            </a:br>
            <a:endParaRPr lang="de-DE" dirty="0"/>
          </a:p>
        </p:txBody>
      </p:sp>
      <p:sp>
        <p:nvSpPr>
          <p:cNvPr id="3" name="Textplatzhalter 2"/>
          <p:cNvSpPr>
            <a:spLocks noGrp="1"/>
          </p:cNvSpPr>
          <p:nvPr>
            <p:ph type="body" idx="1"/>
          </p:nvPr>
        </p:nvSpPr>
        <p:spPr>
          <a:xfrm>
            <a:off x="928662" y="2839643"/>
            <a:ext cx="7715304" cy="1553777"/>
          </a:xfrm>
          <a:prstGeom prst="rect">
            <a:avLst/>
          </a:prstGeom>
          <a:solidFill>
            <a:schemeClr val="bg1"/>
          </a:solidFill>
        </p:spPr>
        <p:txBody>
          <a:bodyPr vert="horz" lIns="91440" tIns="45720" rIns="91440" bIns="45720" rtlCol="0">
            <a:normAutofit/>
          </a:bodyPr>
          <a:lstStyle/>
          <a:p>
            <a:pPr lvl="0"/>
            <a:r>
              <a:rPr lang="de-DE" dirty="0"/>
              <a:t>Topic</a:t>
            </a:r>
          </a:p>
        </p:txBody>
      </p:sp>
      <p:sp>
        <p:nvSpPr>
          <p:cNvPr id="8" name="Datumsplatzhalter 3"/>
          <p:cNvSpPr txBox="1">
            <a:spLocks/>
          </p:cNvSpPr>
          <p:nvPr/>
        </p:nvSpPr>
        <p:spPr>
          <a:xfrm>
            <a:off x="857224" y="4767263"/>
            <a:ext cx="1357322" cy="273844"/>
          </a:xfrm>
          <a:prstGeom prst="rect">
            <a:avLst/>
          </a:prstGeom>
        </p:spPr>
        <p:txBody>
          <a:bodyPr vert="horz" lIns="68580" tIns="34290" rIns="68580" bIns="34290" rtlCol="0" anchor="ctr"/>
          <a:lstStyle/>
          <a:p>
            <a:pPr>
              <a:defRPr/>
            </a:pPr>
            <a:endParaRPr lang="de-DE" sz="900" dirty="0">
              <a:solidFill>
                <a:prstClr val="black">
                  <a:tint val="75000"/>
                </a:prstClr>
              </a:solidFill>
              <a:latin typeface="Verdana" pitchFamily="34" charset="0"/>
            </a:endParaRPr>
          </a:p>
        </p:txBody>
      </p:sp>
      <p:sp>
        <p:nvSpPr>
          <p:cNvPr id="10" name="Foliennummernplatzhalter 5"/>
          <p:cNvSpPr txBox="1">
            <a:spLocks/>
          </p:cNvSpPr>
          <p:nvPr/>
        </p:nvSpPr>
        <p:spPr>
          <a:xfrm>
            <a:off x="7236296" y="4767263"/>
            <a:ext cx="1479108" cy="273844"/>
          </a:xfrm>
          <a:prstGeom prst="rect">
            <a:avLst/>
          </a:prstGeom>
        </p:spPr>
        <p:txBody>
          <a:bodyPr vert="horz" lIns="68580" tIns="34290" rIns="68580" bIns="34290" rtlCol="0" anchor="ctr"/>
          <a:lstStyle/>
          <a:p>
            <a:pPr algn="r">
              <a:defRPr/>
            </a:pPr>
            <a:endParaRPr lang="de-DE" sz="900" dirty="0">
              <a:solidFill>
                <a:prstClr val="black">
                  <a:tint val="75000"/>
                </a:prstClr>
              </a:solidFill>
              <a:latin typeface="Verdana" pitchFamily="34" charset="0"/>
            </a:endParaRPr>
          </a:p>
        </p:txBody>
      </p:sp>
      <p:sp>
        <p:nvSpPr>
          <p:cNvPr id="19" name="Rechteck 18"/>
          <p:cNvSpPr/>
          <p:nvPr/>
        </p:nvSpPr>
        <p:spPr>
          <a:xfrm>
            <a:off x="0" y="4869657"/>
            <a:ext cx="9144000" cy="273844"/>
          </a:xfrm>
          <a:prstGeom prst="rect">
            <a:avLst/>
          </a:prstGeom>
          <a:solidFill>
            <a:srgbClr val="193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prstClr val="white"/>
              </a:solidFill>
            </a:endParaRPr>
          </a:p>
        </p:txBody>
      </p:sp>
      <p:sp>
        <p:nvSpPr>
          <p:cNvPr id="18" name="Fußzeilenplatzhalter 4"/>
          <p:cNvSpPr txBox="1">
            <a:spLocks/>
          </p:cNvSpPr>
          <p:nvPr/>
        </p:nvSpPr>
        <p:spPr>
          <a:xfrm>
            <a:off x="611560" y="4929188"/>
            <a:ext cx="8263019" cy="184658"/>
          </a:xfrm>
          <a:prstGeom prst="rect">
            <a:avLst/>
          </a:prstGeom>
        </p:spPr>
        <p:txBody>
          <a:bodyPr vert="horz" lIns="68580" tIns="34290" rIns="68580" bIns="34290" rtlCol="0" anchor="ctr"/>
          <a:lstStyle/>
          <a:p>
            <a:pPr>
              <a:defRPr/>
            </a:pPr>
            <a:r>
              <a:rPr lang="en-US" sz="900" dirty="0">
                <a:solidFill>
                  <a:prstClr val="white"/>
                </a:solidFill>
                <a:latin typeface="Times" panose="02020603060405020304" pitchFamily="18" charset="0"/>
              </a:rPr>
              <a:t>Prof. Dr. Sabine Kuhlmann, University of Potsdam, Germany	  </a:t>
            </a:r>
            <a:endParaRPr lang="de-DE" sz="900" dirty="0">
              <a:solidFill>
                <a:prstClr val="white"/>
              </a:solidFill>
              <a:latin typeface="Times" panose="02020603060405020304" pitchFamily="18" charset="0"/>
            </a:endParaRPr>
          </a:p>
        </p:txBody>
      </p:sp>
      <p:pic>
        <p:nvPicPr>
          <p:cNvPr id="11" name="Grafik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 y="238906"/>
            <a:ext cx="2484125" cy="820676"/>
          </a:xfrm>
          <a:prstGeom prst="rect">
            <a:avLst/>
          </a:prstGeom>
        </p:spPr>
      </p:pic>
      <p:sp>
        <p:nvSpPr>
          <p:cNvPr id="4" name="Foliennummernplatzhalter 3"/>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B338C99-D05B-4E38-B533-68360BCDEA6F}"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150780930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hdr="0"/>
  <p:txStyles>
    <p:titleStyle>
      <a:lvl1pPr algn="l" defTabSz="685800" rtl="0" eaLnBrk="1" latinLnBrk="0" hangingPunct="1">
        <a:spcBef>
          <a:spcPct val="0"/>
        </a:spcBef>
        <a:buNone/>
        <a:defRPr sz="1800" b="1" kern="1200">
          <a:solidFill>
            <a:schemeClr val="tx1"/>
          </a:solidFill>
          <a:latin typeface="Verdana" pitchFamily="34" charset="0"/>
          <a:ea typeface="Verdana" pitchFamily="34" charset="0"/>
          <a:cs typeface="Verdana" pitchFamily="34" charset="0"/>
        </a:defRPr>
      </a:lvl1pPr>
    </p:titleStyle>
    <p:bodyStyle>
      <a:lvl1pPr marL="257175" indent="-257175" algn="l" defTabSz="685800" rtl="0" eaLnBrk="1" latinLnBrk="0" hangingPunct="1">
        <a:spcBef>
          <a:spcPct val="20000"/>
        </a:spcBef>
        <a:buFont typeface="Arial" pitchFamily="34" charset="0"/>
        <a:buNone/>
        <a:defRPr sz="1500" kern="1200">
          <a:solidFill>
            <a:schemeClr val="tx1"/>
          </a:solidFill>
          <a:latin typeface="Verdana" pitchFamily="34" charset="0"/>
          <a:ea typeface="Verdana" pitchFamily="34" charset="0"/>
          <a:cs typeface="Verdana" pitchFamily="34" charset="0"/>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extplatzhalt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a:t>Textmasterformat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grpSp>
        <p:nvGrpSpPr>
          <p:cNvPr id="2051" name="Gruppieren 6"/>
          <p:cNvGrpSpPr>
            <a:grpSpLocks/>
          </p:cNvGrpSpPr>
          <p:nvPr/>
        </p:nvGrpSpPr>
        <p:grpSpPr bwMode="auto">
          <a:xfrm>
            <a:off x="0" y="86916"/>
            <a:ext cx="9144000" cy="1026319"/>
            <a:chOff x="0" y="116632"/>
            <a:chExt cx="9144000" cy="1368152"/>
          </a:xfrm>
        </p:grpSpPr>
        <p:sp>
          <p:nvSpPr>
            <p:cNvPr id="8" name="Rechteck 7"/>
            <p:cNvSpPr/>
            <p:nvPr userDrawn="1"/>
          </p:nvSpPr>
          <p:spPr>
            <a:xfrm>
              <a:off x="0" y="621356"/>
              <a:ext cx="9144000" cy="86342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350"/>
            </a:p>
          </p:txBody>
        </p:sp>
        <p:sp>
          <p:nvSpPr>
            <p:cNvPr id="9" name="Ellipse 8"/>
            <p:cNvSpPr/>
            <p:nvPr userDrawn="1"/>
          </p:nvSpPr>
          <p:spPr>
            <a:xfrm>
              <a:off x="477838" y="116632"/>
              <a:ext cx="1368425" cy="12967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350"/>
            </a:p>
          </p:txBody>
        </p:sp>
        <p:pic>
          <p:nvPicPr>
            <p:cNvPr id="2056" name="Picture 6" descr="Unilogo"/>
            <p:cNvPicPr>
              <a:picLocks noChangeAspect="1" noChangeArrowheads="1"/>
            </p:cNvPicPr>
            <p:nvPr userDrawn="1"/>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9556" y="163913"/>
              <a:ext cx="1147762" cy="120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Foliennummernplatzhalter 6"/>
          <p:cNvSpPr txBox="1">
            <a:spLocks/>
          </p:cNvSpPr>
          <p:nvPr/>
        </p:nvSpPr>
        <p:spPr>
          <a:xfrm>
            <a:off x="6351" y="4869657"/>
            <a:ext cx="9147175" cy="273844"/>
          </a:xfrm>
          <a:prstGeom prst="rect">
            <a:avLst/>
          </a:prstGeom>
          <a:solidFill>
            <a:srgbClr val="8787AF"/>
          </a:solidFill>
        </p:spPr>
        <p:txBody>
          <a:bodyPr anchor="ctr"/>
          <a:lstStyle>
            <a:defPPr>
              <a:defRPr lang="de-DE"/>
            </a:defPPr>
            <a:lvl1pPr marL="0" algn="r" defTabSz="914400" rtl="0" eaLnBrk="1" latinLnBrk="0" hangingPunct="1">
              <a:defRPr sz="12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de-DE" sz="900" dirty="0"/>
          </a:p>
        </p:txBody>
      </p:sp>
      <p:sp>
        <p:nvSpPr>
          <p:cNvPr id="12" name="Foliennummernplatzhalter 5"/>
          <p:cNvSpPr>
            <a:spLocks noGrp="1"/>
          </p:cNvSpPr>
          <p:nvPr>
            <p:ph type="sldNum" sz="quarter" idx="4"/>
          </p:nvPr>
        </p:nvSpPr>
        <p:spPr>
          <a:xfrm>
            <a:off x="7010400" y="4869657"/>
            <a:ext cx="2133600" cy="273844"/>
          </a:xfrm>
          <a:prstGeom prst="rect">
            <a:avLst/>
          </a:prstGeom>
        </p:spPr>
        <p:txBody>
          <a:bodyPr/>
          <a:lstStyle>
            <a:lvl1pPr algn="r" fontAlgn="auto">
              <a:spcBef>
                <a:spcPts val="0"/>
              </a:spcBef>
              <a:spcAft>
                <a:spcPts val="0"/>
              </a:spcAft>
              <a:defRPr>
                <a:solidFill>
                  <a:schemeClr val="tx2">
                    <a:lumMod val="75000"/>
                  </a:schemeClr>
                </a:solidFill>
                <a:latin typeface="+mn-lt"/>
                <a:cs typeface="+mn-cs"/>
              </a:defRPr>
            </a:lvl1pPr>
          </a:lstStyle>
          <a:p>
            <a:pPr>
              <a:defRPr/>
            </a:pPr>
            <a:fld id="{5DDDD262-BC9C-494B-9CF4-E0E22047DDD7}" type="slidenum">
              <a:rPr lang="de-DE"/>
              <a:pPr>
                <a:defRPr/>
              </a:pPr>
              <a:t>‹Nr.›</a:t>
            </a:fld>
            <a:endParaRPr lang="de-DE" dirty="0"/>
          </a:p>
        </p:txBody>
      </p:sp>
    </p:spTree>
    <p:extLst>
      <p:ext uri="{BB962C8B-B14F-4D97-AF65-F5344CB8AC3E}">
        <p14:creationId xmlns:p14="http://schemas.microsoft.com/office/powerpoint/2010/main" val="287843824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hf hd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charset="0"/>
        <a:buChar char="•"/>
        <a:defRPr sz="2400" kern="1200">
          <a:solidFill>
            <a:srgbClr val="17375E"/>
          </a:solidFill>
          <a:latin typeface="Times New Roman" pitchFamily="18" charset="0"/>
          <a:ea typeface="+mn-ea"/>
          <a:cs typeface="Times New Roman" pitchFamily="18" charset="0"/>
        </a:defRPr>
      </a:lvl1pPr>
      <a:lvl2pPr marL="557213" indent="-214313" algn="l" rtl="0" eaLnBrk="0" fontAlgn="base" hangingPunct="0">
        <a:spcBef>
          <a:spcPct val="20000"/>
        </a:spcBef>
        <a:spcAft>
          <a:spcPct val="0"/>
        </a:spcAft>
        <a:buFont typeface="Wingdings" pitchFamily="2" charset="2"/>
        <a:buChar char="§"/>
        <a:defRPr sz="2100" kern="1200">
          <a:solidFill>
            <a:srgbClr val="17375E"/>
          </a:solidFill>
          <a:latin typeface="Times New Roman" pitchFamily="18" charset="0"/>
          <a:ea typeface="+mn-ea"/>
          <a:cs typeface="Times New Roman" pitchFamily="18" charset="0"/>
        </a:defRPr>
      </a:lvl2pPr>
      <a:lvl3pPr marL="857250" indent="-171450" algn="l" rtl="0" eaLnBrk="0" fontAlgn="base" hangingPunct="0">
        <a:spcBef>
          <a:spcPct val="20000"/>
        </a:spcBef>
        <a:spcAft>
          <a:spcPct val="0"/>
        </a:spcAft>
        <a:buFont typeface="Wingdings" pitchFamily="2" charset="2"/>
        <a:buChar char="§"/>
        <a:defRPr sz="1800" kern="1200">
          <a:solidFill>
            <a:srgbClr val="17375E"/>
          </a:solidFill>
          <a:latin typeface="Times New Roman" pitchFamily="18" charset="0"/>
          <a:ea typeface="+mn-ea"/>
          <a:cs typeface="Times New Roman" pitchFamily="18" charset="0"/>
        </a:defRPr>
      </a:lvl3pPr>
      <a:lvl4pPr marL="1200150" indent="-171450" algn="l" rtl="0" eaLnBrk="0" fontAlgn="base" hangingPunct="0">
        <a:spcBef>
          <a:spcPct val="20000"/>
        </a:spcBef>
        <a:spcAft>
          <a:spcPct val="0"/>
        </a:spcAft>
        <a:buFont typeface="Wingdings" pitchFamily="2" charset="2"/>
        <a:buChar char="§"/>
        <a:defRPr sz="1500" kern="1200">
          <a:solidFill>
            <a:srgbClr val="17375E"/>
          </a:solidFill>
          <a:latin typeface="Times New Roman" pitchFamily="18" charset="0"/>
          <a:ea typeface="+mn-ea"/>
          <a:cs typeface="Times New Roman" pitchFamily="18" charset="0"/>
        </a:defRPr>
      </a:lvl4pPr>
      <a:lvl5pPr marL="1543050" indent="-171450" algn="l" rtl="0" eaLnBrk="0" fontAlgn="base" hangingPunct="0">
        <a:spcBef>
          <a:spcPct val="20000"/>
        </a:spcBef>
        <a:spcAft>
          <a:spcPct val="0"/>
        </a:spcAft>
        <a:buFont typeface="Wingdings" pitchFamily="2" charset="2"/>
        <a:buChar char="§"/>
        <a:defRPr sz="1500" kern="1200">
          <a:solidFill>
            <a:srgbClr val="17375E"/>
          </a:solidFill>
          <a:latin typeface="Times New Roman" pitchFamily="18" charset="0"/>
          <a:ea typeface="+mn-ea"/>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extplatzhalt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a:t>Textmasterformat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grpSp>
        <p:nvGrpSpPr>
          <p:cNvPr id="2051" name="Gruppieren 6"/>
          <p:cNvGrpSpPr>
            <a:grpSpLocks/>
          </p:cNvGrpSpPr>
          <p:nvPr/>
        </p:nvGrpSpPr>
        <p:grpSpPr bwMode="auto">
          <a:xfrm>
            <a:off x="0" y="86916"/>
            <a:ext cx="9144000" cy="1026319"/>
            <a:chOff x="0" y="116632"/>
            <a:chExt cx="9144000" cy="1368152"/>
          </a:xfrm>
        </p:grpSpPr>
        <p:sp>
          <p:nvSpPr>
            <p:cNvPr id="8" name="Rechteck 7"/>
            <p:cNvSpPr/>
            <p:nvPr userDrawn="1"/>
          </p:nvSpPr>
          <p:spPr>
            <a:xfrm>
              <a:off x="0" y="621356"/>
              <a:ext cx="9144000" cy="86342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350"/>
            </a:p>
          </p:txBody>
        </p:sp>
        <p:sp>
          <p:nvSpPr>
            <p:cNvPr id="9" name="Ellipse 8"/>
            <p:cNvSpPr/>
            <p:nvPr userDrawn="1"/>
          </p:nvSpPr>
          <p:spPr>
            <a:xfrm>
              <a:off x="477838" y="116632"/>
              <a:ext cx="1368425" cy="12967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350"/>
            </a:p>
          </p:txBody>
        </p:sp>
        <p:pic>
          <p:nvPicPr>
            <p:cNvPr id="2056" name="Picture 6" descr="Unilogo"/>
            <p:cNvPicPr>
              <a:picLocks noChangeAspect="1" noChangeArrowheads="1"/>
            </p:cNvPicPr>
            <p:nvPr userDrawn="1"/>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9556" y="163913"/>
              <a:ext cx="1147762" cy="120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Foliennummernplatzhalter 6"/>
          <p:cNvSpPr txBox="1">
            <a:spLocks/>
          </p:cNvSpPr>
          <p:nvPr/>
        </p:nvSpPr>
        <p:spPr>
          <a:xfrm>
            <a:off x="6351" y="4869657"/>
            <a:ext cx="9147175" cy="273844"/>
          </a:xfrm>
          <a:prstGeom prst="rect">
            <a:avLst/>
          </a:prstGeom>
          <a:solidFill>
            <a:srgbClr val="8787AF"/>
          </a:solidFill>
        </p:spPr>
        <p:txBody>
          <a:bodyPr anchor="ctr"/>
          <a:lstStyle>
            <a:defPPr>
              <a:defRPr lang="de-DE"/>
            </a:defPPr>
            <a:lvl1pPr marL="0" algn="r" defTabSz="914400" rtl="0" eaLnBrk="1" latinLnBrk="0" hangingPunct="1">
              <a:defRPr sz="12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de-DE" sz="900" dirty="0"/>
          </a:p>
        </p:txBody>
      </p:sp>
      <p:sp>
        <p:nvSpPr>
          <p:cNvPr id="12" name="Foliennummernplatzhalter 5"/>
          <p:cNvSpPr>
            <a:spLocks noGrp="1"/>
          </p:cNvSpPr>
          <p:nvPr>
            <p:ph type="sldNum" sz="quarter" idx="4"/>
          </p:nvPr>
        </p:nvSpPr>
        <p:spPr>
          <a:xfrm>
            <a:off x="7010400" y="4869657"/>
            <a:ext cx="2133600" cy="273844"/>
          </a:xfrm>
          <a:prstGeom prst="rect">
            <a:avLst/>
          </a:prstGeom>
        </p:spPr>
        <p:txBody>
          <a:bodyPr/>
          <a:lstStyle>
            <a:lvl1pPr algn="r" fontAlgn="auto">
              <a:spcBef>
                <a:spcPts val="0"/>
              </a:spcBef>
              <a:spcAft>
                <a:spcPts val="0"/>
              </a:spcAft>
              <a:defRPr>
                <a:solidFill>
                  <a:schemeClr val="tx2">
                    <a:lumMod val="75000"/>
                  </a:schemeClr>
                </a:solidFill>
                <a:latin typeface="+mn-lt"/>
                <a:cs typeface="+mn-cs"/>
              </a:defRPr>
            </a:lvl1pPr>
          </a:lstStyle>
          <a:p>
            <a:pPr>
              <a:defRPr/>
            </a:pPr>
            <a:fld id="{5DDDD262-BC9C-494B-9CF4-E0E22047DDD7}" type="slidenum">
              <a:rPr lang="de-DE"/>
              <a:pPr>
                <a:defRPr/>
              </a:pPr>
              <a:t>‹Nr.›</a:t>
            </a:fld>
            <a:endParaRPr lang="de-DE" dirty="0"/>
          </a:p>
        </p:txBody>
      </p:sp>
    </p:spTree>
    <p:extLst>
      <p:ext uri="{BB962C8B-B14F-4D97-AF65-F5344CB8AC3E}">
        <p14:creationId xmlns:p14="http://schemas.microsoft.com/office/powerpoint/2010/main" val="341172102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p:hf hd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charset="0"/>
        <a:buChar char="•"/>
        <a:defRPr sz="2400" kern="1200">
          <a:solidFill>
            <a:srgbClr val="17375E"/>
          </a:solidFill>
          <a:latin typeface="Times New Roman" pitchFamily="18" charset="0"/>
          <a:ea typeface="+mn-ea"/>
          <a:cs typeface="Times New Roman" pitchFamily="18" charset="0"/>
        </a:defRPr>
      </a:lvl1pPr>
      <a:lvl2pPr marL="557213" indent="-214313" algn="l" rtl="0" eaLnBrk="0" fontAlgn="base" hangingPunct="0">
        <a:spcBef>
          <a:spcPct val="20000"/>
        </a:spcBef>
        <a:spcAft>
          <a:spcPct val="0"/>
        </a:spcAft>
        <a:buFont typeface="Wingdings" pitchFamily="2" charset="2"/>
        <a:buChar char="§"/>
        <a:defRPr sz="2100" kern="1200">
          <a:solidFill>
            <a:srgbClr val="17375E"/>
          </a:solidFill>
          <a:latin typeface="Times New Roman" pitchFamily="18" charset="0"/>
          <a:ea typeface="+mn-ea"/>
          <a:cs typeface="Times New Roman" pitchFamily="18" charset="0"/>
        </a:defRPr>
      </a:lvl2pPr>
      <a:lvl3pPr marL="857250" indent="-171450" algn="l" rtl="0" eaLnBrk="0" fontAlgn="base" hangingPunct="0">
        <a:spcBef>
          <a:spcPct val="20000"/>
        </a:spcBef>
        <a:spcAft>
          <a:spcPct val="0"/>
        </a:spcAft>
        <a:buFont typeface="Wingdings" pitchFamily="2" charset="2"/>
        <a:buChar char="§"/>
        <a:defRPr sz="1800" kern="1200">
          <a:solidFill>
            <a:srgbClr val="17375E"/>
          </a:solidFill>
          <a:latin typeface="Times New Roman" pitchFamily="18" charset="0"/>
          <a:ea typeface="+mn-ea"/>
          <a:cs typeface="Times New Roman" pitchFamily="18" charset="0"/>
        </a:defRPr>
      </a:lvl3pPr>
      <a:lvl4pPr marL="1200150" indent="-171450" algn="l" rtl="0" eaLnBrk="0" fontAlgn="base" hangingPunct="0">
        <a:spcBef>
          <a:spcPct val="20000"/>
        </a:spcBef>
        <a:spcAft>
          <a:spcPct val="0"/>
        </a:spcAft>
        <a:buFont typeface="Wingdings" pitchFamily="2" charset="2"/>
        <a:buChar char="§"/>
        <a:defRPr sz="1500" kern="1200">
          <a:solidFill>
            <a:srgbClr val="17375E"/>
          </a:solidFill>
          <a:latin typeface="Times New Roman" pitchFamily="18" charset="0"/>
          <a:ea typeface="+mn-ea"/>
          <a:cs typeface="Times New Roman" pitchFamily="18" charset="0"/>
        </a:defRPr>
      </a:lvl4pPr>
      <a:lvl5pPr marL="1543050" indent="-171450" algn="l" rtl="0" eaLnBrk="0" fontAlgn="base" hangingPunct="0">
        <a:spcBef>
          <a:spcPct val="20000"/>
        </a:spcBef>
        <a:spcAft>
          <a:spcPct val="0"/>
        </a:spcAft>
        <a:buFont typeface="Wingdings" pitchFamily="2" charset="2"/>
        <a:buChar char="§"/>
        <a:defRPr sz="1500" kern="1200">
          <a:solidFill>
            <a:srgbClr val="17375E"/>
          </a:solidFill>
          <a:latin typeface="Times New Roman" pitchFamily="18" charset="0"/>
          <a:ea typeface="+mn-ea"/>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extplatzhalter 2"/>
          <p:cNvSpPr>
            <a:spLocks noGrp="1"/>
          </p:cNvSpPr>
          <p:nvPr>
            <p:ph type="body" idx="1"/>
          </p:nvPr>
        </p:nvSpPr>
        <p:spPr bwMode="auto">
          <a:xfrm>
            <a:off x="457200" y="1200152"/>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a:t>Textmasterformat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grpSp>
        <p:nvGrpSpPr>
          <p:cNvPr id="2051" name="Gruppieren 6"/>
          <p:cNvGrpSpPr>
            <a:grpSpLocks/>
          </p:cNvGrpSpPr>
          <p:nvPr/>
        </p:nvGrpSpPr>
        <p:grpSpPr bwMode="auto">
          <a:xfrm>
            <a:off x="0" y="86918"/>
            <a:ext cx="9144000" cy="1026319"/>
            <a:chOff x="0" y="116632"/>
            <a:chExt cx="9144000" cy="1368152"/>
          </a:xfrm>
        </p:grpSpPr>
        <p:sp>
          <p:nvSpPr>
            <p:cNvPr id="8" name="Rechteck 7"/>
            <p:cNvSpPr/>
            <p:nvPr userDrawn="1"/>
          </p:nvSpPr>
          <p:spPr>
            <a:xfrm>
              <a:off x="0" y="621356"/>
              <a:ext cx="9144000" cy="86342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013"/>
            </a:p>
          </p:txBody>
        </p:sp>
        <p:sp>
          <p:nvSpPr>
            <p:cNvPr id="9" name="Ellipse 8"/>
            <p:cNvSpPr/>
            <p:nvPr userDrawn="1"/>
          </p:nvSpPr>
          <p:spPr>
            <a:xfrm>
              <a:off x="477838" y="116632"/>
              <a:ext cx="1368425" cy="12967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013"/>
            </a:p>
          </p:txBody>
        </p:sp>
        <p:pic>
          <p:nvPicPr>
            <p:cNvPr id="2056" name="Picture 6" descr="Unilogo"/>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9556" y="163913"/>
              <a:ext cx="1147762" cy="120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Foliennummernplatzhalter 6"/>
          <p:cNvSpPr txBox="1">
            <a:spLocks/>
          </p:cNvSpPr>
          <p:nvPr userDrawn="1"/>
        </p:nvSpPr>
        <p:spPr>
          <a:xfrm>
            <a:off x="6352" y="4869658"/>
            <a:ext cx="9147175" cy="273844"/>
          </a:xfrm>
          <a:prstGeom prst="rect">
            <a:avLst/>
          </a:prstGeom>
          <a:solidFill>
            <a:srgbClr val="8787AF"/>
          </a:solidFill>
        </p:spPr>
        <p:txBody>
          <a:bodyPr anchor="ctr"/>
          <a:lstStyle>
            <a:defPPr>
              <a:defRPr lang="de-DE"/>
            </a:defPPr>
            <a:lvl1pPr marL="0" algn="r" defTabSz="914400" rtl="0" eaLnBrk="1" latinLnBrk="0" hangingPunct="1">
              <a:defRPr sz="12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de-DE" sz="675" dirty="0"/>
          </a:p>
        </p:txBody>
      </p:sp>
      <p:sp>
        <p:nvSpPr>
          <p:cNvPr id="10" name="Foliennummernplatzhalter 2"/>
          <p:cNvSpPr txBox="1">
            <a:spLocks/>
          </p:cNvSpPr>
          <p:nvPr userDrawn="1"/>
        </p:nvSpPr>
        <p:spPr>
          <a:xfrm>
            <a:off x="2411761" y="4869658"/>
            <a:ext cx="4608512" cy="273844"/>
          </a:xfrm>
          <a:prstGeom prst="rect">
            <a:avLst/>
          </a:prstGeom>
        </p:spPr>
        <p:txBody>
          <a:bodyPr/>
          <a:lstStyle>
            <a:defPPr>
              <a:defRPr lang="de-DE"/>
            </a:defPPr>
            <a:lvl1pPr algn="r" rtl="0" fontAlgn="auto">
              <a:spcBef>
                <a:spcPts val="0"/>
              </a:spcBef>
              <a:spcAft>
                <a:spcPts val="0"/>
              </a:spcAft>
              <a:defRPr kern="1200">
                <a:solidFill>
                  <a:schemeClr val="tx2">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de-DE" sz="1013" dirty="0"/>
          </a:p>
        </p:txBody>
      </p:sp>
      <p:sp>
        <p:nvSpPr>
          <p:cNvPr id="14" name="Foliennummernplatzhalter 2"/>
          <p:cNvSpPr>
            <a:spLocks noGrp="1"/>
          </p:cNvSpPr>
          <p:nvPr>
            <p:ph type="sldNum" sz="quarter" idx="4"/>
          </p:nvPr>
        </p:nvSpPr>
        <p:spPr>
          <a:xfrm>
            <a:off x="7010400" y="4869658"/>
            <a:ext cx="2133600" cy="273844"/>
          </a:xfrm>
          <a:prstGeom prst="rect">
            <a:avLst/>
          </a:prstGeom>
        </p:spPr>
        <p:txBody>
          <a:bodyPr anchor="ctr"/>
          <a:lstStyle>
            <a:lvl1pPr>
              <a:defRPr sz="788">
                <a:solidFill>
                  <a:srgbClr val="17375E"/>
                </a:solidFill>
                <a:latin typeface="Georgia" panose="02040502050405020303" pitchFamily="18" charset="0"/>
                <a:cs typeface="Times New Roman" panose="02020603050405020304" pitchFamily="18" charset="0"/>
              </a:defRPr>
            </a:lvl1pPr>
          </a:lstStyle>
          <a:p>
            <a:pPr>
              <a:defRPr/>
            </a:pPr>
            <a:fld id="{5DDDD262-BC9C-494B-9CF4-E0E22047DDD7}" type="slidenum">
              <a:rPr lang="de-DE" smtClean="0"/>
              <a:pPr>
                <a:defRPr/>
              </a:pPr>
              <a:t>‹Nr.›</a:t>
            </a:fld>
            <a:endParaRPr lang="de-DE" dirty="0"/>
          </a:p>
        </p:txBody>
      </p:sp>
      <p:sp>
        <p:nvSpPr>
          <p:cNvPr id="15" name="Fußzeilenplatzhalter 4"/>
          <p:cNvSpPr>
            <a:spLocks noGrp="1"/>
          </p:cNvSpPr>
          <p:nvPr>
            <p:ph type="ftr" sz="quarter" idx="3"/>
          </p:nvPr>
        </p:nvSpPr>
        <p:spPr>
          <a:xfrm>
            <a:off x="3131840" y="4869658"/>
            <a:ext cx="2895600" cy="273844"/>
          </a:xfrm>
          <a:prstGeom prst="rect">
            <a:avLst/>
          </a:prstGeom>
        </p:spPr>
        <p:txBody>
          <a:bodyPr vert="horz" lIns="91440" tIns="45720" rIns="91440" bIns="45720" rtlCol="0" anchor="ctr"/>
          <a:lstStyle>
            <a:lvl1pPr algn="ctr" fontAlgn="auto">
              <a:spcBef>
                <a:spcPts val="0"/>
              </a:spcBef>
              <a:spcAft>
                <a:spcPts val="0"/>
              </a:spcAft>
              <a:defRPr sz="788">
                <a:solidFill>
                  <a:schemeClr val="accent1">
                    <a:lumMod val="50000"/>
                  </a:schemeClr>
                </a:solidFill>
                <a:latin typeface="Georgia" panose="02040502050405020303" pitchFamily="18" charset="0"/>
                <a:cs typeface="Times New Roman" panose="02020603050405020304" pitchFamily="18" charset="0"/>
              </a:defRPr>
            </a:lvl1pPr>
          </a:lstStyle>
          <a:p>
            <a:pPr>
              <a:defRPr/>
            </a:pPr>
            <a:r>
              <a:rPr lang="de-DE" dirty="0"/>
              <a:t>Prof. Dr. Sabine </a:t>
            </a:r>
            <a:r>
              <a:rPr lang="de-DE" dirty="0">
                <a:solidFill>
                  <a:srgbClr val="17375E"/>
                </a:solidFill>
              </a:rPr>
              <a:t>Kuhlmann</a:t>
            </a:r>
          </a:p>
        </p:txBody>
      </p:sp>
    </p:spTree>
    <p:extLst>
      <p:ext uri="{BB962C8B-B14F-4D97-AF65-F5344CB8AC3E}">
        <p14:creationId xmlns:p14="http://schemas.microsoft.com/office/powerpoint/2010/main" val="173620478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hdr="0" dt="0"/>
  <p:txStyles>
    <p:titleStyle>
      <a:lvl1pPr algn="ctr" rtl="0" eaLnBrk="0" fontAlgn="base" hangingPunct="0">
        <a:spcBef>
          <a:spcPct val="0"/>
        </a:spcBef>
        <a:spcAft>
          <a:spcPct val="0"/>
        </a:spcAft>
        <a:defRPr sz="2475" kern="1200">
          <a:solidFill>
            <a:schemeClr val="tx1"/>
          </a:solidFill>
          <a:latin typeface="+mj-lt"/>
          <a:ea typeface="+mj-ea"/>
          <a:cs typeface="+mj-cs"/>
        </a:defRPr>
      </a:lvl1pPr>
      <a:lvl2pPr algn="ctr" rtl="0" eaLnBrk="0" fontAlgn="base" hangingPunct="0">
        <a:spcBef>
          <a:spcPct val="0"/>
        </a:spcBef>
        <a:spcAft>
          <a:spcPct val="0"/>
        </a:spcAft>
        <a:defRPr sz="2475">
          <a:solidFill>
            <a:schemeClr val="tx1"/>
          </a:solidFill>
          <a:latin typeface="Calibri" pitchFamily="34" charset="0"/>
        </a:defRPr>
      </a:lvl2pPr>
      <a:lvl3pPr algn="ctr" rtl="0" eaLnBrk="0" fontAlgn="base" hangingPunct="0">
        <a:spcBef>
          <a:spcPct val="0"/>
        </a:spcBef>
        <a:spcAft>
          <a:spcPct val="0"/>
        </a:spcAft>
        <a:defRPr sz="2475">
          <a:solidFill>
            <a:schemeClr val="tx1"/>
          </a:solidFill>
          <a:latin typeface="Calibri" pitchFamily="34" charset="0"/>
        </a:defRPr>
      </a:lvl3pPr>
      <a:lvl4pPr algn="ctr" rtl="0" eaLnBrk="0" fontAlgn="base" hangingPunct="0">
        <a:spcBef>
          <a:spcPct val="0"/>
        </a:spcBef>
        <a:spcAft>
          <a:spcPct val="0"/>
        </a:spcAft>
        <a:defRPr sz="2475">
          <a:solidFill>
            <a:schemeClr val="tx1"/>
          </a:solidFill>
          <a:latin typeface="Calibri" pitchFamily="34" charset="0"/>
        </a:defRPr>
      </a:lvl4pPr>
      <a:lvl5pPr algn="ctr" rtl="0" eaLnBrk="0" fontAlgn="base" hangingPunct="0">
        <a:spcBef>
          <a:spcPct val="0"/>
        </a:spcBef>
        <a:spcAft>
          <a:spcPct val="0"/>
        </a:spcAft>
        <a:defRPr sz="2475">
          <a:solidFill>
            <a:schemeClr val="tx1"/>
          </a:solidFill>
          <a:latin typeface="Calibri" pitchFamily="34" charset="0"/>
        </a:defRPr>
      </a:lvl5pPr>
      <a:lvl6pPr marL="257175" algn="ctr" rtl="0" fontAlgn="base">
        <a:spcBef>
          <a:spcPct val="0"/>
        </a:spcBef>
        <a:spcAft>
          <a:spcPct val="0"/>
        </a:spcAft>
        <a:defRPr sz="2475">
          <a:solidFill>
            <a:schemeClr val="tx1"/>
          </a:solidFill>
          <a:latin typeface="Calibri" pitchFamily="34" charset="0"/>
        </a:defRPr>
      </a:lvl6pPr>
      <a:lvl7pPr marL="514350" algn="ctr" rtl="0" fontAlgn="base">
        <a:spcBef>
          <a:spcPct val="0"/>
        </a:spcBef>
        <a:spcAft>
          <a:spcPct val="0"/>
        </a:spcAft>
        <a:defRPr sz="2475">
          <a:solidFill>
            <a:schemeClr val="tx1"/>
          </a:solidFill>
          <a:latin typeface="Calibri" pitchFamily="34" charset="0"/>
        </a:defRPr>
      </a:lvl7pPr>
      <a:lvl8pPr marL="771525" algn="ctr" rtl="0" fontAlgn="base">
        <a:spcBef>
          <a:spcPct val="0"/>
        </a:spcBef>
        <a:spcAft>
          <a:spcPct val="0"/>
        </a:spcAft>
        <a:defRPr sz="2475">
          <a:solidFill>
            <a:schemeClr val="tx1"/>
          </a:solidFill>
          <a:latin typeface="Calibri" pitchFamily="34" charset="0"/>
        </a:defRPr>
      </a:lvl8pPr>
      <a:lvl9pPr marL="1028700" algn="ctr" rtl="0" fontAlgn="base">
        <a:spcBef>
          <a:spcPct val="0"/>
        </a:spcBef>
        <a:spcAft>
          <a:spcPct val="0"/>
        </a:spcAft>
        <a:defRPr sz="2475">
          <a:solidFill>
            <a:schemeClr val="tx1"/>
          </a:solidFill>
          <a:latin typeface="Calibri" pitchFamily="34" charset="0"/>
        </a:defRPr>
      </a:lvl9pPr>
    </p:titleStyle>
    <p:bodyStyle>
      <a:lvl1pPr marL="192881" indent="-192881" algn="l" rtl="0" eaLnBrk="0" fontAlgn="base" hangingPunct="0">
        <a:spcBef>
          <a:spcPct val="20000"/>
        </a:spcBef>
        <a:spcAft>
          <a:spcPct val="0"/>
        </a:spcAft>
        <a:buFont typeface="Arial" charset="0"/>
        <a:buChar char="•"/>
        <a:defRPr sz="1800" kern="1200">
          <a:solidFill>
            <a:srgbClr val="17375E"/>
          </a:solidFill>
          <a:latin typeface="Georgia" panose="02040502050405020303" pitchFamily="18" charset="0"/>
          <a:ea typeface="+mn-ea"/>
          <a:cs typeface="Times New Roman" pitchFamily="18" charset="0"/>
        </a:defRPr>
      </a:lvl1pPr>
      <a:lvl2pPr marL="417910" indent="-160735" algn="l" rtl="0" eaLnBrk="0" fontAlgn="base" hangingPunct="0">
        <a:spcBef>
          <a:spcPct val="20000"/>
        </a:spcBef>
        <a:spcAft>
          <a:spcPct val="0"/>
        </a:spcAft>
        <a:buFont typeface="Wingdings" pitchFamily="2" charset="2"/>
        <a:buChar char="§"/>
        <a:defRPr sz="1575" kern="1200">
          <a:solidFill>
            <a:srgbClr val="17375E"/>
          </a:solidFill>
          <a:latin typeface="Georgia" panose="02040502050405020303" pitchFamily="18" charset="0"/>
          <a:ea typeface="+mn-ea"/>
          <a:cs typeface="Times New Roman" pitchFamily="18" charset="0"/>
        </a:defRPr>
      </a:lvl2pPr>
      <a:lvl3pPr marL="642938" indent="-128588" algn="l" rtl="0" eaLnBrk="0" fontAlgn="base" hangingPunct="0">
        <a:spcBef>
          <a:spcPct val="20000"/>
        </a:spcBef>
        <a:spcAft>
          <a:spcPct val="0"/>
        </a:spcAft>
        <a:buFont typeface="Wingdings" pitchFamily="2" charset="2"/>
        <a:buChar char="§"/>
        <a:defRPr sz="1350" kern="1200">
          <a:solidFill>
            <a:srgbClr val="17375E"/>
          </a:solidFill>
          <a:latin typeface="Georgia" panose="02040502050405020303" pitchFamily="18" charset="0"/>
          <a:ea typeface="+mn-ea"/>
          <a:cs typeface="Times New Roman" pitchFamily="18" charset="0"/>
        </a:defRPr>
      </a:lvl3pPr>
      <a:lvl4pPr marL="900113" indent="-128588" algn="l" rtl="0" eaLnBrk="0" fontAlgn="base" hangingPunct="0">
        <a:spcBef>
          <a:spcPct val="20000"/>
        </a:spcBef>
        <a:spcAft>
          <a:spcPct val="0"/>
        </a:spcAft>
        <a:buFont typeface="Wingdings" pitchFamily="2" charset="2"/>
        <a:buChar char="§"/>
        <a:defRPr sz="1125" kern="1200">
          <a:solidFill>
            <a:srgbClr val="17375E"/>
          </a:solidFill>
          <a:latin typeface="Georgia" panose="02040502050405020303" pitchFamily="18" charset="0"/>
          <a:ea typeface="+mn-ea"/>
          <a:cs typeface="Times New Roman" pitchFamily="18" charset="0"/>
        </a:defRPr>
      </a:lvl4pPr>
      <a:lvl5pPr marL="1157288" indent="-128588" algn="l" rtl="0" eaLnBrk="0" fontAlgn="base" hangingPunct="0">
        <a:spcBef>
          <a:spcPct val="20000"/>
        </a:spcBef>
        <a:spcAft>
          <a:spcPct val="0"/>
        </a:spcAft>
        <a:buFont typeface="Wingdings" pitchFamily="2" charset="2"/>
        <a:buChar char="§"/>
        <a:defRPr sz="1125" kern="1200">
          <a:solidFill>
            <a:srgbClr val="17375E"/>
          </a:solidFill>
          <a:latin typeface="Georgia" panose="02040502050405020303" pitchFamily="18" charset="0"/>
          <a:ea typeface="+mn-ea"/>
          <a:cs typeface="Times New Roman" pitchFamily="18"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hteck 12"/>
          <p:cNvSpPr/>
          <p:nvPr/>
        </p:nvSpPr>
        <p:spPr>
          <a:xfrm>
            <a:off x="0" y="0"/>
            <a:ext cx="9144000" cy="10595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prstClr val="white"/>
              </a:solidFill>
            </a:endParaRPr>
          </a:p>
        </p:txBody>
      </p:sp>
      <p:sp>
        <p:nvSpPr>
          <p:cNvPr id="2" name="Titelplatzhalter 1"/>
          <p:cNvSpPr>
            <a:spLocks noGrp="1"/>
          </p:cNvSpPr>
          <p:nvPr>
            <p:ph type="title"/>
          </p:nvPr>
        </p:nvSpPr>
        <p:spPr>
          <a:xfrm>
            <a:off x="928662" y="1553758"/>
            <a:ext cx="7715304" cy="1017992"/>
          </a:xfrm>
          <a:prstGeom prst="rect">
            <a:avLst/>
          </a:prstGeom>
          <a:noFill/>
          <a:ln>
            <a:noFill/>
          </a:ln>
        </p:spPr>
        <p:txBody>
          <a:bodyPr vert="horz" lIns="91440" tIns="45720" rIns="91440" bIns="45720" rtlCol="0" anchor="ctr">
            <a:normAutofit/>
          </a:bodyPr>
          <a:lstStyle/>
          <a:p>
            <a:br>
              <a:rPr lang="de-DE" dirty="0"/>
            </a:br>
            <a:br>
              <a:rPr lang="de-DE" dirty="0"/>
            </a:br>
            <a:br>
              <a:rPr lang="de-DE" dirty="0"/>
            </a:br>
            <a:r>
              <a:rPr lang="de-DE" dirty="0"/>
              <a:t>Titel</a:t>
            </a:r>
            <a:br>
              <a:rPr lang="de-DE" dirty="0"/>
            </a:br>
            <a:endParaRPr lang="de-DE" dirty="0"/>
          </a:p>
        </p:txBody>
      </p:sp>
      <p:sp>
        <p:nvSpPr>
          <p:cNvPr id="3" name="Textplatzhalter 2"/>
          <p:cNvSpPr>
            <a:spLocks noGrp="1"/>
          </p:cNvSpPr>
          <p:nvPr>
            <p:ph type="body" idx="1"/>
          </p:nvPr>
        </p:nvSpPr>
        <p:spPr>
          <a:xfrm>
            <a:off x="928662" y="2839643"/>
            <a:ext cx="7715304" cy="1553777"/>
          </a:xfrm>
          <a:prstGeom prst="rect">
            <a:avLst/>
          </a:prstGeom>
          <a:solidFill>
            <a:schemeClr val="bg1"/>
          </a:solidFill>
        </p:spPr>
        <p:txBody>
          <a:bodyPr vert="horz" lIns="91440" tIns="45720" rIns="91440" bIns="45720" rtlCol="0">
            <a:normAutofit/>
          </a:bodyPr>
          <a:lstStyle/>
          <a:p>
            <a:pPr lvl="0"/>
            <a:r>
              <a:rPr lang="de-DE" dirty="0"/>
              <a:t>Topic</a:t>
            </a:r>
          </a:p>
        </p:txBody>
      </p:sp>
      <p:sp>
        <p:nvSpPr>
          <p:cNvPr id="8" name="Datumsplatzhalter 3"/>
          <p:cNvSpPr txBox="1">
            <a:spLocks/>
          </p:cNvSpPr>
          <p:nvPr/>
        </p:nvSpPr>
        <p:spPr>
          <a:xfrm>
            <a:off x="857224" y="4767263"/>
            <a:ext cx="1357322" cy="273844"/>
          </a:xfrm>
          <a:prstGeom prst="rect">
            <a:avLst/>
          </a:prstGeom>
        </p:spPr>
        <p:txBody>
          <a:bodyPr vert="horz" lIns="68580" tIns="34290" rIns="68580" bIns="34290" rtlCol="0" anchor="ctr"/>
          <a:lstStyle/>
          <a:p>
            <a:pPr>
              <a:defRPr/>
            </a:pPr>
            <a:endParaRPr lang="de-DE" sz="900" dirty="0">
              <a:solidFill>
                <a:prstClr val="black">
                  <a:tint val="75000"/>
                </a:prstClr>
              </a:solidFill>
              <a:latin typeface="Verdana" pitchFamily="34" charset="0"/>
            </a:endParaRPr>
          </a:p>
        </p:txBody>
      </p:sp>
      <p:sp>
        <p:nvSpPr>
          <p:cNvPr id="10" name="Foliennummernplatzhalter 5"/>
          <p:cNvSpPr txBox="1">
            <a:spLocks/>
          </p:cNvSpPr>
          <p:nvPr/>
        </p:nvSpPr>
        <p:spPr>
          <a:xfrm>
            <a:off x="7236296" y="4767263"/>
            <a:ext cx="1479108" cy="273844"/>
          </a:xfrm>
          <a:prstGeom prst="rect">
            <a:avLst/>
          </a:prstGeom>
        </p:spPr>
        <p:txBody>
          <a:bodyPr vert="horz" lIns="68580" tIns="34290" rIns="68580" bIns="34290" rtlCol="0" anchor="ctr"/>
          <a:lstStyle/>
          <a:p>
            <a:pPr algn="r">
              <a:defRPr/>
            </a:pPr>
            <a:endParaRPr lang="de-DE" sz="900" dirty="0">
              <a:solidFill>
                <a:prstClr val="black">
                  <a:tint val="75000"/>
                </a:prstClr>
              </a:solidFill>
              <a:latin typeface="Verdana" pitchFamily="34" charset="0"/>
            </a:endParaRPr>
          </a:p>
        </p:txBody>
      </p:sp>
      <p:sp>
        <p:nvSpPr>
          <p:cNvPr id="19" name="Rechteck 18"/>
          <p:cNvSpPr/>
          <p:nvPr/>
        </p:nvSpPr>
        <p:spPr>
          <a:xfrm>
            <a:off x="0" y="4869657"/>
            <a:ext cx="9144000" cy="273844"/>
          </a:xfrm>
          <a:prstGeom prst="rect">
            <a:avLst/>
          </a:prstGeom>
          <a:solidFill>
            <a:srgbClr val="193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prstClr val="white"/>
              </a:solidFill>
            </a:endParaRPr>
          </a:p>
        </p:txBody>
      </p:sp>
      <p:sp>
        <p:nvSpPr>
          <p:cNvPr id="18" name="Fußzeilenplatzhalter 4"/>
          <p:cNvSpPr txBox="1">
            <a:spLocks/>
          </p:cNvSpPr>
          <p:nvPr/>
        </p:nvSpPr>
        <p:spPr>
          <a:xfrm>
            <a:off x="611560" y="4929188"/>
            <a:ext cx="8263019" cy="184658"/>
          </a:xfrm>
          <a:prstGeom prst="rect">
            <a:avLst/>
          </a:prstGeom>
        </p:spPr>
        <p:txBody>
          <a:bodyPr vert="horz" lIns="68580" tIns="34290" rIns="68580" bIns="34290" rtlCol="0" anchor="ctr"/>
          <a:lstStyle/>
          <a:p>
            <a:pPr>
              <a:defRPr/>
            </a:pPr>
            <a:r>
              <a:rPr lang="en-US" sz="900" dirty="0">
                <a:solidFill>
                  <a:prstClr val="white"/>
                </a:solidFill>
                <a:latin typeface="Times" panose="02020603060405020304" pitchFamily="18" charset="0"/>
              </a:rPr>
              <a:t>Prof. Dr. Sabine Kuhlmann, University of Potsdam, Germany	  </a:t>
            </a:r>
            <a:endParaRPr lang="de-DE" sz="900" dirty="0">
              <a:solidFill>
                <a:prstClr val="white"/>
              </a:solidFill>
              <a:latin typeface="Times" panose="02020603060405020304" pitchFamily="18" charset="0"/>
            </a:endParaRPr>
          </a:p>
        </p:txBody>
      </p:sp>
      <p:pic>
        <p:nvPicPr>
          <p:cNvPr id="11" name="Grafik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238906"/>
            <a:ext cx="2484125" cy="820676"/>
          </a:xfrm>
          <a:prstGeom prst="rect">
            <a:avLst/>
          </a:prstGeom>
        </p:spPr>
      </p:pic>
      <p:sp>
        <p:nvSpPr>
          <p:cNvPr id="4" name="Foliennummernplatzhalter 3"/>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B338C99-D05B-4E38-B533-68360BCDEA6F}"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145666290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Lst>
  <p:hf hdr="0" ftr="0" dt="0"/>
  <p:txStyles>
    <p:titleStyle>
      <a:lvl1pPr algn="l" defTabSz="685800" rtl="0" eaLnBrk="1" latinLnBrk="0" hangingPunct="1">
        <a:spcBef>
          <a:spcPct val="0"/>
        </a:spcBef>
        <a:buNone/>
        <a:defRPr sz="1800" b="1" kern="1200">
          <a:solidFill>
            <a:schemeClr val="tx1"/>
          </a:solidFill>
          <a:latin typeface="Verdana" pitchFamily="34" charset="0"/>
          <a:ea typeface="Verdana" pitchFamily="34" charset="0"/>
          <a:cs typeface="Verdana" pitchFamily="34" charset="0"/>
        </a:defRPr>
      </a:lvl1pPr>
    </p:titleStyle>
    <p:bodyStyle>
      <a:lvl1pPr marL="257175" indent="-257175" algn="l" defTabSz="685800" rtl="0" eaLnBrk="1" latinLnBrk="0" hangingPunct="1">
        <a:spcBef>
          <a:spcPct val="20000"/>
        </a:spcBef>
        <a:buFont typeface="Arial" pitchFamily="34" charset="0"/>
        <a:buNone/>
        <a:defRPr sz="1500" kern="1200">
          <a:solidFill>
            <a:schemeClr val="tx1"/>
          </a:solidFill>
          <a:latin typeface="Verdana" pitchFamily="34" charset="0"/>
          <a:ea typeface="Verdana" pitchFamily="34" charset="0"/>
          <a:cs typeface="Verdana" pitchFamily="34" charset="0"/>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extplatzhalt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a:t>Textmasterformat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grpSp>
        <p:nvGrpSpPr>
          <p:cNvPr id="2051" name="Gruppieren 6"/>
          <p:cNvGrpSpPr>
            <a:grpSpLocks/>
          </p:cNvGrpSpPr>
          <p:nvPr/>
        </p:nvGrpSpPr>
        <p:grpSpPr bwMode="auto">
          <a:xfrm>
            <a:off x="0" y="86916"/>
            <a:ext cx="9144000" cy="1026319"/>
            <a:chOff x="0" y="116632"/>
            <a:chExt cx="9144000" cy="1368152"/>
          </a:xfrm>
        </p:grpSpPr>
        <p:sp>
          <p:nvSpPr>
            <p:cNvPr id="8" name="Rechteck 7"/>
            <p:cNvSpPr/>
            <p:nvPr userDrawn="1"/>
          </p:nvSpPr>
          <p:spPr>
            <a:xfrm>
              <a:off x="0" y="621356"/>
              <a:ext cx="9144000" cy="86342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350"/>
            </a:p>
          </p:txBody>
        </p:sp>
        <p:sp>
          <p:nvSpPr>
            <p:cNvPr id="9" name="Ellipse 8"/>
            <p:cNvSpPr/>
            <p:nvPr userDrawn="1"/>
          </p:nvSpPr>
          <p:spPr>
            <a:xfrm>
              <a:off x="477838" y="116632"/>
              <a:ext cx="1368425" cy="12967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350"/>
            </a:p>
          </p:txBody>
        </p:sp>
        <p:pic>
          <p:nvPicPr>
            <p:cNvPr id="2056" name="Picture 6" descr="Unilogo"/>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9556" y="163913"/>
              <a:ext cx="1147762" cy="120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Foliennummernplatzhalter 6"/>
          <p:cNvSpPr txBox="1">
            <a:spLocks/>
          </p:cNvSpPr>
          <p:nvPr userDrawn="1"/>
        </p:nvSpPr>
        <p:spPr>
          <a:xfrm>
            <a:off x="6351" y="4869657"/>
            <a:ext cx="9147175" cy="273844"/>
          </a:xfrm>
          <a:prstGeom prst="rect">
            <a:avLst/>
          </a:prstGeom>
          <a:solidFill>
            <a:srgbClr val="8787AF"/>
          </a:solidFill>
        </p:spPr>
        <p:txBody>
          <a:bodyPr anchor="ctr"/>
          <a:lstStyle>
            <a:defPPr>
              <a:defRPr lang="de-DE"/>
            </a:defPPr>
            <a:lvl1pPr marL="0" algn="r" defTabSz="914400" rtl="0" eaLnBrk="1" latinLnBrk="0" hangingPunct="1">
              <a:defRPr sz="12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de-DE" sz="900" dirty="0"/>
          </a:p>
        </p:txBody>
      </p:sp>
      <p:sp>
        <p:nvSpPr>
          <p:cNvPr id="10" name="Foliennummernplatzhalter 2"/>
          <p:cNvSpPr txBox="1">
            <a:spLocks/>
          </p:cNvSpPr>
          <p:nvPr userDrawn="1"/>
        </p:nvSpPr>
        <p:spPr>
          <a:xfrm>
            <a:off x="2411760" y="4869657"/>
            <a:ext cx="4608512" cy="273844"/>
          </a:xfrm>
          <a:prstGeom prst="rect">
            <a:avLst/>
          </a:prstGeom>
        </p:spPr>
        <p:txBody>
          <a:bodyPr/>
          <a:lstStyle>
            <a:defPPr>
              <a:defRPr lang="de-DE"/>
            </a:defPPr>
            <a:lvl1pPr algn="r" rtl="0" fontAlgn="auto">
              <a:spcBef>
                <a:spcPts val="0"/>
              </a:spcBef>
              <a:spcAft>
                <a:spcPts val="0"/>
              </a:spcAft>
              <a:defRPr kern="1200">
                <a:solidFill>
                  <a:schemeClr val="tx2">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de-DE" sz="1350" dirty="0"/>
          </a:p>
        </p:txBody>
      </p:sp>
      <p:sp>
        <p:nvSpPr>
          <p:cNvPr id="14" name="Foliennummernplatzhalter 2"/>
          <p:cNvSpPr>
            <a:spLocks noGrp="1"/>
          </p:cNvSpPr>
          <p:nvPr>
            <p:ph type="sldNum" sz="quarter" idx="4"/>
          </p:nvPr>
        </p:nvSpPr>
        <p:spPr>
          <a:xfrm>
            <a:off x="7010400" y="4869657"/>
            <a:ext cx="2133600" cy="273844"/>
          </a:xfrm>
          <a:prstGeom prst="rect">
            <a:avLst/>
          </a:prstGeom>
        </p:spPr>
        <p:txBody>
          <a:bodyPr anchor="ctr"/>
          <a:lstStyle>
            <a:lvl1pPr>
              <a:defRPr sz="1050">
                <a:solidFill>
                  <a:srgbClr val="17375E"/>
                </a:solidFill>
                <a:latin typeface="Georgia" panose="02040502050405020303" pitchFamily="18" charset="0"/>
                <a:cs typeface="Times New Roman" panose="02020603050405020304" pitchFamily="18" charset="0"/>
              </a:defRPr>
            </a:lvl1pPr>
          </a:lstStyle>
          <a:p>
            <a:pPr>
              <a:defRPr/>
            </a:pPr>
            <a:fld id="{5DDDD262-BC9C-494B-9CF4-E0E22047DDD7}" type="slidenum">
              <a:rPr lang="de-DE" smtClean="0"/>
              <a:pPr>
                <a:defRPr/>
              </a:pPr>
              <a:t>‹Nr.›</a:t>
            </a:fld>
            <a:endParaRPr lang="de-DE" dirty="0"/>
          </a:p>
        </p:txBody>
      </p:sp>
      <p:sp>
        <p:nvSpPr>
          <p:cNvPr id="15" name="Fußzeilenplatzhalter 4"/>
          <p:cNvSpPr>
            <a:spLocks noGrp="1"/>
          </p:cNvSpPr>
          <p:nvPr>
            <p:ph type="ftr" sz="quarter" idx="3"/>
          </p:nvPr>
        </p:nvSpPr>
        <p:spPr>
          <a:xfrm>
            <a:off x="3131840" y="4869657"/>
            <a:ext cx="2895600"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Georgia" panose="02040502050405020303" pitchFamily="18" charset="0"/>
                <a:cs typeface="Times New Roman" panose="02020603050405020304" pitchFamily="18" charset="0"/>
              </a:defRPr>
            </a:lvl1pPr>
          </a:lstStyle>
          <a:p>
            <a:pPr>
              <a:defRPr/>
            </a:pPr>
            <a:r>
              <a:rPr lang="de-DE" dirty="0"/>
              <a:t>Prof. Dr. Sabine </a:t>
            </a:r>
            <a:r>
              <a:rPr lang="de-DE" dirty="0">
                <a:solidFill>
                  <a:srgbClr val="17375E"/>
                </a:solidFill>
              </a:rPr>
              <a:t>Kuhlmann</a:t>
            </a:r>
          </a:p>
        </p:txBody>
      </p:sp>
    </p:spTree>
    <p:extLst>
      <p:ext uri="{BB962C8B-B14F-4D97-AF65-F5344CB8AC3E}">
        <p14:creationId xmlns:p14="http://schemas.microsoft.com/office/powerpoint/2010/main" val="401674086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9" r:id="rId9"/>
    <p:sldLayoutId id="2147483720" r:id="rId10"/>
    <p:sldLayoutId id="2147483721" r:id="rId11"/>
    <p:sldLayoutId id="2147483722" r:id="rId12"/>
  </p:sldLayoutIdLst>
  <p:hf hd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charset="0"/>
        <a:buChar char="•"/>
        <a:defRPr sz="2400" kern="1200">
          <a:solidFill>
            <a:srgbClr val="17375E"/>
          </a:solidFill>
          <a:latin typeface="Georgia" panose="02040502050405020303" pitchFamily="18" charset="0"/>
          <a:ea typeface="+mn-ea"/>
          <a:cs typeface="Times New Roman" pitchFamily="18" charset="0"/>
        </a:defRPr>
      </a:lvl1pPr>
      <a:lvl2pPr marL="557213" indent="-214313" algn="l" rtl="0" eaLnBrk="0" fontAlgn="base" hangingPunct="0">
        <a:spcBef>
          <a:spcPct val="20000"/>
        </a:spcBef>
        <a:spcAft>
          <a:spcPct val="0"/>
        </a:spcAft>
        <a:buFont typeface="Wingdings" pitchFamily="2" charset="2"/>
        <a:buChar char="§"/>
        <a:defRPr sz="2100" kern="1200">
          <a:solidFill>
            <a:srgbClr val="17375E"/>
          </a:solidFill>
          <a:latin typeface="Georgia" panose="02040502050405020303" pitchFamily="18" charset="0"/>
          <a:ea typeface="+mn-ea"/>
          <a:cs typeface="Times New Roman" pitchFamily="18" charset="0"/>
        </a:defRPr>
      </a:lvl2pPr>
      <a:lvl3pPr marL="857250" indent="-171450" algn="l" rtl="0" eaLnBrk="0" fontAlgn="base" hangingPunct="0">
        <a:spcBef>
          <a:spcPct val="20000"/>
        </a:spcBef>
        <a:spcAft>
          <a:spcPct val="0"/>
        </a:spcAft>
        <a:buFont typeface="Wingdings" pitchFamily="2" charset="2"/>
        <a:buChar char="§"/>
        <a:defRPr sz="1800" kern="1200">
          <a:solidFill>
            <a:srgbClr val="17375E"/>
          </a:solidFill>
          <a:latin typeface="Georgia" panose="02040502050405020303" pitchFamily="18" charset="0"/>
          <a:ea typeface="+mn-ea"/>
          <a:cs typeface="Times New Roman" pitchFamily="18" charset="0"/>
        </a:defRPr>
      </a:lvl3pPr>
      <a:lvl4pPr marL="1200150" indent="-171450" algn="l" rtl="0" eaLnBrk="0" fontAlgn="base" hangingPunct="0">
        <a:spcBef>
          <a:spcPct val="20000"/>
        </a:spcBef>
        <a:spcAft>
          <a:spcPct val="0"/>
        </a:spcAft>
        <a:buFont typeface="Wingdings" pitchFamily="2" charset="2"/>
        <a:buChar char="§"/>
        <a:defRPr sz="1500" kern="1200">
          <a:solidFill>
            <a:srgbClr val="17375E"/>
          </a:solidFill>
          <a:latin typeface="Georgia" panose="02040502050405020303" pitchFamily="18" charset="0"/>
          <a:ea typeface="+mn-ea"/>
          <a:cs typeface="Times New Roman" pitchFamily="18" charset="0"/>
        </a:defRPr>
      </a:lvl4pPr>
      <a:lvl5pPr marL="1543050" indent="-171450" algn="l" rtl="0" eaLnBrk="0" fontAlgn="base" hangingPunct="0">
        <a:spcBef>
          <a:spcPct val="20000"/>
        </a:spcBef>
        <a:spcAft>
          <a:spcPct val="0"/>
        </a:spcAft>
        <a:buFont typeface="Wingdings" pitchFamily="2" charset="2"/>
        <a:buChar char="§"/>
        <a:defRPr sz="1500" kern="1200">
          <a:solidFill>
            <a:srgbClr val="17375E"/>
          </a:solidFill>
          <a:latin typeface="Georgia" panose="02040502050405020303" pitchFamily="18" charset="0"/>
          <a:ea typeface="+mn-ea"/>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extplatzhalt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a:t>Textmasterformat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grpSp>
        <p:nvGrpSpPr>
          <p:cNvPr id="2051" name="Gruppieren 6"/>
          <p:cNvGrpSpPr>
            <a:grpSpLocks/>
          </p:cNvGrpSpPr>
          <p:nvPr/>
        </p:nvGrpSpPr>
        <p:grpSpPr bwMode="auto">
          <a:xfrm>
            <a:off x="0" y="86916"/>
            <a:ext cx="9144000" cy="1026319"/>
            <a:chOff x="0" y="116632"/>
            <a:chExt cx="9144000" cy="1368152"/>
          </a:xfrm>
        </p:grpSpPr>
        <p:sp>
          <p:nvSpPr>
            <p:cNvPr id="8" name="Rechteck 7"/>
            <p:cNvSpPr/>
            <p:nvPr userDrawn="1"/>
          </p:nvSpPr>
          <p:spPr>
            <a:xfrm>
              <a:off x="0" y="621356"/>
              <a:ext cx="9144000" cy="86342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350"/>
            </a:p>
          </p:txBody>
        </p:sp>
        <p:sp>
          <p:nvSpPr>
            <p:cNvPr id="9" name="Ellipse 8"/>
            <p:cNvSpPr/>
            <p:nvPr userDrawn="1"/>
          </p:nvSpPr>
          <p:spPr>
            <a:xfrm>
              <a:off x="477838" y="116632"/>
              <a:ext cx="1368425" cy="12967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350"/>
            </a:p>
          </p:txBody>
        </p:sp>
        <p:pic>
          <p:nvPicPr>
            <p:cNvPr id="2056" name="Picture 6" descr="Unilogo"/>
            <p:cNvPicPr>
              <a:picLocks noChangeAspect="1" noChangeArrowheads="1"/>
            </p:cNvPicPr>
            <p:nvPr userDrawn="1"/>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9556" y="163913"/>
              <a:ext cx="1147762" cy="120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Foliennummernplatzhalter 6"/>
          <p:cNvSpPr txBox="1">
            <a:spLocks/>
          </p:cNvSpPr>
          <p:nvPr userDrawn="1"/>
        </p:nvSpPr>
        <p:spPr>
          <a:xfrm>
            <a:off x="6351" y="4869657"/>
            <a:ext cx="9147175" cy="273844"/>
          </a:xfrm>
          <a:prstGeom prst="rect">
            <a:avLst/>
          </a:prstGeom>
          <a:solidFill>
            <a:srgbClr val="8787AF"/>
          </a:solidFill>
        </p:spPr>
        <p:txBody>
          <a:bodyPr anchor="ctr"/>
          <a:lstStyle>
            <a:defPPr>
              <a:defRPr lang="de-DE"/>
            </a:defPPr>
            <a:lvl1pPr marL="0" algn="r" defTabSz="914400" rtl="0" eaLnBrk="1" latinLnBrk="0" hangingPunct="1">
              <a:defRPr sz="12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de-DE" sz="900" dirty="0"/>
          </a:p>
        </p:txBody>
      </p:sp>
      <p:sp>
        <p:nvSpPr>
          <p:cNvPr id="10" name="Foliennummernplatzhalter 2"/>
          <p:cNvSpPr txBox="1">
            <a:spLocks/>
          </p:cNvSpPr>
          <p:nvPr userDrawn="1"/>
        </p:nvSpPr>
        <p:spPr>
          <a:xfrm>
            <a:off x="2411760" y="4869657"/>
            <a:ext cx="4608512" cy="273844"/>
          </a:xfrm>
          <a:prstGeom prst="rect">
            <a:avLst/>
          </a:prstGeom>
        </p:spPr>
        <p:txBody>
          <a:bodyPr/>
          <a:lstStyle>
            <a:defPPr>
              <a:defRPr lang="de-DE"/>
            </a:defPPr>
            <a:lvl1pPr algn="r" rtl="0" fontAlgn="auto">
              <a:spcBef>
                <a:spcPts val="0"/>
              </a:spcBef>
              <a:spcAft>
                <a:spcPts val="0"/>
              </a:spcAft>
              <a:defRPr kern="1200">
                <a:solidFill>
                  <a:schemeClr val="tx2">
                    <a:lumMod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de-DE" sz="1350" dirty="0"/>
          </a:p>
        </p:txBody>
      </p:sp>
      <p:sp>
        <p:nvSpPr>
          <p:cNvPr id="14" name="Foliennummernplatzhalter 2"/>
          <p:cNvSpPr>
            <a:spLocks noGrp="1"/>
          </p:cNvSpPr>
          <p:nvPr>
            <p:ph type="sldNum" sz="quarter" idx="4"/>
          </p:nvPr>
        </p:nvSpPr>
        <p:spPr>
          <a:xfrm>
            <a:off x="7010400" y="4869657"/>
            <a:ext cx="2133600" cy="273844"/>
          </a:xfrm>
          <a:prstGeom prst="rect">
            <a:avLst/>
          </a:prstGeom>
        </p:spPr>
        <p:txBody>
          <a:bodyPr anchor="ctr"/>
          <a:lstStyle>
            <a:lvl1pPr>
              <a:defRPr sz="1050">
                <a:solidFill>
                  <a:srgbClr val="17375E"/>
                </a:solidFill>
                <a:latin typeface="Georgia" panose="02040502050405020303" pitchFamily="18" charset="0"/>
                <a:cs typeface="Times New Roman" panose="02020603050405020304" pitchFamily="18" charset="0"/>
              </a:defRPr>
            </a:lvl1pPr>
          </a:lstStyle>
          <a:p>
            <a:pPr>
              <a:defRPr/>
            </a:pPr>
            <a:fld id="{5DDDD262-BC9C-494B-9CF4-E0E22047DDD7}" type="slidenum">
              <a:rPr lang="de-DE" smtClean="0"/>
              <a:pPr>
                <a:defRPr/>
              </a:pPr>
              <a:t>‹Nr.›</a:t>
            </a:fld>
            <a:endParaRPr lang="de-DE" dirty="0"/>
          </a:p>
        </p:txBody>
      </p:sp>
      <p:sp>
        <p:nvSpPr>
          <p:cNvPr id="15" name="Fußzeilenplatzhalter 4"/>
          <p:cNvSpPr>
            <a:spLocks noGrp="1"/>
          </p:cNvSpPr>
          <p:nvPr>
            <p:ph type="ftr" sz="quarter" idx="3"/>
          </p:nvPr>
        </p:nvSpPr>
        <p:spPr>
          <a:xfrm>
            <a:off x="3131840" y="4869657"/>
            <a:ext cx="2895600" cy="273844"/>
          </a:xfrm>
          <a:prstGeom prst="rect">
            <a:avLst/>
          </a:prstGeom>
        </p:spPr>
        <p:txBody>
          <a:bodyPr vert="horz" lIns="91440" tIns="45720" rIns="91440" bIns="45720" rtlCol="0" anchor="ctr"/>
          <a:lstStyle>
            <a:lvl1pPr algn="ctr" fontAlgn="auto">
              <a:spcBef>
                <a:spcPts val="0"/>
              </a:spcBef>
              <a:spcAft>
                <a:spcPts val="0"/>
              </a:spcAft>
              <a:defRPr sz="1050">
                <a:solidFill>
                  <a:schemeClr val="accent1">
                    <a:lumMod val="50000"/>
                  </a:schemeClr>
                </a:solidFill>
                <a:latin typeface="Georgia" panose="02040502050405020303" pitchFamily="18" charset="0"/>
                <a:cs typeface="Times New Roman" panose="02020603050405020304" pitchFamily="18" charset="0"/>
              </a:defRPr>
            </a:lvl1pPr>
          </a:lstStyle>
          <a:p>
            <a:pPr>
              <a:defRPr/>
            </a:pPr>
            <a:r>
              <a:rPr lang="de-DE" dirty="0"/>
              <a:t>Prof. Dr. Sabine </a:t>
            </a:r>
            <a:r>
              <a:rPr lang="de-DE" dirty="0">
                <a:solidFill>
                  <a:srgbClr val="17375E"/>
                </a:solidFill>
              </a:rPr>
              <a:t>Kuhlmann</a:t>
            </a:r>
          </a:p>
        </p:txBody>
      </p:sp>
    </p:spTree>
    <p:extLst>
      <p:ext uri="{BB962C8B-B14F-4D97-AF65-F5344CB8AC3E}">
        <p14:creationId xmlns:p14="http://schemas.microsoft.com/office/powerpoint/2010/main" val="274953627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hf hd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charset="0"/>
        <a:buChar char="•"/>
        <a:defRPr sz="2400" kern="1200">
          <a:solidFill>
            <a:srgbClr val="17375E"/>
          </a:solidFill>
          <a:latin typeface="Georgia" panose="02040502050405020303" pitchFamily="18" charset="0"/>
          <a:ea typeface="+mn-ea"/>
          <a:cs typeface="Times New Roman" pitchFamily="18" charset="0"/>
        </a:defRPr>
      </a:lvl1pPr>
      <a:lvl2pPr marL="557213" indent="-214313" algn="l" rtl="0" eaLnBrk="0" fontAlgn="base" hangingPunct="0">
        <a:spcBef>
          <a:spcPct val="20000"/>
        </a:spcBef>
        <a:spcAft>
          <a:spcPct val="0"/>
        </a:spcAft>
        <a:buFont typeface="Wingdings" pitchFamily="2" charset="2"/>
        <a:buChar char="§"/>
        <a:defRPr sz="2100" kern="1200">
          <a:solidFill>
            <a:srgbClr val="17375E"/>
          </a:solidFill>
          <a:latin typeface="Georgia" panose="02040502050405020303" pitchFamily="18" charset="0"/>
          <a:ea typeface="+mn-ea"/>
          <a:cs typeface="Times New Roman" pitchFamily="18" charset="0"/>
        </a:defRPr>
      </a:lvl2pPr>
      <a:lvl3pPr marL="857250" indent="-171450" algn="l" rtl="0" eaLnBrk="0" fontAlgn="base" hangingPunct="0">
        <a:spcBef>
          <a:spcPct val="20000"/>
        </a:spcBef>
        <a:spcAft>
          <a:spcPct val="0"/>
        </a:spcAft>
        <a:buFont typeface="Wingdings" pitchFamily="2" charset="2"/>
        <a:buChar char="§"/>
        <a:defRPr sz="1800" kern="1200">
          <a:solidFill>
            <a:srgbClr val="17375E"/>
          </a:solidFill>
          <a:latin typeface="Georgia" panose="02040502050405020303" pitchFamily="18" charset="0"/>
          <a:ea typeface="+mn-ea"/>
          <a:cs typeface="Times New Roman" pitchFamily="18" charset="0"/>
        </a:defRPr>
      </a:lvl3pPr>
      <a:lvl4pPr marL="1200150" indent="-171450" algn="l" rtl="0" eaLnBrk="0" fontAlgn="base" hangingPunct="0">
        <a:spcBef>
          <a:spcPct val="20000"/>
        </a:spcBef>
        <a:spcAft>
          <a:spcPct val="0"/>
        </a:spcAft>
        <a:buFont typeface="Wingdings" pitchFamily="2" charset="2"/>
        <a:buChar char="§"/>
        <a:defRPr sz="1500" kern="1200">
          <a:solidFill>
            <a:srgbClr val="17375E"/>
          </a:solidFill>
          <a:latin typeface="Georgia" panose="02040502050405020303" pitchFamily="18" charset="0"/>
          <a:ea typeface="+mn-ea"/>
          <a:cs typeface="Times New Roman" pitchFamily="18" charset="0"/>
        </a:defRPr>
      </a:lvl4pPr>
      <a:lvl5pPr marL="1543050" indent="-171450" algn="l" rtl="0" eaLnBrk="0" fontAlgn="base" hangingPunct="0">
        <a:spcBef>
          <a:spcPct val="20000"/>
        </a:spcBef>
        <a:spcAft>
          <a:spcPct val="0"/>
        </a:spcAft>
        <a:buFont typeface="Wingdings" pitchFamily="2" charset="2"/>
        <a:buChar char="§"/>
        <a:defRPr sz="1500" kern="1200">
          <a:solidFill>
            <a:srgbClr val="17375E"/>
          </a:solidFill>
          <a:latin typeface="Georgia" panose="02040502050405020303" pitchFamily="18" charset="0"/>
          <a:ea typeface="+mn-ea"/>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extplatzhalt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a:t>Textmasterformat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grpSp>
        <p:nvGrpSpPr>
          <p:cNvPr id="2051" name="Gruppieren 6"/>
          <p:cNvGrpSpPr>
            <a:grpSpLocks/>
          </p:cNvGrpSpPr>
          <p:nvPr/>
        </p:nvGrpSpPr>
        <p:grpSpPr bwMode="auto">
          <a:xfrm>
            <a:off x="0" y="86916"/>
            <a:ext cx="9144000" cy="1026319"/>
            <a:chOff x="0" y="116632"/>
            <a:chExt cx="9144000" cy="1368152"/>
          </a:xfrm>
        </p:grpSpPr>
        <p:sp>
          <p:nvSpPr>
            <p:cNvPr id="8" name="Rechteck 7"/>
            <p:cNvSpPr/>
            <p:nvPr userDrawn="1"/>
          </p:nvSpPr>
          <p:spPr>
            <a:xfrm>
              <a:off x="0" y="621356"/>
              <a:ext cx="9144000" cy="86342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350"/>
            </a:p>
          </p:txBody>
        </p:sp>
        <p:sp>
          <p:nvSpPr>
            <p:cNvPr id="9" name="Ellipse 8"/>
            <p:cNvSpPr/>
            <p:nvPr userDrawn="1"/>
          </p:nvSpPr>
          <p:spPr>
            <a:xfrm>
              <a:off x="477838" y="116632"/>
              <a:ext cx="1368425" cy="12967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350"/>
            </a:p>
          </p:txBody>
        </p:sp>
        <p:pic>
          <p:nvPicPr>
            <p:cNvPr id="2056" name="Picture 6" descr="Unilogo"/>
            <p:cNvPicPr>
              <a:picLocks noChangeAspect="1" noChangeArrowheads="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9556" y="163913"/>
              <a:ext cx="1147762" cy="120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Foliennummernplatzhalter 6"/>
          <p:cNvSpPr txBox="1">
            <a:spLocks/>
          </p:cNvSpPr>
          <p:nvPr/>
        </p:nvSpPr>
        <p:spPr>
          <a:xfrm>
            <a:off x="6351" y="4869657"/>
            <a:ext cx="9147175" cy="273844"/>
          </a:xfrm>
          <a:prstGeom prst="rect">
            <a:avLst/>
          </a:prstGeom>
          <a:solidFill>
            <a:srgbClr val="8787AF"/>
          </a:solidFill>
        </p:spPr>
        <p:txBody>
          <a:bodyPr anchor="ctr"/>
          <a:lstStyle>
            <a:defPPr>
              <a:defRPr lang="de-DE"/>
            </a:defPPr>
            <a:lvl1pPr marL="0" algn="r" defTabSz="914400" rtl="0" eaLnBrk="1" latinLnBrk="0" hangingPunct="1">
              <a:defRPr sz="12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de-DE" sz="900" dirty="0"/>
          </a:p>
        </p:txBody>
      </p:sp>
      <p:sp>
        <p:nvSpPr>
          <p:cNvPr id="12" name="Foliennummernplatzhalter 5"/>
          <p:cNvSpPr>
            <a:spLocks noGrp="1"/>
          </p:cNvSpPr>
          <p:nvPr>
            <p:ph type="sldNum" sz="quarter" idx="4"/>
          </p:nvPr>
        </p:nvSpPr>
        <p:spPr>
          <a:xfrm>
            <a:off x="7010400" y="4869657"/>
            <a:ext cx="2133600" cy="273844"/>
          </a:xfrm>
          <a:prstGeom prst="rect">
            <a:avLst/>
          </a:prstGeom>
        </p:spPr>
        <p:txBody>
          <a:bodyPr/>
          <a:lstStyle>
            <a:lvl1pPr algn="r" fontAlgn="auto">
              <a:spcBef>
                <a:spcPts val="0"/>
              </a:spcBef>
              <a:spcAft>
                <a:spcPts val="0"/>
              </a:spcAft>
              <a:defRPr>
                <a:solidFill>
                  <a:schemeClr val="tx2">
                    <a:lumMod val="75000"/>
                  </a:schemeClr>
                </a:solidFill>
                <a:latin typeface="+mn-lt"/>
                <a:cs typeface="+mn-cs"/>
              </a:defRPr>
            </a:lvl1pPr>
          </a:lstStyle>
          <a:p>
            <a:pPr>
              <a:defRPr/>
            </a:pPr>
            <a:fld id="{5DDDD262-BC9C-494B-9CF4-E0E22047DDD7}" type="slidenum">
              <a:rPr lang="de-DE"/>
              <a:pPr>
                <a:defRPr/>
              </a:pPr>
              <a:t>‹Nr.›</a:t>
            </a:fld>
            <a:endParaRPr lang="de-DE" dirty="0"/>
          </a:p>
        </p:txBody>
      </p:sp>
    </p:spTree>
    <p:extLst>
      <p:ext uri="{BB962C8B-B14F-4D97-AF65-F5344CB8AC3E}">
        <p14:creationId xmlns:p14="http://schemas.microsoft.com/office/powerpoint/2010/main" val="205988570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charset="0"/>
        <a:buChar char="•"/>
        <a:defRPr sz="2400" kern="1200">
          <a:solidFill>
            <a:srgbClr val="17375E"/>
          </a:solidFill>
          <a:latin typeface="Times New Roman" pitchFamily="18" charset="0"/>
          <a:ea typeface="+mn-ea"/>
          <a:cs typeface="Times New Roman" pitchFamily="18" charset="0"/>
        </a:defRPr>
      </a:lvl1pPr>
      <a:lvl2pPr marL="557213" indent="-214313" algn="l" rtl="0" eaLnBrk="0" fontAlgn="base" hangingPunct="0">
        <a:spcBef>
          <a:spcPct val="20000"/>
        </a:spcBef>
        <a:spcAft>
          <a:spcPct val="0"/>
        </a:spcAft>
        <a:buFont typeface="Wingdings" pitchFamily="2" charset="2"/>
        <a:buChar char="§"/>
        <a:defRPr sz="2100" kern="1200">
          <a:solidFill>
            <a:srgbClr val="17375E"/>
          </a:solidFill>
          <a:latin typeface="Times New Roman" pitchFamily="18" charset="0"/>
          <a:ea typeface="+mn-ea"/>
          <a:cs typeface="Times New Roman" pitchFamily="18" charset="0"/>
        </a:defRPr>
      </a:lvl2pPr>
      <a:lvl3pPr marL="857250" indent="-171450" algn="l" rtl="0" eaLnBrk="0" fontAlgn="base" hangingPunct="0">
        <a:spcBef>
          <a:spcPct val="20000"/>
        </a:spcBef>
        <a:spcAft>
          <a:spcPct val="0"/>
        </a:spcAft>
        <a:buFont typeface="Wingdings" pitchFamily="2" charset="2"/>
        <a:buChar char="§"/>
        <a:defRPr sz="1800" kern="1200">
          <a:solidFill>
            <a:srgbClr val="17375E"/>
          </a:solidFill>
          <a:latin typeface="Times New Roman" pitchFamily="18" charset="0"/>
          <a:ea typeface="+mn-ea"/>
          <a:cs typeface="Times New Roman" pitchFamily="18" charset="0"/>
        </a:defRPr>
      </a:lvl3pPr>
      <a:lvl4pPr marL="1200150" indent="-171450" algn="l" rtl="0" eaLnBrk="0" fontAlgn="base" hangingPunct="0">
        <a:spcBef>
          <a:spcPct val="20000"/>
        </a:spcBef>
        <a:spcAft>
          <a:spcPct val="0"/>
        </a:spcAft>
        <a:buFont typeface="Wingdings" pitchFamily="2" charset="2"/>
        <a:buChar char="§"/>
        <a:defRPr sz="1500" kern="1200">
          <a:solidFill>
            <a:srgbClr val="17375E"/>
          </a:solidFill>
          <a:latin typeface="Times New Roman" pitchFamily="18" charset="0"/>
          <a:ea typeface="+mn-ea"/>
          <a:cs typeface="Times New Roman" pitchFamily="18" charset="0"/>
        </a:defRPr>
      </a:lvl4pPr>
      <a:lvl5pPr marL="1543050" indent="-171450" algn="l" rtl="0" eaLnBrk="0" fontAlgn="base" hangingPunct="0">
        <a:spcBef>
          <a:spcPct val="20000"/>
        </a:spcBef>
        <a:spcAft>
          <a:spcPct val="0"/>
        </a:spcAft>
        <a:buFont typeface="Wingdings" pitchFamily="2" charset="2"/>
        <a:buChar char="§"/>
        <a:defRPr sz="1500" kern="1200">
          <a:solidFill>
            <a:srgbClr val="17375E"/>
          </a:solidFill>
          <a:latin typeface="Times New Roman" pitchFamily="18" charset="0"/>
          <a:ea typeface="+mn-ea"/>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6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5.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hyperlink" Target="https://doi.org/10.5771/9783748944348" TargetMode="External"/><Relationship Id="rId2" Type="http://schemas.openxmlformats.org/officeDocument/2006/relationships/image" Target="../media/image47.jpeg"/><Relationship Id="rId1" Type="http://schemas.openxmlformats.org/officeDocument/2006/relationships/slideLayout" Target="../slideLayouts/slideLayout83.xml"/><Relationship Id="rId6" Type="http://schemas.openxmlformats.org/officeDocument/2006/relationships/hyperlink" Target="https://doi.org/10.1080/09540962.2024.2365351" TargetMode="External"/><Relationship Id="rId5" Type="http://schemas.openxmlformats.org/officeDocument/2006/relationships/image" Target="../media/image49.jpeg"/><Relationship Id="rId4" Type="http://schemas.openxmlformats.org/officeDocument/2006/relationships/hyperlink" Target="https://doi.org/10.1177/13837605241289773"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85.xml"/><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6.xml"/></Relationships>
</file>

<file path=ppt/slides/_rels/slide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xml"/><Relationship Id="rId1" Type="http://schemas.openxmlformats.org/officeDocument/2006/relationships/slideLayout" Target="../slideLayouts/slideLayout105.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05.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05.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ctrTitle"/>
          </p:nvPr>
        </p:nvSpPr>
        <p:spPr>
          <a:xfrm>
            <a:off x="107504" y="3291830"/>
            <a:ext cx="9036496" cy="1102519"/>
          </a:xfrm>
        </p:spPr>
        <p:txBody>
          <a:bodyPr>
            <a:normAutofit fontScale="90000"/>
          </a:bodyPr>
          <a:lstStyle/>
          <a:p>
            <a:pPr algn="ctr"/>
            <a:r>
              <a:rPr lang="en-US" sz="3100" dirty="0">
                <a:effectLst/>
                <a:latin typeface="+mn-lt"/>
                <a:ea typeface="Aptos" panose="020B0004020202020204" pitchFamily="34" charset="0"/>
                <a:cs typeface="Aptos" panose="020B0004020202020204" pitchFamily="34" charset="0"/>
              </a:rPr>
              <a:t>Digital transformation in Public Administration: </a:t>
            </a:r>
            <a:br>
              <a:rPr lang="en-US" sz="3100" dirty="0">
                <a:effectLst/>
                <a:latin typeface="+mn-lt"/>
                <a:ea typeface="Aptos" panose="020B0004020202020204" pitchFamily="34" charset="0"/>
                <a:cs typeface="Aptos" panose="020B0004020202020204" pitchFamily="34" charset="0"/>
              </a:rPr>
            </a:br>
            <a:r>
              <a:rPr lang="en-US" sz="3100" dirty="0">
                <a:effectLst/>
                <a:latin typeface="+mn-lt"/>
                <a:ea typeface="Aptos" panose="020B0004020202020204" pitchFamily="34" charset="0"/>
                <a:cs typeface="Aptos" panose="020B0004020202020204" pitchFamily="34" charset="0"/>
              </a:rPr>
              <a:t>Emprical Evidence from Current Research Projects</a:t>
            </a:r>
            <a:br>
              <a:rPr lang="en-US" sz="3100" dirty="0">
                <a:latin typeface="+mn-lt"/>
              </a:rPr>
            </a:br>
            <a:br>
              <a:rPr lang="en-US" sz="3100" dirty="0">
                <a:latin typeface="+mn-lt"/>
              </a:rPr>
            </a:br>
            <a:r>
              <a:rPr lang="en-US" sz="2400" dirty="0">
                <a:latin typeface="+mn-lt"/>
              </a:rPr>
              <a:t>Prof. Dr. Sabine Kuhlmann </a:t>
            </a:r>
            <a:br>
              <a:rPr lang="en-US" sz="2400" dirty="0">
                <a:latin typeface="+mn-lt"/>
              </a:rPr>
            </a:br>
            <a:r>
              <a:rPr lang="en-US" sz="2400" dirty="0">
                <a:latin typeface="+mn-lt"/>
              </a:rPr>
              <a:t>University of Potsdam</a:t>
            </a:r>
            <a:br>
              <a:rPr lang="en-US" sz="2400" dirty="0">
                <a:latin typeface="+mn-lt"/>
              </a:rPr>
            </a:br>
            <a:r>
              <a:rPr lang="en-US" sz="2400" dirty="0">
                <a:latin typeface="+mn-lt"/>
              </a:rPr>
              <a:t>Germany</a:t>
            </a:r>
            <a:endParaRPr lang="de-DE" altLang="de-DE" sz="2100" dirty="0">
              <a:latin typeface="+mn-lt"/>
            </a:endParaRPr>
          </a:p>
        </p:txBody>
      </p:sp>
    </p:spTree>
    <p:extLst>
      <p:ext uri="{BB962C8B-B14F-4D97-AF65-F5344CB8AC3E}">
        <p14:creationId xmlns:p14="http://schemas.microsoft.com/office/powerpoint/2010/main" val="3678589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a:xfrm>
            <a:off x="0" y="1069463"/>
            <a:ext cx="9144000" cy="3510390"/>
          </a:xfrm>
        </p:spPr>
        <p:txBody>
          <a:bodyPr>
            <a:noAutofit/>
          </a:bodyPr>
          <a:lstStyle/>
          <a:p>
            <a:pPr marL="0" indent="0" algn="ctr"/>
            <a:r>
              <a:rPr lang="en-US" sz="2000" b="1" dirty="0"/>
              <a:t>The digital transformation of local governments:</a:t>
            </a:r>
            <a:br>
              <a:rPr lang="en-US" sz="2000" b="1" dirty="0"/>
            </a:br>
            <a:r>
              <a:rPr lang="en-US" sz="2000" b="1" dirty="0"/>
              <a:t>France, Germany, UK compared</a:t>
            </a:r>
          </a:p>
          <a:p>
            <a:pPr>
              <a:buFont typeface="Arial" panose="020B0604020202020204" pitchFamily="34" charset="0"/>
              <a:buChar char="•"/>
            </a:pPr>
            <a:r>
              <a:rPr lang="en-US" sz="2000" dirty="0"/>
              <a:t>Exploring and explain the particularities of local level digitalization in 3 countries </a:t>
            </a:r>
          </a:p>
          <a:p>
            <a:pPr>
              <a:buFont typeface="Arial" panose="020B0604020202020204" pitchFamily="34" charset="0"/>
              <a:buChar char="•"/>
            </a:pPr>
            <a:r>
              <a:rPr lang="en-US" sz="2000" dirty="0"/>
              <a:t>Similarities/differences in digitalization governance, policymaking, outcomes ==Y causal links </a:t>
            </a:r>
          </a:p>
          <a:p>
            <a:pPr>
              <a:buFont typeface="Arial" panose="020B0604020202020204" pitchFamily="34" charset="0"/>
              <a:buChar char="•"/>
            </a:pPr>
            <a:r>
              <a:rPr lang="en-US" sz="2000" b="1" i="1" dirty="0"/>
              <a:t>RQ1: </a:t>
            </a:r>
            <a:r>
              <a:rPr lang="en-GB" sz="2000" b="1" i="1" dirty="0">
                <a:latin typeface="Calibri" panose="020F0502020204030204" pitchFamily="34" charset="0"/>
                <a:cs typeface="Calibri" panose="020F0502020204030204" pitchFamily="34" charset="0"/>
              </a:rPr>
              <a:t>What governance arrangements do exist in the field of local governments’ digitalisation from a country-comparative perspective?</a:t>
            </a:r>
          </a:p>
          <a:p>
            <a:pPr>
              <a:buFont typeface="Arial" panose="020B0604020202020204" pitchFamily="34" charset="0"/>
              <a:buChar char="•"/>
            </a:pPr>
            <a:r>
              <a:rPr lang="en-GB" sz="2000" b="1" i="1" dirty="0">
                <a:latin typeface="Calibri" panose="020F0502020204030204" pitchFamily="34" charset="0"/>
                <a:cs typeface="Calibri" panose="020F0502020204030204" pitchFamily="34" charset="0"/>
              </a:rPr>
              <a:t>RQ2: How do these governance arrangements influence policymaking and outcomes in the field of local administrative digitalisation?</a:t>
            </a:r>
          </a:p>
          <a:p>
            <a:pPr>
              <a:buFont typeface="Arial" panose="020B0604020202020204" pitchFamily="34" charset="0"/>
              <a:buChar char="•"/>
            </a:pPr>
            <a:r>
              <a:rPr lang="en-GB" sz="2000" b="1" dirty="0">
                <a:latin typeface="Calibri" panose="020F0502020204030204" pitchFamily="34" charset="0"/>
                <a:cs typeface="Calibri" panose="020F0502020204030204" pitchFamily="34" charset="0"/>
              </a:rPr>
              <a:t>Aim:</a:t>
            </a:r>
            <a:r>
              <a:rPr lang="en-GB" sz="2000" dirty="0">
                <a:latin typeface="Calibri" panose="020F0502020204030204" pitchFamily="34" charset="0"/>
                <a:cs typeface="Calibri" panose="020F0502020204030204" pitchFamily="34" charset="0"/>
              </a:rPr>
              <a:t> to develop and test a new analytical framework for comparing different countries’ digitalisation approaches at the local level of government</a:t>
            </a:r>
          </a:p>
          <a:p>
            <a:pPr>
              <a:buFont typeface="Arial" panose="020B0604020202020204" pitchFamily="34" charset="0"/>
              <a:buChar char="•"/>
            </a:pPr>
            <a:endParaRPr lang="en-GB" sz="2000" b="1" i="1" dirty="0">
              <a:latin typeface="Calibri" panose="020F0502020204030204" pitchFamily="34" charset="0"/>
              <a:cs typeface="Calibri" panose="020F0502020204030204" pitchFamily="34" charset="0"/>
            </a:endParaRPr>
          </a:p>
          <a:p>
            <a:pPr>
              <a:buFont typeface="Arial" panose="020B0604020202020204" pitchFamily="34" charset="0"/>
              <a:buChar char="•"/>
            </a:pPr>
            <a:endParaRPr lang="en-GB" b="1" i="1" dirty="0">
              <a:latin typeface="Calibri" panose="020F0502020204030204" pitchFamily="34" charset="0"/>
              <a:cs typeface="Calibri" panose="020F0502020204030204" pitchFamily="34" charset="0"/>
            </a:endParaRPr>
          </a:p>
          <a:p>
            <a:pPr>
              <a:buFont typeface="Arial" panose="020B0604020202020204" pitchFamily="34" charset="0"/>
              <a:buChar char="•"/>
            </a:pPr>
            <a:endParaRPr lang="en-US" b="1" dirty="0"/>
          </a:p>
          <a:p>
            <a:pPr>
              <a:buFont typeface="Arial" panose="020B0604020202020204" pitchFamily="34" charset="0"/>
              <a:buChar char="•"/>
            </a:pPr>
            <a:endParaRPr lang="en-US" dirty="0"/>
          </a:p>
          <a:p>
            <a:pPr marL="0" indent="0"/>
            <a:endParaRPr lang="en-US" dirty="0"/>
          </a:p>
        </p:txBody>
      </p:sp>
      <p:sp>
        <p:nvSpPr>
          <p:cNvPr id="3" name="Titel 2"/>
          <p:cNvSpPr>
            <a:spLocks noGrp="1"/>
          </p:cNvSpPr>
          <p:nvPr>
            <p:ph type="title"/>
          </p:nvPr>
        </p:nvSpPr>
        <p:spPr>
          <a:xfrm>
            <a:off x="2681790" y="51471"/>
            <a:ext cx="6282698" cy="1017992"/>
          </a:xfrm>
        </p:spPr>
        <p:txBody>
          <a:bodyPr>
            <a:noAutofit/>
          </a:bodyPr>
          <a:lstStyle/>
          <a:p>
            <a:r>
              <a:rPr lang="de-DE" sz="2400" dirty="0" err="1"/>
              <a:t>Local</a:t>
            </a:r>
            <a:r>
              <a:rPr lang="de-DE" sz="2400" dirty="0"/>
              <a:t> Government </a:t>
            </a:r>
            <a:r>
              <a:rPr lang="de-DE" sz="2400" dirty="0" err="1"/>
              <a:t>Digitalization</a:t>
            </a:r>
            <a:r>
              <a:rPr lang="de-DE" sz="2400" dirty="0"/>
              <a:t> in 3 Focus-Countries: PA </a:t>
            </a:r>
            <a:r>
              <a:rPr lang="de-DE" sz="2400" dirty="0" err="1"/>
              <a:t>Profiles</a:t>
            </a:r>
            <a:r>
              <a:rPr lang="de-DE" sz="2400" dirty="0"/>
              <a:t> and </a:t>
            </a:r>
            <a:r>
              <a:rPr lang="de-DE" sz="2400" dirty="0" err="1"/>
              <a:t>Governance</a:t>
            </a:r>
            <a:r>
              <a:rPr lang="de-DE" sz="2400" dirty="0"/>
              <a:t> </a:t>
            </a:r>
            <a:endParaRPr lang="en-US" sz="2400" dirty="0"/>
          </a:p>
        </p:txBody>
      </p:sp>
      <p:sp>
        <p:nvSpPr>
          <p:cNvPr id="5" name="Fußzeilenplatzhalter 4"/>
          <p:cNvSpPr>
            <a:spLocks noGrp="1"/>
          </p:cNvSpPr>
          <p:nvPr>
            <p:ph type="ftr" sz="quarter" idx="12"/>
          </p:nvPr>
        </p:nvSpPr>
        <p:spPr/>
        <p:txBody>
          <a:bodyPr/>
          <a:lstStyle/>
          <a:p>
            <a:pPr defTabSz="685800"/>
            <a:r>
              <a:rPr lang="en-US">
                <a:solidFill>
                  <a:prstClr val="white"/>
                </a:solidFill>
                <a:latin typeface="Calibri"/>
                <a:cs typeface="Arial" charset="0"/>
              </a:rPr>
              <a:t>Sabine Kuhlmann</a:t>
            </a:r>
            <a:endParaRPr lang="en-US" dirty="0">
              <a:solidFill>
                <a:prstClr val="white"/>
              </a:solidFill>
              <a:latin typeface="Calibri"/>
              <a:cs typeface="Arial" charset="0"/>
            </a:endParaRPr>
          </a:p>
        </p:txBody>
      </p:sp>
      <p:sp>
        <p:nvSpPr>
          <p:cNvPr id="6" name="Foliennummernplatzhalter 5"/>
          <p:cNvSpPr>
            <a:spLocks noGrp="1"/>
          </p:cNvSpPr>
          <p:nvPr>
            <p:ph type="sldNum" sz="quarter" idx="13"/>
          </p:nvPr>
        </p:nvSpPr>
        <p:spPr/>
        <p:txBody>
          <a:bodyPr/>
          <a:lstStyle/>
          <a:p>
            <a:pPr defTabSz="685800"/>
            <a:fld id="{B9DC3BE4-014D-4E5D-BF22-87541E65D87F}" type="slidenum">
              <a:rPr lang="en-US">
                <a:solidFill>
                  <a:prstClr val="white"/>
                </a:solidFill>
                <a:latin typeface="Calibri"/>
                <a:cs typeface="Arial" charset="0"/>
              </a:rPr>
              <a:pPr defTabSz="685800"/>
              <a:t>10</a:t>
            </a:fld>
            <a:endParaRPr lang="en-US">
              <a:solidFill>
                <a:prstClr val="white"/>
              </a:solidFill>
              <a:latin typeface="Calibri"/>
              <a:cs typeface="Arial" charset="0"/>
            </a:endParaRPr>
          </a:p>
        </p:txBody>
      </p:sp>
      <p:sp>
        <p:nvSpPr>
          <p:cNvPr id="12" name="Datumsplatzhalter 11"/>
          <p:cNvSpPr>
            <a:spLocks noGrp="1"/>
          </p:cNvSpPr>
          <p:nvPr>
            <p:ph type="dt" sz="half" idx="11"/>
          </p:nvPr>
        </p:nvSpPr>
        <p:spPr/>
        <p:txBody>
          <a:bodyPr/>
          <a:lstStyle/>
          <a:p>
            <a:pPr defTabSz="685800"/>
            <a:r>
              <a:rPr lang="en-US">
                <a:solidFill>
                  <a:prstClr val="white"/>
                </a:solidFill>
                <a:latin typeface="Calibri"/>
                <a:cs typeface="Arial" charset="0"/>
              </a:rPr>
              <a:t>15 March 2023</a:t>
            </a:r>
            <a:endParaRPr lang="en-US" dirty="0">
              <a:solidFill>
                <a:prstClr val="white"/>
              </a:solidFill>
              <a:latin typeface="Calibri"/>
              <a:cs typeface="Arial" charset="0"/>
            </a:endParaRPr>
          </a:p>
        </p:txBody>
      </p:sp>
    </p:spTree>
    <p:extLst>
      <p:ext uri="{BB962C8B-B14F-4D97-AF65-F5344CB8AC3E}">
        <p14:creationId xmlns:p14="http://schemas.microsoft.com/office/powerpoint/2010/main" val="2327898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r>
              <a:rPr lang="de-DE" dirty="0"/>
              <a:t>Administrative </a:t>
            </a:r>
            <a:r>
              <a:rPr lang="de-DE" dirty="0" err="1"/>
              <a:t>Profiles</a:t>
            </a:r>
            <a:endParaRPr lang="en-US" dirty="0"/>
          </a:p>
        </p:txBody>
      </p:sp>
      <p:pic>
        <p:nvPicPr>
          <p:cNvPr id="5" name="Picture 4">
            <a:extLst>
              <a:ext uri="{FF2B5EF4-FFF2-40B4-BE49-F238E27FC236}">
                <a16:creationId xmlns:a16="http://schemas.microsoft.com/office/drawing/2014/main" id="{AF4544C1-BB16-E417-EA65-52DF6A2CA3B1}"/>
              </a:ext>
            </a:extLst>
          </p:cNvPr>
          <p:cNvPicPr>
            <a:picLocks noChangeAspect="1"/>
          </p:cNvPicPr>
          <p:nvPr/>
        </p:nvPicPr>
        <p:blipFill>
          <a:blip r:embed="rId3"/>
          <a:srcRect t="1" b="1927"/>
          <a:stretch/>
        </p:blipFill>
        <p:spPr>
          <a:xfrm>
            <a:off x="13469" y="-14143"/>
            <a:ext cx="9130531" cy="5137713"/>
          </a:xfrm>
          <a:prstGeom prst="rect">
            <a:avLst/>
          </a:prstGeom>
        </p:spPr>
      </p:pic>
      <p:sp>
        <p:nvSpPr>
          <p:cNvPr id="10" name="Fußzeilenplatzhalter 4">
            <a:extLst>
              <a:ext uri="{FF2B5EF4-FFF2-40B4-BE49-F238E27FC236}">
                <a16:creationId xmlns:a16="http://schemas.microsoft.com/office/drawing/2014/main" id="{C6AE4D29-D8B1-72B4-08B2-C17CE38ACB86}"/>
              </a:ext>
            </a:extLst>
          </p:cNvPr>
          <p:cNvSpPr txBox="1">
            <a:spLocks/>
          </p:cNvSpPr>
          <p:nvPr/>
        </p:nvSpPr>
        <p:spPr>
          <a:xfrm>
            <a:off x="7236296" y="4948014"/>
            <a:ext cx="1731692" cy="193757"/>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Sabine Kuhlmann</a:t>
            </a:r>
          </a:p>
        </p:txBody>
      </p:sp>
      <p:sp>
        <p:nvSpPr>
          <p:cNvPr id="8" name="Rechteck 7">
            <a:extLst>
              <a:ext uri="{FF2B5EF4-FFF2-40B4-BE49-F238E27FC236}">
                <a16:creationId xmlns:a16="http://schemas.microsoft.com/office/drawing/2014/main" id="{83328A98-A024-E6F4-853A-B891AF414F85}"/>
              </a:ext>
            </a:extLst>
          </p:cNvPr>
          <p:cNvSpPr/>
          <p:nvPr/>
        </p:nvSpPr>
        <p:spPr>
          <a:xfrm>
            <a:off x="107504" y="771550"/>
            <a:ext cx="194421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3B275047-46C0-00D7-537B-08FD73591F78}"/>
              </a:ext>
            </a:extLst>
          </p:cNvPr>
          <p:cNvSpPr/>
          <p:nvPr/>
        </p:nvSpPr>
        <p:spPr>
          <a:xfrm>
            <a:off x="107504" y="1005838"/>
            <a:ext cx="194421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88A459CF-CCC8-E857-5BE5-2F71993B0ED3}"/>
              </a:ext>
            </a:extLst>
          </p:cNvPr>
          <p:cNvSpPr/>
          <p:nvPr/>
        </p:nvSpPr>
        <p:spPr>
          <a:xfrm>
            <a:off x="107504" y="3892655"/>
            <a:ext cx="216024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26430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3E9FB-E7E6-F452-427B-113FA9B5520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D6ED04B-E523-D3C4-CA25-52BE154C46D0}"/>
              </a:ext>
            </a:extLst>
          </p:cNvPr>
          <p:cNvSpPr>
            <a:spLocks noGrp="1"/>
          </p:cNvSpPr>
          <p:nvPr>
            <p:ph type="title"/>
          </p:nvPr>
        </p:nvSpPr>
        <p:spPr>
          <a:xfrm>
            <a:off x="3851920" y="480071"/>
            <a:ext cx="5248678" cy="641226"/>
          </a:xfrm>
        </p:spPr>
        <p:txBody>
          <a:bodyPr/>
          <a:lstStyle/>
          <a:p>
            <a:r>
              <a:rPr lang="de-DE" altLang="de-DE" sz="1800" b="1" dirty="0">
                <a:ea typeface="ＭＳ Ｐゴシック" panose="020B0600070205080204" pitchFamily="34" charset="-128"/>
              </a:rPr>
              <a:t>Kuhlmann, S./Wollmann, H./Reiter, R., 2025: </a:t>
            </a:r>
            <a:br>
              <a:rPr lang="de-DE" altLang="de-DE" sz="1800" b="1" dirty="0">
                <a:ea typeface="ＭＳ Ｐゴシック" panose="020B0600070205080204" pitchFamily="34" charset="-128"/>
              </a:rPr>
            </a:br>
            <a:r>
              <a:rPr lang="de-DE" altLang="de-DE" sz="1800" b="1" dirty="0" err="1">
                <a:ea typeface="ＭＳ Ｐゴシック" panose="020B0600070205080204" pitchFamily="34" charset="-128"/>
              </a:rPr>
              <a:t>Introduction</a:t>
            </a:r>
            <a:r>
              <a:rPr lang="de-DE" altLang="de-DE" sz="1800" b="1" dirty="0">
                <a:ea typeface="ＭＳ Ｐゴシック" panose="020B0600070205080204" pitchFamily="34" charset="-128"/>
              </a:rPr>
              <a:t> </a:t>
            </a:r>
            <a:r>
              <a:rPr lang="de-DE" altLang="de-DE" sz="1800" b="1" dirty="0" err="1">
                <a:ea typeface="ＭＳ Ｐゴシック" panose="020B0600070205080204" pitchFamily="34" charset="-128"/>
              </a:rPr>
              <a:t>to</a:t>
            </a:r>
            <a:r>
              <a:rPr lang="de-DE" altLang="de-DE" sz="1800" b="1" dirty="0">
                <a:ea typeface="ＭＳ Ｐゴシック" panose="020B0600070205080204" pitchFamily="34" charset="-128"/>
              </a:rPr>
              <a:t> CPA. 3rd Edition</a:t>
            </a:r>
            <a:endParaRPr lang="de-DE" sz="1800" b="1" dirty="0"/>
          </a:p>
        </p:txBody>
      </p:sp>
      <p:sp>
        <p:nvSpPr>
          <p:cNvPr id="3" name="Foliennummernplatzhalter 2">
            <a:extLst>
              <a:ext uri="{FF2B5EF4-FFF2-40B4-BE49-F238E27FC236}">
                <a16:creationId xmlns:a16="http://schemas.microsoft.com/office/drawing/2014/main" id="{FB5CB4C1-C6D9-0E81-1339-22249B04DD9D}"/>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DDDD262-BC9C-494B-9CF4-E0E22047DDD7}" type="slidenum">
              <a:rPr kumimoji="0" lang="de-DE" sz="1050" b="0" i="0" u="none" strike="noStrike" kern="1200" cap="none" spc="0" normalizeH="0" baseline="0" noProof="0">
                <a:ln>
                  <a:noFill/>
                </a:ln>
                <a:solidFill>
                  <a:srgbClr val="1F497D">
                    <a:lumMod val="75000"/>
                  </a:srgbClr>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de-DE" sz="1050" b="0"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sp>
        <p:nvSpPr>
          <p:cNvPr id="4" name="Rechteck 3">
            <a:extLst>
              <a:ext uri="{FF2B5EF4-FFF2-40B4-BE49-F238E27FC236}">
                <a16:creationId xmlns:a16="http://schemas.microsoft.com/office/drawing/2014/main" id="{3CB518C0-8DEA-ECCF-6542-BC3C325756A9}"/>
              </a:ext>
            </a:extLst>
          </p:cNvPr>
          <p:cNvSpPr/>
          <p:nvPr/>
        </p:nvSpPr>
        <p:spPr>
          <a:xfrm>
            <a:off x="3347864" y="1393560"/>
            <a:ext cx="5400600" cy="3170099"/>
          </a:xfrm>
          <a:prstGeom prst="rect">
            <a:avLst/>
          </a:prstGeom>
        </p:spPr>
        <p:txBody>
          <a:bodyPr wrap="square">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21E1F"/>
                </a:solidFill>
                <a:effectLst/>
                <a:uLnTx/>
                <a:uFillTx/>
                <a:latin typeface="Calibri" pitchFamily="34" charset="0"/>
                <a:ea typeface="+mn-ea"/>
                <a:cs typeface="Arial" charset="0"/>
              </a:rPr>
              <a:t>Focusing on the UK, France, Germany, Sweden, Italy and Hungary, countries that represent key variations in European public administration, this textbook explores how the cultural, organizational, personnel and financial dimensions of public administration compare. The guiding questions are whether, to what extent and why the politico-administrative systems and their reforms show convergence or divergence from Europeanization. </a:t>
            </a:r>
            <a:endParaRPr kumimoji="0" lang="de-DE" sz="20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pic>
        <p:nvPicPr>
          <p:cNvPr id="7" name="Grafik 6" descr="Ein Bild, das Text, Buch, Schild, Kunst enthält.&#10;&#10;KI-generierte Inhalte können fehlerhaft sein.">
            <a:extLst>
              <a:ext uri="{FF2B5EF4-FFF2-40B4-BE49-F238E27FC236}">
                <a16:creationId xmlns:a16="http://schemas.microsoft.com/office/drawing/2014/main" id="{E4740829-5BD7-40E7-F88D-ED9FAD05A5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06" y="32422"/>
            <a:ext cx="3319358" cy="5078655"/>
          </a:xfrm>
          <a:prstGeom prst="rect">
            <a:avLst/>
          </a:prstGeom>
        </p:spPr>
      </p:pic>
      <p:sp>
        <p:nvSpPr>
          <p:cNvPr id="5" name="Inhaltsplatzhalter 4">
            <a:extLst>
              <a:ext uri="{FF2B5EF4-FFF2-40B4-BE49-F238E27FC236}">
                <a16:creationId xmlns:a16="http://schemas.microsoft.com/office/drawing/2014/main" id="{C8E99836-031A-DC3A-7C93-C06507B6730A}"/>
              </a:ext>
            </a:extLst>
          </p:cNvPr>
          <p:cNvSpPr>
            <a:spLocks noGrp="1"/>
          </p:cNvSpPr>
          <p:nvPr>
            <p:ph sz="quarter" idx="11"/>
          </p:nvPr>
        </p:nvSpPr>
        <p:spPr>
          <a:xfrm>
            <a:off x="3772006" y="1445605"/>
            <a:ext cx="5328592" cy="3132348"/>
          </a:xfrm>
        </p:spPr>
        <p:txBody>
          <a:bodyPr/>
          <a:lstStyle/>
          <a:p>
            <a:endParaRPr lang="de-DE" dirty="0"/>
          </a:p>
        </p:txBody>
      </p:sp>
    </p:spTree>
    <p:extLst>
      <p:ext uri="{BB962C8B-B14F-4D97-AF65-F5344CB8AC3E}">
        <p14:creationId xmlns:p14="http://schemas.microsoft.com/office/powerpoint/2010/main" val="1540679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C0E4C7A-702C-E346-CB45-C248F9229A00}"/>
              </a:ext>
            </a:extLst>
          </p:cNvPr>
          <p:cNvSpPr txBox="1"/>
          <p:nvPr/>
        </p:nvSpPr>
        <p:spPr>
          <a:xfrm>
            <a:off x="176012" y="1050072"/>
            <a:ext cx="8860484" cy="3170099"/>
          </a:xfrm>
          <a:prstGeom prst="rect">
            <a:avLst/>
          </a:prstGeom>
          <a:noFill/>
        </p:spPr>
        <p:txBody>
          <a:bodyPr wrap="square" rtlCol="0">
            <a:spAutoFit/>
          </a:bodyPr>
          <a:lstStyle/>
          <a:p>
            <a:pPr marL="400050" indent="-400050" algn="just">
              <a:buFont typeface="+mj-lt"/>
              <a:buAutoNum type="romanUcPeriod"/>
            </a:pPr>
            <a:r>
              <a:rPr lang="en-GB" sz="2000" b="1" dirty="0">
                <a:latin typeface="Calibri" panose="020F0502020204030204" pitchFamily="34" charset="0"/>
                <a:cs typeface="Calibri" panose="020F0502020204030204" pitchFamily="34" charset="0"/>
              </a:rPr>
              <a:t>Digitalisation Governance (ind. variable)</a:t>
            </a:r>
            <a:r>
              <a:rPr lang="en-GB" sz="2000" dirty="0">
                <a:latin typeface="Calibri" panose="020F0502020204030204" pitchFamily="34" charset="0"/>
                <a:cs typeface="Calibri" panose="020F0502020204030204" pitchFamily="34" charset="0"/>
              </a:rPr>
              <a:t>: Who is responsible for administrative digitalisation at different levels of government?</a:t>
            </a:r>
          </a:p>
          <a:p>
            <a:pPr marL="400050" indent="-400050" algn="just">
              <a:buFont typeface="+mj-lt"/>
              <a:buAutoNum type="romanUcPeriod"/>
            </a:pPr>
            <a:r>
              <a:rPr lang="en-GB" sz="2000" b="1" dirty="0">
                <a:latin typeface="Calibri" panose="020F0502020204030204" pitchFamily="34" charset="0"/>
                <a:cs typeface="Calibri" panose="020F0502020204030204" pitchFamily="34" charset="0"/>
              </a:rPr>
              <a:t>Policymaking (dep. variable)</a:t>
            </a:r>
            <a:r>
              <a:rPr lang="en-GB" sz="2000" dirty="0">
                <a:latin typeface="Calibri" panose="020F0502020204030204" pitchFamily="34" charset="0"/>
                <a:cs typeface="Calibri" panose="020F0502020204030204" pitchFamily="34" charset="0"/>
              </a:rPr>
              <a:t>: Dominant steering approach (enforcement vs. voluntariness);  transitionary scope (radical vs. incremental); policy instruments: </a:t>
            </a:r>
          </a:p>
          <a:p>
            <a:pPr marL="857250" lvl="1" indent="-400050" algn="just">
              <a:buFont typeface="Arial" panose="020B0604020202020204" pitchFamily="34" charset="0"/>
              <a:buChar char="•"/>
            </a:pPr>
            <a:r>
              <a:rPr lang="en-GB" sz="2000" i="1" dirty="0">
                <a:latin typeface="Calibri" panose="020F0502020204030204" pitchFamily="34" charset="0"/>
                <a:cs typeface="Calibri" panose="020F0502020204030204" pitchFamily="34" charset="0"/>
              </a:rPr>
              <a:t>sticks</a:t>
            </a:r>
            <a:r>
              <a:rPr lang="en-GB" sz="2000" dirty="0">
                <a:latin typeface="Calibri" panose="020F0502020204030204" pitchFamily="34" charset="0"/>
                <a:cs typeface="Calibri" panose="020F0502020204030204" pitchFamily="34" charset="0"/>
              </a:rPr>
              <a:t>: legislative and regulatory instruments; </a:t>
            </a:r>
          </a:p>
          <a:p>
            <a:pPr marL="857250" lvl="1" indent="-400050" algn="just">
              <a:buFont typeface="Arial" panose="020B0604020202020204" pitchFamily="34" charset="0"/>
              <a:buChar char="•"/>
            </a:pPr>
            <a:r>
              <a:rPr lang="en-GB" sz="2000" i="1" dirty="0">
                <a:latin typeface="Calibri" panose="020F0502020204030204" pitchFamily="34" charset="0"/>
                <a:cs typeface="Calibri" panose="020F0502020204030204" pitchFamily="34" charset="0"/>
              </a:rPr>
              <a:t>carrots</a:t>
            </a:r>
            <a:r>
              <a:rPr lang="en-GB" sz="2000" dirty="0">
                <a:latin typeface="Calibri" panose="020F0502020204030204" pitchFamily="34" charset="0"/>
                <a:cs typeface="Calibri" panose="020F0502020204030204" pitchFamily="34" charset="0"/>
              </a:rPr>
              <a:t>: financial incentives and infrastructure support; </a:t>
            </a:r>
          </a:p>
          <a:p>
            <a:pPr marL="857250" lvl="1" indent="-400050" algn="just">
              <a:buFont typeface="Arial" panose="020B0604020202020204" pitchFamily="34" charset="0"/>
              <a:buChar char="•"/>
            </a:pPr>
            <a:r>
              <a:rPr lang="en-GB" sz="2000" i="1" dirty="0">
                <a:latin typeface="Calibri" panose="020F0502020204030204" pitchFamily="34" charset="0"/>
                <a:cs typeface="Calibri" panose="020F0502020204030204" pitchFamily="34" charset="0"/>
              </a:rPr>
              <a:t>programs: </a:t>
            </a:r>
            <a:r>
              <a:rPr lang="en-GB" sz="2000" dirty="0">
                <a:latin typeface="Calibri" panose="020F0502020204030204" pitchFamily="34" charset="0"/>
                <a:cs typeface="Calibri" panose="020F0502020204030204" pitchFamily="34" charset="0"/>
              </a:rPr>
              <a:t>strategic plans, agreements, declarations; </a:t>
            </a:r>
          </a:p>
          <a:p>
            <a:pPr marL="857250" lvl="1" indent="-400050" algn="just">
              <a:buFont typeface="Arial" panose="020B0604020202020204" pitchFamily="34" charset="0"/>
              <a:buChar char="•"/>
            </a:pPr>
            <a:r>
              <a:rPr lang="en-GB" sz="2000" i="1" dirty="0">
                <a:latin typeface="Calibri" panose="020F0502020204030204" pitchFamily="34" charset="0"/>
                <a:cs typeface="Calibri" panose="020F0502020204030204" pitchFamily="34" charset="0"/>
              </a:rPr>
              <a:t>sermons</a:t>
            </a:r>
            <a:r>
              <a:rPr lang="en-GB" sz="2000" dirty="0">
                <a:latin typeface="Calibri" panose="020F0502020204030204" pitchFamily="34" charset="0"/>
                <a:cs typeface="Calibri" panose="020F0502020204030204" pitchFamily="34" charset="0"/>
              </a:rPr>
              <a:t>: information, persuasion, guidelines (</a:t>
            </a:r>
            <a:r>
              <a:rPr lang="en-GB" sz="2000" dirty="0" err="1">
                <a:latin typeface="Calibri" panose="020F0502020204030204" pitchFamily="34" charset="0"/>
                <a:cs typeface="Calibri" panose="020F0502020204030204" pitchFamily="34" charset="0"/>
              </a:rPr>
              <a:t>Vedung</a:t>
            </a:r>
            <a:r>
              <a:rPr lang="en-GB" sz="2000" dirty="0">
                <a:latin typeface="Calibri" panose="020F0502020204030204" pitchFamily="34" charset="0"/>
                <a:cs typeface="Calibri" panose="020F0502020204030204" pitchFamily="34" charset="0"/>
              </a:rPr>
              <a:t>, 2003)</a:t>
            </a:r>
          </a:p>
          <a:p>
            <a:pPr marL="400050" indent="-400050" algn="just">
              <a:buFont typeface="+mj-lt"/>
              <a:buAutoNum type="romanUcPeriod"/>
            </a:pPr>
            <a:r>
              <a:rPr lang="en-GB" sz="2000" b="1" dirty="0">
                <a:latin typeface="Calibri" panose="020F0502020204030204" pitchFamily="34" charset="0"/>
                <a:cs typeface="Calibri" panose="020F0502020204030204" pitchFamily="34" charset="0"/>
              </a:rPr>
              <a:t>Outcomes (dep. variable)</a:t>
            </a:r>
            <a:r>
              <a:rPr lang="en-GB" sz="2000" dirty="0">
                <a:latin typeface="Calibri" panose="020F0502020204030204" pitchFamily="34" charset="0"/>
                <a:cs typeface="Calibri" panose="020F0502020204030204" pitchFamily="34" charset="0"/>
              </a:rPr>
              <a:t>: Digital maturity (internal/external); more far-reaching effects (digital divide, re-structuring of LG); un-intended consequences.</a:t>
            </a:r>
          </a:p>
        </p:txBody>
      </p:sp>
      <p:sp>
        <p:nvSpPr>
          <p:cNvPr id="9" name="Titel 2">
            <a:extLst>
              <a:ext uri="{FF2B5EF4-FFF2-40B4-BE49-F238E27FC236}">
                <a16:creationId xmlns:a16="http://schemas.microsoft.com/office/drawing/2014/main" id="{831DC43B-3EFE-51C5-D997-94CBE791B88A}"/>
              </a:ext>
            </a:extLst>
          </p:cNvPr>
          <p:cNvSpPr>
            <a:spLocks noGrp="1"/>
          </p:cNvSpPr>
          <p:nvPr>
            <p:ph type="title"/>
          </p:nvPr>
        </p:nvSpPr>
        <p:spPr>
          <a:xfrm>
            <a:off x="2051720" y="51470"/>
            <a:ext cx="6663684" cy="1017992"/>
          </a:xfrm>
        </p:spPr>
        <p:txBody>
          <a:bodyPr/>
          <a:lstStyle/>
          <a:p>
            <a:r>
              <a:rPr lang="en-GB" dirty="0"/>
              <a:t>Variables &amp; Analytical Dimensions</a:t>
            </a:r>
          </a:p>
        </p:txBody>
      </p:sp>
      <p:sp>
        <p:nvSpPr>
          <p:cNvPr id="10" name="Fußzeilenplatzhalter 4">
            <a:extLst>
              <a:ext uri="{FF2B5EF4-FFF2-40B4-BE49-F238E27FC236}">
                <a16:creationId xmlns:a16="http://schemas.microsoft.com/office/drawing/2014/main" id="{77B5CE06-5B6A-8C46-F450-FCC8E523EC19}"/>
              </a:ext>
            </a:extLst>
          </p:cNvPr>
          <p:cNvSpPr txBox="1">
            <a:spLocks/>
          </p:cNvSpPr>
          <p:nvPr/>
        </p:nvSpPr>
        <p:spPr>
          <a:xfrm>
            <a:off x="7236296" y="4948014"/>
            <a:ext cx="1731692" cy="193757"/>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Sabine Kuhlmann</a:t>
            </a:r>
          </a:p>
        </p:txBody>
      </p:sp>
    </p:spTree>
    <p:extLst>
      <p:ext uri="{BB962C8B-B14F-4D97-AF65-F5344CB8AC3E}">
        <p14:creationId xmlns:p14="http://schemas.microsoft.com/office/powerpoint/2010/main" val="351578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Analytical Framework</a:t>
            </a:r>
            <a:endParaRPr lang="en-US" dirty="0"/>
          </a:p>
        </p:txBody>
      </p:sp>
      <p:sp>
        <p:nvSpPr>
          <p:cNvPr id="2" name="Fußzeilenplatzhalter 4">
            <a:extLst>
              <a:ext uri="{FF2B5EF4-FFF2-40B4-BE49-F238E27FC236}">
                <a16:creationId xmlns:a16="http://schemas.microsoft.com/office/drawing/2014/main" id="{449EED21-3B54-E387-616B-C85A1F87E8CC}"/>
              </a:ext>
            </a:extLst>
          </p:cNvPr>
          <p:cNvSpPr txBox="1">
            <a:spLocks/>
          </p:cNvSpPr>
          <p:nvPr/>
        </p:nvSpPr>
        <p:spPr>
          <a:xfrm>
            <a:off x="7236296" y="4948014"/>
            <a:ext cx="1731692" cy="193757"/>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Sabine Kuhlmann</a:t>
            </a:r>
          </a:p>
        </p:txBody>
      </p:sp>
      <p:pic>
        <p:nvPicPr>
          <p:cNvPr id="5" name="Picture 4">
            <a:extLst>
              <a:ext uri="{FF2B5EF4-FFF2-40B4-BE49-F238E27FC236}">
                <a16:creationId xmlns:a16="http://schemas.microsoft.com/office/drawing/2014/main" id="{DA9F60D3-4756-7CFB-492E-4EBB49792D00}"/>
              </a:ext>
            </a:extLst>
          </p:cNvPr>
          <p:cNvPicPr>
            <a:picLocks noChangeAspect="1"/>
          </p:cNvPicPr>
          <p:nvPr/>
        </p:nvPicPr>
        <p:blipFill>
          <a:blip r:embed="rId3"/>
          <a:srcRect/>
          <a:stretch/>
        </p:blipFill>
        <p:spPr>
          <a:xfrm>
            <a:off x="1" y="51470"/>
            <a:ext cx="9036496" cy="5070632"/>
          </a:xfrm>
          <a:prstGeom prst="rect">
            <a:avLst/>
          </a:prstGeom>
        </p:spPr>
      </p:pic>
    </p:spTree>
    <p:extLst>
      <p:ext uri="{BB962C8B-B14F-4D97-AF65-F5344CB8AC3E}">
        <p14:creationId xmlns:p14="http://schemas.microsoft.com/office/powerpoint/2010/main" val="2580169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err="1"/>
              <a:t>Comparison</a:t>
            </a:r>
            <a:r>
              <a:rPr lang="de-DE" dirty="0"/>
              <a:t> </a:t>
            </a:r>
            <a:r>
              <a:rPr lang="de-DE" dirty="0" err="1"/>
              <a:t>Results</a:t>
            </a:r>
            <a:endParaRPr lang="en-US" dirty="0"/>
          </a:p>
        </p:txBody>
      </p:sp>
      <p:sp>
        <p:nvSpPr>
          <p:cNvPr id="4" name="Fußzeilenplatzhalter 4">
            <a:extLst>
              <a:ext uri="{FF2B5EF4-FFF2-40B4-BE49-F238E27FC236}">
                <a16:creationId xmlns:a16="http://schemas.microsoft.com/office/drawing/2014/main" id="{23B781ED-A0DA-A316-86B1-2A90940E46A9}"/>
              </a:ext>
            </a:extLst>
          </p:cNvPr>
          <p:cNvSpPr txBox="1">
            <a:spLocks/>
          </p:cNvSpPr>
          <p:nvPr/>
        </p:nvSpPr>
        <p:spPr>
          <a:xfrm>
            <a:off x="7236296" y="4948014"/>
            <a:ext cx="1731692" cy="193757"/>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Sabine Kuhlmann</a:t>
            </a:r>
          </a:p>
        </p:txBody>
      </p:sp>
      <p:pic>
        <p:nvPicPr>
          <p:cNvPr id="5" name="Picture 4">
            <a:extLst>
              <a:ext uri="{FF2B5EF4-FFF2-40B4-BE49-F238E27FC236}">
                <a16:creationId xmlns:a16="http://schemas.microsoft.com/office/drawing/2014/main" id="{DA438E70-F675-EEDF-8BB4-95CDB907056B}"/>
              </a:ext>
            </a:extLst>
          </p:cNvPr>
          <p:cNvPicPr>
            <a:picLocks noChangeAspect="1"/>
          </p:cNvPicPr>
          <p:nvPr/>
        </p:nvPicPr>
        <p:blipFill>
          <a:blip r:embed="rId3"/>
          <a:stretch>
            <a:fillRect/>
          </a:stretch>
        </p:blipFill>
        <p:spPr>
          <a:xfrm>
            <a:off x="-42808" y="123478"/>
            <a:ext cx="9186808" cy="4982092"/>
          </a:xfrm>
          <a:prstGeom prst="rect">
            <a:avLst/>
          </a:prstGeom>
        </p:spPr>
      </p:pic>
      <p:pic>
        <p:nvPicPr>
          <p:cNvPr id="13" name="Picture 12">
            <a:extLst>
              <a:ext uri="{FF2B5EF4-FFF2-40B4-BE49-F238E27FC236}">
                <a16:creationId xmlns:a16="http://schemas.microsoft.com/office/drawing/2014/main" id="{69EB64C5-C7D0-D1BC-FD0F-1474FF9E833A}"/>
              </a:ext>
            </a:extLst>
          </p:cNvPr>
          <p:cNvPicPr>
            <a:picLocks noChangeAspect="1"/>
          </p:cNvPicPr>
          <p:nvPr/>
        </p:nvPicPr>
        <p:blipFill>
          <a:blip r:embed="rId4"/>
          <a:stretch>
            <a:fillRect/>
          </a:stretch>
        </p:blipFill>
        <p:spPr>
          <a:xfrm>
            <a:off x="2627784" y="1419622"/>
            <a:ext cx="568685" cy="372031"/>
          </a:xfrm>
          <a:prstGeom prst="rect">
            <a:avLst/>
          </a:prstGeom>
        </p:spPr>
      </p:pic>
      <p:pic>
        <p:nvPicPr>
          <p:cNvPr id="14" name="Picture 13">
            <a:extLst>
              <a:ext uri="{FF2B5EF4-FFF2-40B4-BE49-F238E27FC236}">
                <a16:creationId xmlns:a16="http://schemas.microsoft.com/office/drawing/2014/main" id="{ED30720D-2A09-EB0D-1C0D-0E4FE22C73B9}"/>
              </a:ext>
            </a:extLst>
          </p:cNvPr>
          <p:cNvPicPr>
            <a:picLocks noChangeAspect="1"/>
          </p:cNvPicPr>
          <p:nvPr/>
        </p:nvPicPr>
        <p:blipFill>
          <a:blip r:embed="rId5"/>
          <a:stretch>
            <a:fillRect/>
          </a:stretch>
        </p:blipFill>
        <p:spPr>
          <a:xfrm>
            <a:off x="4777270" y="1392161"/>
            <a:ext cx="620051" cy="372031"/>
          </a:xfrm>
          <a:prstGeom prst="rect">
            <a:avLst/>
          </a:prstGeom>
        </p:spPr>
      </p:pic>
      <p:pic>
        <p:nvPicPr>
          <p:cNvPr id="15" name="Picture 14">
            <a:extLst>
              <a:ext uri="{FF2B5EF4-FFF2-40B4-BE49-F238E27FC236}">
                <a16:creationId xmlns:a16="http://schemas.microsoft.com/office/drawing/2014/main" id="{9B0901E3-C3A9-8544-7FB0-DE0607D2E2E4}"/>
              </a:ext>
            </a:extLst>
          </p:cNvPr>
          <p:cNvPicPr>
            <a:picLocks noChangeAspect="1"/>
          </p:cNvPicPr>
          <p:nvPr/>
        </p:nvPicPr>
        <p:blipFill>
          <a:blip r:embed="rId6"/>
          <a:stretch>
            <a:fillRect/>
          </a:stretch>
        </p:blipFill>
        <p:spPr>
          <a:xfrm>
            <a:off x="7020272" y="1419622"/>
            <a:ext cx="744456" cy="372228"/>
          </a:xfrm>
          <a:prstGeom prst="rect">
            <a:avLst/>
          </a:prstGeom>
        </p:spPr>
      </p:pic>
    </p:spTree>
    <p:extLst>
      <p:ext uri="{BB962C8B-B14F-4D97-AF65-F5344CB8AC3E}">
        <p14:creationId xmlns:p14="http://schemas.microsoft.com/office/powerpoint/2010/main" val="2258608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2">
            <a:extLst>
              <a:ext uri="{FF2B5EF4-FFF2-40B4-BE49-F238E27FC236}">
                <a16:creationId xmlns:a16="http://schemas.microsoft.com/office/drawing/2014/main" id="{093E0FB1-8694-047A-75DC-8ED9D2EA12A7}"/>
              </a:ext>
            </a:extLst>
          </p:cNvPr>
          <p:cNvSpPr>
            <a:spLocks noGrp="1"/>
          </p:cNvSpPr>
          <p:nvPr>
            <p:ph type="title"/>
          </p:nvPr>
        </p:nvSpPr>
        <p:spPr>
          <a:xfrm>
            <a:off x="1893144" y="82616"/>
            <a:ext cx="7095732" cy="1017992"/>
          </a:xfrm>
        </p:spPr>
        <p:txBody>
          <a:bodyPr>
            <a:normAutofit/>
          </a:bodyPr>
          <a:lstStyle/>
          <a:p>
            <a:pPr algn="ctr"/>
            <a:r>
              <a:rPr lang="de-DE" sz="2800" dirty="0" err="1"/>
              <a:t>Conclusions</a:t>
            </a:r>
            <a:r>
              <a:rPr lang="de-DE" sz="2800" dirty="0"/>
              <a:t> </a:t>
            </a:r>
            <a:endParaRPr lang="en-US" sz="2800" dirty="0"/>
          </a:p>
        </p:txBody>
      </p:sp>
      <p:sp>
        <p:nvSpPr>
          <p:cNvPr id="13" name="TextBox 12">
            <a:extLst>
              <a:ext uri="{FF2B5EF4-FFF2-40B4-BE49-F238E27FC236}">
                <a16:creationId xmlns:a16="http://schemas.microsoft.com/office/drawing/2014/main" id="{0E5DFDBA-F899-AD1C-39F3-C468D682B1D2}"/>
              </a:ext>
            </a:extLst>
          </p:cNvPr>
          <p:cNvSpPr txBox="1"/>
          <p:nvPr/>
        </p:nvSpPr>
        <p:spPr>
          <a:xfrm>
            <a:off x="0" y="1100608"/>
            <a:ext cx="9036496" cy="4401205"/>
          </a:xfrm>
          <a:prstGeom prst="rect">
            <a:avLst/>
          </a:prstGeom>
          <a:noFill/>
        </p:spPr>
        <p:txBody>
          <a:bodyPr wrap="square" rtlCol="0">
            <a:spAutoFit/>
          </a:bodyPr>
          <a:lstStyle/>
          <a:p>
            <a:pPr marL="400050" indent="-400050" algn="just">
              <a:buFont typeface="Arial" panose="020B0604020202020204" pitchFamily="34" charset="0"/>
              <a:buChar char="•"/>
            </a:pPr>
            <a:r>
              <a:rPr lang="en-GB" sz="2000" b="1" dirty="0">
                <a:latin typeface="Calibri" panose="020F0502020204030204" pitchFamily="34" charset="0"/>
                <a:cs typeface="Calibri" panose="020F0502020204030204" pitchFamily="34" charset="0"/>
              </a:rPr>
              <a:t>Digitalization governance </a:t>
            </a:r>
            <a:r>
              <a:rPr lang="en-GB" sz="2000" dirty="0">
                <a:latin typeface="Calibri" panose="020F0502020204030204" pitchFamily="34" charset="0"/>
                <a:cs typeface="Calibri" panose="020F0502020204030204" pitchFamily="34" charset="0"/>
              </a:rPr>
              <a:t>(independent variable) follows traditional forms of governance in the countries studied (Kuhlmann et al., 2025) </a:t>
            </a:r>
            <a:r>
              <a:rPr lang="en-GB" sz="2000" dirty="0">
                <a:latin typeface="Calibri" panose="020F0502020204030204" pitchFamily="34" charset="0"/>
                <a:cs typeface="Calibri" panose="020F0502020204030204" pitchFamily="34" charset="0"/>
                <a:sym typeface="Wingdings" panose="05000000000000000000" pitchFamily="2" charset="2"/>
              </a:rPr>
              <a:t> context matters for digitalization of local governments (Pollitt 2013)</a:t>
            </a:r>
            <a:endParaRPr lang="en-GB" sz="2000" dirty="0">
              <a:latin typeface="Calibri" panose="020F0502020204030204" pitchFamily="34" charset="0"/>
              <a:cs typeface="Calibri" panose="020F0502020204030204" pitchFamily="34" charset="0"/>
            </a:endParaRPr>
          </a:p>
          <a:p>
            <a:pPr marL="857250" lvl="1" indent="-400050" algn="just">
              <a:buFont typeface="Arial" panose="020B0604020202020204" pitchFamily="34" charset="0"/>
              <a:buChar char="•"/>
            </a:pPr>
            <a:r>
              <a:rPr lang="en-GB" sz="2000" dirty="0">
                <a:latin typeface="Calibri" panose="020F0502020204030204" pitchFamily="34" charset="0"/>
                <a:cs typeface="Calibri" panose="020F0502020204030204" pitchFamily="34" charset="0"/>
              </a:rPr>
              <a:t>France: Centralised-coordinated approach of digitalization governance </a:t>
            </a:r>
          </a:p>
          <a:p>
            <a:pPr marL="857250" lvl="1" indent="-400050" algn="just">
              <a:buFont typeface="Arial" panose="020B0604020202020204" pitchFamily="34" charset="0"/>
              <a:buChar char="•"/>
            </a:pPr>
            <a:r>
              <a:rPr lang="en-GB" sz="2000" dirty="0">
                <a:latin typeface="Calibri" panose="020F0502020204030204" pitchFamily="34" charset="0"/>
                <a:cs typeface="Calibri" panose="020F0502020204030204" pitchFamily="34" charset="0"/>
              </a:rPr>
              <a:t>Germany: Multilevel-coordinated approach</a:t>
            </a:r>
          </a:p>
          <a:p>
            <a:pPr marL="857250" lvl="1" indent="-400050" algn="just">
              <a:buFont typeface="Arial" panose="020B0604020202020204" pitchFamily="34" charset="0"/>
              <a:buChar char="•"/>
            </a:pPr>
            <a:r>
              <a:rPr lang="en-GB" sz="2000" dirty="0">
                <a:latin typeface="Calibri" panose="020F0502020204030204" pitchFamily="34" charset="0"/>
                <a:cs typeface="Calibri" panose="020F0502020204030204" pitchFamily="34" charset="0"/>
              </a:rPr>
              <a:t>UK: Centralised-decoupled approach</a:t>
            </a:r>
          </a:p>
          <a:p>
            <a:pPr marL="400050" indent="-400050" algn="just">
              <a:buFont typeface="Arial" panose="020B0604020202020204" pitchFamily="34" charset="0"/>
              <a:buChar char="•"/>
            </a:pPr>
            <a:r>
              <a:rPr lang="en-GB" sz="2000" b="1" dirty="0">
                <a:latin typeface="Calibri" panose="020F0502020204030204" pitchFamily="34" charset="0"/>
                <a:cs typeface="Calibri" panose="020F0502020204030204" pitchFamily="34" charset="0"/>
              </a:rPr>
              <a:t>Policymaking</a:t>
            </a:r>
            <a:r>
              <a:rPr lang="en-GB" sz="2000" dirty="0">
                <a:latin typeface="Calibri" panose="020F0502020204030204" pitchFamily="34" charset="0"/>
                <a:cs typeface="Calibri" panose="020F0502020204030204" pitchFamily="34" charset="0"/>
              </a:rPr>
              <a:t> (dependent variable) shows more similarities </a:t>
            </a:r>
            <a:r>
              <a:rPr lang="en-GB" sz="2000" dirty="0">
                <a:latin typeface="Calibri" panose="020F0502020204030204" pitchFamily="34" charset="0"/>
                <a:cs typeface="Calibri" panose="020F0502020204030204" pitchFamily="34" charset="0"/>
                <a:sym typeface="Wingdings" panose="05000000000000000000" pitchFamily="2" charset="2"/>
              </a:rPr>
              <a:t> soft instruments: </a:t>
            </a:r>
            <a:r>
              <a:rPr lang="en-GB" sz="2000" dirty="0">
                <a:latin typeface="Calibri" panose="020F0502020204030204" pitchFamily="34" charset="0"/>
                <a:cs typeface="Calibri" panose="020F0502020204030204" pitchFamily="34" charset="0"/>
              </a:rPr>
              <a:t> </a:t>
            </a:r>
          </a:p>
          <a:p>
            <a:pPr marL="857250" lvl="1" indent="-400050" algn="just">
              <a:buFont typeface="Arial" panose="020B0604020202020204" pitchFamily="34" charset="0"/>
              <a:buChar char="•"/>
            </a:pPr>
            <a:r>
              <a:rPr lang="en-GB" sz="2000" dirty="0">
                <a:latin typeface="Calibri" panose="020F0502020204030204" pitchFamily="34" charset="0"/>
                <a:cs typeface="Calibri" panose="020F0502020204030204" pitchFamily="34" charset="0"/>
              </a:rPr>
              <a:t>voluntary approaches; incentives; “tamed sticks”</a:t>
            </a:r>
          </a:p>
          <a:p>
            <a:pPr marL="857250" lvl="1" indent="-400050" algn="just">
              <a:buFont typeface="Arial" panose="020B0604020202020204" pitchFamily="34" charset="0"/>
              <a:buChar char="•"/>
            </a:pPr>
            <a:r>
              <a:rPr lang="en-GB" sz="2000" dirty="0">
                <a:latin typeface="Calibri" panose="020F0502020204030204" pitchFamily="34" charset="0"/>
                <a:cs typeface="Calibri" panose="020F0502020204030204" pitchFamily="34" charset="0"/>
              </a:rPr>
              <a:t>LGs fairly independent in the design and implementation of their digitalisation strategies (high discretion)</a:t>
            </a:r>
          </a:p>
          <a:p>
            <a:pPr marL="400050" indent="-400050" algn="just">
              <a:buFont typeface="Arial" panose="020B0604020202020204" pitchFamily="34" charset="0"/>
              <a:buChar char="•"/>
            </a:pPr>
            <a:r>
              <a:rPr lang="en-GB" sz="2000" b="1" dirty="0">
                <a:latin typeface="Calibri" panose="020F0502020204030204" pitchFamily="34" charset="0"/>
                <a:cs typeface="Calibri" panose="020F0502020204030204" pitchFamily="34" charset="0"/>
              </a:rPr>
              <a:t>Outcomes </a:t>
            </a:r>
            <a:r>
              <a:rPr lang="en-GB" sz="2000" dirty="0">
                <a:latin typeface="Calibri" panose="020F0502020204030204" pitchFamily="34" charset="0"/>
                <a:cs typeface="Calibri" panose="020F0502020204030204" pitchFamily="34" charset="0"/>
              </a:rPr>
              <a:t>(dependent variable): varying levels of digital maturity; significant/growing digital divides (urban-rural; central-local) as key challenges</a:t>
            </a:r>
            <a:endParaRPr lang="en-GB" sz="2000" b="1" dirty="0">
              <a:latin typeface="Calibri" panose="020F0502020204030204" pitchFamily="34" charset="0"/>
              <a:cs typeface="Calibri" panose="020F0502020204030204" pitchFamily="34" charset="0"/>
            </a:endParaRPr>
          </a:p>
          <a:p>
            <a:pPr marL="857250" lvl="1" indent="-400050" algn="just">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marL="400050" indent="-400050" algn="just">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p:txBody>
      </p:sp>
      <p:sp>
        <p:nvSpPr>
          <p:cNvPr id="2" name="Fußzeilenplatzhalter 4">
            <a:extLst>
              <a:ext uri="{FF2B5EF4-FFF2-40B4-BE49-F238E27FC236}">
                <a16:creationId xmlns:a16="http://schemas.microsoft.com/office/drawing/2014/main" id="{00E32099-272B-521C-50AD-A03509A0B7D1}"/>
              </a:ext>
            </a:extLst>
          </p:cNvPr>
          <p:cNvSpPr txBox="1">
            <a:spLocks/>
          </p:cNvSpPr>
          <p:nvPr/>
        </p:nvSpPr>
        <p:spPr>
          <a:xfrm>
            <a:off x="7236296" y="4948014"/>
            <a:ext cx="1731692" cy="193757"/>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Sabine Kuhlmann</a:t>
            </a:r>
          </a:p>
        </p:txBody>
      </p:sp>
    </p:spTree>
    <p:extLst>
      <p:ext uri="{BB962C8B-B14F-4D97-AF65-F5344CB8AC3E}">
        <p14:creationId xmlns:p14="http://schemas.microsoft.com/office/powerpoint/2010/main" val="3070949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DEECC4-9E67-930C-FEB8-39B3F0F50A17}"/>
              </a:ext>
            </a:extLst>
          </p:cNvPr>
          <p:cNvSpPr>
            <a:spLocks noGrp="1"/>
          </p:cNvSpPr>
          <p:nvPr>
            <p:ph type="title"/>
          </p:nvPr>
        </p:nvSpPr>
        <p:spPr/>
        <p:txBody>
          <a:bodyPr/>
          <a:lstStyle/>
          <a:p>
            <a:r>
              <a:rPr lang="de-DE" dirty="0"/>
              <a:t> </a:t>
            </a:r>
            <a:endParaRPr lang="en-GB" dirty="0"/>
          </a:p>
        </p:txBody>
      </p:sp>
      <p:sp>
        <p:nvSpPr>
          <p:cNvPr id="6" name="Foliennummernplatzhalter 5">
            <a:extLst>
              <a:ext uri="{FF2B5EF4-FFF2-40B4-BE49-F238E27FC236}">
                <a16:creationId xmlns:a16="http://schemas.microsoft.com/office/drawing/2014/main" id="{0497F526-1046-CBFC-96A1-6CB03DC6A227}"/>
              </a:ext>
            </a:extLst>
          </p:cNvPr>
          <p:cNvSpPr>
            <a:spLocks noGrp="1"/>
          </p:cNvSpPr>
          <p:nvPr>
            <p:ph type="sldNum" sz="quarter" idx="12"/>
          </p:nvPr>
        </p:nvSpPr>
        <p:spPr/>
        <p:txBody>
          <a:bodyPr/>
          <a:lstStyle/>
          <a:p>
            <a:pPr defTabSz="685800"/>
            <a:fld id="{061FB26B-0112-4371-8556-14D6961F686D}" type="slidenum">
              <a:rPr lang="de-DE"/>
              <a:pPr defTabSz="685800"/>
              <a:t>17</a:t>
            </a:fld>
            <a:endParaRPr lang="de-DE" dirty="0"/>
          </a:p>
        </p:txBody>
      </p:sp>
      <p:pic>
        <p:nvPicPr>
          <p:cNvPr id="11" name="Grafik 10" descr="Recherche">
            <a:extLst>
              <a:ext uri="{FF2B5EF4-FFF2-40B4-BE49-F238E27FC236}">
                <a16:creationId xmlns:a16="http://schemas.microsoft.com/office/drawing/2014/main" id="{E822DECF-A27F-78C7-5C7D-397909FB6979}"/>
              </a:ext>
            </a:extLst>
          </p:cNvPr>
          <p:cNvPicPr>
            <a:picLocks noChangeAspect="1"/>
          </p:cNvPicPr>
          <p:nvPr/>
        </p:nvPicPr>
        <p:blipFill>
          <a:blip r:embed="rId3"/>
          <a:stretch/>
        </p:blipFill>
        <p:spPr bwMode="auto">
          <a:xfrm>
            <a:off x="1509771" y="1781742"/>
            <a:ext cx="428905" cy="428905"/>
          </a:xfrm>
          <a:prstGeom prst="rect">
            <a:avLst/>
          </a:prstGeom>
        </p:spPr>
      </p:pic>
      <p:sp>
        <p:nvSpPr>
          <p:cNvPr id="3" name="Titel 2">
            <a:extLst>
              <a:ext uri="{FF2B5EF4-FFF2-40B4-BE49-F238E27FC236}">
                <a16:creationId xmlns:a16="http://schemas.microsoft.com/office/drawing/2014/main" id="{D167CCA1-FF97-8B99-89AC-0E4ACC8628D5}"/>
              </a:ext>
            </a:extLst>
          </p:cNvPr>
          <p:cNvSpPr txBox="1">
            <a:spLocks/>
          </p:cNvSpPr>
          <p:nvPr/>
        </p:nvSpPr>
        <p:spPr>
          <a:xfrm>
            <a:off x="2195736" y="438266"/>
            <a:ext cx="6912768" cy="480920"/>
          </a:xfr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685800"/>
            <a:r>
              <a:rPr lang="de-DE" sz="2000" b="1" dirty="0" err="1">
                <a:solidFill>
                  <a:prstClr val="white"/>
                </a:solidFill>
                <a:latin typeface="Georgia" panose="02040502050405020303" pitchFamily="18" charset="0"/>
              </a:rPr>
              <a:t>Two</a:t>
            </a:r>
            <a:r>
              <a:rPr lang="de-DE" sz="2000" b="1" dirty="0">
                <a:solidFill>
                  <a:prstClr val="white"/>
                </a:solidFill>
                <a:latin typeface="Georgia" panose="02040502050405020303" pitchFamily="18" charset="0"/>
              </a:rPr>
              <a:t> Research </a:t>
            </a:r>
            <a:r>
              <a:rPr lang="de-DE" sz="2000" b="1" dirty="0" err="1">
                <a:solidFill>
                  <a:prstClr val="white"/>
                </a:solidFill>
                <a:latin typeface="Georgia" panose="02040502050405020303" pitchFamily="18" charset="0"/>
              </a:rPr>
              <a:t>projects</a:t>
            </a:r>
            <a:r>
              <a:rPr lang="de-DE" sz="2000" b="1" dirty="0">
                <a:solidFill>
                  <a:prstClr val="white"/>
                </a:solidFill>
                <a:latin typeface="Georgia" panose="02040502050405020303" pitchFamily="18" charset="0"/>
              </a:rPr>
              <a:t> on </a:t>
            </a:r>
            <a:r>
              <a:rPr lang="de-DE" sz="2000" b="1" dirty="0" err="1">
                <a:solidFill>
                  <a:prstClr val="white"/>
                </a:solidFill>
                <a:latin typeface="Georgia" panose="02040502050405020303" pitchFamily="18" charset="0"/>
              </a:rPr>
              <a:t>the</a:t>
            </a:r>
            <a:r>
              <a:rPr lang="de-DE" sz="2000" b="1" dirty="0">
                <a:solidFill>
                  <a:prstClr val="white"/>
                </a:solidFill>
                <a:latin typeface="Georgia" panose="02040502050405020303" pitchFamily="18" charset="0"/>
              </a:rPr>
              <a:t> digital </a:t>
            </a:r>
            <a:r>
              <a:rPr lang="de-DE" sz="2000" b="1" dirty="0" err="1">
                <a:solidFill>
                  <a:prstClr val="white"/>
                </a:solidFill>
                <a:latin typeface="Georgia" panose="02040502050405020303" pitchFamily="18" charset="0"/>
              </a:rPr>
              <a:t>transformation</a:t>
            </a:r>
            <a:r>
              <a:rPr lang="de-DE" sz="2000" b="1" dirty="0">
                <a:solidFill>
                  <a:prstClr val="white"/>
                </a:solidFill>
                <a:latin typeface="Georgia" panose="02040502050405020303" pitchFamily="18" charset="0"/>
              </a:rPr>
              <a:t> in Germany (HBS)</a:t>
            </a:r>
            <a:endParaRPr lang="en-US" sz="2000" b="1" dirty="0">
              <a:solidFill>
                <a:prstClr val="white"/>
              </a:solidFill>
              <a:latin typeface="Georgia" panose="02040502050405020303" pitchFamily="18" charset="0"/>
            </a:endParaRPr>
          </a:p>
        </p:txBody>
      </p:sp>
      <p:sp>
        <p:nvSpPr>
          <p:cNvPr id="5" name="Textfeld 4">
            <a:extLst>
              <a:ext uri="{FF2B5EF4-FFF2-40B4-BE49-F238E27FC236}">
                <a16:creationId xmlns:a16="http://schemas.microsoft.com/office/drawing/2014/main" id="{E320C773-5071-A43D-0929-9758C1A04129}"/>
              </a:ext>
            </a:extLst>
          </p:cNvPr>
          <p:cNvSpPr txBox="1"/>
          <p:nvPr/>
        </p:nvSpPr>
        <p:spPr>
          <a:xfrm>
            <a:off x="0" y="1209723"/>
            <a:ext cx="9144000" cy="1323439"/>
          </a:xfrm>
          <a:prstGeom prst="rect">
            <a:avLst/>
          </a:prstGeom>
          <a:noFill/>
        </p:spPr>
        <p:txBody>
          <a:bodyPr wrap="square">
            <a:spAutoFit/>
          </a:bodyPr>
          <a:lstStyle/>
          <a:p>
            <a:pPr defTabSz="685800">
              <a:defRPr/>
            </a:pPr>
            <a:endParaRPr lang="en-GB" sz="2000" dirty="0">
              <a:solidFill>
                <a:prstClr val="black"/>
              </a:solidFill>
              <a:latin typeface="Georgia" panose="02040502050405020303" pitchFamily="18" charset="0"/>
              <a:cs typeface="Arial"/>
            </a:endParaRPr>
          </a:p>
          <a:p>
            <a:pPr marL="342900" indent="-342900" defTabSz="685800">
              <a:buFontTx/>
              <a:buAutoNum type="arabicParenBoth"/>
              <a:defRPr/>
            </a:pPr>
            <a:r>
              <a:rPr lang="en-GB" sz="2000" dirty="0">
                <a:solidFill>
                  <a:prstClr val="black"/>
                </a:solidFill>
                <a:latin typeface="Georgia" panose="02040502050405020303" pitchFamily="18" charset="0"/>
                <a:cs typeface="Arial"/>
              </a:rPr>
              <a:t> </a:t>
            </a:r>
            <a:r>
              <a:rPr lang="en-GB" sz="2000" b="1" dirty="0">
                <a:solidFill>
                  <a:prstClr val="black"/>
                </a:solidFill>
                <a:latin typeface="Georgia" panose="02040502050405020303" pitchFamily="18" charset="0"/>
                <a:cs typeface="Arial"/>
              </a:rPr>
              <a:t>Digitalisation in citizen services:</a:t>
            </a:r>
            <a:r>
              <a:rPr lang="en-GB" sz="2000" dirty="0">
                <a:solidFill>
                  <a:prstClr val="black"/>
                </a:solidFill>
                <a:latin typeface="Georgia" panose="02040502050405020303" pitchFamily="18" charset="0"/>
                <a:cs typeface="Arial"/>
              </a:rPr>
              <a:t> vehicle registration, building supervision, tax administration</a:t>
            </a:r>
          </a:p>
          <a:p>
            <a:pPr marL="342900" indent="-342900" defTabSz="685800">
              <a:buFontTx/>
              <a:buAutoNum type="arabicParenBoth"/>
              <a:defRPr/>
            </a:pPr>
            <a:r>
              <a:rPr lang="en-US" sz="2000" spc="-1" dirty="0">
                <a:solidFill>
                  <a:prstClr val="black"/>
                </a:solidFill>
                <a:uFill>
                  <a:solidFill>
                    <a:srgbClr val="FFFFFF"/>
                  </a:solidFill>
                </a:uFill>
                <a:latin typeface="Georgia" panose="02040502050405020303" pitchFamily="18" charset="0"/>
                <a:ea typeface="DejaVu Sans"/>
                <a:cs typeface="Arial" panose="020B0604020202020204" pitchFamily="34" charset="0"/>
              </a:rPr>
              <a:t>Digitalization in </a:t>
            </a:r>
            <a:r>
              <a:rPr lang="en-US" sz="2000" b="1" spc="-1" dirty="0">
                <a:solidFill>
                  <a:prstClr val="black"/>
                </a:solidFill>
                <a:uFill>
                  <a:solidFill>
                    <a:srgbClr val="FFFFFF"/>
                  </a:solidFill>
                </a:uFill>
                <a:latin typeface="Georgia" panose="02040502050405020303" pitchFamily="18" charset="0"/>
                <a:ea typeface="DejaVu Sans"/>
                <a:cs typeface="Arial" panose="020B0604020202020204" pitchFamily="34" charset="0"/>
              </a:rPr>
              <a:t>Local One Stop-Shops</a:t>
            </a:r>
            <a:endParaRPr lang="en-US" sz="2000" b="1" dirty="0">
              <a:solidFill>
                <a:prstClr val="black"/>
              </a:solidFill>
              <a:latin typeface="Georgia" panose="02040502050405020303" pitchFamily="18" charset="0"/>
              <a:cs typeface="Arial"/>
            </a:endParaRPr>
          </a:p>
        </p:txBody>
      </p:sp>
      <p:sp>
        <p:nvSpPr>
          <p:cNvPr id="15" name="Textfeld 14">
            <a:extLst>
              <a:ext uri="{FF2B5EF4-FFF2-40B4-BE49-F238E27FC236}">
                <a16:creationId xmlns:a16="http://schemas.microsoft.com/office/drawing/2014/main" id="{F78515F6-2180-8972-6346-4874E3039017}"/>
              </a:ext>
            </a:extLst>
          </p:cNvPr>
          <p:cNvSpPr txBox="1"/>
          <p:nvPr/>
        </p:nvSpPr>
        <p:spPr>
          <a:xfrm>
            <a:off x="0" y="2610339"/>
            <a:ext cx="9144000" cy="2554545"/>
          </a:xfrm>
          <a:prstGeom prst="rect">
            <a:avLst/>
          </a:prstGeom>
          <a:solidFill>
            <a:schemeClr val="accent1">
              <a:lumMod val="20000"/>
              <a:lumOff val="80000"/>
            </a:schemeClr>
          </a:solidFill>
        </p:spPr>
        <p:txBody>
          <a:bodyPr wrap="square">
            <a:spAutoFit/>
          </a:bodyPr>
          <a:lstStyle/>
          <a:p>
            <a:pPr defTabSz="685800">
              <a:defRPr/>
            </a:pPr>
            <a:r>
              <a:rPr lang="en-GB" sz="1600" b="1" dirty="0">
                <a:solidFill>
                  <a:prstClr val="black"/>
                </a:solidFill>
                <a:cs typeface="Arial"/>
              </a:rPr>
              <a:t>Combination of qualitative and quantitative methods</a:t>
            </a:r>
          </a:p>
          <a:p>
            <a:pPr marL="257169" indent="-257169" defTabSz="685800">
              <a:buFontTx/>
              <a:buAutoNum type="arabicPeriod"/>
              <a:defRPr/>
            </a:pPr>
            <a:r>
              <a:rPr lang="en-GB" sz="1600" dirty="0">
                <a:solidFill>
                  <a:prstClr val="black"/>
                </a:solidFill>
                <a:cs typeface="Arial"/>
              </a:rPr>
              <a:t>100 expert interviews in total</a:t>
            </a:r>
          </a:p>
          <a:p>
            <a:pPr marL="257169" indent="-257169" defTabSz="685800">
              <a:buFontTx/>
              <a:buAutoNum type="arabicPeriod"/>
              <a:defRPr/>
            </a:pPr>
            <a:r>
              <a:rPr lang="de-DE" sz="1600" dirty="0" err="1">
                <a:solidFill>
                  <a:srgbClr val="193553"/>
                </a:solidFill>
                <a:cs typeface="Arial" panose="020B0604020202020204" pitchFamily="34" charset="0"/>
              </a:rPr>
              <a:t>Three</a:t>
            </a:r>
            <a:r>
              <a:rPr lang="de-DE" sz="1600" dirty="0">
                <a:solidFill>
                  <a:srgbClr val="193553"/>
                </a:solidFill>
                <a:cs typeface="Arial" panose="020B0604020202020204" pitchFamily="34" charset="0"/>
              </a:rPr>
              <a:t> in </a:t>
            </a:r>
            <a:r>
              <a:rPr lang="de-DE" sz="1600" dirty="0" err="1">
                <a:solidFill>
                  <a:srgbClr val="193553"/>
                </a:solidFill>
                <a:cs typeface="Arial" panose="020B0604020202020204" pitchFamily="34" charset="0"/>
              </a:rPr>
              <a:t>depth</a:t>
            </a:r>
            <a:r>
              <a:rPr lang="de-DE" sz="1600" dirty="0">
                <a:solidFill>
                  <a:srgbClr val="193553"/>
                </a:solidFill>
                <a:cs typeface="Arial" panose="020B0604020202020204" pitchFamily="34" charset="0"/>
              </a:rPr>
              <a:t> </a:t>
            </a:r>
            <a:r>
              <a:rPr lang="de-DE" sz="1600" dirty="0" err="1">
                <a:solidFill>
                  <a:srgbClr val="193553"/>
                </a:solidFill>
                <a:cs typeface="Arial" panose="020B0604020202020204" pitchFamily="34" charset="0"/>
              </a:rPr>
              <a:t>case</a:t>
            </a:r>
            <a:r>
              <a:rPr lang="de-DE" sz="1600" dirty="0">
                <a:solidFill>
                  <a:srgbClr val="193553"/>
                </a:solidFill>
                <a:cs typeface="Arial" panose="020B0604020202020204" pitchFamily="34" charset="0"/>
              </a:rPr>
              <a:t> </a:t>
            </a:r>
            <a:r>
              <a:rPr lang="de-DE" sz="1600" dirty="0" err="1">
                <a:solidFill>
                  <a:srgbClr val="193553"/>
                </a:solidFill>
                <a:cs typeface="Arial" panose="020B0604020202020204" pitchFamily="34" charset="0"/>
              </a:rPr>
              <a:t>studies</a:t>
            </a:r>
            <a:r>
              <a:rPr lang="de-DE" sz="1600" dirty="0">
                <a:solidFill>
                  <a:srgbClr val="193553"/>
                </a:solidFill>
                <a:cs typeface="Arial" panose="020B0604020202020204" pitchFamily="34" charset="0"/>
              </a:rPr>
              <a:t>: Freiburg, Mannheim, Karlsruhe</a:t>
            </a:r>
          </a:p>
          <a:p>
            <a:pPr marL="257169" indent="-257169" defTabSz="685800">
              <a:buFontTx/>
              <a:buAutoNum type="arabicPeriod"/>
              <a:defRPr/>
            </a:pPr>
            <a:r>
              <a:rPr lang="de-DE" sz="1600" dirty="0" err="1">
                <a:solidFill>
                  <a:srgbClr val="193553"/>
                </a:solidFill>
                <a:cs typeface="Arial" panose="020B0604020202020204" pitchFamily="34" charset="0"/>
              </a:rPr>
              <a:t>Mayors+staff</a:t>
            </a:r>
            <a:r>
              <a:rPr lang="de-DE" sz="1600" dirty="0">
                <a:solidFill>
                  <a:srgbClr val="193553"/>
                </a:solidFill>
                <a:cs typeface="Arial" panose="020B0604020202020204" pitchFamily="34" charset="0"/>
              </a:rPr>
              <a:t> </a:t>
            </a:r>
            <a:r>
              <a:rPr lang="de-DE" sz="1600" dirty="0" err="1">
                <a:solidFill>
                  <a:srgbClr val="193553"/>
                </a:solidFill>
                <a:cs typeface="Arial" panose="020B0604020202020204" pitchFamily="34" charset="0"/>
              </a:rPr>
              <a:t>survey</a:t>
            </a:r>
            <a:r>
              <a:rPr lang="de-DE" sz="1600" dirty="0">
                <a:solidFill>
                  <a:srgbClr val="193553"/>
                </a:solidFill>
                <a:cs typeface="Arial" panose="020B0604020202020204" pitchFamily="34" charset="0"/>
              </a:rPr>
              <a:t> on </a:t>
            </a:r>
            <a:r>
              <a:rPr lang="de-DE" sz="1600" dirty="0" err="1">
                <a:solidFill>
                  <a:srgbClr val="193553"/>
                </a:solidFill>
                <a:cs typeface="Arial" panose="020B0604020202020204" pitchFamily="34" charset="0"/>
              </a:rPr>
              <a:t>Local</a:t>
            </a:r>
            <a:r>
              <a:rPr lang="de-DE" sz="1600" dirty="0">
                <a:solidFill>
                  <a:srgbClr val="193553"/>
                </a:solidFill>
                <a:cs typeface="Arial" panose="020B0604020202020204" pitchFamily="34" charset="0"/>
              </a:rPr>
              <a:t> </a:t>
            </a:r>
            <a:r>
              <a:rPr lang="de-DE" sz="1600" dirty="0" err="1">
                <a:solidFill>
                  <a:srgbClr val="193553"/>
                </a:solidFill>
                <a:cs typeface="Arial" panose="020B0604020202020204" pitchFamily="34" charset="0"/>
              </a:rPr>
              <a:t>One</a:t>
            </a:r>
            <a:r>
              <a:rPr lang="de-DE" sz="1600" dirty="0">
                <a:solidFill>
                  <a:srgbClr val="193553"/>
                </a:solidFill>
                <a:cs typeface="Arial" panose="020B0604020202020204" pitchFamily="34" charset="0"/>
              </a:rPr>
              <a:t>-</a:t>
            </a:r>
            <a:r>
              <a:rPr lang="de-DE" sz="1600" dirty="0" err="1">
                <a:solidFill>
                  <a:srgbClr val="193553"/>
                </a:solidFill>
                <a:cs typeface="Arial" panose="020B0604020202020204" pitchFamily="34" charset="0"/>
              </a:rPr>
              <a:t>Stop</a:t>
            </a:r>
            <a:r>
              <a:rPr lang="de-DE" sz="1600" dirty="0">
                <a:solidFill>
                  <a:srgbClr val="193553"/>
                </a:solidFill>
                <a:cs typeface="Arial" panose="020B0604020202020204" pitchFamily="34" charset="0"/>
              </a:rPr>
              <a:t>-Shops (</a:t>
            </a:r>
            <a:r>
              <a:rPr lang="de-DE" sz="1600" dirty="0" err="1">
                <a:solidFill>
                  <a:srgbClr val="193553"/>
                </a:solidFill>
                <a:cs typeface="Arial" panose="020B0604020202020204" pitchFamily="34" charset="0"/>
              </a:rPr>
              <a:t>mayors</a:t>
            </a:r>
            <a:r>
              <a:rPr lang="de-DE" sz="1600" dirty="0">
                <a:solidFill>
                  <a:srgbClr val="193553"/>
                </a:solidFill>
                <a:cs typeface="Arial" panose="020B0604020202020204" pitchFamily="34" charset="0"/>
              </a:rPr>
              <a:t>: </a:t>
            </a:r>
            <a:r>
              <a:rPr lang="de-DE" sz="1600" dirty="0">
                <a:effectLst/>
              </a:rPr>
              <a:t>n=221, 30,7%; </a:t>
            </a:r>
            <a:r>
              <a:rPr lang="de-DE" sz="1600" dirty="0" err="1">
                <a:effectLst/>
              </a:rPr>
              <a:t>staff</a:t>
            </a:r>
            <a:r>
              <a:rPr lang="de-DE" sz="1600" dirty="0">
                <a:effectLst/>
              </a:rPr>
              <a:t>: n=263, 35,3%); + </a:t>
            </a:r>
            <a:r>
              <a:rPr lang="de-DE" sz="1600" dirty="0" err="1">
                <a:solidFill>
                  <a:srgbClr val="193553"/>
                </a:solidFill>
                <a:cs typeface="Arial" panose="020B0604020202020204" pitchFamily="34" charset="0"/>
              </a:rPr>
              <a:t>citizens</a:t>
            </a:r>
            <a:r>
              <a:rPr lang="de-DE" sz="1600" dirty="0">
                <a:solidFill>
                  <a:srgbClr val="193553"/>
                </a:solidFill>
                <a:cs typeface="Arial" panose="020B0604020202020204" pitchFamily="34" charset="0"/>
              </a:rPr>
              <a:t>‘ </a:t>
            </a:r>
            <a:r>
              <a:rPr lang="de-DE" sz="1600" dirty="0" err="1">
                <a:solidFill>
                  <a:srgbClr val="193553"/>
                </a:solidFill>
                <a:cs typeface="Arial" panose="020B0604020202020204" pitchFamily="34" charset="0"/>
              </a:rPr>
              <a:t>surveys</a:t>
            </a:r>
            <a:r>
              <a:rPr lang="de-DE" sz="1600" dirty="0">
                <a:solidFill>
                  <a:srgbClr val="193553"/>
                </a:solidFill>
                <a:cs typeface="Arial" panose="020B0604020202020204" pitchFamily="34" charset="0"/>
              </a:rPr>
              <a:t> (Bochum, Karlsruhe, Mannheim)</a:t>
            </a:r>
          </a:p>
          <a:p>
            <a:pPr marL="257169" indent="-257169" defTabSz="685800">
              <a:buFontTx/>
              <a:buAutoNum type="arabicPeriod"/>
              <a:defRPr/>
            </a:pPr>
            <a:r>
              <a:rPr lang="en-GB" sz="1600" dirty="0">
                <a:solidFill>
                  <a:prstClr val="black"/>
                </a:solidFill>
                <a:cs typeface="Arial"/>
              </a:rPr>
              <a:t>Administrative survey with 1,752 staff councils and employees in all German lower building authorities and vehicle registration authorities as well as employees of German tax offices (Nov. 2022 - July 2023)</a:t>
            </a:r>
          </a:p>
          <a:p>
            <a:pPr marL="600060" lvl="1" indent="-257169" defTabSz="685800">
              <a:buFont typeface="Arial" panose="020B0604020202020204" pitchFamily="34" charset="0"/>
              <a:buChar char="•"/>
              <a:defRPr/>
            </a:pPr>
            <a:r>
              <a:rPr lang="en-GB" sz="1600" dirty="0">
                <a:solidFill>
                  <a:prstClr val="black"/>
                </a:solidFill>
                <a:cs typeface="Arial"/>
              </a:rPr>
              <a:t>21% of all lower building authorities (197 out of 933 offices)</a:t>
            </a:r>
          </a:p>
          <a:p>
            <a:pPr marL="600060" lvl="1" indent="-257169" defTabSz="685800">
              <a:buFont typeface="Arial" panose="020B0604020202020204" pitchFamily="34" charset="0"/>
              <a:buChar char="•"/>
              <a:defRPr/>
            </a:pPr>
            <a:r>
              <a:rPr lang="en-GB" sz="1600" dirty="0">
                <a:solidFill>
                  <a:prstClr val="black"/>
                </a:solidFill>
                <a:cs typeface="Arial"/>
              </a:rPr>
              <a:t>29% of vehicle registration </a:t>
            </a:r>
            <a:r>
              <a:rPr lang="en-GB" sz="1600" dirty="0" err="1">
                <a:solidFill>
                  <a:prstClr val="black"/>
                </a:solidFill>
                <a:cs typeface="Arial"/>
              </a:rPr>
              <a:t>authorties</a:t>
            </a:r>
            <a:r>
              <a:rPr lang="en-GB" sz="1600" dirty="0">
                <a:solidFill>
                  <a:prstClr val="black"/>
                </a:solidFill>
                <a:cs typeface="Arial"/>
              </a:rPr>
              <a:t> (118 of approx. 394 offices)</a:t>
            </a:r>
          </a:p>
          <a:p>
            <a:pPr marL="600060" lvl="1" indent="-257169" defTabSz="685800">
              <a:buFont typeface="Arial" panose="020B0604020202020204" pitchFamily="34" charset="0"/>
              <a:buChar char="•"/>
              <a:defRPr/>
            </a:pPr>
            <a:r>
              <a:rPr lang="en-GB" sz="1600" dirty="0">
                <a:solidFill>
                  <a:prstClr val="black"/>
                </a:solidFill>
                <a:cs typeface="Arial"/>
              </a:rPr>
              <a:t>34% of tax offices (160 out of 473 offices) </a:t>
            </a:r>
            <a:endParaRPr lang="de-DE" sz="1600" dirty="0">
              <a:solidFill>
                <a:prstClr val="black"/>
              </a:solidFill>
            </a:endParaRPr>
          </a:p>
        </p:txBody>
      </p:sp>
    </p:spTree>
    <p:extLst>
      <p:ext uri="{BB962C8B-B14F-4D97-AF65-F5344CB8AC3E}">
        <p14:creationId xmlns:p14="http://schemas.microsoft.com/office/powerpoint/2010/main" val="3792373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Fußzeilenplatzhalter 3"/>
          <p:cNvSpPr txBox="1"/>
          <p:nvPr/>
        </p:nvSpPr>
        <p:spPr>
          <a:xfrm>
            <a:off x="1447290" y="4309825"/>
            <a:ext cx="3980404" cy="205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nchor="ctr">
            <a:normAutofit/>
          </a:bodyPr>
          <a:lstStyle>
            <a:lvl1pPr>
              <a:defRPr sz="800">
                <a:solidFill>
                  <a:srgbClr val="EDEDED"/>
                </a:solidFill>
                <a:latin typeface="Georgia"/>
                <a:ea typeface="Georgia"/>
                <a:cs typeface="Georgia"/>
                <a:sym typeface="Georgia"/>
              </a:defRPr>
            </a:lvl1pPr>
          </a:lstStyle>
          <a:p>
            <a:pPr defTabSz="685800"/>
            <a:r>
              <a:rPr sz="600"/>
              <a:t>Prof. Dr. Sabine Kuhlmann</a:t>
            </a:r>
          </a:p>
        </p:txBody>
      </p:sp>
      <p:sp>
        <p:nvSpPr>
          <p:cNvPr id="431" name="Titel 1"/>
          <p:cNvSpPr txBox="1">
            <a:spLocks noGrp="1"/>
          </p:cNvSpPr>
          <p:nvPr>
            <p:ph type="title"/>
          </p:nvPr>
        </p:nvSpPr>
        <p:spPr>
          <a:xfrm>
            <a:off x="1762131" y="628292"/>
            <a:ext cx="6320060" cy="269207"/>
          </a:xfrm>
          <a:prstGeom prst="rect">
            <a:avLst/>
          </a:prstGeom>
        </p:spPr>
        <p:txBody>
          <a:bodyPr/>
          <a:lstStyle>
            <a:lvl1pPr defTabSz="624078">
              <a:defRPr sz="2184"/>
            </a:lvl1pPr>
          </a:lstStyle>
          <a:p>
            <a:r>
              <a:rPr sz="2100" b="1" dirty="0">
                <a:solidFill>
                  <a:schemeClr val="bg1"/>
                </a:solidFill>
              </a:rPr>
              <a:t>Interests of Research </a:t>
            </a:r>
          </a:p>
        </p:txBody>
      </p:sp>
      <p:sp>
        <p:nvSpPr>
          <p:cNvPr id="432" name="Foliennummernplatzhalter 5"/>
          <p:cNvSpPr txBox="1">
            <a:spLocks noGrp="1"/>
          </p:cNvSpPr>
          <p:nvPr>
            <p:ph type="sldNum" sz="quarter" idx="2"/>
          </p:nvPr>
        </p:nvSpPr>
        <p:spPr>
          <a:xfrm>
            <a:off x="7674786" y="3675291"/>
            <a:ext cx="146192" cy="184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nchor="ctr">
            <a:spAutoFit/>
          </a:bodyPr>
          <a:lstStyle>
            <a:defPPr marL="0" marR="0" indent="0" algn="l" defTabSz="685800" rtl="0" fontAlgn="auto" latinLnBrk="1"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defRPr>
            </a:defPPr>
            <a:lvl1pPr marL="0" marR="0" indent="0" algn="r" defTabSz="3429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rgbClr val="EDEDED"/>
                </a:solidFill>
                <a:effectLst/>
                <a:uFillTx/>
                <a:latin typeface="Georgia"/>
                <a:ea typeface="Georgia"/>
                <a:cs typeface="Georgia"/>
                <a:sym typeface="Georgia"/>
              </a:defRPr>
            </a:lvl1pPr>
            <a:lvl2pPr marL="0" marR="0" indent="342900" algn="l" defTabSz="466725" rtl="0" fontAlgn="auto" latinLnBrk="0" hangingPunct="0">
              <a:lnSpc>
                <a:spcPct val="90000"/>
              </a:lnSpc>
              <a:spcBef>
                <a:spcPts val="525"/>
              </a:spcBef>
              <a:spcAft>
                <a:spcPts val="0"/>
              </a:spcAft>
              <a:buClrTx/>
              <a:buSzTx/>
              <a:buFontTx/>
              <a:buNone/>
              <a:tabLst/>
              <a:defRPr kumimoji="0" sz="1050" b="0" i="0" u="none" strike="noStrike" cap="none" spc="0" normalizeH="0" baseline="0">
                <a:ln>
                  <a:noFill/>
                </a:ln>
                <a:solidFill>
                  <a:srgbClr val="000000"/>
                </a:solidFill>
                <a:effectLst/>
                <a:uFillTx/>
                <a:latin typeface="+mj-lt"/>
                <a:ea typeface="+mj-ea"/>
                <a:cs typeface="+mj-cs"/>
                <a:sym typeface="Calibri"/>
              </a:defRPr>
            </a:lvl2pPr>
            <a:lvl3pPr marL="0" marR="0" indent="685800" algn="l" defTabSz="466725" rtl="0" fontAlgn="auto" latinLnBrk="0" hangingPunct="0">
              <a:lnSpc>
                <a:spcPct val="90000"/>
              </a:lnSpc>
              <a:spcBef>
                <a:spcPts val="525"/>
              </a:spcBef>
              <a:spcAft>
                <a:spcPts val="0"/>
              </a:spcAft>
              <a:buClrTx/>
              <a:buSzTx/>
              <a:buFontTx/>
              <a:buNone/>
              <a:tabLst/>
              <a:defRPr kumimoji="0" sz="1050" b="0" i="0" u="none" strike="noStrike" cap="none" spc="0" normalizeH="0" baseline="0">
                <a:ln>
                  <a:noFill/>
                </a:ln>
                <a:solidFill>
                  <a:srgbClr val="000000"/>
                </a:solidFill>
                <a:effectLst/>
                <a:uFillTx/>
                <a:latin typeface="+mj-lt"/>
                <a:ea typeface="+mj-ea"/>
                <a:cs typeface="+mj-cs"/>
                <a:sym typeface="Calibri"/>
              </a:defRPr>
            </a:lvl3pPr>
            <a:lvl4pPr marL="0" marR="0" indent="1028700" algn="l" defTabSz="466725" rtl="0" fontAlgn="auto" latinLnBrk="0" hangingPunct="0">
              <a:lnSpc>
                <a:spcPct val="90000"/>
              </a:lnSpc>
              <a:spcBef>
                <a:spcPts val="525"/>
              </a:spcBef>
              <a:spcAft>
                <a:spcPts val="0"/>
              </a:spcAft>
              <a:buClrTx/>
              <a:buSzTx/>
              <a:buFontTx/>
              <a:buNone/>
              <a:tabLst/>
              <a:defRPr kumimoji="0" sz="1050" b="0" i="0" u="none" strike="noStrike" cap="none" spc="0" normalizeH="0" baseline="0">
                <a:ln>
                  <a:noFill/>
                </a:ln>
                <a:solidFill>
                  <a:srgbClr val="000000"/>
                </a:solidFill>
                <a:effectLst/>
                <a:uFillTx/>
                <a:latin typeface="+mj-lt"/>
                <a:ea typeface="+mj-ea"/>
                <a:cs typeface="+mj-cs"/>
                <a:sym typeface="Calibri"/>
              </a:defRPr>
            </a:lvl4pPr>
            <a:lvl5pPr marL="0" marR="0" indent="1371600" algn="l" defTabSz="466725" rtl="0" fontAlgn="auto" latinLnBrk="0" hangingPunct="0">
              <a:lnSpc>
                <a:spcPct val="90000"/>
              </a:lnSpc>
              <a:spcBef>
                <a:spcPts val="525"/>
              </a:spcBef>
              <a:spcAft>
                <a:spcPts val="0"/>
              </a:spcAft>
              <a:buClrTx/>
              <a:buSzTx/>
              <a:buFontTx/>
              <a:buNone/>
              <a:tabLst/>
              <a:defRPr kumimoji="0" sz="1050" b="0" i="0" u="none" strike="noStrike" cap="none" spc="0" normalizeH="0" baseline="0">
                <a:ln>
                  <a:noFill/>
                </a:ln>
                <a:solidFill>
                  <a:srgbClr val="000000"/>
                </a:solidFill>
                <a:effectLst/>
                <a:uFillTx/>
                <a:latin typeface="+mj-lt"/>
                <a:ea typeface="+mj-ea"/>
                <a:cs typeface="+mj-cs"/>
                <a:sym typeface="Calibri"/>
              </a:defRPr>
            </a:lvl5pPr>
            <a:lvl6pPr marL="0" marR="0" indent="1714500" algn="l" defTabSz="466725" rtl="0" fontAlgn="auto" latinLnBrk="0" hangingPunct="0">
              <a:lnSpc>
                <a:spcPct val="90000"/>
              </a:lnSpc>
              <a:spcBef>
                <a:spcPts val="525"/>
              </a:spcBef>
              <a:spcAft>
                <a:spcPts val="0"/>
              </a:spcAft>
              <a:buClrTx/>
              <a:buSzTx/>
              <a:buFontTx/>
              <a:buNone/>
              <a:tabLst/>
              <a:defRPr kumimoji="0" sz="1050" b="0" i="0" u="none" strike="noStrike" cap="none" spc="0" normalizeH="0" baseline="0">
                <a:ln>
                  <a:noFill/>
                </a:ln>
                <a:solidFill>
                  <a:srgbClr val="000000"/>
                </a:solidFill>
                <a:effectLst/>
                <a:uFillTx/>
                <a:latin typeface="+mj-lt"/>
                <a:ea typeface="+mj-ea"/>
                <a:cs typeface="+mj-cs"/>
                <a:sym typeface="Calibri"/>
              </a:defRPr>
            </a:lvl6pPr>
            <a:lvl7pPr marL="0" marR="0" indent="2057400" algn="l" defTabSz="466725" rtl="0" fontAlgn="auto" latinLnBrk="0" hangingPunct="0">
              <a:lnSpc>
                <a:spcPct val="90000"/>
              </a:lnSpc>
              <a:spcBef>
                <a:spcPts val="525"/>
              </a:spcBef>
              <a:spcAft>
                <a:spcPts val="0"/>
              </a:spcAft>
              <a:buClrTx/>
              <a:buSzTx/>
              <a:buFontTx/>
              <a:buNone/>
              <a:tabLst/>
              <a:defRPr kumimoji="0" sz="1050" b="0" i="0" u="none" strike="noStrike" cap="none" spc="0" normalizeH="0" baseline="0">
                <a:ln>
                  <a:noFill/>
                </a:ln>
                <a:solidFill>
                  <a:srgbClr val="000000"/>
                </a:solidFill>
                <a:effectLst/>
                <a:uFillTx/>
                <a:latin typeface="+mj-lt"/>
                <a:ea typeface="+mj-ea"/>
                <a:cs typeface="+mj-cs"/>
                <a:sym typeface="Calibri"/>
              </a:defRPr>
            </a:lvl7pPr>
            <a:lvl8pPr marL="0" marR="0" indent="2400300" algn="l" defTabSz="466725" rtl="0" fontAlgn="auto" latinLnBrk="0" hangingPunct="0">
              <a:lnSpc>
                <a:spcPct val="90000"/>
              </a:lnSpc>
              <a:spcBef>
                <a:spcPts val="525"/>
              </a:spcBef>
              <a:spcAft>
                <a:spcPts val="0"/>
              </a:spcAft>
              <a:buClrTx/>
              <a:buSzTx/>
              <a:buFontTx/>
              <a:buNone/>
              <a:tabLst/>
              <a:defRPr kumimoji="0" sz="1050" b="0" i="0" u="none" strike="noStrike" cap="none" spc="0" normalizeH="0" baseline="0">
                <a:ln>
                  <a:noFill/>
                </a:ln>
                <a:solidFill>
                  <a:srgbClr val="000000"/>
                </a:solidFill>
                <a:effectLst/>
                <a:uFillTx/>
                <a:latin typeface="+mj-lt"/>
                <a:ea typeface="+mj-ea"/>
                <a:cs typeface="+mj-cs"/>
                <a:sym typeface="Calibri"/>
              </a:defRPr>
            </a:lvl8pPr>
            <a:lvl9pPr marL="0" marR="0" indent="2743200" algn="l" defTabSz="466725" rtl="0" fontAlgn="auto" latinLnBrk="0" hangingPunct="0">
              <a:lnSpc>
                <a:spcPct val="90000"/>
              </a:lnSpc>
              <a:spcBef>
                <a:spcPts val="525"/>
              </a:spcBef>
              <a:spcAft>
                <a:spcPts val="0"/>
              </a:spcAft>
              <a:buClrTx/>
              <a:buSzTx/>
              <a:buFontTx/>
              <a:buNone/>
              <a:tabLst/>
              <a:defRPr kumimoji="0" sz="105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de-DE"/>
              <a:pPr/>
              <a:t>18</a:t>
            </a:fld>
            <a:endParaRPr/>
          </a:p>
        </p:txBody>
      </p:sp>
      <p:grpSp>
        <p:nvGrpSpPr>
          <p:cNvPr id="453" name="Inhaltsplatzhalter 2"/>
          <p:cNvGrpSpPr/>
          <p:nvPr/>
        </p:nvGrpSpPr>
        <p:grpSpPr>
          <a:xfrm>
            <a:off x="1323023" y="1275606"/>
            <a:ext cx="6444328" cy="3456384"/>
            <a:chOff x="0" y="0"/>
            <a:chExt cx="5878003" cy="3168942"/>
          </a:xfrm>
        </p:grpSpPr>
        <p:grpSp>
          <p:nvGrpSpPr>
            <p:cNvPr id="435" name="Gruppieren"/>
            <p:cNvGrpSpPr/>
            <p:nvPr/>
          </p:nvGrpSpPr>
          <p:grpSpPr>
            <a:xfrm>
              <a:off x="115373" y="124989"/>
              <a:ext cx="2768978" cy="865307"/>
              <a:chOff x="0" y="0"/>
              <a:chExt cx="2768976" cy="865306"/>
            </a:xfrm>
          </p:grpSpPr>
          <p:sp>
            <p:nvSpPr>
              <p:cNvPr id="433" name="Abgerundetes Rechteck"/>
              <p:cNvSpPr/>
              <p:nvPr/>
            </p:nvSpPr>
            <p:spPr>
              <a:xfrm>
                <a:off x="0" y="0"/>
                <a:ext cx="2768976" cy="865306"/>
              </a:xfrm>
              <a:prstGeom prst="roundRect">
                <a:avLst>
                  <a:gd name="adj" fmla="val 16667"/>
                </a:avLst>
              </a:prstGeom>
              <a:solidFill>
                <a:srgbClr val="EDEDED">
                  <a:alpha val="40000"/>
                </a:srgbClr>
              </a:solidFill>
              <a:ln w="12700" cap="flat">
                <a:noFill/>
                <a:miter lim="400000"/>
              </a:ln>
              <a:effectLst/>
            </p:spPr>
            <p:txBody>
              <a:bodyPr wrap="square" lIns="34289" tIns="34289" rIns="34289" bIns="34289" numCol="1" anchor="ctr">
                <a:noAutofit/>
              </a:bodyPr>
              <a:lstStyle/>
              <a:p>
                <a:pPr defTabSz="566738">
                  <a:spcBef>
                    <a:spcPts val="600"/>
                  </a:spcBef>
                  <a:defRPr sz="1700"/>
                </a:pPr>
                <a:endParaRPr sz="1275">
                  <a:solidFill>
                    <a:prstClr val="black"/>
                  </a:solidFill>
                  <a:latin typeface="Calibri"/>
                </a:endParaRPr>
              </a:p>
            </p:txBody>
          </p:sp>
          <p:sp>
            <p:nvSpPr>
              <p:cNvPr id="434" name="Personnel-related Changes"/>
              <p:cNvSpPr txBox="1"/>
              <p:nvPr/>
            </p:nvSpPr>
            <p:spPr>
              <a:xfrm>
                <a:off x="563571" y="260700"/>
                <a:ext cx="2163165" cy="3439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577" tIns="48577" rIns="48577" bIns="48577" numCol="1" anchor="ctr">
                <a:spAutoFit/>
              </a:bodyPr>
              <a:lstStyle>
                <a:lvl1pPr defTabSz="755650">
                  <a:defRPr sz="1700"/>
                </a:lvl1pPr>
              </a:lstStyle>
              <a:p>
                <a:pPr defTabSz="566738"/>
                <a:r>
                  <a:rPr lang="de-DE" sz="1800" dirty="0" err="1">
                    <a:solidFill>
                      <a:prstClr val="black"/>
                    </a:solidFill>
                    <a:latin typeface="Calibri"/>
                  </a:rPr>
                  <a:t>Staff</a:t>
                </a:r>
                <a:r>
                  <a:rPr sz="1800" dirty="0">
                    <a:solidFill>
                      <a:prstClr val="black"/>
                    </a:solidFill>
                    <a:latin typeface="Calibri"/>
                  </a:rPr>
                  <a:t>-related Changes</a:t>
                </a:r>
              </a:p>
            </p:txBody>
          </p:sp>
        </p:grpSp>
        <p:sp>
          <p:nvSpPr>
            <p:cNvPr id="436" name="Rechteck"/>
            <p:cNvSpPr/>
            <p:nvPr/>
          </p:nvSpPr>
          <p:spPr>
            <a:xfrm>
              <a:off x="0" y="0"/>
              <a:ext cx="605713" cy="908571"/>
            </a:xfrm>
            <a:prstGeom prst="rect">
              <a:avLst/>
            </a:prstGeom>
            <a:blipFill rotWithShape="1">
              <a:blip r:embed="rId2"/>
              <a:srcRect/>
              <a:stretch>
                <a:fillRect/>
              </a:stretch>
            </a:blipFill>
            <a:ln w="12700" cap="flat">
              <a:noFill/>
              <a:miter lim="400000"/>
            </a:ln>
            <a:effectLst/>
          </p:spPr>
          <p:txBody>
            <a:bodyPr wrap="square" lIns="34289" tIns="34289" rIns="34289" bIns="34289" numCol="1" anchor="t">
              <a:noAutofit/>
            </a:bodyPr>
            <a:lstStyle/>
            <a:p>
              <a:pPr defTabSz="514350">
                <a:defRPr sz="2100"/>
              </a:pPr>
              <a:endParaRPr sz="1575">
                <a:solidFill>
                  <a:prstClr val="black"/>
                </a:solidFill>
                <a:latin typeface="Calibri"/>
              </a:endParaRPr>
            </a:p>
          </p:txBody>
        </p:sp>
        <p:grpSp>
          <p:nvGrpSpPr>
            <p:cNvPr id="439" name="Gruppieren"/>
            <p:cNvGrpSpPr/>
            <p:nvPr/>
          </p:nvGrpSpPr>
          <p:grpSpPr>
            <a:xfrm>
              <a:off x="3109025" y="124989"/>
              <a:ext cx="2768978" cy="865307"/>
              <a:chOff x="0" y="0"/>
              <a:chExt cx="2768976" cy="865306"/>
            </a:xfrm>
          </p:grpSpPr>
          <p:sp>
            <p:nvSpPr>
              <p:cNvPr id="437" name="Abgerundetes Rechteck"/>
              <p:cNvSpPr/>
              <p:nvPr/>
            </p:nvSpPr>
            <p:spPr>
              <a:xfrm>
                <a:off x="0" y="0"/>
                <a:ext cx="2768976" cy="865306"/>
              </a:xfrm>
              <a:prstGeom prst="roundRect">
                <a:avLst>
                  <a:gd name="adj" fmla="val 16667"/>
                </a:avLst>
              </a:prstGeom>
              <a:solidFill>
                <a:srgbClr val="EDEDED">
                  <a:alpha val="40000"/>
                </a:srgbClr>
              </a:solidFill>
              <a:ln w="12700" cap="flat">
                <a:noFill/>
                <a:miter lim="400000"/>
              </a:ln>
              <a:effectLst/>
            </p:spPr>
            <p:txBody>
              <a:bodyPr wrap="square" lIns="34289" tIns="34289" rIns="34289" bIns="34289" numCol="1" anchor="ctr">
                <a:noAutofit/>
              </a:bodyPr>
              <a:lstStyle/>
              <a:p>
                <a:pPr defTabSz="566738">
                  <a:spcBef>
                    <a:spcPts val="600"/>
                  </a:spcBef>
                  <a:defRPr sz="1700"/>
                </a:pPr>
                <a:endParaRPr sz="1275">
                  <a:solidFill>
                    <a:prstClr val="black"/>
                  </a:solidFill>
                  <a:latin typeface="Calibri"/>
                </a:endParaRPr>
              </a:p>
            </p:txBody>
          </p:sp>
          <p:sp>
            <p:nvSpPr>
              <p:cNvPr id="438" name="Organisational Changes"/>
              <p:cNvSpPr txBox="1"/>
              <p:nvPr/>
            </p:nvSpPr>
            <p:spPr>
              <a:xfrm>
                <a:off x="563571" y="260700"/>
                <a:ext cx="2163165" cy="3439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577" tIns="48577" rIns="48577" bIns="48577" numCol="1" anchor="ctr">
                <a:spAutoFit/>
              </a:bodyPr>
              <a:lstStyle>
                <a:lvl1pPr defTabSz="755650">
                  <a:defRPr sz="1700"/>
                </a:lvl1pPr>
              </a:lstStyle>
              <a:p>
                <a:pPr defTabSz="566738"/>
                <a:r>
                  <a:rPr sz="1800" dirty="0" err="1">
                    <a:solidFill>
                      <a:prstClr val="black"/>
                    </a:solidFill>
                    <a:latin typeface="Calibri"/>
                  </a:rPr>
                  <a:t>Organisational</a:t>
                </a:r>
                <a:r>
                  <a:rPr sz="1800" dirty="0">
                    <a:solidFill>
                      <a:prstClr val="black"/>
                    </a:solidFill>
                    <a:latin typeface="Calibri"/>
                  </a:rPr>
                  <a:t> Changes</a:t>
                </a:r>
              </a:p>
            </p:txBody>
          </p:sp>
        </p:grpSp>
        <p:sp>
          <p:nvSpPr>
            <p:cNvPr id="440" name="Rechteck"/>
            <p:cNvSpPr/>
            <p:nvPr/>
          </p:nvSpPr>
          <p:spPr>
            <a:xfrm>
              <a:off x="2993651" y="0"/>
              <a:ext cx="605714" cy="908571"/>
            </a:xfrm>
            <a:prstGeom prst="rect">
              <a:avLst/>
            </a:prstGeom>
            <a:blipFill rotWithShape="1">
              <a:blip r:embed="rId3"/>
              <a:srcRect/>
              <a:stretch>
                <a:fillRect/>
              </a:stretch>
            </a:blipFill>
            <a:ln w="12700" cap="flat">
              <a:noFill/>
              <a:miter lim="400000"/>
            </a:ln>
            <a:effectLst/>
          </p:spPr>
          <p:txBody>
            <a:bodyPr wrap="square" lIns="34289" tIns="34289" rIns="34289" bIns="34289" numCol="1" anchor="t">
              <a:noAutofit/>
            </a:bodyPr>
            <a:lstStyle/>
            <a:p>
              <a:pPr defTabSz="514350">
                <a:defRPr sz="2100"/>
              </a:pPr>
              <a:endParaRPr sz="1575">
                <a:solidFill>
                  <a:prstClr val="black"/>
                </a:solidFill>
                <a:latin typeface="Calibri"/>
              </a:endParaRPr>
            </a:p>
          </p:txBody>
        </p:sp>
        <p:grpSp>
          <p:nvGrpSpPr>
            <p:cNvPr id="443" name="Gruppieren"/>
            <p:cNvGrpSpPr/>
            <p:nvPr/>
          </p:nvGrpSpPr>
          <p:grpSpPr>
            <a:xfrm>
              <a:off x="115373" y="1214312"/>
              <a:ext cx="2768978" cy="865307"/>
              <a:chOff x="0" y="0"/>
              <a:chExt cx="2768976" cy="865306"/>
            </a:xfrm>
          </p:grpSpPr>
          <p:sp>
            <p:nvSpPr>
              <p:cNvPr id="441" name="Abgerundetes Rechteck"/>
              <p:cNvSpPr/>
              <p:nvPr/>
            </p:nvSpPr>
            <p:spPr>
              <a:xfrm>
                <a:off x="0" y="0"/>
                <a:ext cx="2768976" cy="865306"/>
              </a:xfrm>
              <a:prstGeom prst="roundRect">
                <a:avLst>
                  <a:gd name="adj" fmla="val 16667"/>
                </a:avLst>
              </a:prstGeom>
              <a:solidFill>
                <a:srgbClr val="EDEDED">
                  <a:alpha val="40000"/>
                </a:srgbClr>
              </a:solidFill>
              <a:ln w="12700" cap="flat">
                <a:noFill/>
                <a:miter lim="400000"/>
              </a:ln>
              <a:effectLst/>
            </p:spPr>
            <p:txBody>
              <a:bodyPr wrap="square" lIns="34289" tIns="34289" rIns="34289" bIns="34289" numCol="1" anchor="ctr">
                <a:noAutofit/>
              </a:bodyPr>
              <a:lstStyle/>
              <a:p>
                <a:pPr defTabSz="566738">
                  <a:spcBef>
                    <a:spcPts val="600"/>
                  </a:spcBef>
                  <a:defRPr sz="1700"/>
                </a:pPr>
                <a:endParaRPr sz="1275">
                  <a:solidFill>
                    <a:prstClr val="black"/>
                  </a:solidFill>
                  <a:latin typeface="Calibri"/>
                </a:endParaRPr>
              </a:p>
            </p:txBody>
          </p:sp>
          <p:sp>
            <p:nvSpPr>
              <p:cNvPr id="442" name="Changes due to Participation"/>
              <p:cNvSpPr txBox="1"/>
              <p:nvPr/>
            </p:nvSpPr>
            <p:spPr>
              <a:xfrm>
                <a:off x="563571" y="133719"/>
                <a:ext cx="2163165" cy="5978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577" tIns="48577" rIns="48577" bIns="48577" numCol="1" anchor="ctr">
                <a:spAutoFit/>
              </a:bodyPr>
              <a:lstStyle>
                <a:lvl1pPr defTabSz="755650">
                  <a:defRPr sz="1700"/>
                </a:lvl1pPr>
              </a:lstStyle>
              <a:p>
                <a:pPr defTabSz="566738"/>
                <a:r>
                  <a:rPr sz="1800" dirty="0">
                    <a:solidFill>
                      <a:prstClr val="black"/>
                    </a:solidFill>
                    <a:latin typeface="Calibri"/>
                  </a:rPr>
                  <a:t>Changes </a:t>
                </a:r>
                <a:r>
                  <a:rPr lang="de-DE" sz="1800" dirty="0">
                    <a:solidFill>
                      <a:prstClr val="black"/>
                    </a:solidFill>
                    <a:latin typeface="Calibri"/>
                  </a:rPr>
                  <a:t>in Internal Part</a:t>
                </a:r>
                <a:r>
                  <a:rPr sz="1800" dirty="0" err="1">
                    <a:solidFill>
                      <a:prstClr val="black"/>
                    </a:solidFill>
                    <a:latin typeface="Calibri"/>
                  </a:rPr>
                  <a:t>icipation</a:t>
                </a:r>
                <a:r>
                  <a:rPr sz="1800" dirty="0">
                    <a:solidFill>
                      <a:prstClr val="black"/>
                    </a:solidFill>
                    <a:latin typeface="Calibri"/>
                  </a:rPr>
                  <a:t> </a:t>
                </a:r>
              </a:p>
            </p:txBody>
          </p:sp>
        </p:grpSp>
        <p:sp>
          <p:nvSpPr>
            <p:cNvPr id="444" name="Rechteck"/>
            <p:cNvSpPr/>
            <p:nvPr/>
          </p:nvSpPr>
          <p:spPr>
            <a:xfrm>
              <a:off x="0" y="1089324"/>
              <a:ext cx="605713" cy="908571"/>
            </a:xfrm>
            <a:prstGeom prst="rect">
              <a:avLst/>
            </a:prstGeom>
            <a:blipFill rotWithShape="1">
              <a:blip r:embed="rId4"/>
              <a:srcRect/>
              <a:stretch>
                <a:fillRect/>
              </a:stretch>
            </a:blipFill>
            <a:ln w="12700" cap="flat">
              <a:noFill/>
              <a:miter lim="400000"/>
            </a:ln>
            <a:effectLst/>
          </p:spPr>
          <p:txBody>
            <a:bodyPr wrap="square" lIns="34289" tIns="34289" rIns="34289" bIns="34289" numCol="1" anchor="t">
              <a:noAutofit/>
            </a:bodyPr>
            <a:lstStyle/>
            <a:p>
              <a:pPr defTabSz="514350">
                <a:defRPr sz="2100"/>
              </a:pPr>
              <a:endParaRPr sz="1575">
                <a:solidFill>
                  <a:prstClr val="black"/>
                </a:solidFill>
                <a:latin typeface="Calibri"/>
              </a:endParaRPr>
            </a:p>
          </p:txBody>
        </p:sp>
        <p:grpSp>
          <p:nvGrpSpPr>
            <p:cNvPr id="447" name="Gruppieren"/>
            <p:cNvGrpSpPr/>
            <p:nvPr/>
          </p:nvGrpSpPr>
          <p:grpSpPr>
            <a:xfrm>
              <a:off x="3109025" y="1214312"/>
              <a:ext cx="2768978" cy="865307"/>
              <a:chOff x="0" y="0"/>
              <a:chExt cx="2768976" cy="865306"/>
            </a:xfrm>
          </p:grpSpPr>
          <p:sp>
            <p:nvSpPr>
              <p:cNvPr id="445" name="Abgerundetes Rechteck"/>
              <p:cNvSpPr/>
              <p:nvPr/>
            </p:nvSpPr>
            <p:spPr>
              <a:xfrm>
                <a:off x="0" y="0"/>
                <a:ext cx="2768976" cy="865306"/>
              </a:xfrm>
              <a:prstGeom prst="roundRect">
                <a:avLst>
                  <a:gd name="adj" fmla="val 16667"/>
                </a:avLst>
              </a:prstGeom>
              <a:solidFill>
                <a:srgbClr val="EDEDED">
                  <a:alpha val="40000"/>
                </a:srgbClr>
              </a:solidFill>
              <a:ln w="12700" cap="flat">
                <a:noFill/>
                <a:miter lim="400000"/>
              </a:ln>
              <a:effectLst/>
            </p:spPr>
            <p:txBody>
              <a:bodyPr wrap="square" lIns="34289" tIns="34289" rIns="34289" bIns="34289" numCol="1" anchor="ctr">
                <a:noAutofit/>
              </a:bodyPr>
              <a:lstStyle/>
              <a:p>
                <a:pPr defTabSz="566738">
                  <a:spcBef>
                    <a:spcPts val="600"/>
                  </a:spcBef>
                  <a:defRPr sz="1700"/>
                </a:pPr>
                <a:endParaRPr sz="1275">
                  <a:solidFill>
                    <a:prstClr val="black"/>
                  </a:solidFill>
                  <a:latin typeface="Calibri"/>
                </a:endParaRPr>
              </a:p>
            </p:txBody>
          </p:sp>
          <p:sp>
            <p:nvSpPr>
              <p:cNvPr id="446" name="Performance-related Changes"/>
              <p:cNvSpPr txBox="1"/>
              <p:nvPr/>
            </p:nvSpPr>
            <p:spPr>
              <a:xfrm>
                <a:off x="563571" y="133716"/>
                <a:ext cx="2163165" cy="5978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577" tIns="48577" rIns="48577" bIns="48577" numCol="1" anchor="ctr">
                <a:spAutoFit/>
              </a:bodyPr>
              <a:lstStyle>
                <a:lvl1pPr defTabSz="755650">
                  <a:defRPr sz="1700"/>
                </a:lvl1pPr>
              </a:lstStyle>
              <a:p>
                <a:pPr defTabSz="566738"/>
                <a:r>
                  <a:rPr lang="de-DE" sz="1800" dirty="0" err="1">
                    <a:solidFill>
                      <a:prstClr val="black"/>
                    </a:solidFill>
                    <a:latin typeface="Calibri"/>
                  </a:rPr>
                  <a:t>Changes</a:t>
                </a:r>
                <a:r>
                  <a:rPr lang="de-DE" sz="1800" dirty="0">
                    <a:solidFill>
                      <a:prstClr val="black"/>
                    </a:solidFill>
                    <a:latin typeface="Calibri"/>
                  </a:rPr>
                  <a:t> in </a:t>
                </a:r>
                <a:r>
                  <a:rPr sz="1800" dirty="0">
                    <a:solidFill>
                      <a:prstClr val="black"/>
                    </a:solidFill>
                    <a:latin typeface="Calibri"/>
                  </a:rPr>
                  <a:t>Performance</a:t>
                </a:r>
                <a:r>
                  <a:rPr lang="de-DE" sz="1800" dirty="0">
                    <a:solidFill>
                      <a:prstClr val="black"/>
                    </a:solidFill>
                    <a:latin typeface="Calibri"/>
                  </a:rPr>
                  <a:t> and Service </a:t>
                </a:r>
                <a:r>
                  <a:rPr lang="de-DE" sz="1800" dirty="0" err="1">
                    <a:solidFill>
                      <a:prstClr val="black"/>
                    </a:solidFill>
                    <a:latin typeface="Calibri"/>
                  </a:rPr>
                  <a:t>Delivery</a:t>
                </a:r>
                <a:endParaRPr sz="1800" dirty="0">
                  <a:solidFill>
                    <a:prstClr val="black"/>
                  </a:solidFill>
                  <a:latin typeface="Calibri"/>
                </a:endParaRPr>
              </a:p>
            </p:txBody>
          </p:sp>
        </p:grpSp>
        <p:sp>
          <p:nvSpPr>
            <p:cNvPr id="448" name="Rechteck"/>
            <p:cNvSpPr/>
            <p:nvPr/>
          </p:nvSpPr>
          <p:spPr>
            <a:xfrm>
              <a:off x="2993651" y="1089324"/>
              <a:ext cx="605714" cy="908571"/>
            </a:xfrm>
            <a:prstGeom prst="rect">
              <a:avLst/>
            </a:prstGeom>
            <a:blipFill rotWithShape="1">
              <a:blip r:embed="rId5"/>
              <a:srcRect/>
              <a:stretch>
                <a:fillRect/>
              </a:stretch>
            </a:blipFill>
            <a:ln w="12700" cap="flat">
              <a:noFill/>
              <a:miter lim="400000"/>
            </a:ln>
            <a:effectLst/>
          </p:spPr>
          <p:txBody>
            <a:bodyPr wrap="square" lIns="34289" tIns="34289" rIns="34289" bIns="34289" numCol="1" anchor="t">
              <a:noAutofit/>
            </a:bodyPr>
            <a:lstStyle/>
            <a:p>
              <a:pPr defTabSz="514350">
                <a:defRPr sz="2100"/>
              </a:pPr>
              <a:endParaRPr sz="1575">
                <a:solidFill>
                  <a:prstClr val="black"/>
                </a:solidFill>
                <a:latin typeface="Calibri"/>
              </a:endParaRPr>
            </a:p>
          </p:txBody>
        </p:sp>
        <p:grpSp>
          <p:nvGrpSpPr>
            <p:cNvPr id="451" name="Gruppieren"/>
            <p:cNvGrpSpPr/>
            <p:nvPr/>
          </p:nvGrpSpPr>
          <p:grpSpPr>
            <a:xfrm>
              <a:off x="1612200" y="2303634"/>
              <a:ext cx="2768977" cy="865308"/>
              <a:chOff x="0" y="0"/>
              <a:chExt cx="2768976" cy="865306"/>
            </a:xfrm>
          </p:grpSpPr>
          <p:sp>
            <p:nvSpPr>
              <p:cNvPr id="449" name="Abgerundetes Rechteck"/>
              <p:cNvSpPr/>
              <p:nvPr/>
            </p:nvSpPr>
            <p:spPr>
              <a:xfrm>
                <a:off x="0" y="0"/>
                <a:ext cx="2768976" cy="865306"/>
              </a:xfrm>
              <a:prstGeom prst="roundRect">
                <a:avLst>
                  <a:gd name="adj" fmla="val 16667"/>
                </a:avLst>
              </a:prstGeom>
              <a:solidFill>
                <a:srgbClr val="EDEDED">
                  <a:alpha val="40000"/>
                </a:srgbClr>
              </a:solidFill>
              <a:ln w="12700" cap="flat">
                <a:noFill/>
                <a:miter lim="400000"/>
              </a:ln>
              <a:effectLst/>
            </p:spPr>
            <p:txBody>
              <a:bodyPr wrap="square" lIns="34289" tIns="34289" rIns="34289" bIns="34289" numCol="1" anchor="ctr">
                <a:noAutofit/>
              </a:bodyPr>
              <a:lstStyle/>
              <a:p>
                <a:pPr defTabSz="566738">
                  <a:spcBef>
                    <a:spcPts val="600"/>
                  </a:spcBef>
                  <a:defRPr sz="1700"/>
                </a:pPr>
                <a:endParaRPr sz="1275">
                  <a:solidFill>
                    <a:prstClr val="black"/>
                  </a:solidFill>
                  <a:latin typeface="Calibri"/>
                </a:endParaRPr>
              </a:p>
            </p:txBody>
          </p:sp>
          <p:sp>
            <p:nvSpPr>
              <p:cNvPr id="450" name="Digitalisation Status &amp; Framework Conditions"/>
              <p:cNvSpPr txBox="1"/>
              <p:nvPr/>
            </p:nvSpPr>
            <p:spPr>
              <a:xfrm>
                <a:off x="563571" y="133718"/>
                <a:ext cx="2163165" cy="5978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577" tIns="48577" rIns="48577" bIns="48577" numCol="1" anchor="ctr">
                <a:spAutoFit/>
              </a:bodyPr>
              <a:lstStyle>
                <a:lvl1pPr defTabSz="755650">
                  <a:defRPr sz="1700"/>
                </a:lvl1pPr>
              </a:lstStyle>
              <a:p>
                <a:pPr defTabSz="566738"/>
                <a:r>
                  <a:rPr sz="1800" dirty="0" err="1">
                    <a:solidFill>
                      <a:prstClr val="black"/>
                    </a:solidFill>
                    <a:latin typeface="Calibri"/>
                  </a:rPr>
                  <a:t>Digitalisation</a:t>
                </a:r>
                <a:r>
                  <a:rPr sz="1800" dirty="0">
                    <a:solidFill>
                      <a:prstClr val="black"/>
                    </a:solidFill>
                    <a:latin typeface="Calibri"/>
                  </a:rPr>
                  <a:t> Status &amp; </a:t>
                </a:r>
                <a:r>
                  <a:rPr lang="de-DE" sz="1800" dirty="0" err="1">
                    <a:solidFill>
                      <a:prstClr val="black"/>
                    </a:solidFill>
                    <a:latin typeface="Calibri"/>
                  </a:rPr>
                  <a:t>Hurdles</a:t>
                </a:r>
                <a:endParaRPr sz="1800" dirty="0">
                  <a:solidFill>
                    <a:prstClr val="black"/>
                  </a:solidFill>
                  <a:latin typeface="Calibri"/>
                </a:endParaRPr>
              </a:p>
            </p:txBody>
          </p:sp>
        </p:grpSp>
        <p:sp>
          <p:nvSpPr>
            <p:cNvPr id="452" name="Rechteck"/>
            <p:cNvSpPr/>
            <p:nvPr/>
          </p:nvSpPr>
          <p:spPr>
            <a:xfrm>
              <a:off x="1496825" y="2178647"/>
              <a:ext cx="605714" cy="908571"/>
            </a:xfrm>
            <a:prstGeom prst="rect">
              <a:avLst/>
            </a:prstGeom>
            <a:blipFill rotWithShape="1">
              <a:blip r:embed="rId6"/>
              <a:srcRect/>
              <a:stretch>
                <a:fillRect/>
              </a:stretch>
            </a:blipFill>
            <a:ln w="12700" cap="flat">
              <a:noFill/>
              <a:miter lim="400000"/>
            </a:ln>
            <a:effectLst/>
          </p:spPr>
          <p:txBody>
            <a:bodyPr wrap="square" lIns="34289" tIns="34289" rIns="34289" bIns="34289" numCol="1" anchor="t">
              <a:noAutofit/>
            </a:bodyPr>
            <a:lstStyle/>
            <a:p>
              <a:pPr defTabSz="514350">
                <a:defRPr sz="2100"/>
              </a:pPr>
              <a:endParaRPr sz="1575">
                <a:solidFill>
                  <a:prstClr val="black"/>
                </a:solidFill>
                <a:latin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2735796" y="567633"/>
            <a:ext cx="4914546" cy="480920"/>
          </a:xfrm>
        </p:spPr>
        <p:txBody>
          <a:bodyPr/>
          <a:lstStyle/>
          <a:p>
            <a:r>
              <a:rPr lang="en-GB" sz="1500" b="1" dirty="0"/>
              <a:t>Germany's position in international rankings on the digitalization of public administration</a:t>
            </a:r>
            <a:endParaRPr lang="en-US" sz="1500" b="1" dirty="0"/>
          </a:p>
        </p:txBody>
      </p:sp>
      <p:sp>
        <p:nvSpPr>
          <p:cNvPr id="21" name="Fußzeilenplatzhalter 20"/>
          <p:cNvSpPr>
            <a:spLocks noGrp="1"/>
          </p:cNvSpPr>
          <p:nvPr>
            <p:ph type="ftr" sz="quarter" idx="12"/>
          </p:nvPr>
        </p:nvSpPr>
        <p:spPr/>
        <p:txBody>
          <a:bodyPr/>
          <a:lstStyle/>
          <a:p>
            <a:pPr defTabSz="514350">
              <a:defRPr/>
            </a:pPr>
            <a:r>
              <a:rPr lang="de-DE" dirty="0">
                <a:solidFill>
                  <a:srgbClr val="4F81BD">
                    <a:lumMod val="50000"/>
                  </a:srgbClr>
                </a:solidFill>
              </a:rPr>
              <a:t>Prof. Dr. Sabine </a:t>
            </a:r>
            <a:r>
              <a:rPr lang="de-DE" dirty="0">
                <a:solidFill>
                  <a:srgbClr val="17375E"/>
                </a:solidFill>
              </a:rPr>
              <a:t>Kuhlmann</a:t>
            </a:r>
          </a:p>
        </p:txBody>
      </p:sp>
      <p:sp>
        <p:nvSpPr>
          <p:cNvPr id="22" name="Foliennummernplatzhalter 21"/>
          <p:cNvSpPr>
            <a:spLocks noGrp="1"/>
          </p:cNvSpPr>
          <p:nvPr>
            <p:ph type="sldNum" sz="quarter" idx="10"/>
          </p:nvPr>
        </p:nvSpPr>
        <p:spPr/>
        <p:txBody>
          <a:bodyPr/>
          <a:lstStyle/>
          <a:p>
            <a:pPr defTabSz="514350" fontAlgn="base">
              <a:spcBef>
                <a:spcPct val="0"/>
              </a:spcBef>
              <a:spcAft>
                <a:spcPct val="0"/>
              </a:spcAft>
              <a:defRPr/>
            </a:pPr>
            <a:fld id="{5DDDD262-BC9C-494B-9CF4-E0E22047DDD7}" type="slidenum">
              <a:rPr lang="de-DE"/>
              <a:pPr defTabSz="514350" fontAlgn="base">
                <a:spcBef>
                  <a:spcPct val="0"/>
                </a:spcBef>
                <a:spcAft>
                  <a:spcPct val="0"/>
                </a:spcAft>
                <a:defRPr/>
              </a:pPr>
              <a:t>19</a:t>
            </a:fld>
            <a:endParaRPr lang="de-DE" dirty="0"/>
          </a:p>
        </p:txBody>
      </p:sp>
      <p:grpSp>
        <p:nvGrpSpPr>
          <p:cNvPr id="5" name="Gruppieren 4">
            <a:extLst>
              <a:ext uri="{FF2B5EF4-FFF2-40B4-BE49-F238E27FC236}">
                <a16:creationId xmlns:a16="http://schemas.microsoft.com/office/drawing/2014/main" id="{45EFA74E-05C7-A8D3-290A-C7A1ECFE462B}"/>
              </a:ext>
            </a:extLst>
          </p:cNvPr>
          <p:cNvGrpSpPr/>
          <p:nvPr/>
        </p:nvGrpSpPr>
        <p:grpSpPr>
          <a:xfrm>
            <a:off x="0" y="1167594"/>
            <a:ext cx="9036496" cy="3618402"/>
            <a:chOff x="1584683" y="1541631"/>
            <a:chExt cx="9184917" cy="4951245"/>
          </a:xfrm>
        </p:grpSpPr>
        <p:pic>
          <p:nvPicPr>
            <p:cNvPr id="3" name="Grafik 2" descr="Ein Bild, das Text, Screenshot, Schrift, Reihe enthält.&#10;&#10;Automatisch generierte Beschreibung">
              <a:extLst>
                <a:ext uri="{FF2B5EF4-FFF2-40B4-BE49-F238E27FC236}">
                  <a16:creationId xmlns:a16="http://schemas.microsoft.com/office/drawing/2014/main" id="{963580A4-1F8A-6D5F-CF56-ABC22665B7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4683" y="1541631"/>
              <a:ext cx="9184917" cy="4951245"/>
            </a:xfrm>
            <a:prstGeom prst="rect">
              <a:avLst/>
            </a:prstGeom>
          </p:spPr>
        </p:pic>
        <p:sp>
          <p:nvSpPr>
            <p:cNvPr id="4" name="Rechteck 3">
              <a:extLst>
                <a:ext uri="{FF2B5EF4-FFF2-40B4-BE49-F238E27FC236}">
                  <a16:creationId xmlns:a16="http://schemas.microsoft.com/office/drawing/2014/main" id="{1E7B7401-5368-493A-40F4-E561397F5F25}"/>
                </a:ext>
              </a:extLst>
            </p:cNvPr>
            <p:cNvSpPr/>
            <p:nvPr/>
          </p:nvSpPr>
          <p:spPr>
            <a:xfrm>
              <a:off x="7610289" y="3052573"/>
              <a:ext cx="348347" cy="265802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defTabSz="514350"/>
              <a:endParaRPr lang="en-GB" sz="1013">
                <a:solidFill>
                  <a:prstClr val="black"/>
                </a:solidFill>
                <a:latin typeface="Calibri"/>
              </a:endParaRPr>
            </a:p>
          </p:txBody>
        </p:sp>
      </p:grpSp>
    </p:spTree>
    <p:extLst>
      <p:ext uri="{BB962C8B-B14F-4D97-AF65-F5344CB8AC3E}">
        <p14:creationId xmlns:p14="http://schemas.microsoft.com/office/powerpoint/2010/main" val="1768245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abgerundete Ecken 19">
            <a:extLst>
              <a:ext uri="{FF2B5EF4-FFF2-40B4-BE49-F238E27FC236}">
                <a16:creationId xmlns:a16="http://schemas.microsoft.com/office/drawing/2014/main" id="{4D05B2EA-30D5-42D4-8C8A-DEC1FF6FF04F}"/>
              </a:ext>
            </a:extLst>
          </p:cNvPr>
          <p:cNvSpPr/>
          <p:nvPr/>
        </p:nvSpPr>
        <p:spPr>
          <a:xfrm>
            <a:off x="1259631" y="1212924"/>
            <a:ext cx="6984777" cy="79456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mj-lt"/>
                <a:cs typeface="Arial" panose="020B0604020202020204" pitchFamily="34" charset="0"/>
              </a:rPr>
              <a:t>Digital transformation in European local governments</a:t>
            </a:r>
            <a:r>
              <a:rPr lang="en-US" sz="2000" dirty="0">
                <a:solidFill>
                  <a:schemeClr val="tx1"/>
                </a:solidFill>
                <a:latin typeface="+mj-lt"/>
                <a:cs typeface="Arial" panose="020B0604020202020204" pitchFamily="34" charset="0"/>
              </a:rPr>
              <a:t>,</a:t>
            </a:r>
            <a:br>
              <a:rPr lang="en-US" sz="2000" dirty="0">
                <a:solidFill>
                  <a:schemeClr val="tx1"/>
                </a:solidFill>
                <a:latin typeface="+mj-lt"/>
                <a:cs typeface="Arial" panose="020B0604020202020204" pitchFamily="34" charset="0"/>
              </a:rPr>
            </a:br>
            <a:r>
              <a:rPr lang="en-US" sz="2000" dirty="0">
                <a:solidFill>
                  <a:schemeClr val="tx1"/>
                </a:solidFill>
                <a:latin typeface="+mj-lt"/>
                <a:cs typeface="Arial" panose="020B0604020202020204" pitchFamily="34" charset="0"/>
              </a:rPr>
              <a:t>especially its </a:t>
            </a:r>
            <a:r>
              <a:rPr lang="en-US" sz="2000" b="1" dirty="0">
                <a:solidFill>
                  <a:schemeClr val="tx1"/>
                </a:solidFill>
                <a:latin typeface="+mj-lt"/>
                <a:cs typeface="Arial" panose="020B0604020202020204" pitchFamily="34" charset="0"/>
              </a:rPr>
              <a:t>dynamics</a:t>
            </a:r>
            <a:r>
              <a:rPr lang="en-US" sz="2000" dirty="0">
                <a:solidFill>
                  <a:schemeClr val="tx1"/>
                </a:solidFill>
                <a:latin typeface="+mj-lt"/>
                <a:cs typeface="Arial" panose="020B0604020202020204" pitchFamily="34" charset="0"/>
              </a:rPr>
              <a:t> and </a:t>
            </a:r>
            <a:r>
              <a:rPr lang="en-US" sz="2000" b="1" dirty="0">
                <a:solidFill>
                  <a:schemeClr val="tx1"/>
                </a:solidFill>
                <a:latin typeface="+mj-lt"/>
                <a:cs typeface="Arial" panose="020B0604020202020204" pitchFamily="34" charset="0"/>
              </a:rPr>
              <a:t>effects</a:t>
            </a:r>
            <a:r>
              <a:rPr lang="en-US" sz="2000" dirty="0">
                <a:solidFill>
                  <a:schemeClr val="tx1"/>
                </a:solidFill>
                <a:latin typeface="+mj-lt"/>
                <a:cs typeface="Arial" panose="020B0604020202020204" pitchFamily="34" charset="0"/>
              </a:rPr>
              <a:t> </a:t>
            </a:r>
          </a:p>
        </p:txBody>
      </p:sp>
      <p:sp>
        <p:nvSpPr>
          <p:cNvPr id="21" name="Rechteck: abgerundete Ecken 20">
            <a:extLst>
              <a:ext uri="{FF2B5EF4-FFF2-40B4-BE49-F238E27FC236}">
                <a16:creationId xmlns:a16="http://schemas.microsoft.com/office/drawing/2014/main" id="{3F882179-6F92-4A8A-B327-BC6CE274DCF5}"/>
              </a:ext>
            </a:extLst>
          </p:cNvPr>
          <p:cNvSpPr/>
          <p:nvPr/>
        </p:nvSpPr>
        <p:spPr>
          <a:xfrm>
            <a:off x="1259630" y="2141850"/>
            <a:ext cx="6984777" cy="79456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mj-lt"/>
                <a:cs typeface="Arial" panose="020B0604020202020204" pitchFamily="34" charset="0"/>
              </a:rPr>
              <a:t>Cross-countries</a:t>
            </a:r>
            <a:r>
              <a:rPr lang="en-US" sz="2000" dirty="0">
                <a:solidFill>
                  <a:schemeClr val="tx1"/>
                </a:solidFill>
                <a:latin typeface="+mj-lt"/>
                <a:cs typeface="Arial" panose="020B0604020202020204" pitchFamily="34" charset="0"/>
              </a:rPr>
              <a:t> and </a:t>
            </a:r>
            <a:r>
              <a:rPr lang="en-US" sz="2000" b="1" dirty="0">
                <a:solidFill>
                  <a:schemeClr val="tx1"/>
                </a:solidFill>
                <a:latin typeface="+mj-lt"/>
                <a:cs typeface="Arial" panose="020B0604020202020204" pitchFamily="34" charset="0"/>
              </a:rPr>
              <a:t>over-time comparison</a:t>
            </a:r>
            <a:r>
              <a:rPr lang="de-DE" sz="2000" dirty="0">
                <a:solidFill>
                  <a:schemeClr val="tx1"/>
                </a:solidFill>
                <a:latin typeface="+mj-lt"/>
                <a:cs typeface="Arial" panose="020B0604020202020204" pitchFamily="34" charset="0"/>
              </a:rPr>
              <a:t> (47 </a:t>
            </a:r>
            <a:r>
              <a:rPr lang="de-DE" sz="2000" dirty="0" err="1">
                <a:solidFill>
                  <a:schemeClr val="tx1"/>
                </a:solidFill>
                <a:latin typeface="+mj-lt"/>
                <a:cs typeface="Arial" panose="020B0604020202020204" pitchFamily="34" charset="0"/>
              </a:rPr>
              <a:t>member</a:t>
            </a:r>
            <a:r>
              <a:rPr lang="de-DE" sz="2000" dirty="0">
                <a:solidFill>
                  <a:schemeClr val="tx1"/>
                </a:solidFill>
                <a:latin typeface="+mj-lt"/>
                <a:cs typeface="Arial" panose="020B0604020202020204" pitchFamily="34" charset="0"/>
              </a:rPr>
              <a:t> </a:t>
            </a:r>
            <a:r>
              <a:rPr lang="de-DE" sz="2000" dirty="0" err="1">
                <a:solidFill>
                  <a:schemeClr val="tx1"/>
                </a:solidFill>
                <a:latin typeface="+mj-lt"/>
                <a:cs typeface="Arial" panose="020B0604020202020204" pitchFamily="34" charset="0"/>
              </a:rPr>
              <a:t>states</a:t>
            </a:r>
            <a:r>
              <a:rPr lang="de-DE" sz="2000" dirty="0">
                <a:solidFill>
                  <a:schemeClr val="tx1"/>
                </a:solidFill>
                <a:latin typeface="+mj-lt"/>
                <a:cs typeface="Arial" panose="020B0604020202020204" pitchFamily="34" charset="0"/>
              </a:rPr>
              <a:t> </a:t>
            </a:r>
            <a:r>
              <a:rPr lang="de-DE" sz="2000" dirty="0" err="1">
                <a:solidFill>
                  <a:schemeClr val="tx1"/>
                </a:solidFill>
                <a:latin typeface="+mj-lt"/>
                <a:cs typeface="Arial" panose="020B0604020202020204" pitchFamily="34" charset="0"/>
              </a:rPr>
              <a:t>of</a:t>
            </a:r>
            <a:r>
              <a:rPr lang="de-DE" sz="2000" dirty="0">
                <a:solidFill>
                  <a:schemeClr val="tx1"/>
                </a:solidFill>
                <a:latin typeface="+mj-lt"/>
                <a:cs typeface="Arial" panose="020B0604020202020204" pitchFamily="34" charset="0"/>
              </a:rPr>
              <a:t> </a:t>
            </a:r>
            <a:r>
              <a:rPr lang="de-DE" sz="2000" dirty="0" err="1">
                <a:solidFill>
                  <a:schemeClr val="tx1"/>
                </a:solidFill>
                <a:latin typeface="+mj-lt"/>
                <a:cs typeface="Arial" panose="020B0604020202020204" pitchFamily="34" charset="0"/>
              </a:rPr>
              <a:t>the</a:t>
            </a:r>
            <a:r>
              <a:rPr lang="de-DE" sz="2000" dirty="0">
                <a:solidFill>
                  <a:schemeClr val="tx1"/>
                </a:solidFill>
                <a:latin typeface="+mj-lt"/>
                <a:cs typeface="Arial" panose="020B0604020202020204" pitchFamily="34" charset="0"/>
              </a:rPr>
              <a:t> Council </a:t>
            </a:r>
            <a:r>
              <a:rPr lang="de-DE" sz="2000" dirty="0" err="1">
                <a:solidFill>
                  <a:schemeClr val="tx1"/>
                </a:solidFill>
                <a:latin typeface="+mj-lt"/>
                <a:cs typeface="Arial" panose="020B0604020202020204" pitchFamily="34" charset="0"/>
              </a:rPr>
              <a:t>of</a:t>
            </a:r>
            <a:r>
              <a:rPr lang="de-DE" sz="2000" dirty="0">
                <a:solidFill>
                  <a:schemeClr val="tx1"/>
                </a:solidFill>
                <a:latin typeface="+mj-lt"/>
                <a:cs typeface="Arial" panose="020B0604020202020204" pitchFamily="34" charset="0"/>
              </a:rPr>
              <a:t> Europe, 6 </a:t>
            </a:r>
            <a:r>
              <a:rPr lang="de-DE" sz="2000" dirty="0" err="1">
                <a:solidFill>
                  <a:schemeClr val="tx1"/>
                </a:solidFill>
                <a:latin typeface="+mj-lt"/>
                <a:cs typeface="Arial" panose="020B0604020202020204" pitchFamily="34" charset="0"/>
              </a:rPr>
              <a:t>focus</a:t>
            </a:r>
            <a:r>
              <a:rPr lang="de-DE" sz="2000" dirty="0">
                <a:solidFill>
                  <a:schemeClr val="tx1"/>
                </a:solidFill>
                <a:latin typeface="+mj-lt"/>
                <a:cs typeface="Arial" panose="020B0604020202020204" pitchFamily="34" charset="0"/>
              </a:rPr>
              <a:t> countries, 4 </a:t>
            </a:r>
            <a:r>
              <a:rPr lang="de-DE" sz="2000" dirty="0" err="1">
                <a:solidFill>
                  <a:schemeClr val="tx1"/>
                </a:solidFill>
                <a:latin typeface="+mj-lt"/>
                <a:cs typeface="Arial" panose="020B0604020202020204" pitchFamily="34" charset="0"/>
              </a:rPr>
              <a:t>years</a:t>
            </a:r>
            <a:r>
              <a:rPr lang="de-DE" sz="2000" dirty="0">
                <a:solidFill>
                  <a:schemeClr val="tx1"/>
                </a:solidFill>
                <a:latin typeface="+mj-lt"/>
                <a:cs typeface="Arial" panose="020B0604020202020204" pitchFamily="34" charset="0"/>
              </a:rPr>
              <a:t> </a:t>
            </a:r>
            <a:r>
              <a:rPr lang="de-DE" sz="2000" dirty="0" err="1">
                <a:solidFill>
                  <a:schemeClr val="tx1"/>
                </a:solidFill>
                <a:latin typeface="+mj-lt"/>
                <a:cs typeface="Arial" panose="020B0604020202020204" pitchFamily="34" charset="0"/>
              </a:rPr>
              <a:t>development</a:t>
            </a:r>
            <a:r>
              <a:rPr lang="de-DE" sz="2000" dirty="0">
                <a:solidFill>
                  <a:schemeClr val="tx1"/>
                </a:solidFill>
                <a:latin typeface="+mj-lt"/>
                <a:cs typeface="Arial" panose="020B0604020202020204" pitchFamily="34" charset="0"/>
              </a:rPr>
              <a:t> and </a:t>
            </a:r>
            <a:r>
              <a:rPr lang="de-DE" sz="2000" dirty="0" err="1">
                <a:solidFill>
                  <a:schemeClr val="tx1"/>
                </a:solidFill>
                <a:latin typeface="+mj-lt"/>
                <a:cs typeface="Arial" panose="020B0604020202020204" pitchFamily="34" charset="0"/>
              </a:rPr>
              <a:t>beyond</a:t>
            </a:r>
            <a:r>
              <a:rPr lang="de-DE" sz="2000" dirty="0">
                <a:solidFill>
                  <a:schemeClr val="tx1"/>
                </a:solidFill>
                <a:latin typeface="+mj-lt"/>
                <a:cs typeface="Arial" panose="020B0604020202020204" pitchFamily="34" charset="0"/>
              </a:rPr>
              <a:t>)  </a:t>
            </a:r>
            <a:endParaRPr lang="en-US" sz="2000" b="1" dirty="0">
              <a:solidFill>
                <a:schemeClr val="tx1"/>
              </a:solidFill>
              <a:latin typeface="+mj-lt"/>
              <a:cs typeface="Arial" panose="020B0604020202020204" pitchFamily="34" charset="0"/>
            </a:endParaRPr>
          </a:p>
        </p:txBody>
      </p:sp>
      <p:sp>
        <p:nvSpPr>
          <p:cNvPr id="22" name="Rechteck: abgerundete Ecken 21">
            <a:extLst>
              <a:ext uri="{FF2B5EF4-FFF2-40B4-BE49-F238E27FC236}">
                <a16:creationId xmlns:a16="http://schemas.microsoft.com/office/drawing/2014/main" id="{231215BD-4519-48EE-AD34-6538EAF69A00}"/>
              </a:ext>
            </a:extLst>
          </p:cNvPr>
          <p:cNvSpPr/>
          <p:nvPr/>
        </p:nvSpPr>
        <p:spPr>
          <a:xfrm>
            <a:off x="1259631" y="3057272"/>
            <a:ext cx="6984777" cy="79456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solidFill>
                  <a:schemeClr val="tx1"/>
                </a:solidFill>
                <a:latin typeface="+mj-lt"/>
                <a:cs typeface="Arial" panose="020B0604020202020204" pitchFamily="34" charset="0"/>
              </a:rPr>
              <a:t>Quantitative </a:t>
            </a:r>
            <a:r>
              <a:rPr lang="de-DE" sz="2000" dirty="0">
                <a:solidFill>
                  <a:schemeClr val="tx1"/>
                </a:solidFill>
                <a:latin typeface="+mj-lt"/>
                <a:cs typeface="Arial" panose="020B0604020202020204" pitchFamily="34" charset="0"/>
              </a:rPr>
              <a:t>and </a:t>
            </a:r>
            <a:r>
              <a:rPr lang="de-DE" sz="2000" b="1" dirty="0">
                <a:solidFill>
                  <a:schemeClr val="tx1"/>
                </a:solidFill>
                <a:latin typeface="+mj-lt"/>
                <a:cs typeface="Arial" panose="020B0604020202020204" pitchFamily="34" charset="0"/>
              </a:rPr>
              <a:t>qualitative</a:t>
            </a:r>
            <a:r>
              <a:rPr lang="de-DE" sz="2000" dirty="0">
                <a:solidFill>
                  <a:schemeClr val="tx1"/>
                </a:solidFill>
                <a:latin typeface="+mj-lt"/>
                <a:cs typeface="Arial" panose="020B0604020202020204" pitchFamily="34" charset="0"/>
              </a:rPr>
              <a:t> </a:t>
            </a:r>
            <a:r>
              <a:rPr lang="de-DE" sz="2000" dirty="0" err="1">
                <a:solidFill>
                  <a:schemeClr val="tx1"/>
                </a:solidFill>
                <a:latin typeface="+mj-lt"/>
                <a:cs typeface="Arial" panose="020B0604020202020204" pitchFamily="34" charset="0"/>
              </a:rPr>
              <a:t>research</a:t>
            </a:r>
            <a:r>
              <a:rPr lang="de-DE" sz="2000" dirty="0">
                <a:solidFill>
                  <a:schemeClr val="tx1"/>
                </a:solidFill>
                <a:latin typeface="+mj-lt"/>
                <a:cs typeface="Arial" panose="020B0604020202020204" pitchFamily="34" charset="0"/>
              </a:rPr>
              <a:t> </a:t>
            </a:r>
            <a:r>
              <a:rPr lang="de-DE" sz="2000" dirty="0" err="1">
                <a:solidFill>
                  <a:schemeClr val="tx1"/>
                </a:solidFill>
                <a:latin typeface="+mj-lt"/>
                <a:cs typeface="Arial" panose="020B0604020202020204" pitchFamily="34" charset="0"/>
              </a:rPr>
              <a:t>methods</a:t>
            </a:r>
            <a:r>
              <a:rPr lang="de-DE" sz="2000" dirty="0">
                <a:solidFill>
                  <a:schemeClr val="tx1"/>
                </a:solidFill>
                <a:latin typeface="+mj-lt"/>
                <a:cs typeface="Arial" panose="020B0604020202020204" pitchFamily="34" charset="0"/>
              </a:rPr>
              <a:t> (</a:t>
            </a:r>
            <a:r>
              <a:rPr lang="de-DE" sz="2000" dirty="0" err="1">
                <a:solidFill>
                  <a:schemeClr val="tx1"/>
                </a:solidFill>
                <a:latin typeface="+mj-lt"/>
                <a:cs typeface="Arial" panose="020B0604020202020204" pitchFamily="34" charset="0"/>
              </a:rPr>
              <a:t>survey</a:t>
            </a:r>
            <a:r>
              <a:rPr lang="de-DE" sz="2000" dirty="0">
                <a:solidFill>
                  <a:schemeClr val="tx1"/>
                </a:solidFill>
                <a:latin typeface="+mj-lt"/>
                <a:cs typeface="Arial" panose="020B0604020202020204" pitchFamily="34" charset="0"/>
              </a:rPr>
              <a:t> in all </a:t>
            </a:r>
            <a:r>
              <a:rPr lang="de-DE" sz="2000" dirty="0" err="1">
                <a:solidFill>
                  <a:schemeClr val="tx1"/>
                </a:solidFill>
                <a:latin typeface="+mj-lt"/>
                <a:cs typeface="Arial" panose="020B0604020202020204" pitchFamily="34" charset="0"/>
              </a:rPr>
              <a:t>municipalities</a:t>
            </a:r>
            <a:r>
              <a:rPr lang="de-DE" sz="2000" dirty="0">
                <a:solidFill>
                  <a:schemeClr val="tx1"/>
                </a:solidFill>
                <a:latin typeface="+mj-lt"/>
                <a:cs typeface="Arial" panose="020B0604020202020204" pitchFamily="34" charset="0"/>
              </a:rPr>
              <a:t>; </a:t>
            </a:r>
            <a:r>
              <a:rPr lang="de-DE" sz="2000" dirty="0" err="1">
                <a:solidFill>
                  <a:schemeClr val="tx1"/>
                </a:solidFill>
                <a:latin typeface="+mj-lt"/>
                <a:cs typeface="Arial" panose="020B0604020202020204" pitchFamily="34" charset="0"/>
              </a:rPr>
              <a:t>case</a:t>
            </a:r>
            <a:r>
              <a:rPr lang="de-DE" sz="2000" dirty="0">
                <a:solidFill>
                  <a:schemeClr val="tx1"/>
                </a:solidFill>
                <a:latin typeface="+mj-lt"/>
                <a:cs typeface="Arial" panose="020B0604020202020204" pitchFamily="34" charset="0"/>
              </a:rPr>
              <a:t> </a:t>
            </a:r>
            <a:r>
              <a:rPr lang="de-DE" sz="2000" dirty="0" err="1">
                <a:solidFill>
                  <a:schemeClr val="tx1"/>
                </a:solidFill>
                <a:latin typeface="+mj-lt"/>
                <a:cs typeface="Arial" panose="020B0604020202020204" pitchFamily="34" charset="0"/>
              </a:rPr>
              <a:t>studies</a:t>
            </a:r>
            <a:r>
              <a:rPr lang="de-DE" sz="2000" dirty="0">
                <a:solidFill>
                  <a:schemeClr val="tx1"/>
                </a:solidFill>
                <a:latin typeface="+mj-lt"/>
                <a:cs typeface="Arial" panose="020B0604020202020204" pitchFamily="34" charset="0"/>
              </a:rPr>
              <a:t> in </a:t>
            </a:r>
            <a:r>
              <a:rPr lang="de-DE" sz="2000" dirty="0" err="1">
                <a:solidFill>
                  <a:schemeClr val="tx1"/>
                </a:solidFill>
                <a:latin typeface="+mj-lt"/>
                <a:cs typeface="Arial" panose="020B0604020202020204" pitchFamily="34" charset="0"/>
              </a:rPr>
              <a:t>selected</a:t>
            </a:r>
            <a:r>
              <a:rPr lang="de-DE" sz="2000" dirty="0">
                <a:solidFill>
                  <a:schemeClr val="tx1"/>
                </a:solidFill>
                <a:latin typeface="+mj-lt"/>
                <a:cs typeface="Arial" panose="020B0604020202020204" pitchFamily="34" charset="0"/>
              </a:rPr>
              <a:t> countries/</a:t>
            </a:r>
            <a:r>
              <a:rPr lang="de-DE" sz="2000" dirty="0" err="1">
                <a:solidFill>
                  <a:schemeClr val="tx1"/>
                </a:solidFill>
                <a:latin typeface="+mj-lt"/>
                <a:cs typeface="Arial" panose="020B0604020202020204" pitchFamily="34" charset="0"/>
              </a:rPr>
              <a:t>municipalities</a:t>
            </a:r>
            <a:r>
              <a:rPr lang="de-DE" sz="2000" dirty="0">
                <a:solidFill>
                  <a:schemeClr val="tx1"/>
                </a:solidFill>
                <a:latin typeface="+mj-lt"/>
                <a:cs typeface="Arial" panose="020B0604020202020204" pitchFamily="34" charset="0"/>
              </a:rPr>
              <a:t>)</a:t>
            </a:r>
          </a:p>
        </p:txBody>
      </p:sp>
      <p:sp>
        <p:nvSpPr>
          <p:cNvPr id="23" name="Rechteck: abgerundete Ecken 22">
            <a:extLst>
              <a:ext uri="{FF2B5EF4-FFF2-40B4-BE49-F238E27FC236}">
                <a16:creationId xmlns:a16="http://schemas.microsoft.com/office/drawing/2014/main" id="{473259E2-08FB-4D5D-A0DE-04E23451D476}"/>
              </a:ext>
            </a:extLst>
          </p:cNvPr>
          <p:cNvSpPr/>
          <p:nvPr/>
        </p:nvSpPr>
        <p:spPr>
          <a:xfrm>
            <a:off x="1259629" y="3980984"/>
            <a:ext cx="6984777" cy="79456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solidFill>
                  <a:schemeClr val="tx1"/>
                </a:solidFill>
                <a:latin typeface="+mj-lt"/>
                <a:cs typeface="Arial" panose="020B0604020202020204" pitchFamily="34" charset="0"/>
              </a:rPr>
              <a:t> Monitoring </a:t>
            </a:r>
            <a:r>
              <a:rPr lang="de-DE" sz="2000" b="1" dirty="0" err="1">
                <a:solidFill>
                  <a:schemeClr val="tx1"/>
                </a:solidFill>
                <a:latin typeface="+mj-lt"/>
                <a:cs typeface="Arial" panose="020B0604020202020204" pitchFamily="34" charset="0"/>
              </a:rPr>
              <a:t>platform</a:t>
            </a:r>
            <a:r>
              <a:rPr lang="de-DE" sz="2000" dirty="0">
                <a:solidFill>
                  <a:schemeClr val="tx1"/>
                </a:solidFill>
                <a:latin typeface="+mj-lt"/>
                <a:cs typeface="Arial" panose="020B0604020202020204" pitchFamily="34" charset="0"/>
              </a:rPr>
              <a:t> via </a:t>
            </a:r>
            <a:r>
              <a:rPr lang="de-DE" sz="2000" b="1" dirty="0" err="1">
                <a:solidFill>
                  <a:schemeClr val="tx1"/>
                </a:solidFill>
                <a:latin typeface="+mj-lt"/>
                <a:cs typeface="Arial" panose="020B0604020202020204" pitchFamily="34" charset="0"/>
              </a:rPr>
              <a:t>Crawling</a:t>
            </a:r>
            <a:r>
              <a:rPr lang="de-DE" sz="2000" b="1" dirty="0">
                <a:solidFill>
                  <a:schemeClr val="tx1"/>
                </a:solidFill>
                <a:latin typeface="+mj-lt"/>
                <a:cs typeface="Arial" panose="020B0604020202020204" pitchFamily="34" charset="0"/>
              </a:rPr>
              <a:t> </a:t>
            </a:r>
            <a:r>
              <a:rPr lang="de-DE" sz="2000" b="1" dirty="0" err="1">
                <a:solidFill>
                  <a:schemeClr val="tx1"/>
                </a:solidFill>
                <a:latin typeface="+mj-lt"/>
                <a:cs typeface="Arial" panose="020B0604020202020204" pitchFamily="34" charset="0"/>
              </a:rPr>
              <a:t>of</a:t>
            </a:r>
            <a:r>
              <a:rPr lang="de-DE" sz="2000" b="1" dirty="0">
                <a:solidFill>
                  <a:schemeClr val="tx1"/>
                </a:solidFill>
                <a:latin typeface="+mj-lt"/>
                <a:cs typeface="Arial" panose="020B0604020202020204" pitchFamily="34" charset="0"/>
              </a:rPr>
              <a:t> </a:t>
            </a:r>
            <a:r>
              <a:rPr lang="de-DE" sz="2000" b="1" dirty="0" err="1">
                <a:solidFill>
                  <a:schemeClr val="tx1"/>
                </a:solidFill>
                <a:latin typeface="+mj-lt"/>
                <a:cs typeface="Arial" panose="020B0604020202020204" pitchFamily="34" charset="0"/>
              </a:rPr>
              <a:t>websites</a:t>
            </a:r>
            <a:r>
              <a:rPr lang="de-DE" sz="2000" b="1" dirty="0">
                <a:solidFill>
                  <a:schemeClr val="tx1"/>
                </a:solidFill>
                <a:latin typeface="+mj-lt"/>
                <a:cs typeface="Arial" panose="020B0604020202020204" pitchFamily="34" charset="0"/>
              </a:rPr>
              <a:t> </a:t>
            </a:r>
            <a:r>
              <a:rPr lang="de-DE" sz="2000" b="1" dirty="0" err="1">
                <a:solidFill>
                  <a:schemeClr val="tx1"/>
                </a:solidFill>
                <a:latin typeface="+mj-lt"/>
                <a:cs typeface="Arial" panose="020B0604020202020204" pitchFamily="34" charset="0"/>
              </a:rPr>
              <a:t>of</a:t>
            </a:r>
            <a:r>
              <a:rPr lang="de-DE" sz="2000" b="1" dirty="0">
                <a:solidFill>
                  <a:schemeClr val="tx1"/>
                </a:solidFill>
                <a:latin typeface="+mj-lt"/>
                <a:cs typeface="Arial" panose="020B0604020202020204" pitchFamily="34" charset="0"/>
              </a:rPr>
              <a:t> </a:t>
            </a:r>
            <a:r>
              <a:rPr lang="de-DE" sz="2000" b="1" dirty="0" err="1">
                <a:solidFill>
                  <a:schemeClr val="tx1"/>
                </a:solidFill>
                <a:latin typeface="+mj-lt"/>
                <a:cs typeface="Arial" panose="020B0604020202020204" pitchFamily="34" charset="0"/>
              </a:rPr>
              <a:t>municipalities</a:t>
            </a:r>
            <a:endParaRPr lang="de-DE" sz="2000" b="1" dirty="0">
              <a:solidFill>
                <a:schemeClr val="tx1"/>
              </a:solidFill>
              <a:latin typeface="+mj-lt"/>
              <a:cs typeface="Arial" panose="020B0604020202020204" pitchFamily="34" charset="0"/>
            </a:endParaRPr>
          </a:p>
        </p:txBody>
      </p:sp>
      <p:sp>
        <p:nvSpPr>
          <p:cNvPr id="16" name="Ellipse 15">
            <a:extLst>
              <a:ext uri="{FF2B5EF4-FFF2-40B4-BE49-F238E27FC236}">
                <a16:creationId xmlns:a16="http://schemas.microsoft.com/office/drawing/2014/main" id="{A0107CCB-B88D-4047-8229-08192C0DC171}"/>
              </a:ext>
            </a:extLst>
          </p:cNvPr>
          <p:cNvSpPr/>
          <p:nvPr/>
        </p:nvSpPr>
        <p:spPr>
          <a:xfrm>
            <a:off x="251520" y="3975856"/>
            <a:ext cx="820559" cy="794569"/>
          </a:xfrm>
          <a:prstGeom prst="ellipse">
            <a:avLst/>
          </a:prstGeom>
          <a:solidFill>
            <a:srgbClr val="193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extLst>
              <a:ext uri="{FF2B5EF4-FFF2-40B4-BE49-F238E27FC236}">
                <a16:creationId xmlns:a16="http://schemas.microsoft.com/office/drawing/2014/main" id="{6A6B3DA7-61C2-42C0-A949-AB2AABE78144}"/>
              </a:ext>
            </a:extLst>
          </p:cNvPr>
          <p:cNvSpPr/>
          <p:nvPr/>
        </p:nvSpPr>
        <p:spPr>
          <a:xfrm>
            <a:off x="251520" y="3055932"/>
            <a:ext cx="820559" cy="794569"/>
          </a:xfrm>
          <a:prstGeom prst="ellipse">
            <a:avLst/>
          </a:prstGeom>
          <a:solidFill>
            <a:srgbClr val="193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870DAF34-7292-4AC6-B0DA-A748E5479083}"/>
              </a:ext>
            </a:extLst>
          </p:cNvPr>
          <p:cNvSpPr/>
          <p:nvPr/>
        </p:nvSpPr>
        <p:spPr>
          <a:xfrm>
            <a:off x="251520" y="2136009"/>
            <a:ext cx="820559" cy="794569"/>
          </a:xfrm>
          <a:prstGeom prst="ellipse">
            <a:avLst/>
          </a:prstGeom>
          <a:solidFill>
            <a:srgbClr val="193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88319EF7-69EC-4BB8-9125-DAB1CC929C02}"/>
              </a:ext>
            </a:extLst>
          </p:cNvPr>
          <p:cNvSpPr/>
          <p:nvPr/>
        </p:nvSpPr>
        <p:spPr>
          <a:xfrm>
            <a:off x="251520" y="1216086"/>
            <a:ext cx="820559" cy="794569"/>
          </a:xfrm>
          <a:prstGeom prst="ellipse">
            <a:avLst/>
          </a:prstGeom>
          <a:solidFill>
            <a:srgbClr val="193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2">
            <a:extLst>
              <a:ext uri="{FF2B5EF4-FFF2-40B4-BE49-F238E27FC236}">
                <a16:creationId xmlns:a16="http://schemas.microsoft.com/office/drawing/2014/main" id="{BA73944F-0456-40E3-BF25-25A0B7981B21}"/>
              </a:ext>
            </a:extLst>
          </p:cNvPr>
          <p:cNvSpPr>
            <a:spLocks noGrp="1"/>
          </p:cNvSpPr>
          <p:nvPr>
            <p:ph type="title"/>
          </p:nvPr>
        </p:nvSpPr>
        <p:spPr/>
        <p:txBody>
          <a:bodyPr/>
          <a:lstStyle/>
          <a:p>
            <a:r>
              <a:rPr lang="de-DE" dirty="0"/>
              <a:t>DIGILOG </a:t>
            </a:r>
            <a:r>
              <a:rPr lang="de-DE" dirty="0" err="1"/>
              <a:t>research</a:t>
            </a:r>
            <a:r>
              <a:rPr lang="de-DE" dirty="0"/>
              <a:t> </a:t>
            </a:r>
            <a:r>
              <a:rPr lang="de-DE" dirty="0" err="1"/>
              <a:t>project</a:t>
            </a:r>
            <a:endParaRPr lang="de-DE" dirty="0"/>
          </a:p>
        </p:txBody>
      </p:sp>
      <p:pic>
        <p:nvPicPr>
          <p:cNvPr id="5" name="Grafik 4" descr="Recherche">
            <a:extLst>
              <a:ext uri="{FF2B5EF4-FFF2-40B4-BE49-F238E27FC236}">
                <a16:creationId xmlns:a16="http://schemas.microsoft.com/office/drawing/2014/main" id="{6000140D-51AD-432D-A86D-907F33A5226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6628" y="1288199"/>
            <a:ext cx="650342" cy="650342"/>
          </a:xfrm>
          <a:prstGeom prst="rect">
            <a:avLst/>
          </a:prstGeom>
        </p:spPr>
      </p:pic>
      <p:pic>
        <p:nvPicPr>
          <p:cNvPr id="7" name="Grafik 6" descr="Uhr">
            <a:extLst>
              <a:ext uri="{FF2B5EF4-FFF2-40B4-BE49-F238E27FC236}">
                <a16:creationId xmlns:a16="http://schemas.microsoft.com/office/drawing/2014/main" id="{83A0C0BB-1951-4CAC-95F0-47D55A0CE81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6628" y="2208122"/>
            <a:ext cx="650342" cy="650342"/>
          </a:xfrm>
          <a:prstGeom prst="rect">
            <a:avLst/>
          </a:prstGeom>
        </p:spPr>
      </p:pic>
      <p:pic>
        <p:nvPicPr>
          <p:cNvPr id="11" name="Grafik 10" descr="Browserfenster">
            <a:extLst>
              <a:ext uri="{FF2B5EF4-FFF2-40B4-BE49-F238E27FC236}">
                <a16:creationId xmlns:a16="http://schemas.microsoft.com/office/drawing/2014/main" id="{E94FCF04-8AC5-4557-9DC9-64F0791F98E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6628" y="4047969"/>
            <a:ext cx="650342" cy="650342"/>
          </a:xfrm>
          <a:prstGeom prst="rect">
            <a:avLst/>
          </a:prstGeom>
        </p:spPr>
      </p:pic>
      <p:pic>
        <p:nvPicPr>
          <p:cNvPr id="18" name="Grafik 17" descr="Kopf mit Zahnrädern">
            <a:extLst>
              <a:ext uri="{FF2B5EF4-FFF2-40B4-BE49-F238E27FC236}">
                <a16:creationId xmlns:a16="http://schemas.microsoft.com/office/drawing/2014/main" id="{94A63FEC-94CD-4DEF-B0F9-4AFCC0F89B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4073" y="3103334"/>
            <a:ext cx="735451" cy="735451"/>
          </a:xfrm>
          <a:prstGeom prst="rect">
            <a:avLst/>
          </a:prstGeom>
        </p:spPr>
      </p:pic>
      <p:sp>
        <p:nvSpPr>
          <p:cNvPr id="6" name="Fußzeilenplatzhalter 5"/>
          <p:cNvSpPr>
            <a:spLocks noGrp="1"/>
          </p:cNvSpPr>
          <p:nvPr>
            <p:ph type="ftr" sz="quarter" idx="12"/>
          </p:nvPr>
        </p:nvSpPr>
        <p:spPr/>
        <p:txBody>
          <a:bodyPr/>
          <a:lstStyle/>
          <a:p>
            <a:r>
              <a:rPr lang="en-US"/>
              <a:t>Sabine Kuhlmann</a:t>
            </a:r>
            <a:endParaRPr lang="en-US" dirty="0"/>
          </a:p>
        </p:txBody>
      </p:sp>
      <p:sp>
        <p:nvSpPr>
          <p:cNvPr id="8" name="Foliennummernplatzhalter 7"/>
          <p:cNvSpPr>
            <a:spLocks noGrp="1"/>
          </p:cNvSpPr>
          <p:nvPr>
            <p:ph type="sldNum" sz="quarter" idx="13"/>
          </p:nvPr>
        </p:nvSpPr>
        <p:spPr/>
        <p:txBody>
          <a:bodyPr/>
          <a:lstStyle/>
          <a:p>
            <a:fld id="{B9DC3BE4-014D-4E5D-BF22-87541E65D87F}" type="slidenum">
              <a:rPr lang="en-US" smtClean="0"/>
              <a:pPr/>
              <a:t>2</a:t>
            </a:fld>
            <a:endParaRPr lang="en-US"/>
          </a:p>
        </p:txBody>
      </p:sp>
      <p:sp>
        <p:nvSpPr>
          <p:cNvPr id="9" name="Datumsplatzhalter 8"/>
          <p:cNvSpPr>
            <a:spLocks noGrp="1"/>
          </p:cNvSpPr>
          <p:nvPr>
            <p:ph type="dt" sz="half" idx="11"/>
          </p:nvPr>
        </p:nvSpPr>
        <p:spPr/>
        <p:txBody>
          <a:bodyPr/>
          <a:lstStyle/>
          <a:p>
            <a:r>
              <a:rPr lang="en-US"/>
              <a:t>15 March 2023</a:t>
            </a:r>
            <a:endParaRPr lang="en-US" dirty="0"/>
          </a:p>
        </p:txBody>
      </p:sp>
    </p:spTree>
    <p:extLst>
      <p:ext uri="{BB962C8B-B14F-4D97-AF65-F5344CB8AC3E}">
        <p14:creationId xmlns:p14="http://schemas.microsoft.com/office/powerpoint/2010/main" val="957198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nhaltsplatzhalter 11"/>
          <p:cNvPicPr>
            <a:picLocks noGrp="1" noChangeAspect="1"/>
          </p:cNvPicPr>
          <p:nvPr>
            <p:ph sz="quarter" idx="11"/>
          </p:nvPr>
        </p:nvPicPr>
        <p:blipFill>
          <a:blip r:embed="rId2" cstate="print">
            <a:extLst>
              <a:ext uri="{28A0092B-C50C-407E-A947-70E740481C1C}">
                <a14:useLocalDpi xmlns:a14="http://schemas.microsoft.com/office/drawing/2010/main" val="0"/>
              </a:ext>
            </a:extLst>
          </a:blip>
          <a:srcRect/>
          <a:stretch/>
        </p:blipFill>
        <p:spPr>
          <a:xfrm>
            <a:off x="107504" y="1144039"/>
            <a:ext cx="9036495" cy="3999461"/>
          </a:xfrm>
        </p:spPr>
      </p:pic>
      <p:sp>
        <p:nvSpPr>
          <p:cNvPr id="3" name="Titel 2"/>
          <p:cNvSpPr>
            <a:spLocks noGrp="1"/>
          </p:cNvSpPr>
          <p:nvPr>
            <p:ph type="title"/>
          </p:nvPr>
        </p:nvSpPr>
        <p:spPr>
          <a:xfrm>
            <a:off x="2701795" y="457856"/>
            <a:ext cx="5299205" cy="641226"/>
          </a:xfrm>
        </p:spPr>
        <p:txBody>
          <a:bodyPr/>
          <a:lstStyle/>
          <a:p>
            <a:r>
              <a:rPr lang="en-GB" sz="2100" dirty="0"/>
              <a:t>E-government over time: Germany in an EU comparison</a:t>
            </a:r>
            <a:endParaRPr lang="en-US" sz="2100" dirty="0"/>
          </a:p>
        </p:txBody>
      </p:sp>
      <p:sp>
        <p:nvSpPr>
          <p:cNvPr id="9" name="Rechteck 8"/>
          <p:cNvSpPr/>
          <p:nvPr/>
        </p:nvSpPr>
        <p:spPr>
          <a:xfrm>
            <a:off x="4559436" y="2795151"/>
            <a:ext cx="3452539" cy="1515800"/>
          </a:xfrm>
          <a:prstGeom prst="rect">
            <a:avLst/>
          </a:prstGeom>
          <a:solidFill>
            <a:srgbClr val="E6F6FA"/>
          </a:solidFill>
        </p:spPr>
        <p:txBody>
          <a:bodyPr wrap="square">
            <a:spAutoFit/>
          </a:bodyPr>
          <a:lstStyle/>
          <a:p>
            <a:pPr marL="160735" indent="-160735" defTabSz="514350" fontAlgn="base">
              <a:spcBef>
                <a:spcPts val="338"/>
              </a:spcBef>
              <a:spcAft>
                <a:spcPct val="0"/>
              </a:spcAft>
              <a:buFont typeface="Wingdings" panose="05000000000000000000" pitchFamily="2" charset="2"/>
              <a:buChar char="Ø"/>
            </a:pPr>
            <a:r>
              <a:rPr lang="en-GB" sz="1500" dirty="0">
                <a:solidFill>
                  <a:srgbClr val="17375E"/>
                </a:solidFill>
                <a:latin typeface="Georgia" panose="02040502050405020303" pitchFamily="18" charset="0"/>
                <a:cs typeface="Calibri" panose="020F0502020204030204" pitchFamily="34" charset="0"/>
              </a:rPr>
              <a:t>Savings potential through digitalization: </a:t>
            </a:r>
            <a:br>
              <a:rPr lang="en-GB" sz="1500" dirty="0">
                <a:solidFill>
                  <a:srgbClr val="17375E"/>
                </a:solidFill>
                <a:latin typeface="Georgia" panose="02040502050405020303" pitchFamily="18" charset="0"/>
                <a:cs typeface="Calibri" panose="020F0502020204030204" pitchFamily="34" charset="0"/>
              </a:rPr>
            </a:br>
            <a:r>
              <a:rPr lang="en-GB" sz="1500" dirty="0">
                <a:solidFill>
                  <a:srgbClr val="17375E"/>
                </a:solidFill>
                <a:latin typeface="Georgia" panose="02040502050405020303" pitchFamily="18" charset="0"/>
                <a:cs typeface="Calibri" panose="020F0502020204030204" pitchFamily="34" charset="0"/>
              </a:rPr>
              <a:t>3 billion euros per year for TOP 60 administrative services (NKR);</a:t>
            </a:r>
          </a:p>
          <a:p>
            <a:pPr marL="160735" indent="-160735" defTabSz="514350" fontAlgn="base">
              <a:spcBef>
                <a:spcPts val="338"/>
              </a:spcBef>
              <a:spcAft>
                <a:spcPct val="0"/>
              </a:spcAft>
              <a:buFont typeface="Wingdings" panose="05000000000000000000" pitchFamily="2" charset="2"/>
              <a:buChar char="Ø"/>
            </a:pPr>
            <a:r>
              <a:rPr lang="en-GB" sz="1500" dirty="0">
                <a:solidFill>
                  <a:srgbClr val="17375E"/>
                </a:solidFill>
                <a:latin typeface="Georgia" panose="02040502050405020303" pitchFamily="18" charset="0"/>
                <a:cs typeface="Calibri" panose="020F0502020204030204" pitchFamily="34" charset="0"/>
              </a:rPr>
              <a:t>Prerequisite: high level of maturity; “good” digitalization</a:t>
            </a:r>
            <a:endParaRPr lang="de-DE" sz="1500" dirty="0">
              <a:solidFill>
                <a:srgbClr val="17375E"/>
              </a:solidFill>
              <a:latin typeface="Georgia" panose="02040502050405020303" pitchFamily="18" charset="0"/>
              <a:cs typeface="Calibri" panose="020F0502020204030204" pitchFamily="34" charset="0"/>
            </a:endParaRPr>
          </a:p>
        </p:txBody>
      </p:sp>
      <p:sp>
        <p:nvSpPr>
          <p:cNvPr id="18" name="Foliennummernplatzhalter 17"/>
          <p:cNvSpPr>
            <a:spLocks noGrp="1"/>
          </p:cNvSpPr>
          <p:nvPr>
            <p:ph type="sldNum" sz="quarter" idx="10"/>
          </p:nvPr>
        </p:nvSpPr>
        <p:spPr/>
        <p:txBody>
          <a:bodyPr/>
          <a:lstStyle/>
          <a:p>
            <a:pPr defTabSz="514350" fontAlgn="base">
              <a:spcBef>
                <a:spcPct val="0"/>
              </a:spcBef>
              <a:spcAft>
                <a:spcPct val="0"/>
              </a:spcAft>
              <a:defRPr/>
            </a:pPr>
            <a:fld id="{5DDDD262-BC9C-494B-9CF4-E0E22047DDD7}" type="slidenum">
              <a:rPr lang="de-DE"/>
              <a:pPr defTabSz="514350" fontAlgn="base">
                <a:spcBef>
                  <a:spcPct val="0"/>
                </a:spcBef>
                <a:spcAft>
                  <a:spcPct val="0"/>
                </a:spcAft>
                <a:defRPr/>
              </a:pPr>
              <a:t>20</a:t>
            </a:fld>
            <a:endParaRPr lang="de-DE" dirty="0"/>
          </a:p>
        </p:txBody>
      </p:sp>
      <p:sp>
        <p:nvSpPr>
          <p:cNvPr id="6" name="Pfeil: nach rechts 5">
            <a:extLst>
              <a:ext uri="{FF2B5EF4-FFF2-40B4-BE49-F238E27FC236}">
                <a16:creationId xmlns:a16="http://schemas.microsoft.com/office/drawing/2014/main" id="{A3026699-08D2-55B6-9143-70A51B181CC6}"/>
              </a:ext>
            </a:extLst>
          </p:cNvPr>
          <p:cNvSpPr/>
          <p:nvPr/>
        </p:nvSpPr>
        <p:spPr>
          <a:xfrm rot="16200000">
            <a:off x="6403353" y="1435072"/>
            <a:ext cx="251275" cy="256378"/>
          </a:xfrm>
          <a:prstGeom prs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fontAlgn="base">
              <a:spcBef>
                <a:spcPct val="0"/>
              </a:spcBef>
              <a:spcAft>
                <a:spcPct val="0"/>
              </a:spcAft>
              <a:defRPr/>
            </a:pPr>
            <a:endParaRPr lang="de-DE" sz="1350">
              <a:solidFill>
                <a:prstClr val="white"/>
              </a:solidFill>
              <a:latin typeface="Calibri"/>
            </a:endParaRPr>
          </a:p>
        </p:txBody>
      </p:sp>
      <p:sp>
        <p:nvSpPr>
          <p:cNvPr id="7" name="Pfeil: nach rechts 6">
            <a:extLst>
              <a:ext uri="{FF2B5EF4-FFF2-40B4-BE49-F238E27FC236}">
                <a16:creationId xmlns:a16="http://schemas.microsoft.com/office/drawing/2014/main" id="{8BE567E9-3CEB-0D08-EC07-3FA2F3A2636F}"/>
              </a:ext>
            </a:extLst>
          </p:cNvPr>
          <p:cNvSpPr/>
          <p:nvPr/>
        </p:nvSpPr>
        <p:spPr>
          <a:xfrm rot="5400000">
            <a:off x="6403352" y="2168595"/>
            <a:ext cx="251275" cy="256379"/>
          </a:xfrm>
          <a:prstGeom prs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fontAlgn="base">
              <a:spcBef>
                <a:spcPct val="0"/>
              </a:spcBef>
              <a:spcAft>
                <a:spcPct val="0"/>
              </a:spcAft>
              <a:defRPr/>
            </a:pPr>
            <a:endParaRPr lang="de-DE" sz="1350">
              <a:solidFill>
                <a:prstClr val="white"/>
              </a:solidFill>
              <a:latin typeface="Calibri"/>
            </a:endParaRPr>
          </a:p>
        </p:txBody>
      </p:sp>
    </p:spTree>
    <p:extLst>
      <p:ext uri="{BB962C8B-B14F-4D97-AF65-F5344CB8AC3E}">
        <p14:creationId xmlns:p14="http://schemas.microsoft.com/office/powerpoint/2010/main" val="225425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defTabSz="685800">
              <a:defRPr/>
            </a:pPr>
            <a:fld id="{7282D0E8-B4BE-44A9-BA40-532DC1E46128}" type="slidenum">
              <a:rPr lang="de-DE">
                <a:solidFill>
                  <a:prstClr val="black">
                    <a:tint val="75000"/>
                  </a:prstClr>
                </a:solidFill>
                <a:latin typeface="Arial" panose="020B0604020202020204" pitchFamily="34" charset="0"/>
                <a:cs typeface="Arial" panose="020B0604020202020204" pitchFamily="34" charset="0"/>
              </a:rPr>
              <a:pPr defTabSz="685800">
                <a:defRPr/>
              </a:pPr>
              <a:t>21</a:t>
            </a:fld>
            <a:endParaRPr lang="de-DE" dirty="0">
              <a:solidFill>
                <a:prstClr val="black">
                  <a:tint val="75000"/>
                </a:prstClr>
              </a:solidFill>
              <a:latin typeface="Arial" panose="020B0604020202020204" pitchFamily="34" charset="0"/>
              <a:cs typeface="Arial" panose="020B0604020202020204" pitchFamily="34" charset="0"/>
            </a:endParaRPr>
          </a:p>
        </p:txBody>
      </p:sp>
      <p:sp>
        <p:nvSpPr>
          <p:cNvPr id="3" name="Titel 2"/>
          <p:cNvSpPr>
            <a:spLocks noGrp="1"/>
          </p:cNvSpPr>
          <p:nvPr>
            <p:ph type="title"/>
          </p:nvPr>
        </p:nvSpPr>
        <p:spPr>
          <a:xfrm>
            <a:off x="3078696" y="192587"/>
            <a:ext cx="4922304" cy="648072"/>
          </a:xfrm>
        </p:spPr>
        <p:txBody>
          <a:bodyPr>
            <a:normAutofit/>
          </a:bodyPr>
          <a:lstStyle/>
          <a:p>
            <a:r>
              <a:rPr lang="en-US" dirty="0">
                <a:latin typeface="Arial" panose="020B0604020202020204" pitchFamily="34" charset="0"/>
                <a:cs typeface="Arial" panose="020B0604020202020204" pitchFamily="34" charset="0"/>
              </a:rPr>
              <a:t>Numerous reasons for digitalization backlog</a:t>
            </a:r>
            <a:endParaRPr lang="de-DE" dirty="0">
              <a:latin typeface="Arial" panose="020B0604020202020204" pitchFamily="34" charset="0"/>
              <a:cs typeface="Arial" panose="020B0604020202020204" pitchFamily="34" charset="0"/>
            </a:endParaRPr>
          </a:p>
        </p:txBody>
      </p:sp>
      <p:sp>
        <p:nvSpPr>
          <p:cNvPr id="4" name="Textplatzhalter 3"/>
          <p:cNvSpPr>
            <a:spLocks noGrp="1"/>
          </p:cNvSpPr>
          <p:nvPr>
            <p:ph type="body" sz="quarter" idx="11"/>
          </p:nvPr>
        </p:nvSpPr>
        <p:spPr>
          <a:xfrm>
            <a:off x="107504" y="1202228"/>
            <a:ext cx="8928992" cy="3457754"/>
          </a:xfrm>
        </p:spPr>
        <p:txBody>
          <a:bodyPr>
            <a:normAutofit/>
          </a:bodyPr>
          <a:lstStyle/>
          <a:p>
            <a:pPr>
              <a:buFont typeface="Arial" panose="020B0604020202020204" pitchFamily="34" charset="0"/>
              <a:buChar char="•"/>
            </a:pPr>
            <a:r>
              <a:rPr lang="en-US" sz="1650" dirty="0">
                <a:latin typeface="Arial" panose="020B0604020202020204" pitchFamily="34" charset="0"/>
                <a:cs typeface="Arial" panose="020B0604020202020204" pitchFamily="34" charset="0"/>
              </a:rPr>
              <a:t>Legalistic</a:t>
            </a:r>
            <a:r>
              <a:rPr lang="de-DE" sz="1650" dirty="0">
                <a:latin typeface="Arial" panose="020B0604020202020204" pitchFamily="34" charset="0"/>
                <a:cs typeface="Arial" panose="020B0604020202020204" pitchFamily="34" charset="0"/>
              </a:rPr>
              <a:t> administrative </a:t>
            </a:r>
            <a:r>
              <a:rPr lang="en-US" sz="1650" dirty="0">
                <a:latin typeface="Arial" panose="020B0604020202020204" pitchFamily="34" charset="0"/>
                <a:cs typeface="Arial" panose="020B0604020202020204" pitchFamily="34" charset="0"/>
              </a:rPr>
              <a:t>culture</a:t>
            </a:r>
            <a:r>
              <a:rPr lang="de-DE" sz="1650" dirty="0">
                <a:latin typeface="Arial" panose="020B0604020202020204" pitchFamily="34" charset="0"/>
                <a:cs typeface="Arial" panose="020B0604020202020204" pitchFamily="34" charset="0"/>
              </a:rPr>
              <a:t> </a:t>
            </a:r>
            <a:r>
              <a:rPr lang="de-DE" sz="1650" dirty="0">
                <a:latin typeface="Arial" panose="020B0604020202020204" pitchFamily="34" charset="0"/>
                <a:cs typeface="Arial" panose="020B0604020202020204" pitchFamily="34" charset="0"/>
                <a:sym typeface="Wingdings" panose="05000000000000000000" pitchFamily="2" charset="2"/>
              </a:rPr>
              <a:t></a:t>
            </a:r>
            <a:r>
              <a:rPr lang="de-DE" sz="1650" dirty="0">
                <a:latin typeface="Arial" panose="020B0604020202020204" pitchFamily="34" charset="0"/>
                <a:cs typeface="Arial" panose="020B0604020202020204" pitchFamily="34" charset="0"/>
              </a:rPr>
              <a:t> </a:t>
            </a:r>
            <a:r>
              <a:rPr lang="en-US" sz="1650" dirty="0">
                <a:latin typeface="Arial" panose="020B0604020202020204" pitchFamily="34" charset="0"/>
                <a:cs typeface="Arial" panose="020B0604020202020204" pitchFamily="34" charset="0"/>
              </a:rPr>
              <a:t>high number of written form and documentation requirements</a:t>
            </a:r>
            <a:r>
              <a:rPr lang="de-DE" sz="1650" dirty="0">
                <a:latin typeface="Arial" panose="020B0604020202020204" pitchFamily="34" charset="0"/>
                <a:cs typeface="Arial" panose="020B0604020202020204" pitchFamily="34" charset="0"/>
              </a:rPr>
              <a:t> + </a:t>
            </a:r>
            <a:r>
              <a:rPr lang="de-DE" sz="1650" dirty="0" err="1">
                <a:latin typeface="Arial" panose="020B0604020202020204" pitchFamily="34" charset="0"/>
                <a:cs typeface="Arial" panose="020B0604020202020204" pitchFamily="34" charset="0"/>
              </a:rPr>
              <a:t>authentification</a:t>
            </a:r>
            <a:r>
              <a:rPr lang="de-DE" sz="1650" dirty="0">
                <a:latin typeface="Arial" panose="020B0604020202020204" pitchFamily="34" charset="0"/>
                <a:cs typeface="Arial" panose="020B0604020202020204" pitchFamily="34" charset="0"/>
              </a:rPr>
              <a:t> </a:t>
            </a:r>
            <a:r>
              <a:rPr lang="en-US" sz="1650" dirty="0">
                <a:latin typeface="Arial" panose="020B0604020202020204" pitchFamily="34" charset="0"/>
                <a:cs typeface="Arial" panose="020B0604020202020204" pitchFamily="34" charset="0"/>
              </a:rPr>
              <a:t>and attendance requirements </a:t>
            </a:r>
            <a:r>
              <a:rPr lang="de-DE" sz="1650" dirty="0">
                <a:latin typeface="Arial" panose="020B0604020202020204" pitchFamily="34" charset="0"/>
                <a:cs typeface="Arial" panose="020B0604020202020204" pitchFamily="34" charset="0"/>
              </a:rPr>
              <a:t>(</a:t>
            </a:r>
            <a:r>
              <a:rPr lang="de-DE" sz="1650" dirty="0" err="1">
                <a:latin typeface="Arial" panose="020B0604020202020204" pitchFamily="34" charset="0"/>
                <a:cs typeface="Arial" panose="020B0604020202020204" pitchFamily="34" charset="0"/>
              </a:rPr>
              <a:t>federal</a:t>
            </a:r>
            <a:r>
              <a:rPr lang="de-DE" sz="1650" dirty="0">
                <a:latin typeface="Arial" panose="020B0604020202020204" pitchFamily="34" charset="0"/>
                <a:cs typeface="Arial" panose="020B0604020202020204" pitchFamily="34" charset="0"/>
              </a:rPr>
              <a:t> norm </a:t>
            </a:r>
            <a:r>
              <a:rPr lang="de-DE" sz="1650" dirty="0" err="1">
                <a:latin typeface="Arial" panose="020B0604020202020204" pitchFamily="34" charset="0"/>
                <a:cs typeface="Arial" panose="020B0604020202020204" pitchFamily="34" charset="0"/>
              </a:rPr>
              <a:t>screening</a:t>
            </a:r>
            <a:r>
              <a:rPr lang="de-DE" sz="1650" dirty="0">
                <a:latin typeface="Arial" panose="020B0604020202020204" pitchFamily="34" charset="0"/>
                <a:cs typeface="Arial" panose="020B0604020202020204" pitchFamily="34" charset="0"/>
              </a:rPr>
              <a:t> </a:t>
            </a:r>
            <a:r>
              <a:rPr lang="en-US" sz="1650" dirty="0">
                <a:latin typeface="Arial" panose="020B0604020202020204" pitchFamily="34" charset="0"/>
                <a:cs typeface="Arial" panose="020B0604020202020204" pitchFamily="34" charset="0"/>
              </a:rPr>
              <a:t>unsuccessful</a:t>
            </a:r>
            <a:r>
              <a:rPr lang="de-DE" sz="1650" dirty="0">
                <a:latin typeface="Arial" panose="020B0604020202020204" pitchFamily="34" charset="0"/>
                <a:cs typeface="Arial" panose="020B0604020202020204" pitchFamily="34" charset="0"/>
              </a:rPr>
              <a:t>) </a:t>
            </a:r>
          </a:p>
          <a:p>
            <a:pPr>
              <a:buFont typeface="Arial" panose="020B0604020202020204" pitchFamily="34" charset="0"/>
              <a:buChar char="•"/>
            </a:pPr>
            <a:r>
              <a:rPr lang="en-US" sz="1650" dirty="0">
                <a:latin typeface="Arial" panose="020B0604020202020204" pitchFamily="34" charset="0"/>
                <a:cs typeface="Arial" panose="020B0604020202020204" pitchFamily="34" charset="0"/>
              </a:rPr>
              <a:t>Historically rooted fear of the "transparent citizen" </a:t>
            </a:r>
            <a:r>
              <a:rPr lang="de-DE" sz="1650" dirty="0">
                <a:latin typeface="Arial" panose="020B0604020202020204" pitchFamily="34" charset="0"/>
                <a:cs typeface="Arial" panose="020B0604020202020204" pitchFamily="34" charset="0"/>
                <a:sym typeface="Wingdings" panose="05000000000000000000" pitchFamily="2" charset="2"/>
              </a:rPr>
              <a:t> </a:t>
            </a:r>
            <a:r>
              <a:rPr lang="en-US" sz="1650" dirty="0">
                <a:latin typeface="Arial" panose="020B0604020202020204" pitchFamily="34" charset="0"/>
                <a:cs typeface="Arial" panose="020B0604020202020204" pitchFamily="34" charset="0"/>
                <a:sym typeface="Wingdings" panose="05000000000000000000" pitchFamily="2" charset="2"/>
              </a:rPr>
              <a:t>restrictive</a:t>
            </a:r>
            <a:r>
              <a:rPr lang="de-DE" sz="1650" dirty="0">
                <a:latin typeface="Arial" panose="020B0604020202020204" pitchFamily="34" charset="0"/>
                <a:cs typeface="Arial" panose="020B0604020202020204" pitchFamily="34" charset="0"/>
                <a:sym typeface="Wingdings" panose="05000000000000000000" pitchFamily="2" charset="2"/>
              </a:rPr>
              <a:t> </a:t>
            </a:r>
            <a:r>
              <a:rPr lang="en-US" sz="1650" dirty="0">
                <a:latin typeface="Arial" panose="020B0604020202020204" pitchFamily="34" charset="0"/>
                <a:cs typeface="Arial" panose="020B0604020202020204" pitchFamily="34" charset="0"/>
                <a:sym typeface="Wingdings" panose="05000000000000000000" pitchFamily="2" charset="2"/>
              </a:rPr>
              <a:t>data protection regulations</a:t>
            </a:r>
            <a:r>
              <a:rPr lang="de-DE" sz="1650" dirty="0">
                <a:latin typeface="Arial" panose="020B0604020202020204" pitchFamily="34" charset="0"/>
                <a:cs typeface="Arial" panose="020B0604020202020204" pitchFamily="34" charset="0"/>
              </a:rPr>
              <a:t>; </a:t>
            </a:r>
            <a:r>
              <a:rPr lang="en-US" sz="1650" dirty="0">
                <a:latin typeface="Arial" panose="020B0604020202020204" pitchFamily="34" charset="0"/>
                <a:cs typeface="Arial" panose="020B0604020202020204" pitchFamily="34" charset="0"/>
              </a:rPr>
              <a:t>strict privacy rules; data protection rules outdated) </a:t>
            </a:r>
            <a:endParaRPr lang="de-DE" sz="165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650" dirty="0">
                <a:latin typeface="Arial" panose="020B0604020202020204" pitchFamily="34" charset="0"/>
                <a:cs typeface="Arial" panose="020B0604020202020204" pitchFamily="34" charset="0"/>
              </a:rPr>
              <a:t>Technical/structural problems: lack of basic digital components, e.g. for "once only" principle (modernization of registries needed) </a:t>
            </a:r>
          </a:p>
          <a:p>
            <a:pPr>
              <a:buFont typeface="Arial" panose="020B0604020202020204" pitchFamily="34" charset="0"/>
              <a:buChar char="•"/>
            </a:pPr>
            <a:r>
              <a:rPr lang="en-US" sz="1650" dirty="0">
                <a:latin typeface="Arial" panose="020B0604020202020204" pitchFamily="34" charset="0"/>
                <a:cs typeface="Arial" panose="020B0604020202020204" pitchFamily="34" charset="0"/>
              </a:rPr>
              <a:t>Capacity problems (personnel, IT-talents; process know-how, finances)</a:t>
            </a:r>
          </a:p>
          <a:p>
            <a:pPr>
              <a:buFont typeface="Arial" panose="020B0604020202020204" pitchFamily="34" charset="0"/>
              <a:buChar char="•"/>
            </a:pPr>
            <a:r>
              <a:rPr lang="en-US" sz="1650" dirty="0">
                <a:latin typeface="Arial" panose="020B0604020202020204" pitchFamily="34" charset="0"/>
                <a:cs typeface="Arial" panose="020B0604020202020204" pitchFamily="34" charset="0"/>
              </a:rPr>
              <a:t>Missing overall digital architecture in the federal system </a:t>
            </a:r>
            <a:r>
              <a:rPr lang="de-DE" sz="1650" dirty="0">
                <a:latin typeface="Arial" panose="020B0604020202020204" pitchFamily="34" charset="0"/>
                <a:cs typeface="Arial" panose="020B0604020202020204" pitchFamily="34" charset="0"/>
              </a:rPr>
              <a:t>(</a:t>
            </a:r>
            <a:r>
              <a:rPr lang="en-US" sz="1650" dirty="0">
                <a:latin typeface="Arial" panose="020B0604020202020204" pitchFamily="34" charset="0"/>
                <a:cs typeface="Arial" panose="020B0604020202020204" pitchFamily="34" charset="0"/>
              </a:rPr>
              <a:t>decentralized systems do not fit to central/standardized digital components</a:t>
            </a:r>
            <a:r>
              <a:rPr lang="de-DE" sz="1650" dirty="0">
                <a:latin typeface="Arial" panose="020B0604020202020204" pitchFamily="34" charset="0"/>
                <a:cs typeface="Arial" panose="020B0604020202020204" pitchFamily="34" charset="0"/>
              </a:rPr>
              <a:t>) </a:t>
            </a:r>
          </a:p>
          <a:p>
            <a:pPr>
              <a:buFont typeface="Arial" panose="020B0604020202020204" pitchFamily="34" charset="0"/>
              <a:buChar char="•"/>
            </a:pPr>
            <a:r>
              <a:rPr lang="en-US" sz="1650" b="1" dirty="0">
                <a:latin typeface="Arial" panose="020B0604020202020204" pitchFamily="34" charset="0"/>
                <a:cs typeface="Arial" panose="020B0604020202020204" pitchFamily="34" charset="0"/>
              </a:rPr>
              <a:t>Governance problems in the federal multilevel system</a:t>
            </a:r>
            <a:endParaRPr lang="de-DE" sz="165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2152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nummernplatzhalter 1">
            <a:extLst>
              <a:ext uri="{FF2B5EF4-FFF2-40B4-BE49-F238E27FC236}">
                <a16:creationId xmlns:a16="http://schemas.microsoft.com/office/drawing/2014/main" id="{53B9D276-9C33-4D13-AAAE-6DA99598EDDA}"/>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77" b="1">
                <a:solidFill>
                  <a:schemeClr val="tx1"/>
                </a:solidFill>
                <a:latin typeface="Arial" panose="020B0604020202020204" pitchFamily="34" charset="0"/>
                <a:ea typeface="MS PGothic" panose="020B0600070205080204" pitchFamily="34" charset="-128"/>
              </a:defRPr>
            </a:lvl1pPr>
            <a:lvl2pPr marL="514418" indent="-197853">
              <a:spcBef>
                <a:spcPct val="20000"/>
              </a:spcBef>
              <a:buChar char="–"/>
              <a:defRPr sz="1177">
                <a:solidFill>
                  <a:schemeClr val="tx1"/>
                </a:solidFill>
                <a:latin typeface="Arial" panose="020B0604020202020204" pitchFamily="34" charset="0"/>
                <a:ea typeface="MS PGothic" panose="020B0600070205080204" pitchFamily="34" charset="-128"/>
              </a:defRPr>
            </a:lvl2pPr>
            <a:lvl3pPr marL="791414" indent="-158283">
              <a:spcBef>
                <a:spcPct val="20000"/>
              </a:spcBef>
              <a:buChar char="•"/>
              <a:defRPr sz="1177">
                <a:solidFill>
                  <a:schemeClr val="tx1"/>
                </a:solidFill>
                <a:latin typeface="Arial" panose="020B0604020202020204" pitchFamily="34" charset="0"/>
                <a:ea typeface="MS PGothic" panose="020B0600070205080204" pitchFamily="34" charset="-128"/>
              </a:defRPr>
            </a:lvl3pPr>
            <a:lvl4pPr marL="1107979" indent="-158283">
              <a:spcBef>
                <a:spcPct val="20000"/>
              </a:spcBef>
              <a:buChar char="–"/>
              <a:defRPr sz="1177">
                <a:solidFill>
                  <a:schemeClr val="tx1"/>
                </a:solidFill>
                <a:latin typeface="Arial" panose="020B0604020202020204" pitchFamily="34" charset="0"/>
                <a:ea typeface="MS PGothic" panose="020B0600070205080204" pitchFamily="34" charset="-128"/>
              </a:defRPr>
            </a:lvl4pPr>
            <a:lvl5pPr marL="1424544" indent="-158283">
              <a:spcBef>
                <a:spcPct val="20000"/>
              </a:spcBef>
              <a:buChar char="»"/>
              <a:defRPr sz="1385">
                <a:solidFill>
                  <a:schemeClr val="tx1"/>
                </a:solidFill>
                <a:latin typeface="Times New Roman" panose="02020603050405020304" pitchFamily="18" charset="0"/>
                <a:ea typeface="MS PGothic" panose="020B0600070205080204" pitchFamily="34" charset="-128"/>
              </a:defRPr>
            </a:lvl5pPr>
            <a:lvl6pPr marL="1741109" indent="-158283" eaLnBrk="0" fontAlgn="base" hangingPunct="0">
              <a:spcBef>
                <a:spcPct val="20000"/>
              </a:spcBef>
              <a:spcAft>
                <a:spcPct val="0"/>
              </a:spcAft>
              <a:buChar char="»"/>
              <a:defRPr sz="1385">
                <a:solidFill>
                  <a:schemeClr val="tx1"/>
                </a:solidFill>
                <a:latin typeface="Times New Roman" panose="02020603050405020304" pitchFamily="18" charset="0"/>
                <a:ea typeface="MS PGothic" panose="020B0600070205080204" pitchFamily="34" charset="-128"/>
              </a:defRPr>
            </a:lvl6pPr>
            <a:lvl7pPr marL="2057675" indent="-158283" eaLnBrk="0" fontAlgn="base" hangingPunct="0">
              <a:spcBef>
                <a:spcPct val="20000"/>
              </a:spcBef>
              <a:spcAft>
                <a:spcPct val="0"/>
              </a:spcAft>
              <a:buChar char="»"/>
              <a:defRPr sz="1385">
                <a:solidFill>
                  <a:schemeClr val="tx1"/>
                </a:solidFill>
                <a:latin typeface="Times New Roman" panose="02020603050405020304" pitchFamily="18" charset="0"/>
                <a:ea typeface="MS PGothic" panose="020B0600070205080204" pitchFamily="34" charset="-128"/>
              </a:defRPr>
            </a:lvl7pPr>
            <a:lvl8pPr marL="2374240" indent="-158283" eaLnBrk="0" fontAlgn="base" hangingPunct="0">
              <a:spcBef>
                <a:spcPct val="20000"/>
              </a:spcBef>
              <a:spcAft>
                <a:spcPct val="0"/>
              </a:spcAft>
              <a:buChar char="»"/>
              <a:defRPr sz="1385">
                <a:solidFill>
                  <a:schemeClr val="tx1"/>
                </a:solidFill>
                <a:latin typeface="Times New Roman" panose="02020603050405020304" pitchFamily="18" charset="0"/>
                <a:ea typeface="MS PGothic" panose="020B0600070205080204" pitchFamily="34" charset="-128"/>
              </a:defRPr>
            </a:lvl8pPr>
            <a:lvl9pPr marL="2690805" indent="-158283" eaLnBrk="0" fontAlgn="base" hangingPunct="0">
              <a:spcBef>
                <a:spcPct val="20000"/>
              </a:spcBef>
              <a:spcAft>
                <a:spcPct val="0"/>
              </a:spcAft>
              <a:buChar char="»"/>
              <a:defRPr sz="1385">
                <a:solidFill>
                  <a:schemeClr val="tx1"/>
                </a:solidFill>
                <a:latin typeface="Times New Roman" panose="02020603050405020304" pitchFamily="18" charset="0"/>
                <a:ea typeface="MS PGothic" panose="020B0600070205080204" pitchFamily="34" charset="-128"/>
              </a:defRPr>
            </a:lvl9pPr>
          </a:lstStyle>
          <a:p>
            <a:pPr defTabSz="685800">
              <a:spcBef>
                <a:spcPct val="0"/>
              </a:spcBef>
            </a:pPr>
            <a:fld id="{D41FE8E1-3002-4D84-9178-D6C8DE6303EC}" type="slidenum">
              <a:rPr lang="de-DE" altLang="de-DE" sz="623" b="0">
                <a:solidFill>
                  <a:prstClr val="black"/>
                </a:solidFill>
              </a:rPr>
              <a:pPr defTabSz="685800">
                <a:spcBef>
                  <a:spcPct val="0"/>
                </a:spcBef>
              </a:pPr>
              <a:t>22</a:t>
            </a:fld>
            <a:endParaRPr lang="de-DE" altLang="de-DE" sz="623" b="0">
              <a:solidFill>
                <a:prstClr val="black"/>
              </a:solidFill>
            </a:endParaRPr>
          </a:p>
        </p:txBody>
      </p:sp>
      <p:sp>
        <p:nvSpPr>
          <p:cNvPr id="32772" name="Textfeld 8">
            <a:extLst>
              <a:ext uri="{FF2B5EF4-FFF2-40B4-BE49-F238E27FC236}">
                <a16:creationId xmlns:a16="http://schemas.microsoft.com/office/drawing/2014/main" id="{4E6B1608-C838-4666-B5B5-1695A95A0D9D}"/>
              </a:ext>
            </a:extLst>
          </p:cNvPr>
          <p:cNvSpPr txBox="1">
            <a:spLocks noChangeArrowheads="1"/>
          </p:cNvSpPr>
          <p:nvPr/>
        </p:nvSpPr>
        <p:spPr bwMode="auto">
          <a:xfrm>
            <a:off x="4611023" y="4320601"/>
            <a:ext cx="2219314" cy="1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700" b="1">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7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7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7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pPr>
            <a:r>
              <a:rPr lang="de-DE" altLang="de-DE" sz="692" b="0">
                <a:solidFill>
                  <a:srgbClr val="005E80"/>
                </a:solidFill>
                <a:latin typeface="BundesSans Office" panose="020B0002030500000203" pitchFamily="34" charset="0"/>
              </a:rPr>
              <a:t>Source: Pixabay</a:t>
            </a:r>
          </a:p>
        </p:txBody>
      </p:sp>
      <p:pic>
        <p:nvPicPr>
          <p:cNvPr id="32773" name="Grafik 3">
            <a:extLst>
              <a:ext uri="{FF2B5EF4-FFF2-40B4-BE49-F238E27FC236}">
                <a16:creationId xmlns:a16="http://schemas.microsoft.com/office/drawing/2014/main" id="{B816AD88-B4D1-4500-920F-2CB2D47602D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512" y="775529"/>
            <a:ext cx="8784976" cy="410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2">
            <a:extLst>
              <a:ext uri="{FF2B5EF4-FFF2-40B4-BE49-F238E27FC236}">
                <a16:creationId xmlns:a16="http://schemas.microsoft.com/office/drawing/2014/main" id="{349AE3EB-36C5-D47D-E561-4FD92E261997}"/>
              </a:ext>
            </a:extLst>
          </p:cNvPr>
          <p:cNvSpPr txBox="1">
            <a:spLocks/>
          </p:cNvSpPr>
          <p:nvPr/>
        </p:nvSpPr>
        <p:spPr>
          <a:xfrm>
            <a:off x="3097979" y="127457"/>
            <a:ext cx="4914546" cy="648072"/>
          </a:xfrm>
          <a:prstGeom prst="rect">
            <a:avLst/>
          </a:prstGeom>
        </p:spPr>
        <p:txBody>
          <a:bodyPr>
            <a:normAutofit fontScale="90000"/>
          </a:bodyPr>
          <a:lstStyle>
            <a:lvl1pPr algn="l" defTabSz="914400" rtl="0" eaLnBrk="1" latinLnBrk="0" hangingPunct="1">
              <a:spcBef>
                <a:spcPct val="0"/>
              </a:spcBef>
              <a:buNone/>
              <a:defRPr sz="2400" b="1" kern="1200">
                <a:solidFill>
                  <a:schemeClr val="tx1"/>
                </a:solidFill>
                <a:latin typeface="Verdana" pitchFamily="34" charset="0"/>
                <a:ea typeface="Verdana" pitchFamily="34" charset="0"/>
                <a:cs typeface="Verdana" pitchFamily="34" charset="0"/>
              </a:defRPr>
            </a:lvl1pPr>
          </a:lstStyle>
          <a:p>
            <a:pPr defTabSz="685800">
              <a:defRPr/>
            </a:pPr>
            <a:r>
              <a:rPr lang="en-US" altLang="de-DE" sz="1800" kern="0">
                <a:solidFill>
                  <a:srgbClr val="007AA3"/>
                </a:solidFill>
              </a:rPr>
              <a:t>How Digitalization Policy is organized in the German Federal System</a:t>
            </a:r>
            <a:endParaRPr lang="en-US" altLang="de-DE" sz="1800" kern="0" dirty="0">
              <a:solidFill>
                <a:srgbClr val="007AA3"/>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CustomShape 1"/>
          <p:cNvSpPr/>
          <p:nvPr/>
        </p:nvSpPr>
        <p:spPr>
          <a:xfrm>
            <a:off x="2771800" y="16546"/>
            <a:ext cx="6570270" cy="74169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nchor="b"/>
          <a:lstStyle/>
          <a:p>
            <a:pPr defTabSz="685800">
              <a:defRPr/>
            </a:pPr>
            <a:r>
              <a:rPr lang="en-US" b="1" spc="-1" dirty="0">
                <a:solidFill>
                  <a:srgbClr val="193553"/>
                </a:solidFill>
                <a:uFill>
                  <a:solidFill>
                    <a:srgbClr val="FFFFFF"/>
                  </a:solidFill>
                </a:uFill>
                <a:latin typeface="Arial" panose="020B0604020202020204" pitchFamily="34" charset="0"/>
                <a:ea typeface="DejaVu Sans"/>
                <a:cs typeface="Arial" panose="020B0604020202020204" pitchFamily="34" charset="0"/>
              </a:rPr>
              <a:t>Controversial Debate about Decentralization vs. Standardization/Centralization in Adm. Digitalization</a:t>
            </a:r>
          </a:p>
        </p:txBody>
      </p:sp>
      <p:sp>
        <p:nvSpPr>
          <p:cNvPr id="371" name="CustomShape 2"/>
          <p:cNvSpPr/>
          <p:nvPr/>
        </p:nvSpPr>
        <p:spPr>
          <a:xfrm>
            <a:off x="7247700" y="4767390"/>
            <a:ext cx="754650" cy="27297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defTabSz="685800">
              <a:defRPr/>
            </a:pPr>
            <a:endParaRPr lang="en-US" sz="1350" spc="-1" dirty="0">
              <a:solidFill>
                <a:srgbClr val="000000"/>
              </a:solidFill>
              <a:uFill>
                <a:solidFill>
                  <a:srgbClr val="FFFFFF"/>
                </a:solidFill>
              </a:uFill>
              <a:latin typeface="Arial"/>
            </a:endParaRPr>
          </a:p>
        </p:txBody>
      </p:sp>
      <p:sp>
        <p:nvSpPr>
          <p:cNvPr id="378" name="CustomShape 9"/>
          <p:cNvSpPr/>
          <p:nvPr/>
        </p:nvSpPr>
        <p:spPr>
          <a:xfrm>
            <a:off x="1143000" y="3327750"/>
            <a:ext cx="1306800" cy="1318410"/>
          </a:xfrm>
          <a:custGeom>
            <a:avLst/>
            <a:gdLst/>
            <a:ahLst/>
            <a:cxnLst/>
            <a:rect l="l" t="t" r="r" b="b"/>
            <a:pathLst>
              <a:path w="1319" h="1317">
                <a:moveTo>
                  <a:pt x="518" y="912"/>
                </a:moveTo>
                <a:lnTo>
                  <a:pt x="280" y="973"/>
                </a:lnTo>
                <a:lnTo>
                  <a:pt x="218" y="1220"/>
                </a:lnTo>
                <a:lnTo>
                  <a:pt x="256" y="1181"/>
                </a:lnTo>
                <a:lnTo>
                  <a:pt x="300" y="1211"/>
                </a:lnTo>
                <a:lnTo>
                  <a:pt x="346" y="1238"/>
                </a:lnTo>
                <a:lnTo>
                  <a:pt x="394" y="1262"/>
                </a:lnTo>
                <a:lnTo>
                  <a:pt x="443" y="1281"/>
                </a:lnTo>
                <a:lnTo>
                  <a:pt x="496" y="1297"/>
                </a:lnTo>
                <a:lnTo>
                  <a:pt x="549" y="1308"/>
                </a:lnTo>
                <a:lnTo>
                  <a:pt x="603" y="1316"/>
                </a:lnTo>
                <a:lnTo>
                  <a:pt x="659" y="1316"/>
                </a:lnTo>
                <a:lnTo>
                  <a:pt x="727" y="1315"/>
                </a:lnTo>
                <a:lnTo>
                  <a:pt x="793" y="1304"/>
                </a:lnTo>
                <a:lnTo>
                  <a:pt x="856" y="1288"/>
                </a:lnTo>
                <a:lnTo>
                  <a:pt x="915" y="1266"/>
                </a:lnTo>
                <a:lnTo>
                  <a:pt x="973" y="1238"/>
                </a:lnTo>
                <a:lnTo>
                  <a:pt x="1028" y="1205"/>
                </a:lnTo>
                <a:lnTo>
                  <a:pt x="1079" y="1167"/>
                </a:lnTo>
                <a:lnTo>
                  <a:pt x="1125" y="1124"/>
                </a:lnTo>
                <a:lnTo>
                  <a:pt x="1168" y="1077"/>
                </a:lnTo>
                <a:lnTo>
                  <a:pt x="1207" y="1026"/>
                </a:lnTo>
                <a:lnTo>
                  <a:pt x="1239" y="972"/>
                </a:lnTo>
                <a:lnTo>
                  <a:pt x="1255" y="944"/>
                </a:lnTo>
                <a:lnTo>
                  <a:pt x="1267" y="915"/>
                </a:lnTo>
                <a:lnTo>
                  <a:pt x="1289" y="854"/>
                </a:lnTo>
                <a:lnTo>
                  <a:pt x="1306" y="791"/>
                </a:lnTo>
                <a:lnTo>
                  <a:pt x="1315" y="726"/>
                </a:lnTo>
                <a:lnTo>
                  <a:pt x="1317" y="659"/>
                </a:lnTo>
                <a:lnTo>
                  <a:pt x="1318" y="625"/>
                </a:lnTo>
                <a:lnTo>
                  <a:pt x="1315" y="591"/>
                </a:lnTo>
                <a:lnTo>
                  <a:pt x="1311" y="559"/>
                </a:lnTo>
                <a:lnTo>
                  <a:pt x="1306" y="526"/>
                </a:lnTo>
                <a:lnTo>
                  <a:pt x="1299" y="494"/>
                </a:lnTo>
                <a:lnTo>
                  <a:pt x="1289" y="463"/>
                </a:lnTo>
                <a:lnTo>
                  <a:pt x="1279" y="433"/>
                </a:lnTo>
                <a:lnTo>
                  <a:pt x="1267" y="403"/>
                </a:lnTo>
                <a:lnTo>
                  <a:pt x="1255" y="373"/>
                </a:lnTo>
                <a:lnTo>
                  <a:pt x="1239" y="346"/>
                </a:lnTo>
                <a:lnTo>
                  <a:pt x="1207" y="291"/>
                </a:lnTo>
                <a:lnTo>
                  <a:pt x="1168" y="240"/>
                </a:lnTo>
                <a:lnTo>
                  <a:pt x="1125" y="194"/>
                </a:lnTo>
                <a:lnTo>
                  <a:pt x="1079" y="151"/>
                </a:lnTo>
                <a:lnTo>
                  <a:pt x="1028" y="112"/>
                </a:lnTo>
                <a:lnTo>
                  <a:pt x="973" y="80"/>
                </a:lnTo>
                <a:lnTo>
                  <a:pt x="945" y="64"/>
                </a:lnTo>
                <a:lnTo>
                  <a:pt x="915" y="52"/>
                </a:lnTo>
                <a:lnTo>
                  <a:pt x="886" y="40"/>
                </a:lnTo>
                <a:lnTo>
                  <a:pt x="856" y="30"/>
                </a:lnTo>
                <a:lnTo>
                  <a:pt x="824" y="20"/>
                </a:lnTo>
                <a:lnTo>
                  <a:pt x="793" y="13"/>
                </a:lnTo>
                <a:lnTo>
                  <a:pt x="760" y="8"/>
                </a:lnTo>
                <a:lnTo>
                  <a:pt x="727" y="4"/>
                </a:lnTo>
                <a:lnTo>
                  <a:pt x="694" y="1"/>
                </a:lnTo>
                <a:lnTo>
                  <a:pt x="659" y="0"/>
                </a:lnTo>
                <a:lnTo>
                  <a:pt x="593" y="4"/>
                </a:lnTo>
                <a:lnTo>
                  <a:pt x="559" y="8"/>
                </a:lnTo>
                <a:lnTo>
                  <a:pt x="527" y="13"/>
                </a:lnTo>
                <a:lnTo>
                  <a:pt x="496" y="20"/>
                </a:lnTo>
                <a:lnTo>
                  <a:pt x="464" y="30"/>
                </a:lnTo>
                <a:lnTo>
                  <a:pt x="433" y="40"/>
                </a:lnTo>
                <a:lnTo>
                  <a:pt x="403" y="52"/>
                </a:lnTo>
                <a:lnTo>
                  <a:pt x="375" y="64"/>
                </a:lnTo>
                <a:lnTo>
                  <a:pt x="346" y="80"/>
                </a:lnTo>
                <a:lnTo>
                  <a:pt x="292" y="112"/>
                </a:lnTo>
                <a:lnTo>
                  <a:pt x="241" y="151"/>
                </a:lnTo>
                <a:lnTo>
                  <a:pt x="194" y="194"/>
                </a:lnTo>
                <a:lnTo>
                  <a:pt x="151" y="240"/>
                </a:lnTo>
                <a:lnTo>
                  <a:pt x="113" y="291"/>
                </a:lnTo>
                <a:lnTo>
                  <a:pt x="80" y="346"/>
                </a:lnTo>
                <a:lnTo>
                  <a:pt x="65" y="373"/>
                </a:lnTo>
                <a:lnTo>
                  <a:pt x="52" y="403"/>
                </a:lnTo>
                <a:lnTo>
                  <a:pt x="40" y="433"/>
                </a:lnTo>
                <a:lnTo>
                  <a:pt x="30" y="463"/>
                </a:lnTo>
                <a:lnTo>
                  <a:pt x="21" y="494"/>
                </a:lnTo>
                <a:lnTo>
                  <a:pt x="13" y="526"/>
                </a:lnTo>
                <a:lnTo>
                  <a:pt x="8" y="559"/>
                </a:lnTo>
                <a:lnTo>
                  <a:pt x="3" y="591"/>
                </a:lnTo>
                <a:lnTo>
                  <a:pt x="1" y="625"/>
                </a:lnTo>
                <a:lnTo>
                  <a:pt x="0" y="659"/>
                </a:lnTo>
                <a:lnTo>
                  <a:pt x="4" y="728"/>
                </a:lnTo>
                <a:lnTo>
                  <a:pt x="14" y="795"/>
                </a:lnTo>
                <a:lnTo>
                  <a:pt x="32" y="860"/>
                </a:lnTo>
                <a:lnTo>
                  <a:pt x="55" y="921"/>
                </a:lnTo>
                <a:lnTo>
                  <a:pt x="84" y="980"/>
                </a:lnTo>
                <a:lnTo>
                  <a:pt x="118" y="1036"/>
                </a:lnTo>
                <a:lnTo>
                  <a:pt x="159" y="1087"/>
                </a:lnTo>
                <a:lnTo>
                  <a:pt x="203" y="1134"/>
                </a:lnTo>
                <a:lnTo>
                  <a:pt x="253" y="938"/>
                </a:lnTo>
                <a:lnTo>
                  <a:pt x="416" y="895"/>
                </a:lnTo>
                <a:lnTo>
                  <a:pt x="395" y="871"/>
                </a:lnTo>
                <a:lnTo>
                  <a:pt x="376" y="845"/>
                </a:lnTo>
                <a:lnTo>
                  <a:pt x="359" y="817"/>
                </a:lnTo>
                <a:lnTo>
                  <a:pt x="346" y="788"/>
                </a:lnTo>
                <a:lnTo>
                  <a:pt x="335" y="757"/>
                </a:lnTo>
                <a:lnTo>
                  <a:pt x="327" y="726"/>
                </a:lnTo>
                <a:lnTo>
                  <a:pt x="322" y="693"/>
                </a:lnTo>
                <a:lnTo>
                  <a:pt x="320" y="659"/>
                </a:lnTo>
                <a:lnTo>
                  <a:pt x="322" y="624"/>
                </a:lnTo>
                <a:lnTo>
                  <a:pt x="328" y="591"/>
                </a:lnTo>
                <a:lnTo>
                  <a:pt x="335" y="559"/>
                </a:lnTo>
                <a:lnTo>
                  <a:pt x="347" y="527"/>
                </a:lnTo>
                <a:lnTo>
                  <a:pt x="361" y="498"/>
                </a:lnTo>
                <a:lnTo>
                  <a:pt x="378" y="469"/>
                </a:lnTo>
                <a:lnTo>
                  <a:pt x="399" y="443"/>
                </a:lnTo>
                <a:lnTo>
                  <a:pt x="420" y="419"/>
                </a:lnTo>
                <a:lnTo>
                  <a:pt x="445" y="397"/>
                </a:lnTo>
                <a:lnTo>
                  <a:pt x="471" y="378"/>
                </a:lnTo>
                <a:lnTo>
                  <a:pt x="499" y="361"/>
                </a:lnTo>
                <a:lnTo>
                  <a:pt x="527" y="347"/>
                </a:lnTo>
                <a:lnTo>
                  <a:pt x="559" y="335"/>
                </a:lnTo>
                <a:lnTo>
                  <a:pt x="592" y="326"/>
                </a:lnTo>
                <a:lnTo>
                  <a:pt x="624" y="322"/>
                </a:lnTo>
                <a:lnTo>
                  <a:pt x="659" y="320"/>
                </a:lnTo>
                <a:lnTo>
                  <a:pt x="695" y="322"/>
                </a:lnTo>
                <a:lnTo>
                  <a:pt x="727" y="326"/>
                </a:lnTo>
                <a:lnTo>
                  <a:pt x="760" y="335"/>
                </a:lnTo>
                <a:lnTo>
                  <a:pt x="792" y="347"/>
                </a:lnTo>
                <a:lnTo>
                  <a:pt x="820" y="361"/>
                </a:lnTo>
                <a:lnTo>
                  <a:pt x="849" y="378"/>
                </a:lnTo>
                <a:lnTo>
                  <a:pt x="875" y="397"/>
                </a:lnTo>
                <a:lnTo>
                  <a:pt x="899" y="419"/>
                </a:lnTo>
                <a:lnTo>
                  <a:pt x="921" y="443"/>
                </a:lnTo>
                <a:lnTo>
                  <a:pt x="940" y="469"/>
                </a:lnTo>
                <a:lnTo>
                  <a:pt x="958" y="498"/>
                </a:lnTo>
                <a:lnTo>
                  <a:pt x="972" y="527"/>
                </a:lnTo>
                <a:lnTo>
                  <a:pt x="984" y="559"/>
                </a:lnTo>
                <a:lnTo>
                  <a:pt x="992" y="591"/>
                </a:lnTo>
                <a:lnTo>
                  <a:pt x="997" y="624"/>
                </a:lnTo>
                <a:lnTo>
                  <a:pt x="999" y="659"/>
                </a:lnTo>
                <a:lnTo>
                  <a:pt x="997" y="694"/>
                </a:lnTo>
                <a:lnTo>
                  <a:pt x="992" y="727"/>
                </a:lnTo>
                <a:lnTo>
                  <a:pt x="984" y="759"/>
                </a:lnTo>
                <a:lnTo>
                  <a:pt x="972" y="791"/>
                </a:lnTo>
                <a:lnTo>
                  <a:pt x="958" y="820"/>
                </a:lnTo>
                <a:lnTo>
                  <a:pt x="940" y="848"/>
                </a:lnTo>
                <a:lnTo>
                  <a:pt x="921" y="873"/>
                </a:lnTo>
                <a:lnTo>
                  <a:pt x="899" y="898"/>
                </a:lnTo>
                <a:lnTo>
                  <a:pt x="875" y="920"/>
                </a:lnTo>
                <a:lnTo>
                  <a:pt x="849" y="940"/>
                </a:lnTo>
                <a:lnTo>
                  <a:pt x="820" y="957"/>
                </a:lnTo>
                <a:lnTo>
                  <a:pt x="792" y="971"/>
                </a:lnTo>
                <a:lnTo>
                  <a:pt x="760" y="983"/>
                </a:lnTo>
                <a:lnTo>
                  <a:pt x="727" y="991"/>
                </a:lnTo>
                <a:lnTo>
                  <a:pt x="695" y="996"/>
                </a:lnTo>
                <a:lnTo>
                  <a:pt x="659" y="998"/>
                </a:lnTo>
                <a:lnTo>
                  <a:pt x="612" y="994"/>
                </a:lnTo>
                <a:lnTo>
                  <a:pt x="566" y="985"/>
                </a:lnTo>
                <a:lnTo>
                  <a:pt x="523" y="969"/>
                </a:lnTo>
                <a:lnTo>
                  <a:pt x="482" y="948"/>
                </a:lnTo>
                <a:lnTo>
                  <a:pt x="518" y="912"/>
                </a:lnTo>
              </a:path>
            </a:pathLst>
          </a:custGeom>
          <a:solidFill>
            <a:srgbClr val="4F81BD"/>
          </a:solidFill>
          <a:ln w="6480">
            <a:noFill/>
          </a:ln>
        </p:spPr>
        <p:style>
          <a:lnRef idx="0">
            <a:scrgbClr r="0" g="0" b="0"/>
          </a:lnRef>
          <a:fillRef idx="0">
            <a:scrgbClr r="0" g="0" b="0"/>
          </a:fillRef>
          <a:effectRef idx="0">
            <a:scrgbClr r="0" g="0" b="0"/>
          </a:effectRef>
          <a:fontRef idx="minor"/>
        </p:style>
        <p:txBody>
          <a:bodyPr/>
          <a:lstStyle/>
          <a:p>
            <a:pPr defTabSz="685800">
              <a:defRPr/>
            </a:pPr>
            <a:endParaRPr lang="de-DE" sz="1350">
              <a:solidFill>
                <a:prstClr val="black"/>
              </a:solidFill>
              <a:latin typeface="Calibri"/>
            </a:endParaRPr>
          </a:p>
        </p:txBody>
      </p:sp>
      <p:sp>
        <p:nvSpPr>
          <p:cNvPr id="379" name="CustomShape 10"/>
          <p:cNvSpPr/>
          <p:nvPr/>
        </p:nvSpPr>
        <p:spPr>
          <a:xfrm>
            <a:off x="1703250" y="1389420"/>
            <a:ext cx="713070" cy="1345950"/>
          </a:xfrm>
          <a:custGeom>
            <a:avLst/>
            <a:gdLst/>
            <a:ahLst/>
            <a:cxnLst/>
            <a:rect l="l" t="t" r="r" b="b"/>
            <a:pathLst>
              <a:path w="962" h="1598">
                <a:moveTo>
                  <a:pt x="274" y="1472"/>
                </a:moveTo>
                <a:lnTo>
                  <a:pt x="333" y="1459"/>
                </a:lnTo>
                <a:lnTo>
                  <a:pt x="388" y="1442"/>
                </a:lnTo>
                <a:lnTo>
                  <a:pt x="442" y="1422"/>
                </a:lnTo>
                <a:lnTo>
                  <a:pt x="494" y="1398"/>
                </a:lnTo>
                <a:lnTo>
                  <a:pt x="545" y="1372"/>
                </a:lnTo>
                <a:lnTo>
                  <a:pt x="592" y="1341"/>
                </a:lnTo>
                <a:lnTo>
                  <a:pt x="641" y="1310"/>
                </a:lnTo>
                <a:lnTo>
                  <a:pt x="686" y="1276"/>
                </a:lnTo>
                <a:lnTo>
                  <a:pt x="730" y="1239"/>
                </a:lnTo>
                <a:lnTo>
                  <a:pt x="770" y="1200"/>
                </a:lnTo>
                <a:lnTo>
                  <a:pt x="806" y="1158"/>
                </a:lnTo>
                <a:lnTo>
                  <a:pt x="838" y="1114"/>
                </a:lnTo>
                <a:lnTo>
                  <a:pt x="869" y="1067"/>
                </a:lnTo>
                <a:lnTo>
                  <a:pt x="894" y="1019"/>
                </a:lnTo>
                <a:lnTo>
                  <a:pt x="915" y="970"/>
                </a:lnTo>
                <a:lnTo>
                  <a:pt x="933" y="920"/>
                </a:lnTo>
                <a:lnTo>
                  <a:pt x="947" y="868"/>
                </a:lnTo>
                <a:lnTo>
                  <a:pt x="956" y="815"/>
                </a:lnTo>
                <a:lnTo>
                  <a:pt x="961" y="763"/>
                </a:lnTo>
                <a:lnTo>
                  <a:pt x="961" y="709"/>
                </a:lnTo>
                <a:lnTo>
                  <a:pt x="958" y="656"/>
                </a:lnTo>
                <a:lnTo>
                  <a:pt x="949" y="604"/>
                </a:lnTo>
                <a:lnTo>
                  <a:pt x="936" y="551"/>
                </a:lnTo>
                <a:lnTo>
                  <a:pt x="921" y="500"/>
                </a:lnTo>
                <a:lnTo>
                  <a:pt x="899" y="450"/>
                </a:lnTo>
                <a:lnTo>
                  <a:pt x="876" y="402"/>
                </a:lnTo>
                <a:lnTo>
                  <a:pt x="846" y="355"/>
                </a:lnTo>
                <a:lnTo>
                  <a:pt x="814" y="310"/>
                </a:lnTo>
                <a:lnTo>
                  <a:pt x="778" y="268"/>
                </a:lnTo>
                <a:lnTo>
                  <a:pt x="740" y="228"/>
                </a:lnTo>
                <a:lnTo>
                  <a:pt x="697" y="190"/>
                </a:lnTo>
                <a:lnTo>
                  <a:pt x="652" y="157"/>
                </a:lnTo>
                <a:lnTo>
                  <a:pt x="605" y="125"/>
                </a:lnTo>
                <a:lnTo>
                  <a:pt x="554" y="96"/>
                </a:lnTo>
                <a:lnTo>
                  <a:pt x="502" y="71"/>
                </a:lnTo>
                <a:lnTo>
                  <a:pt x="448" y="49"/>
                </a:lnTo>
                <a:lnTo>
                  <a:pt x="392" y="31"/>
                </a:lnTo>
                <a:lnTo>
                  <a:pt x="335" y="17"/>
                </a:lnTo>
                <a:lnTo>
                  <a:pt x="276" y="7"/>
                </a:lnTo>
                <a:lnTo>
                  <a:pt x="218" y="0"/>
                </a:lnTo>
                <a:lnTo>
                  <a:pt x="289" y="98"/>
                </a:lnTo>
                <a:lnTo>
                  <a:pt x="363" y="195"/>
                </a:lnTo>
                <a:lnTo>
                  <a:pt x="222" y="382"/>
                </a:lnTo>
                <a:lnTo>
                  <a:pt x="264" y="393"/>
                </a:lnTo>
                <a:lnTo>
                  <a:pt x="301" y="408"/>
                </a:lnTo>
                <a:lnTo>
                  <a:pt x="339" y="426"/>
                </a:lnTo>
                <a:lnTo>
                  <a:pt x="373" y="448"/>
                </a:lnTo>
                <a:lnTo>
                  <a:pt x="405" y="472"/>
                </a:lnTo>
                <a:lnTo>
                  <a:pt x="433" y="500"/>
                </a:lnTo>
                <a:lnTo>
                  <a:pt x="460" y="530"/>
                </a:lnTo>
                <a:lnTo>
                  <a:pt x="481" y="562"/>
                </a:lnTo>
                <a:lnTo>
                  <a:pt x="500" y="596"/>
                </a:lnTo>
                <a:lnTo>
                  <a:pt x="513" y="631"/>
                </a:lnTo>
                <a:lnTo>
                  <a:pt x="523" y="668"/>
                </a:lnTo>
                <a:lnTo>
                  <a:pt x="530" y="706"/>
                </a:lnTo>
                <a:lnTo>
                  <a:pt x="531" y="743"/>
                </a:lnTo>
                <a:lnTo>
                  <a:pt x="528" y="781"/>
                </a:lnTo>
                <a:lnTo>
                  <a:pt x="521" y="818"/>
                </a:lnTo>
                <a:lnTo>
                  <a:pt x="509" y="854"/>
                </a:lnTo>
                <a:lnTo>
                  <a:pt x="493" y="890"/>
                </a:lnTo>
                <a:lnTo>
                  <a:pt x="475" y="922"/>
                </a:lnTo>
                <a:lnTo>
                  <a:pt x="451" y="954"/>
                </a:lnTo>
                <a:lnTo>
                  <a:pt x="424" y="983"/>
                </a:lnTo>
                <a:lnTo>
                  <a:pt x="395" y="1010"/>
                </a:lnTo>
                <a:lnTo>
                  <a:pt x="361" y="1034"/>
                </a:lnTo>
                <a:lnTo>
                  <a:pt x="326" y="1055"/>
                </a:lnTo>
                <a:lnTo>
                  <a:pt x="288" y="1072"/>
                </a:lnTo>
                <a:lnTo>
                  <a:pt x="249" y="1085"/>
                </a:lnTo>
                <a:lnTo>
                  <a:pt x="249" y="964"/>
                </a:lnTo>
                <a:lnTo>
                  <a:pt x="0" y="1252"/>
                </a:lnTo>
                <a:lnTo>
                  <a:pt x="274" y="1597"/>
                </a:lnTo>
                <a:lnTo>
                  <a:pt x="274" y="1472"/>
                </a:lnTo>
              </a:path>
            </a:pathLst>
          </a:custGeom>
          <a:solidFill>
            <a:srgbClr val="254061"/>
          </a:solidFill>
          <a:ln w="6480">
            <a:noFill/>
          </a:ln>
        </p:spPr>
        <p:style>
          <a:lnRef idx="0">
            <a:scrgbClr r="0" g="0" b="0"/>
          </a:lnRef>
          <a:fillRef idx="0">
            <a:scrgbClr r="0" g="0" b="0"/>
          </a:fillRef>
          <a:effectRef idx="0">
            <a:scrgbClr r="0" g="0" b="0"/>
          </a:effectRef>
          <a:fontRef idx="minor"/>
        </p:style>
        <p:txBody>
          <a:bodyPr/>
          <a:lstStyle/>
          <a:p>
            <a:pPr defTabSz="685800">
              <a:defRPr/>
            </a:pPr>
            <a:endParaRPr lang="de-DE" sz="1350">
              <a:solidFill>
                <a:prstClr val="black"/>
              </a:solidFill>
              <a:latin typeface="Calibri"/>
            </a:endParaRPr>
          </a:p>
        </p:txBody>
      </p:sp>
      <p:sp>
        <p:nvSpPr>
          <p:cNvPr id="380" name="CustomShape 11"/>
          <p:cNvSpPr/>
          <p:nvPr/>
        </p:nvSpPr>
        <p:spPr>
          <a:xfrm>
            <a:off x="1143000" y="1286820"/>
            <a:ext cx="791640" cy="1355670"/>
          </a:xfrm>
          <a:custGeom>
            <a:avLst/>
            <a:gdLst/>
            <a:ahLst/>
            <a:cxnLst/>
            <a:rect l="l" t="t" r="r" b="b"/>
            <a:pathLst>
              <a:path w="1068" h="1609">
                <a:moveTo>
                  <a:pt x="819" y="1230"/>
                </a:moveTo>
                <a:lnTo>
                  <a:pt x="777" y="1225"/>
                </a:lnTo>
                <a:lnTo>
                  <a:pt x="734" y="1217"/>
                </a:lnTo>
                <a:lnTo>
                  <a:pt x="694" y="1206"/>
                </a:lnTo>
                <a:lnTo>
                  <a:pt x="655" y="1190"/>
                </a:lnTo>
                <a:lnTo>
                  <a:pt x="618" y="1171"/>
                </a:lnTo>
                <a:lnTo>
                  <a:pt x="583" y="1148"/>
                </a:lnTo>
                <a:lnTo>
                  <a:pt x="550" y="1123"/>
                </a:lnTo>
                <a:lnTo>
                  <a:pt x="522" y="1094"/>
                </a:lnTo>
                <a:lnTo>
                  <a:pt x="496" y="1064"/>
                </a:lnTo>
                <a:lnTo>
                  <a:pt x="474" y="1030"/>
                </a:lnTo>
                <a:lnTo>
                  <a:pt x="457" y="996"/>
                </a:lnTo>
                <a:lnTo>
                  <a:pt x="443" y="959"/>
                </a:lnTo>
                <a:lnTo>
                  <a:pt x="433" y="921"/>
                </a:lnTo>
                <a:lnTo>
                  <a:pt x="427" y="884"/>
                </a:lnTo>
                <a:lnTo>
                  <a:pt x="427" y="845"/>
                </a:lnTo>
                <a:lnTo>
                  <a:pt x="431" y="807"/>
                </a:lnTo>
                <a:lnTo>
                  <a:pt x="439" y="769"/>
                </a:lnTo>
                <a:lnTo>
                  <a:pt x="451" y="733"/>
                </a:lnTo>
                <a:lnTo>
                  <a:pt x="467" y="697"/>
                </a:lnTo>
                <a:lnTo>
                  <a:pt x="487" y="663"/>
                </a:lnTo>
                <a:lnTo>
                  <a:pt x="512" y="631"/>
                </a:lnTo>
                <a:lnTo>
                  <a:pt x="539" y="602"/>
                </a:lnTo>
                <a:lnTo>
                  <a:pt x="571" y="576"/>
                </a:lnTo>
                <a:lnTo>
                  <a:pt x="603" y="552"/>
                </a:lnTo>
                <a:lnTo>
                  <a:pt x="641" y="532"/>
                </a:lnTo>
                <a:lnTo>
                  <a:pt x="677" y="515"/>
                </a:lnTo>
                <a:lnTo>
                  <a:pt x="716" y="502"/>
                </a:lnTo>
                <a:lnTo>
                  <a:pt x="756" y="493"/>
                </a:lnTo>
                <a:lnTo>
                  <a:pt x="797" y="487"/>
                </a:lnTo>
                <a:lnTo>
                  <a:pt x="838" y="484"/>
                </a:lnTo>
                <a:lnTo>
                  <a:pt x="838" y="595"/>
                </a:lnTo>
                <a:lnTo>
                  <a:pt x="1067" y="311"/>
                </a:lnTo>
                <a:lnTo>
                  <a:pt x="833" y="0"/>
                </a:lnTo>
                <a:lnTo>
                  <a:pt x="833" y="106"/>
                </a:lnTo>
                <a:lnTo>
                  <a:pt x="774" y="110"/>
                </a:lnTo>
                <a:lnTo>
                  <a:pt x="715" y="117"/>
                </a:lnTo>
                <a:lnTo>
                  <a:pt x="658" y="127"/>
                </a:lnTo>
                <a:lnTo>
                  <a:pt x="600" y="142"/>
                </a:lnTo>
                <a:lnTo>
                  <a:pt x="545" y="159"/>
                </a:lnTo>
                <a:lnTo>
                  <a:pt x="491" y="181"/>
                </a:lnTo>
                <a:lnTo>
                  <a:pt x="439" y="206"/>
                </a:lnTo>
                <a:lnTo>
                  <a:pt x="388" y="232"/>
                </a:lnTo>
                <a:lnTo>
                  <a:pt x="338" y="262"/>
                </a:lnTo>
                <a:lnTo>
                  <a:pt x="292" y="295"/>
                </a:lnTo>
                <a:lnTo>
                  <a:pt x="248" y="331"/>
                </a:lnTo>
                <a:lnTo>
                  <a:pt x="207" y="370"/>
                </a:lnTo>
                <a:lnTo>
                  <a:pt x="170" y="411"/>
                </a:lnTo>
                <a:lnTo>
                  <a:pt x="135" y="454"/>
                </a:lnTo>
                <a:lnTo>
                  <a:pt x="105" y="499"/>
                </a:lnTo>
                <a:lnTo>
                  <a:pt x="77" y="547"/>
                </a:lnTo>
                <a:lnTo>
                  <a:pt x="55" y="595"/>
                </a:lnTo>
                <a:lnTo>
                  <a:pt x="36" y="646"/>
                </a:lnTo>
                <a:lnTo>
                  <a:pt x="20" y="697"/>
                </a:lnTo>
                <a:lnTo>
                  <a:pt x="9" y="750"/>
                </a:lnTo>
                <a:lnTo>
                  <a:pt x="2" y="802"/>
                </a:lnTo>
                <a:lnTo>
                  <a:pt x="0" y="855"/>
                </a:lnTo>
                <a:lnTo>
                  <a:pt x="1" y="908"/>
                </a:lnTo>
                <a:lnTo>
                  <a:pt x="6" y="961"/>
                </a:lnTo>
                <a:lnTo>
                  <a:pt x="17" y="1013"/>
                </a:lnTo>
                <a:lnTo>
                  <a:pt x="30" y="1065"/>
                </a:lnTo>
                <a:lnTo>
                  <a:pt x="49" y="1115"/>
                </a:lnTo>
                <a:lnTo>
                  <a:pt x="71" y="1164"/>
                </a:lnTo>
                <a:lnTo>
                  <a:pt x="97" y="1212"/>
                </a:lnTo>
                <a:lnTo>
                  <a:pt x="127" y="1258"/>
                </a:lnTo>
                <a:lnTo>
                  <a:pt x="160" y="1302"/>
                </a:lnTo>
                <a:lnTo>
                  <a:pt x="197" y="1344"/>
                </a:lnTo>
                <a:lnTo>
                  <a:pt x="237" y="1383"/>
                </a:lnTo>
                <a:lnTo>
                  <a:pt x="278" y="1420"/>
                </a:lnTo>
                <a:lnTo>
                  <a:pt x="325" y="1453"/>
                </a:lnTo>
                <a:lnTo>
                  <a:pt x="373" y="1484"/>
                </a:lnTo>
                <a:lnTo>
                  <a:pt x="424" y="1511"/>
                </a:lnTo>
                <a:lnTo>
                  <a:pt x="476" y="1536"/>
                </a:lnTo>
                <a:lnTo>
                  <a:pt x="531" y="1557"/>
                </a:lnTo>
                <a:lnTo>
                  <a:pt x="586" y="1574"/>
                </a:lnTo>
                <a:lnTo>
                  <a:pt x="644" y="1588"/>
                </a:lnTo>
                <a:lnTo>
                  <a:pt x="702" y="1599"/>
                </a:lnTo>
                <a:lnTo>
                  <a:pt x="760" y="1605"/>
                </a:lnTo>
                <a:lnTo>
                  <a:pt x="820" y="1608"/>
                </a:lnTo>
                <a:lnTo>
                  <a:pt x="879" y="1607"/>
                </a:lnTo>
                <a:lnTo>
                  <a:pt x="697" y="1374"/>
                </a:lnTo>
                <a:lnTo>
                  <a:pt x="819" y="1230"/>
                </a:lnTo>
              </a:path>
            </a:pathLst>
          </a:custGeom>
          <a:solidFill>
            <a:srgbClr val="4F81BD"/>
          </a:solidFill>
          <a:ln w="6480">
            <a:noFill/>
          </a:ln>
        </p:spPr>
        <p:style>
          <a:lnRef idx="0">
            <a:scrgbClr r="0" g="0" b="0"/>
          </a:lnRef>
          <a:fillRef idx="0">
            <a:scrgbClr r="0" g="0" b="0"/>
          </a:fillRef>
          <a:effectRef idx="0">
            <a:scrgbClr r="0" g="0" b="0"/>
          </a:effectRef>
          <a:fontRef idx="minor"/>
        </p:style>
        <p:txBody>
          <a:bodyPr/>
          <a:lstStyle/>
          <a:p>
            <a:pPr defTabSz="685800">
              <a:defRPr/>
            </a:pPr>
            <a:endParaRPr lang="de-DE" sz="1350">
              <a:solidFill>
                <a:prstClr val="black"/>
              </a:solidFill>
              <a:latin typeface="Calibri"/>
            </a:endParaRPr>
          </a:p>
        </p:txBody>
      </p:sp>
      <p:sp>
        <p:nvSpPr>
          <p:cNvPr id="381" name="CustomShape 12"/>
          <p:cNvSpPr/>
          <p:nvPr/>
        </p:nvSpPr>
        <p:spPr>
          <a:xfrm>
            <a:off x="1143000" y="951570"/>
            <a:ext cx="6567480" cy="247860"/>
          </a:xfrm>
          <a:prstGeom prst="rect">
            <a:avLst/>
          </a:prstGeom>
          <a:solidFill>
            <a:srgbClr val="4F81BD"/>
          </a:solidFill>
          <a:ln w="9360">
            <a:solidFill>
              <a:srgbClr val="4F81BD"/>
            </a:solidFill>
            <a:round/>
          </a:ln>
          <a:effectLst>
            <a:outerShdw dist="42840" dir="5400000">
              <a:srgbClr val="000000">
                <a:alpha val="40000"/>
              </a:srgbClr>
            </a:outerShdw>
          </a:effectLst>
        </p:spPr>
        <p:style>
          <a:lnRef idx="0">
            <a:scrgbClr r="0" g="0" b="0"/>
          </a:lnRef>
          <a:fillRef idx="0">
            <a:scrgbClr r="0" g="0" b="0"/>
          </a:fillRef>
          <a:effectRef idx="0">
            <a:scrgbClr r="0" g="0" b="0"/>
          </a:effectRef>
          <a:fontRef idx="minor"/>
        </p:style>
        <p:txBody>
          <a:bodyPr lIns="67500" tIns="33750" rIns="67500" bIns="33750" anchor="ctr"/>
          <a:lstStyle/>
          <a:p>
            <a:pPr algn="ctr" defTabSz="685800">
              <a:defRPr/>
            </a:pPr>
            <a:r>
              <a:rPr lang="en-US" b="1" spc="-1" dirty="0">
                <a:solidFill>
                  <a:prstClr val="white"/>
                </a:solidFill>
                <a:uFill>
                  <a:solidFill>
                    <a:srgbClr val="FFFFFF"/>
                  </a:solidFill>
                </a:uFill>
                <a:latin typeface="Gill Sans MT"/>
              </a:rPr>
              <a:t>Standardization/Centralization </a:t>
            </a:r>
            <a:endParaRPr lang="en-US" sz="1200" spc="-1" dirty="0">
              <a:solidFill>
                <a:prstClr val="white"/>
              </a:solidFill>
              <a:uFill>
                <a:solidFill>
                  <a:srgbClr val="FFFFFF"/>
                </a:solidFill>
              </a:uFill>
              <a:latin typeface="Arial"/>
            </a:endParaRPr>
          </a:p>
        </p:txBody>
      </p:sp>
      <p:sp>
        <p:nvSpPr>
          <p:cNvPr id="382" name="CustomShape 13"/>
          <p:cNvSpPr/>
          <p:nvPr/>
        </p:nvSpPr>
        <p:spPr>
          <a:xfrm rot="2011200">
            <a:off x="7850880" y="977400"/>
            <a:ext cx="197910" cy="159840"/>
          </a:xfrm>
          <a:custGeom>
            <a:avLst/>
            <a:gdLst/>
            <a:ahLst/>
            <a:cxnLst/>
            <a:rect l="l" t="t" r="r" b="b"/>
            <a:pathLst>
              <a:path w="856" h="628">
                <a:moveTo>
                  <a:pt x="189" y="626"/>
                </a:moveTo>
                <a:lnTo>
                  <a:pt x="647" y="627"/>
                </a:lnTo>
                <a:lnTo>
                  <a:pt x="720" y="514"/>
                </a:lnTo>
                <a:lnTo>
                  <a:pt x="789" y="398"/>
                </a:lnTo>
                <a:lnTo>
                  <a:pt x="855" y="281"/>
                </a:lnTo>
                <a:lnTo>
                  <a:pt x="718" y="352"/>
                </a:lnTo>
                <a:lnTo>
                  <a:pt x="683" y="307"/>
                </a:lnTo>
                <a:lnTo>
                  <a:pt x="645" y="265"/>
                </a:lnTo>
                <a:lnTo>
                  <a:pt x="603" y="225"/>
                </a:lnTo>
                <a:lnTo>
                  <a:pt x="558" y="187"/>
                </a:lnTo>
                <a:lnTo>
                  <a:pt x="511" y="154"/>
                </a:lnTo>
                <a:lnTo>
                  <a:pt x="460" y="123"/>
                </a:lnTo>
                <a:lnTo>
                  <a:pt x="408" y="95"/>
                </a:lnTo>
                <a:lnTo>
                  <a:pt x="354" y="70"/>
                </a:lnTo>
                <a:lnTo>
                  <a:pt x="297" y="49"/>
                </a:lnTo>
                <a:lnTo>
                  <a:pt x="240" y="31"/>
                </a:lnTo>
                <a:lnTo>
                  <a:pt x="181" y="18"/>
                </a:lnTo>
                <a:lnTo>
                  <a:pt x="121" y="7"/>
                </a:lnTo>
                <a:lnTo>
                  <a:pt x="60" y="1"/>
                </a:lnTo>
                <a:lnTo>
                  <a:pt x="0" y="0"/>
                </a:lnTo>
                <a:lnTo>
                  <a:pt x="161" y="181"/>
                </a:lnTo>
                <a:lnTo>
                  <a:pt x="62" y="392"/>
                </a:lnTo>
                <a:lnTo>
                  <a:pt x="102" y="401"/>
                </a:lnTo>
                <a:lnTo>
                  <a:pt x="142" y="412"/>
                </a:lnTo>
                <a:lnTo>
                  <a:pt x="181" y="427"/>
                </a:lnTo>
                <a:lnTo>
                  <a:pt x="217" y="445"/>
                </a:lnTo>
                <a:lnTo>
                  <a:pt x="252" y="467"/>
                </a:lnTo>
                <a:lnTo>
                  <a:pt x="285" y="491"/>
                </a:lnTo>
                <a:lnTo>
                  <a:pt x="315" y="517"/>
                </a:lnTo>
                <a:lnTo>
                  <a:pt x="342" y="546"/>
                </a:lnTo>
                <a:lnTo>
                  <a:pt x="189" y="626"/>
                </a:lnTo>
              </a:path>
            </a:pathLst>
          </a:custGeom>
          <a:solidFill>
            <a:srgbClr val="4F81BD"/>
          </a:solidFill>
          <a:ln w="6480">
            <a:noFill/>
          </a:ln>
        </p:spPr>
        <p:style>
          <a:lnRef idx="0">
            <a:scrgbClr r="0" g="0" b="0"/>
          </a:lnRef>
          <a:fillRef idx="0">
            <a:scrgbClr r="0" g="0" b="0"/>
          </a:fillRef>
          <a:effectRef idx="0">
            <a:scrgbClr r="0" g="0" b="0"/>
          </a:effectRef>
          <a:fontRef idx="minor"/>
        </p:style>
        <p:txBody>
          <a:bodyPr/>
          <a:lstStyle/>
          <a:p>
            <a:pPr defTabSz="685800">
              <a:defRPr/>
            </a:pPr>
            <a:endParaRPr lang="de-DE" sz="1350">
              <a:solidFill>
                <a:prstClr val="black"/>
              </a:solidFill>
              <a:latin typeface="Calibri"/>
            </a:endParaRPr>
          </a:p>
        </p:txBody>
      </p:sp>
      <p:sp>
        <p:nvSpPr>
          <p:cNvPr id="383" name="CustomShape 14"/>
          <p:cNvSpPr/>
          <p:nvPr/>
        </p:nvSpPr>
        <p:spPr>
          <a:xfrm rot="2011200">
            <a:off x="7827660" y="1091880"/>
            <a:ext cx="151470" cy="192510"/>
          </a:xfrm>
          <a:custGeom>
            <a:avLst/>
            <a:gdLst/>
            <a:ahLst/>
            <a:cxnLst/>
            <a:rect l="l" t="t" r="r" b="b"/>
            <a:pathLst>
              <a:path w="657" h="755">
                <a:moveTo>
                  <a:pt x="201" y="754"/>
                </a:moveTo>
                <a:lnTo>
                  <a:pt x="656" y="746"/>
                </a:lnTo>
                <a:lnTo>
                  <a:pt x="515" y="673"/>
                </a:lnTo>
                <a:lnTo>
                  <a:pt x="542" y="625"/>
                </a:lnTo>
                <a:lnTo>
                  <a:pt x="565" y="575"/>
                </a:lnTo>
                <a:lnTo>
                  <a:pt x="584" y="524"/>
                </a:lnTo>
                <a:lnTo>
                  <a:pt x="598" y="471"/>
                </a:lnTo>
                <a:lnTo>
                  <a:pt x="609" y="419"/>
                </a:lnTo>
                <a:lnTo>
                  <a:pt x="615" y="365"/>
                </a:lnTo>
                <a:lnTo>
                  <a:pt x="617" y="312"/>
                </a:lnTo>
                <a:lnTo>
                  <a:pt x="615" y="258"/>
                </a:lnTo>
                <a:lnTo>
                  <a:pt x="608" y="205"/>
                </a:lnTo>
                <a:lnTo>
                  <a:pt x="597" y="151"/>
                </a:lnTo>
                <a:lnTo>
                  <a:pt x="583" y="100"/>
                </a:lnTo>
                <a:lnTo>
                  <a:pt x="563" y="49"/>
                </a:lnTo>
                <a:lnTo>
                  <a:pt x="540" y="0"/>
                </a:lnTo>
                <a:lnTo>
                  <a:pt x="420" y="193"/>
                </a:lnTo>
                <a:lnTo>
                  <a:pt x="160" y="190"/>
                </a:lnTo>
                <a:lnTo>
                  <a:pt x="171" y="224"/>
                </a:lnTo>
                <a:lnTo>
                  <a:pt x="178" y="262"/>
                </a:lnTo>
                <a:lnTo>
                  <a:pt x="181" y="299"/>
                </a:lnTo>
                <a:lnTo>
                  <a:pt x="180" y="335"/>
                </a:lnTo>
                <a:lnTo>
                  <a:pt x="175" y="373"/>
                </a:lnTo>
                <a:lnTo>
                  <a:pt x="167" y="409"/>
                </a:lnTo>
                <a:lnTo>
                  <a:pt x="155" y="445"/>
                </a:lnTo>
                <a:lnTo>
                  <a:pt x="139" y="479"/>
                </a:lnTo>
                <a:lnTo>
                  <a:pt x="0" y="410"/>
                </a:lnTo>
                <a:lnTo>
                  <a:pt x="201" y="754"/>
                </a:lnTo>
              </a:path>
            </a:pathLst>
          </a:custGeom>
          <a:solidFill>
            <a:srgbClr val="4F81BD"/>
          </a:solidFill>
          <a:ln w="6480">
            <a:noFill/>
          </a:ln>
        </p:spPr>
        <p:style>
          <a:lnRef idx="0">
            <a:scrgbClr r="0" g="0" b="0"/>
          </a:lnRef>
          <a:fillRef idx="0">
            <a:scrgbClr r="0" g="0" b="0"/>
          </a:fillRef>
          <a:effectRef idx="0">
            <a:scrgbClr r="0" g="0" b="0"/>
          </a:effectRef>
          <a:fontRef idx="minor"/>
        </p:style>
        <p:txBody>
          <a:bodyPr/>
          <a:lstStyle/>
          <a:p>
            <a:pPr defTabSz="685800">
              <a:defRPr/>
            </a:pPr>
            <a:endParaRPr lang="de-DE" sz="1350">
              <a:solidFill>
                <a:prstClr val="black"/>
              </a:solidFill>
              <a:latin typeface="Calibri"/>
            </a:endParaRPr>
          </a:p>
        </p:txBody>
      </p:sp>
      <p:sp>
        <p:nvSpPr>
          <p:cNvPr id="384" name="CustomShape 15"/>
          <p:cNvSpPr/>
          <p:nvPr/>
        </p:nvSpPr>
        <p:spPr>
          <a:xfrm rot="2011200">
            <a:off x="7668900" y="1172070"/>
            <a:ext cx="199800" cy="176310"/>
          </a:xfrm>
          <a:custGeom>
            <a:avLst/>
            <a:gdLst/>
            <a:ahLst/>
            <a:cxnLst/>
            <a:rect l="l" t="t" r="r" b="b"/>
            <a:pathLst>
              <a:path w="864" h="692">
                <a:moveTo>
                  <a:pt x="0" y="345"/>
                </a:moveTo>
                <a:lnTo>
                  <a:pt x="216" y="691"/>
                </a:lnTo>
                <a:lnTo>
                  <a:pt x="216" y="532"/>
                </a:lnTo>
                <a:lnTo>
                  <a:pt x="274" y="528"/>
                </a:lnTo>
                <a:lnTo>
                  <a:pt x="331" y="518"/>
                </a:lnTo>
                <a:lnTo>
                  <a:pt x="388" y="507"/>
                </a:lnTo>
                <a:lnTo>
                  <a:pt x="443" y="492"/>
                </a:lnTo>
                <a:lnTo>
                  <a:pt x="497" y="473"/>
                </a:lnTo>
                <a:lnTo>
                  <a:pt x="550" y="452"/>
                </a:lnTo>
                <a:lnTo>
                  <a:pt x="601" y="428"/>
                </a:lnTo>
                <a:lnTo>
                  <a:pt x="651" y="400"/>
                </a:lnTo>
                <a:lnTo>
                  <a:pt x="697" y="368"/>
                </a:lnTo>
                <a:lnTo>
                  <a:pt x="743" y="335"/>
                </a:lnTo>
                <a:lnTo>
                  <a:pt x="787" y="298"/>
                </a:lnTo>
                <a:lnTo>
                  <a:pt x="825" y="258"/>
                </a:lnTo>
                <a:lnTo>
                  <a:pt x="863" y="217"/>
                </a:lnTo>
                <a:lnTo>
                  <a:pt x="600" y="229"/>
                </a:lnTo>
                <a:lnTo>
                  <a:pt x="481" y="23"/>
                </a:lnTo>
                <a:lnTo>
                  <a:pt x="457" y="44"/>
                </a:lnTo>
                <a:lnTo>
                  <a:pt x="431" y="64"/>
                </a:lnTo>
                <a:lnTo>
                  <a:pt x="398" y="83"/>
                </a:lnTo>
                <a:lnTo>
                  <a:pt x="365" y="102"/>
                </a:lnTo>
                <a:lnTo>
                  <a:pt x="331" y="116"/>
                </a:lnTo>
                <a:lnTo>
                  <a:pt x="293" y="129"/>
                </a:lnTo>
                <a:lnTo>
                  <a:pt x="255" y="137"/>
                </a:lnTo>
                <a:lnTo>
                  <a:pt x="216" y="143"/>
                </a:lnTo>
                <a:lnTo>
                  <a:pt x="216" y="0"/>
                </a:lnTo>
                <a:lnTo>
                  <a:pt x="0" y="345"/>
                </a:lnTo>
              </a:path>
            </a:pathLst>
          </a:custGeom>
          <a:solidFill>
            <a:srgbClr val="4F81BD"/>
          </a:solidFill>
          <a:ln w="6480">
            <a:noFill/>
          </a:ln>
        </p:spPr>
        <p:style>
          <a:lnRef idx="0">
            <a:scrgbClr r="0" g="0" b="0"/>
          </a:lnRef>
          <a:fillRef idx="0">
            <a:scrgbClr r="0" g="0" b="0"/>
          </a:fillRef>
          <a:effectRef idx="0">
            <a:scrgbClr r="0" g="0" b="0"/>
          </a:effectRef>
          <a:fontRef idx="minor"/>
        </p:style>
        <p:txBody>
          <a:bodyPr/>
          <a:lstStyle/>
          <a:p>
            <a:pPr defTabSz="685800">
              <a:defRPr/>
            </a:pPr>
            <a:endParaRPr lang="de-DE" sz="1350">
              <a:solidFill>
                <a:prstClr val="black"/>
              </a:solidFill>
              <a:latin typeface="Calibri"/>
            </a:endParaRPr>
          </a:p>
        </p:txBody>
      </p:sp>
      <p:sp>
        <p:nvSpPr>
          <p:cNvPr id="385" name="CustomShape 16"/>
          <p:cNvSpPr/>
          <p:nvPr/>
        </p:nvSpPr>
        <p:spPr>
          <a:xfrm rot="2011200">
            <a:off x="7545780" y="1058670"/>
            <a:ext cx="189810" cy="156870"/>
          </a:xfrm>
          <a:custGeom>
            <a:avLst/>
            <a:gdLst/>
            <a:ahLst/>
            <a:cxnLst/>
            <a:rect l="l" t="t" r="r" b="b"/>
            <a:pathLst>
              <a:path w="820" h="617">
                <a:moveTo>
                  <a:pt x="287" y="0"/>
                </a:moveTo>
                <a:lnTo>
                  <a:pt x="0" y="310"/>
                </a:lnTo>
                <a:lnTo>
                  <a:pt x="160" y="258"/>
                </a:lnTo>
                <a:lnTo>
                  <a:pt x="194" y="303"/>
                </a:lnTo>
                <a:lnTo>
                  <a:pt x="232" y="345"/>
                </a:lnTo>
                <a:lnTo>
                  <a:pt x="272" y="386"/>
                </a:lnTo>
                <a:lnTo>
                  <a:pt x="316" y="423"/>
                </a:lnTo>
                <a:lnTo>
                  <a:pt x="364" y="458"/>
                </a:lnTo>
                <a:lnTo>
                  <a:pt x="412" y="489"/>
                </a:lnTo>
                <a:lnTo>
                  <a:pt x="464" y="518"/>
                </a:lnTo>
                <a:lnTo>
                  <a:pt x="518" y="543"/>
                </a:lnTo>
                <a:lnTo>
                  <a:pt x="573" y="565"/>
                </a:lnTo>
                <a:lnTo>
                  <a:pt x="630" y="584"/>
                </a:lnTo>
                <a:lnTo>
                  <a:pt x="689" y="598"/>
                </a:lnTo>
                <a:lnTo>
                  <a:pt x="750" y="608"/>
                </a:lnTo>
                <a:lnTo>
                  <a:pt x="809" y="616"/>
                </a:lnTo>
                <a:lnTo>
                  <a:pt x="691" y="435"/>
                </a:lnTo>
                <a:lnTo>
                  <a:pt x="819" y="225"/>
                </a:lnTo>
                <a:lnTo>
                  <a:pt x="774" y="217"/>
                </a:lnTo>
                <a:lnTo>
                  <a:pt x="733" y="205"/>
                </a:lnTo>
                <a:lnTo>
                  <a:pt x="693" y="188"/>
                </a:lnTo>
                <a:lnTo>
                  <a:pt x="654" y="169"/>
                </a:lnTo>
                <a:lnTo>
                  <a:pt x="620" y="145"/>
                </a:lnTo>
                <a:lnTo>
                  <a:pt x="586" y="120"/>
                </a:lnTo>
                <a:lnTo>
                  <a:pt x="724" y="74"/>
                </a:lnTo>
                <a:lnTo>
                  <a:pt x="287" y="0"/>
                </a:lnTo>
              </a:path>
            </a:pathLst>
          </a:custGeom>
          <a:solidFill>
            <a:srgbClr val="4F81BD"/>
          </a:solidFill>
          <a:ln w="6480">
            <a:noFill/>
          </a:ln>
        </p:spPr>
        <p:style>
          <a:lnRef idx="0">
            <a:scrgbClr r="0" g="0" b="0"/>
          </a:lnRef>
          <a:fillRef idx="0">
            <a:scrgbClr r="0" g="0" b="0"/>
          </a:fillRef>
          <a:effectRef idx="0">
            <a:scrgbClr r="0" g="0" b="0"/>
          </a:effectRef>
          <a:fontRef idx="minor"/>
        </p:style>
        <p:txBody>
          <a:bodyPr/>
          <a:lstStyle/>
          <a:p>
            <a:pPr defTabSz="685800">
              <a:defRPr/>
            </a:pPr>
            <a:endParaRPr lang="de-DE" sz="1350">
              <a:solidFill>
                <a:prstClr val="black"/>
              </a:solidFill>
              <a:latin typeface="Calibri"/>
            </a:endParaRPr>
          </a:p>
        </p:txBody>
      </p:sp>
      <p:sp>
        <p:nvSpPr>
          <p:cNvPr id="386" name="CustomShape 17"/>
          <p:cNvSpPr/>
          <p:nvPr/>
        </p:nvSpPr>
        <p:spPr>
          <a:xfrm rot="2011200">
            <a:off x="7721550" y="856440"/>
            <a:ext cx="197370" cy="175230"/>
          </a:xfrm>
          <a:custGeom>
            <a:avLst/>
            <a:gdLst/>
            <a:ahLst/>
            <a:cxnLst/>
            <a:rect l="l" t="t" r="r" b="b"/>
            <a:pathLst>
              <a:path w="854" h="688">
                <a:moveTo>
                  <a:pt x="373" y="687"/>
                </a:moveTo>
                <a:lnTo>
                  <a:pt x="395" y="660"/>
                </a:lnTo>
                <a:lnTo>
                  <a:pt x="418" y="636"/>
                </a:lnTo>
                <a:lnTo>
                  <a:pt x="445" y="612"/>
                </a:lnTo>
                <a:lnTo>
                  <a:pt x="472" y="592"/>
                </a:lnTo>
                <a:lnTo>
                  <a:pt x="506" y="570"/>
                </a:lnTo>
                <a:lnTo>
                  <a:pt x="541" y="552"/>
                </a:lnTo>
                <a:lnTo>
                  <a:pt x="579" y="537"/>
                </a:lnTo>
                <a:lnTo>
                  <a:pt x="617" y="524"/>
                </a:lnTo>
                <a:lnTo>
                  <a:pt x="657" y="516"/>
                </a:lnTo>
                <a:lnTo>
                  <a:pt x="681" y="662"/>
                </a:lnTo>
                <a:lnTo>
                  <a:pt x="853" y="308"/>
                </a:lnTo>
                <a:lnTo>
                  <a:pt x="595" y="0"/>
                </a:lnTo>
                <a:lnTo>
                  <a:pt x="596" y="131"/>
                </a:lnTo>
                <a:lnTo>
                  <a:pt x="536" y="143"/>
                </a:lnTo>
                <a:lnTo>
                  <a:pt x="476" y="158"/>
                </a:lnTo>
                <a:lnTo>
                  <a:pt x="418" y="177"/>
                </a:lnTo>
                <a:lnTo>
                  <a:pt x="362" y="198"/>
                </a:lnTo>
                <a:lnTo>
                  <a:pt x="308" y="225"/>
                </a:lnTo>
                <a:lnTo>
                  <a:pt x="255" y="253"/>
                </a:lnTo>
                <a:lnTo>
                  <a:pt x="204" y="286"/>
                </a:lnTo>
                <a:lnTo>
                  <a:pt x="157" y="323"/>
                </a:lnTo>
                <a:lnTo>
                  <a:pt x="113" y="362"/>
                </a:lnTo>
                <a:lnTo>
                  <a:pt x="72" y="404"/>
                </a:lnTo>
                <a:lnTo>
                  <a:pt x="34" y="449"/>
                </a:lnTo>
                <a:lnTo>
                  <a:pt x="0" y="497"/>
                </a:lnTo>
                <a:lnTo>
                  <a:pt x="243" y="498"/>
                </a:lnTo>
                <a:lnTo>
                  <a:pt x="373" y="687"/>
                </a:lnTo>
              </a:path>
            </a:pathLst>
          </a:custGeom>
          <a:solidFill>
            <a:srgbClr val="4F81BD"/>
          </a:solidFill>
          <a:ln w="6480">
            <a:noFill/>
          </a:ln>
        </p:spPr>
        <p:style>
          <a:lnRef idx="0">
            <a:scrgbClr r="0" g="0" b="0"/>
          </a:lnRef>
          <a:fillRef idx="0">
            <a:scrgbClr r="0" g="0" b="0"/>
          </a:fillRef>
          <a:effectRef idx="0">
            <a:scrgbClr r="0" g="0" b="0"/>
          </a:effectRef>
          <a:fontRef idx="minor"/>
        </p:style>
        <p:txBody>
          <a:bodyPr/>
          <a:lstStyle/>
          <a:p>
            <a:pPr defTabSz="685800">
              <a:defRPr/>
            </a:pPr>
            <a:endParaRPr lang="de-DE" sz="1350">
              <a:solidFill>
                <a:prstClr val="black"/>
              </a:solidFill>
              <a:latin typeface="Calibri"/>
            </a:endParaRPr>
          </a:p>
        </p:txBody>
      </p:sp>
      <p:sp>
        <p:nvSpPr>
          <p:cNvPr id="387" name="CustomShape 18"/>
          <p:cNvSpPr/>
          <p:nvPr/>
        </p:nvSpPr>
        <p:spPr>
          <a:xfrm rot="2011200">
            <a:off x="7609770" y="928530"/>
            <a:ext cx="154440" cy="175230"/>
          </a:xfrm>
          <a:custGeom>
            <a:avLst/>
            <a:gdLst/>
            <a:ahLst/>
            <a:cxnLst/>
            <a:rect l="l" t="t" r="r" b="b"/>
            <a:pathLst>
              <a:path w="670" h="688">
                <a:moveTo>
                  <a:pt x="441" y="0"/>
                </a:moveTo>
                <a:lnTo>
                  <a:pt x="0" y="0"/>
                </a:lnTo>
                <a:lnTo>
                  <a:pt x="138" y="72"/>
                </a:lnTo>
                <a:lnTo>
                  <a:pt x="118" y="121"/>
                </a:lnTo>
                <a:lnTo>
                  <a:pt x="100" y="172"/>
                </a:lnTo>
                <a:lnTo>
                  <a:pt x="87" y="223"/>
                </a:lnTo>
                <a:lnTo>
                  <a:pt x="78" y="276"/>
                </a:lnTo>
                <a:lnTo>
                  <a:pt x="72" y="328"/>
                </a:lnTo>
                <a:lnTo>
                  <a:pt x="71" y="380"/>
                </a:lnTo>
                <a:lnTo>
                  <a:pt x="73" y="433"/>
                </a:lnTo>
                <a:lnTo>
                  <a:pt x="80" y="485"/>
                </a:lnTo>
                <a:lnTo>
                  <a:pt x="91" y="537"/>
                </a:lnTo>
                <a:lnTo>
                  <a:pt x="105" y="589"/>
                </a:lnTo>
                <a:lnTo>
                  <a:pt x="124" y="638"/>
                </a:lnTo>
                <a:lnTo>
                  <a:pt x="145" y="687"/>
                </a:lnTo>
                <a:lnTo>
                  <a:pt x="319" y="499"/>
                </a:lnTo>
                <a:lnTo>
                  <a:pt x="542" y="531"/>
                </a:lnTo>
                <a:lnTo>
                  <a:pt x="527" y="495"/>
                </a:lnTo>
                <a:lnTo>
                  <a:pt x="515" y="459"/>
                </a:lnTo>
                <a:lnTo>
                  <a:pt x="508" y="421"/>
                </a:lnTo>
                <a:lnTo>
                  <a:pt x="504" y="383"/>
                </a:lnTo>
                <a:lnTo>
                  <a:pt x="505" y="344"/>
                </a:lnTo>
                <a:lnTo>
                  <a:pt x="510" y="306"/>
                </a:lnTo>
                <a:lnTo>
                  <a:pt x="520" y="269"/>
                </a:lnTo>
                <a:lnTo>
                  <a:pt x="669" y="345"/>
                </a:lnTo>
                <a:lnTo>
                  <a:pt x="441" y="0"/>
                </a:lnTo>
              </a:path>
            </a:pathLst>
          </a:custGeom>
          <a:solidFill>
            <a:srgbClr val="4F81BD"/>
          </a:solidFill>
          <a:ln w="6480">
            <a:noFill/>
          </a:ln>
        </p:spPr>
        <p:style>
          <a:lnRef idx="0">
            <a:scrgbClr r="0" g="0" b="0"/>
          </a:lnRef>
          <a:fillRef idx="0">
            <a:scrgbClr r="0" g="0" b="0"/>
          </a:fillRef>
          <a:effectRef idx="0">
            <a:scrgbClr r="0" g="0" b="0"/>
          </a:effectRef>
          <a:fontRef idx="minor"/>
        </p:style>
        <p:txBody>
          <a:bodyPr/>
          <a:lstStyle/>
          <a:p>
            <a:pPr defTabSz="685800">
              <a:defRPr/>
            </a:pPr>
            <a:endParaRPr lang="de-DE" sz="1350">
              <a:solidFill>
                <a:prstClr val="black"/>
              </a:solidFill>
              <a:latin typeface="Calibri"/>
            </a:endParaRPr>
          </a:p>
        </p:txBody>
      </p:sp>
      <p:sp>
        <p:nvSpPr>
          <p:cNvPr id="388" name="CustomShape 19"/>
          <p:cNvSpPr/>
          <p:nvPr/>
        </p:nvSpPr>
        <p:spPr>
          <a:xfrm>
            <a:off x="1181610" y="3788370"/>
            <a:ext cx="1199880" cy="386910"/>
          </a:xfrm>
          <a:prstGeom prst="rect">
            <a:avLst/>
          </a:prstGeom>
          <a:solidFill>
            <a:srgbClr val="4F81BD"/>
          </a:solidFill>
          <a:ln w="9360">
            <a:solidFill>
              <a:srgbClr val="4F81BD"/>
            </a:solidFill>
            <a:round/>
          </a:ln>
          <a:effectLst>
            <a:outerShdw dist="42840" dir="5400000">
              <a:srgbClr val="000000">
                <a:alpha val="40000"/>
              </a:srgbClr>
            </a:outerShdw>
          </a:effectLst>
        </p:spPr>
        <p:style>
          <a:lnRef idx="0">
            <a:scrgbClr r="0" g="0" b="0"/>
          </a:lnRef>
          <a:fillRef idx="0">
            <a:scrgbClr r="0" g="0" b="0"/>
          </a:fillRef>
          <a:effectRef idx="0">
            <a:scrgbClr r="0" g="0" b="0"/>
          </a:effectRef>
          <a:fontRef idx="minor"/>
        </p:style>
        <p:txBody>
          <a:bodyPr lIns="67500" tIns="33750" rIns="67500" bIns="33750" anchor="ctr"/>
          <a:lstStyle/>
          <a:p>
            <a:pPr algn="ctr" defTabSz="685800">
              <a:defRPr/>
            </a:pPr>
            <a:r>
              <a:rPr lang="en-US" sz="1350" b="1" spc="-1" dirty="0">
                <a:solidFill>
                  <a:srgbClr val="FFFFFF"/>
                </a:solidFill>
                <a:uFill>
                  <a:solidFill>
                    <a:srgbClr val="FFFFFF"/>
                  </a:solidFill>
                </a:uFill>
                <a:latin typeface="Gill Sans MT"/>
                <a:ea typeface="DejaVu Sans"/>
              </a:rPr>
              <a:t>Pro Local  solutions</a:t>
            </a:r>
            <a:endParaRPr lang="en-US" sz="1350" spc="-1" dirty="0">
              <a:solidFill>
                <a:srgbClr val="000000"/>
              </a:solidFill>
              <a:uFill>
                <a:solidFill>
                  <a:srgbClr val="FFFFFF"/>
                </a:solidFill>
              </a:uFill>
              <a:latin typeface="Arial"/>
            </a:endParaRPr>
          </a:p>
        </p:txBody>
      </p:sp>
      <p:sp>
        <p:nvSpPr>
          <p:cNvPr id="389" name="CustomShape 20"/>
          <p:cNvSpPr/>
          <p:nvPr/>
        </p:nvSpPr>
        <p:spPr>
          <a:xfrm>
            <a:off x="1229400" y="1693710"/>
            <a:ext cx="1078650" cy="646650"/>
          </a:xfrm>
          <a:prstGeom prst="rect">
            <a:avLst/>
          </a:prstGeom>
          <a:solidFill>
            <a:srgbClr val="4F81BD"/>
          </a:solidFill>
          <a:ln w="9360">
            <a:solidFill>
              <a:srgbClr val="4F81BD"/>
            </a:solidFill>
            <a:round/>
          </a:ln>
          <a:effectLst>
            <a:outerShdw dist="42840" dir="5400000">
              <a:srgbClr val="000000">
                <a:alpha val="40000"/>
              </a:srgbClr>
            </a:outerShdw>
          </a:effectLst>
        </p:spPr>
        <p:style>
          <a:lnRef idx="0">
            <a:scrgbClr r="0" g="0" b="0"/>
          </a:lnRef>
          <a:fillRef idx="0">
            <a:scrgbClr r="0" g="0" b="0"/>
          </a:fillRef>
          <a:effectRef idx="0">
            <a:scrgbClr r="0" g="0" b="0"/>
          </a:effectRef>
          <a:fontRef idx="minor"/>
        </p:style>
        <p:txBody>
          <a:bodyPr lIns="67500" tIns="33750" rIns="67500" bIns="33750" anchor="ctr"/>
          <a:lstStyle/>
          <a:p>
            <a:pPr algn="ctr" defTabSz="685800">
              <a:defRPr/>
            </a:pPr>
            <a:r>
              <a:rPr lang="en-US" sz="1350" b="1" spc="-1" dirty="0">
                <a:solidFill>
                  <a:srgbClr val="FFFFFF"/>
                </a:solidFill>
                <a:uFill>
                  <a:solidFill>
                    <a:srgbClr val="FFFFFF"/>
                  </a:solidFill>
                </a:uFill>
                <a:latin typeface="Gill Sans MT"/>
                <a:ea typeface="DejaVu Sans"/>
              </a:rPr>
              <a:t>Pro state-/ federal solutions </a:t>
            </a:r>
            <a:endParaRPr lang="en-US" sz="1350" spc="-1" dirty="0">
              <a:solidFill>
                <a:srgbClr val="000000"/>
              </a:solidFill>
              <a:uFill>
                <a:solidFill>
                  <a:srgbClr val="FFFFFF"/>
                </a:solidFill>
              </a:uFill>
              <a:latin typeface="Arial"/>
            </a:endParaRPr>
          </a:p>
        </p:txBody>
      </p:sp>
      <p:sp>
        <p:nvSpPr>
          <p:cNvPr id="390" name="CustomShape 21"/>
          <p:cNvSpPr/>
          <p:nvPr/>
        </p:nvSpPr>
        <p:spPr>
          <a:xfrm>
            <a:off x="2573728" y="3198420"/>
            <a:ext cx="6570271" cy="1510920"/>
          </a:xfrm>
          <a:prstGeom prst="rect">
            <a:avLst/>
          </a:prstGeom>
          <a:noFill/>
          <a:ln w="9360">
            <a:solidFill>
              <a:srgbClr val="4F81BD"/>
            </a:solidFill>
            <a:round/>
          </a:ln>
        </p:spPr>
        <p:style>
          <a:lnRef idx="0">
            <a:scrgbClr r="0" g="0" b="0"/>
          </a:lnRef>
          <a:fillRef idx="0">
            <a:scrgbClr r="0" g="0" b="0"/>
          </a:fillRef>
          <a:effectRef idx="0">
            <a:scrgbClr r="0" g="0" b="0"/>
          </a:effectRef>
          <a:fontRef idx="minor"/>
        </p:style>
        <p:txBody>
          <a:bodyPr lIns="74790" tIns="74790" rIns="74790" bIns="74790"/>
          <a:lstStyle/>
          <a:p>
            <a:pPr marL="124740" indent="-123390" defTabSz="685800">
              <a:buClr>
                <a:srgbClr val="9FB8CD"/>
              </a:buClr>
              <a:buFont typeface="Arial"/>
              <a:buChar char="•"/>
              <a:defRPr/>
            </a:pPr>
            <a:r>
              <a:rPr lang="en-US" spc="-1" dirty="0">
                <a:solidFill>
                  <a:srgbClr val="000000"/>
                </a:solidFill>
                <a:uFill>
                  <a:solidFill>
                    <a:srgbClr val="FFFFFF"/>
                  </a:solidFill>
                </a:uFill>
                <a:latin typeface="Gill Sans MT"/>
                <a:ea typeface="DejaVu Sans"/>
              </a:rPr>
              <a:t>Some LG’s consider upper levels too remote to grasp how things work in practice on the local level </a:t>
            </a:r>
            <a:endParaRPr lang="en-US" spc="-1" dirty="0">
              <a:solidFill>
                <a:srgbClr val="000000"/>
              </a:solidFill>
              <a:uFill>
                <a:solidFill>
                  <a:srgbClr val="FFFFFF"/>
                </a:solidFill>
              </a:uFill>
              <a:latin typeface="Arial"/>
            </a:endParaRPr>
          </a:p>
          <a:p>
            <a:pPr marL="124740" indent="-123390" defTabSz="685800">
              <a:buClr>
                <a:srgbClr val="9FB8CD"/>
              </a:buClr>
              <a:buFont typeface="Arial"/>
              <a:buChar char="•"/>
              <a:defRPr/>
            </a:pPr>
            <a:r>
              <a:rPr lang="en-US" spc="-1" dirty="0">
                <a:solidFill>
                  <a:srgbClr val="000000"/>
                </a:solidFill>
                <a:uFill>
                  <a:solidFill>
                    <a:srgbClr val="FFFFFF"/>
                  </a:solidFill>
                </a:uFill>
                <a:latin typeface="Gill Sans MT"/>
                <a:ea typeface="DejaVu Sans"/>
              </a:rPr>
              <a:t>Bottom up-strategy for digital solutions preferred from a street-level perspective </a:t>
            </a:r>
          </a:p>
          <a:p>
            <a:pPr marL="124740" indent="-123390" defTabSz="685800">
              <a:buClr>
                <a:srgbClr val="9FB8CD"/>
              </a:buClr>
              <a:buFont typeface="Arial"/>
              <a:buChar char="•"/>
              <a:defRPr/>
            </a:pPr>
            <a:r>
              <a:rPr lang="en-US" spc="-1" dirty="0">
                <a:solidFill>
                  <a:srgbClr val="000000"/>
                </a:solidFill>
                <a:uFill>
                  <a:solidFill>
                    <a:srgbClr val="FFFFFF"/>
                  </a:solidFill>
                </a:uFill>
                <a:latin typeface="Gill Sans MT"/>
                <a:ea typeface="DejaVu Sans"/>
              </a:rPr>
              <a:t>Knowledge on the ground indispensable for user-friendly solutions</a:t>
            </a:r>
          </a:p>
          <a:p>
            <a:pPr defTabSz="685800">
              <a:defRPr/>
            </a:pPr>
            <a:endParaRPr lang="en-US" sz="1200" spc="-1" dirty="0">
              <a:solidFill>
                <a:srgbClr val="000000"/>
              </a:solidFill>
              <a:uFill>
                <a:solidFill>
                  <a:srgbClr val="FFFFFF"/>
                </a:solidFill>
              </a:uFill>
              <a:latin typeface="Arial"/>
            </a:endParaRPr>
          </a:p>
        </p:txBody>
      </p:sp>
      <p:sp>
        <p:nvSpPr>
          <p:cNvPr id="392" name="CustomShape 23"/>
          <p:cNvSpPr/>
          <p:nvPr/>
        </p:nvSpPr>
        <p:spPr>
          <a:xfrm>
            <a:off x="2429232" y="1249380"/>
            <a:ext cx="6714768" cy="1402920"/>
          </a:xfrm>
          <a:prstGeom prst="rect">
            <a:avLst/>
          </a:prstGeom>
          <a:noFill/>
          <a:ln w="9360">
            <a:solidFill>
              <a:srgbClr val="4F81BD"/>
            </a:solidFill>
            <a:round/>
          </a:ln>
        </p:spPr>
        <p:style>
          <a:lnRef idx="0">
            <a:scrgbClr r="0" g="0" b="0"/>
          </a:lnRef>
          <a:fillRef idx="0">
            <a:scrgbClr r="0" g="0" b="0"/>
          </a:fillRef>
          <a:effectRef idx="0">
            <a:scrgbClr r="0" g="0" b="0"/>
          </a:effectRef>
          <a:fontRef idx="minor"/>
        </p:style>
        <p:txBody>
          <a:bodyPr lIns="74790" tIns="74790" rIns="74790" bIns="74790"/>
          <a:lstStyle/>
          <a:p>
            <a:pPr marL="124740" indent="-123390" defTabSz="685800">
              <a:buClr>
                <a:srgbClr val="9FB8CD"/>
              </a:buClr>
              <a:buFont typeface="Arial"/>
              <a:buChar char="•"/>
              <a:defRPr/>
            </a:pPr>
            <a:r>
              <a:rPr lang="en-US" spc="-1" dirty="0">
                <a:solidFill>
                  <a:srgbClr val="000000"/>
                </a:solidFill>
                <a:uFill>
                  <a:solidFill>
                    <a:srgbClr val="FFFFFF"/>
                  </a:solidFill>
                </a:uFill>
                <a:latin typeface="Gill Sans MT"/>
                <a:ea typeface="DejaVu Sans"/>
              </a:rPr>
              <a:t>Standardization to be pushed by </a:t>
            </a:r>
            <a:r>
              <a:rPr lang="en-US" spc="-1" dirty="0" err="1">
                <a:solidFill>
                  <a:srgbClr val="000000"/>
                </a:solidFill>
                <a:uFill>
                  <a:solidFill>
                    <a:srgbClr val="FFFFFF"/>
                  </a:solidFill>
                </a:uFill>
                <a:latin typeface="Gill Sans MT"/>
                <a:ea typeface="DejaVu Sans"/>
              </a:rPr>
              <a:t>scentral</a:t>
            </a:r>
            <a:r>
              <a:rPr lang="en-US" spc="-1" dirty="0">
                <a:solidFill>
                  <a:srgbClr val="000000"/>
                </a:solidFill>
                <a:uFill>
                  <a:solidFill>
                    <a:srgbClr val="FFFFFF"/>
                  </a:solidFill>
                </a:uFill>
                <a:latin typeface="Gill Sans MT"/>
                <a:ea typeface="DejaVu Sans"/>
              </a:rPr>
              <a:t> level </a:t>
            </a:r>
            <a:r>
              <a:rPr lang="en-US" spc="-1" dirty="0">
                <a:solidFill>
                  <a:srgbClr val="000000"/>
                </a:solidFill>
                <a:uFill>
                  <a:solidFill>
                    <a:srgbClr val="FFFFFF"/>
                  </a:solidFill>
                </a:uFill>
                <a:latin typeface="Gill Sans MT"/>
                <a:ea typeface="DejaVu Sans"/>
                <a:sym typeface="Wingdings" panose="05000000000000000000" pitchFamily="2" charset="2"/>
              </a:rPr>
              <a:t> necessary for uniform service and usability standards (equal treatment of citizens)</a:t>
            </a:r>
            <a:endParaRPr lang="en-US" spc="-1" dirty="0">
              <a:solidFill>
                <a:srgbClr val="000000"/>
              </a:solidFill>
              <a:uFill>
                <a:solidFill>
                  <a:srgbClr val="FFFFFF"/>
                </a:solidFill>
              </a:uFill>
              <a:latin typeface="Arial"/>
            </a:endParaRPr>
          </a:p>
          <a:p>
            <a:pPr marL="124740" indent="-123390" defTabSz="685800">
              <a:buClr>
                <a:srgbClr val="9FB8CD"/>
              </a:buClr>
              <a:buFont typeface="Arial"/>
              <a:buChar char="•"/>
              <a:defRPr/>
            </a:pPr>
            <a:r>
              <a:rPr lang="en-US" spc="-1" dirty="0">
                <a:solidFill>
                  <a:srgbClr val="000000"/>
                </a:solidFill>
                <a:uFill>
                  <a:solidFill>
                    <a:srgbClr val="FFFFFF"/>
                  </a:solidFill>
                </a:uFill>
                <a:latin typeface="Gill Sans MT"/>
                <a:ea typeface="DejaVu Sans"/>
              </a:rPr>
              <a:t>Uniform procedures important for delegated state tasks</a:t>
            </a:r>
            <a:endParaRPr lang="en-US" spc="-1" dirty="0">
              <a:solidFill>
                <a:srgbClr val="000000"/>
              </a:solidFill>
              <a:uFill>
                <a:solidFill>
                  <a:srgbClr val="FFFFFF"/>
                </a:solidFill>
              </a:uFill>
              <a:latin typeface="Arial"/>
            </a:endParaRPr>
          </a:p>
          <a:p>
            <a:pPr marL="124740" indent="-123390" defTabSz="685800">
              <a:buClr>
                <a:srgbClr val="9FB8CD"/>
              </a:buClr>
              <a:buFont typeface="Arial"/>
              <a:buChar char="•"/>
              <a:defRPr/>
            </a:pPr>
            <a:r>
              <a:rPr lang="en-US" spc="-1" dirty="0">
                <a:solidFill>
                  <a:srgbClr val="000000"/>
                </a:solidFill>
                <a:uFill>
                  <a:solidFill>
                    <a:srgbClr val="FFFFFF"/>
                  </a:solidFill>
                </a:uFill>
                <a:latin typeface="Gill Sans MT"/>
                <a:ea typeface="DejaVu Sans"/>
              </a:rPr>
              <a:t>Many LGs welcome pressure for more standardization</a:t>
            </a:r>
          </a:p>
          <a:p>
            <a:pPr marL="124740" indent="-123390" defTabSz="685800">
              <a:buClr>
                <a:srgbClr val="9FB8CD"/>
              </a:buClr>
              <a:buFont typeface="Arial"/>
              <a:buChar char="•"/>
              <a:defRPr/>
            </a:pPr>
            <a:r>
              <a:rPr lang="en-US" spc="-1" dirty="0">
                <a:solidFill>
                  <a:srgbClr val="000000"/>
                </a:solidFill>
                <a:uFill>
                  <a:solidFill>
                    <a:srgbClr val="FFFFFF"/>
                  </a:solidFill>
                </a:uFill>
                <a:latin typeface="Gill Sans MT"/>
              </a:rPr>
              <a:t>States hesitant because of financial implications </a:t>
            </a:r>
            <a:endParaRPr lang="en-US" spc="-1" dirty="0">
              <a:solidFill>
                <a:srgbClr val="000000"/>
              </a:solidFill>
              <a:uFill>
                <a:solidFill>
                  <a:srgbClr val="FFFFFF"/>
                </a:solidFill>
              </a:uFill>
              <a:latin typeface="Arial"/>
            </a:endParaRPr>
          </a:p>
          <a:p>
            <a:pPr defTabSz="685800">
              <a:defRPr/>
            </a:pPr>
            <a:endParaRPr lang="en-US" sz="1350" spc="-1" dirty="0">
              <a:solidFill>
                <a:srgbClr val="000000"/>
              </a:solidFill>
              <a:uFill>
                <a:solidFill>
                  <a:srgbClr val="FFFFFF"/>
                </a:solidFill>
              </a:uFill>
              <a:latin typeface="Arial"/>
            </a:endParaRPr>
          </a:p>
          <a:p>
            <a:pPr defTabSz="685800">
              <a:defRPr/>
            </a:pPr>
            <a:endParaRPr lang="en-US" sz="1350" spc="-1" dirty="0">
              <a:solidFill>
                <a:srgbClr val="000000"/>
              </a:solidFill>
              <a:uFill>
                <a:solidFill>
                  <a:srgbClr val="FFFFFF"/>
                </a:solidFill>
              </a:uFill>
              <a:latin typeface="Arial"/>
            </a:endParaRPr>
          </a:p>
          <a:p>
            <a:pPr defTabSz="685800">
              <a:defRPr/>
            </a:pPr>
            <a:endParaRPr lang="en-US" sz="1350" spc="-1" dirty="0">
              <a:solidFill>
                <a:srgbClr val="000000"/>
              </a:solidFill>
              <a:uFill>
                <a:solidFill>
                  <a:srgbClr val="FFFFFF"/>
                </a:solidFill>
              </a:uFill>
              <a:latin typeface="Arial"/>
            </a:endParaRPr>
          </a:p>
          <a:p>
            <a:pPr defTabSz="685800">
              <a:defRPr/>
            </a:pPr>
            <a:endParaRPr lang="en-US" sz="1350" spc="-1" dirty="0">
              <a:solidFill>
                <a:srgbClr val="000000"/>
              </a:solidFill>
              <a:uFill>
                <a:solidFill>
                  <a:srgbClr val="FFFFFF"/>
                </a:solidFill>
              </a:uFill>
              <a:latin typeface="Arial"/>
            </a:endParaRPr>
          </a:p>
        </p:txBody>
      </p:sp>
      <p:sp>
        <p:nvSpPr>
          <p:cNvPr id="394" name="CustomShape 25"/>
          <p:cNvSpPr/>
          <p:nvPr/>
        </p:nvSpPr>
        <p:spPr>
          <a:xfrm rot="2011200">
            <a:off x="1404090" y="2792070"/>
            <a:ext cx="197910" cy="159840"/>
          </a:xfrm>
          <a:custGeom>
            <a:avLst/>
            <a:gdLst/>
            <a:ahLst/>
            <a:cxnLst/>
            <a:rect l="l" t="t" r="r" b="b"/>
            <a:pathLst>
              <a:path w="856" h="628">
                <a:moveTo>
                  <a:pt x="189" y="626"/>
                </a:moveTo>
                <a:lnTo>
                  <a:pt x="647" y="627"/>
                </a:lnTo>
                <a:lnTo>
                  <a:pt x="720" y="514"/>
                </a:lnTo>
                <a:lnTo>
                  <a:pt x="789" y="398"/>
                </a:lnTo>
                <a:lnTo>
                  <a:pt x="855" y="281"/>
                </a:lnTo>
                <a:lnTo>
                  <a:pt x="718" y="352"/>
                </a:lnTo>
                <a:lnTo>
                  <a:pt x="683" y="307"/>
                </a:lnTo>
                <a:lnTo>
                  <a:pt x="645" y="265"/>
                </a:lnTo>
                <a:lnTo>
                  <a:pt x="603" y="225"/>
                </a:lnTo>
                <a:lnTo>
                  <a:pt x="558" y="187"/>
                </a:lnTo>
                <a:lnTo>
                  <a:pt x="511" y="154"/>
                </a:lnTo>
                <a:lnTo>
                  <a:pt x="460" y="123"/>
                </a:lnTo>
                <a:lnTo>
                  <a:pt x="408" y="95"/>
                </a:lnTo>
                <a:lnTo>
                  <a:pt x="354" y="70"/>
                </a:lnTo>
                <a:lnTo>
                  <a:pt x="297" y="49"/>
                </a:lnTo>
                <a:lnTo>
                  <a:pt x="240" y="31"/>
                </a:lnTo>
                <a:lnTo>
                  <a:pt x="181" y="18"/>
                </a:lnTo>
                <a:lnTo>
                  <a:pt x="121" y="7"/>
                </a:lnTo>
                <a:lnTo>
                  <a:pt x="60" y="1"/>
                </a:lnTo>
                <a:lnTo>
                  <a:pt x="0" y="0"/>
                </a:lnTo>
                <a:lnTo>
                  <a:pt x="161" y="181"/>
                </a:lnTo>
                <a:lnTo>
                  <a:pt x="62" y="392"/>
                </a:lnTo>
                <a:lnTo>
                  <a:pt x="102" y="401"/>
                </a:lnTo>
                <a:lnTo>
                  <a:pt x="142" y="412"/>
                </a:lnTo>
                <a:lnTo>
                  <a:pt x="181" y="427"/>
                </a:lnTo>
                <a:lnTo>
                  <a:pt x="217" y="445"/>
                </a:lnTo>
                <a:lnTo>
                  <a:pt x="252" y="467"/>
                </a:lnTo>
                <a:lnTo>
                  <a:pt x="285" y="491"/>
                </a:lnTo>
                <a:lnTo>
                  <a:pt x="315" y="517"/>
                </a:lnTo>
                <a:lnTo>
                  <a:pt x="342" y="546"/>
                </a:lnTo>
                <a:lnTo>
                  <a:pt x="189" y="626"/>
                </a:lnTo>
              </a:path>
            </a:pathLst>
          </a:custGeom>
          <a:solidFill>
            <a:srgbClr val="4F81BD"/>
          </a:solidFill>
          <a:ln w="6480">
            <a:noFill/>
          </a:ln>
        </p:spPr>
        <p:style>
          <a:lnRef idx="0">
            <a:scrgbClr r="0" g="0" b="0"/>
          </a:lnRef>
          <a:fillRef idx="0">
            <a:scrgbClr r="0" g="0" b="0"/>
          </a:fillRef>
          <a:effectRef idx="0">
            <a:scrgbClr r="0" g="0" b="0"/>
          </a:effectRef>
          <a:fontRef idx="minor"/>
        </p:style>
        <p:txBody>
          <a:bodyPr/>
          <a:lstStyle/>
          <a:p>
            <a:pPr defTabSz="685800">
              <a:defRPr/>
            </a:pPr>
            <a:endParaRPr lang="de-DE" sz="1350">
              <a:solidFill>
                <a:prstClr val="black"/>
              </a:solidFill>
              <a:latin typeface="Calibri"/>
            </a:endParaRPr>
          </a:p>
        </p:txBody>
      </p:sp>
      <p:sp>
        <p:nvSpPr>
          <p:cNvPr id="395" name="CustomShape 26"/>
          <p:cNvSpPr/>
          <p:nvPr/>
        </p:nvSpPr>
        <p:spPr>
          <a:xfrm rot="2011200">
            <a:off x="1380870" y="2906820"/>
            <a:ext cx="151470" cy="192510"/>
          </a:xfrm>
          <a:custGeom>
            <a:avLst/>
            <a:gdLst/>
            <a:ahLst/>
            <a:cxnLst/>
            <a:rect l="l" t="t" r="r" b="b"/>
            <a:pathLst>
              <a:path w="657" h="755">
                <a:moveTo>
                  <a:pt x="201" y="754"/>
                </a:moveTo>
                <a:lnTo>
                  <a:pt x="656" y="746"/>
                </a:lnTo>
                <a:lnTo>
                  <a:pt x="515" y="673"/>
                </a:lnTo>
                <a:lnTo>
                  <a:pt x="542" y="625"/>
                </a:lnTo>
                <a:lnTo>
                  <a:pt x="565" y="575"/>
                </a:lnTo>
                <a:lnTo>
                  <a:pt x="584" y="524"/>
                </a:lnTo>
                <a:lnTo>
                  <a:pt x="598" y="471"/>
                </a:lnTo>
                <a:lnTo>
                  <a:pt x="609" y="419"/>
                </a:lnTo>
                <a:lnTo>
                  <a:pt x="615" y="365"/>
                </a:lnTo>
                <a:lnTo>
                  <a:pt x="617" y="312"/>
                </a:lnTo>
                <a:lnTo>
                  <a:pt x="615" y="258"/>
                </a:lnTo>
                <a:lnTo>
                  <a:pt x="608" y="205"/>
                </a:lnTo>
                <a:lnTo>
                  <a:pt x="597" y="151"/>
                </a:lnTo>
                <a:lnTo>
                  <a:pt x="583" y="100"/>
                </a:lnTo>
                <a:lnTo>
                  <a:pt x="563" y="49"/>
                </a:lnTo>
                <a:lnTo>
                  <a:pt x="540" y="0"/>
                </a:lnTo>
                <a:lnTo>
                  <a:pt x="420" y="193"/>
                </a:lnTo>
                <a:lnTo>
                  <a:pt x="160" y="190"/>
                </a:lnTo>
                <a:lnTo>
                  <a:pt x="171" y="224"/>
                </a:lnTo>
                <a:lnTo>
                  <a:pt x="178" y="262"/>
                </a:lnTo>
                <a:lnTo>
                  <a:pt x="181" y="299"/>
                </a:lnTo>
                <a:lnTo>
                  <a:pt x="180" y="335"/>
                </a:lnTo>
                <a:lnTo>
                  <a:pt x="175" y="373"/>
                </a:lnTo>
                <a:lnTo>
                  <a:pt x="167" y="409"/>
                </a:lnTo>
                <a:lnTo>
                  <a:pt x="155" y="445"/>
                </a:lnTo>
                <a:lnTo>
                  <a:pt x="139" y="479"/>
                </a:lnTo>
                <a:lnTo>
                  <a:pt x="0" y="410"/>
                </a:lnTo>
                <a:lnTo>
                  <a:pt x="201" y="754"/>
                </a:lnTo>
              </a:path>
            </a:pathLst>
          </a:custGeom>
          <a:solidFill>
            <a:srgbClr val="4F81BD"/>
          </a:solidFill>
          <a:ln w="6480">
            <a:noFill/>
          </a:ln>
        </p:spPr>
        <p:style>
          <a:lnRef idx="0">
            <a:scrgbClr r="0" g="0" b="0"/>
          </a:lnRef>
          <a:fillRef idx="0">
            <a:scrgbClr r="0" g="0" b="0"/>
          </a:fillRef>
          <a:effectRef idx="0">
            <a:scrgbClr r="0" g="0" b="0"/>
          </a:effectRef>
          <a:fontRef idx="minor"/>
        </p:style>
        <p:txBody>
          <a:bodyPr/>
          <a:lstStyle/>
          <a:p>
            <a:pPr defTabSz="685800">
              <a:defRPr/>
            </a:pPr>
            <a:endParaRPr lang="de-DE" sz="1350">
              <a:solidFill>
                <a:prstClr val="black"/>
              </a:solidFill>
              <a:latin typeface="Calibri"/>
            </a:endParaRPr>
          </a:p>
        </p:txBody>
      </p:sp>
      <p:sp>
        <p:nvSpPr>
          <p:cNvPr id="396" name="CustomShape 27"/>
          <p:cNvSpPr/>
          <p:nvPr/>
        </p:nvSpPr>
        <p:spPr>
          <a:xfrm rot="2011200">
            <a:off x="1222110" y="2987010"/>
            <a:ext cx="199800" cy="176310"/>
          </a:xfrm>
          <a:custGeom>
            <a:avLst/>
            <a:gdLst/>
            <a:ahLst/>
            <a:cxnLst/>
            <a:rect l="l" t="t" r="r" b="b"/>
            <a:pathLst>
              <a:path w="864" h="692">
                <a:moveTo>
                  <a:pt x="0" y="345"/>
                </a:moveTo>
                <a:lnTo>
                  <a:pt x="216" y="691"/>
                </a:lnTo>
                <a:lnTo>
                  <a:pt x="216" y="532"/>
                </a:lnTo>
                <a:lnTo>
                  <a:pt x="274" y="528"/>
                </a:lnTo>
                <a:lnTo>
                  <a:pt x="331" y="518"/>
                </a:lnTo>
                <a:lnTo>
                  <a:pt x="388" y="507"/>
                </a:lnTo>
                <a:lnTo>
                  <a:pt x="443" y="492"/>
                </a:lnTo>
                <a:lnTo>
                  <a:pt x="497" y="473"/>
                </a:lnTo>
                <a:lnTo>
                  <a:pt x="550" y="452"/>
                </a:lnTo>
                <a:lnTo>
                  <a:pt x="601" y="428"/>
                </a:lnTo>
                <a:lnTo>
                  <a:pt x="651" y="400"/>
                </a:lnTo>
                <a:lnTo>
                  <a:pt x="697" y="368"/>
                </a:lnTo>
                <a:lnTo>
                  <a:pt x="743" y="335"/>
                </a:lnTo>
                <a:lnTo>
                  <a:pt x="787" y="298"/>
                </a:lnTo>
                <a:lnTo>
                  <a:pt x="825" y="258"/>
                </a:lnTo>
                <a:lnTo>
                  <a:pt x="863" y="217"/>
                </a:lnTo>
                <a:lnTo>
                  <a:pt x="600" y="229"/>
                </a:lnTo>
                <a:lnTo>
                  <a:pt x="481" y="23"/>
                </a:lnTo>
                <a:lnTo>
                  <a:pt x="457" y="44"/>
                </a:lnTo>
                <a:lnTo>
                  <a:pt x="431" y="64"/>
                </a:lnTo>
                <a:lnTo>
                  <a:pt x="398" y="83"/>
                </a:lnTo>
                <a:lnTo>
                  <a:pt x="365" y="102"/>
                </a:lnTo>
                <a:lnTo>
                  <a:pt x="331" y="116"/>
                </a:lnTo>
                <a:lnTo>
                  <a:pt x="293" y="129"/>
                </a:lnTo>
                <a:lnTo>
                  <a:pt x="255" y="137"/>
                </a:lnTo>
                <a:lnTo>
                  <a:pt x="216" y="143"/>
                </a:lnTo>
                <a:lnTo>
                  <a:pt x="216" y="0"/>
                </a:lnTo>
                <a:lnTo>
                  <a:pt x="0" y="345"/>
                </a:lnTo>
              </a:path>
            </a:pathLst>
          </a:custGeom>
          <a:solidFill>
            <a:srgbClr val="4F81BD"/>
          </a:solidFill>
          <a:ln w="6480">
            <a:noFill/>
          </a:ln>
        </p:spPr>
        <p:style>
          <a:lnRef idx="0">
            <a:scrgbClr r="0" g="0" b="0"/>
          </a:lnRef>
          <a:fillRef idx="0">
            <a:scrgbClr r="0" g="0" b="0"/>
          </a:fillRef>
          <a:effectRef idx="0">
            <a:scrgbClr r="0" g="0" b="0"/>
          </a:effectRef>
          <a:fontRef idx="minor"/>
        </p:style>
        <p:txBody>
          <a:bodyPr/>
          <a:lstStyle/>
          <a:p>
            <a:pPr defTabSz="685800">
              <a:defRPr/>
            </a:pPr>
            <a:endParaRPr lang="de-DE" sz="1350">
              <a:solidFill>
                <a:prstClr val="black"/>
              </a:solidFill>
              <a:latin typeface="Calibri"/>
            </a:endParaRPr>
          </a:p>
        </p:txBody>
      </p:sp>
      <p:sp>
        <p:nvSpPr>
          <p:cNvPr id="397" name="CustomShape 28"/>
          <p:cNvSpPr/>
          <p:nvPr/>
        </p:nvSpPr>
        <p:spPr>
          <a:xfrm rot="2011200">
            <a:off x="1100340" y="2873610"/>
            <a:ext cx="189810" cy="156870"/>
          </a:xfrm>
          <a:custGeom>
            <a:avLst/>
            <a:gdLst/>
            <a:ahLst/>
            <a:cxnLst/>
            <a:rect l="l" t="t" r="r" b="b"/>
            <a:pathLst>
              <a:path w="820" h="617">
                <a:moveTo>
                  <a:pt x="287" y="0"/>
                </a:moveTo>
                <a:lnTo>
                  <a:pt x="0" y="310"/>
                </a:lnTo>
                <a:lnTo>
                  <a:pt x="160" y="258"/>
                </a:lnTo>
                <a:lnTo>
                  <a:pt x="194" y="303"/>
                </a:lnTo>
                <a:lnTo>
                  <a:pt x="232" y="345"/>
                </a:lnTo>
                <a:lnTo>
                  <a:pt x="272" y="386"/>
                </a:lnTo>
                <a:lnTo>
                  <a:pt x="316" y="423"/>
                </a:lnTo>
                <a:lnTo>
                  <a:pt x="364" y="458"/>
                </a:lnTo>
                <a:lnTo>
                  <a:pt x="412" y="489"/>
                </a:lnTo>
                <a:lnTo>
                  <a:pt x="464" y="518"/>
                </a:lnTo>
                <a:lnTo>
                  <a:pt x="518" y="543"/>
                </a:lnTo>
                <a:lnTo>
                  <a:pt x="573" y="565"/>
                </a:lnTo>
                <a:lnTo>
                  <a:pt x="630" y="584"/>
                </a:lnTo>
                <a:lnTo>
                  <a:pt x="689" y="598"/>
                </a:lnTo>
                <a:lnTo>
                  <a:pt x="750" y="608"/>
                </a:lnTo>
                <a:lnTo>
                  <a:pt x="809" y="616"/>
                </a:lnTo>
                <a:lnTo>
                  <a:pt x="691" y="435"/>
                </a:lnTo>
                <a:lnTo>
                  <a:pt x="819" y="225"/>
                </a:lnTo>
                <a:lnTo>
                  <a:pt x="774" y="217"/>
                </a:lnTo>
                <a:lnTo>
                  <a:pt x="733" y="205"/>
                </a:lnTo>
                <a:lnTo>
                  <a:pt x="693" y="188"/>
                </a:lnTo>
                <a:lnTo>
                  <a:pt x="654" y="169"/>
                </a:lnTo>
                <a:lnTo>
                  <a:pt x="620" y="145"/>
                </a:lnTo>
                <a:lnTo>
                  <a:pt x="586" y="120"/>
                </a:lnTo>
                <a:lnTo>
                  <a:pt x="724" y="74"/>
                </a:lnTo>
                <a:lnTo>
                  <a:pt x="287" y="0"/>
                </a:lnTo>
              </a:path>
            </a:pathLst>
          </a:custGeom>
          <a:solidFill>
            <a:srgbClr val="4F81BD"/>
          </a:solidFill>
          <a:ln w="6480">
            <a:noFill/>
          </a:ln>
        </p:spPr>
        <p:style>
          <a:lnRef idx="0">
            <a:scrgbClr r="0" g="0" b="0"/>
          </a:lnRef>
          <a:fillRef idx="0">
            <a:scrgbClr r="0" g="0" b="0"/>
          </a:fillRef>
          <a:effectRef idx="0">
            <a:scrgbClr r="0" g="0" b="0"/>
          </a:effectRef>
          <a:fontRef idx="minor"/>
        </p:style>
        <p:txBody>
          <a:bodyPr/>
          <a:lstStyle/>
          <a:p>
            <a:pPr defTabSz="685800">
              <a:defRPr/>
            </a:pPr>
            <a:endParaRPr lang="de-DE" sz="1350">
              <a:solidFill>
                <a:prstClr val="black"/>
              </a:solidFill>
              <a:latin typeface="Calibri"/>
            </a:endParaRPr>
          </a:p>
        </p:txBody>
      </p:sp>
      <p:sp>
        <p:nvSpPr>
          <p:cNvPr id="398" name="CustomShape 29"/>
          <p:cNvSpPr/>
          <p:nvPr/>
        </p:nvSpPr>
        <p:spPr>
          <a:xfrm rot="2011200">
            <a:off x="1274760" y="2671110"/>
            <a:ext cx="197370" cy="175230"/>
          </a:xfrm>
          <a:custGeom>
            <a:avLst/>
            <a:gdLst/>
            <a:ahLst/>
            <a:cxnLst/>
            <a:rect l="l" t="t" r="r" b="b"/>
            <a:pathLst>
              <a:path w="854" h="688">
                <a:moveTo>
                  <a:pt x="373" y="687"/>
                </a:moveTo>
                <a:lnTo>
                  <a:pt x="395" y="660"/>
                </a:lnTo>
                <a:lnTo>
                  <a:pt x="418" y="636"/>
                </a:lnTo>
                <a:lnTo>
                  <a:pt x="445" y="612"/>
                </a:lnTo>
                <a:lnTo>
                  <a:pt x="472" y="592"/>
                </a:lnTo>
                <a:lnTo>
                  <a:pt x="506" y="570"/>
                </a:lnTo>
                <a:lnTo>
                  <a:pt x="541" y="552"/>
                </a:lnTo>
                <a:lnTo>
                  <a:pt x="579" y="537"/>
                </a:lnTo>
                <a:lnTo>
                  <a:pt x="617" y="524"/>
                </a:lnTo>
                <a:lnTo>
                  <a:pt x="657" y="516"/>
                </a:lnTo>
                <a:lnTo>
                  <a:pt x="681" y="662"/>
                </a:lnTo>
                <a:lnTo>
                  <a:pt x="853" y="308"/>
                </a:lnTo>
                <a:lnTo>
                  <a:pt x="595" y="0"/>
                </a:lnTo>
                <a:lnTo>
                  <a:pt x="596" y="131"/>
                </a:lnTo>
                <a:lnTo>
                  <a:pt x="536" y="143"/>
                </a:lnTo>
                <a:lnTo>
                  <a:pt x="476" y="158"/>
                </a:lnTo>
                <a:lnTo>
                  <a:pt x="418" y="177"/>
                </a:lnTo>
                <a:lnTo>
                  <a:pt x="362" y="198"/>
                </a:lnTo>
                <a:lnTo>
                  <a:pt x="308" y="225"/>
                </a:lnTo>
                <a:lnTo>
                  <a:pt x="255" y="253"/>
                </a:lnTo>
                <a:lnTo>
                  <a:pt x="204" y="286"/>
                </a:lnTo>
                <a:lnTo>
                  <a:pt x="157" y="323"/>
                </a:lnTo>
                <a:lnTo>
                  <a:pt x="113" y="362"/>
                </a:lnTo>
                <a:lnTo>
                  <a:pt x="72" y="404"/>
                </a:lnTo>
                <a:lnTo>
                  <a:pt x="34" y="449"/>
                </a:lnTo>
                <a:lnTo>
                  <a:pt x="0" y="497"/>
                </a:lnTo>
                <a:lnTo>
                  <a:pt x="243" y="498"/>
                </a:lnTo>
                <a:lnTo>
                  <a:pt x="373" y="687"/>
                </a:lnTo>
              </a:path>
            </a:pathLst>
          </a:custGeom>
          <a:solidFill>
            <a:srgbClr val="4F81BD"/>
          </a:solidFill>
          <a:ln w="6480">
            <a:noFill/>
          </a:ln>
        </p:spPr>
        <p:style>
          <a:lnRef idx="0">
            <a:scrgbClr r="0" g="0" b="0"/>
          </a:lnRef>
          <a:fillRef idx="0">
            <a:scrgbClr r="0" g="0" b="0"/>
          </a:fillRef>
          <a:effectRef idx="0">
            <a:scrgbClr r="0" g="0" b="0"/>
          </a:effectRef>
          <a:fontRef idx="minor"/>
        </p:style>
        <p:txBody>
          <a:bodyPr/>
          <a:lstStyle/>
          <a:p>
            <a:pPr defTabSz="685800">
              <a:defRPr/>
            </a:pPr>
            <a:endParaRPr lang="de-DE" sz="1350">
              <a:solidFill>
                <a:prstClr val="black"/>
              </a:solidFill>
              <a:latin typeface="Calibri"/>
            </a:endParaRPr>
          </a:p>
        </p:txBody>
      </p:sp>
      <p:sp>
        <p:nvSpPr>
          <p:cNvPr id="399" name="CustomShape 30"/>
          <p:cNvSpPr/>
          <p:nvPr/>
        </p:nvSpPr>
        <p:spPr>
          <a:xfrm rot="2011200">
            <a:off x="1162980" y="2743470"/>
            <a:ext cx="154440" cy="175230"/>
          </a:xfrm>
          <a:custGeom>
            <a:avLst/>
            <a:gdLst/>
            <a:ahLst/>
            <a:cxnLst/>
            <a:rect l="l" t="t" r="r" b="b"/>
            <a:pathLst>
              <a:path w="670" h="688">
                <a:moveTo>
                  <a:pt x="441" y="0"/>
                </a:moveTo>
                <a:lnTo>
                  <a:pt x="0" y="0"/>
                </a:lnTo>
                <a:lnTo>
                  <a:pt x="138" y="72"/>
                </a:lnTo>
                <a:lnTo>
                  <a:pt x="118" y="121"/>
                </a:lnTo>
                <a:lnTo>
                  <a:pt x="100" y="172"/>
                </a:lnTo>
                <a:lnTo>
                  <a:pt x="87" y="223"/>
                </a:lnTo>
                <a:lnTo>
                  <a:pt x="78" y="276"/>
                </a:lnTo>
                <a:lnTo>
                  <a:pt x="72" y="328"/>
                </a:lnTo>
                <a:lnTo>
                  <a:pt x="71" y="380"/>
                </a:lnTo>
                <a:lnTo>
                  <a:pt x="73" y="433"/>
                </a:lnTo>
                <a:lnTo>
                  <a:pt x="80" y="485"/>
                </a:lnTo>
                <a:lnTo>
                  <a:pt x="91" y="537"/>
                </a:lnTo>
                <a:lnTo>
                  <a:pt x="105" y="589"/>
                </a:lnTo>
                <a:lnTo>
                  <a:pt x="124" y="638"/>
                </a:lnTo>
                <a:lnTo>
                  <a:pt x="145" y="687"/>
                </a:lnTo>
                <a:lnTo>
                  <a:pt x="319" y="499"/>
                </a:lnTo>
                <a:lnTo>
                  <a:pt x="542" y="531"/>
                </a:lnTo>
                <a:lnTo>
                  <a:pt x="527" y="495"/>
                </a:lnTo>
                <a:lnTo>
                  <a:pt x="515" y="459"/>
                </a:lnTo>
                <a:lnTo>
                  <a:pt x="508" y="421"/>
                </a:lnTo>
                <a:lnTo>
                  <a:pt x="504" y="383"/>
                </a:lnTo>
                <a:lnTo>
                  <a:pt x="505" y="344"/>
                </a:lnTo>
                <a:lnTo>
                  <a:pt x="510" y="306"/>
                </a:lnTo>
                <a:lnTo>
                  <a:pt x="520" y="269"/>
                </a:lnTo>
                <a:lnTo>
                  <a:pt x="669" y="345"/>
                </a:lnTo>
                <a:lnTo>
                  <a:pt x="441" y="0"/>
                </a:lnTo>
              </a:path>
            </a:pathLst>
          </a:custGeom>
          <a:solidFill>
            <a:srgbClr val="4F81BD"/>
          </a:solidFill>
          <a:ln w="6480">
            <a:noFill/>
          </a:ln>
        </p:spPr>
        <p:style>
          <a:lnRef idx="0">
            <a:scrgbClr r="0" g="0" b="0"/>
          </a:lnRef>
          <a:fillRef idx="0">
            <a:scrgbClr r="0" g="0" b="0"/>
          </a:fillRef>
          <a:effectRef idx="0">
            <a:scrgbClr r="0" g="0" b="0"/>
          </a:effectRef>
          <a:fontRef idx="minor"/>
        </p:style>
        <p:txBody>
          <a:bodyPr/>
          <a:lstStyle/>
          <a:p>
            <a:pPr defTabSz="685800">
              <a:defRPr/>
            </a:pPr>
            <a:endParaRPr lang="de-DE" sz="1350">
              <a:solidFill>
                <a:prstClr val="black"/>
              </a:solidFill>
              <a:latin typeface="Calibri"/>
            </a:endParaRPr>
          </a:p>
        </p:txBody>
      </p:sp>
      <p:sp>
        <p:nvSpPr>
          <p:cNvPr id="400" name="CustomShape 31"/>
          <p:cNvSpPr/>
          <p:nvPr/>
        </p:nvSpPr>
        <p:spPr>
          <a:xfrm>
            <a:off x="1478070" y="2821500"/>
            <a:ext cx="6210540" cy="247860"/>
          </a:xfrm>
          <a:prstGeom prst="rect">
            <a:avLst/>
          </a:prstGeom>
          <a:solidFill>
            <a:srgbClr val="4F81BD"/>
          </a:solidFill>
          <a:ln w="9360">
            <a:solidFill>
              <a:srgbClr val="4F81BD"/>
            </a:solidFill>
            <a:round/>
          </a:ln>
          <a:effectLst>
            <a:outerShdw dist="42840" dir="5400000">
              <a:srgbClr val="000000">
                <a:alpha val="40000"/>
              </a:srgbClr>
            </a:outerShdw>
          </a:effectLst>
        </p:spPr>
        <p:style>
          <a:lnRef idx="0">
            <a:scrgbClr r="0" g="0" b="0"/>
          </a:lnRef>
          <a:fillRef idx="0">
            <a:scrgbClr r="0" g="0" b="0"/>
          </a:fillRef>
          <a:effectRef idx="0">
            <a:scrgbClr r="0" g="0" b="0"/>
          </a:effectRef>
          <a:fontRef idx="minor"/>
        </p:style>
        <p:txBody>
          <a:bodyPr lIns="67500" tIns="33750" rIns="67500" bIns="33750" anchor="ctr"/>
          <a:lstStyle/>
          <a:p>
            <a:pPr algn="ctr" defTabSz="685800">
              <a:defRPr/>
            </a:pPr>
            <a:r>
              <a:rPr lang="en-US" b="1" spc="-1" dirty="0">
                <a:solidFill>
                  <a:prstClr val="white"/>
                </a:solidFill>
                <a:uFill>
                  <a:solidFill>
                    <a:srgbClr val="FFFFFF"/>
                  </a:solidFill>
                </a:uFill>
                <a:latin typeface="Gill Sans MT"/>
              </a:rPr>
              <a:t>Local Variety/Decentralization </a:t>
            </a:r>
            <a:r>
              <a:rPr lang="en-US" sz="1200" b="1" spc="-1" dirty="0">
                <a:solidFill>
                  <a:prstClr val="white"/>
                </a:solidFill>
                <a:uFill>
                  <a:solidFill>
                    <a:srgbClr val="FFFFFF"/>
                  </a:solidFill>
                </a:uFill>
                <a:latin typeface="Gill Sans MT"/>
              </a:rPr>
              <a:t> </a:t>
            </a:r>
            <a:endParaRPr lang="en-US" sz="1200" spc="-1" dirty="0">
              <a:solidFill>
                <a:prstClr val="white"/>
              </a:solidFill>
              <a:uFill>
                <a:solidFill>
                  <a:srgbClr val="FFFFFF"/>
                </a:solidFill>
              </a:uFill>
              <a:latin typeface="Arial"/>
            </a:endParaRPr>
          </a:p>
        </p:txBody>
      </p:sp>
      <p:sp>
        <p:nvSpPr>
          <p:cNvPr id="401" name="CustomShape 32"/>
          <p:cNvSpPr/>
          <p:nvPr/>
        </p:nvSpPr>
        <p:spPr>
          <a:xfrm rot="2011200">
            <a:off x="7829010" y="2826630"/>
            <a:ext cx="197910" cy="159840"/>
          </a:xfrm>
          <a:custGeom>
            <a:avLst/>
            <a:gdLst/>
            <a:ahLst/>
            <a:cxnLst/>
            <a:rect l="l" t="t" r="r" b="b"/>
            <a:pathLst>
              <a:path w="856" h="628">
                <a:moveTo>
                  <a:pt x="189" y="626"/>
                </a:moveTo>
                <a:lnTo>
                  <a:pt x="647" y="627"/>
                </a:lnTo>
                <a:lnTo>
                  <a:pt x="720" y="514"/>
                </a:lnTo>
                <a:lnTo>
                  <a:pt x="789" y="398"/>
                </a:lnTo>
                <a:lnTo>
                  <a:pt x="855" y="281"/>
                </a:lnTo>
                <a:lnTo>
                  <a:pt x="718" y="352"/>
                </a:lnTo>
                <a:lnTo>
                  <a:pt x="683" y="307"/>
                </a:lnTo>
                <a:lnTo>
                  <a:pt x="645" y="265"/>
                </a:lnTo>
                <a:lnTo>
                  <a:pt x="603" y="225"/>
                </a:lnTo>
                <a:lnTo>
                  <a:pt x="558" y="187"/>
                </a:lnTo>
                <a:lnTo>
                  <a:pt x="511" y="154"/>
                </a:lnTo>
                <a:lnTo>
                  <a:pt x="460" y="123"/>
                </a:lnTo>
                <a:lnTo>
                  <a:pt x="408" y="95"/>
                </a:lnTo>
                <a:lnTo>
                  <a:pt x="354" y="70"/>
                </a:lnTo>
                <a:lnTo>
                  <a:pt x="297" y="49"/>
                </a:lnTo>
                <a:lnTo>
                  <a:pt x="240" y="31"/>
                </a:lnTo>
                <a:lnTo>
                  <a:pt x="181" y="18"/>
                </a:lnTo>
                <a:lnTo>
                  <a:pt x="121" y="7"/>
                </a:lnTo>
                <a:lnTo>
                  <a:pt x="60" y="1"/>
                </a:lnTo>
                <a:lnTo>
                  <a:pt x="0" y="0"/>
                </a:lnTo>
                <a:lnTo>
                  <a:pt x="161" y="181"/>
                </a:lnTo>
                <a:lnTo>
                  <a:pt x="62" y="392"/>
                </a:lnTo>
                <a:lnTo>
                  <a:pt x="102" y="401"/>
                </a:lnTo>
                <a:lnTo>
                  <a:pt x="142" y="412"/>
                </a:lnTo>
                <a:lnTo>
                  <a:pt x="181" y="427"/>
                </a:lnTo>
                <a:lnTo>
                  <a:pt x="217" y="445"/>
                </a:lnTo>
                <a:lnTo>
                  <a:pt x="252" y="467"/>
                </a:lnTo>
                <a:lnTo>
                  <a:pt x="285" y="491"/>
                </a:lnTo>
                <a:lnTo>
                  <a:pt x="315" y="517"/>
                </a:lnTo>
                <a:lnTo>
                  <a:pt x="342" y="546"/>
                </a:lnTo>
                <a:lnTo>
                  <a:pt x="189" y="626"/>
                </a:lnTo>
              </a:path>
            </a:pathLst>
          </a:custGeom>
          <a:solidFill>
            <a:srgbClr val="4F81BD"/>
          </a:solidFill>
          <a:ln w="6480">
            <a:noFill/>
          </a:ln>
        </p:spPr>
        <p:style>
          <a:lnRef idx="0">
            <a:scrgbClr r="0" g="0" b="0"/>
          </a:lnRef>
          <a:fillRef idx="0">
            <a:scrgbClr r="0" g="0" b="0"/>
          </a:fillRef>
          <a:effectRef idx="0">
            <a:scrgbClr r="0" g="0" b="0"/>
          </a:effectRef>
          <a:fontRef idx="minor"/>
        </p:style>
        <p:txBody>
          <a:bodyPr/>
          <a:lstStyle/>
          <a:p>
            <a:pPr defTabSz="685800">
              <a:defRPr/>
            </a:pPr>
            <a:endParaRPr lang="de-DE" sz="1350">
              <a:solidFill>
                <a:prstClr val="black"/>
              </a:solidFill>
              <a:latin typeface="Calibri"/>
            </a:endParaRPr>
          </a:p>
        </p:txBody>
      </p:sp>
      <p:sp>
        <p:nvSpPr>
          <p:cNvPr id="402" name="CustomShape 33"/>
          <p:cNvSpPr/>
          <p:nvPr/>
        </p:nvSpPr>
        <p:spPr>
          <a:xfrm rot="2011200">
            <a:off x="7806060" y="2941110"/>
            <a:ext cx="151470" cy="192510"/>
          </a:xfrm>
          <a:custGeom>
            <a:avLst/>
            <a:gdLst/>
            <a:ahLst/>
            <a:cxnLst/>
            <a:rect l="l" t="t" r="r" b="b"/>
            <a:pathLst>
              <a:path w="657" h="755">
                <a:moveTo>
                  <a:pt x="201" y="754"/>
                </a:moveTo>
                <a:lnTo>
                  <a:pt x="656" y="746"/>
                </a:lnTo>
                <a:lnTo>
                  <a:pt x="515" y="673"/>
                </a:lnTo>
                <a:lnTo>
                  <a:pt x="542" y="625"/>
                </a:lnTo>
                <a:lnTo>
                  <a:pt x="565" y="575"/>
                </a:lnTo>
                <a:lnTo>
                  <a:pt x="584" y="524"/>
                </a:lnTo>
                <a:lnTo>
                  <a:pt x="598" y="471"/>
                </a:lnTo>
                <a:lnTo>
                  <a:pt x="609" y="419"/>
                </a:lnTo>
                <a:lnTo>
                  <a:pt x="615" y="365"/>
                </a:lnTo>
                <a:lnTo>
                  <a:pt x="617" y="312"/>
                </a:lnTo>
                <a:lnTo>
                  <a:pt x="615" y="258"/>
                </a:lnTo>
                <a:lnTo>
                  <a:pt x="608" y="205"/>
                </a:lnTo>
                <a:lnTo>
                  <a:pt x="597" y="151"/>
                </a:lnTo>
                <a:lnTo>
                  <a:pt x="583" y="100"/>
                </a:lnTo>
                <a:lnTo>
                  <a:pt x="563" y="49"/>
                </a:lnTo>
                <a:lnTo>
                  <a:pt x="540" y="0"/>
                </a:lnTo>
                <a:lnTo>
                  <a:pt x="420" y="193"/>
                </a:lnTo>
                <a:lnTo>
                  <a:pt x="160" y="190"/>
                </a:lnTo>
                <a:lnTo>
                  <a:pt x="171" y="224"/>
                </a:lnTo>
                <a:lnTo>
                  <a:pt x="178" y="262"/>
                </a:lnTo>
                <a:lnTo>
                  <a:pt x="181" y="299"/>
                </a:lnTo>
                <a:lnTo>
                  <a:pt x="180" y="335"/>
                </a:lnTo>
                <a:lnTo>
                  <a:pt x="175" y="373"/>
                </a:lnTo>
                <a:lnTo>
                  <a:pt x="167" y="409"/>
                </a:lnTo>
                <a:lnTo>
                  <a:pt x="155" y="445"/>
                </a:lnTo>
                <a:lnTo>
                  <a:pt x="139" y="479"/>
                </a:lnTo>
                <a:lnTo>
                  <a:pt x="0" y="410"/>
                </a:lnTo>
                <a:lnTo>
                  <a:pt x="201" y="754"/>
                </a:lnTo>
              </a:path>
            </a:pathLst>
          </a:custGeom>
          <a:solidFill>
            <a:srgbClr val="4F81BD"/>
          </a:solidFill>
          <a:ln w="6480">
            <a:noFill/>
          </a:ln>
        </p:spPr>
        <p:style>
          <a:lnRef idx="0">
            <a:scrgbClr r="0" g="0" b="0"/>
          </a:lnRef>
          <a:fillRef idx="0">
            <a:scrgbClr r="0" g="0" b="0"/>
          </a:fillRef>
          <a:effectRef idx="0">
            <a:scrgbClr r="0" g="0" b="0"/>
          </a:effectRef>
          <a:fontRef idx="minor"/>
        </p:style>
        <p:txBody>
          <a:bodyPr/>
          <a:lstStyle/>
          <a:p>
            <a:pPr defTabSz="685800">
              <a:defRPr/>
            </a:pPr>
            <a:endParaRPr lang="de-DE" sz="1350">
              <a:solidFill>
                <a:prstClr val="black"/>
              </a:solidFill>
              <a:latin typeface="Calibri"/>
            </a:endParaRPr>
          </a:p>
        </p:txBody>
      </p:sp>
      <p:sp>
        <p:nvSpPr>
          <p:cNvPr id="403" name="CustomShape 34"/>
          <p:cNvSpPr/>
          <p:nvPr/>
        </p:nvSpPr>
        <p:spPr>
          <a:xfrm rot="2011200">
            <a:off x="7647300" y="3021300"/>
            <a:ext cx="199800" cy="176310"/>
          </a:xfrm>
          <a:custGeom>
            <a:avLst/>
            <a:gdLst/>
            <a:ahLst/>
            <a:cxnLst/>
            <a:rect l="l" t="t" r="r" b="b"/>
            <a:pathLst>
              <a:path w="864" h="692">
                <a:moveTo>
                  <a:pt x="0" y="345"/>
                </a:moveTo>
                <a:lnTo>
                  <a:pt x="216" y="691"/>
                </a:lnTo>
                <a:lnTo>
                  <a:pt x="216" y="532"/>
                </a:lnTo>
                <a:lnTo>
                  <a:pt x="274" y="528"/>
                </a:lnTo>
                <a:lnTo>
                  <a:pt x="331" y="518"/>
                </a:lnTo>
                <a:lnTo>
                  <a:pt x="388" y="507"/>
                </a:lnTo>
                <a:lnTo>
                  <a:pt x="443" y="492"/>
                </a:lnTo>
                <a:lnTo>
                  <a:pt x="497" y="473"/>
                </a:lnTo>
                <a:lnTo>
                  <a:pt x="550" y="452"/>
                </a:lnTo>
                <a:lnTo>
                  <a:pt x="601" y="428"/>
                </a:lnTo>
                <a:lnTo>
                  <a:pt x="651" y="400"/>
                </a:lnTo>
                <a:lnTo>
                  <a:pt x="697" y="368"/>
                </a:lnTo>
                <a:lnTo>
                  <a:pt x="743" y="335"/>
                </a:lnTo>
                <a:lnTo>
                  <a:pt x="787" y="298"/>
                </a:lnTo>
                <a:lnTo>
                  <a:pt x="825" y="258"/>
                </a:lnTo>
                <a:lnTo>
                  <a:pt x="863" y="217"/>
                </a:lnTo>
                <a:lnTo>
                  <a:pt x="600" y="229"/>
                </a:lnTo>
                <a:lnTo>
                  <a:pt x="481" y="23"/>
                </a:lnTo>
                <a:lnTo>
                  <a:pt x="457" y="44"/>
                </a:lnTo>
                <a:lnTo>
                  <a:pt x="431" y="64"/>
                </a:lnTo>
                <a:lnTo>
                  <a:pt x="398" y="83"/>
                </a:lnTo>
                <a:lnTo>
                  <a:pt x="365" y="102"/>
                </a:lnTo>
                <a:lnTo>
                  <a:pt x="331" y="116"/>
                </a:lnTo>
                <a:lnTo>
                  <a:pt x="293" y="129"/>
                </a:lnTo>
                <a:lnTo>
                  <a:pt x="255" y="137"/>
                </a:lnTo>
                <a:lnTo>
                  <a:pt x="216" y="143"/>
                </a:lnTo>
                <a:lnTo>
                  <a:pt x="216" y="0"/>
                </a:lnTo>
                <a:lnTo>
                  <a:pt x="0" y="345"/>
                </a:lnTo>
              </a:path>
            </a:pathLst>
          </a:custGeom>
          <a:solidFill>
            <a:srgbClr val="4F81BD"/>
          </a:solidFill>
          <a:ln w="6480">
            <a:noFill/>
          </a:ln>
        </p:spPr>
        <p:style>
          <a:lnRef idx="0">
            <a:scrgbClr r="0" g="0" b="0"/>
          </a:lnRef>
          <a:fillRef idx="0">
            <a:scrgbClr r="0" g="0" b="0"/>
          </a:fillRef>
          <a:effectRef idx="0">
            <a:scrgbClr r="0" g="0" b="0"/>
          </a:effectRef>
          <a:fontRef idx="minor"/>
        </p:style>
        <p:txBody>
          <a:bodyPr/>
          <a:lstStyle/>
          <a:p>
            <a:pPr defTabSz="685800">
              <a:defRPr/>
            </a:pPr>
            <a:endParaRPr lang="de-DE" sz="1350">
              <a:solidFill>
                <a:prstClr val="black"/>
              </a:solidFill>
              <a:latin typeface="Calibri"/>
            </a:endParaRPr>
          </a:p>
        </p:txBody>
      </p:sp>
      <p:sp>
        <p:nvSpPr>
          <p:cNvPr id="404" name="CustomShape 35"/>
          <p:cNvSpPr/>
          <p:nvPr/>
        </p:nvSpPr>
        <p:spPr>
          <a:xfrm rot="2011200">
            <a:off x="7524180" y="2907900"/>
            <a:ext cx="189810" cy="156870"/>
          </a:xfrm>
          <a:custGeom>
            <a:avLst/>
            <a:gdLst/>
            <a:ahLst/>
            <a:cxnLst/>
            <a:rect l="l" t="t" r="r" b="b"/>
            <a:pathLst>
              <a:path w="820" h="617">
                <a:moveTo>
                  <a:pt x="287" y="0"/>
                </a:moveTo>
                <a:lnTo>
                  <a:pt x="0" y="310"/>
                </a:lnTo>
                <a:lnTo>
                  <a:pt x="160" y="258"/>
                </a:lnTo>
                <a:lnTo>
                  <a:pt x="194" y="303"/>
                </a:lnTo>
                <a:lnTo>
                  <a:pt x="232" y="345"/>
                </a:lnTo>
                <a:lnTo>
                  <a:pt x="272" y="386"/>
                </a:lnTo>
                <a:lnTo>
                  <a:pt x="316" y="423"/>
                </a:lnTo>
                <a:lnTo>
                  <a:pt x="364" y="458"/>
                </a:lnTo>
                <a:lnTo>
                  <a:pt x="412" y="489"/>
                </a:lnTo>
                <a:lnTo>
                  <a:pt x="464" y="518"/>
                </a:lnTo>
                <a:lnTo>
                  <a:pt x="518" y="543"/>
                </a:lnTo>
                <a:lnTo>
                  <a:pt x="573" y="565"/>
                </a:lnTo>
                <a:lnTo>
                  <a:pt x="630" y="584"/>
                </a:lnTo>
                <a:lnTo>
                  <a:pt x="689" y="598"/>
                </a:lnTo>
                <a:lnTo>
                  <a:pt x="750" y="608"/>
                </a:lnTo>
                <a:lnTo>
                  <a:pt x="809" y="616"/>
                </a:lnTo>
                <a:lnTo>
                  <a:pt x="691" y="435"/>
                </a:lnTo>
                <a:lnTo>
                  <a:pt x="819" y="225"/>
                </a:lnTo>
                <a:lnTo>
                  <a:pt x="774" y="217"/>
                </a:lnTo>
                <a:lnTo>
                  <a:pt x="733" y="205"/>
                </a:lnTo>
                <a:lnTo>
                  <a:pt x="693" y="188"/>
                </a:lnTo>
                <a:lnTo>
                  <a:pt x="654" y="169"/>
                </a:lnTo>
                <a:lnTo>
                  <a:pt x="620" y="145"/>
                </a:lnTo>
                <a:lnTo>
                  <a:pt x="586" y="120"/>
                </a:lnTo>
                <a:lnTo>
                  <a:pt x="724" y="74"/>
                </a:lnTo>
                <a:lnTo>
                  <a:pt x="287" y="0"/>
                </a:lnTo>
              </a:path>
            </a:pathLst>
          </a:custGeom>
          <a:solidFill>
            <a:srgbClr val="4F81BD"/>
          </a:solidFill>
          <a:ln w="6480">
            <a:noFill/>
          </a:ln>
        </p:spPr>
        <p:style>
          <a:lnRef idx="0">
            <a:scrgbClr r="0" g="0" b="0"/>
          </a:lnRef>
          <a:fillRef idx="0">
            <a:scrgbClr r="0" g="0" b="0"/>
          </a:fillRef>
          <a:effectRef idx="0">
            <a:scrgbClr r="0" g="0" b="0"/>
          </a:effectRef>
          <a:fontRef idx="minor"/>
        </p:style>
        <p:txBody>
          <a:bodyPr/>
          <a:lstStyle/>
          <a:p>
            <a:pPr defTabSz="685800">
              <a:defRPr/>
            </a:pPr>
            <a:endParaRPr lang="de-DE" sz="1350">
              <a:solidFill>
                <a:prstClr val="black"/>
              </a:solidFill>
              <a:latin typeface="Calibri"/>
            </a:endParaRPr>
          </a:p>
        </p:txBody>
      </p:sp>
      <p:sp>
        <p:nvSpPr>
          <p:cNvPr id="405" name="CustomShape 36"/>
          <p:cNvSpPr/>
          <p:nvPr/>
        </p:nvSpPr>
        <p:spPr>
          <a:xfrm rot="2011200">
            <a:off x="7699680" y="2705670"/>
            <a:ext cx="197370" cy="175230"/>
          </a:xfrm>
          <a:custGeom>
            <a:avLst/>
            <a:gdLst/>
            <a:ahLst/>
            <a:cxnLst/>
            <a:rect l="l" t="t" r="r" b="b"/>
            <a:pathLst>
              <a:path w="854" h="688">
                <a:moveTo>
                  <a:pt x="373" y="687"/>
                </a:moveTo>
                <a:lnTo>
                  <a:pt x="395" y="660"/>
                </a:lnTo>
                <a:lnTo>
                  <a:pt x="418" y="636"/>
                </a:lnTo>
                <a:lnTo>
                  <a:pt x="445" y="612"/>
                </a:lnTo>
                <a:lnTo>
                  <a:pt x="472" y="592"/>
                </a:lnTo>
                <a:lnTo>
                  <a:pt x="506" y="570"/>
                </a:lnTo>
                <a:lnTo>
                  <a:pt x="541" y="552"/>
                </a:lnTo>
                <a:lnTo>
                  <a:pt x="579" y="537"/>
                </a:lnTo>
                <a:lnTo>
                  <a:pt x="617" y="524"/>
                </a:lnTo>
                <a:lnTo>
                  <a:pt x="657" y="516"/>
                </a:lnTo>
                <a:lnTo>
                  <a:pt x="681" y="662"/>
                </a:lnTo>
                <a:lnTo>
                  <a:pt x="853" y="308"/>
                </a:lnTo>
                <a:lnTo>
                  <a:pt x="595" y="0"/>
                </a:lnTo>
                <a:lnTo>
                  <a:pt x="596" y="131"/>
                </a:lnTo>
                <a:lnTo>
                  <a:pt x="536" y="143"/>
                </a:lnTo>
                <a:lnTo>
                  <a:pt x="476" y="158"/>
                </a:lnTo>
                <a:lnTo>
                  <a:pt x="418" y="177"/>
                </a:lnTo>
                <a:lnTo>
                  <a:pt x="362" y="198"/>
                </a:lnTo>
                <a:lnTo>
                  <a:pt x="308" y="225"/>
                </a:lnTo>
                <a:lnTo>
                  <a:pt x="255" y="253"/>
                </a:lnTo>
                <a:lnTo>
                  <a:pt x="204" y="286"/>
                </a:lnTo>
                <a:lnTo>
                  <a:pt x="157" y="323"/>
                </a:lnTo>
                <a:lnTo>
                  <a:pt x="113" y="362"/>
                </a:lnTo>
                <a:lnTo>
                  <a:pt x="72" y="404"/>
                </a:lnTo>
                <a:lnTo>
                  <a:pt x="34" y="449"/>
                </a:lnTo>
                <a:lnTo>
                  <a:pt x="0" y="497"/>
                </a:lnTo>
                <a:lnTo>
                  <a:pt x="243" y="498"/>
                </a:lnTo>
                <a:lnTo>
                  <a:pt x="373" y="687"/>
                </a:lnTo>
              </a:path>
            </a:pathLst>
          </a:custGeom>
          <a:solidFill>
            <a:srgbClr val="4F81BD"/>
          </a:solidFill>
          <a:ln w="6480">
            <a:noFill/>
          </a:ln>
        </p:spPr>
        <p:style>
          <a:lnRef idx="0">
            <a:scrgbClr r="0" g="0" b="0"/>
          </a:lnRef>
          <a:fillRef idx="0">
            <a:scrgbClr r="0" g="0" b="0"/>
          </a:fillRef>
          <a:effectRef idx="0">
            <a:scrgbClr r="0" g="0" b="0"/>
          </a:effectRef>
          <a:fontRef idx="minor"/>
        </p:style>
        <p:txBody>
          <a:bodyPr/>
          <a:lstStyle/>
          <a:p>
            <a:pPr defTabSz="685800">
              <a:defRPr/>
            </a:pPr>
            <a:endParaRPr lang="de-DE" sz="1350">
              <a:solidFill>
                <a:prstClr val="black"/>
              </a:solidFill>
              <a:latin typeface="Calibri"/>
            </a:endParaRPr>
          </a:p>
        </p:txBody>
      </p:sp>
      <p:sp>
        <p:nvSpPr>
          <p:cNvPr id="406" name="CustomShape 37"/>
          <p:cNvSpPr/>
          <p:nvPr/>
        </p:nvSpPr>
        <p:spPr>
          <a:xfrm rot="2011200">
            <a:off x="7587900" y="2777760"/>
            <a:ext cx="154440" cy="175230"/>
          </a:xfrm>
          <a:custGeom>
            <a:avLst/>
            <a:gdLst/>
            <a:ahLst/>
            <a:cxnLst/>
            <a:rect l="l" t="t" r="r" b="b"/>
            <a:pathLst>
              <a:path w="670" h="688">
                <a:moveTo>
                  <a:pt x="441" y="0"/>
                </a:moveTo>
                <a:lnTo>
                  <a:pt x="0" y="0"/>
                </a:lnTo>
                <a:lnTo>
                  <a:pt x="138" y="72"/>
                </a:lnTo>
                <a:lnTo>
                  <a:pt x="118" y="121"/>
                </a:lnTo>
                <a:lnTo>
                  <a:pt x="100" y="172"/>
                </a:lnTo>
                <a:lnTo>
                  <a:pt x="87" y="223"/>
                </a:lnTo>
                <a:lnTo>
                  <a:pt x="78" y="276"/>
                </a:lnTo>
                <a:lnTo>
                  <a:pt x="72" y="328"/>
                </a:lnTo>
                <a:lnTo>
                  <a:pt x="71" y="380"/>
                </a:lnTo>
                <a:lnTo>
                  <a:pt x="73" y="433"/>
                </a:lnTo>
                <a:lnTo>
                  <a:pt x="80" y="485"/>
                </a:lnTo>
                <a:lnTo>
                  <a:pt x="91" y="537"/>
                </a:lnTo>
                <a:lnTo>
                  <a:pt x="105" y="589"/>
                </a:lnTo>
                <a:lnTo>
                  <a:pt x="124" y="638"/>
                </a:lnTo>
                <a:lnTo>
                  <a:pt x="145" y="687"/>
                </a:lnTo>
                <a:lnTo>
                  <a:pt x="319" y="499"/>
                </a:lnTo>
                <a:lnTo>
                  <a:pt x="542" y="531"/>
                </a:lnTo>
                <a:lnTo>
                  <a:pt x="527" y="495"/>
                </a:lnTo>
                <a:lnTo>
                  <a:pt x="515" y="459"/>
                </a:lnTo>
                <a:lnTo>
                  <a:pt x="508" y="421"/>
                </a:lnTo>
                <a:lnTo>
                  <a:pt x="504" y="383"/>
                </a:lnTo>
                <a:lnTo>
                  <a:pt x="505" y="344"/>
                </a:lnTo>
                <a:lnTo>
                  <a:pt x="510" y="306"/>
                </a:lnTo>
                <a:lnTo>
                  <a:pt x="520" y="269"/>
                </a:lnTo>
                <a:lnTo>
                  <a:pt x="669" y="345"/>
                </a:lnTo>
                <a:lnTo>
                  <a:pt x="441" y="0"/>
                </a:lnTo>
              </a:path>
            </a:pathLst>
          </a:custGeom>
          <a:solidFill>
            <a:srgbClr val="4F81BD"/>
          </a:solidFill>
          <a:ln w="6480">
            <a:noFill/>
          </a:ln>
        </p:spPr>
        <p:style>
          <a:lnRef idx="0">
            <a:scrgbClr r="0" g="0" b="0"/>
          </a:lnRef>
          <a:fillRef idx="0">
            <a:scrgbClr r="0" g="0" b="0"/>
          </a:fillRef>
          <a:effectRef idx="0">
            <a:scrgbClr r="0" g="0" b="0"/>
          </a:effectRef>
          <a:fontRef idx="minor"/>
        </p:style>
        <p:txBody>
          <a:bodyPr/>
          <a:lstStyle/>
          <a:p>
            <a:pPr defTabSz="685800">
              <a:defRPr/>
            </a:pPr>
            <a:endParaRPr lang="de-DE" sz="1350">
              <a:solidFill>
                <a:prstClr val="black"/>
              </a:solidFill>
              <a:latin typeface="Calibri"/>
            </a:endParaRPr>
          </a:p>
        </p:txBody>
      </p:sp>
      <p:sp>
        <p:nvSpPr>
          <p:cNvPr id="407" name="CustomShape 38"/>
          <p:cNvSpPr/>
          <p:nvPr/>
        </p:nvSpPr>
        <p:spPr>
          <a:xfrm>
            <a:off x="4612770" y="4767390"/>
            <a:ext cx="2627640" cy="27297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r" defTabSz="685800">
              <a:defRPr/>
            </a:pPr>
            <a:endParaRPr lang="en-US" sz="1350" spc="-1" dirty="0">
              <a:solidFill>
                <a:srgbClr val="000000"/>
              </a:solidFill>
              <a:uFill>
                <a:solidFill>
                  <a:srgbClr val="FFFFFF"/>
                </a:solidFill>
              </a:uFill>
              <a:latin typeface="Arial"/>
            </a:endParaRPr>
          </a:p>
        </p:txBody>
      </p:sp>
      <p:sp>
        <p:nvSpPr>
          <p:cNvPr id="408" name="CustomShape 39"/>
          <p:cNvSpPr/>
          <p:nvPr/>
        </p:nvSpPr>
        <p:spPr>
          <a:xfrm>
            <a:off x="1602540" y="4767390"/>
            <a:ext cx="1484460" cy="27297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defTabSz="685800">
              <a:defRPr/>
            </a:pPr>
            <a:endParaRPr lang="en-US" sz="1350" spc="-1" dirty="0">
              <a:solidFill>
                <a:srgbClr val="000000"/>
              </a:solidFill>
              <a:uFill>
                <a:solidFill>
                  <a:srgbClr val="FFFFFF"/>
                </a:solidFill>
              </a:uFill>
              <a:latin typeface="Arial"/>
            </a:endParaRPr>
          </a:p>
        </p:txBody>
      </p:sp>
      <p:sp>
        <p:nvSpPr>
          <p:cNvPr id="2" name="Rechteck 1"/>
          <p:cNvSpPr/>
          <p:nvPr/>
        </p:nvSpPr>
        <p:spPr>
          <a:xfrm>
            <a:off x="2857500" y="2346688"/>
            <a:ext cx="3429000" cy="473206"/>
          </a:xfrm>
          <a:prstGeom prst="rect">
            <a:avLst/>
          </a:prstGeom>
        </p:spPr>
        <p:txBody>
          <a:bodyPr>
            <a:spAutoFit/>
          </a:bodyPr>
          <a:lstStyle/>
          <a:p>
            <a:pPr defTabSz="685800">
              <a:defRPr/>
            </a:pPr>
            <a:endParaRPr lang="de-DE" sz="1350" dirty="0">
              <a:solidFill>
                <a:prstClr val="black"/>
              </a:solidFill>
              <a:latin typeface="Times New Roman" panose="02020603050405020304" pitchFamily="18" charset="0"/>
            </a:endParaRPr>
          </a:p>
          <a:p>
            <a:pPr defTabSz="685800">
              <a:defRPr/>
            </a:pPr>
            <a:endParaRPr lang="de-DE" sz="600" dirty="0">
              <a:solidFill>
                <a:prstClr val="black"/>
              </a:solidFill>
              <a:latin typeface="Times New Roman" panose="02020603050405020304" pitchFamily="18" charset="0"/>
            </a:endParaRPr>
          </a:p>
          <a:p>
            <a:pPr defTabSz="685800">
              <a:defRPr/>
            </a:pPr>
            <a:endParaRPr lang="de-DE" sz="525" dirty="0">
              <a:solidFill>
                <a:prstClr val="black"/>
              </a:solidFill>
              <a:latin typeface="Times New Roman" panose="02020603050405020304" pitchFamily="18" charset="0"/>
            </a:endParaRPr>
          </a:p>
        </p:txBody>
      </p:sp>
      <p:sp>
        <p:nvSpPr>
          <p:cNvPr id="3" name="Rechteck 2"/>
          <p:cNvSpPr/>
          <p:nvPr/>
        </p:nvSpPr>
        <p:spPr>
          <a:xfrm>
            <a:off x="2857500" y="2346688"/>
            <a:ext cx="3429000" cy="473206"/>
          </a:xfrm>
          <a:prstGeom prst="rect">
            <a:avLst/>
          </a:prstGeom>
        </p:spPr>
        <p:txBody>
          <a:bodyPr>
            <a:spAutoFit/>
          </a:bodyPr>
          <a:lstStyle/>
          <a:p>
            <a:pPr defTabSz="685800">
              <a:defRPr/>
            </a:pPr>
            <a:endParaRPr lang="de-DE" sz="1350" dirty="0">
              <a:solidFill>
                <a:prstClr val="black"/>
              </a:solidFill>
              <a:latin typeface="Times New Roman" panose="02020603050405020304" pitchFamily="18" charset="0"/>
            </a:endParaRPr>
          </a:p>
          <a:p>
            <a:pPr defTabSz="685800">
              <a:defRPr/>
            </a:pPr>
            <a:endParaRPr lang="de-DE" sz="600" dirty="0">
              <a:solidFill>
                <a:prstClr val="black"/>
              </a:solidFill>
              <a:latin typeface="Times New Roman" panose="02020603050405020304" pitchFamily="18" charset="0"/>
            </a:endParaRPr>
          </a:p>
          <a:p>
            <a:pPr defTabSz="685800">
              <a:defRPr/>
            </a:pPr>
            <a:endParaRPr lang="de-DE" sz="525"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402991776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519D3C5-67D8-D63F-D7E5-D783FCF11588}"/>
              </a:ext>
            </a:extLst>
          </p:cNvPr>
          <p:cNvSpPr>
            <a:spLocks noGrp="1"/>
          </p:cNvSpPr>
          <p:nvPr>
            <p:ph type="title"/>
          </p:nvPr>
        </p:nvSpPr>
        <p:spPr>
          <a:xfrm>
            <a:off x="466929" y="1152001"/>
            <a:ext cx="8437042" cy="1995813"/>
          </a:xfrm>
        </p:spPr>
        <p:txBody>
          <a:bodyPr/>
          <a:lstStyle/>
          <a:p>
            <a:r>
              <a:rPr lang="de-DE" dirty="0">
                <a:latin typeface="Georgia" panose="02040502050405020303" pitchFamily="18" charset="0"/>
              </a:rPr>
              <a:t>6 Key Messages </a:t>
            </a:r>
            <a:r>
              <a:rPr lang="de-DE" dirty="0" err="1">
                <a:latin typeface="Georgia" panose="02040502050405020303" pitchFamily="18" charset="0"/>
              </a:rPr>
              <a:t>from</a:t>
            </a:r>
            <a:r>
              <a:rPr lang="de-DE" dirty="0">
                <a:latin typeface="Georgia" panose="02040502050405020303" pitchFamily="18" charset="0"/>
              </a:rPr>
              <a:t> Research</a:t>
            </a:r>
            <a:endParaRPr lang="en-GB" dirty="0">
              <a:latin typeface="Georgia" panose="02040502050405020303" pitchFamily="18" charset="0"/>
            </a:endParaRPr>
          </a:p>
        </p:txBody>
      </p:sp>
      <p:sp>
        <p:nvSpPr>
          <p:cNvPr id="5" name="Datumsplatzhalter 4">
            <a:extLst>
              <a:ext uri="{FF2B5EF4-FFF2-40B4-BE49-F238E27FC236}">
                <a16:creationId xmlns:a16="http://schemas.microsoft.com/office/drawing/2014/main" id="{709F1BFA-90CF-E7EC-E8A0-14899AD890B5}"/>
              </a:ext>
            </a:extLst>
          </p:cNvPr>
          <p:cNvSpPr>
            <a:spLocks noGrp="1"/>
          </p:cNvSpPr>
          <p:nvPr>
            <p:ph type="dt" sz="half" idx="10"/>
          </p:nvPr>
        </p:nvSpPr>
        <p:spPr/>
        <p:txBody>
          <a:bodyPr/>
          <a:lstStyle/>
          <a:p>
            <a:pPr defTabSz="685800"/>
            <a:r>
              <a:rPr lang="de-DE" sz="1350" dirty="0">
                <a:solidFill>
                  <a:prstClr val="black"/>
                </a:solidFill>
                <a:latin typeface="Calibri"/>
              </a:rPr>
              <a:t> </a:t>
            </a:r>
          </a:p>
        </p:txBody>
      </p:sp>
      <p:sp>
        <p:nvSpPr>
          <p:cNvPr id="6" name="Foliennummernplatzhalter 5">
            <a:extLst>
              <a:ext uri="{FF2B5EF4-FFF2-40B4-BE49-F238E27FC236}">
                <a16:creationId xmlns:a16="http://schemas.microsoft.com/office/drawing/2014/main" id="{B236008C-CB0F-4ED5-4DD0-3CD04912C2A1}"/>
              </a:ext>
            </a:extLst>
          </p:cNvPr>
          <p:cNvSpPr>
            <a:spLocks noGrp="1"/>
          </p:cNvSpPr>
          <p:nvPr>
            <p:ph type="sldNum" sz="quarter" idx="12"/>
          </p:nvPr>
        </p:nvSpPr>
        <p:spPr/>
        <p:txBody>
          <a:bodyPr/>
          <a:lstStyle/>
          <a:p>
            <a:pPr defTabSz="685800"/>
            <a:fld id="{061FB26B-0112-4371-8556-14D6961F686D}" type="slidenum">
              <a:rPr lang="de-DE"/>
              <a:pPr defTabSz="685800"/>
              <a:t>24</a:t>
            </a:fld>
            <a:endParaRPr lang="de-DE" dirty="0"/>
          </a:p>
        </p:txBody>
      </p:sp>
      <p:sp>
        <p:nvSpPr>
          <p:cNvPr id="2" name="Fußzeilenplatzhalter 20">
            <a:extLst>
              <a:ext uri="{FF2B5EF4-FFF2-40B4-BE49-F238E27FC236}">
                <a16:creationId xmlns:a16="http://schemas.microsoft.com/office/drawing/2014/main" id="{3DFAD975-CF8B-B0D1-77AE-7F64C30CDA08}"/>
              </a:ext>
            </a:extLst>
          </p:cNvPr>
          <p:cNvSpPr txBox="1">
            <a:spLocks/>
          </p:cNvSpPr>
          <p:nvPr/>
        </p:nvSpPr>
        <p:spPr>
          <a:xfrm>
            <a:off x="3491880" y="4295180"/>
            <a:ext cx="2171700" cy="205383"/>
          </a:xfrm>
          <a:prstGeom prst="rect">
            <a:avLst/>
          </a:prstGeom>
        </p:spPr>
        <p:txBody>
          <a:bodyPr anchor="ctr"/>
          <a:lstStyle>
            <a:defPPr>
              <a:defRPr lang="de-DE"/>
            </a:defPPr>
            <a:lvl1pPr marL="0" algn="l" defTabSz="914400" rtl="0" eaLnBrk="1" latinLnBrk="0" hangingPunct="1">
              <a:defRPr sz="1400" kern="1200">
                <a:solidFill>
                  <a:srgbClr val="17375E"/>
                </a:solidFill>
                <a:latin typeface="Georgia" panose="020405020504050203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de-DE" sz="788" dirty="0">
                <a:solidFill>
                  <a:srgbClr val="4F81BD">
                    <a:lumMod val="50000"/>
                  </a:srgbClr>
                </a:solidFill>
              </a:rPr>
              <a:t>Prof. Dr. Sabine </a:t>
            </a:r>
            <a:r>
              <a:rPr lang="de-DE" sz="788" dirty="0"/>
              <a:t>Kuhlmann</a:t>
            </a:r>
          </a:p>
        </p:txBody>
      </p:sp>
    </p:spTree>
    <p:extLst>
      <p:ext uri="{BB962C8B-B14F-4D97-AF65-F5344CB8AC3E}">
        <p14:creationId xmlns:p14="http://schemas.microsoft.com/office/powerpoint/2010/main" val="1857190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a:extLst>
              <a:ext uri="{FF2B5EF4-FFF2-40B4-BE49-F238E27FC236}">
                <a16:creationId xmlns:a16="http://schemas.microsoft.com/office/drawing/2014/main" id="{63AE9075-649F-DD10-BBFC-31E5461E68CF}"/>
              </a:ext>
            </a:extLst>
          </p:cNvPr>
          <p:cNvGraphicFramePr/>
          <p:nvPr>
            <p:extLst>
              <p:ext uri="{D42A27DB-BD31-4B8C-83A1-F6EECF244321}">
                <p14:modId xmlns:p14="http://schemas.microsoft.com/office/powerpoint/2010/main" val="1769084478"/>
              </p:ext>
            </p:extLst>
          </p:nvPr>
        </p:nvGraphicFramePr>
        <p:xfrm>
          <a:off x="23070" y="1113588"/>
          <a:ext cx="9120929" cy="402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el 1">
            <a:extLst>
              <a:ext uri="{FF2B5EF4-FFF2-40B4-BE49-F238E27FC236}">
                <a16:creationId xmlns:a16="http://schemas.microsoft.com/office/drawing/2014/main" id="{10DBA66E-8031-9B4C-279A-060B02351BE3}"/>
              </a:ext>
            </a:extLst>
          </p:cNvPr>
          <p:cNvSpPr>
            <a:spLocks noGrp="1"/>
          </p:cNvSpPr>
          <p:nvPr>
            <p:ph type="title"/>
          </p:nvPr>
        </p:nvSpPr>
        <p:spPr>
          <a:xfrm>
            <a:off x="3113839" y="573529"/>
            <a:ext cx="6320060" cy="380051"/>
          </a:xfrm>
        </p:spPr>
        <p:txBody>
          <a:bodyPr anchor="ctr">
            <a:noAutofit/>
          </a:bodyPr>
          <a:lstStyle/>
          <a:p>
            <a:pPr algn="l"/>
            <a:r>
              <a:rPr lang="de-DE" sz="2800" b="1" dirty="0">
                <a:solidFill>
                  <a:schemeClr val="bg1"/>
                </a:solidFill>
                <a:latin typeface="Georgia" panose="02040502050405020303" pitchFamily="18" charset="0"/>
              </a:rPr>
              <a:t>Key Messages I</a:t>
            </a:r>
            <a:endParaRPr lang="en-GB" sz="2800" b="1" dirty="0">
              <a:solidFill>
                <a:schemeClr val="bg1"/>
              </a:solidFill>
              <a:latin typeface="Georgia" panose="02040502050405020303" pitchFamily="18" charset="0"/>
            </a:endParaRPr>
          </a:p>
        </p:txBody>
      </p:sp>
      <p:sp>
        <p:nvSpPr>
          <p:cNvPr id="6" name="Foliennummernplatzhalter 5">
            <a:extLst>
              <a:ext uri="{FF2B5EF4-FFF2-40B4-BE49-F238E27FC236}">
                <a16:creationId xmlns:a16="http://schemas.microsoft.com/office/drawing/2014/main" id="{DB47EFE7-94C6-82BD-5873-2CAE7C32758B}"/>
              </a:ext>
            </a:extLst>
          </p:cNvPr>
          <p:cNvSpPr>
            <a:spLocks noGrp="1"/>
          </p:cNvSpPr>
          <p:nvPr>
            <p:ph type="sldNum" sz="quarter" idx="12"/>
          </p:nvPr>
        </p:nvSpPr>
        <p:spPr>
          <a:xfrm>
            <a:off x="6377947" y="4270687"/>
            <a:ext cx="728663" cy="205383"/>
          </a:xfrm>
        </p:spPr>
        <p:txBody>
          <a:bodyPr anchor="ctr">
            <a:normAutofit fontScale="85000" lnSpcReduction="20000"/>
          </a:bodyPr>
          <a:lstStyle/>
          <a:p>
            <a:pPr defTabSz="685800">
              <a:spcAft>
                <a:spcPts val="450"/>
              </a:spcAft>
            </a:pPr>
            <a:fld id="{061FB26B-0112-4371-8556-14D6961F686D}" type="slidenum">
              <a:rPr lang="de-DE"/>
              <a:pPr defTabSz="685800">
                <a:spcAft>
                  <a:spcPts val="450"/>
                </a:spcAft>
              </a:pPr>
              <a:t>25</a:t>
            </a:fld>
            <a:endParaRPr lang="de-DE" dirty="0"/>
          </a:p>
        </p:txBody>
      </p:sp>
    </p:spTree>
    <p:extLst>
      <p:ext uri="{BB962C8B-B14F-4D97-AF65-F5344CB8AC3E}">
        <p14:creationId xmlns:p14="http://schemas.microsoft.com/office/powerpoint/2010/main" val="2088112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30D8B8-A22E-8CE9-A70A-81BA07E97DFE}"/>
              </a:ext>
            </a:extLst>
          </p:cNvPr>
          <p:cNvSpPr>
            <a:spLocks noGrp="1"/>
          </p:cNvSpPr>
          <p:nvPr>
            <p:ph type="title"/>
          </p:nvPr>
        </p:nvSpPr>
        <p:spPr>
          <a:xfrm>
            <a:off x="2519772" y="605260"/>
            <a:ext cx="6324924" cy="338885"/>
          </a:xfrm>
        </p:spPr>
        <p:txBody>
          <a:bodyPr anchor="ctr">
            <a:noAutofit/>
          </a:bodyPr>
          <a:lstStyle/>
          <a:p>
            <a:pPr algn="l"/>
            <a:r>
              <a:rPr lang="de-DE" sz="2100" b="1" dirty="0">
                <a:solidFill>
                  <a:schemeClr val="bg1"/>
                </a:solidFill>
                <a:latin typeface="Georgia" panose="02040502050405020303" pitchFamily="18" charset="0"/>
              </a:rPr>
              <a:t>Internal </a:t>
            </a:r>
            <a:r>
              <a:rPr lang="de-DE" sz="2100" b="1" dirty="0" err="1">
                <a:solidFill>
                  <a:schemeClr val="bg1"/>
                </a:solidFill>
                <a:latin typeface="Georgia" panose="02040502050405020303" pitchFamily="18" charset="0"/>
              </a:rPr>
              <a:t>Digitalisation</a:t>
            </a:r>
            <a:r>
              <a:rPr lang="de-DE" sz="2100" b="1" dirty="0">
                <a:solidFill>
                  <a:schemeClr val="bg1"/>
                </a:solidFill>
                <a:latin typeface="Georgia" panose="02040502050405020303" pitchFamily="18" charset="0"/>
              </a:rPr>
              <a:t>: E-File Systems</a:t>
            </a:r>
            <a:endParaRPr lang="en-GB" sz="2100" b="1" dirty="0">
              <a:solidFill>
                <a:schemeClr val="bg1"/>
              </a:solidFill>
              <a:latin typeface="Georgia" panose="02040502050405020303" pitchFamily="18" charset="0"/>
            </a:endParaRPr>
          </a:p>
        </p:txBody>
      </p:sp>
      <p:sp>
        <p:nvSpPr>
          <p:cNvPr id="6" name="Foliennummernplatzhalter 5">
            <a:extLst>
              <a:ext uri="{FF2B5EF4-FFF2-40B4-BE49-F238E27FC236}">
                <a16:creationId xmlns:a16="http://schemas.microsoft.com/office/drawing/2014/main" id="{20CF3E60-703E-A890-7051-1B37E63B6B2A}"/>
              </a:ext>
            </a:extLst>
          </p:cNvPr>
          <p:cNvSpPr>
            <a:spLocks noGrp="1"/>
          </p:cNvSpPr>
          <p:nvPr>
            <p:ph type="sldNum" sz="quarter" idx="16"/>
          </p:nvPr>
        </p:nvSpPr>
        <p:spPr>
          <a:xfrm>
            <a:off x="7276433" y="4888304"/>
            <a:ext cx="728663" cy="205383"/>
          </a:xfrm>
        </p:spPr>
        <p:txBody>
          <a:bodyPr anchor="ctr">
            <a:normAutofit fontScale="85000" lnSpcReduction="20000"/>
          </a:bodyPr>
          <a:lstStyle/>
          <a:p>
            <a:pPr defTabSz="685800">
              <a:spcAft>
                <a:spcPts val="450"/>
              </a:spcAft>
            </a:pPr>
            <a:fld id="{061FB26B-0112-4371-8556-14D6961F686D}" type="slidenum">
              <a:rPr lang="de-DE"/>
              <a:pPr defTabSz="685800">
                <a:spcAft>
                  <a:spcPts val="450"/>
                </a:spcAft>
              </a:pPr>
              <a:t>26</a:t>
            </a:fld>
            <a:endParaRPr lang="de-DE" dirty="0"/>
          </a:p>
        </p:txBody>
      </p:sp>
      <p:graphicFrame>
        <p:nvGraphicFramePr>
          <p:cNvPr id="7" name="Inhaltsplatzhalter 6">
            <a:extLst>
              <a:ext uri="{FF2B5EF4-FFF2-40B4-BE49-F238E27FC236}">
                <a16:creationId xmlns:a16="http://schemas.microsoft.com/office/drawing/2014/main" id="{956C6FBA-612B-05A3-2533-5CC6C0FC9F0A}"/>
              </a:ext>
            </a:extLst>
          </p:cNvPr>
          <p:cNvGraphicFramePr>
            <a:graphicFrameLocks noGrp="1"/>
          </p:cNvGraphicFramePr>
          <p:nvPr>
            <p:ph sz="quarter" idx="13"/>
            <p:extLst>
              <p:ext uri="{D42A27DB-BD31-4B8C-83A1-F6EECF244321}">
                <p14:modId xmlns:p14="http://schemas.microsoft.com/office/powerpoint/2010/main" val="1694501678"/>
              </p:ext>
            </p:extLst>
          </p:nvPr>
        </p:nvGraphicFramePr>
        <p:xfrm>
          <a:off x="179512" y="1113588"/>
          <a:ext cx="8964487" cy="3774718"/>
        </p:xfrm>
        <a:graphic>
          <a:graphicData uri="http://schemas.openxmlformats.org/drawingml/2006/table">
            <a:tbl>
              <a:tblPr firstRow="1" firstCol="1">
                <a:noFill/>
                <a:tableStyleId>{5C22544A-7EE6-4342-B048-85BDC9FD1C3A}</a:tableStyleId>
              </a:tblPr>
              <a:tblGrid>
                <a:gridCol w="487732">
                  <a:extLst>
                    <a:ext uri="{9D8B030D-6E8A-4147-A177-3AD203B41FA5}">
                      <a16:colId xmlns:a16="http://schemas.microsoft.com/office/drawing/2014/main" val="1921987716"/>
                    </a:ext>
                  </a:extLst>
                </a:gridCol>
                <a:gridCol w="3175855">
                  <a:extLst>
                    <a:ext uri="{9D8B030D-6E8A-4147-A177-3AD203B41FA5}">
                      <a16:colId xmlns:a16="http://schemas.microsoft.com/office/drawing/2014/main" val="3543404015"/>
                    </a:ext>
                  </a:extLst>
                </a:gridCol>
                <a:gridCol w="2043075">
                  <a:extLst>
                    <a:ext uri="{9D8B030D-6E8A-4147-A177-3AD203B41FA5}">
                      <a16:colId xmlns:a16="http://schemas.microsoft.com/office/drawing/2014/main" val="2136862473"/>
                    </a:ext>
                  </a:extLst>
                </a:gridCol>
                <a:gridCol w="1654114">
                  <a:extLst>
                    <a:ext uri="{9D8B030D-6E8A-4147-A177-3AD203B41FA5}">
                      <a16:colId xmlns:a16="http://schemas.microsoft.com/office/drawing/2014/main" val="1795351763"/>
                    </a:ext>
                  </a:extLst>
                </a:gridCol>
                <a:gridCol w="1603711">
                  <a:extLst>
                    <a:ext uri="{9D8B030D-6E8A-4147-A177-3AD203B41FA5}">
                      <a16:colId xmlns:a16="http://schemas.microsoft.com/office/drawing/2014/main" val="4256214520"/>
                    </a:ext>
                  </a:extLst>
                </a:gridCol>
              </a:tblGrid>
              <a:tr h="816023">
                <a:tc gridSpan="2">
                  <a:txBody>
                    <a:bodyPr/>
                    <a:lstStyle/>
                    <a:p>
                      <a:pPr>
                        <a:lnSpc>
                          <a:spcPts val="1500"/>
                        </a:lnSpc>
                        <a:tabLst>
                          <a:tab pos="252095" algn="l"/>
                        </a:tabLst>
                      </a:pPr>
                      <a:r>
                        <a:rPr lang="de-DE" sz="2000" b="0" cap="none" spc="60" dirty="0">
                          <a:solidFill>
                            <a:schemeClr val="bg1"/>
                          </a:solidFill>
                          <a:effectLst/>
                          <a:latin typeface="Georgia" panose="02040502050405020303" pitchFamily="18" charset="0"/>
                        </a:rPr>
                        <a:t> </a:t>
                      </a:r>
                      <a:endParaRPr lang="en-GB" sz="2000" b="0" cap="none" spc="60" dirty="0">
                        <a:solidFill>
                          <a:schemeClr val="bg1"/>
                        </a:solidFill>
                        <a:effectLst/>
                        <a:latin typeface="Georgia" panose="02040502050405020303" pitchFamily="18" charset="0"/>
                        <a:ea typeface="Times New Roman" panose="02020603050405020304" pitchFamily="18" charset="0"/>
                      </a:endParaRPr>
                    </a:p>
                  </a:txBody>
                  <a:tcPr marL="69845" marR="69845" marT="93127" marB="0" anchor="ctr">
                    <a:lnL w="12700" cmpd="sng">
                      <a:noFill/>
                    </a:lnL>
                    <a:lnR w="12700" cmpd="sng">
                      <a:noFill/>
                    </a:lnR>
                    <a:lnT w="19050" cap="flat" cmpd="sng" algn="ctr">
                      <a:noFill/>
                      <a:prstDash val="solid"/>
                    </a:lnT>
                    <a:lnB w="38100" cmpd="sng">
                      <a:noFill/>
                    </a:lnB>
                    <a:solidFill>
                      <a:schemeClr val="tx2"/>
                    </a:solidFill>
                  </a:tcPr>
                </a:tc>
                <a:tc hMerge="1">
                  <a:txBody>
                    <a:bodyPr/>
                    <a:lstStyle/>
                    <a:p>
                      <a:endParaRPr lang="en-GB"/>
                    </a:p>
                  </a:txBody>
                  <a:tcPr/>
                </a:tc>
                <a:tc>
                  <a:txBody>
                    <a:bodyPr/>
                    <a:lstStyle/>
                    <a:p>
                      <a:pPr>
                        <a:lnSpc>
                          <a:spcPts val="1500"/>
                        </a:lnSpc>
                        <a:tabLst>
                          <a:tab pos="252095" algn="l"/>
                        </a:tabLst>
                      </a:pPr>
                      <a:r>
                        <a:rPr lang="de-DE" sz="2000" b="0" cap="none" spc="60" dirty="0">
                          <a:solidFill>
                            <a:schemeClr val="bg1"/>
                          </a:solidFill>
                          <a:effectLst/>
                          <a:latin typeface="Georgia" panose="02040502050405020303" pitchFamily="18" charset="0"/>
                          <a:ea typeface="Times New Roman" panose="02020603050405020304" pitchFamily="18" charset="0"/>
                        </a:rPr>
                        <a:t>Vehicle </a:t>
                      </a:r>
                      <a:r>
                        <a:rPr lang="de-DE" sz="2000" b="0" cap="none" spc="60" dirty="0" err="1">
                          <a:solidFill>
                            <a:schemeClr val="bg1"/>
                          </a:solidFill>
                          <a:effectLst/>
                          <a:latin typeface="Georgia" panose="02040502050405020303" pitchFamily="18" charset="0"/>
                          <a:ea typeface="Times New Roman" panose="02020603050405020304" pitchFamily="18" charset="0"/>
                        </a:rPr>
                        <a:t>registration</a:t>
                      </a:r>
                      <a:endParaRPr lang="en-GB" sz="2000" b="0" cap="none" spc="60" dirty="0">
                        <a:solidFill>
                          <a:schemeClr val="bg1"/>
                        </a:solidFill>
                        <a:effectLst/>
                        <a:latin typeface="Georgia" panose="02040502050405020303" pitchFamily="18" charset="0"/>
                        <a:ea typeface="Times New Roman" panose="02020603050405020304" pitchFamily="18" charset="0"/>
                      </a:endParaRPr>
                    </a:p>
                  </a:txBody>
                  <a:tcPr marL="69845" marR="69845" marT="93127" marB="0" anchor="ctr">
                    <a:lnL w="12700" cmpd="sng">
                      <a:noFill/>
                    </a:lnL>
                    <a:lnR w="12700" cmpd="sng">
                      <a:noFill/>
                    </a:lnR>
                    <a:lnT w="19050" cap="flat" cmpd="sng" algn="ctr">
                      <a:noFill/>
                      <a:prstDash val="solid"/>
                    </a:lnT>
                    <a:lnB w="38100" cmpd="sng">
                      <a:noFill/>
                    </a:lnB>
                    <a:solidFill>
                      <a:schemeClr val="tx2"/>
                    </a:solidFill>
                  </a:tcPr>
                </a:tc>
                <a:tc>
                  <a:txBody>
                    <a:bodyPr/>
                    <a:lstStyle/>
                    <a:p>
                      <a:pPr>
                        <a:lnSpc>
                          <a:spcPts val="1500"/>
                        </a:lnSpc>
                        <a:tabLst>
                          <a:tab pos="252095" algn="l"/>
                        </a:tabLst>
                      </a:pPr>
                      <a:r>
                        <a:rPr lang="de-DE" sz="2000" b="0" cap="none" spc="60" dirty="0">
                          <a:solidFill>
                            <a:schemeClr val="bg1"/>
                          </a:solidFill>
                          <a:effectLst/>
                          <a:latin typeface="Georgia" panose="02040502050405020303" pitchFamily="18" charset="0"/>
                        </a:rPr>
                        <a:t>Building </a:t>
                      </a:r>
                      <a:r>
                        <a:rPr lang="de-DE" sz="2000" b="0" cap="none" spc="60" dirty="0" err="1">
                          <a:solidFill>
                            <a:schemeClr val="bg1"/>
                          </a:solidFill>
                          <a:effectLst/>
                          <a:latin typeface="Georgia" panose="02040502050405020303" pitchFamily="18" charset="0"/>
                        </a:rPr>
                        <a:t>authority</a:t>
                      </a:r>
                      <a:endParaRPr lang="en-GB" sz="2000" b="0" cap="none" spc="60" dirty="0">
                        <a:solidFill>
                          <a:schemeClr val="bg1"/>
                        </a:solidFill>
                        <a:effectLst/>
                        <a:latin typeface="Georgia" panose="02040502050405020303" pitchFamily="18" charset="0"/>
                        <a:ea typeface="Times New Roman" panose="02020603050405020304" pitchFamily="18" charset="0"/>
                      </a:endParaRPr>
                    </a:p>
                  </a:txBody>
                  <a:tcPr marL="69845" marR="69845" marT="93127" marB="0" anchor="ctr">
                    <a:lnL w="12700" cmpd="sng">
                      <a:noFill/>
                    </a:lnL>
                    <a:lnR w="12700" cmpd="sng">
                      <a:noFill/>
                    </a:lnR>
                    <a:lnT w="19050" cap="flat" cmpd="sng" algn="ctr">
                      <a:noFill/>
                      <a:prstDash val="solid"/>
                    </a:lnT>
                    <a:lnB w="38100" cmpd="sng">
                      <a:noFill/>
                    </a:lnB>
                    <a:solidFill>
                      <a:schemeClr val="tx2"/>
                    </a:solidFill>
                  </a:tcPr>
                </a:tc>
                <a:tc>
                  <a:txBody>
                    <a:bodyPr/>
                    <a:lstStyle/>
                    <a:p>
                      <a:pPr>
                        <a:lnSpc>
                          <a:spcPts val="1500"/>
                        </a:lnSpc>
                        <a:tabLst>
                          <a:tab pos="252095" algn="l"/>
                        </a:tabLst>
                      </a:pPr>
                      <a:r>
                        <a:rPr lang="de-DE" sz="2000" b="0" cap="none" spc="60" dirty="0" err="1">
                          <a:solidFill>
                            <a:schemeClr val="bg1"/>
                          </a:solidFill>
                          <a:effectLst/>
                          <a:latin typeface="Georgia" panose="02040502050405020303" pitchFamily="18" charset="0"/>
                        </a:rPr>
                        <a:t>Tax</a:t>
                      </a:r>
                      <a:r>
                        <a:rPr lang="de-DE" sz="2000" b="0" cap="none" spc="60" dirty="0">
                          <a:solidFill>
                            <a:schemeClr val="bg1"/>
                          </a:solidFill>
                          <a:effectLst/>
                          <a:latin typeface="Georgia" panose="02040502050405020303" pitchFamily="18" charset="0"/>
                        </a:rPr>
                        <a:t> </a:t>
                      </a:r>
                      <a:r>
                        <a:rPr lang="de-DE" sz="2000" b="0" cap="none" spc="60" dirty="0" err="1">
                          <a:solidFill>
                            <a:schemeClr val="bg1"/>
                          </a:solidFill>
                          <a:effectLst/>
                          <a:latin typeface="Georgia" panose="02040502050405020303" pitchFamily="18" charset="0"/>
                        </a:rPr>
                        <a:t>office</a:t>
                      </a:r>
                      <a:endParaRPr lang="en-GB" sz="2000" b="0" cap="none" spc="60" dirty="0">
                        <a:solidFill>
                          <a:schemeClr val="bg1"/>
                        </a:solidFill>
                        <a:effectLst/>
                        <a:latin typeface="Georgia" panose="02040502050405020303" pitchFamily="18" charset="0"/>
                        <a:ea typeface="Times New Roman" panose="02020603050405020304" pitchFamily="18" charset="0"/>
                      </a:endParaRPr>
                    </a:p>
                  </a:txBody>
                  <a:tcPr marL="69845" marR="69845" marT="93127" marB="0" anchor="ctr">
                    <a:lnL w="12700" cmpd="sng">
                      <a:noFill/>
                    </a:lnL>
                    <a:lnR w="12700" cmpd="sng">
                      <a:noFill/>
                    </a:lnR>
                    <a:lnT w="19050" cap="flat" cmpd="sng" algn="ctr">
                      <a:noFill/>
                      <a:prstDash val="solid"/>
                    </a:lnT>
                    <a:lnB w="38100" cmpd="sng">
                      <a:noFill/>
                    </a:lnB>
                    <a:solidFill>
                      <a:schemeClr val="tx2"/>
                    </a:solidFill>
                  </a:tcPr>
                </a:tc>
                <a:extLst>
                  <a:ext uri="{0D108BD9-81ED-4DB2-BD59-A6C34878D82A}">
                    <a16:rowId xmlns:a16="http://schemas.microsoft.com/office/drawing/2014/main" val="3608653862"/>
                  </a:ext>
                </a:extLst>
              </a:tr>
              <a:tr h="510626">
                <a:tc gridSpan="2">
                  <a:txBody>
                    <a:bodyPr/>
                    <a:lstStyle/>
                    <a:p>
                      <a:pPr>
                        <a:lnSpc>
                          <a:spcPts val="1500"/>
                        </a:lnSpc>
                        <a:tabLst>
                          <a:tab pos="252095" algn="l"/>
                        </a:tabLst>
                      </a:pPr>
                      <a:r>
                        <a:rPr lang="de-DE" sz="2000" b="1" cap="none" spc="0" dirty="0">
                          <a:solidFill>
                            <a:schemeClr val="tx1"/>
                          </a:solidFill>
                          <a:effectLst/>
                          <a:latin typeface="Georgia" panose="02040502050405020303" pitchFamily="18" charset="0"/>
                        </a:rPr>
                        <a:t>E-file </a:t>
                      </a:r>
                      <a:r>
                        <a:rPr lang="de-DE" sz="2000" b="1" cap="none" spc="0" dirty="0" err="1">
                          <a:solidFill>
                            <a:schemeClr val="tx1"/>
                          </a:solidFill>
                          <a:effectLst/>
                          <a:latin typeface="Georgia" panose="02040502050405020303" pitchFamily="18" charset="0"/>
                        </a:rPr>
                        <a:t>introduced</a:t>
                      </a:r>
                      <a:r>
                        <a:rPr lang="de-DE" sz="2000" b="1" cap="none" spc="0" dirty="0">
                          <a:solidFill>
                            <a:schemeClr val="tx1"/>
                          </a:solidFill>
                          <a:effectLst/>
                          <a:latin typeface="Georgia" panose="02040502050405020303" pitchFamily="18" charset="0"/>
                        </a:rPr>
                        <a:t> </a:t>
                      </a:r>
                      <a:endParaRPr lang="en-GB" sz="2000" b="1" cap="none" spc="0" dirty="0">
                        <a:solidFill>
                          <a:schemeClr val="tx1"/>
                        </a:solidFill>
                        <a:effectLst/>
                        <a:latin typeface="Georgia" panose="02040502050405020303" pitchFamily="18" charset="0"/>
                        <a:ea typeface="Times New Roman" panose="02020603050405020304" pitchFamily="18" charset="0"/>
                      </a:endParaRPr>
                    </a:p>
                  </a:txBody>
                  <a:tcPr marL="69845" marR="69845" marT="93127" marB="0" anchor="ctr">
                    <a:lnL w="12700" cmpd="sng">
                      <a:noFill/>
                      <a:prstDash val="solid"/>
                    </a:lnL>
                    <a:lnR w="12700" cmpd="sng">
                      <a:noFill/>
                      <a:prstDash val="solid"/>
                    </a:lnR>
                    <a:lnT w="38100" cmpd="sng">
                      <a:noFill/>
                    </a:lnT>
                    <a:lnB w="12700" cmpd="sng">
                      <a:noFill/>
                      <a:prstDash val="solid"/>
                    </a:lnB>
                    <a:noFill/>
                  </a:tcPr>
                </a:tc>
                <a:tc hMerge="1">
                  <a:txBody>
                    <a:bodyPr/>
                    <a:lstStyle/>
                    <a:p>
                      <a:endParaRPr lang="en-GB"/>
                    </a:p>
                  </a:txBody>
                  <a:tcPr/>
                </a:tc>
                <a:tc>
                  <a:txBody>
                    <a:bodyPr/>
                    <a:lstStyle/>
                    <a:p>
                      <a:pPr>
                        <a:lnSpc>
                          <a:spcPts val="1500"/>
                        </a:lnSpc>
                        <a:tabLst>
                          <a:tab pos="252095" algn="l"/>
                        </a:tabLst>
                      </a:pPr>
                      <a:r>
                        <a:rPr lang="de-DE" sz="2000" cap="none" spc="0" dirty="0">
                          <a:solidFill>
                            <a:schemeClr val="tx1"/>
                          </a:solidFill>
                          <a:effectLst/>
                          <a:latin typeface="Georgia" panose="02040502050405020303" pitchFamily="18" charset="0"/>
                        </a:rPr>
                        <a:t>70,2 %</a:t>
                      </a:r>
                      <a:endParaRPr lang="en-GB" sz="2000" cap="none" spc="0" dirty="0">
                        <a:solidFill>
                          <a:schemeClr val="tx1"/>
                        </a:solidFill>
                        <a:effectLst/>
                        <a:latin typeface="Georgia" panose="02040502050405020303" pitchFamily="18" charset="0"/>
                        <a:ea typeface="Times New Roman" panose="02020603050405020304" pitchFamily="18" charset="0"/>
                      </a:endParaRPr>
                    </a:p>
                  </a:txBody>
                  <a:tcPr marL="69845" marR="69845" marT="93127" marB="0" anchor="ctr">
                    <a:lnL w="12700" cmpd="sng">
                      <a:noFill/>
                      <a:prstDash val="solid"/>
                    </a:lnL>
                    <a:lnR w="12700" cmpd="sng">
                      <a:noFill/>
                      <a:prstDash val="solid"/>
                    </a:lnR>
                    <a:lnT w="38100" cmpd="sng">
                      <a:noFill/>
                    </a:lnT>
                    <a:lnB w="12700" cmpd="sng">
                      <a:noFill/>
                      <a:prstDash val="solid"/>
                    </a:lnB>
                    <a:noFill/>
                  </a:tcPr>
                </a:tc>
                <a:tc>
                  <a:txBody>
                    <a:bodyPr/>
                    <a:lstStyle/>
                    <a:p>
                      <a:pPr>
                        <a:lnSpc>
                          <a:spcPts val="1500"/>
                        </a:lnSpc>
                        <a:tabLst>
                          <a:tab pos="252095" algn="l"/>
                        </a:tabLst>
                      </a:pPr>
                      <a:r>
                        <a:rPr lang="de-DE" sz="2000" cap="none" spc="0" dirty="0">
                          <a:solidFill>
                            <a:schemeClr val="tx1"/>
                          </a:solidFill>
                          <a:effectLst/>
                          <a:latin typeface="Georgia" panose="02040502050405020303" pitchFamily="18" charset="0"/>
                        </a:rPr>
                        <a:t>59,8 %</a:t>
                      </a:r>
                      <a:endParaRPr lang="en-GB" sz="2000" cap="none" spc="0" dirty="0">
                        <a:solidFill>
                          <a:schemeClr val="tx1"/>
                        </a:solidFill>
                        <a:effectLst/>
                        <a:latin typeface="Georgia" panose="02040502050405020303" pitchFamily="18" charset="0"/>
                        <a:ea typeface="Times New Roman" panose="02020603050405020304" pitchFamily="18" charset="0"/>
                      </a:endParaRPr>
                    </a:p>
                  </a:txBody>
                  <a:tcPr marL="69845" marR="69845" marT="93127" marB="0" anchor="ctr">
                    <a:lnL w="12700" cmpd="sng">
                      <a:noFill/>
                      <a:prstDash val="solid"/>
                    </a:lnL>
                    <a:lnR w="12700" cmpd="sng">
                      <a:noFill/>
                      <a:prstDash val="solid"/>
                    </a:lnR>
                    <a:lnT w="38100" cmpd="sng">
                      <a:noFill/>
                    </a:lnT>
                    <a:lnB w="12700" cmpd="sng">
                      <a:noFill/>
                      <a:prstDash val="solid"/>
                    </a:lnB>
                    <a:noFill/>
                  </a:tcPr>
                </a:tc>
                <a:tc>
                  <a:txBody>
                    <a:bodyPr/>
                    <a:lstStyle/>
                    <a:p>
                      <a:pPr>
                        <a:lnSpc>
                          <a:spcPts val="1500"/>
                        </a:lnSpc>
                        <a:tabLst>
                          <a:tab pos="252095" algn="l"/>
                        </a:tabLst>
                      </a:pPr>
                      <a:r>
                        <a:rPr lang="de-DE" sz="2000" cap="none" spc="0">
                          <a:solidFill>
                            <a:schemeClr val="tx1"/>
                          </a:solidFill>
                          <a:effectLst/>
                          <a:latin typeface="Georgia" panose="02040502050405020303" pitchFamily="18" charset="0"/>
                        </a:rPr>
                        <a:t>97,3 %</a:t>
                      </a:r>
                      <a:endParaRPr lang="en-GB" sz="2000" cap="none" spc="0">
                        <a:solidFill>
                          <a:schemeClr val="tx1"/>
                        </a:solidFill>
                        <a:effectLst/>
                        <a:latin typeface="Georgia" panose="02040502050405020303" pitchFamily="18" charset="0"/>
                        <a:ea typeface="Times New Roman" panose="02020603050405020304" pitchFamily="18" charset="0"/>
                      </a:endParaRPr>
                    </a:p>
                  </a:txBody>
                  <a:tcPr marL="69845" marR="69845" marT="93127" marB="0"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2326593443"/>
                  </a:ext>
                </a:extLst>
              </a:tr>
              <a:tr h="816023">
                <a:tc>
                  <a:txBody>
                    <a:bodyPr/>
                    <a:lstStyle/>
                    <a:p>
                      <a:pPr>
                        <a:lnSpc>
                          <a:spcPts val="1500"/>
                        </a:lnSpc>
                        <a:tabLst>
                          <a:tab pos="252095" algn="l"/>
                        </a:tabLst>
                      </a:pPr>
                      <a:r>
                        <a:rPr lang="de-DE" sz="1500" b="1" cap="none" spc="0">
                          <a:solidFill>
                            <a:schemeClr val="tx1"/>
                          </a:solidFill>
                          <a:effectLst/>
                          <a:latin typeface="Georgia" panose="02040502050405020303" pitchFamily="18" charset="0"/>
                        </a:rPr>
                        <a:t> </a:t>
                      </a:r>
                      <a:endParaRPr lang="en-GB" sz="1500" b="1" cap="none" spc="0">
                        <a:solidFill>
                          <a:schemeClr val="tx1"/>
                        </a:solidFill>
                        <a:effectLst/>
                        <a:latin typeface="Georgia" panose="02040502050405020303" pitchFamily="18" charset="0"/>
                        <a:ea typeface="Times New Roman" panose="02020603050405020304" pitchFamily="18" charset="0"/>
                      </a:endParaRPr>
                    </a:p>
                  </a:txBody>
                  <a:tcPr marL="69845" marR="69845" marT="93127" marB="0"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ts val="1500"/>
                        </a:lnSpc>
                        <a:tabLst>
                          <a:tab pos="252095" algn="l"/>
                        </a:tabLst>
                      </a:pPr>
                      <a:r>
                        <a:rPr lang="de-DE" sz="2000" cap="none" spc="0" dirty="0" err="1">
                          <a:solidFill>
                            <a:schemeClr val="tx1"/>
                          </a:solidFill>
                          <a:effectLst/>
                          <a:latin typeface="Georgia" panose="02040502050405020303" pitchFamily="18" charset="0"/>
                        </a:rPr>
                        <a:t>Exclusively</a:t>
                      </a:r>
                      <a:r>
                        <a:rPr lang="de-DE" sz="2000" cap="none" spc="0" dirty="0">
                          <a:solidFill>
                            <a:schemeClr val="tx1"/>
                          </a:solidFill>
                          <a:effectLst/>
                          <a:latin typeface="Georgia" panose="02040502050405020303" pitchFamily="18" charset="0"/>
                        </a:rPr>
                        <a:t> electronic </a:t>
                      </a:r>
                      <a:r>
                        <a:rPr lang="de-DE" sz="2000" cap="none" spc="0" dirty="0" err="1">
                          <a:solidFill>
                            <a:schemeClr val="tx1"/>
                          </a:solidFill>
                          <a:effectLst/>
                          <a:latin typeface="Georgia" panose="02040502050405020303" pitchFamily="18" charset="0"/>
                        </a:rPr>
                        <a:t>file</a:t>
                      </a:r>
                      <a:r>
                        <a:rPr lang="de-DE" sz="2000" cap="none" spc="0" dirty="0">
                          <a:solidFill>
                            <a:schemeClr val="tx1"/>
                          </a:solidFill>
                          <a:effectLst/>
                          <a:latin typeface="Georgia" panose="02040502050405020303" pitchFamily="18" charset="0"/>
                        </a:rPr>
                        <a:t> </a:t>
                      </a:r>
                      <a:r>
                        <a:rPr lang="de-DE" sz="2000" cap="none" spc="0" dirty="0" err="1">
                          <a:solidFill>
                            <a:schemeClr val="tx1"/>
                          </a:solidFill>
                          <a:effectLst/>
                          <a:latin typeface="Georgia" panose="02040502050405020303" pitchFamily="18" charset="0"/>
                        </a:rPr>
                        <a:t>management</a:t>
                      </a:r>
                      <a:endParaRPr lang="en-GB" sz="2000" cap="none" spc="0" dirty="0">
                        <a:solidFill>
                          <a:schemeClr val="tx1"/>
                        </a:solidFill>
                        <a:effectLst/>
                        <a:latin typeface="Georgia" panose="02040502050405020303" pitchFamily="18" charset="0"/>
                        <a:ea typeface="Times New Roman" panose="02020603050405020304" pitchFamily="18" charset="0"/>
                      </a:endParaRPr>
                    </a:p>
                  </a:txBody>
                  <a:tcPr marL="69845" marR="69845" marT="93127" marB="0"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ts val="1500"/>
                        </a:lnSpc>
                        <a:tabLst>
                          <a:tab pos="252095" algn="l"/>
                        </a:tabLst>
                      </a:pPr>
                      <a:r>
                        <a:rPr lang="de-DE" sz="2000" cap="none" spc="0" dirty="0">
                          <a:solidFill>
                            <a:schemeClr val="tx1"/>
                          </a:solidFill>
                          <a:effectLst/>
                          <a:latin typeface="Georgia" panose="02040502050405020303" pitchFamily="18" charset="0"/>
                        </a:rPr>
                        <a:t>76,3 %</a:t>
                      </a:r>
                      <a:endParaRPr lang="en-GB" sz="2000" cap="none" spc="0" dirty="0">
                        <a:solidFill>
                          <a:schemeClr val="tx1"/>
                        </a:solidFill>
                        <a:effectLst/>
                        <a:latin typeface="Georgia" panose="02040502050405020303" pitchFamily="18" charset="0"/>
                        <a:ea typeface="Times New Roman" panose="02020603050405020304" pitchFamily="18" charset="0"/>
                      </a:endParaRPr>
                    </a:p>
                  </a:txBody>
                  <a:tcPr marL="69845" marR="69845" marT="93127" marB="0"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ts val="1500"/>
                        </a:lnSpc>
                        <a:tabLst>
                          <a:tab pos="252095" algn="l"/>
                        </a:tabLst>
                      </a:pPr>
                      <a:r>
                        <a:rPr lang="de-DE" sz="2000" cap="none" spc="0" dirty="0">
                          <a:solidFill>
                            <a:schemeClr val="tx1"/>
                          </a:solidFill>
                          <a:effectLst/>
                          <a:latin typeface="Georgia" panose="02040502050405020303" pitchFamily="18" charset="0"/>
                        </a:rPr>
                        <a:t>19,8 %</a:t>
                      </a:r>
                      <a:endParaRPr lang="en-GB" sz="2000" cap="none" spc="0" dirty="0">
                        <a:solidFill>
                          <a:schemeClr val="tx1"/>
                        </a:solidFill>
                        <a:effectLst/>
                        <a:latin typeface="Georgia" panose="02040502050405020303" pitchFamily="18" charset="0"/>
                        <a:ea typeface="Times New Roman" panose="02020603050405020304" pitchFamily="18" charset="0"/>
                      </a:endParaRPr>
                    </a:p>
                  </a:txBody>
                  <a:tcPr marL="69845" marR="69845" marT="93127" marB="0"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ts val="1500"/>
                        </a:lnSpc>
                        <a:tabLst>
                          <a:tab pos="252095" algn="l"/>
                        </a:tabLst>
                      </a:pPr>
                      <a:r>
                        <a:rPr lang="de-DE" sz="2000" cap="none" spc="0">
                          <a:solidFill>
                            <a:schemeClr val="tx1"/>
                          </a:solidFill>
                          <a:effectLst/>
                          <a:latin typeface="Georgia" panose="02040502050405020303" pitchFamily="18" charset="0"/>
                        </a:rPr>
                        <a:t>0 %</a:t>
                      </a:r>
                      <a:endParaRPr lang="en-GB" sz="2000" cap="none" spc="0">
                        <a:solidFill>
                          <a:schemeClr val="tx1"/>
                        </a:solidFill>
                        <a:effectLst/>
                        <a:latin typeface="Georgia" panose="02040502050405020303" pitchFamily="18" charset="0"/>
                        <a:ea typeface="Times New Roman" panose="02020603050405020304" pitchFamily="18" charset="0"/>
                      </a:endParaRPr>
                    </a:p>
                  </a:txBody>
                  <a:tcPr marL="69845" marR="69845" marT="93127" marB="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022870303"/>
                  </a:ext>
                </a:extLst>
              </a:tr>
              <a:tr h="816023">
                <a:tc>
                  <a:txBody>
                    <a:bodyPr/>
                    <a:lstStyle/>
                    <a:p>
                      <a:pPr>
                        <a:lnSpc>
                          <a:spcPts val="1500"/>
                        </a:lnSpc>
                        <a:tabLst>
                          <a:tab pos="252095" algn="l"/>
                        </a:tabLst>
                      </a:pPr>
                      <a:r>
                        <a:rPr lang="de-DE" sz="1500" b="1" cap="none" spc="0">
                          <a:solidFill>
                            <a:schemeClr val="tx1"/>
                          </a:solidFill>
                          <a:effectLst/>
                          <a:latin typeface="Georgia" panose="02040502050405020303" pitchFamily="18" charset="0"/>
                        </a:rPr>
                        <a:t> </a:t>
                      </a:r>
                      <a:endParaRPr lang="en-GB" sz="1500" b="1" cap="none" spc="0">
                        <a:solidFill>
                          <a:schemeClr val="tx1"/>
                        </a:solidFill>
                        <a:effectLst/>
                        <a:latin typeface="Georgia" panose="02040502050405020303" pitchFamily="18" charset="0"/>
                        <a:ea typeface="Times New Roman" panose="02020603050405020304" pitchFamily="18" charset="0"/>
                      </a:endParaRPr>
                    </a:p>
                  </a:txBody>
                  <a:tcPr marL="69845" marR="69845" marT="93127" marB="0"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ts val="1500"/>
                        </a:lnSpc>
                        <a:tabLst>
                          <a:tab pos="252095" algn="l"/>
                        </a:tabLst>
                      </a:pPr>
                      <a:r>
                        <a:rPr lang="en-GB" sz="2000" b="1" cap="none" spc="0" dirty="0">
                          <a:solidFill>
                            <a:srgbClr val="FF0000"/>
                          </a:solidFill>
                          <a:effectLst/>
                          <a:latin typeface="Georgia" panose="02040502050405020303" pitchFamily="18" charset="0"/>
                        </a:rPr>
                        <a:t>Simultaneous paper and e-file management</a:t>
                      </a:r>
                      <a:endParaRPr lang="en-GB" sz="2000" b="1" cap="none" spc="0" dirty="0">
                        <a:solidFill>
                          <a:srgbClr val="FF0000"/>
                        </a:solidFill>
                        <a:effectLst/>
                        <a:latin typeface="Georgia" panose="02040502050405020303" pitchFamily="18" charset="0"/>
                        <a:ea typeface="Times New Roman" panose="02020603050405020304" pitchFamily="18" charset="0"/>
                      </a:endParaRPr>
                    </a:p>
                  </a:txBody>
                  <a:tcPr marL="69845" marR="69845" marT="93127" marB="0"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ts val="1500"/>
                        </a:lnSpc>
                        <a:tabLst>
                          <a:tab pos="252095" algn="l"/>
                        </a:tabLst>
                      </a:pPr>
                      <a:r>
                        <a:rPr lang="de-DE" sz="2000" cap="none" spc="0" dirty="0">
                          <a:solidFill>
                            <a:schemeClr val="tx1"/>
                          </a:solidFill>
                          <a:effectLst/>
                          <a:latin typeface="Georgia" panose="02040502050405020303" pitchFamily="18" charset="0"/>
                        </a:rPr>
                        <a:t>23,7 %</a:t>
                      </a:r>
                      <a:endParaRPr lang="en-GB" sz="2000" cap="none" spc="0" dirty="0">
                        <a:solidFill>
                          <a:schemeClr val="tx1"/>
                        </a:solidFill>
                        <a:effectLst/>
                        <a:latin typeface="Georgia" panose="02040502050405020303" pitchFamily="18" charset="0"/>
                        <a:ea typeface="Times New Roman" panose="02020603050405020304" pitchFamily="18" charset="0"/>
                      </a:endParaRPr>
                    </a:p>
                  </a:txBody>
                  <a:tcPr marL="69845" marR="69845" marT="93127" marB="0"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ts val="1500"/>
                        </a:lnSpc>
                        <a:tabLst>
                          <a:tab pos="252095" algn="l"/>
                        </a:tabLst>
                      </a:pPr>
                      <a:r>
                        <a:rPr lang="de-DE" sz="2000" b="1" cap="none" spc="0" dirty="0">
                          <a:solidFill>
                            <a:srgbClr val="FF0000"/>
                          </a:solidFill>
                          <a:effectLst/>
                          <a:latin typeface="Georgia" panose="02040502050405020303" pitchFamily="18" charset="0"/>
                        </a:rPr>
                        <a:t>80,2 %</a:t>
                      </a:r>
                      <a:endParaRPr lang="en-GB" sz="2000" b="1" cap="none" spc="0" dirty="0">
                        <a:solidFill>
                          <a:srgbClr val="FF0000"/>
                        </a:solidFill>
                        <a:effectLst/>
                        <a:latin typeface="Georgia" panose="02040502050405020303" pitchFamily="18" charset="0"/>
                        <a:ea typeface="Times New Roman" panose="02020603050405020304" pitchFamily="18" charset="0"/>
                      </a:endParaRPr>
                    </a:p>
                  </a:txBody>
                  <a:tcPr marL="69845" marR="69845" marT="93127" marB="0"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ts val="1500"/>
                        </a:lnSpc>
                        <a:tabLst>
                          <a:tab pos="252095" algn="l"/>
                        </a:tabLst>
                      </a:pPr>
                      <a:r>
                        <a:rPr lang="de-DE" sz="2000" b="1" cap="none" spc="0" dirty="0">
                          <a:solidFill>
                            <a:srgbClr val="FF0000"/>
                          </a:solidFill>
                          <a:effectLst/>
                          <a:latin typeface="Georgia" panose="02040502050405020303" pitchFamily="18" charset="0"/>
                        </a:rPr>
                        <a:t>100 %</a:t>
                      </a:r>
                      <a:endParaRPr lang="en-GB" sz="2000" b="1" cap="none" spc="0" dirty="0">
                        <a:solidFill>
                          <a:srgbClr val="FF0000"/>
                        </a:solidFill>
                        <a:effectLst/>
                        <a:latin typeface="Georgia" panose="02040502050405020303" pitchFamily="18" charset="0"/>
                        <a:ea typeface="Times New Roman" panose="02020603050405020304" pitchFamily="18" charset="0"/>
                      </a:endParaRPr>
                    </a:p>
                  </a:txBody>
                  <a:tcPr marL="69845" marR="69845" marT="93127" marB="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598384211"/>
                  </a:ext>
                </a:extLst>
              </a:tr>
              <a:tr h="816023">
                <a:tc>
                  <a:txBody>
                    <a:bodyPr/>
                    <a:lstStyle/>
                    <a:p>
                      <a:pPr>
                        <a:lnSpc>
                          <a:spcPts val="1500"/>
                        </a:lnSpc>
                        <a:tabLst>
                          <a:tab pos="252095" algn="l"/>
                        </a:tabLst>
                      </a:pPr>
                      <a:r>
                        <a:rPr lang="de-DE" sz="1500" b="1" cap="none" spc="0">
                          <a:solidFill>
                            <a:schemeClr val="tx1"/>
                          </a:solidFill>
                          <a:effectLst/>
                          <a:latin typeface="Georgia" panose="02040502050405020303" pitchFamily="18" charset="0"/>
                        </a:rPr>
                        <a:t> </a:t>
                      </a:r>
                      <a:endParaRPr lang="en-GB" sz="1500" b="1" cap="none" spc="0">
                        <a:solidFill>
                          <a:schemeClr val="tx1"/>
                        </a:solidFill>
                        <a:effectLst/>
                        <a:latin typeface="Georgia" panose="02040502050405020303" pitchFamily="18" charset="0"/>
                        <a:ea typeface="Times New Roman" panose="02020603050405020304" pitchFamily="18" charset="0"/>
                      </a:endParaRPr>
                    </a:p>
                  </a:txBody>
                  <a:tcPr marL="69845" marR="69845" marT="93127" marB="0"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ts val="1500"/>
                        </a:lnSpc>
                        <a:tabLst>
                          <a:tab pos="252095" algn="l"/>
                        </a:tabLst>
                      </a:pPr>
                      <a:r>
                        <a:rPr lang="en-GB" sz="2000" cap="none" spc="0" dirty="0">
                          <a:solidFill>
                            <a:schemeClr val="tx1"/>
                          </a:solidFill>
                          <a:effectLst/>
                          <a:latin typeface="Georgia" panose="02040502050405020303" pitchFamily="18" charset="0"/>
                        </a:rPr>
                        <a:t>Systematic digitisation of old files</a:t>
                      </a:r>
                      <a:endParaRPr lang="en-GB" sz="2000" cap="none" spc="0" dirty="0">
                        <a:solidFill>
                          <a:schemeClr val="tx1"/>
                        </a:solidFill>
                        <a:effectLst/>
                        <a:latin typeface="Georgia" panose="02040502050405020303" pitchFamily="18" charset="0"/>
                        <a:ea typeface="Times New Roman" panose="02020603050405020304" pitchFamily="18" charset="0"/>
                      </a:endParaRPr>
                    </a:p>
                  </a:txBody>
                  <a:tcPr marL="69845" marR="69845" marT="93127" marB="0"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ts val="1500"/>
                        </a:lnSpc>
                        <a:tabLst>
                          <a:tab pos="252095" algn="l"/>
                        </a:tabLst>
                      </a:pPr>
                      <a:r>
                        <a:rPr lang="de-DE" sz="2000" cap="none" spc="0" dirty="0">
                          <a:solidFill>
                            <a:schemeClr val="tx1"/>
                          </a:solidFill>
                          <a:effectLst/>
                          <a:latin typeface="Georgia" panose="02040502050405020303" pitchFamily="18" charset="0"/>
                        </a:rPr>
                        <a:t>84,5 %</a:t>
                      </a:r>
                      <a:endParaRPr lang="en-GB" sz="2000" cap="none" spc="0" dirty="0">
                        <a:solidFill>
                          <a:schemeClr val="tx1"/>
                        </a:solidFill>
                        <a:effectLst/>
                        <a:latin typeface="Georgia" panose="02040502050405020303" pitchFamily="18" charset="0"/>
                        <a:ea typeface="Times New Roman" panose="02020603050405020304" pitchFamily="18" charset="0"/>
                      </a:endParaRPr>
                    </a:p>
                  </a:txBody>
                  <a:tcPr marL="69845" marR="69845" marT="93127" marB="0"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ts val="1500"/>
                        </a:lnSpc>
                        <a:tabLst>
                          <a:tab pos="252095" algn="l"/>
                        </a:tabLst>
                      </a:pPr>
                      <a:r>
                        <a:rPr lang="de-DE" sz="2000" cap="none" spc="0" dirty="0">
                          <a:solidFill>
                            <a:schemeClr val="tx1"/>
                          </a:solidFill>
                          <a:effectLst/>
                          <a:latin typeface="Georgia" panose="02040502050405020303" pitchFamily="18" charset="0"/>
                        </a:rPr>
                        <a:t>37,5 %</a:t>
                      </a:r>
                      <a:endParaRPr lang="en-GB" sz="2000" cap="none" spc="0" dirty="0">
                        <a:solidFill>
                          <a:schemeClr val="tx1"/>
                        </a:solidFill>
                        <a:effectLst/>
                        <a:latin typeface="Georgia" panose="02040502050405020303" pitchFamily="18" charset="0"/>
                        <a:ea typeface="Times New Roman" panose="02020603050405020304" pitchFamily="18" charset="0"/>
                      </a:endParaRPr>
                    </a:p>
                  </a:txBody>
                  <a:tcPr marL="69845" marR="69845" marT="93127" marB="0"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ts val="1500"/>
                        </a:lnSpc>
                        <a:tabLst>
                          <a:tab pos="252095" algn="l"/>
                        </a:tabLst>
                      </a:pPr>
                      <a:r>
                        <a:rPr lang="de-DE" sz="2000" cap="none" spc="0" dirty="0">
                          <a:solidFill>
                            <a:schemeClr val="tx1"/>
                          </a:solidFill>
                          <a:effectLst/>
                          <a:latin typeface="Georgia" panose="02040502050405020303" pitchFamily="18" charset="0"/>
                        </a:rPr>
                        <a:t>5,1 %</a:t>
                      </a:r>
                      <a:endParaRPr lang="en-GB" sz="2000" cap="none" spc="0" dirty="0">
                        <a:solidFill>
                          <a:schemeClr val="tx1"/>
                        </a:solidFill>
                        <a:effectLst/>
                        <a:latin typeface="Georgia" panose="02040502050405020303" pitchFamily="18" charset="0"/>
                        <a:ea typeface="Times New Roman" panose="02020603050405020304" pitchFamily="18" charset="0"/>
                      </a:endParaRPr>
                    </a:p>
                  </a:txBody>
                  <a:tcPr marL="69845" marR="69845" marT="93127" marB="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314995562"/>
                  </a:ext>
                </a:extLst>
              </a:tr>
            </a:tbl>
          </a:graphicData>
        </a:graphic>
      </p:graphicFrame>
      <p:sp>
        <p:nvSpPr>
          <p:cNvPr id="3" name="Fußzeilenplatzhalter 20">
            <a:extLst>
              <a:ext uri="{FF2B5EF4-FFF2-40B4-BE49-F238E27FC236}">
                <a16:creationId xmlns:a16="http://schemas.microsoft.com/office/drawing/2014/main" id="{1F330C7E-A7DC-9D06-05F4-D2C15ACDFD31}"/>
              </a:ext>
            </a:extLst>
          </p:cNvPr>
          <p:cNvSpPr txBox="1">
            <a:spLocks/>
          </p:cNvSpPr>
          <p:nvPr/>
        </p:nvSpPr>
        <p:spPr>
          <a:xfrm>
            <a:off x="3599892" y="4938117"/>
            <a:ext cx="2171700" cy="205383"/>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de-DE" sz="788" dirty="0">
                <a:solidFill>
                  <a:srgbClr val="4F81BD">
                    <a:lumMod val="50000"/>
                  </a:srgbClr>
                </a:solidFill>
                <a:latin typeface="Georgia" panose="02040502050405020303" pitchFamily="18" charset="0"/>
              </a:rPr>
              <a:t>Prof. Dr. Sabine </a:t>
            </a:r>
            <a:r>
              <a:rPr lang="de-DE" sz="788" dirty="0">
                <a:solidFill>
                  <a:srgbClr val="17375E"/>
                </a:solidFill>
                <a:latin typeface="Georgia" panose="02040502050405020303" pitchFamily="18" charset="0"/>
              </a:rPr>
              <a:t>Kuhlmann</a:t>
            </a:r>
          </a:p>
        </p:txBody>
      </p:sp>
    </p:spTree>
    <p:extLst>
      <p:ext uri="{BB962C8B-B14F-4D97-AF65-F5344CB8AC3E}">
        <p14:creationId xmlns:p14="http://schemas.microsoft.com/office/powerpoint/2010/main" val="796234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6D758C-3AE0-8649-BE11-92DEB686CD0E}"/>
              </a:ext>
            </a:extLst>
          </p:cNvPr>
          <p:cNvSpPr>
            <a:spLocks noGrp="1"/>
          </p:cNvSpPr>
          <p:nvPr>
            <p:ph type="title" idx="4294967295"/>
          </p:nvPr>
        </p:nvSpPr>
        <p:spPr>
          <a:xfrm>
            <a:off x="1839497" y="1553758"/>
            <a:ext cx="5786478" cy="1017992"/>
          </a:xfrm>
          <a:prstGeom prst="rect">
            <a:avLst/>
          </a:prstGeom>
          <a:noFill/>
          <a:ln>
            <a:noFill/>
          </a:ln>
        </p:spPr>
        <p:txBody>
          <a:bodyPr vert="horz" lIns="68580" tIns="34290" rIns="68580" bIns="34290" rtlCol="0" anchor="ctr">
            <a:normAutofit fontScale="90000"/>
          </a:bodyPr>
          <a:lstStyle>
            <a:lvl1pPr algn="l" defTabSz="914400" rtl="0" eaLnBrk="1" latinLnBrk="0" hangingPunct="1">
              <a:spcBef>
                <a:spcPct val="0"/>
              </a:spcBef>
              <a:buNone/>
              <a:defRPr sz="2400" b="1" kern="1200">
                <a:solidFill>
                  <a:schemeClr val="tx1"/>
                </a:solidFill>
                <a:latin typeface="Verdana" pitchFamily="34" charset="0"/>
                <a:ea typeface="Verdana" pitchFamily="34" charset="0"/>
                <a:cs typeface="Verdana" pitchFamily="34" charset="0"/>
              </a:defRPr>
            </a:lvl1pPr>
          </a:lstStyle>
          <a:p>
            <a:br>
              <a:rPr lang="de-DE"/>
            </a:br>
            <a:br>
              <a:rPr lang="de-DE"/>
            </a:br>
            <a:br>
              <a:rPr lang="de-DE"/>
            </a:br>
            <a:r>
              <a:rPr lang="de-DE"/>
              <a:t>Titel</a:t>
            </a:r>
            <a:br>
              <a:rPr lang="de-DE"/>
            </a:br>
            <a:endParaRPr lang="en-GB" dirty="0">
              <a:solidFill>
                <a:srgbClr val="193553"/>
              </a:solidFill>
              <a:latin typeface="Arial" panose="020B0604020202020204" pitchFamily="34" charset="0"/>
              <a:cs typeface="Arial" panose="020B0604020202020204" pitchFamily="34" charset="0"/>
            </a:endParaRPr>
          </a:p>
        </p:txBody>
      </p:sp>
      <p:graphicFrame>
        <p:nvGraphicFramePr>
          <p:cNvPr id="8" name="Inhaltsplatzhalter 7">
            <a:extLst>
              <a:ext uri="{FF2B5EF4-FFF2-40B4-BE49-F238E27FC236}">
                <a16:creationId xmlns:a16="http://schemas.microsoft.com/office/drawing/2014/main" id="{75E16BAA-BDB7-3747-8351-04881D607927}"/>
              </a:ext>
            </a:extLst>
          </p:cNvPr>
          <p:cNvGraphicFramePr>
            <a:graphicFrameLocks noGrp="1"/>
          </p:cNvGraphicFramePr>
          <p:nvPr>
            <p:ph sz="quarter" idx="4294967295"/>
            <p:extLst>
              <p:ext uri="{D42A27DB-BD31-4B8C-83A1-F6EECF244321}">
                <p14:modId xmlns:p14="http://schemas.microsoft.com/office/powerpoint/2010/main" val="1670347865"/>
              </p:ext>
            </p:extLst>
          </p:nvPr>
        </p:nvGraphicFramePr>
        <p:xfrm>
          <a:off x="35496" y="1131590"/>
          <a:ext cx="9108503" cy="4068120"/>
        </p:xfrm>
        <a:graphic>
          <a:graphicData uri="http://schemas.openxmlformats.org/drawingml/2006/table">
            <a:tbl>
              <a:tblPr firstRow="1" firstCol="1" bandRow="1">
                <a:tableStyleId>{5C22544A-7EE6-4342-B048-85BDC9FD1C3A}</a:tableStyleId>
              </a:tblPr>
              <a:tblGrid>
                <a:gridCol w="3483288">
                  <a:extLst>
                    <a:ext uri="{9D8B030D-6E8A-4147-A177-3AD203B41FA5}">
                      <a16:colId xmlns:a16="http://schemas.microsoft.com/office/drawing/2014/main" val="3399967527"/>
                    </a:ext>
                  </a:extLst>
                </a:gridCol>
                <a:gridCol w="1426267">
                  <a:extLst>
                    <a:ext uri="{9D8B030D-6E8A-4147-A177-3AD203B41FA5}">
                      <a16:colId xmlns:a16="http://schemas.microsoft.com/office/drawing/2014/main" val="375861120"/>
                    </a:ext>
                  </a:extLst>
                </a:gridCol>
                <a:gridCol w="1794639">
                  <a:extLst>
                    <a:ext uri="{9D8B030D-6E8A-4147-A177-3AD203B41FA5}">
                      <a16:colId xmlns:a16="http://schemas.microsoft.com/office/drawing/2014/main" val="2467902931"/>
                    </a:ext>
                  </a:extLst>
                </a:gridCol>
                <a:gridCol w="1858277">
                  <a:extLst>
                    <a:ext uri="{9D8B030D-6E8A-4147-A177-3AD203B41FA5}">
                      <a16:colId xmlns:a16="http://schemas.microsoft.com/office/drawing/2014/main" val="2306807820"/>
                    </a:ext>
                  </a:extLst>
                </a:gridCol>
                <a:gridCol w="546032">
                  <a:extLst>
                    <a:ext uri="{9D8B030D-6E8A-4147-A177-3AD203B41FA5}">
                      <a16:colId xmlns:a16="http://schemas.microsoft.com/office/drawing/2014/main" val="3600155235"/>
                    </a:ext>
                  </a:extLst>
                </a:gridCol>
              </a:tblGrid>
              <a:tr h="766530">
                <a:tc>
                  <a:txBody>
                    <a:bodyPr/>
                    <a:lstStyle/>
                    <a:p>
                      <a:pPr algn="l">
                        <a:lnSpc>
                          <a:spcPct val="107000"/>
                        </a:lnSpc>
                        <a:spcAft>
                          <a:spcPts val="0"/>
                        </a:spcAft>
                      </a:pPr>
                      <a:r>
                        <a:rPr lang="en-GB" sz="1600" dirty="0">
                          <a:effectLst/>
                          <a:latin typeface="Garamond" panose="02020404030301010803" pitchFamily="18" charset="0"/>
                        </a:rPr>
                        <a:t>Service</a:t>
                      </a:r>
                      <a:endParaRPr lang="de-DE" sz="16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l">
                        <a:lnSpc>
                          <a:spcPct val="107000"/>
                        </a:lnSpc>
                        <a:spcAft>
                          <a:spcPts val="0"/>
                        </a:spcAft>
                      </a:pPr>
                      <a:r>
                        <a:rPr lang="en-GB" sz="1600" dirty="0">
                          <a:effectLst/>
                          <a:latin typeface="Garamond" panose="02020404030301010803" pitchFamily="18" charset="0"/>
                        </a:rPr>
                        <a:t>Information available online</a:t>
                      </a:r>
                      <a:endParaRPr lang="de-DE" sz="16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l">
                        <a:lnSpc>
                          <a:spcPct val="107000"/>
                        </a:lnSpc>
                        <a:spcAft>
                          <a:spcPts val="0"/>
                        </a:spcAft>
                      </a:pPr>
                      <a:r>
                        <a:rPr lang="en-GB" sz="1600" dirty="0">
                          <a:effectLst/>
                          <a:latin typeface="Garamond" panose="02020404030301010803" pitchFamily="18" charset="0"/>
                        </a:rPr>
                        <a:t>Partially processed online</a:t>
                      </a:r>
                      <a:endParaRPr lang="de-DE" sz="16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l">
                        <a:lnSpc>
                          <a:spcPct val="107000"/>
                        </a:lnSpc>
                        <a:spcAft>
                          <a:spcPts val="0"/>
                        </a:spcAft>
                      </a:pPr>
                      <a:r>
                        <a:rPr lang="en-GB" sz="1600" dirty="0">
                          <a:solidFill>
                            <a:srgbClr val="FF0000"/>
                          </a:solidFill>
                          <a:effectLst/>
                          <a:latin typeface="Garamond" panose="02020404030301010803" pitchFamily="18" charset="0"/>
                        </a:rPr>
                        <a:t>Fully pro-cessed online (end-to-end)</a:t>
                      </a:r>
                      <a:endParaRPr lang="de-DE" sz="1600"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l">
                        <a:lnSpc>
                          <a:spcPct val="107000"/>
                        </a:lnSpc>
                        <a:spcAft>
                          <a:spcPts val="0"/>
                        </a:spcAft>
                      </a:pPr>
                      <a:r>
                        <a:rPr lang="en-GB" sz="1600" dirty="0">
                          <a:effectLst/>
                          <a:latin typeface="Garamond" panose="02020404030301010803" pitchFamily="18" charset="0"/>
                        </a:rPr>
                        <a:t>N</a:t>
                      </a:r>
                      <a:endParaRPr lang="de-DE" sz="16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val="1117943988"/>
                  </a:ext>
                </a:extLst>
              </a:tr>
              <a:tr h="300809">
                <a:tc>
                  <a:txBody>
                    <a:bodyPr/>
                    <a:lstStyle/>
                    <a:p>
                      <a:pPr algn="l">
                        <a:lnSpc>
                          <a:spcPct val="107000"/>
                        </a:lnSpc>
                        <a:spcAft>
                          <a:spcPts val="0"/>
                        </a:spcAft>
                      </a:pPr>
                      <a:r>
                        <a:rPr lang="en-GB" sz="1600" b="1" dirty="0">
                          <a:effectLst/>
                          <a:latin typeface="Garamond" panose="02020404030301010803" pitchFamily="18" charset="0"/>
                        </a:rPr>
                        <a:t>Passports</a:t>
                      </a:r>
                      <a:endParaRPr lang="de-DE" sz="16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dirty="0">
                          <a:effectLst/>
                          <a:latin typeface="Garamond" panose="02020404030301010803" pitchFamily="18" charset="0"/>
                        </a:rPr>
                        <a:t>87%</a:t>
                      </a:r>
                      <a:endParaRPr lang="de-DE" sz="16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a:effectLst/>
                          <a:latin typeface="Garamond" panose="02020404030301010803" pitchFamily="18" charset="0"/>
                        </a:rPr>
                        <a:t>21%</a:t>
                      </a:r>
                      <a:endParaRPr lang="de-DE" sz="16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b="1" dirty="0">
                          <a:solidFill>
                            <a:srgbClr val="FF0000"/>
                          </a:solidFill>
                          <a:effectLst/>
                          <a:latin typeface="Garamond" panose="02020404030301010803" pitchFamily="18" charset="0"/>
                        </a:rPr>
                        <a:t>2%</a:t>
                      </a:r>
                      <a:endParaRPr lang="de-DE" sz="1600" b="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a:effectLst/>
                          <a:latin typeface="Garamond" panose="02020404030301010803" pitchFamily="18" charset="0"/>
                        </a:rPr>
                        <a:t>210</a:t>
                      </a:r>
                      <a:endParaRPr lang="de-DE" sz="16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val="3196043044"/>
                  </a:ext>
                </a:extLst>
              </a:tr>
              <a:tr h="300809">
                <a:tc>
                  <a:txBody>
                    <a:bodyPr/>
                    <a:lstStyle/>
                    <a:p>
                      <a:pPr algn="l">
                        <a:lnSpc>
                          <a:spcPct val="107000"/>
                        </a:lnSpc>
                        <a:spcAft>
                          <a:spcPts val="0"/>
                        </a:spcAft>
                      </a:pPr>
                      <a:r>
                        <a:rPr lang="en-GB" sz="1600" b="1" dirty="0">
                          <a:effectLst/>
                          <a:latin typeface="Garamond" panose="02020404030301010803" pitchFamily="18" charset="0"/>
                        </a:rPr>
                        <a:t>Certificates (birth / marriage)</a:t>
                      </a:r>
                      <a:endParaRPr lang="de-DE" sz="16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dirty="0">
                          <a:effectLst/>
                          <a:latin typeface="Garamond" panose="02020404030301010803" pitchFamily="18" charset="0"/>
                        </a:rPr>
                        <a:t>67%</a:t>
                      </a:r>
                      <a:endParaRPr lang="de-DE" sz="16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dirty="0">
                          <a:effectLst/>
                          <a:latin typeface="Garamond" panose="02020404030301010803" pitchFamily="18" charset="0"/>
                        </a:rPr>
                        <a:t>44%</a:t>
                      </a:r>
                      <a:endParaRPr lang="de-DE" sz="16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b="1" dirty="0">
                          <a:solidFill>
                            <a:srgbClr val="FF0000"/>
                          </a:solidFill>
                          <a:effectLst/>
                          <a:latin typeface="Garamond" panose="02020404030301010803" pitchFamily="18" charset="0"/>
                        </a:rPr>
                        <a:t>10%</a:t>
                      </a:r>
                      <a:endParaRPr lang="de-DE" sz="1600" b="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a:effectLst/>
                          <a:latin typeface="Garamond" panose="02020404030301010803" pitchFamily="18" charset="0"/>
                        </a:rPr>
                        <a:t>101</a:t>
                      </a:r>
                      <a:endParaRPr lang="de-DE" sz="16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val="3622757601"/>
                  </a:ext>
                </a:extLst>
              </a:tr>
              <a:tr h="300809">
                <a:tc>
                  <a:txBody>
                    <a:bodyPr/>
                    <a:lstStyle/>
                    <a:p>
                      <a:pPr algn="l">
                        <a:lnSpc>
                          <a:spcPct val="107000"/>
                        </a:lnSpc>
                        <a:spcAft>
                          <a:spcPts val="0"/>
                        </a:spcAft>
                      </a:pPr>
                      <a:r>
                        <a:rPr lang="en-GB" sz="1600" b="1" dirty="0">
                          <a:effectLst/>
                          <a:latin typeface="Garamond" panose="02020404030301010803" pitchFamily="18" charset="0"/>
                        </a:rPr>
                        <a:t>Criminal record</a:t>
                      </a:r>
                      <a:endParaRPr lang="de-DE" sz="16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dirty="0">
                          <a:effectLst/>
                          <a:latin typeface="Garamond" panose="02020404030301010803" pitchFamily="18" charset="0"/>
                        </a:rPr>
                        <a:t>75%</a:t>
                      </a:r>
                      <a:endParaRPr lang="de-DE" sz="16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dirty="0">
                          <a:effectLst/>
                          <a:latin typeface="Garamond" panose="02020404030301010803" pitchFamily="18" charset="0"/>
                        </a:rPr>
                        <a:t>26%</a:t>
                      </a:r>
                      <a:endParaRPr lang="de-DE" sz="16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b="1" dirty="0">
                          <a:solidFill>
                            <a:srgbClr val="FF0000"/>
                          </a:solidFill>
                          <a:effectLst/>
                          <a:latin typeface="Garamond" panose="02020404030301010803" pitchFamily="18" charset="0"/>
                        </a:rPr>
                        <a:t>23%</a:t>
                      </a:r>
                      <a:endParaRPr lang="de-DE" sz="1600" b="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a:effectLst/>
                          <a:latin typeface="Garamond" panose="02020404030301010803" pitchFamily="18" charset="0"/>
                        </a:rPr>
                        <a:t>205</a:t>
                      </a:r>
                      <a:endParaRPr lang="de-DE" sz="16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val="3328466473"/>
                  </a:ext>
                </a:extLst>
              </a:tr>
              <a:tr h="300809">
                <a:tc>
                  <a:txBody>
                    <a:bodyPr/>
                    <a:lstStyle/>
                    <a:p>
                      <a:pPr algn="l">
                        <a:lnSpc>
                          <a:spcPct val="107000"/>
                        </a:lnSpc>
                        <a:spcAft>
                          <a:spcPts val="0"/>
                        </a:spcAft>
                      </a:pPr>
                      <a:r>
                        <a:rPr lang="en-GB" sz="1600" b="1">
                          <a:effectLst/>
                          <a:latin typeface="Garamond" panose="02020404030301010803" pitchFamily="18" charset="0"/>
                        </a:rPr>
                        <a:t>Registration of residency</a:t>
                      </a:r>
                      <a:endParaRPr lang="de-DE" sz="1600" b="1">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dirty="0">
                          <a:effectLst/>
                          <a:latin typeface="Garamond" panose="02020404030301010803" pitchFamily="18" charset="0"/>
                        </a:rPr>
                        <a:t>80%</a:t>
                      </a:r>
                      <a:endParaRPr lang="de-DE" sz="16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dirty="0">
                          <a:effectLst/>
                          <a:latin typeface="Garamond" panose="02020404030301010803" pitchFamily="18" charset="0"/>
                        </a:rPr>
                        <a:t>39%</a:t>
                      </a:r>
                      <a:endParaRPr lang="de-DE" sz="16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b="1" dirty="0">
                          <a:solidFill>
                            <a:srgbClr val="FF0000"/>
                          </a:solidFill>
                          <a:effectLst/>
                          <a:latin typeface="Garamond" panose="02020404030301010803" pitchFamily="18" charset="0"/>
                        </a:rPr>
                        <a:t>3%</a:t>
                      </a:r>
                      <a:endParaRPr lang="de-DE" sz="1600" b="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a:effectLst/>
                          <a:latin typeface="Garamond" panose="02020404030301010803" pitchFamily="18" charset="0"/>
                        </a:rPr>
                        <a:t>205</a:t>
                      </a:r>
                      <a:endParaRPr lang="de-DE" sz="16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val="4055985936"/>
                  </a:ext>
                </a:extLst>
              </a:tr>
              <a:tr h="300809">
                <a:tc>
                  <a:txBody>
                    <a:bodyPr/>
                    <a:lstStyle/>
                    <a:p>
                      <a:pPr algn="l">
                        <a:lnSpc>
                          <a:spcPct val="107000"/>
                        </a:lnSpc>
                        <a:spcAft>
                          <a:spcPts val="0"/>
                        </a:spcAft>
                      </a:pPr>
                      <a:r>
                        <a:rPr lang="en-GB" sz="1600" b="1" dirty="0">
                          <a:effectLst/>
                          <a:latin typeface="Garamond" panose="02020404030301010803" pitchFamily="18" charset="0"/>
                        </a:rPr>
                        <a:t>Authentication of certificates</a:t>
                      </a:r>
                      <a:endParaRPr lang="de-DE" sz="16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dirty="0">
                          <a:effectLst/>
                          <a:latin typeface="Garamond" panose="02020404030301010803" pitchFamily="18" charset="0"/>
                        </a:rPr>
                        <a:t>96%</a:t>
                      </a:r>
                      <a:endParaRPr lang="de-DE" sz="16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dirty="0">
                          <a:effectLst/>
                          <a:latin typeface="Garamond" panose="02020404030301010803" pitchFamily="18" charset="0"/>
                        </a:rPr>
                        <a:t>8%</a:t>
                      </a:r>
                      <a:endParaRPr lang="de-DE" sz="16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b="1" dirty="0">
                          <a:solidFill>
                            <a:srgbClr val="FF0000"/>
                          </a:solidFill>
                          <a:effectLst/>
                          <a:latin typeface="Garamond" panose="02020404030301010803" pitchFamily="18" charset="0"/>
                        </a:rPr>
                        <a:t>1%</a:t>
                      </a:r>
                      <a:endParaRPr lang="de-DE" sz="1600" b="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a:effectLst/>
                          <a:latin typeface="Garamond" panose="02020404030301010803" pitchFamily="18" charset="0"/>
                        </a:rPr>
                        <a:t>178</a:t>
                      </a:r>
                      <a:endParaRPr lang="de-DE" sz="16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val="2849491656"/>
                  </a:ext>
                </a:extLst>
              </a:tr>
              <a:tr h="300809">
                <a:tc>
                  <a:txBody>
                    <a:bodyPr/>
                    <a:lstStyle/>
                    <a:p>
                      <a:pPr algn="l">
                        <a:lnSpc>
                          <a:spcPct val="107000"/>
                        </a:lnSpc>
                        <a:spcAft>
                          <a:spcPts val="0"/>
                        </a:spcAft>
                      </a:pPr>
                      <a:r>
                        <a:rPr lang="en-GB" sz="1600" b="1" dirty="0">
                          <a:effectLst/>
                          <a:latin typeface="Garamond" panose="02020404030301010803" pitchFamily="18" charset="0"/>
                        </a:rPr>
                        <a:t>Dog tax registration</a:t>
                      </a:r>
                      <a:endParaRPr lang="de-DE" sz="16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a:effectLst/>
                          <a:latin typeface="Garamond" panose="02020404030301010803" pitchFamily="18" charset="0"/>
                        </a:rPr>
                        <a:t>80%</a:t>
                      </a:r>
                      <a:endParaRPr lang="de-DE" sz="16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dirty="0">
                          <a:effectLst/>
                          <a:latin typeface="Garamond" panose="02020404030301010803" pitchFamily="18" charset="0"/>
                        </a:rPr>
                        <a:t>33%</a:t>
                      </a:r>
                      <a:endParaRPr lang="de-DE" sz="16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b="1" dirty="0">
                          <a:solidFill>
                            <a:srgbClr val="FF0000"/>
                          </a:solidFill>
                          <a:effectLst/>
                          <a:latin typeface="Garamond" panose="02020404030301010803" pitchFamily="18" charset="0"/>
                        </a:rPr>
                        <a:t>6%</a:t>
                      </a:r>
                      <a:endParaRPr lang="de-DE" sz="1600" b="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dirty="0">
                          <a:effectLst/>
                          <a:latin typeface="Garamond" panose="02020404030301010803" pitchFamily="18" charset="0"/>
                        </a:rPr>
                        <a:t>118</a:t>
                      </a:r>
                      <a:endParaRPr lang="de-DE" sz="16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val="4138319915"/>
                  </a:ext>
                </a:extLst>
              </a:tr>
              <a:tr h="300809">
                <a:tc>
                  <a:txBody>
                    <a:bodyPr/>
                    <a:lstStyle/>
                    <a:p>
                      <a:pPr algn="l">
                        <a:lnSpc>
                          <a:spcPct val="107000"/>
                        </a:lnSpc>
                        <a:spcAft>
                          <a:spcPts val="0"/>
                        </a:spcAft>
                      </a:pPr>
                      <a:r>
                        <a:rPr lang="en-GB" sz="1600" b="1">
                          <a:effectLst/>
                          <a:latin typeface="Garamond" panose="02020404030301010803" pitchFamily="18" charset="0"/>
                        </a:rPr>
                        <a:t>Residents parking perming</a:t>
                      </a:r>
                      <a:endParaRPr lang="de-DE" sz="1600" b="1">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dirty="0">
                          <a:effectLst/>
                          <a:latin typeface="Garamond" panose="02020404030301010803" pitchFamily="18" charset="0"/>
                        </a:rPr>
                        <a:t>81%</a:t>
                      </a:r>
                      <a:endParaRPr lang="de-DE" sz="16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dirty="0">
                          <a:effectLst/>
                          <a:latin typeface="Garamond" panose="02020404030301010803" pitchFamily="18" charset="0"/>
                        </a:rPr>
                        <a:t>27%</a:t>
                      </a:r>
                      <a:endParaRPr lang="de-DE" sz="16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b="1" dirty="0">
                          <a:solidFill>
                            <a:srgbClr val="FF0000"/>
                          </a:solidFill>
                          <a:effectLst/>
                          <a:latin typeface="Garamond" panose="02020404030301010803" pitchFamily="18" charset="0"/>
                        </a:rPr>
                        <a:t>8%</a:t>
                      </a:r>
                      <a:endParaRPr lang="de-DE" sz="1600" b="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dirty="0">
                          <a:effectLst/>
                          <a:latin typeface="Garamond" panose="02020404030301010803" pitchFamily="18" charset="0"/>
                        </a:rPr>
                        <a:t>84</a:t>
                      </a:r>
                      <a:endParaRPr lang="de-DE" sz="16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val="3702560700"/>
                  </a:ext>
                </a:extLst>
              </a:tr>
              <a:tr h="457444">
                <a:tc>
                  <a:txBody>
                    <a:bodyPr/>
                    <a:lstStyle/>
                    <a:p>
                      <a:pPr algn="l">
                        <a:lnSpc>
                          <a:spcPct val="107000"/>
                        </a:lnSpc>
                        <a:spcAft>
                          <a:spcPts val="0"/>
                        </a:spcAft>
                      </a:pPr>
                      <a:r>
                        <a:rPr lang="en-GB" sz="1600" b="1" dirty="0">
                          <a:effectLst/>
                          <a:latin typeface="Garamond" panose="02020404030301010803" pitchFamily="18" charset="0"/>
                        </a:rPr>
                        <a:t>Parking permit for people with disabilities</a:t>
                      </a:r>
                      <a:endParaRPr lang="de-DE" sz="16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dirty="0">
                          <a:effectLst/>
                          <a:latin typeface="Garamond" panose="02020404030301010803" pitchFamily="18" charset="0"/>
                        </a:rPr>
                        <a:t>91%</a:t>
                      </a:r>
                      <a:endParaRPr lang="de-DE" sz="16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dirty="0">
                          <a:effectLst/>
                          <a:latin typeface="Garamond" panose="02020404030301010803" pitchFamily="18" charset="0"/>
                        </a:rPr>
                        <a:t>18%</a:t>
                      </a:r>
                      <a:endParaRPr lang="de-DE" sz="16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b="1" dirty="0">
                          <a:solidFill>
                            <a:srgbClr val="FF0000"/>
                          </a:solidFill>
                          <a:effectLst/>
                          <a:latin typeface="Garamond" panose="02020404030301010803" pitchFamily="18" charset="0"/>
                        </a:rPr>
                        <a:t>0%</a:t>
                      </a:r>
                      <a:endParaRPr lang="de-DE" sz="1600" b="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dirty="0">
                          <a:effectLst/>
                          <a:latin typeface="Garamond" panose="02020404030301010803" pitchFamily="18" charset="0"/>
                        </a:rPr>
                        <a:t>87</a:t>
                      </a:r>
                      <a:endParaRPr lang="de-DE" sz="16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val="1790693648"/>
                  </a:ext>
                </a:extLst>
              </a:tr>
              <a:tr h="300809">
                <a:tc>
                  <a:txBody>
                    <a:bodyPr/>
                    <a:lstStyle/>
                    <a:p>
                      <a:pPr algn="l">
                        <a:lnSpc>
                          <a:spcPct val="107000"/>
                        </a:lnSpc>
                        <a:spcAft>
                          <a:spcPts val="0"/>
                        </a:spcAft>
                      </a:pPr>
                      <a:r>
                        <a:rPr lang="en-GB" sz="1600" b="1" dirty="0">
                          <a:effectLst/>
                          <a:latin typeface="Garamond" panose="02020404030301010803" pitchFamily="18" charset="0"/>
                        </a:rPr>
                        <a:t>Housing benefits</a:t>
                      </a:r>
                      <a:endParaRPr lang="de-DE" sz="16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dirty="0">
                          <a:effectLst/>
                          <a:latin typeface="Garamond" panose="02020404030301010803" pitchFamily="18" charset="0"/>
                        </a:rPr>
                        <a:t>85%</a:t>
                      </a:r>
                      <a:endParaRPr lang="de-DE" sz="16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dirty="0">
                          <a:effectLst/>
                          <a:latin typeface="Garamond" panose="02020404030301010803" pitchFamily="18" charset="0"/>
                        </a:rPr>
                        <a:t>30%</a:t>
                      </a:r>
                      <a:endParaRPr lang="de-DE" sz="16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b="1" dirty="0">
                          <a:solidFill>
                            <a:srgbClr val="FF0000"/>
                          </a:solidFill>
                          <a:effectLst/>
                          <a:latin typeface="Garamond" panose="02020404030301010803" pitchFamily="18" charset="0"/>
                        </a:rPr>
                        <a:t>0%</a:t>
                      </a:r>
                      <a:endParaRPr lang="de-DE" sz="1600" b="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dirty="0">
                          <a:effectLst/>
                          <a:latin typeface="Garamond" panose="02020404030301010803" pitchFamily="18" charset="0"/>
                        </a:rPr>
                        <a:t>54</a:t>
                      </a:r>
                      <a:endParaRPr lang="de-DE" sz="16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val="4148455411"/>
                  </a:ext>
                </a:extLst>
              </a:tr>
              <a:tr h="381466">
                <a:tc>
                  <a:txBody>
                    <a:bodyPr/>
                    <a:lstStyle/>
                    <a:p>
                      <a:pPr algn="l">
                        <a:lnSpc>
                          <a:spcPct val="107000"/>
                        </a:lnSpc>
                        <a:spcAft>
                          <a:spcPts val="0"/>
                        </a:spcAft>
                      </a:pPr>
                      <a:r>
                        <a:rPr lang="en-GB" sz="1600" b="1" dirty="0">
                          <a:effectLst/>
                          <a:latin typeface="Garamond" panose="02020404030301010803" pitchFamily="18" charset="0"/>
                        </a:rPr>
                        <a:t>Vehicle registration</a:t>
                      </a:r>
                      <a:endParaRPr lang="de-DE" sz="16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dirty="0">
                          <a:effectLst/>
                          <a:latin typeface="Garamond" panose="02020404030301010803" pitchFamily="18" charset="0"/>
                        </a:rPr>
                        <a:t>83%</a:t>
                      </a:r>
                      <a:endParaRPr lang="de-DE" sz="16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dirty="0">
                          <a:effectLst/>
                          <a:latin typeface="Garamond" panose="02020404030301010803" pitchFamily="18" charset="0"/>
                        </a:rPr>
                        <a:t>33%</a:t>
                      </a:r>
                      <a:endParaRPr lang="de-DE" sz="16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b="1" dirty="0">
                          <a:solidFill>
                            <a:srgbClr val="FF0000"/>
                          </a:solidFill>
                          <a:effectLst/>
                          <a:latin typeface="Garamond" panose="02020404030301010803" pitchFamily="18" charset="0"/>
                        </a:rPr>
                        <a:t>10%</a:t>
                      </a:r>
                      <a:endParaRPr lang="de-DE" sz="1600" b="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r">
                        <a:lnSpc>
                          <a:spcPct val="107000"/>
                        </a:lnSpc>
                        <a:spcAft>
                          <a:spcPts val="0"/>
                        </a:spcAft>
                      </a:pPr>
                      <a:r>
                        <a:rPr lang="en-GB" sz="1600" dirty="0">
                          <a:effectLst/>
                          <a:latin typeface="Garamond" panose="02020404030301010803" pitchFamily="18" charset="0"/>
                        </a:rPr>
                        <a:t>48</a:t>
                      </a:r>
                      <a:endParaRPr lang="de-DE" sz="16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val="1933206346"/>
                  </a:ext>
                </a:extLst>
              </a:tr>
            </a:tbl>
          </a:graphicData>
        </a:graphic>
      </p:graphicFrame>
      <p:sp>
        <p:nvSpPr>
          <p:cNvPr id="9" name="Rechteck 8">
            <a:extLst>
              <a:ext uri="{FF2B5EF4-FFF2-40B4-BE49-F238E27FC236}">
                <a16:creationId xmlns:a16="http://schemas.microsoft.com/office/drawing/2014/main" id="{DB99D207-6AE4-1142-8584-73AA928BF517}"/>
              </a:ext>
            </a:extLst>
          </p:cNvPr>
          <p:cNvSpPr/>
          <p:nvPr/>
        </p:nvSpPr>
        <p:spPr>
          <a:xfrm>
            <a:off x="2699049" y="63623"/>
            <a:ext cx="5106203" cy="415498"/>
          </a:xfrm>
          <a:prstGeom prst="rect">
            <a:avLst/>
          </a:prstGeom>
        </p:spPr>
        <p:txBody>
          <a:bodyPr wrap="square">
            <a:spAutoFit/>
          </a:bodyPr>
          <a:lstStyle/>
          <a:p>
            <a:pPr algn="just" defTabSz="685800"/>
            <a:r>
              <a:rPr lang="en-GB" sz="1050" dirty="0">
                <a:solidFill>
                  <a:prstClr val="black"/>
                </a:solidFill>
                <a:latin typeface="Garamond" panose="02020404030301010803" pitchFamily="18" charset="0"/>
                <a:ea typeface="Calibri" panose="020F0502020204030204" pitchFamily="34" charset="0"/>
              </a:rPr>
              <a:t>Source: city survey (mayors). Question: “Which services of your local one-stop shop are online available and to what extent?</a:t>
            </a:r>
            <a:endParaRPr lang="de-DE" sz="1050" dirty="0">
              <a:solidFill>
                <a:prstClr val="black"/>
              </a:solidFill>
              <a:latin typeface="Garamond" panose="02020404030301010803" pitchFamily="18" charset="0"/>
              <a:ea typeface="Calibri" panose="020F0502020204030204" pitchFamily="34" charset="0"/>
            </a:endParaRPr>
          </a:p>
        </p:txBody>
      </p:sp>
      <p:sp>
        <p:nvSpPr>
          <p:cNvPr id="3" name="Textfeld 2">
            <a:extLst>
              <a:ext uri="{FF2B5EF4-FFF2-40B4-BE49-F238E27FC236}">
                <a16:creationId xmlns:a16="http://schemas.microsoft.com/office/drawing/2014/main" id="{476F77D1-780D-A140-0283-430FFFA3B86F}"/>
              </a:ext>
            </a:extLst>
          </p:cNvPr>
          <p:cNvSpPr txBox="1"/>
          <p:nvPr/>
        </p:nvSpPr>
        <p:spPr>
          <a:xfrm>
            <a:off x="2573778" y="595866"/>
            <a:ext cx="5508612" cy="346249"/>
          </a:xfrm>
          <a:prstGeom prst="rect">
            <a:avLst/>
          </a:prstGeom>
          <a:noFill/>
        </p:spPr>
        <p:txBody>
          <a:bodyPr wrap="square" rtlCol="0">
            <a:spAutoFit/>
          </a:bodyPr>
          <a:lstStyle/>
          <a:p>
            <a:pPr defTabSz="685800"/>
            <a:r>
              <a:rPr lang="en-US" sz="1650" b="1" spc="-1" dirty="0">
                <a:solidFill>
                  <a:prstClr val="white"/>
                </a:solidFill>
                <a:uFill>
                  <a:solidFill>
                    <a:srgbClr val="FFFFFF"/>
                  </a:solidFill>
                </a:uFill>
                <a:latin typeface="Arial" panose="020B0604020202020204" pitchFamily="34" charset="0"/>
                <a:ea typeface="DejaVu Sans"/>
                <a:cs typeface="Arial" panose="020B0604020202020204" pitchFamily="34" charset="0"/>
              </a:rPr>
              <a:t>Internal Digi (End-to-End) in Local One-Stop-Shops)</a:t>
            </a:r>
            <a:endParaRPr lang="de-DE" sz="165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4971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BA66E-8031-9B4C-279A-060B02351BE3}"/>
              </a:ext>
            </a:extLst>
          </p:cNvPr>
          <p:cNvSpPr>
            <a:spLocks noGrp="1"/>
          </p:cNvSpPr>
          <p:nvPr>
            <p:ph type="title"/>
          </p:nvPr>
        </p:nvSpPr>
        <p:spPr>
          <a:xfrm>
            <a:off x="3122660" y="626128"/>
            <a:ext cx="6320060" cy="380051"/>
          </a:xfrm>
        </p:spPr>
        <p:txBody>
          <a:bodyPr anchor="ctr">
            <a:noAutofit/>
          </a:bodyPr>
          <a:lstStyle/>
          <a:p>
            <a:pPr algn="l"/>
            <a:r>
              <a:rPr lang="de-DE" sz="2800" b="1" dirty="0">
                <a:solidFill>
                  <a:schemeClr val="bg1"/>
                </a:solidFill>
                <a:latin typeface="Georgia" panose="02040502050405020303" pitchFamily="18" charset="0"/>
              </a:rPr>
              <a:t>Key Messages II</a:t>
            </a:r>
            <a:endParaRPr lang="en-GB" sz="2800" b="1" dirty="0">
              <a:solidFill>
                <a:schemeClr val="bg1"/>
              </a:solidFill>
              <a:latin typeface="Georgia" panose="02040502050405020303" pitchFamily="18" charset="0"/>
            </a:endParaRPr>
          </a:p>
        </p:txBody>
      </p:sp>
      <p:sp>
        <p:nvSpPr>
          <p:cNvPr id="5" name="Datumsplatzhalter 4">
            <a:extLst>
              <a:ext uri="{FF2B5EF4-FFF2-40B4-BE49-F238E27FC236}">
                <a16:creationId xmlns:a16="http://schemas.microsoft.com/office/drawing/2014/main" id="{2CB2BD6A-31AB-BDA2-AC4C-227D5D906160}"/>
              </a:ext>
            </a:extLst>
          </p:cNvPr>
          <p:cNvSpPr>
            <a:spLocks noGrp="1"/>
          </p:cNvSpPr>
          <p:nvPr>
            <p:ph type="dt" sz="half" idx="10"/>
          </p:nvPr>
        </p:nvSpPr>
        <p:spPr>
          <a:xfrm>
            <a:off x="5653088" y="4311990"/>
            <a:ext cx="1259205" cy="205383"/>
          </a:xfrm>
        </p:spPr>
        <p:txBody>
          <a:bodyPr anchor="ctr">
            <a:normAutofit fontScale="55000" lnSpcReduction="20000"/>
          </a:bodyPr>
          <a:lstStyle/>
          <a:p>
            <a:pPr defTabSz="685800">
              <a:spcAft>
                <a:spcPts val="450"/>
              </a:spcAft>
            </a:pPr>
            <a:r>
              <a:rPr lang="de-DE" sz="1575" dirty="0">
                <a:solidFill>
                  <a:prstClr val="black"/>
                </a:solidFill>
                <a:latin typeface="Georgia" panose="02040502050405020303" pitchFamily="18" charset="0"/>
              </a:rPr>
              <a:t> </a:t>
            </a:r>
          </a:p>
        </p:txBody>
      </p:sp>
      <p:graphicFrame>
        <p:nvGraphicFramePr>
          <p:cNvPr id="7" name="Diagramm 6">
            <a:extLst>
              <a:ext uri="{FF2B5EF4-FFF2-40B4-BE49-F238E27FC236}">
                <a16:creationId xmlns:a16="http://schemas.microsoft.com/office/drawing/2014/main" id="{63AE9075-649F-DD10-BBFC-31E5461E68CF}"/>
              </a:ext>
            </a:extLst>
          </p:cNvPr>
          <p:cNvGraphicFramePr/>
          <p:nvPr>
            <p:extLst>
              <p:ext uri="{D42A27DB-BD31-4B8C-83A1-F6EECF244321}">
                <p14:modId xmlns:p14="http://schemas.microsoft.com/office/powerpoint/2010/main" val="3396682506"/>
              </p:ext>
            </p:extLst>
          </p:nvPr>
        </p:nvGraphicFramePr>
        <p:xfrm>
          <a:off x="0" y="1275606"/>
          <a:ext cx="9144000" cy="3726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1469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Fußzeilenplatzhalter 5"/>
          <p:cNvSpPr txBox="1"/>
          <p:nvPr/>
        </p:nvSpPr>
        <p:spPr>
          <a:xfrm>
            <a:off x="1447290" y="4320183"/>
            <a:ext cx="3980404" cy="184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nchor="ctr">
            <a:spAutoFit/>
          </a:bodyPr>
          <a:lstStyle>
            <a:lvl1pPr>
              <a:defRPr sz="800">
                <a:solidFill>
                  <a:srgbClr val="EDEDED"/>
                </a:solidFill>
                <a:latin typeface="Georgia"/>
                <a:ea typeface="Georgia"/>
                <a:cs typeface="Georgia"/>
                <a:sym typeface="Georgia"/>
              </a:defRPr>
            </a:lvl1pPr>
          </a:lstStyle>
          <a:p>
            <a:pPr defTabSz="685800"/>
            <a:r>
              <a:rPr sz="600"/>
              <a:t>Prof. Dr. Sabine Kuhlmann</a:t>
            </a:r>
          </a:p>
        </p:txBody>
      </p:sp>
      <p:sp>
        <p:nvSpPr>
          <p:cNvPr id="583" name="Titel 1"/>
          <p:cNvSpPr txBox="1">
            <a:spLocks noGrp="1"/>
          </p:cNvSpPr>
          <p:nvPr>
            <p:ph type="title"/>
          </p:nvPr>
        </p:nvSpPr>
        <p:spPr>
          <a:xfrm>
            <a:off x="2087724" y="583259"/>
            <a:ext cx="6320061" cy="269207"/>
          </a:xfrm>
          <a:prstGeom prst="rect">
            <a:avLst/>
          </a:prstGeom>
        </p:spPr>
        <p:txBody>
          <a:bodyPr/>
          <a:lstStyle>
            <a:lvl1pPr defTabSz="624078">
              <a:defRPr sz="2184"/>
            </a:lvl1pPr>
          </a:lstStyle>
          <a:p>
            <a:r>
              <a:rPr lang="en-US" sz="2100" b="1" spc="-1" dirty="0">
                <a:solidFill>
                  <a:schemeClr val="bg1"/>
                </a:solidFill>
                <a:uFill>
                  <a:solidFill>
                    <a:srgbClr val="FFFFFF"/>
                  </a:solidFill>
                </a:uFill>
                <a:latin typeface="Arial" panose="020B0604020202020204" pitchFamily="34" charset="0"/>
                <a:ea typeface="DejaVu Sans"/>
                <a:cs typeface="Arial" panose="020B0604020202020204" pitchFamily="34" charset="0"/>
              </a:rPr>
              <a:t>Technical Problems as Key Barrier</a:t>
            </a:r>
            <a:endParaRPr lang="de-DE" sz="1500" dirty="0">
              <a:solidFill>
                <a:schemeClr val="bg1"/>
              </a:solidFill>
              <a:latin typeface="Arial" panose="020B0604020202020204" pitchFamily="34" charset="0"/>
              <a:cs typeface="Arial" panose="020B0604020202020204" pitchFamily="34" charset="0"/>
            </a:endParaRPr>
          </a:p>
        </p:txBody>
      </p:sp>
      <p:sp>
        <p:nvSpPr>
          <p:cNvPr id="584" name="Textfeld 4"/>
          <p:cNvSpPr txBox="1"/>
          <p:nvPr/>
        </p:nvSpPr>
        <p:spPr>
          <a:xfrm>
            <a:off x="5320884" y="1203598"/>
            <a:ext cx="3086901" cy="1765868"/>
          </a:xfrm>
          <a:prstGeom prst="rect">
            <a:avLst/>
          </a:prstGeom>
          <a:solidFill>
            <a:srgbClr val="FFFFFF"/>
          </a:solidFill>
          <a:ln w="12700">
            <a:solidFill>
              <a:srgbClr val="193553"/>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p>
            <a:pPr defTabSz="685800">
              <a:defRPr>
                <a:latin typeface="Arial"/>
                <a:ea typeface="Arial"/>
                <a:cs typeface="Arial"/>
                <a:sym typeface="Arial"/>
              </a:defRPr>
            </a:pPr>
            <a:r>
              <a:rPr dirty="0">
                <a:solidFill>
                  <a:prstClr val="black"/>
                </a:solidFill>
                <a:latin typeface="Arial"/>
                <a:cs typeface="Arial"/>
                <a:sym typeface="Arial"/>
              </a:rPr>
              <a:t>“Any digital innovation is received in an unfinished and immature manner and causes more problems than it helps.”</a:t>
            </a:r>
          </a:p>
          <a:p>
            <a:pPr defTabSz="685800">
              <a:defRPr>
                <a:latin typeface="Arial"/>
                <a:ea typeface="Arial"/>
                <a:cs typeface="Arial"/>
                <a:sym typeface="Arial"/>
              </a:defRPr>
            </a:pPr>
            <a:endParaRPr sz="975" dirty="0">
              <a:solidFill>
                <a:prstClr val="black"/>
              </a:solidFill>
              <a:latin typeface="Arial"/>
              <a:cs typeface="Arial"/>
              <a:sym typeface="Arial"/>
            </a:endParaRPr>
          </a:p>
          <a:p>
            <a:pPr defTabSz="685800">
              <a:defRPr sz="1200">
                <a:latin typeface="Arial"/>
                <a:ea typeface="Arial"/>
                <a:cs typeface="Arial"/>
                <a:sym typeface="Arial"/>
              </a:defRPr>
            </a:pPr>
            <a:r>
              <a:rPr sz="900" dirty="0">
                <a:solidFill>
                  <a:prstClr val="black"/>
                </a:solidFill>
                <a:latin typeface="Arial"/>
                <a:cs typeface="Arial"/>
                <a:sym typeface="Arial"/>
              </a:rPr>
              <a:t>(Free text feedback tax, NRW)</a:t>
            </a:r>
          </a:p>
        </p:txBody>
      </p:sp>
      <p:sp>
        <p:nvSpPr>
          <p:cNvPr id="585" name="Textfeld 6"/>
          <p:cNvSpPr txBox="1"/>
          <p:nvPr/>
        </p:nvSpPr>
        <p:spPr>
          <a:xfrm>
            <a:off x="107504" y="1203598"/>
            <a:ext cx="4311039" cy="1488869"/>
          </a:xfrm>
          <a:prstGeom prst="rect">
            <a:avLst/>
          </a:prstGeom>
          <a:solidFill>
            <a:srgbClr val="FFFFFF"/>
          </a:solidFill>
          <a:ln w="12700">
            <a:solidFill>
              <a:srgbClr val="193553"/>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p>
            <a:pPr defTabSz="685800">
              <a:defRPr>
                <a:latin typeface="Arial"/>
                <a:ea typeface="Arial"/>
                <a:cs typeface="Arial"/>
                <a:sym typeface="Arial"/>
              </a:defRPr>
            </a:pPr>
            <a:r>
              <a:rPr dirty="0">
                <a:solidFill>
                  <a:prstClr val="black"/>
                </a:solidFill>
                <a:latin typeface="Arial"/>
                <a:cs typeface="Arial"/>
                <a:sym typeface="Arial"/>
              </a:rPr>
              <a:t>"I am very open to </a:t>
            </a:r>
            <a:r>
              <a:rPr dirty="0" err="1">
                <a:solidFill>
                  <a:prstClr val="black"/>
                </a:solidFill>
                <a:latin typeface="Arial"/>
                <a:cs typeface="Arial"/>
                <a:sym typeface="Arial"/>
              </a:rPr>
              <a:t>digitalisation</a:t>
            </a:r>
            <a:r>
              <a:rPr dirty="0">
                <a:solidFill>
                  <a:prstClr val="black"/>
                </a:solidFill>
                <a:latin typeface="Arial"/>
                <a:cs typeface="Arial"/>
                <a:sym typeface="Arial"/>
              </a:rPr>
              <a:t>, but I find the fact that there is currently a considerable additional workload annoying and counterproductive."</a:t>
            </a:r>
          </a:p>
          <a:p>
            <a:pPr defTabSz="685800">
              <a:defRPr>
                <a:latin typeface="Arial"/>
                <a:ea typeface="Arial"/>
                <a:cs typeface="Arial"/>
                <a:sym typeface="Arial"/>
              </a:defRPr>
            </a:pPr>
            <a:endParaRPr sz="975" dirty="0">
              <a:solidFill>
                <a:prstClr val="black"/>
              </a:solidFill>
              <a:latin typeface="Arial"/>
              <a:cs typeface="Arial"/>
              <a:sym typeface="Arial"/>
            </a:endParaRPr>
          </a:p>
          <a:p>
            <a:pPr defTabSz="685800">
              <a:defRPr sz="1200">
                <a:latin typeface="Arial"/>
                <a:ea typeface="Arial"/>
                <a:cs typeface="Arial"/>
                <a:sym typeface="Arial"/>
              </a:defRPr>
            </a:pPr>
            <a:r>
              <a:rPr sz="900" dirty="0">
                <a:solidFill>
                  <a:prstClr val="black"/>
                </a:solidFill>
                <a:latin typeface="Arial"/>
                <a:cs typeface="Arial"/>
                <a:sym typeface="Arial"/>
              </a:rPr>
              <a:t>(Free text feedback tax, Berlin)</a:t>
            </a:r>
          </a:p>
        </p:txBody>
      </p:sp>
      <p:sp>
        <p:nvSpPr>
          <p:cNvPr id="586" name="Textfeld 10"/>
          <p:cNvSpPr txBox="1"/>
          <p:nvPr/>
        </p:nvSpPr>
        <p:spPr>
          <a:xfrm>
            <a:off x="140918" y="2919910"/>
            <a:ext cx="4417340" cy="1765868"/>
          </a:xfrm>
          <a:prstGeom prst="rect">
            <a:avLst/>
          </a:prstGeom>
          <a:solidFill>
            <a:srgbClr val="FFFFFF"/>
          </a:solidFill>
          <a:ln w="12700">
            <a:solidFill>
              <a:srgbClr val="193553"/>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p>
            <a:pPr defTabSz="685800">
              <a:defRPr>
                <a:latin typeface="Arial"/>
                <a:ea typeface="Arial"/>
                <a:cs typeface="Arial"/>
                <a:sym typeface="Arial"/>
              </a:defRPr>
            </a:pPr>
            <a:r>
              <a:rPr dirty="0">
                <a:solidFill>
                  <a:prstClr val="black"/>
                </a:solidFill>
                <a:latin typeface="Arial"/>
                <a:cs typeface="Arial"/>
                <a:sym typeface="Arial"/>
              </a:rPr>
              <a:t>„At times, thousands of tax officials in Baden-Württemberg sit around for hours, unable to work. People are frustrated that they can't work. We're not lazy—it's being made impossible for us to work.“ </a:t>
            </a:r>
          </a:p>
          <a:p>
            <a:pPr defTabSz="685800">
              <a:defRPr>
                <a:latin typeface="Arial"/>
                <a:ea typeface="Arial"/>
                <a:cs typeface="Arial"/>
                <a:sym typeface="Arial"/>
              </a:defRPr>
            </a:pPr>
            <a:endParaRPr sz="975" dirty="0">
              <a:solidFill>
                <a:prstClr val="black"/>
              </a:solidFill>
              <a:latin typeface="Arial"/>
              <a:cs typeface="Arial"/>
              <a:sym typeface="Arial"/>
            </a:endParaRPr>
          </a:p>
          <a:p>
            <a:pPr defTabSz="685800">
              <a:defRPr sz="1200">
                <a:latin typeface="Arial"/>
                <a:ea typeface="Arial"/>
                <a:cs typeface="Arial"/>
                <a:sym typeface="Arial"/>
              </a:defRPr>
            </a:pPr>
            <a:r>
              <a:rPr sz="900" dirty="0">
                <a:solidFill>
                  <a:prstClr val="black"/>
                </a:solidFill>
                <a:latin typeface="Arial"/>
                <a:cs typeface="Arial"/>
                <a:sym typeface="Arial"/>
              </a:rPr>
              <a:t>(Free text feedback tax, </a:t>
            </a:r>
            <a:r>
              <a:rPr sz="900" dirty="0" err="1">
                <a:solidFill>
                  <a:prstClr val="black"/>
                </a:solidFill>
                <a:latin typeface="Arial"/>
                <a:cs typeface="Arial"/>
                <a:sym typeface="Arial"/>
              </a:rPr>
              <a:t>BaWü</a:t>
            </a:r>
            <a:r>
              <a:rPr sz="900" dirty="0">
                <a:solidFill>
                  <a:prstClr val="black"/>
                </a:solidFill>
                <a:latin typeface="Arial"/>
                <a:cs typeface="Arial"/>
                <a:sym typeface="Arial"/>
              </a:rPr>
              <a:t>)</a:t>
            </a:r>
          </a:p>
        </p:txBody>
      </p:sp>
      <p:sp>
        <p:nvSpPr>
          <p:cNvPr id="587" name="Textfeld 12"/>
          <p:cNvSpPr txBox="1"/>
          <p:nvPr/>
        </p:nvSpPr>
        <p:spPr>
          <a:xfrm>
            <a:off x="5145063" y="3195467"/>
            <a:ext cx="3438541" cy="1488869"/>
          </a:xfrm>
          <a:prstGeom prst="rect">
            <a:avLst/>
          </a:prstGeom>
          <a:solidFill>
            <a:srgbClr val="FFFFFF"/>
          </a:solidFill>
          <a:ln w="12700">
            <a:solidFill>
              <a:srgbClr val="193553"/>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p>
            <a:pPr defTabSz="685800">
              <a:defRPr>
                <a:latin typeface="Arial"/>
                <a:ea typeface="Arial"/>
                <a:cs typeface="Arial"/>
                <a:sym typeface="Arial"/>
              </a:defRPr>
            </a:pPr>
            <a:r>
              <a:rPr dirty="0">
                <a:solidFill>
                  <a:prstClr val="black"/>
                </a:solidFill>
                <a:latin typeface="Arial"/>
                <a:cs typeface="Arial"/>
                <a:sym typeface="Arial"/>
              </a:rPr>
              <a:t>“The fact that the program is cancelled at least twice a week is very frustrating and now simply ridiculous.”</a:t>
            </a:r>
            <a:endParaRPr sz="975" dirty="0">
              <a:solidFill>
                <a:prstClr val="black"/>
              </a:solidFill>
              <a:latin typeface="Arial"/>
              <a:cs typeface="Arial"/>
              <a:sym typeface="Arial"/>
            </a:endParaRPr>
          </a:p>
          <a:p>
            <a:pPr defTabSz="685800">
              <a:defRPr>
                <a:latin typeface="Arial"/>
                <a:ea typeface="Arial"/>
                <a:cs typeface="Arial"/>
                <a:sym typeface="Arial"/>
              </a:defRPr>
            </a:pPr>
            <a:endParaRPr sz="975" dirty="0">
              <a:solidFill>
                <a:prstClr val="black"/>
              </a:solidFill>
              <a:latin typeface="Arial"/>
              <a:cs typeface="Arial"/>
              <a:sym typeface="Arial"/>
            </a:endParaRPr>
          </a:p>
          <a:p>
            <a:pPr defTabSz="685800">
              <a:defRPr sz="1200">
                <a:latin typeface="Arial"/>
                <a:ea typeface="Arial"/>
                <a:cs typeface="Arial"/>
                <a:sym typeface="Arial"/>
              </a:defRPr>
            </a:pPr>
            <a:r>
              <a:rPr sz="900" dirty="0">
                <a:solidFill>
                  <a:prstClr val="black"/>
                </a:solidFill>
                <a:latin typeface="Arial"/>
                <a:cs typeface="Arial"/>
                <a:sym typeface="Arial"/>
              </a:rPr>
              <a:t>(Free text feedback tax, </a:t>
            </a:r>
            <a:r>
              <a:rPr sz="900" dirty="0" err="1">
                <a:solidFill>
                  <a:prstClr val="black"/>
                </a:solidFill>
                <a:latin typeface="Arial"/>
                <a:cs typeface="Arial"/>
                <a:sym typeface="Arial"/>
              </a:rPr>
              <a:t>BaWü</a:t>
            </a:r>
            <a:r>
              <a:rPr sz="900" dirty="0">
                <a:solidFill>
                  <a:prstClr val="black"/>
                </a:solidFill>
                <a:latin typeface="Arial"/>
                <a:cs typeface="Arial"/>
                <a:sym typeface="Arial"/>
              </a:rPr>
              <a:t>)</a:t>
            </a:r>
          </a:p>
        </p:txBody>
      </p:sp>
      <p:sp>
        <p:nvSpPr>
          <p:cNvPr id="588" name="Foliennummernplatzhalter 2"/>
          <p:cNvSpPr txBox="1">
            <a:spLocks noGrp="1"/>
          </p:cNvSpPr>
          <p:nvPr>
            <p:ph type="sldNum" sz="quarter" idx="2"/>
          </p:nvPr>
        </p:nvSpPr>
        <p:spPr>
          <a:xfrm>
            <a:off x="7669977" y="3675291"/>
            <a:ext cx="151001" cy="184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nchor="ctr">
            <a:spAutoFit/>
          </a:bodyPr>
          <a:lstStyle>
            <a:defPPr marL="0" marR="0" indent="0" algn="l" defTabSz="685800" rtl="0" fontAlgn="auto" latinLnBrk="1"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defRPr>
            </a:defPPr>
            <a:lvl1pPr marL="0" marR="0" indent="0" algn="r" defTabSz="3429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rgbClr val="EDEDED"/>
                </a:solidFill>
                <a:effectLst/>
                <a:uFillTx/>
                <a:latin typeface="Georgia"/>
                <a:ea typeface="Georgia"/>
                <a:cs typeface="Georgia"/>
                <a:sym typeface="Georgia"/>
              </a:defRPr>
            </a:lvl1pPr>
            <a:lvl2pPr marL="0" marR="0" indent="342900" algn="l" defTabSz="466725" rtl="0" fontAlgn="auto" latinLnBrk="0" hangingPunct="0">
              <a:lnSpc>
                <a:spcPct val="90000"/>
              </a:lnSpc>
              <a:spcBef>
                <a:spcPts val="525"/>
              </a:spcBef>
              <a:spcAft>
                <a:spcPts val="0"/>
              </a:spcAft>
              <a:buClrTx/>
              <a:buSzTx/>
              <a:buFontTx/>
              <a:buNone/>
              <a:tabLst/>
              <a:defRPr kumimoji="0" sz="1050" b="0" i="0" u="none" strike="noStrike" cap="none" spc="0" normalizeH="0" baseline="0">
                <a:ln>
                  <a:noFill/>
                </a:ln>
                <a:solidFill>
                  <a:srgbClr val="000000"/>
                </a:solidFill>
                <a:effectLst/>
                <a:uFillTx/>
                <a:latin typeface="+mj-lt"/>
                <a:ea typeface="+mj-ea"/>
                <a:cs typeface="+mj-cs"/>
                <a:sym typeface="Calibri"/>
              </a:defRPr>
            </a:lvl2pPr>
            <a:lvl3pPr marL="0" marR="0" indent="685800" algn="l" defTabSz="466725" rtl="0" fontAlgn="auto" latinLnBrk="0" hangingPunct="0">
              <a:lnSpc>
                <a:spcPct val="90000"/>
              </a:lnSpc>
              <a:spcBef>
                <a:spcPts val="525"/>
              </a:spcBef>
              <a:spcAft>
                <a:spcPts val="0"/>
              </a:spcAft>
              <a:buClrTx/>
              <a:buSzTx/>
              <a:buFontTx/>
              <a:buNone/>
              <a:tabLst/>
              <a:defRPr kumimoji="0" sz="1050" b="0" i="0" u="none" strike="noStrike" cap="none" spc="0" normalizeH="0" baseline="0">
                <a:ln>
                  <a:noFill/>
                </a:ln>
                <a:solidFill>
                  <a:srgbClr val="000000"/>
                </a:solidFill>
                <a:effectLst/>
                <a:uFillTx/>
                <a:latin typeface="+mj-lt"/>
                <a:ea typeface="+mj-ea"/>
                <a:cs typeface="+mj-cs"/>
                <a:sym typeface="Calibri"/>
              </a:defRPr>
            </a:lvl3pPr>
            <a:lvl4pPr marL="0" marR="0" indent="1028700" algn="l" defTabSz="466725" rtl="0" fontAlgn="auto" latinLnBrk="0" hangingPunct="0">
              <a:lnSpc>
                <a:spcPct val="90000"/>
              </a:lnSpc>
              <a:spcBef>
                <a:spcPts val="525"/>
              </a:spcBef>
              <a:spcAft>
                <a:spcPts val="0"/>
              </a:spcAft>
              <a:buClrTx/>
              <a:buSzTx/>
              <a:buFontTx/>
              <a:buNone/>
              <a:tabLst/>
              <a:defRPr kumimoji="0" sz="1050" b="0" i="0" u="none" strike="noStrike" cap="none" spc="0" normalizeH="0" baseline="0">
                <a:ln>
                  <a:noFill/>
                </a:ln>
                <a:solidFill>
                  <a:srgbClr val="000000"/>
                </a:solidFill>
                <a:effectLst/>
                <a:uFillTx/>
                <a:latin typeface="+mj-lt"/>
                <a:ea typeface="+mj-ea"/>
                <a:cs typeface="+mj-cs"/>
                <a:sym typeface="Calibri"/>
              </a:defRPr>
            </a:lvl4pPr>
            <a:lvl5pPr marL="0" marR="0" indent="1371600" algn="l" defTabSz="466725" rtl="0" fontAlgn="auto" latinLnBrk="0" hangingPunct="0">
              <a:lnSpc>
                <a:spcPct val="90000"/>
              </a:lnSpc>
              <a:spcBef>
                <a:spcPts val="525"/>
              </a:spcBef>
              <a:spcAft>
                <a:spcPts val="0"/>
              </a:spcAft>
              <a:buClrTx/>
              <a:buSzTx/>
              <a:buFontTx/>
              <a:buNone/>
              <a:tabLst/>
              <a:defRPr kumimoji="0" sz="1050" b="0" i="0" u="none" strike="noStrike" cap="none" spc="0" normalizeH="0" baseline="0">
                <a:ln>
                  <a:noFill/>
                </a:ln>
                <a:solidFill>
                  <a:srgbClr val="000000"/>
                </a:solidFill>
                <a:effectLst/>
                <a:uFillTx/>
                <a:latin typeface="+mj-lt"/>
                <a:ea typeface="+mj-ea"/>
                <a:cs typeface="+mj-cs"/>
                <a:sym typeface="Calibri"/>
              </a:defRPr>
            </a:lvl5pPr>
            <a:lvl6pPr marL="0" marR="0" indent="1714500" algn="l" defTabSz="466725" rtl="0" fontAlgn="auto" latinLnBrk="0" hangingPunct="0">
              <a:lnSpc>
                <a:spcPct val="90000"/>
              </a:lnSpc>
              <a:spcBef>
                <a:spcPts val="525"/>
              </a:spcBef>
              <a:spcAft>
                <a:spcPts val="0"/>
              </a:spcAft>
              <a:buClrTx/>
              <a:buSzTx/>
              <a:buFontTx/>
              <a:buNone/>
              <a:tabLst/>
              <a:defRPr kumimoji="0" sz="1050" b="0" i="0" u="none" strike="noStrike" cap="none" spc="0" normalizeH="0" baseline="0">
                <a:ln>
                  <a:noFill/>
                </a:ln>
                <a:solidFill>
                  <a:srgbClr val="000000"/>
                </a:solidFill>
                <a:effectLst/>
                <a:uFillTx/>
                <a:latin typeface="+mj-lt"/>
                <a:ea typeface="+mj-ea"/>
                <a:cs typeface="+mj-cs"/>
                <a:sym typeface="Calibri"/>
              </a:defRPr>
            </a:lvl6pPr>
            <a:lvl7pPr marL="0" marR="0" indent="2057400" algn="l" defTabSz="466725" rtl="0" fontAlgn="auto" latinLnBrk="0" hangingPunct="0">
              <a:lnSpc>
                <a:spcPct val="90000"/>
              </a:lnSpc>
              <a:spcBef>
                <a:spcPts val="525"/>
              </a:spcBef>
              <a:spcAft>
                <a:spcPts val="0"/>
              </a:spcAft>
              <a:buClrTx/>
              <a:buSzTx/>
              <a:buFontTx/>
              <a:buNone/>
              <a:tabLst/>
              <a:defRPr kumimoji="0" sz="1050" b="0" i="0" u="none" strike="noStrike" cap="none" spc="0" normalizeH="0" baseline="0">
                <a:ln>
                  <a:noFill/>
                </a:ln>
                <a:solidFill>
                  <a:srgbClr val="000000"/>
                </a:solidFill>
                <a:effectLst/>
                <a:uFillTx/>
                <a:latin typeface="+mj-lt"/>
                <a:ea typeface="+mj-ea"/>
                <a:cs typeface="+mj-cs"/>
                <a:sym typeface="Calibri"/>
              </a:defRPr>
            </a:lvl7pPr>
            <a:lvl8pPr marL="0" marR="0" indent="2400300" algn="l" defTabSz="466725" rtl="0" fontAlgn="auto" latinLnBrk="0" hangingPunct="0">
              <a:lnSpc>
                <a:spcPct val="90000"/>
              </a:lnSpc>
              <a:spcBef>
                <a:spcPts val="525"/>
              </a:spcBef>
              <a:spcAft>
                <a:spcPts val="0"/>
              </a:spcAft>
              <a:buClrTx/>
              <a:buSzTx/>
              <a:buFontTx/>
              <a:buNone/>
              <a:tabLst/>
              <a:defRPr kumimoji="0" sz="1050" b="0" i="0" u="none" strike="noStrike" cap="none" spc="0" normalizeH="0" baseline="0">
                <a:ln>
                  <a:noFill/>
                </a:ln>
                <a:solidFill>
                  <a:srgbClr val="000000"/>
                </a:solidFill>
                <a:effectLst/>
                <a:uFillTx/>
                <a:latin typeface="+mj-lt"/>
                <a:ea typeface="+mj-ea"/>
                <a:cs typeface="+mj-cs"/>
                <a:sym typeface="Calibri"/>
              </a:defRPr>
            </a:lvl8pPr>
            <a:lvl9pPr marL="0" marR="0" indent="2743200" algn="l" defTabSz="466725" rtl="0" fontAlgn="auto" latinLnBrk="0" hangingPunct="0">
              <a:lnSpc>
                <a:spcPct val="90000"/>
              </a:lnSpc>
              <a:spcBef>
                <a:spcPts val="525"/>
              </a:spcBef>
              <a:spcAft>
                <a:spcPts val="0"/>
              </a:spcAft>
              <a:buClrTx/>
              <a:buSzTx/>
              <a:buFontTx/>
              <a:buNone/>
              <a:tabLst/>
              <a:defRPr kumimoji="0" sz="105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de-DE"/>
              <a:pPr/>
              <a:t>29</a:t>
            </a:fld>
            <a:endParaRPr/>
          </a:p>
        </p:txBody>
      </p:sp>
    </p:spTree>
    <p:extLst>
      <p:ext uri="{BB962C8B-B14F-4D97-AF65-F5344CB8AC3E}">
        <p14:creationId xmlns:p14="http://schemas.microsoft.com/office/powerpoint/2010/main" val="2113647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haltsplatzhalter 13"/>
          <p:cNvSpPr>
            <a:spLocks noGrp="1"/>
          </p:cNvSpPr>
          <p:nvPr>
            <p:ph sz="quarter" idx="10"/>
          </p:nvPr>
        </p:nvSpPr>
        <p:spPr>
          <a:xfrm>
            <a:off x="467544" y="1131590"/>
            <a:ext cx="8568952" cy="3632669"/>
          </a:xfrm>
        </p:spPr>
        <p:txBody>
          <a:bodyPr/>
          <a:lstStyle/>
          <a:p>
            <a:pPr marL="0" indent="0"/>
            <a:r>
              <a:rPr lang="en-US" sz="1800" dirty="0"/>
              <a:t>Binational research project funded by Swiss National Science Foundation (SNSF) and German Research Foundation (DFG), 2022-2025, 1.1 Mio. €</a:t>
            </a:r>
          </a:p>
          <a:p>
            <a:pPr marL="0" indent="0"/>
            <a:r>
              <a:rPr lang="de-DE" sz="1800" dirty="0"/>
              <a:t>PI: Reto Steiner (ZHAW), Sabine Kuhlmann (UP), Isabella Proeller (UP), Renate Meyer (WU)</a:t>
            </a:r>
            <a:endParaRPr lang="en-US" sz="1800" dirty="0"/>
          </a:p>
          <a:p>
            <a:endParaRPr lang="en-US" dirty="0"/>
          </a:p>
        </p:txBody>
      </p:sp>
      <p:sp>
        <p:nvSpPr>
          <p:cNvPr id="2" name="Titel 1"/>
          <p:cNvSpPr>
            <a:spLocks noGrp="1"/>
          </p:cNvSpPr>
          <p:nvPr>
            <p:ph type="title"/>
          </p:nvPr>
        </p:nvSpPr>
        <p:spPr/>
        <p:txBody>
          <a:bodyPr/>
          <a:lstStyle/>
          <a:p>
            <a:pPr algn="ctr"/>
            <a:r>
              <a:rPr lang="de-DE" dirty="0"/>
              <a:t>Research </a:t>
            </a:r>
            <a:r>
              <a:rPr lang="de-DE" dirty="0" err="1"/>
              <a:t>team</a:t>
            </a:r>
            <a:endParaRPr lang="en-US" dirty="0"/>
          </a:p>
        </p:txBody>
      </p:sp>
      <p:sp>
        <p:nvSpPr>
          <p:cNvPr id="8" name="Fußzeilenplatzhalter 7"/>
          <p:cNvSpPr>
            <a:spLocks noGrp="1"/>
          </p:cNvSpPr>
          <p:nvPr>
            <p:ph type="ftr" sz="quarter" idx="12"/>
          </p:nvPr>
        </p:nvSpPr>
        <p:spPr/>
        <p:txBody>
          <a:bodyPr/>
          <a:lstStyle/>
          <a:p>
            <a:r>
              <a:rPr lang="en-US"/>
              <a:t>Sabine Kuhlmann</a:t>
            </a:r>
            <a:endParaRPr lang="en-US" dirty="0"/>
          </a:p>
        </p:txBody>
      </p:sp>
      <p:sp>
        <p:nvSpPr>
          <p:cNvPr id="9" name="Foliennummernplatzhalter 8"/>
          <p:cNvSpPr>
            <a:spLocks noGrp="1"/>
          </p:cNvSpPr>
          <p:nvPr>
            <p:ph type="sldNum" sz="quarter" idx="13"/>
          </p:nvPr>
        </p:nvSpPr>
        <p:spPr/>
        <p:txBody>
          <a:bodyPr/>
          <a:lstStyle/>
          <a:p>
            <a:fld id="{B9DC3BE4-014D-4E5D-BF22-87541E65D87F}" type="slidenum">
              <a:rPr lang="en-US" smtClean="0"/>
              <a:pPr/>
              <a:t>3</a:t>
            </a:fld>
            <a:endParaRPr lang="en-US"/>
          </a:p>
        </p:txBody>
      </p:sp>
      <p:pic>
        <p:nvPicPr>
          <p:cNvPr id="1028" name="Picture 4">
            <a:extLst>
              <a:ext uri="{FF2B5EF4-FFF2-40B4-BE49-F238E27FC236}">
                <a16:creationId xmlns:a16="http://schemas.microsoft.com/office/drawing/2014/main" id="{9AE340F6-1724-4792-B9DA-D383D142F9E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713" b="17402"/>
          <a:stretch/>
        </p:blipFill>
        <p:spPr bwMode="auto">
          <a:xfrm>
            <a:off x="2061767" y="2139702"/>
            <a:ext cx="4742482" cy="2783733"/>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21047693-79F0-4CDF-B98B-ABA02339B25E}"/>
              </a:ext>
            </a:extLst>
          </p:cNvPr>
          <p:cNvPicPr>
            <a:picLocks noChangeAspect="1"/>
          </p:cNvPicPr>
          <p:nvPr/>
        </p:nvPicPr>
        <p:blipFill rotWithShape="1">
          <a:blip r:embed="rId3"/>
          <a:srcRect t="30586" b="12134"/>
          <a:stretch/>
        </p:blipFill>
        <p:spPr>
          <a:xfrm>
            <a:off x="179512" y="2447875"/>
            <a:ext cx="1677294" cy="554736"/>
          </a:xfrm>
          <a:prstGeom prst="rect">
            <a:avLst/>
          </a:prstGeom>
        </p:spPr>
      </p:pic>
      <p:pic>
        <p:nvPicPr>
          <p:cNvPr id="5" name="Grafik 4">
            <a:extLst>
              <a:ext uri="{FF2B5EF4-FFF2-40B4-BE49-F238E27FC236}">
                <a16:creationId xmlns:a16="http://schemas.microsoft.com/office/drawing/2014/main" id="{BE01255E-80EC-46DA-A84A-43247270A6AD}"/>
              </a:ext>
            </a:extLst>
          </p:cNvPr>
          <p:cNvPicPr>
            <a:picLocks noChangeAspect="1"/>
          </p:cNvPicPr>
          <p:nvPr/>
        </p:nvPicPr>
        <p:blipFill rotWithShape="1">
          <a:blip r:embed="rId4"/>
          <a:srcRect t="27326" r="26551" b="14138"/>
          <a:stretch/>
        </p:blipFill>
        <p:spPr>
          <a:xfrm>
            <a:off x="7380312" y="4003217"/>
            <a:ext cx="1411031" cy="649311"/>
          </a:xfrm>
          <a:prstGeom prst="rect">
            <a:avLst/>
          </a:prstGeom>
        </p:spPr>
      </p:pic>
      <p:pic>
        <p:nvPicPr>
          <p:cNvPr id="6" name="Grafik 5">
            <a:extLst>
              <a:ext uri="{FF2B5EF4-FFF2-40B4-BE49-F238E27FC236}">
                <a16:creationId xmlns:a16="http://schemas.microsoft.com/office/drawing/2014/main" id="{0F88E833-7EE7-464E-B0C0-8AD5C5DB8A0A}"/>
              </a:ext>
            </a:extLst>
          </p:cNvPr>
          <p:cNvPicPr>
            <a:picLocks noChangeAspect="1"/>
          </p:cNvPicPr>
          <p:nvPr/>
        </p:nvPicPr>
        <p:blipFill rotWithShape="1">
          <a:blip r:embed="rId5"/>
          <a:srcRect l="6531" t="19161" r="12382" b="14173"/>
          <a:stretch/>
        </p:blipFill>
        <p:spPr>
          <a:xfrm>
            <a:off x="7380312" y="2283718"/>
            <a:ext cx="1320741" cy="883050"/>
          </a:xfrm>
          <a:prstGeom prst="rect">
            <a:avLst/>
          </a:prstGeom>
        </p:spPr>
      </p:pic>
      <p:pic>
        <p:nvPicPr>
          <p:cNvPr id="1026" name="Picture 2" descr="Quellbild anzeigen">
            <a:extLst>
              <a:ext uri="{FF2B5EF4-FFF2-40B4-BE49-F238E27FC236}">
                <a16:creationId xmlns:a16="http://schemas.microsoft.com/office/drawing/2014/main" id="{B7FE6DCB-F90D-49E8-8A32-EE54F74027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871" y="3606583"/>
            <a:ext cx="980322" cy="1032606"/>
          </a:xfrm>
          <a:prstGeom prst="rect">
            <a:avLst/>
          </a:prstGeom>
          <a:noFill/>
          <a:extLst>
            <a:ext uri="{909E8E84-426E-40DD-AFC4-6F175D3DCCD1}">
              <a14:hiddenFill xmlns:a14="http://schemas.microsoft.com/office/drawing/2010/main">
                <a:solidFill>
                  <a:srgbClr val="FFFFFF"/>
                </a:solidFill>
              </a14:hiddenFill>
            </a:ext>
          </a:extLst>
        </p:spPr>
      </p:pic>
      <p:sp>
        <p:nvSpPr>
          <p:cNvPr id="15" name="Datumsplatzhalter 14"/>
          <p:cNvSpPr>
            <a:spLocks noGrp="1"/>
          </p:cNvSpPr>
          <p:nvPr>
            <p:ph type="dt" sz="half" idx="11"/>
          </p:nvPr>
        </p:nvSpPr>
        <p:spPr/>
        <p:txBody>
          <a:bodyPr/>
          <a:lstStyle/>
          <a:p>
            <a:r>
              <a:rPr lang="en-US"/>
              <a:t>15 March 2023</a:t>
            </a:r>
            <a:endParaRPr lang="en-US" dirty="0"/>
          </a:p>
        </p:txBody>
      </p:sp>
    </p:spTree>
    <p:extLst>
      <p:ext uri="{BB962C8B-B14F-4D97-AF65-F5344CB8AC3E}">
        <p14:creationId xmlns:p14="http://schemas.microsoft.com/office/powerpoint/2010/main" val="2694388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a:extLst>
              <a:ext uri="{FF2B5EF4-FFF2-40B4-BE49-F238E27FC236}">
                <a16:creationId xmlns:a16="http://schemas.microsoft.com/office/drawing/2014/main" id="{63AE9075-649F-DD10-BBFC-31E5461E68CF}"/>
              </a:ext>
            </a:extLst>
          </p:cNvPr>
          <p:cNvGraphicFramePr/>
          <p:nvPr>
            <p:extLst>
              <p:ext uri="{D42A27DB-BD31-4B8C-83A1-F6EECF244321}">
                <p14:modId xmlns:p14="http://schemas.microsoft.com/office/powerpoint/2010/main" val="4099841913"/>
              </p:ext>
            </p:extLst>
          </p:nvPr>
        </p:nvGraphicFramePr>
        <p:xfrm>
          <a:off x="111696" y="1140547"/>
          <a:ext cx="8924800" cy="3756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id="{10DBA66E-8031-9B4C-279A-060B02351BE3}"/>
              </a:ext>
            </a:extLst>
          </p:cNvPr>
          <p:cNvSpPr>
            <a:spLocks noGrp="1"/>
          </p:cNvSpPr>
          <p:nvPr>
            <p:ph type="title"/>
          </p:nvPr>
        </p:nvSpPr>
        <p:spPr>
          <a:xfrm>
            <a:off x="3005827" y="574852"/>
            <a:ext cx="6320060" cy="349436"/>
          </a:xfrm>
        </p:spPr>
        <p:txBody>
          <a:bodyPr/>
          <a:lstStyle/>
          <a:p>
            <a:pPr algn="l"/>
            <a:r>
              <a:rPr lang="de-DE" sz="2800" b="1" dirty="0">
                <a:solidFill>
                  <a:schemeClr val="bg1"/>
                </a:solidFill>
                <a:latin typeface="Georgia" panose="02040502050405020303" pitchFamily="18" charset="0"/>
              </a:rPr>
              <a:t>Key Messages III</a:t>
            </a:r>
            <a:endParaRPr lang="en-GB" sz="2800" b="1" dirty="0">
              <a:solidFill>
                <a:schemeClr val="bg1"/>
              </a:solidFill>
              <a:latin typeface="Georgia" panose="02040502050405020303" pitchFamily="18" charset="0"/>
            </a:endParaRPr>
          </a:p>
        </p:txBody>
      </p:sp>
      <p:sp>
        <p:nvSpPr>
          <p:cNvPr id="6" name="Foliennummernplatzhalter 5">
            <a:extLst>
              <a:ext uri="{FF2B5EF4-FFF2-40B4-BE49-F238E27FC236}">
                <a16:creationId xmlns:a16="http://schemas.microsoft.com/office/drawing/2014/main" id="{DB47EFE7-94C6-82BD-5873-2CAE7C32758B}"/>
              </a:ext>
            </a:extLst>
          </p:cNvPr>
          <p:cNvSpPr>
            <a:spLocks noGrp="1"/>
          </p:cNvSpPr>
          <p:nvPr>
            <p:ph type="sldNum" sz="quarter" idx="12"/>
          </p:nvPr>
        </p:nvSpPr>
        <p:spPr/>
        <p:txBody>
          <a:bodyPr/>
          <a:lstStyle/>
          <a:p>
            <a:pPr defTabSz="685800"/>
            <a:fld id="{061FB26B-0112-4371-8556-14D6961F686D}" type="slidenum">
              <a:rPr lang="de-DE"/>
              <a:pPr defTabSz="685800"/>
              <a:t>30</a:t>
            </a:fld>
            <a:endParaRPr lang="de-DE" dirty="0"/>
          </a:p>
        </p:txBody>
      </p:sp>
    </p:spTree>
    <p:extLst>
      <p:ext uri="{BB962C8B-B14F-4D97-AF65-F5344CB8AC3E}">
        <p14:creationId xmlns:p14="http://schemas.microsoft.com/office/powerpoint/2010/main" val="2448314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Fußzeilenplatzhalter 3"/>
          <p:cNvSpPr txBox="1"/>
          <p:nvPr/>
        </p:nvSpPr>
        <p:spPr>
          <a:xfrm>
            <a:off x="1447290" y="4309825"/>
            <a:ext cx="3980404" cy="205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nchor="ctr">
            <a:normAutofit/>
          </a:bodyPr>
          <a:lstStyle>
            <a:lvl1pPr>
              <a:defRPr sz="800">
                <a:solidFill>
                  <a:srgbClr val="EDEDED"/>
                </a:solidFill>
                <a:latin typeface="Georgia"/>
                <a:ea typeface="Georgia"/>
                <a:cs typeface="Georgia"/>
                <a:sym typeface="Georgia"/>
              </a:defRPr>
            </a:lvl1pPr>
          </a:lstStyle>
          <a:p>
            <a:pPr defTabSz="685800"/>
            <a:r>
              <a:rPr sz="600"/>
              <a:t>Prof. Dr. Sabine Kuhlmann</a:t>
            </a:r>
          </a:p>
        </p:txBody>
      </p:sp>
      <p:sp>
        <p:nvSpPr>
          <p:cNvPr id="596" name="Titel 1"/>
          <p:cNvSpPr txBox="1">
            <a:spLocks noGrp="1"/>
          </p:cNvSpPr>
          <p:nvPr>
            <p:ph type="title"/>
          </p:nvPr>
        </p:nvSpPr>
        <p:spPr>
          <a:xfrm>
            <a:off x="539552" y="452440"/>
            <a:ext cx="6320060" cy="269207"/>
          </a:xfrm>
          <a:prstGeom prst="rect">
            <a:avLst/>
          </a:prstGeom>
        </p:spPr>
        <p:txBody>
          <a:bodyPr/>
          <a:lstStyle>
            <a:lvl1pPr defTabSz="624078">
              <a:defRPr sz="2184"/>
            </a:lvl1pPr>
          </a:lstStyle>
          <a:p>
            <a:r>
              <a:rPr lang="de-DE" sz="2100" b="1" dirty="0" err="1">
                <a:solidFill>
                  <a:schemeClr val="bg1"/>
                </a:solidFill>
                <a:latin typeface="Arial" panose="020B0604020202020204" pitchFamily="34" charset="0"/>
                <a:cs typeface="Arial" panose="020B0604020202020204" pitchFamily="34" charset="0"/>
              </a:rPr>
              <a:t>Effects</a:t>
            </a:r>
            <a:r>
              <a:rPr lang="de-DE" sz="2100" b="1" dirty="0">
                <a:solidFill>
                  <a:schemeClr val="bg1"/>
                </a:solidFill>
                <a:latin typeface="Arial" panose="020B0604020202020204" pitchFamily="34" charset="0"/>
                <a:cs typeface="Arial" panose="020B0604020202020204" pitchFamily="34" charset="0"/>
              </a:rPr>
              <a:t> of </a:t>
            </a:r>
            <a:r>
              <a:rPr lang="de-DE" sz="2100" b="1" dirty="0" err="1">
                <a:solidFill>
                  <a:schemeClr val="bg1"/>
                </a:solidFill>
                <a:latin typeface="Arial" panose="020B0604020202020204" pitchFamily="34" charset="0"/>
                <a:cs typeface="Arial" panose="020B0604020202020204" pitchFamily="34" charset="0"/>
              </a:rPr>
              <a:t>Digitalization</a:t>
            </a:r>
            <a:r>
              <a:rPr lang="de-DE" sz="2100" b="1" dirty="0">
                <a:solidFill>
                  <a:schemeClr val="bg1"/>
                </a:solidFill>
                <a:latin typeface="Arial" panose="020B0604020202020204" pitchFamily="34" charset="0"/>
                <a:cs typeface="Arial" panose="020B0604020202020204" pitchFamily="34" charset="0"/>
              </a:rPr>
              <a:t>? </a:t>
            </a:r>
            <a:br>
              <a:rPr lang="de-DE" sz="2100" b="1" dirty="0">
                <a:solidFill>
                  <a:schemeClr val="bg1"/>
                </a:solidFill>
                <a:latin typeface="Arial" panose="020B0604020202020204" pitchFamily="34" charset="0"/>
                <a:cs typeface="Arial" panose="020B0604020202020204" pitchFamily="34" charset="0"/>
              </a:rPr>
            </a:br>
            <a:r>
              <a:rPr lang="de-DE" sz="2100" b="1" dirty="0">
                <a:solidFill>
                  <a:schemeClr val="bg1"/>
                </a:solidFill>
                <a:latin typeface="Arial" panose="020B0604020202020204" pitchFamily="34" charset="0"/>
                <a:cs typeface="Arial" panose="020B0604020202020204" pitchFamily="34" charset="0"/>
              </a:rPr>
              <a:t>The </a:t>
            </a:r>
            <a:r>
              <a:rPr lang="de-DE" sz="2100" b="1" dirty="0" err="1">
                <a:solidFill>
                  <a:schemeClr val="bg1"/>
                </a:solidFill>
                <a:latin typeface="Arial" panose="020B0604020202020204" pitchFamily="34" charset="0"/>
                <a:cs typeface="Arial" panose="020B0604020202020204" pitchFamily="34" charset="0"/>
              </a:rPr>
              <a:t>Staff</a:t>
            </a:r>
            <a:r>
              <a:rPr lang="en-US" sz="2100" b="1" dirty="0">
                <a:solidFill>
                  <a:schemeClr val="bg1"/>
                </a:solidFill>
                <a:latin typeface="Arial" panose="020B0604020202020204" pitchFamily="34" charset="0"/>
                <a:cs typeface="Arial" panose="020B0604020202020204" pitchFamily="34" charset="0"/>
              </a:rPr>
              <a:t>’</a:t>
            </a:r>
            <a:r>
              <a:rPr lang="de-DE" sz="2100" b="1" dirty="0">
                <a:solidFill>
                  <a:schemeClr val="bg1"/>
                </a:solidFill>
                <a:latin typeface="Arial" panose="020B0604020202020204" pitchFamily="34" charset="0"/>
                <a:cs typeface="Arial" panose="020B0604020202020204" pitchFamily="34" charset="0"/>
              </a:rPr>
              <a:t>s </a:t>
            </a:r>
            <a:r>
              <a:rPr lang="de-DE" sz="2100" b="1" dirty="0" err="1">
                <a:solidFill>
                  <a:schemeClr val="bg1"/>
                </a:solidFill>
                <a:latin typeface="Arial" panose="020B0604020202020204" pitchFamily="34" charset="0"/>
                <a:cs typeface="Arial" panose="020B0604020202020204" pitchFamily="34" charset="0"/>
              </a:rPr>
              <a:t>Perspective</a:t>
            </a:r>
            <a:endParaRPr sz="2100" b="1" dirty="0">
              <a:solidFill>
                <a:schemeClr val="bg1"/>
              </a:solidFill>
            </a:endParaRPr>
          </a:p>
        </p:txBody>
      </p:sp>
      <p:sp>
        <p:nvSpPr>
          <p:cNvPr id="598" name="Foliennummernplatzhalter 5"/>
          <p:cNvSpPr txBox="1">
            <a:spLocks noGrp="1"/>
          </p:cNvSpPr>
          <p:nvPr>
            <p:ph type="sldNum" sz="quarter" idx="2"/>
          </p:nvPr>
        </p:nvSpPr>
        <p:spPr>
          <a:xfrm>
            <a:off x="7653539" y="4333410"/>
            <a:ext cx="167440" cy="154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25000" lnSpcReduction="20000"/>
          </a:bodyPr>
          <a:lstStyle>
            <a:lvl1pPr>
              <a:spcBef>
                <a:spcPts val="450"/>
              </a:spcBef>
            </a:lvl1pPr>
          </a:lstStyle>
          <a:p>
            <a:pPr defTabSz="685800"/>
            <a:fld id="{86CB4B4D-7CA3-9044-876B-883B54F8677D}" type="slidenum">
              <a:rPr/>
              <a:pPr defTabSz="685800"/>
              <a:t>31</a:t>
            </a:fld>
            <a:endParaRPr/>
          </a:p>
        </p:txBody>
      </p:sp>
      <p:sp>
        <p:nvSpPr>
          <p:cNvPr id="599" name="Textfeld 7"/>
          <p:cNvSpPr txBox="1"/>
          <p:nvPr/>
        </p:nvSpPr>
        <p:spPr>
          <a:xfrm>
            <a:off x="3912607" y="4641570"/>
            <a:ext cx="3752306" cy="196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lvl1pPr>
              <a:defRPr sz="900"/>
            </a:lvl1pPr>
          </a:lstStyle>
          <a:p>
            <a:pPr defTabSz="685800"/>
            <a:r>
              <a:rPr sz="675" dirty="0" err="1">
                <a:solidFill>
                  <a:prstClr val="black"/>
                </a:solidFill>
                <a:latin typeface="Calibri"/>
              </a:rPr>
              <a:t>Problemstellungen</a:t>
            </a:r>
            <a:r>
              <a:rPr sz="675" dirty="0">
                <a:solidFill>
                  <a:prstClr val="black"/>
                </a:solidFill>
                <a:latin typeface="Calibri"/>
              </a:rPr>
              <a:t> </a:t>
            </a:r>
            <a:r>
              <a:rPr sz="675" dirty="0" err="1">
                <a:solidFill>
                  <a:prstClr val="black"/>
                </a:solidFill>
                <a:latin typeface="Calibri"/>
              </a:rPr>
              <a:t>durch</a:t>
            </a:r>
            <a:r>
              <a:rPr sz="675" dirty="0">
                <a:solidFill>
                  <a:prstClr val="black"/>
                </a:solidFill>
                <a:latin typeface="Calibri"/>
              </a:rPr>
              <a:t> </a:t>
            </a:r>
            <a:r>
              <a:rPr sz="675" dirty="0" err="1">
                <a:solidFill>
                  <a:prstClr val="black"/>
                </a:solidFill>
                <a:latin typeface="Calibri"/>
              </a:rPr>
              <a:t>Digitalisierung</a:t>
            </a:r>
            <a:r>
              <a:rPr sz="675" dirty="0">
                <a:solidFill>
                  <a:prstClr val="black"/>
                </a:solidFill>
                <a:latin typeface="Calibri"/>
              </a:rPr>
              <a:t> der </a:t>
            </a:r>
            <a:r>
              <a:rPr sz="675" dirty="0" err="1">
                <a:solidFill>
                  <a:prstClr val="black"/>
                </a:solidFill>
                <a:latin typeface="Calibri"/>
              </a:rPr>
              <a:t>Verwaltungsprozesse</a:t>
            </a:r>
            <a:r>
              <a:rPr sz="675" dirty="0">
                <a:solidFill>
                  <a:prstClr val="black"/>
                </a:solidFill>
                <a:latin typeface="Calibri"/>
              </a:rPr>
              <a:t> </a:t>
            </a:r>
            <a:r>
              <a:rPr sz="675" dirty="0" err="1">
                <a:solidFill>
                  <a:prstClr val="black"/>
                </a:solidFill>
                <a:latin typeface="Calibri"/>
              </a:rPr>
              <a:t>im</a:t>
            </a:r>
            <a:r>
              <a:rPr sz="675" dirty="0">
                <a:solidFill>
                  <a:prstClr val="black"/>
                </a:solidFill>
                <a:latin typeface="Calibri"/>
              </a:rPr>
              <a:t> </a:t>
            </a:r>
            <a:r>
              <a:rPr sz="675" dirty="0" err="1">
                <a:solidFill>
                  <a:prstClr val="black"/>
                </a:solidFill>
                <a:latin typeface="Calibri"/>
              </a:rPr>
              <a:t>Vergleich</a:t>
            </a:r>
            <a:r>
              <a:rPr sz="675" dirty="0">
                <a:solidFill>
                  <a:prstClr val="black"/>
                </a:solidFill>
                <a:latin typeface="Calibri"/>
              </a:rPr>
              <a:t> (in % der </a:t>
            </a:r>
            <a:r>
              <a:rPr sz="675" dirty="0" err="1">
                <a:solidFill>
                  <a:prstClr val="black"/>
                </a:solidFill>
                <a:latin typeface="Calibri"/>
              </a:rPr>
              <a:t>Beschäftigten</a:t>
            </a:r>
            <a:r>
              <a:rPr sz="675" dirty="0">
                <a:solidFill>
                  <a:prstClr val="black"/>
                </a:solidFill>
                <a:latin typeface="Calibri"/>
              </a:rPr>
              <a:t>)</a:t>
            </a:r>
          </a:p>
        </p:txBody>
      </p:sp>
      <p:pic>
        <p:nvPicPr>
          <p:cNvPr id="600" name="Picture 1606483673" descr="Picture 1606483673"/>
          <p:cNvPicPr>
            <a:picLocks noChangeAspect="1"/>
          </p:cNvPicPr>
          <p:nvPr/>
        </p:nvPicPr>
        <p:blipFill>
          <a:blip r:embed="rId2"/>
          <a:stretch>
            <a:fillRect/>
          </a:stretch>
        </p:blipFill>
        <p:spPr>
          <a:xfrm>
            <a:off x="0" y="1083289"/>
            <a:ext cx="9144000" cy="4060211"/>
          </a:xfrm>
          <a:prstGeom prst="rect">
            <a:avLst/>
          </a:prstGeom>
          <a:ln w="12700">
            <a:miter lim="400000"/>
          </a:ln>
        </p:spPr>
      </p:pic>
      <p:sp>
        <p:nvSpPr>
          <p:cNvPr id="4" name="Textfeld 3">
            <a:extLst>
              <a:ext uri="{FF2B5EF4-FFF2-40B4-BE49-F238E27FC236}">
                <a16:creationId xmlns:a16="http://schemas.microsoft.com/office/drawing/2014/main" id="{BC7F973F-0F8D-F855-2F1E-34E54BE46F73}"/>
              </a:ext>
            </a:extLst>
          </p:cNvPr>
          <p:cNvSpPr txBox="1"/>
          <p:nvPr/>
        </p:nvSpPr>
        <p:spPr>
          <a:xfrm>
            <a:off x="4031940" y="1275606"/>
            <a:ext cx="2214246" cy="784830"/>
          </a:xfrm>
          <a:prstGeom prst="rect">
            <a:avLst/>
          </a:prstGeom>
          <a:solidFill>
            <a:schemeClr val="accent2">
              <a:lumMod val="20000"/>
              <a:lumOff val="80000"/>
            </a:schemeClr>
          </a:solidFill>
        </p:spPr>
        <p:txBody>
          <a:bodyPr wrap="square" rtlCol="0">
            <a:spAutoFit/>
          </a:bodyPr>
          <a:lstStyle/>
          <a:p>
            <a:pPr defTabSz="685800"/>
            <a:r>
              <a:rPr lang="de-DE" sz="1500" dirty="0">
                <a:solidFill>
                  <a:prstClr val="black"/>
                </a:solidFill>
                <a:latin typeface="Calibri"/>
              </a:rPr>
              <a:t>94% of </a:t>
            </a:r>
            <a:r>
              <a:rPr lang="de-DE" sz="1500" dirty="0" err="1">
                <a:solidFill>
                  <a:prstClr val="black"/>
                </a:solidFill>
                <a:latin typeface="Calibri"/>
              </a:rPr>
              <a:t>tax</a:t>
            </a:r>
            <a:r>
              <a:rPr lang="de-DE" sz="1500" dirty="0">
                <a:solidFill>
                  <a:prstClr val="black"/>
                </a:solidFill>
                <a:latin typeface="Calibri"/>
              </a:rPr>
              <a:t> </a:t>
            </a:r>
            <a:r>
              <a:rPr lang="de-DE" sz="1500" dirty="0" err="1">
                <a:solidFill>
                  <a:prstClr val="black"/>
                </a:solidFill>
                <a:latin typeface="Calibri"/>
              </a:rPr>
              <a:t>offices</a:t>
            </a:r>
            <a:r>
              <a:rPr lang="de-DE" sz="1500" dirty="0">
                <a:solidFill>
                  <a:prstClr val="black"/>
                </a:solidFill>
                <a:latin typeface="Calibri"/>
              </a:rPr>
              <a:t> </a:t>
            </a:r>
            <a:r>
              <a:rPr lang="de-DE" sz="1500" dirty="0" err="1">
                <a:solidFill>
                  <a:prstClr val="black"/>
                </a:solidFill>
                <a:latin typeface="Calibri"/>
              </a:rPr>
              <a:t>complain</a:t>
            </a:r>
            <a:r>
              <a:rPr lang="de-DE" sz="1500" dirty="0">
                <a:solidFill>
                  <a:prstClr val="black"/>
                </a:solidFill>
                <a:latin typeface="Calibri"/>
              </a:rPr>
              <a:t> </a:t>
            </a:r>
            <a:r>
              <a:rPr lang="de-DE" sz="1500" dirty="0" err="1">
                <a:solidFill>
                  <a:prstClr val="black"/>
                </a:solidFill>
                <a:latin typeface="Calibri"/>
              </a:rPr>
              <a:t>about</a:t>
            </a:r>
            <a:r>
              <a:rPr lang="de-DE" sz="1500" dirty="0">
                <a:solidFill>
                  <a:prstClr val="black"/>
                </a:solidFill>
                <a:latin typeface="Calibri"/>
              </a:rPr>
              <a:t> frequent IT </a:t>
            </a:r>
            <a:r>
              <a:rPr lang="de-DE" sz="1500" dirty="0" err="1">
                <a:solidFill>
                  <a:prstClr val="black"/>
                </a:solidFill>
                <a:latin typeface="Calibri"/>
              </a:rPr>
              <a:t>failures</a:t>
            </a:r>
            <a:endParaRPr lang="de-DE" sz="1500" dirty="0">
              <a:solidFill>
                <a:prstClr val="black"/>
              </a:solidFill>
              <a:latin typeface="Calibri"/>
            </a:endParaRPr>
          </a:p>
        </p:txBody>
      </p:sp>
      <p:sp>
        <p:nvSpPr>
          <p:cNvPr id="5" name="Textfeld 4">
            <a:extLst>
              <a:ext uri="{FF2B5EF4-FFF2-40B4-BE49-F238E27FC236}">
                <a16:creationId xmlns:a16="http://schemas.microsoft.com/office/drawing/2014/main" id="{F7841EFC-E1E9-8839-3ED9-BADED7EFFC23}"/>
              </a:ext>
            </a:extLst>
          </p:cNvPr>
          <p:cNvSpPr txBox="1"/>
          <p:nvPr/>
        </p:nvSpPr>
        <p:spPr>
          <a:xfrm rot="2888039">
            <a:off x="2996505" y="4147304"/>
            <a:ext cx="234667" cy="300082"/>
          </a:xfrm>
          <a:prstGeom prst="rect">
            <a:avLst/>
          </a:prstGeom>
          <a:noFill/>
        </p:spPr>
        <p:txBody>
          <a:bodyPr wrap="square" rtlCol="0">
            <a:spAutoFit/>
          </a:bodyPr>
          <a:lstStyle/>
          <a:p>
            <a:pPr defTabSz="685800"/>
            <a:endParaRPr lang="de-DE" sz="1350" dirty="0">
              <a:solidFill>
                <a:prstClr val="black"/>
              </a:solidFill>
              <a:latin typeface="Calibri"/>
            </a:endParaRPr>
          </a:p>
        </p:txBody>
      </p:sp>
      <p:sp>
        <p:nvSpPr>
          <p:cNvPr id="3" name="Textfeld 2">
            <a:extLst>
              <a:ext uri="{FF2B5EF4-FFF2-40B4-BE49-F238E27FC236}">
                <a16:creationId xmlns:a16="http://schemas.microsoft.com/office/drawing/2014/main" id="{9CC07F52-E85A-4ED1-2F42-3AA293EA55A7}"/>
              </a:ext>
            </a:extLst>
          </p:cNvPr>
          <p:cNvSpPr txBox="1"/>
          <p:nvPr/>
        </p:nvSpPr>
        <p:spPr>
          <a:xfrm>
            <a:off x="6452243" y="245946"/>
            <a:ext cx="2570032" cy="2308324"/>
          </a:xfrm>
          <a:prstGeom prst="rect">
            <a:avLst/>
          </a:prstGeom>
          <a:solidFill>
            <a:schemeClr val="accent1">
              <a:lumMod val="20000"/>
              <a:lumOff val="80000"/>
            </a:schemeClr>
          </a:solidFill>
        </p:spPr>
        <p:txBody>
          <a:bodyPr wrap="square">
            <a:spAutoFit/>
          </a:bodyPr>
          <a:lstStyle/>
          <a:p>
            <a:pPr marL="0" lvl="1">
              <a:buSzPct val="100000"/>
              <a:defRPr sz="1300"/>
            </a:pPr>
            <a:r>
              <a:rPr lang="en-US" sz="1800" b="1" dirty="0">
                <a:solidFill>
                  <a:srgbClr val="FF0000"/>
                </a:solidFill>
              </a:rPr>
              <a:t>Poor satisfaction with digitalization:        </a:t>
            </a:r>
          </a:p>
          <a:p>
            <a:pPr marL="285750" lvl="1" indent="-285750">
              <a:buSzPct val="100000"/>
              <a:buFont typeface="Wingdings" panose="05000000000000000000" pitchFamily="2" charset="2"/>
              <a:buChar char="è"/>
              <a:defRPr sz="1300"/>
            </a:pPr>
            <a:r>
              <a:rPr lang="en-US" sz="1800" b="1" dirty="0">
                <a:solidFill>
                  <a:srgbClr val="FF0000"/>
                </a:solidFill>
              </a:rPr>
              <a:t>building supervision: “sufficient” (4,0); </a:t>
            </a:r>
          </a:p>
          <a:p>
            <a:pPr marL="285750" lvl="1" indent="-285750">
              <a:buSzPct val="100000"/>
              <a:buFont typeface="Wingdings" panose="05000000000000000000" pitchFamily="2" charset="2"/>
              <a:buChar char="è"/>
              <a:defRPr sz="1300"/>
            </a:pPr>
            <a:r>
              <a:rPr lang="en-US" sz="1800" b="1" dirty="0">
                <a:solidFill>
                  <a:srgbClr val="FF0000"/>
                </a:solidFill>
              </a:rPr>
              <a:t>vehicle registration: “satisfactory” (3,3);</a:t>
            </a:r>
          </a:p>
          <a:p>
            <a:pPr marL="285750" lvl="1" indent="-285750">
              <a:buSzPct val="100000"/>
              <a:buFont typeface="Wingdings" panose="05000000000000000000" pitchFamily="2" charset="2"/>
              <a:buChar char="è"/>
              <a:defRPr sz="1300"/>
            </a:pPr>
            <a:r>
              <a:rPr lang="en-US" sz="1800" b="1" dirty="0">
                <a:solidFill>
                  <a:srgbClr val="FF0000"/>
                </a:solidFill>
              </a:rPr>
              <a:t>tax admin: “inadequate” (4,6)</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D13FB1A-3226-49BA-84A5-81990EF423E0}"/>
              </a:ext>
            </a:extLst>
          </p:cNvPr>
          <p:cNvSpPr txBox="1"/>
          <p:nvPr/>
        </p:nvSpPr>
        <p:spPr>
          <a:xfrm>
            <a:off x="263628" y="1208722"/>
            <a:ext cx="3876324" cy="3477875"/>
          </a:xfrm>
          <a:prstGeom prst="rect">
            <a:avLst/>
          </a:prstGeom>
          <a:noFill/>
        </p:spPr>
        <p:txBody>
          <a:bodyPr wrap="square" anchor="ctr">
            <a:spAutoFit/>
          </a:bodyPr>
          <a:lstStyle/>
          <a:p>
            <a:pPr marL="62939" defTabSz="685800">
              <a:spcAft>
                <a:spcPts val="416"/>
              </a:spcAft>
              <a:defRPr/>
            </a:pPr>
            <a:r>
              <a:rPr lang="en-GB" sz="2100" b="1" dirty="0">
                <a:solidFill>
                  <a:srgbClr val="005E80"/>
                </a:solidFill>
                <a:latin typeface="BundesSans Office" panose="020B0002030500000203" pitchFamily="34" charset="0"/>
              </a:rPr>
              <a:t>Recommendations:</a:t>
            </a:r>
          </a:p>
          <a:p>
            <a:pPr marL="300363" indent="-237424" defTabSz="685800">
              <a:spcAft>
                <a:spcPts val="416"/>
              </a:spcAft>
              <a:buFont typeface="Arial" panose="020B0604020202020204" pitchFamily="34" charset="0"/>
              <a:buChar char="•"/>
              <a:defRPr/>
            </a:pPr>
            <a:r>
              <a:rPr lang="en-GB" sz="2100" dirty="0">
                <a:solidFill>
                  <a:srgbClr val="005E80"/>
                </a:solidFill>
                <a:latin typeface="BundesSans Office" panose="020B0002030500000203" pitchFamily="34" charset="0"/>
              </a:rPr>
              <a:t>Digital ministry with central responsibility for digitisation of public administration</a:t>
            </a:r>
          </a:p>
          <a:p>
            <a:pPr marL="300363" indent="-237424" defTabSz="685800">
              <a:spcAft>
                <a:spcPts val="416"/>
              </a:spcAft>
              <a:buFont typeface="Arial" panose="020B0604020202020204" pitchFamily="34" charset="0"/>
              <a:buChar char="•"/>
              <a:defRPr/>
            </a:pPr>
            <a:r>
              <a:rPr lang="en-GB" sz="2100" dirty="0">
                <a:solidFill>
                  <a:srgbClr val="005E80"/>
                </a:solidFill>
                <a:latin typeface="BundesSans Office" panose="020B0002030500000203" pitchFamily="34" charset="0"/>
              </a:rPr>
              <a:t>Support via an operative digital agency with an implementation focus</a:t>
            </a:r>
          </a:p>
          <a:p>
            <a:pPr marL="300363" indent="-237424" defTabSz="685800">
              <a:spcAft>
                <a:spcPts val="416"/>
              </a:spcAft>
              <a:buFont typeface="Arial" panose="020B0604020202020204" pitchFamily="34" charset="0"/>
              <a:buChar char="•"/>
              <a:defRPr/>
            </a:pPr>
            <a:r>
              <a:rPr lang="en-GB" sz="2100" dirty="0">
                <a:solidFill>
                  <a:srgbClr val="005E80"/>
                </a:solidFill>
                <a:latin typeface="BundesSans Office" panose="020B0002030500000203" pitchFamily="34" charset="0"/>
              </a:rPr>
              <a:t>Define objectives and indicators and monitor them using a dashboard</a:t>
            </a:r>
          </a:p>
        </p:txBody>
      </p:sp>
      <p:sp>
        <p:nvSpPr>
          <p:cNvPr id="35843" name="Foliennummernplatzhalter 1">
            <a:extLst>
              <a:ext uri="{FF2B5EF4-FFF2-40B4-BE49-F238E27FC236}">
                <a16:creationId xmlns:a16="http://schemas.microsoft.com/office/drawing/2014/main" id="{1872A78F-9DC2-41AD-A810-EA0D262C4751}"/>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77" b="1">
                <a:solidFill>
                  <a:schemeClr val="tx1"/>
                </a:solidFill>
                <a:latin typeface="Arial" panose="020B0604020202020204" pitchFamily="34" charset="0"/>
                <a:ea typeface="MS PGothic" panose="020B0600070205080204" pitchFamily="34" charset="-128"/>
              </a:defRPr>
            </a:lvl1pPr>
            <a:lvl2pPr marL="514418" indent="-197853">
              <a:spcBef>
                <a:spcPct val="20000"/>
              </a:spcBef>
              <a:buChar char="–"/>
              <a:defRPr sz="1177">
                <a:solidFill>
                  <a:schemeClr val="tx1"/>
                </a:solidFill>
                <a:latin typeface="Arial" panose="020B0604020202020204" pitchFamily="34" charset="0"/>
                <a:ea typeface="MS PGothic" panose="020B0600070205080204" pitchFamily="34" charset="-128"/>
              </a:defRPr>
            </a:lvl2pPr>
            <a:lvl3pPr marL="791414" indent="-158283">
              <a:spcBef>
                <a:spcPct val="20000"/>
              </a:spcBef>
              <a:buChar char="•"/>
              <a:defRPr sz="1177">
                <a:solidFill>
                  <a:schemeClr val="tx1"/>
                </a:solidFill>
                <a:latin typeface="Arial" panose="020B0604020202020204" pitchFamily="34" charset="0"/>
                <a:ea typeface="MS PGothic" panose="020B0600070205080204" pitchFamily="34" charset="-128"/>
              </a:defRPr>
            </a:lvl3pPr>
            <a:lvl4pPr marL="1107979" indent="-158283">
              <a:spcBef>
                <a:spcPct val="20000"/>
              </a:spcBef>
              <a:buChar char="–"/>
              <a:defRPr sz="1177">
                <a:solidFill>
                  <a:schemeClr val="tx1"/>
                </a:solidFill>
                <a:latin typeface="Arial" panose="020B0604020202020204" pitchFamily="34" charset="0"/>
                <a:ea typeface="MS PGothic" panose="020B0600070205080204" pitchFamily="34" charset="-128"/>
              </a:defRPr>
            </a:lvl4pPr>
            <a:lvl5pPr marL="1424544" indent="-158283">
              <a:spcBef>
                <a:spcPct val="20000"/>
              </a:spcBef>
              <a:buChar char="»"/>
              <a:defRPr sz="1385">
                <a:solidFill>
                  <a:schemeClr val="tx1"/>
                </a:solidFill>
                <a:latin typeface="Times New Roman" panose="02020603050405020304" pitchFamily="18" charset="0"/>
                <a:ea typeface="MS PGothic" panose="020B0600070205080204" pitchFamily="34" charset="-128"/>
              </a:defRPr>
            </a:lvl5pPr>
            <a:lvl6pPr marL="1741109" indent="-158283" eaLnBrk="0" fontAlgn="base" hangingPunct="0">
              <a:spcBef>
                <a:spcPct val="20000"/>
              </a:spcBef>
              <a:spcAft>
                <a:spcPct val="0"/>
              </a:spcAft>
              <a:buChar char="»"/>
              <a:defRPr sz="1385">
                <a:solidFill>
                  <a:schemeClr val="tx1"/>
                </a:solidFill>
                <a:latin typeface="Times New Roman" panose="02020603050405020304" pitchFamily="18" charset="0"/>
                <a:ea typeface="MS PGothic" panose="020B0600070205080204" pitchFamily="34" charset="-128"/>
              </a:defRPr>
            </a:lvl6pPr>
            <a:lvl7pPr marL="2057675" indent="-158283" eaLnBrk="0" fontAlgn="base" hangingPunct="0">
              <a:spcBef>
                <a:spcPct val="20000"/>
              </a:spcBef>
              <a:spcAft>
                <a:spcPct val="0"/>
              </a:spcAft>
              <a:buChar char="»"/>
              <a:defRPr sz="1385">
                <a:solidFill>
                  <a:schemeClr val="tx1"/>
                </a:solidFill>
                <a:latin typeface="Times New Roman" panose="02020603050405020304" pitchFamily="18" charset="0"/>
                <a:ea typeface="MS PGothic" panose="020B0600070205080204" pitchFamily="34" charset="-128"/>
              </a:defRPr>
            </a:lvl7pPr>
            <a:lvl8pPr marL="2374240" indent="-158283" eaLnBrk="0" fontAlgn="base" hangingPunct="0">
              <a:spcBef>
                <a:spcPct val="20000"/>
              </a:spcBef>
              <a:spcAft>
                <a:spcPct val="0"/>
              </a:spcAft>
              <a:buChar char="»"/>
              <a:defRPr sz="1385">
                <a:solidFill>
                  <a:schemeClr val="tx1"/>
                </a:solidFill>
                <a:latin typeface="Times New Roman" panose="02020603050405020304" pitchFamily="18" charset="0"/>
                <a:ea typeface="MS PGothic" panose="020B0600070205080204" pitchFamily="34" charset="-128"/>
              </a:defRPr>
            </a:lvl8pPr>
            <a:lvl9pPr marL="2690805" indent="-158283" eaLnBrk="0" fontAlgn="base" hangingPunct="0">
              <a:spcBef>
                <a:spcPct val="20000"/>
              </a:spcBef>
              <a:spcAft>
                <a:spcPct val="0"/>
              </a:spcAft>
              <a:buChar char="»"/>
              <a:defRPr sz="1385">
                <a:solidFill>
                  <a:schemeClr val="tx1"/>
                </a:solidFill>
                <a:latin typeface="Times New Roman" panose="02020603050405020304" pitchFamily="18" charset="0"/>
                <a:ea typeface="MS PGothic" panose="020B0600070205080204" pitchFamily="34" charset="-128"/>
              </a:defRPr>
            </a:lvl9pPr>
          </a:lstStyle>
          <a:p>
            <a:pPr defTabSz="685800">
              <a:spcBef>
                <a:spcPct val="0"/>
              </a:spcBef>
            </a:pPr>
            <a:fld id="{2D9E55E1-3F5E-4090-87A5-822A5E59FCDB}" type="slidenum">
              <a:rPr lang="de-DE" altLang="de-DE" sz="623" b="0">
                <a:solidFill>
                  <a:prstClr val="black"/>
                </a:solidFill>
              </a:rPr>
              <a:pPr defTabSz="685800">
                <a:spcBef>
                  <a:spcPct val="0"/>
                </a:spcBef>
              </a:pPr>
              <a:t>32</a:t>
            </a:fld>
            <a:endParaRPr lang="de-DE" altLang="de-DE" sz="623" b="0">
              <a:solidFill>
                <a:prstClr val="black"/>
              </a:solidFill>
            </a:endParaRPr>
          </a:p>
        </p:txBody>
      </p:sp>
      <p:sp>
        <p:nvSpPr>
          <p:cNvPr id="7" name="Textfeld 6">
            <a:extLst>
              <a:ext uri="{FF2B5EF4-FFF2-40B4-BE49-F238E27FC236}">
                <a16:creationId xmlns:a16="http://schemas.microsoft.com/office/drawing/2014/main" id="{1BAFEAE6-6825-427B-8EF6-FA5994EC49B2}"/>
              </a:ext>
            </a:extLst>
          </p:cNvPr>
          <p:cNvSpPr txBox="1"/>
          <p:nvPr/>
        </p:nvSpPr>
        <p:spPr>
          <a:xfrm>
            <a:off x="3227344" y="303602"/>
            <a:ext cx="4763447" cy="415498"/>
          </a:xfrm>
          <a:prstGeom prst="rect">
            <a:avLst/>
          </a:prstGeom>
          <a:noFill/>
        </p:spPr>
        <p:txBody>
          <a:bodyPr wrap="square">
            <a:spAutoFit/>
          </a:bodyPr>
          <a:lstStyle/>
          <a:p>
            <a:pPr defTabSz="685800">
              <a:defRPr/>
            </a:pPr>
            <a:r>
              <a:rPr lang="en-US" altLang="de-DE" sz="2100" b="1" dirty="0">
                <a:solidFill>
                  <a:prstClr val="black"/>
                </a:solidFill>
                <a:latin typeface="BundesSans Office" panose="020B0002030500000203" pitchFamily="34" charset="0"/>
              </a:rPr>
              <a:t>Outlook: </a:t>
            </a:r>
            <a:r>
              <a:rPr lang="en-US" altLang="de-DE" sz="2100" b="1" dirty="0" err="1">
                <a:solidFill>
                  <a:prstClr val="black"/>
                </a:solidFill>
                <a:latin typeface="BundesSans Office" panose="020B0002030500000203" pitchFamily="34" charset="0"/>
              </a:rPr>
              <a:t>Digitalisation</a:t>
            </a:r>
            <a:r>
              <a:rPr lang="en-US" altLang="de-DE" sz="2100" b="1" dirty="0">
                <a:solidFill>
                  <a:prstClr val="black"/>
                </a:solidFill>
                <a:latin typeface="BundesSans Office" panose="020B0002030500000203" pitchFamily="34" charset="0"/>
              </a:rPr>
              <a:t> </a:t>
            </a:r>
            <a:r>
              <a:rPr lang="en-US" altLang="de-DE" sz="2100" b="1" dirty="0" err="1">
                <a:solidFill>
                  <a:prstClr val="black"/>
                </a:solidFill>
                <a:latin typeface="BundesSans Office" panose="020B0002030500000203" pitchFamily="34" charset="0"/>
              </a:rPr>
              <a:t>Ggovernance</a:t>
            </a:r>
            <a:endParaRPr lang="en-US" altLang="de-DE" sz="2100" b="1" dirty="0">
              <a:solidFill>
                <a:prstClr val="black"/>
              </a:solidFill>
              <a:latin typeface="BundesSans Office" panose="020B0002030500000203" pitchFamily="34" charset="0"/>
            </a:endParaRPr>
          </a:p>
        </p:txBody>
      </p:sp>
      <p:sp>
        <p:nvSpPr>
          <p:cNvPr id="35845" name="Textfeld 8">
            <a:extLst>
              <a:ext uri="{FF2B5EF4-FFF2-40B4-BE49-F238E27FC236}">
                <a16:creationId xmlns:a16="http://schemas.microsoft.com/office/drawing/2014/main" id="{8434CCA6-6627-4E5C-8124-08073220B893}"/>
              </a:ext>
            </a:extLst>
          </p:cNvPr>
          <p:cNvSpPr txBox="1">
            <a:spLocks noChangeArrowheads="1"/>
          </p:cNvSpPr>
          <p:nvPr/>
        </p:nvSpPr>
        <p:spPr bwMode="auto">
          <a:xfrm>
            <a:off x="4611023" y="4320601"/>
            <a:ext cx="2219314" cy="1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700" b="1">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7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7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7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pPr>
            <a:r>
              <a:rPr lang="de-DE" altLang="de-DE" sz="692" b="0">
                <a:solidFill>
                  <a:srgbClr val="005E80"/>
                </a:solidFill>
                <a:latin typeface="BundesSans Office" panose="020B0002030500000203" pitchFamily="34" charset="0"/>
              </a:rPr>
              <a:t>Source: Pixabay</a:t>
            </a:r>
          </a:p>
        </p:txBody>
      </p:sp>
      <p:pic>
        <p:nvPicPr>
          <p:cNvPr id="35846" name="Grafik 9">
            <a:extLst>
              <a:ext uri="{FF2B5EF4-FFF2-40B4-BE49-F238E27FC236}">
                <a16:creationId xmlns:a16="http://schemas.microsoft.com/office/drawing/2014/main" id="{6D1E0C9D-B836-49A7-BA8E-80DC9D03693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t="-89"/>
          <a:stretch>
            <a:fillRect/>
          </a:stretch>
        </p:blipFill>
        <p:spPr bwMode="auto">
          <a:xfrm>
            <a:off x="4633008" y="1047139"/>
            <a:ext cx="3283354" cy="331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Fußzeilenplatzhalter 3"/>
          <p:cNvSpPr txBox="1"/>
          <p:nvPr/>
        </p:nvSpPr>
        <p:spPr>
          <a:xfrm>
            <a:off x="1447290" y="4320183"/>
            <a:ext cx="3980404" cy="184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nchor="ctr">
            <a:spAutoFit/>
          </a:bodyPr>
          <a:lstStyle>
            <a:lvl1pPr>
              <a:defRPr sz="800">
                <a:solidFill>
                  <a:srgbClr val="EDEDED"/>
                </a:solidFill>
                <a:latin typeface="Georgia"/>
                <a:ea typeface="Georgia"/>
                <a:cs typeface="Georgia"/>
                <a:sym typeface="Georgia"/>
              </a:defRPr>
            </a:lvl1pPr>
          </a:lstStyle>
          <a:p>
            <a:pPr defTabSz="685800" fontAlgn="base">
              <a:spcBef>
                <a:spcPct val="0"/>
              </a:spcBef>
              <a:spcAft>
                <a:spcPct val="0"/>
              </a:spcAft>
            </a:pPr>
            <a:r>
              <a:rPr sz="600"/>
              <a:t>Prof. Dr. Sabine Kuhlmann</a:t>
            </a:r>
          </a:p>
        </p:txBody>
      </p:sp>
      <p:sp>
        <p:nvSpPr>
          <p:cNvPr id="654" name="Titel 1"/>
          <p:cNvSpPr txBox="1">
            <a:spLocks noGrp="1"/>
          </p:cNvSpPr>
          <p:nvPr>
            <p:ph type="title"/>
          </p:nvPr>
        </p:nvSpPr>
        <p:spPr>
          <a:xfrm>
            <a:off x="2936364" y="587719"/>
            <a:ext cx="4726997" cy="269207"/>
          </a:xfrm>
          <a:prstGeom prst="rect">
            <a:avLst/>
          </a:prstGeom>
        </p:spPr>
        <p:txBody>
          <a:bodyPr/>
          <a:lstStyle>
            <a:lvl1pPr defTabSz="624078">
              <a:defRPr sz="2184"/>
            </a:lvl1pPr>
          </a:lstStyle>
          <a:p>
            <a:r>
              <a:rPr sz="2100" b="1" dirty="0">
                <a:solidFill>
                  <a:schemeClr val="bg1"/>
                </a:solidFill>
              </a:rPr>
              <a:t>Project publications (a selection)</a:t>
            </a:r>
          </a:p>
        </p:txBody>
      </p:sp>
      <p:sp>
        <p:nvSpPr>
          <p:cNvPr id="655" name="Foliennummernplatzhalter 5"/>
          <p:cNvSpPr txBox="1">
            <a:spLocks noGrp="1"/>
          </p:cNvSpPr>
          <p:nvPr>
            <p:ph type="sldNum" sz="quarter" idx="2"/>
          </p:nvPr>
        </p:nvSpPr>
        <p:spPr>
          <a:xfrm>
            <a:off x="7665167" y="3675291"/>
            <a:ext cx="155811" cy="184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nchor="ctr">
            <a:spAutoFit/>
          </a:bodyPr>
          <a:lstStyle>
            <a:defPPr marL="0" marR="0" indent="0" algn="l" defTabSz="685800" rtl="0" fontAlgn="auto" latinLnBrk="1"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defRPr>
            </a:defPPr>
            <a:lvl1pPr marL="0" marR="0" indent="0" algn="r" defTabSz="3429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rgbClr val="EDEDED"/>
                </a:solidFill>
                <a:effectLst/>
                <a:uFillTx/>
                <a:latin typeface="Georgia"/>
                <a:ea typeface="Georgia"/>
                <a:cs typeface="Georgia"/>
                <a:sym typeface="Georgia"/>
              </a:defRPr>
            </a:lvl1pPr>
            <a:lvl2pPr marL="0" marR="0" indent="342900" algn="l" defTabSz="466725" rtl="0" fontAlgn="auto" latinLnBrk="0" hangingPunct="0">
              <a:lnSpc>
                <a:spcPct val="90000"/>
              </a:lnSpc>
              <a:spcBef>
                <a:spcPts val="525"/>
              </a:spcBef>
              <a:spcAft>
                <a:spcPts val="0"/>
              </a:spcAft>
              <a:buClrTx/>
              <a:buSzTx/>
              <a:buFontTx/>
              <a:buNone/>
              <a:tabLst/>
              <a:defRPr kumimoji="0" sz="1050" b="0" i="0" u="none" strike="noStrike" cap="none" spc="0" normalizeH="0" baseline="0">
                <a:ln>
                  <a:noFill/>
                </a:ln>
                <a:solidFill>
                  <a:srgbClr val="000000"/>
                </a:solidFill>
                <a:effectLst/>
                <a:uFillTx/>
                <a:latin typeface="+mj-lt"/>
                <a:ea typeface="+mj-ea"/>
                <a:cs typeface="+mj-cs"/>
                <a:sym typeface="Calibri"/>
              </a:defRPr>
            </a:lvl2pPr>
            <a:lvl3pPr marL="0" marR="0" indent="685800" algn="l" defTabSz="466725" rtl="0" fontAlgn="auto" latinLnBrk="0" hangingPunct="0">
              <a:lnSpc>
                <a:spcPct val="90000"/>
              </a:lnSpc>
              <a:spcBef>
                <a:spcPts val="525"/>
              </a:spcBef>
              <a:spcAft>
                <a:spcPts val="0"/>
              </a:spcAft>
              <a:buClrTx/>
              <a:buSzTx/>
              <a:buFontTx/>
              <a:buNone/>
              <a:tabLst/>
              <a:defRPr kumimoji="0" sz="1050" b="0" i="0" u="none" strike="noStrike" cap="none" spc="0" normalizeH="0" baseline="0">
                <a:ln>
                  <a:noFill/>
                </a:ln>
                <a:solidFill>
                  <a:srgbClr val="000000"/>
                </a:solidFill>
                <a:effectLst/>
                <a:uFillTx/>
                <a:latin typeface="+mj-lt"/>
                <a:ea typeface="+mj-ea"/>
                <a:cs typeface="+mj-cs"/>
                <a:sym typeface="Calibri"/>
              </a:defRPr>
            </a:lvl3pPr>
            <a:lvl4pPr marL="0" marR="0" indent="1028700" algn="l" defTabSz="466725" rtl="0" fontAlgn="auto" latinLnBrk="0" hangingPunct="0">
              <a:lnSpc>
                <a:spcPct val="90000"/>
              </a:lnSpc>
              <a:spcBef>
                <a:spcPts val="525"/>
              </a:spcBef>
              <a:spcAft>
                <a:spcPts val="0"/>
              </a:spcAft>
              <a:buClrTx/>
              <a:buSzTx/>
              <a:buFontTx/>
              <a:buNone/>
              <a:tabLst/>
              <a:defRPr kumimoji="0" sz="1050" b="0" i="0" u="none" strike="noStrike" cap="none" spc="0" normalizeH="0" baseline="0">
                <a:ln>
                  <a:noFill/>
                </a:ln>
                <a:solidFill>
                  <a:srgbClr val="000000"/>
                </a:solidFill>
                <a:effectLst/>
                <a:uFillTx/>
                <a:latin typeface="+mj-lt"/>
                <a:ea typeface="+mj-ea"/>
                <a:cs typeface="+mj-cs"/>
                <a:sym typeface="Calibri"/>
              </a:defRPr>
            </a:lvl4pPr>
            <a:lvl5pPr marL="0" marR="0" indent="1371600" algn="l" defTabSz="466725" rtl="0" fontAlgn="auto" latinLnBrk="0" hangingPunct="0">
              <a:lnSpc>
                <a:spcPct val="90000"/>
              </a:lnSpc>
              <a:spcBef>
                <a:spcPts val="525"/>
              </a:spcBef>
              <a:spcAft>
                <a:spcPts val="0"/>
              </a:spcAft>
              <a:buClrTx/>
              <a:buSzTx/>
              <a:buFontTx/>
              <a:buNone/>
              <a:tabLst/>
              <a:defRPr kumimoji="0" sz="1050" b="0" i="0" u="none" strike="noStrike" cap="none" spc="0" normalizeH="0" baseline="0">
                <a:ln>
                  <a:noFill/>
                </a:ln>
                <a:solidFill>
                  <a:srgbClr val="000000"/>
                </a:solidFill>
                <a:effectLst/>
                <a:uFillTx/>
                <a:latin typeface="+mj-lt"/>
                <a:ea typeface="+mj-ea"/>
                <a:cs typeface="+mj-cs"/>
                <a:sym typeface="Calibri"/>
              </a:defRPr>
            </a:lvl5pPr>
            <a:lvl6pPr marL="0" marR="0" indent="1714500" algn="l" defTabSz="466725" rtl="0" fontAlgn="auto" latinLnBrk="0" hangingPunct="0">
              <a:lnSpc>
                <a:spcPct val="90000"/>
              </a:lnSpc>
              <a:spcBef>
                <a:spcPts val="525"/>
              </a:spcBef>
              <a:spcAft>
                <a:spcPts val="0"/>
              </a:spcAft>
              <a:buClrTx/>
              <a:buSzTx/>
              <a:buFontTx/>
              <a:buNone/>
              <a:tabLst/>
              <a:defRPr kumimoji="0" sz="1050" b="0" i="0" u="none" strike="noStrike" cap="none" spc="0" normalizeH="0" baseline="0">
                <a:ln>
                  <a:noFill/>
                </a:ln>
                <a:solidFill>
                  <a:srgbClr val="000000"/>
                </a:solidFill>
                <a:effectLst/>
                <a:uFillTx/>
                <a:latin typeface="+mj-lt"/>
                <a:ea typeface="+mj-ea"/>
                <a:cs typeface="+mj-cs"/>
                <a:sym typeface="Calibri"/>
              </a:defRPr>
            </a:lvl6pPr>
            <a:lvl7pPr marL="0" marR="0" indent="2057400" algn="l" defTabSz="466725" rtl="0" fontAlgn="auto" latinLnBrk="0" hangingPunct="0">
              <a:lnSpc>
                <a:spcPct val="90000"/>
              </a:lnSpc>
              <a:spcBef>
                <a:spcPts val="525"/>
              </a:spcBef>
              <a:spcAft>
                <a:spcPts val="0"/>
              </a:spcAft>
              <a:buClrTx/>
              <a:buSzTx/>
              <a:buFontTx/>
              <a:buNone/>
              <a:tabLst/>
              <a:defRPr kumimoji="0" sz="1050" b="0" i="0" u="none" strike="noStrike" cap="none" spc="0" normalizeH="0" baseline="0">
                <a:ln>
                  <a:noFill/>
                </a:ln>
                <a:solidFill>
                  <a:srgbClr val="000000"/>
                </a:solidFill>
                <a:effectLst/>
                <a:uFillTx/>
                <a:latin typeface="+mj-lt"/>
                <a:ea typeface="+mj-ea"/>
                <a:cs typeface="+mj-cs"/>
                <a:sym typeface="Calibri"/>
              </a:defRPr>
            </a:lvl7pPr>
            <a:lvl8pPr marL="0" marR="0" indent="2400300" algn="l" defTabSz="466725" rtl="0" fontAlgn="auto" latinLnBrk="0" hangingPunct="0">
              <a:lnSpc>
                <a:spcPct val="90000"/>
              </a:lnSpc>
              <a:spcBef>
                <a:spcPts val="525"/>
              </a:spcBef>
              <a:spcAft>
                <a:spcPts val="0"/>
              </a:spcAft>
              <a:buClrTx/>
              <a:buSzTx/>
              <a:buFontTx/>
              <a:buNone/>
              <a:tabLst/>
              <a:defRPr kumimoji="0" sz="1050" b="0" i="0" u="none" strike="noStrike" cap="none" spc="0" normalizeH="0" baseline="0">
                <a:ln>
                  <a:noFill/>
                </a:ln>
                <a:solidFill>
                  <a:srgbClr val="000000"/>
                </a:solidFill>
                <a:effectLst/>
                <a:uFillTx/>
                <a:latin typeface="+mj-lt"/>
                <a:ea typeface="+mj-ea"/>
                <a:cs typeface="+mj-cs"/>
                <a:sym typeface="Calibri"/>
              </a:defRPr>
            </a:lvl8pPr>
            <a:lvl9pPr marL="0" marR="0" indent="2743200" algn="l" defTabSz="466725" rtl="0" fontAlgn="auto" latinLnBrk="0" hangingPunct="0">
              <a:lnSpc>
                <a:spcPct val="90000"/>
              </a:lnSpc>
              <a:spcBef>
                <a:spcPts val="525"/>
              </a:spcBef>
              <a:spcAft>
                <a:spcPts val="0"/>
              </a:spcAft>
              <a:buClrTx/>
              <a:buSzTx/>
              <a:buFontTx/>
              <a:buNone/>
              <a:tabLst/>
              <a:defRPr kumimoji="0" sz="105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de-DE"/>
              <a:pPr/>
              <a:t>33</a:t>
            </a:fld>
            <a:endParaRPr/>
          </a:p>
        </p:txBody>
      </p:sp>
      <p:pic>
        <p:nvPicPr>
          <p:cNvPr id="656" name="Picture 2" descr="Picture 2"/>
          <p:cNvPicPr>
            <a:picLocks noChangeAspect="1"/>
          </p:cNvPicPr>
          <p:nvPr/>
        </p:nvPicPr>
        <p:blipFill>
          <a:blip r:embed="rId2"/>
          <a:stretch>
            <a:fillRect/>
          </a:stretch>
        </p:blipFill>
        <p:spPr>
          <a:xfrm>
            <a:off x="1143001" y="1215404"/>
            <a:ext cx="2227834" cy="3156098"/>
          </a:xfrm>
          <a:prstGeom prst="rect">
            <a:avLst/>
          </a:prstGeom>
          <a:ln w="12700">
            <a:miter lim="400000"/>
          </a:ln>
        </p:spPr>
      </p:pic>
      <p:pic>
        <p:nvPicPr>
          <p:cNvPr id="657" name="Picture 4" descr="Picture 4"/>
          <p:cNvPicPr>
            <a:picLocks noChangeAspect="1"/>
          </p:cNvPicPr>
          <p:nvPr/>
        </p:nvPicPr>
        <p:blipFill>
          <a:blip r:embed="rId3"/>
          <a:stretch>
            <a:fillRect/>
          </a:stretch>
        </p:blipFill>
        <p:spPr>
          <a:xfrm>
            <a:off x="3370835" y="1215404"/>
            <a:ext cx="2603113" cy="3156098"/>
          </a:xfrm>
          <a:prstGeom prst="rect">
            <a:avLst/>
          </a:prstGeom>
          <a:ln w="12700">
            <a:miter lim="400000"/>
          </a:ln>
        </p:spPr>
      </p:pic>
      <p:sp>
        <p:nvSpPr>
          <p:cNvPr id="658" name="Textfeld 8"/>
          <p:cNvSpPr txBox="1"/>
          <p:nvPr/>
        </p:nvSpPr>
        <p:spPr>
          <a:xfrm>
            <a:off x="3565572" y="2358435"/>
            <a:ext cx="2213634"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p>
            <a:pPr defTabSz="685800" fontAlgn="base">
              <a:spcBef>
                <a:spcPct val="0"/>
              </a:spcBef>
              <a:spcAft>
                <a:spcPct val="0"/>
              </a:spcAft>
              <a:defRPr sz="1600" b="1">
                <a:latin typeface="Sage Peak"/>
                <a:ea typeface="Sage Peak"/>
                <a:cs typeface="Sage Peak"/>
                <a:sym typeface="Sage Peak"/>
              </a:defRPr>
            </a:pPr>
            <a:r>
              <a:rPr sz="1200" b="1">
                <a:solidFill>
                  <a:prstClr val="black"/>
                </a:solidFill>
                <a:latin typeface="Sage Peak"/>
                <a:sym typeface="Sage Peak"/>
              </a:rPr>
              <a:t>Gräfe/Marienfeldt/Wehmeier/ Kuhlmann, 2024: Changing tasks and changing public servants? The digitalisation and automation of public administrative work</a:t>
            </a:r>
          </a:p>
          <a:p>
            <a:pPr defTabSz="685800" fontAlgn="base">
              <a:spcBef>
                <a:spcPct val="0"/>
              </a:spcBef>
              <a:spcAft>
                <a:spcPct val="0"/>
              </a:spcAft>
              <a:defRPr sz="1600" b="1" u="sng">
                <a:solidFill>
                  <a:srgbClr val="156082"/>
                </a:solidFill>
              </a:defRPr>
            </a:pPr>
            <a:r>
              <a:rPr sz="1200" b="1" u="sng">
                <a:solidFill>
                  <a:srgbClr val="0563C1"/>
                </a:solidFill>
                <a:uFill>
                  <a:solidFill>
                    <a:srgbClr val="0563C1"/>
                  </a:solidFill>
                </a:uFill>
                <a:latin typeface="Calibri" pitchFamily="34" charset="0"/>
                <a:cs typeface="Arial" charset="0"/>
                <a:hlinkClick r:id="rId4"/>
              </a:rPr>
              <a:t>https://doi.org/10.1177/13837605241289773</a:t>
            </a:r>
            <a:endParaRPr sz="1200" b="1" u="sng">
              <a:solidFill>
                <a:srgbClr val="156082"/>
              </a:solidFill>
              <a:latin typeface="Aptos"/>
              <a:ea typeface="Aptos"/>
              <a:cs typeface="Aptos"/>
              <a:sym typeface="Aptos"/>
            </a:endParaRPr>
          </a:p>
        </p:txBody>
      </p:sp>
      <p:pic>
        <p:nvPicPr>
          <p:cNvPr id="659" name="Picture 6" descr="Picture 6"/>
          <p:cNvPicPr>
            <a:picLocks noChangeAspect="1"/>
          </p:cNvPicPr>
          <p:nvPr/>
        </p:nvPicPr>
        <p:blipFill>
          <a:blip r:embed="rId5"/>
          <a:stretch>
            <a:fillRect/>
          </a:stretch>
        </p:blipFill>
        <p:spPr>
          <a:xfrm>
            <a:off x="5973945" y="1215405"/>
            <a:ext cx="2027056" cy="3156097"/>
          </a:xfrm>
          <a:prstGeom prst="rect">
            <a:avLst/>
          </a:prstGeom>
          <a:ln w="12700">
            <a:miter lim="400000"/>
          </a:ln>
        </p:spPr>
      </p:pic>
      <p:sp>
        <p:nvSpPr>
          <p:cNvPr id="660" name="Textfeld 11"/>
          <p:cNvSpPr txBox="1"/>
          <p:nvPr/>
        </p:nvSpPr>
        <p:spPr>
          <a:xfrm>
            <a:off x="6037281" y="2466447"/>
            <a:ext cx="1900382" cy="1569660"/>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p>
            <a:pPr defTabSz="685800" fontAlgn="base">
              <a:spcBef>
                <a:spcPct val="0"/>
              </a:spcBef>
              <a:spcAft>
                <a:spcPct val="0"/>
              </a:spcAft>
              <a:defRPr sz="1600" b="1">
                <a:latin typeface="Sage Peak"/>
                <a:ea typeface="Sage Peak"/>
                <a:cs typeface="Sage Peak"/>
                <a:sym typeface="Sage Peak"/>
              </a:defRPr>
            </a:pPr>
            <a:r>
              <a:rPr sz="1200" b="1">
                <a:solidFill>
                  <a:prstClr val="black"/>
                </a:solidFill>
                <a:latin typeface="Sage Peak"/>
                <a:sym typeface="Sage Peak"/>
              </a:rPr>
              <a:t>Marienfeldt/Wehmeier/ Kuhlmann, 2024: </a:t>
            </a:r>
            <a:r>
              <a:rPr sz="1200" b="1">
                <a:solidFill>
                  <a:prstClr val="black"/>
                </a:solidFill>
                <a:latin typeface="Calibri"/>
                <a:cs typeface="Arial" charset="0"/>
                <a:sym typeface="Calibri"/>
              </a:rPr>
              <a:t>Top down or bottom up digital transformation? A comparison of institutional changes and outcomes. </a:t>
            </a:r>
            <a:r>
              <a:rPr sz="1200" b="1" u="sng">
                <a:solidFill>
                  <a:srgbClr val="0563C1"/>
                </a:solidFill>
                <a:uFill>
                  <a:solidFill>
                    <a:srgbClr val="0563C1"/>
                  </a:solidFill>
                </a:uFill>
                <a:latin typeface="Calibri"/>
                <a:cs typeface="Arial" charset="0"/>
                <a:sym typeface="Calibri"/>
                <a:hlinkClick r:id="rId6"/>
              </a:rPr>
              <a:t>https://doi.org/10.1080/09540962.2024.2365351</a:t>
            </a:r>
            <a:r>
              <a:rPr sz="1200" b="1">
                <a:solidFill>
                  <a:srgbClr val="156082"/>
                </a:solidFill>
                <a:latin typeface="Calibri"/>
                <a:cs typeface="Arial" charset="0"/>
                <a:sym typeface="Calibri"/>
              </a:rPr>
              <a:t> </a:t>
            </a:r>
            <a:endParaRPr sz="1200" b="1">
              <a:solidFill>
                <a:prstClr val="black"/>
              </a:solidFill>
              <a:latin typeface="Aptos"/>
              <a:ea typeface="Aptos"/>
              <a:cs typeface="Aptos"/>
              <a:sym typeface="Aptos"/>
            </a:endParaRPr>
          </a:p>
        </p:txBody>
      </p:sp>
      <p:sp>
        <p:nvSpPr>
          <p:cNvPr id="3" name="Textfeld 2">
            <a:extLst>
              <a:ext uri="{FF2B5EF4-FFF2-40B4-BE49-F238E27FC236}">
                <a16:creationId xmlns:a16="http://schemas.microsoft.com/office/drawing/2014/main" id="{BE6929B8-D6BF-BBC7-11CF-08823FE795DC}"/>
              </a:ext>
            </a:extLst>
          </p:cNvPr>
          <p:cNvSpPr txBox="1"/>
          <p:nvPr/>
        </p:nvSpPr>
        <p:spPr>
          <a:xfrm>
            <a:off x="1143001" y="3039390"/>
            <a:ext cx="2164496" cy="669414"/>
          </a:xfrm>
          <a:prstGeom prst="rect">
            <a:avLst/>
          </a:prstGeom>
          <a:noFill/>
        </p:spPr>
        <p:txBody>
          <a:bodyPr wrap="square">
            <a:spAutoFit/>
          </a:bodyPr>
          <a:lstStyle/>
          <a:p>
            <a:pPr defTabSz="685800" fontAlgn="base">
              <a:spcBef>
                <a:spcPct val="0"/>
              </a:spcBef>
              <a:spcAft>
                <a:spcPct val="0"/>
              </a:spcAft>
            </a:pPr>
            <a:r>
              <a:rPr lang="de-DE" sz="1350" dirty="0">
                <a:solidFill>
                  <a:prstClr val="black"/>
                </a:solidFill>
                <a:latin typeface="Calibri" panose="020F0502020204030204" pitchFamily="34" charset="0"/>
                <a:ea typeface="Aptos" panose="020B0004020202020204" pitchFamily="34" charset="0"/>
                <a:cs typeface="Aptos" panose="020B0004020202020204" pitchFamily="34" charset="0"/>
              </a:rPr>
              <a:t> </a:t>
            </a:r>
            <a:endParaRPr lang="de-DE" sz="1500" dirty="0">
              <a:solidFill>
                <a:prstClr val="black"/>
              </a:solidFill>
              <a:latin typeface="Aptos" panose="020B0004020202020204" pitchFamily="34" charset="0"/>
              <a:ea typeface="Aptos" panose="020B0004020202020204" pitchFamily="34" charset="0"/>
              <a:cs typeface="Aptos" panose="020B0004020202020204" pitchFamily="34" charset="0"/>
            </a:endParaRPr>
          </a:p>
          <a:p>
            <a:pPr defTabSz="685800" fontAlgn="base">
              <a:spcBef>
                <a:spcPct val="0"/>
              </a:spcBef>
              <a:spcAft>
                <a:spcPct val="0"/>
              </a:spcAft>
            </a:pPr>
            <a:r>
              <a:rPr lang="de-DE" sz="1200" b="1" u="sng" dirty="0">
                <a:solidFill>
                  <a:srgbClr val="0F4761"/>
                </a:solidFill>
                <a:latin typeface="Calibri" panose="020F0502020204030204" pitchFamily="34" charset="0"/>
                <a:ea typeface="Aptos" panose="020B0004020202020204" pitchFamily="34" charset="0"/>
                <a:cs typeface="Aptos" panose="020B0004020202020204" pitchFamily="34" charset="0"/>
                <a:hlinkClick r:id="rId7"/>
              </a:rPr>
              <a:t>https://doi.org/10.5771/9783748944348</a:t>
            </a:r>
            <a:endParaRPr lang="de-DE" sz="1200" dirty="0">
              <a:solidFill>
                <a:prstClr val="black"/>
              </a:solidFill>
              <a:latin typeface="Aptos" panose="020B0004020202020204" pitchFamily="34" charset="0"/>
              <a:ea typeface="Aptos" panose="020B0004020202020204" pitchFamily="34" charset="0"/>
              <a:cs typeface="Aptos" panose="020B00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01369FF-C187-C879-6F32-0604D44FF1EB}"/>
              </a:ext>
            </a:extLst>
          </p:cNvPr>
          <p:cNvSpPr>
            <a:spLocks noGrp="1"/>
          </p:cNvSpPr>
          <p:nvPr>
            <p:ph type="dt" sz="half" idx="11"/>
          </p:nvPr>
        </p:nvSpPr>
        <p:spPr/>
        <p:txBody>
          <a:bodyPr/>
          <a:lstStyle/>
          <a:p>
            <a:pPr defTabSz="685800" fontAlgn="base">
              <a:spcBef>
                <a:spcPct val="0"/>
              </a:spcBef>
              <a:spcAft>
                <a:spcPct val="0"/>
              </a:spcAft>
            </a:pPr>
            <a:r>
              <a:rPr lang="en-US" sz="1350">
                <a:solidFill>
                  <a:prstClr val="white"/>
                </a:solidFill>
                <a:latin typeface="Calibri"/>
                <a:cs typeface="Arial" charset="0"/>
              </a:rPr>
              <a:t>15 March 2023</a:t>
            </a:r>
            <a:endParaRPr lang="en-US" sz="1350" dirty="0">
              <a:solidFill>
                <a:prstClr val="white"/>
              </a:solidFill>
              <a:latin typeface="Calibri"/>
              <a:cs typeface="Arial" charset="0"/>
            </a:endParaRPr>
          </a:p>
        </p:txBody>
      </p:sp>
      <p:sp>
        <p:nvSpPr>
          <p:cNvPr id="5" name="Footer Placeholder 4">
            <a:extLst>
              <a:ext uri="{FF2B5EF4-FFF2-40B4-BE49-F238E27FC236}">
                <a16:creationId xmlns:a16="http://schemas.microsoft.com/office/drawing/2014/main" id="{AEA13CCD-3EB9-B92B-4356-E554DDDF63CD}"/>
              </a:ext>
            </a:extLst>
          </p:cNvPr>
          <p:cNvSpPr>
            <a:spLocks noGrp="1"/>
          </p:cNvSpPr>
          <p:nvPr>
            <p:ph type="ftr" sz="quarter" idx="12"/>
          </p:nvPr>
        </p:nvSpPr>
        <p:spPr/>
        <p:txBody>
          <a:bodyPr/>
          <a:lstStyle/>
          <a:p>
            <a:pPr defTabSz="685800" fontAlgn="base">
              <a:spcBef>
                <a:spcPct val="0"/>
              </a:spcBef>
              <a:spcAft>
                <a:spcPct val="0"/>
              </a:spcAft>
            </a:pPr>
            <a:r>
              <a:rPr lang="en-US" sz="1350">
                <a:solidFill>
                  <a:prstClr val="white"/>
                </a:solidFill>
                <a:latin typeface="Calibri"/>
                <a:cs typeface="Arial" charset="0"/>
              </a:rPr>
              <a:t>Sabine Kuhlmann</a:t>
            </a:r>
            <a:endParaRPr lang="en-US" sz="1350" dirty="0">
              <a:solidFill>
                <a:prstClr val="white"/>
              </a:solidFill>
              <a:latin typeface="Calibri"/>
              <a:cs typeface="Arial" charset="0"/>
            </a:endParaRPr>
          </a:p>
        </p:txBody>
      </p:sp>
      <p:sp>
        <p:nvSpPr>
          <p:cNvPr id="6" name="Slide Number Placeholder 5">
            <a:extLst>
              <a:ext uri="{FF2B5EF4-FFF2-40B4-BE49-F238E27FC236}">
                <a16:creationId xmlns:a16="http://schemas.microsoft.com/office/drawing/2014/main" id="{25680F44-A114-3ED0-215B-57588411290A}"/>
              </a:ext>
            </a:extLst>
          </p:cNvPr>
          <p:cNvSpPr>
            <a:spLocks noGrp="1"/>
          </p:cNvSpPr>
          <p:nvPr>
            <p:ph type="sldNum" sz="quarter" idx="13"/>
          </p:nvPr>
        </p:nvSpPr>
        <p:spPr/>
        <p:txBody>
          <a:bodyPr/>
          <a:lstStyle/>
          <a:p>
            <a:pPr defTabSz="685800"/>
            <a:fld id="{B9DC3BE4-014D-4E5D-BF22-87541E65D87F}" type="slidenum">
              <a:rPr lang="en-US" sz="1350">
                <a:solidFill>
                  <a:prstClr val="white"/>
                </a:solidFill>
                <a:latin typeface="Calibri"/>
              </a:rPr>
              <a:pPr defTabSz="685800"/>
              <a:t>34</a:t>
            </a:fld>
            <a:endParaRPr lang="en-US" sz="1350">
              <a:solidFill>
                <a:prstClr val="white"/>
              </a:solidFill>
              <a:latin typeface="Calibri"/>
            </a:endParaRPr>
          </a:p>
        </p:txBody>
      </p:sp>
      <p:sp>
        <p:nvSpPr>
          <p:cNvPr id="8" name="Rectangle 7">
            <a:extLst>
              <a:ext uri="{FF2B5EF4-FFF2-40B4-BE49-F238E27FC236}">
                <a16:creationId xmlns:a16="http://schemas.microsoft.com/office/drawing/2014/main" id="{8F7C903C-3FB1-1FB7-6DCB-4F7FBC45B25E}"/>
              </a:ext>
            </a:extLst>
          </p:cNvPr>
          <p:cNvSpPr/>
          <p:nvPr/>
        </p:nvSpPr>
        <p:spPr>
          <a:xfrm>
            <a:off x="1143000" y="642938"/>
            <a:ext cx="6858000" cy="3857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US" sz="1350" dirty="0">
              <a:solidFill>
                <a:prstClr val="white"/>
              </a:solidFill>
              <a:latin typeface="Calibri"/>
            </a:endParaRPr>
          </a:p>
        </p:txBody>
      </p:sp>
      <p:pic>
        <p:nvPicPr>
          <p:cNvPr id="12" name="Picture 11" descr="A book cover with a sunburst&#10;&#10;AI-generated content may be incorrect.">
            <a:extLst>
              <a:ext uri="{FF2B5EF4-FFF2-40B4-BE49-F238E27FC236}">
                <a16:creationId xmlns:a16="http://schemas.microsoft.com/office/drawing/2014/main" id="{D85D5546-FCBD-B48F-19B1-02280D1B82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0974" y="31354"/>
            <a:ext cx="2114882" cy="2931497"/>
          </a:xfrm>
          <a:prstGeom prst="rect">
            <a:avLst/>
          </a:prstGeom>
        </p:spPr>
      </p:pic>
      <p:sp>
        <p:nvSpPr>
          <p:cNvPr id="14" name="TextBox 13">
            <a:extLst>
              <a:ext uri="{FF2B5EF4-FFF2-40B4-BE49-F238E27FC236}">
                <a16:creationId xmlns:a16="http://schemas.microsoft.com/office/drawing/2014/main" id="{236BF51A-9E03-7DB6-E8C3-7136A7113BC4}"/>
              </a:ext>
            </a:extLst>
          </p:cNvPr>
          <p:cNvSpPr txBox="1"/>
          <p:nvPr/>
        </p:nvSpPr>
        <p:spPr>
          <a:xfrm>
            <a:off x="1155841" y="2994206"/>
            <a:ext cx="2120015" cy="1938992"/>
          </a:xfrm>
          <a:prstGeom prst="rect">
            <a:avLst/>
          </a:prstGeom>
          <a:noFill/>
        </p:spPr>
        <p:txBody>
          <a:bodyPr wrap="square" rtlCol="0">
            <a:spAutoFit/>
          </a:bodyPr>
          <a:lstStyle/>
          <a:p>
            <a:pPr algn="ctr" defTabSz="685800" fontAlgn="base">
              <a:spcBef>
                <a:spcPct val="0"/>
              </a:spcBef>
              <a:spcAft>
                <a:spcPct val="0"/>
              </a:spcAft>
            </a:pPr>
            <a:r>
              <a:rPr lang="en-US" sz="1500" dirty="0">
                <a:solidFill>
                  <a:srgbClr val="000000"/>
                </a:solidFill>
                <a:latin typeface="-webkit-standard"/>
                <a:cs typeface="Arial" charset="0"/>
              </a:rPr>
              <a:t>S. Kuhlmann, M. Laffin, E. Wayenberg, T. Bergström (2024): </a:t>
            </a:r>
            <a:r>
              <a:rPr lang="en-US" sz="1500" b="1" dirty="0">
                <a:solidFill>
                  <a:srgbClr val="000000"/>
                </a:solidFill>
                <a:latin typeface="-webkit-standard"/>
                <a:cs typeface="Arial" charset="0"/>
              </a:rPr>
              <a:t>New Perspectives on Inter-governmental Relations</a:t>
            </a:r>
          </a:p>
          <a:p>
            <a:pPr algn="ctr" defTabSz="685800" fontAlgn="base">
              <a:spcBef>
                <a:spcPct val="0"/>
              </a:spcBef>
              <a:spcAft>
                <a:spcPct val="0"/>
              </a:spcAft>
            </a:pPr>
            <a:r>
              <a:rPr lang="en-US" sz="1500" b="1" dirty="0">
                <a:solidFill>
                  <a:srgbClr val="000000"/>
                </a:solidFill>
                <a:latin typeface="-webkit-standard"/>
                <a:cs typeface="Arial" charset="0"/>
              </a:rPr>
              <a:t>Crisis and Reform</a:t>
            </a:r>
          </a:p>
          <a:p>
            <a:pPr algn="ctr" defTabSz="685800" fontAlgn="base">
              <a:spcBef>
                <a:spcPct val="0"/>
              </a:spcBef>
              <a:spcAft>
                <a:spcPct val="0"/>
              </a:spcAft>
            </a:pPr>
            <a:r>
              <a:rPr lang="en-US" sz="1500" dirty="0">
                <a:solidFill>
                  <a:srgbClr val="000000"/>
                </a:solidFill>
                <a:latin typeface="-webkit-standard"/>
                <a:cs typeface="Arial" charset="0"/>
              </a:rPr>
              <a:t>https://doi.org/10.1007/978-3-031-61790-4</a:t>
            </a:r>
          </a:p>
        </p:txBody>
      </p:sp>
      <p:sp>
        <p:nvSpPr>
          <p:cNvPr id="15" name="TextBox 14">
            <a:extLst>
              <a:ext uri="{FF2B5EF4-FFF2-40B4-BE49-F238E27FC236}">
                <a16:creationId xmlns:a16="http://schemas.microsoft.com/office/drawing/2014/main" id="{A34ABC5D-1D5C-7E9D-19BA-86CC92B318C4}"/>
              </a:ext>
            </a:extLst>
          </p:cNvPr>
          <p:cNvSpPr txBox="1"/>
          <p:nvPr/>
        </p:nvSpPr>
        <p:spPr>
          <a:xfrm>
            <a:off x="3234017" y="3025561"/>
            <a:ext cx="2272735" cy="1708160"/>
          </a:xfrm>
          <a:prstGeom prst="rect">
            <a:avLst/>
          </a:prstGeom>
          <a:noFill/>
        </p:spPr>
        <p:txBody>
          <a:bodyPr wrap="square" rtlCol="0">
            <a:spAutoFit/>
          </a:bodyPr>
          <a:lstStyle/>
          <a:p>
            <a:pPr algn="ctr" defTabSz="685800" fontAlgn="base">
              <a:spcBef>
                <a:spcPct val="0"/>
              </a:spcBef>
              <a:spcAft>
                <a:spcPct val="0"/>
              </a:spcAft>
            </a:pPr>
            <a:r>
              <a:rPr lang="en-US" sz="1500" dirty="0">
                <a:solidFill>
                  <a:srgbClr val="000000"/>
                </a:solidFill>
                <a:latin typeface="-webkit-standard"/>
                <a:cs typeface="Arial" charset="0"/>
              </a:rPr>
              <a:t>Sabine Kuhlmann (2024)</a:t>
            </a:r>
          </a:p>
          <a:p>
            <a:pPr algn="ctr" defTabSz="685800" fontAlgn="base">
              <a:spcBef>
                <a:spcPct val="0"/>
              </a:spcBef>
              <a:spcAft>
                <a:spcPct val="0"/>
              </a:spcAft>
            </a:pPr>
            <a:r>
              <a:rPr lang="en-US" sz="1500" b="1" dirty="0">
                <a:solidFill>
                  <a:srgbClr val="000000"/>
                </a:solidFill>
                <a:latin typeface="-webkit-standard"/>
                <a:cs typeface="Arial" charset="0"/>
              </a:rPr>
              <a:t>Back to Bureaucracy?</a:t>
            </a:r>
          </a:p>
          <a:p>
            <a:pPr algn="ctr" defTabSz="685800" fontAlgn="base">
              <a:spcBef>
                <a:spcPct val="0"/>
              </a:spcBef>
              <a:spcAft>
                <a:spcPct val="0"/>
              </a:spcAft>
            </a:pPr>
            <a:r>
              <a:rPr lang="en-US" sz="1500" b="1" dirty="0">
                <a:solidFill>
                  <a:srgbClr val="000000"/>
                </a:solidFill>
                <a:latin typeface="-webkit-standard"/>
                <a:cs typeface="Arial" charset="0"/>
              </a:rPr>
              <a:t>The Advent of the Neo-Weberian State in Germany</a:t>
            </a:r>
          </a:p>
          <a:p>
            <a:pPr algn="ctr" defTabSz="685800" fontAlgn="base">
              <a:spcBef>
                <a:spcPct val="0"/>
              </a:spcBef>
              <a:spcAft>
                <a:spcPct val="0"/>
              </a:spcAft>
            </a:pPr>
            <a:r>
              <a:rPr lang="en-US" sz="1500" dirty="0">
                <a:solidFill>
                  <a:srgbClr val="000000"/>
                </a:solidFill>
                <a:latin typeface="-webkit-standard"/>
                <a:cs typeface="Arial" charset="0"/>
              </a:rPr>
              <a:t>https://doi.org/10.52372/jps39202</a:t>
            </a:r>
          </a:p>
        </p:txBody>
      </p:sp>
      <p:pic>
        <p:nvPicPr>
          <p:cNvPr id="16" name="Picture 15" descr="A blue globe with icons on it&#10;&#10;AI-generated content may be incorrect.">
            <a:extLst>
              <a:ext uri="{FF2B5EF4-FFF2-40B4-BE49-F238E27FC236}">
                <a16:creationId xmlns:a16="http://schemas.microsoft.com/office/drawing/2014/main" id="{F5E74B0C-9FE7-427D-3F15-DAEF39CA93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2178" y="-1"/>
            <a:ext cx="2314574" cy="2994206"/>
          </a:xfrm>
          <a:prstGeom prst="rect">
            <a:avLst/>
          </a:prstGeom>
        </p:spPr>
      </p:pic>
      <p:pic>
        <p:nvPicPr>
          <p:cNvPr id="2" name="Picture 10" descr="A cover of a book&#10;&#10;AI-generated content may be incorrect.">
            <a:extLst>
              <a:ext uri="{FF2B5EF4-FFF2-40B4-BE49-F238E27FC236}">
                <a16:creationId xmlns:a16="http://schemas.microsoft.com/office/drawing/2014/main" id="{87B86D5C-A6DB-EECF-9676-F4C3C5A2E8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0159" y="-6125"/>
            <a:ext cx="2356207" cy="2967328"/>
          </a:xfrm>
          <a:prstGeom prst="rect">
            <a:avLst/>
          </a:prstGeom>
        </p:spPr>
      </p:pic>
      <p:sp>
        <p:nvSpPr>
          <p:cNvPr id="3" name="TextBox 9">
            <a:extLst>
              <a:ext uri="{FF2B5EF4-FFF2-40B4-BE49-F238E27FC236}">
                <a16:creationId xmlns:a16="http://schemas.microsoft.com/office/drawing/2014/main" id="{D52AC719-D06D-84C9-2EA1-B7BCFFDD603B}"/>
              </a:ext>
            </a:extLst>
          </p:cNvPr>
          <p:cNvSpPr txBox="1"/>
          <p:nvPr/>
        </p:nvSpPr>
        <p:spPr>
          <a:xfrm>
            <a:off x="5692980" y="3040169"/>
            <a:ext cx="2272735" cy="1708160"/>
          </a:xfrm>
          <a:prstGeom prst="rect">
            <a:avLst/>
          </a:prstGeom>
          <a:noFill/>
        </p:spPr>
        <p:txBody>
          <a:bodyPr wrap="square" rtlCol="0">
            <a:spAutoFit/>
          </a:bodyPr>
          <a:lstStyle/>
          <a:p>
            <a:pPr algn="ctr" defTabSz="685800" fontAlgn="base">
              <a:spcBef>
                <a:spcPct val="0"/>
              </a:spcBef>
              <a:spcAft>
                <a:spcPct val="0"/>
              </a:spcAft>
            </a:pPr>
            <a:r>
              <a:rPr lang="en-US" sz="1500" dirty="0">
                <a:solidFill>
                  <a:srgbClr val="000000"/>
                </a:solidFill>
                <a:latin typeface="-webkit-standard"/>
                <a:cs typeface="Arial" charset="0"/>
              </a:rPr>
              <a:t>S. Kuhlmann, J. Franzke, N. Peters, B. P. Dumas (2024)</a:t>
            </a:r>
          </a:p>
          <a:p>
            <a:pPr algn="ctr" defTabSz="685800" fontAlgn="base">
              <a:spcBef>
                <a:spcPct val="0"/>
              </a:spcBef>
              <a:spcAft>
                <a:spcPct val="0"/>
              </a:spcAft>
            </a:pPr>
            <a:r>
              <a:rPr lang="en-US" sz="1500" b="1" dirty="0">
                <a:solidFill>
                  <a:srgbClr val="000000"/>
                </a:solidFill>
                <a:latin typeface="-webkit-standard"/>
                <a:cs typeface="Arial" charset="0"/>
              </a:rPr>
              <a:t>Institutional designs and dynamics of crisis </a:t>
            </a:r>
            <a:r>
              <a:rPr lang="en-US" sz="1500" b="1" dirty="0" err="1">
                <a:solidFill>
                  <a:srgbClr val="000000"/>
                </a:solidFill>
                <a:latin typeface="-webkit-standard"/>
                <a:cs typeface="Arial" charset="0"/>
              </a:rPr>
              <a:t>gover</a:t>
            </a:r>
            <a:r>
              <a:rPr lang="en-US" sz="1500" b="1" dirty="0">
                <a:solidFill>
                  <a:srgbClr val="000000"/>
                </a:solidFill>
                <a:latin typeface="-webkit-standard"/>
                <a:cs typeface="Arial" charset="0"/>
              </a:rPr>
              <a:t>-nance at the local level</a:t>
            </a:r>
          </a:p>
          <a:p>
            <a:pPr algn="ctr" defTabSz="685800" fontAlgn="base">
              <a:spcBef>
                <a:spcPct val="0"/>
              </a:spcBef>
              <a:spcAft>
                <a:spcPct val="0"/>
              </a:spcAft>
            </a:pPr>
            <a:r>
              <a:rPr lang="en-US" sz="1500" dirty="0">
                <a:solidFill>
                  <a:srgbClr val="000000"/>
                </a:solidFill>
                <a:latin typeface="-webkit-standard"/>
                <a:cs typeface="Arial" charset="0"/>
              </a:rPr>
              <a:t>https://</a:t>
            </a:r>
            <a:r>
              <a:rPr lang="en-US" sz="1500" dirty="0" err="1">
                <a:solidFill>
                  <a:srgbClr val="000000"/>
                </a:solidFill>
                <a:latin typeface="-webkit-standard"/>
                <a:cs typeface="Arial" charset="0"/>
              </a:rPr>
              <a:t>doi.org</a:t>
            </a:r>
            <a:r>
              <a:rPr lang="en-US" sz="1500" dirty="0">
                <a:solidFill>
                  <a:srgbClr val="000000"/>
                </a:solidFill>
                <a:latin typeface="-webkit-standard"/>
                <a:cs typeface="Arial" charset="0"/>
              </a:rPr>
              <a:t>/10.1080/25741292.2024.2344784</a:t>
            </a:r>
          </a:p>
        </p:txBody>
      </p:sp>
    </p:spTree>
    <p:extLst>
      <p:ext uri="{BB962C8B-B14F-4D97-AF65-F5344CB8AC3E}">
        <p14:creationId xmlns:p14="http://schemas.microsoft.com/office/powerpoint/2010/main" val="839161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839497" y="1553758"/>
            <a:ext cx="5786478" cy="1017992"/>
          </a:xfrm>
          <a:prstGeom prst="rect">
            <a:avLst/>
          </a:prstGeom>
          <a:noFill/>
          <a:ln>
            <a:noFill/>
          </a:ln>
        </p:spPr>
        <p:txBody>
          <a:bodyPr vert="horz" lIns="68580" tIns="34290" rIns="68580" bIns="34290" rtlCol="0" anchor="ctr">
            <a:normAutofit fontScale="90000"/>
          </a:bodyPr>
          <a:lstStyle>
            <a:lvl1pPr algn="l" defTabSz="914400" rtl="0" eaLnBrk="1" latinLnBrk="0" hangingPunct="1">
              <a:spcBef>
                <a:spcPct val="0"/>
              </a:spcBef>
              <a:buNone/>
              <a:defRPr sz="2400" b="1" kern="1200">
                <a:solidFill>
                  <a:schemeClr val="tx1"/>
                </a:solidFill>
                <a:latin typeface="Verdana" pitchFamily="34" charset="0"/>
                <a:ea typeface="Verdana" pitchFamily="34" charset="0"/>
                <a:cs typeface="Verdana" pitchFamily="34" charset="0"/>
              </a:defRPr>
            </a:lvl1pPr>
          </a:lstStyle>
          <a:p>
            <a:br>
              <a:rPr lang="de-DE"/>
            </a:br>
            <a:br>
              <a:rPr lang="de-DE"/>
            </a:br>
            <a:br>
              <a:rPr lang="de-DE"/>
            </a:br>
            <a:r>
              <a:rPr lang="de-DE"/>
              <a:t>Titel</a:t>
            </a:r>
            <a:br>
              <a:rPr lang="de-DE"/>
            </a:br>
            <a:endParaRPr lang="en-US" sz="2100" spc="-1" dirty="0">
              <a:solidFill>
                <a:srgbClr val="193553"/>
              </a:solidFill>
              <a:uFill>
                <a:solidFill>
                  <a:srgbClr val="FFFFFF"/>
                </a:solidFill>
              </a:uFill>
              <a:latin typeface="Arial" panose="020B0604020202020204" pitchFamily="34" charset="0"/>
              <a:ea typeface="DejaVu Sans"/>
              <a:cs typeface="Arial" panose="020B0604020202020204" pitchFamily="34" charset="0"/>
            </a:endParaRPr>
          </a:p>
        </p:txBody>
      </p:sp>
      <p:sp>
        <p:nvSpPr>
          <p:cNvPr id="4" name="Inhaltsplatzhalter 3"/>
          <p:cNvSpPr>
            <a:spLocks noGrp="1"/>
          </p:cNvSpPr>
          <p:nvPr>
            <p:ph sz="quarter" idx="4294967295"/>
          </p:nvPr>
        </p:nvSpPr>
        <p:spPr>
          <a:xfrm>
            <a:off x="1143000" y="1028700"/>
            <a:ext cx="6723366" cy="3702844"/>
          </a:xfrm>
        </p:spPr>
        <p:txBody>
          <a:bodyPr>
            <a:normAutofit/>
          </a:bodyPr>
          <a:lstStyle/>
          <a:p>
            <a:pPr marL="0" indent="0">
              <a:buNone/>
            </a:pPr>
            <a:endParaRPr lang="de-DE" sz="1500" dirty="0">
              <a:solidFill>
                <a:srgbClr val="193553"/>
              </a:solidFill>
              <a:latin typeface="Arial" panose="020B0604020202020204" pitchFamily="34" charset="0"/>
              <a:cs typeface="Arial" panose="020B0604020202020204" pitchFamily="34" charset="0"/>
            </a:endParaRPr>
          </a:p>
          <a:p>
            <a:pPr marL="0" indent="0">
              <a:buNone/>
            </a:pPr>
            <a:r>
              <a:rPr lang="de-DE" sz="1500" dirty="0">
                <a:solidFill>
                  <a:srgbClr val="193553"/>
                </a:solidFill>
                <a:latin typeface="Arial" panose="020B0604020202020204" pitchFamily="34" charset="0"/>
                <a:cs typeface="Arial" panose="020B0604020202020204" pitchFamily="34" charset="0"/>
              </a:rPr>
              <a:t>4. Mayors, </a:t>
            </a:r>
            <a:r>
              <a:rPr lang="de-DE" sz="1500" dirty="0" err="1">
                <a:solidFill>
                  <a:srgbClr val="193553"/>
                </a:solidFill>
                <a:latin typeface="Arial" panose="020B0604020202020204" pitchFamily="34" charset="0"/>
                <a:cs typeface="Arial" panose="020B0604020202020204" pitchFamily="34" charset="0"/>
              </a:rPr>
              <a:t>staff</a:t>
            </a:r>
            <a:r>
              <a:rPr lang="de-DE" sz="1500" dirty="0">
                <a:solidFill>
                  <a:srgbClr val="193553"/>
                </a:solidFill>
                <a:latin typeface="Arial" panose="020B0604020202020204" pitchFamily="34" charset="0"/>
                <a:cs typeface="Arial" panose="020B0604020202020204" pitchFamily="34" charset="0"/>
              </a:rPr>
              <a:t>, and </a:t>
            </a:r>
            <a:r>
              <a:rPr lang="de-DE" sz="1500" dirty="0" err="1">
                <a:solidFill>
                  <a:srgbClr val="193553"/>
                </a:solidFill>
                <a:latin typeface="Arial" panose="020B0604020202020204" pitchFamily="34" charset="0"/>
                <a:cs typeface="Arial" panose="020B0604020202020204" pitchFamily="34" charset="0"/>
              </a:rPr>
              <a:t>citizens</a:t>
            </a:r>
            <a:r>
              <a:rPr lang="de-DE" sz="1500" dirty="0">
                <a:solidFill>
                  <a:srgbClr val="193553"/>
                </a:solidFill>
                <a:latin typeface="Arial" panose="020B0604020202020204" pitchFamily="34" charset="0"/>
                <a:cs typeface="Arial" panose="020B0604020202020204" pitchFamily="34" charset="0"/>
              </a:rPr>
              <a:t>‘ </a:t>
            </a:r>
            <a:r>
              <a:rPr lang="de-DE" sz="1500" dirty="0" err="1">
                <a:solidFill>
                  <a:srgbClr val="193553"/>
                </a:solidFill>
                <a:latin typeface="Arial" panose="020B0604020202020204" pitchFamily="34" charset="0"/>
                <a:cs typeface="Arial" panose="020B0604020202020204" pitchFamily="34" charset="0"/>
              </a:rPr>
              <a:t>surveys</a:t>
            </a:r>
            <a:r>
              <a:rPr lang="de-DE" sz="1500" dirty="0">
                <a:solidFill>
                  <a:srgbClr val="193553"/>
                </a:solidFill>
                <a:latin typeface="Arial" panose="020B0604020202020204" pitchFamily="34" charset="0"/>
                <a:cs typeface="Arial" panose="020B0604020202020204" pitchFamily="34" charset="0"/>
              </a:rPr>
              <a:t> on </a:t>
            </a:r>
            <a:r>
              <a:rPr lang="de-DE" sz="1500" dirty="0" err="1">
                <a:solidFill>
                  <a:srgbClr val="193553"/>
                </a:solidFill>
                <a:latin typeface="Arial" panose="020B0604020202020204" pitchFamily="34" charset="0"/>
                <a:cs typeface="Arial" panose="020B0604020202020204" pitchFamily="34" charset="0"/>
              </a:rPr>
              <a:t>Local</a:t>
            </a:r>
            <a:r>
              <a:rPr lang="de-DE" sz="1500" dirty="0">
                <a:solidFill>
                  <a:srgbClr val="193553"/>
                </a:solidFill>
                <a:latin typeface="Arial" panose="020B0604020202020204" pitchFamily="34" charset="0"/>
                <a:cs typeface="Arial" panose="020B0604020202020204" pitchFamily="34" charset="0"/>
              </a:rPr>
              <a:t> </a:t>
            </a:r>
            <a:r>
              <a:rPr lang="de-DE" sz="1500" dirty="0" err="1">
                <a:solidFill>
                  <a:srgbClr val="193553"/>
                </a:solidFill>
                <a:latin typeface="Arial" panose="020B0604020202020204" pitchFamily="34" charset="0"/>
                <a:cs typeface="Arial" panose="020B0604020202020204" pitchFamily="34" charset="0"/>
              </a:rPr>
              <a:t>One</a:t>
            </a:r>
            <a:r>
              <a:rPr lang="de-DE" sz="1500" dirty="0">
                <a:solidFill>
                  <a:srgbClr val="193553"/>
                </a:solidFill>
                <a:latin typeface="Arial" panose="020B0604020202020204" pitchFamily="34" charset="0"/>
                <a:cs typeface="Arial" panose="020B0604020202020204" pitchFamily="34" charset="0"/>
              </a:rPr>
              <a:t>-</a:t>
            </a:r>
            <a:r>
              <a:rPr lang="de-DE" sz="1500" dirty="0" err="1">
                <a:solidFill>
                  <a:srgbClr val="193553"/>
                </a:solidFill>
                <a:latin typeface="Arial" panose="020B0604020202020204" pitchFamily="34" charset="0"/>
                <a:cs typeface="Arial" panose="020B0604020202020204" pitchFamily="34" charset="0"/>
              </a:rPr>
              <a:t>Stop</a:t>
            </a:r>
            <a:r>
              <a:rPr lang="de-DE" sz="1500" dirty="0">
                <a:solidFill>
                  <a:srgbClr val="193553"/>
                </a:solidFill>
                <a:latin typeface="Arial" panose="020B0604020202020204" pitchFamily="34" charset="0"/>
                <a:cs typeface="Arial" panose="020B0604020202020204" pitchFamily="34" charset="0"/>
              </a:rPr>
              <a:t>-Shops</a:t>
            </a:r>
          </a:p>
          <a:p>
            <a:pPr marL="0" indent="0">
              <a:buNone/>
            </a:pPr>
            <a:endParaRPr lang="de-DE" sz="1500" dirty="0">
              <a:latin typeface="Garamond" panose="02020404030301010803" pitchFamily="18" charset="0"/>
            </a:endParaRPr>
          </a:p>
        </p:txBody>
      </p:sp>
      <p:graphicFrame>
        <p:nvGraphicFramePr>
          <p:cNvPr id="9" name="Tabelle 8">
            <a:extLst>
              <a:ext uri="{FF2B5EF4-FFF2-40B4-BE49-F238E27FC236}">
                <a16:creationId xmlns:a16="http://schemas.microsoft.com/office/drawing/2014/main" id="{8C5DDA92-C26E-4FFE-B88C-A52590165DD5}"/>
              </a:ext>
            </a:extLst>
          </p:cNvPr>
          <p:cNvGraphicFramePr>
            <a:graphicFrameLocks noGrp="1"/>
          </p:cNvGraphicFramePr>
          <p:nvPr/>
        </p:nvGraphicFramePr>
        <p:xfrm>
          <a:off x="1127650" y="1746658"/>
          <a:ext cx="6858002" cy="3149346"/>
        </p:xfrm>
        <a:graphic>
          <a:graphicData uri="http://schemas.openxmlformats.org/drawingml/2006/table">
            <a:tbl>
              <a:tblPr firstRow="1" firstCol="1" bandRow="1">
                <a:tableStyleId>{5C22544A-7EE6-4342-B048-85BDC9FD1C3A}</a:tableStyleId>
              </a:tblPr>
              <a:tblGrid>
                <a:gridCol w="1689929">
                  <a:extLst>
                    <a:ext uri="{9D8B030D-6E8A-4147-A177-3AD203B41FA5}">
                      <a16:colId xmlns:a16="http://schemas.microsoft.com/office/drawing/2014/main" val="525855768"/>
                    </a:ext>
                  </a:extLst>
                </a:gridCol>
                <a:gridCol w="2424496">
                  <a:extLst>
                    <a:ext uri="{9D8B030D-6E8A-4147-A177-3AD203B41FA5}">
                      <a16:colId xmlns:a16="http://schemas.microsoft.com/office/drawing/2014/main" val="1599682223"/>
                    </a:ext>
                  </a:extLst>
                </a:gridCol>
                <a:gridCol w="1400037">
                  <a:extLst>
                    <a:ext uri="{9D8B030D-6E8A-4147-A177-3AD203B41FA5}">
                      <a16:colId xmlns:a16="http://schemas.microsoft.com/office/drawing/2014/main" val="1687550090"/>
                    </a:ext>
                  </a:extLst>
                </a:gridCol>
                <a:gridCol w="1343540">
                  <a:extLst>
                    <a:ext uri="{9D8B030D-6E8A-4147-A177-3AD203B41FA5}">
                      <a16:colId xmlns:a16="http://schemas.microsoft.com/office/drawing/2014/main" val="4222992901"/>
                    </a:ext>
                  </a:extLst>
                </a:gridCol>
              </a:tblGrid>
              <a:tr h="726139">
                <a:tc>
                  <a:txBody>
                    <a:bodyPr/>
                    <a:lstStyle/>
                    <a:p>
                      <a:pPr>
                        <a:lnSpc>
                          <a:spcPct val="107000"/>
                        </a:lnSpc>
                      </a:pPr>
                      <a:endParaRPr lang="de-DE" sz="1500" dirty="0">
                        <a:effectLst/>
                        <a:latin typeface="Garamond" panose="02020404030301010803" pitchFamily="18" charset="0"/>
                        <a:cs typeface="Times New Roman" panose="02020603050405020304" pitchFamily="18" charset="0"/>
                      </a:endParaRPr>
                    </a:p>
                  </a:txBody>
                  <a:tcPr marL="33338" marR="33338" marT="0" marB="0" anchor="ctr"/>
                </a:tc>
                <a:tc>
                  <a:txBody>
                    <a:bodyPr/>
                    <a:lstStyle/>
                    <a:p>
                      <a:pPr algn="l">
                        <a:lnSpc>
                          <a:spcPct val="107000"/>
                        </a:lnSpc>
                        <a:spcAft>
                          <a:spcPts val="0"/>
                        </a:spcAft>
                      </a:pPr>
                      <a:r>
                        <a:rPr lang="de-DE" sz="1500" dirty="0">
                          <a:effectLst/>
                          <a:latin typeface="Garamond" panose="02020404030301010803" pitchFamily="18" charset="0"/>
                        </a:rPr>
                        <a:t>Target</a:t>
                      </a:r>
                      <a:r>
                        <a:rPr lang="de-DE" sz="1500" baseline="0" dirty="0">
                          <a:effectLst/>
                          <a:latin typeface="Garamond" panose="02020404030301010803" pitchFamily="18" charset="0"/>
                        </a:rPr>
                        <a:t> </a:t>
                      </a:r>
                      <a:r>
                        <a:rPr lang="de-DE" sz="1500" baseline="0" dirty="0" err="1">
                          <a:effectLst/>
                          <a:latin typeface="Garamond" panose="02020404030301010803" pitchFamily="18" charset="0"/>
                        </a:rPr>
                        <a:t>group</a:t>
                      </a:r>
                      <a:endParaRPr lang="de-DE" sz="15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l">
                        <a:lnSpc>
                          <a:spcPct val="107000"/>
                        </a:lnSpc>
                        <a:spcAft>
                          <a:spcPts val="0"/>
                        </a:spcAft>
                      </a:pPr>
                      <a:r>
                        <a:rPr kumimoji="0" lang="de-DE" sz="1500" b="1" kern="1200" baseline="0" dirty="0">
                          <a:solidFill>
                            <a:schemeClr val="lt1"/>
                          </a:solidFill>
                          <a:effectLst/>
                          <a:latin typeface="Garamond" panose="02020404030301010803" pitchFamily="18" charset="0"/>
                          <a:ea typeface="+mn-ea"/>
                          <a:cs typeface="+mn-cs"/>
                        </a:rPr>
                        <a:t>Overall</a:t>
                      </a:r>
                      <a:r>
                        <a:rPr lang="de-DE" sz="1500" baseline="0" dirty="0">
                          <a:solidFill>
                            <a:srgbClr val="373D54"/>
                          </a:solidFill>
                          <a:effectLst/>
                          <a:latin typeface="Garamond" panose="02020404030301010803" pitchFamily="18" charset="0"/>
                        </a:rPr>
                        <a:t> </a:t>
                      </a:r>
                      <a:r>
                        <a:rPr kumimoji="0" lang="de-DE" sz="1500" b="1" kern="1200" baseline="0" dirty="0" err="1">
                          <a:solidFill>
                            <a:schemeClr val="lt1"/>
                          </a:solidFill>
                          <a:effectLst/>
                          <a:latin typeface="Garamond" panose="02020404030301010803" pitchFamily="18" charset="0"/>
                          <a:ea typeface="+mn-ea"/>
                          <a:cs typeface="+mn-cs"/>
                        </a:rPr>
                        <a:t>population</a:t>
                      </a:r>
                      <a:r>
                        <a:rPr lang="de-DE" sz="1500" dirty="0">
                          <a:solidFill>
                            <a:srgbClr val="373D54"/>
                          </a:solidFill>
                          <a:effectLst/>
                          <a:latin typeface="Garamond" panose="02020404030301010803" pitchFamily="18" charset="0"/>
                        </a:rPr>
                        <a:t> </a:t>
                      </a:r>
                      <a:endParaRPr lang="de-DE" sz="1500" dirty="0">
                        <a:solidFill>
                          <a:srgbClr val="373D54"/>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l">
                        <a:lnSpc>
                          <a:spcPct val="107000"/>
                        </a:lnSpc>
                        <a:spcAft>
                          <a:spcPts val="0"/>
                        </a:spcAft>
                      </a:pPr>
                      <a:endParaRPr lang="de-DE" sz="1500" dirty="0">
                        <a:effectLst/>
                        <a:latin typeface="Garamond" panose="02020404030301010803" pitchFamily="18" charset="0"/>
                      </a:endParaRPr>
                    </a:p>
                    <a:p>
                      <a:pPr algn="l">
                        <a:lnSpc>
                          <a:spcPct val="107000"/>
                        </a:lnSpc>
                        <a:spcAft>
                          <a:spcPts val="0"/>
                        </a:spcAft>
                      </a:pPr>
                      <a:r>
                        <a:rPr lang="de-DE" sz="1500" dirty="0">
                          <a:effectLst/>
                          <a:latin typeface="Garamond" panose="02020404030301010803" pitchFamily="18" charset="0"/>
                        </a:rPr>
                        <a:t>Response rate</a:t>
                      </a:r>
                    </a:p>
                    <a:p>
                      <a:pPr algn="l">
                        <a:lnSpc>
                          <a:spcPct val="107000"/>
                        </a:lnSpc>
                        <a:spcAft>
                          <a:spcPts val="0"/>
                        </a:spcAft>
                      </a:pPr>
                      <a:r>
                        <a:rPr lang="de-DE" sz="1500" dirty="0">
                          <a:effectLst/>
                          <a:latin typeface="Garamond" panose="02020404030301010803" pitchFamily="18" charset="0"/>
                        </a:rPr>
                        <a:t> </a:t>
                      </a:r>
                      <a:endParaRPr lang="de-DE" sz="15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tc>
                <a:extLst>
                  <a:ext uri="{0D108BD9-81ED-4DB2-BD59-A6C34878D82A}">
                    <a16:rowId xmlns:a16="http://schemas.microsoft.com/office/drawing/2014/main" val="2689061790"/>
                  </a:ext>
                </a:extLst>
              </a:tr>
              <a:tr h="726139">
                <a:tc>
                  <a:txBody>
                    <a:bodyPr/>
                    <a:lstStyle/>
                    <a:p>
                      <a:pPr algn="l">
                        <a:lnSpc>
                          <a:spcPct val="107000"/>
                        </a:lnSpc>
                        <a:spcAft>
                          <a:spcPts val="0"/>
                        </a:spcAft>
                      </a:pPr>
                      <a:r>
                        <a:rPr lang="de-DE" sz="1500" dirty="0">
                          <a:effectLst/>
                          <a:latin typeface="Garamond" panose="02020404030301010803" pitchFamily="18" charset="0"/>
                        </a:rPr>
                        <a:t>Administration </a:t>
                      </a:r>
                      <a:r>
                        <a:rPr lang="de-DE" sz="1500" dirty="0" err="1">
                          <a:effectLst/>
                          <a:latin typeface="Garamond" panose="02020404030301010803" pitchFamily="18" charset="0"/>
                        </a:rPr>
                        <a:t>survey</a:t>
                      </a:r>
                      <a:r>
                        <a:rPr lang="de-DE" sz="1500" dirty="0">
                          <a:effectLst/>
                          <a:latin typeface="Garamond" panose="02020404030301010803" pitchFamily="18" charset="0"/>
                        </a:rPr>
                        <a:t> (</a:t>
                      </a:r>
                      <a:r>
                        <a:rPr lang="de-DE" sz="1500" dirty="0" err="1">
                          <a:effectLst/>
                          <a:latin typeface="Garamond" panose="02020404030301010803" pitchFamily="18" charset="0"/>
                        </a:rPr>
                        <a:t>every</a:t>
                      </a:r>
                      <a:r>
                        <a:rPr lang="de-DE" sz="1500" dirty="0">
                          <a:effectLst/>
                          <a:latin typeface="Garamond" panose="02020404030301010803" pitchFamily="18" charset="0"/>
                        </a:rPr>
                        <a:t> </a:t>
                      </a:r>
                      <a:r>
                        <a:rPr lang="de-DE" sz="1500" dirty="0" err="1">
                          <a:effectLst/>
                          <a:latin typeface="Garamond" panose="02020404030301010803" pitchFamily="18" charset="0"/>
                        </a:rPr>
                        <a:t>city</a:t>
                      </a:r>
                      <a:r>
                        <a:rPr lang="de-DE" sz="1500" dirty="0">
                          <a:effectLst/>
                          <a:latin typeface="Garamond" panose="02020404030301010803" pitchFamily="18" charset="0"/>
                        </a:rPr>
                        <a:t> &gt;15.000 </a:t>
                      </a:r>
                      <a:r>
                        <a:rPr lang="de-DE" sz="1500" dirty="0" err="1">
                          <a:effectLst/>
                          <a:latin typeface="Garamond" panose="02020404030301010803" pitchFamily="18" charset="0"/>
                        </a:rPr>
                        <a:t>inh.</a:t>
                      </a:r>
                      <a:r>
                        <a:rPr lang="de-DE" sz="1500" dirty="0">
                          <a:effectLst/>
                          <a:latin typeface="Garamond" panose="02020404030301010803" pitchFamily="18" charset="0"/>
                        </a:rPr>
                        <a:t>)</a:t>
                      </a:r>
                      <a:endParaRPr lang="de-DE" sz="15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l">
                        <a:lnSpc>
                          <a:spcPct val="107000"/>
                        </a:lnSpc>
                        <a:spcAft>
                          <a:spcPts val="0"/>
                        </a:spcAft>
                      </a:pPr>
                      <a:r>
                        <a:rPr lang="de-DE" sz="1500" dirty="0">
                          <a:effectLst/>
                          <a:latin typeface="Garamond" panose="02020404030301010803" pitchFamily="18" charset="0"/>
                        </a:rPr>
                        <a:t>Mayors</a:t>
                      </a:r>
                    </a:p>
                    <a:p>
                      <a:pPr algn="l">
                        <a:lnSpc>
                          <a:spcPct val="107000"/>
                        </a:lnSpc>
                        <a:spcAft>
                          <a:spcPts val="0"/>
                        </a:spcAft>
                      </a:pPr>
                      <a:r>
                        <a:rPr lang="de-DE" sz="1500" dirty="0" err="1">
                          <a:effectLst/>
                          <a:latin typeface="Garamond" panose="02020404030301010803" pitchFamily="18" charset="0"/>
                        </a:rPr>
                        <a:t>Staff</a:t>
                      </a:r>
                      <a:r>
                        <a:rPr lang="de-DE" sz="1500" dirty="0">
                          <a:effectLst/>
                          <a:latin typeface="Garamond" panose="02020404030301010803" pitchFamily="18" charset="0"/>
                        </a:rPr>
                        <a:t> </a:t>
                      </a:r>
                      <a:r>
                        <a:rPr lang="de-DE" sz="1500" dirty="0" err="1">
                          <a:effectLst/>
                          <a:latin typeface="Garamond" panose="02020404030301010803" pitchFamily="18" charset="0"/>
                        </a:rPr>
                        <a:t>councils</a:t>
                      </a:r>
                      <a:endParaRPr lang="de-DE" sz="15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l">
                        <a:lnSpc>
                          <a:spcPct val="107000"/>
                        </a:lnSpc>
                        <a:spcAft>
                          <a:spcPts val="0"/>
                        </a:spcAft>
                      </a:pPr>
                      <a:r>
                        <a:rPr lang="de-DE" sz="1500" dirty="0">
                          <a:effectLst/>
                          <a:latin typeface="Garamond" panose="02020404030301010803" pitchFamily="18" charset="0"/>
                        </a:rPr>
                        <a:t>N = 721</a:t>
                      </a:r>
                    </a:p>
                    <a:p>
                      <a:pPr algn="l">
                        <a:lnSpc>
                          <a:spcPct val="107000"/>
                        </a:lnSpc>
                        <a:spcAft>
                          <a:spcPts val="0"/>
                        </a:spcAft>
                      </a:pPr>
                      <a:r>
                        <a:rPr lang="de-DE" sz="1500" dirty="0">
                          <a:effectLst/>
                          <a:latin typeface="Garamond" panose="02020404030301010803" pitchFamily="18" charset="0"/>
                        </a:rPr>
                        <a:t>N = 746</a:t>
                      </a:r>
                      <a:endParaRPr lang="de-DE" sz="15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l">
                        <a:lnSpc>
                          <a:spcPct val="107000"/>
                        </a:lnSpc>
                        <a:spcAft>
                          <a:spcPts val="0"/>
                        </a:spcAft>
                      </a:pPr>
                      <a:r>
                        <a:rPr lang="de-DE" sz="1500" dirty="0">
                          <a:effectLst/>
                          <a:latin typeface="Garamond" panose="02020404030301010803" pitchFamily="18" charset="0"/>
                        </a:rPr>
                        <a:t>n = 221,  30,7%  </a:t>
                      </a:r>
                      <a:br>
                        <a:rPr lang="de-DE" sz="1500" dirty="0">
                          <a:effectLst/>
                          <a:latin typeface="Garamond" panose="02020404030301010803" pitchFamily="18" charset="0"/>
                        </a:rPr>
                      </a:br>
                      <a:r>
                        <a:rPr lang="de-DE" sz="1500" dirty="0">
                          <a:effectLst/>
                          <a:latin typeface="Garamond" panose="02020404030301010803" pitchFamily="18" charset="0"/>
                        </a:rPr>
                        <a:t>n = 263,  35,3%</a:t>
                      </a:r>
                      <a:endParaRPr lang="de-DE" sz="15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val="286321719"/>
                  </a:ext>
                </a:extLst>
              </a:tr>
              <a:tr h="726139">
                <a:tc>
                  <a:txBody>
                    <a:bodyPr/>
                    <a:lstStyle/>
                    <a:p>
                      <a:pPr algn="l">
                        <a:lnSpc>
                          <a:spcPct val="107000"/>
                        </a:lnSpc>
                        <a:spcAft>
                          <a:spcPts val="0"/>
                        </a:spcAft>
                      </a:pPr>
                      <a:r>
                        <a:rPr lang="de-DE" sz="1500" dirty="0" err="1">
                          <a:effectLst/>
                          <a:latin typeface="Garamond" panose="02020404030301010803" pitchFamily="18" charset="0"/>
                        </a:rPr>
                        <a:t>Staff</a:t>
                      </a:r>
                      <a:r>
                        <a:rPr lang="de-DE" sz="1500" dirty="0">
                          <a:effectLst/>
                          <a:latin typeface="Garamond" panose="02020404030301010803" pitchFamily="18" charset="0"/>
                        </a:rPr>
                        <a:t> </a:t>
                      </a:r>
                      <a:r>
                        <a:rPr lang="de-DE" sz="1500" dirty="0" err="1">
                          <a:effectLst/>
                          <a:latin typeface="Garamond" panose="02020404030301010803" pitchFamily="18" charset="0"/>
                        </a:rPr>
                        <a:t>survey</a:t>
                      </a:r>
                      <a:r>
                        <a:rPr lang="de-DE" sz="1500" dirty="0">
                          <a:effectLst/>
                          <a:latin typeface="Garamond" panose="02020404030301010803" pitchFamily="18" charset="0"/>
                        </a:rPr>
                        <a:t> (Bochum, Karlsruhe)</a:t>
                      </a:r>
                      <a:endParaRPr lang="de-DE" sz="15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marL="0" algn="l" rtl="0" eaLnBrk="1" latinLnBrk="0" hangingPunct="1">
                        <a:lnSpc>
                          <a:spcPct val="107000"/>
                        </a:lnSpc>
                        <a:spcAft>
                          <a:spcPts val="0"/>
                        </a:spcAft>
                      </a:pPr>
                      <a:r>
                        <a:rPr kumimoji="0" lang="de-DE" sz="1500" kern="1200" dirty="0" err="1">
                          <a:solidFill>
                            <a:schemeClr val="dk1"/>
                          </a:solidFill>
                          <a:effectLst/>
                          <a:latin typeface="Garamond" panose="02020404030301010803" pitchFamily="18" charset="0"/>
                          <a:ea typeface="+mn-ea"/>
                          <a:cs typeface="+mn-cs"/>
                        </a:rPr>
                        <a:t>One</a:t>
                      </a:r>
                      <a:r>
                        <a:rPr kumimoji="0" lang="de-DE" sz="1500" kern="1200" dirty="0">
                          <a:solidFill>
                            <a:schemeClr val="dk1"/>
                          </a:solidFill>
                          <a:effectLst/>
                          <a:latin typeface="Garamond" panose="02020404030301010803" pitchFamily="18" charset="0"/>
                          <a:ea typeface="+mn-ea"/>
                          <a:cs typeface="+mn-cs"/>
                        </a:rPr>
                        <a:t>-</a:t>
                      </a:r>
                      <a:r>
                        <a:rPr kumimoji="0" lang="de-DE" sz="1500" kern="1200" dirty="0" err="1">
                          <a:solidFill>
                            <a:schemeClr val="dk1"/>
                          </a:solidFill>
                          <a:effectLst/>
                          <a:latin typeface="Garamond" panose="02020404030301010803" pitchFamily="18" charset="0"/>
                          <a:ea typeface="+mn-ea"/>
                          <a:cs typeface="+mn-cs"/>
                        </a:rPr>
                        <a:t>Stop</a:t>
                      </a:r>
                      <a:r>
                        <a:rPr kumimoji="0" lang="de-DE" sz="1500" kern="1200" dirty="0">
                          <a:solidFill>
                            <a:schemeClr val="dk1"/>
                          </a:solidFill>
                          <a:effectLst/>
                          <a:latin typeface="Garamond" panose="02020404030301010803" pitchFamily="18" charset="0"/>
                          <a:ea typeface="+mn-ea"/>
                          <a:cs typeface="+mn-cs"/>
                        </a:rPr>
                        <a:t>-Shop </a:t>
                      </a:r>
                      <a:r>
                        <a:rPr kumimoji="0" lang="de-DE" sz="1500" kern="1200" dirty="0" err="1">
                          <a:solidFill>
                            <a:schemeClr val="dk1"/>
                          </a:solidFill>
                          <a:effectLst/>
                          <a:latin typeface="Garamond" panose="02020404030301010803" pitchFamily="18" charset="0"/>
                          <a:ea typeface="+mn-ea"/>
                          <a:cs typeface="+mn-cs"/>
                        </a:rPr>
                        <a:t>staff</a:t>
                      </a:r>
                      <a:r>
                        <a:rPr kumimoji="0" lang="de-DE" sz="1500" kern="1200" dirty="0">
                          <a:solidFill>
                            <a:schemeClr val="dk1"/>
                          </a:solidFill>
                          <a:effectLst/>
                          <a:latin typeface="Garamond" panose="02020404030301010803" pitchFamily="18" charset="0"/>
                          <a:ea typeface="+mn-ea"/>
                          <a:cs typeface="+mn-cs"/>
                        </a:rPr>
                        <a:t>, Bochum</a:t>
                      </a:r>
                    </a:p>
                    <a:p>
                      <a:pPr marL="0" algn="l" rtl="0" eaLnBrk="1" latinLnBrk="0" hangingPunct="1">
                        <a:lnSpc>
                          <a:spcPct val="107000"/>
                        </a:lnSpc>
                        <a:spcAft>
                          <a:spcPts val="0"/>
                        </a:spcAft>
                      </a:pPr>
                      <a:r>
                        <a:rPr kumimoji="0" lang="de-DE" sz="1500" kern="1200" dirty="0" err="1">
                          <a:solidFill>
                            <a:schemeClr val="dk1"/>
                          </a:solidFill>
                          <a:effectLst/>
                          <a:latin typeface="Garamond" panose="02020404030301010803" pitchFamily="18" charset="0"/>
                          <a:ea typeface="+mn-ea"/>
                          <a:cs typeface="+mn-cs"/>
                        </a:rPr>
                        <a:t>One</a:t>
                      </a:r>
                      <a:r>
                        <a:rPr kumimoji="0" lang="de-DE" sz="1500" kern="1200" dirty="0">
                          <a:solidFill>
                            <a:schemeClr val="dk1"/>
                          </a:solidFill>
                          <a:effectLst/>
                          <a:latin typeface="Garamond" panose="02020404030301010803" pitchFamily="18" charset="0"/>
                          <a:ea typeface="+mn-ea"/>
                          <a:cs typeface="+mn-cs"/>
                        </a:rPr>
                        <a:t>-</a:t>
                      </a:r>
                      <a:r>
                        <a:rPr kumimoji="0" lang="de-DE" sz="1500" kern="1200" dirty="0" err="1">
                          <a:solidFill>
                            <a:schemeClr val="dk1"/>
                          </a:solidFill>
                          <a:effectLst/>
                          <a:latin typeface="Garamond" panose="02020404030301010803" pitchFamily="18" charset="0"/>
                          <a:ea typeface="+mn-ea"/>
                          <a:cs typeface="+mn-cs"/>
                        </a:rPr>
                        <a:t>Stop</a:t>
                      </a:r>
                      <a:r>
                        <a:rPr kumimoji="0" lang="de-DE" sz="1500" kern="1200" dirty="0">
                          <a:solidFill>
                            <a:schemeClr val="dk1"/>
                          </a:solidFill>
                          <a:effectLst/>
                          <a:latin typeface="Garamond" panose="02020404030301010803" pitchFamily="18" charset="0"/>
                          <a:ea typeface="+mn-ea"/>
                          <a:cs typeface="+mn-cs"/>
                        </a:rPr>
                        <a:t>-Shop </a:t>
                      </a:r>
                      <a:r>
                        <a:rPr kumimoji="0" lang="de-DE" sz="1500" kern="1200" dirty="0" err="1">
                          <a:solidFill>
                            <a:schemeClr val="dk1"/>
                          </a:solidFill>
                          <a:effectLst/>
                          <a:latin typeface="Garamond" panose="02020404030301010803" pitchFamily="18" charset="0"/>
                          <a:ea typeface="+mn-ea"/>
                          <a:cs typeface="+mn-cs"/>
                        </a:rPr>
                        <a:t>staff</a:t>
                      </a:r>
                      <a:r>
                        <a:rPr kumimoji="0" lang="de-DE" sz="1500" kern="1200" dirty="0">
                          <a:solidFill>
                            <a:schemeClr val="dk1"/>
                          </a:solidFill>
                          <a:effectLst/>
                          <a:latin typeface="Garamond" panose="02020404030301010803" pitchFamily="18" charset="0"/>
                          <a:ea typeface="+mn-ea"/>
                          <a:cs typeface="+mn-cs"/>
                        </a:rPr>
                        <a:t>, Karlsruhe</a:t>
                      </a:r>
                    </a:p>
                  </a:txBody>
                  <a:tcPr marL="33338" marR="33338" marT="0" marB="0" anchor="ctr"/>
                </a:tc>
                <a:tc>
                  <a:txBody>
                    <a:bodyPr/>
                    <a:lstStyle/>
                    <a:p>
                      <a:pPr algn="l">
                        <a:lnSpc>
                          <a:spcPct val="107000"/>
                        </a:lnSpc>
                        <a:spcAft>
                          <a:spcPts val="0"/>
                        </a:spcAft>
                      </a:pPr>
                      <a:r>
                        <a:rPr lang="de-DE" sz="1500" dirty="0">
                          <a:effectLst/>
                          <a:latin typeface="Garamond" panose="02020404030301010803" pitchFamily="18" charset="0"/>
                        </a:rPr>
                        <a:t>N = 75</a:t>
                      </a:r>
                    </a:p>
                    <a:p>
                      <a:pPr algn="l">
                        <a:lnSpc>
                          <a:spcPct val="107000"/>
                        </a:lnSpc>
                        <a:spcAft>
                          <a:spcPts val="0"/>
                        </a:spcAft>
                      </a:pPr>
                      <a:r>
                        <a:rPr lang="de-DE" sz="1500" dirty="0">
                          <a:effectLst/>
                          <a:latin typeface="Garamond" panose="02020404030301010803" pitchFamily="18" charset="0"/>
                        </a:rPr>
                        <a:t>N = 135</a:t>
                      </a:r>
                      <a:endParaRPr lang="de-DE" sz="15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l">
                        <a:lnSpc>
                          <a:spcPct val="107000"/>
                        </a:lnSpc>
                        <a:spcAft>
                          <a:spcPts val="0"/>
                        </a:spcAft>
                      </a:pPr>
                      <a:r>
                        <a:rPr lang="de-DE" sz="1500" dirty="0">
                          <a:effectLst/>
                          <a:latin typeface="Garamond" panose="02020404030301010803" pitchFamily="18" charset="0"/>
                        </a:rPr>
                        <a:t> n = 40,   53,3%</a:t>
                      </a:r>
                    </a:p>
                    <a:p>
                      <a:pPr algn="l">
                        <a:lnSpc>
                          <a:spcPct val="107000"/>
                        </a:lnSpc>
                        <a:spcAft>
                          <a:spcPts val="0"/>
                        </a:spcAft>
                      </a:pPr>
                      <a:r>
                        <a:rPr lang="de-DE" sz="1500" dirty="0">
                          <a:effectLst/>
                          <a:latin typeface="Garamond" panose="02020404030301010803" pitchFamily="18" charset="0"/>
                        </a:rPr>
                        <a:t> n = 70,   51,9%</a:t>
                      </a:r>
                      <a:endParaRPr lang="de-DE" sz="15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val="491991354"/>
                  </a:ext>
                </a:extLst>
              </a:tr>
              <a:tr h="970741">
                <a:tc>
                  <a:txBody>
                    <a:bodyPr/>
                    <a:lstStyle/>
                    <a:p>
                      <a:pPr algn="l">
                        <a:lnSpc>
                          <a:spcPct val="107000"/>
                        </a:lnSpc>
                        <a:spcAft>
                          <a:spcPts val="0"/>
                        </a:spcAft>
                      </a:pPr>
                      <a:r>
                        <a:rPr lang="de-DE" sz="1500" dirty="0" err="1">
                          <a:effectLst/>
                          <a:latin typeface="Garamond" panose="02020404030301010803" pitchFamily="18" charset="0"/>
                        </a:rPr>
                        <a:t>Citizens</a:t>
                      </a:r>
                      <a:r>
                        <a:rPr lang="de-DE" sz="1500" dirty="0">
                          <a:effectLst/>
                          <a:latin typeface="Garamond" panose="02020404030301010803" pitchFamily="18" charset="0"/>
                        </a:rPr>
                        <a:t> </a:t>
                      </a:r>
                      <a:r>
                        <a:rPr lang="de-DE" sz="1500" dirty="0" err="1">
                          <a:effectLst/>
                          <a:latin typeface="Garamond" panose="02020404030301010803" pitchFamily="18" charset="0"/>
                        </a:rPr>
                        <a:t>survey</a:t>
                      </a:r>
                      <a:endParaRPr lang="de-DE" sz="1500" dirty="0">
                        <a:effectLst/>
                        <a:latin typeface="Garamond" panose="02020404030301010803" pitchFamily="18" charset="0"/>
                      </a:endParaRPr>
                    </a:p>
                    <a:p>
                      <a:pPr algn="l">
                        <a:lnSpc>
                          <a:spcPct val="107000"/>
                        </a:lnSpc>
                        <a:spcAft>
                          <a:spcPts val="0"/>
                        </a:spcAft>
                      </a:pPr>
                      <a:r>
                        <a:rPr lang="de-DE" sz="1500" dirty="0">
                          <a:effectLst/>
                          <a:latin typeface="Garamond" panose="02020404030301010803" pitchFamily="18" charset="0"/>
                        </a:rPr>
                        <a:t>(Bochum, Karlsruhe, Mannheim)</a:t>
                      </a:r>
                      <a:endParaRPr lang="de-DE" sz="15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l">
                        <a:lnSpc>
                          <a:spcPct val="107000"/>
                        </a:lnSpc>
                        <a:spcAft>
                          <a:spcPts val="0"/>
                        </a:spcAft>
                      </a:pPr>
                      <a:r>
                        <a:rPr lang="de-DE" sz="1500" dirty="0" err="1">
                          <a:effectLst/>
                          <a:latin typeface="Garamond" panose="02020404030301010803" pitchFamily="18" charset="0"/>
                        </a:rPr>
                        <a:t>Citizens</a:t>
                      </a:r>
                      <a:r>
                        <a:rPr lang="de-DE" sz="1500" dirty="0">
                          <a:effectLst/>
                          <a:latin typeface="Garamond" panose="02020404030301010803" pitchFamily="18" charset="0"/>
                        </a:rPr>
                        <a:t> Karlsruhe</a:t>
                      </a:r>
                    </a:p>
                    <a:p>
                      <a:pPr algn="l">
                        <a:lnSpc>
                          <a:spcPct val="107000"/>
                        </a:lnSpc>
                        <a:spcAft>
                          <a:spcPts val="0"/>
                        </a:spcAft>
                      </a:pPr>
                      <a:r>
                        <a:rPr lang="de-DE" sz="1500" dirty="0" err="1">
                          <a:effectLst/>
                          <a:latin typeface="Garamond" panose="02020404030301010803" pitchFamily="18" charset="0"/>
                        </a:rPr>
                        <a:t>Citizens</a:t>
                      </a:r>
                      <a:r>
                        <a:rPr lang="de-DE" sz="1500" dirty="0">
                          <a:effectLst/>
                          <a:latin typeface="Garamond" panose="02020404030301010803" pitchFamily="18" charset="0"/>
                        </a:rPr>
                        <a:t> Bochum</a:t>
                      </a:r>
                    </a:p>
                    <a:p>
                      <a:pPr algn="l">
                        <a:lnSpc>
                          <a:spcPct val="107000"/>
                        </a:lnSpc>
                        <a:spcAft>
                          <a:spcPts val="0"/>
                        </a:spcAft>
                      </a:pPr>
                      <a:r>
                        <a:rPr lang="de-DE" sz="1500" dirty="0" err="1">
                          <a:effectLst/>
                          <a:latin typeface="Garamond" panose="02020404030301010803" pitchFamily="18" charset="0"/>
                        </a:rPr>
                        <a:t>Citizens</a:t>
                      </a:r>
                      <a:r>
                        <a:rPr lang="de-DE" sz="1500" dirty="0">
                          <a:effectLst/>
                          <a:latin typeface="Garamond" panose="02020404030301010803" pitchFamily="18" charset="0"/>
                        </a:rPr>
                        <a:t> Mannheim</a:t>
                      </a:r>
                      <a:endParaRPr lang="de-DE" sz="15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l">
                        <a:lnSpc>
                          <a:spcPct val="107000"/>
                        </a:lnSpc>
                        <a:spcAft>
                          <a:spcPts val="0"/>
                        </a:spcAft>
                      </a:pPr>
                      <a:r>
                        <a:rPr lang="de-DE" sz="1500" dirty="0">
                          <a:effectLst/>
                          <a:latin typeface="Garamond" panose="02020404030301010803" pitchFamily="18" charset="0"/>
                        </a:rPr>
                        <a:t>Random</a:t>
                      </a:r>
                      <a:r>
                        <a:rPr lang="de-DE" sz="1500" baseline="0" dirty="0">
                          <a:effectLst/>
                          <a:latin typeface="Garamond" panose="02020404030301010803" pitchFamily="18" charset="0"/>
                        </a:rPr>
                        <a:t> sample</a:t>
                      </a:r>
                      <a:r>
                        <a:rPr lang="de-DE" sz="1500" dirty="0">
                          <a:effectLst/>
                          <a:latin typeface="Garamond" panose="02020404030301010803" pitchFamily="18" charset="0"/>
                        </a:rPr>
                        <a:t> 6000</a:t>
                      </a:r>
                    </a:p>
                    <a:p>
                      <a:pPr algn="l">
                        <a:lnSpc>
                          <a:spcPct val="107000"/>
                        </a:lnSpc>
                        <a:spcAft>
                          <a:spcPts val="0"/>
                        </a:spcAft>
                      </a:pPr>
                      <a:r>
                        <a:rPr lang="de-DE" sz="1500" dirty="0">
                          <a:effectLst/>
                          <a:latin typeface="Garamond" panose="02020404030301010803" pitchFamily="18" charset="0"/>
                        </a:rPr>
                        <a:t>Random</a:t>
                      </a:r>
                      <a:r>
                        <a:rPr lang="de-DE" sz="1500" baseline="0" dirty="0">
                          <a:effectLst/>
                          <a:latin typeface="Garamond" panose="02020404030301010803" pitchFamily="18" charset="0"/>
                        </a:rPr>
                        <a:t> sample</a:t>
                      </a:r>
                      <a:r>
                        <a:rPr lang="de-DE" sz="1500" dirty="0">
                          <a:effectLst/>
                          <a:latin typeface="Garamond" panose="02020404030301010803" pitchFamily="18" charset="0"/>
                        </a:rPr>
                        <a:t> 2000</a:t>
                      </a:r>
                    </a:p>
                  </a:txBody>
                  <a:tcPr marL="33338" marR="33338" marT="0" marB="0" anchor="ctr"/>
                </a:tc>
                <a:tc>
                  <a:txBody>
                    <a:bodyPr/>
                    <a:lstStyle/>
                    <a:p>
                      <a:pPr algn="l">
                        <a:lnSpc>
                          <a:spcPct val="107000"/>
                        </a:lnSpc>
                        <a:spcAft>
                          <a:spcPts val="0"/>
                        </a:spcAft>
                      </a:pPr>
                      <a:r>
                        <a:rPr lang="de-DE" sz="1500" dirty="0">
                          <a:effectLst/>
                          <a:latin typeface="Garamond" panose="02020404030301010803" pitchFamily="18" charset="0"/>
                        </a:rPr>
                        <a:t>n= 1171,  19,5%</a:t>
                      </a:r>
                    </a:p>
                    <a:p>
                      <a:pPr algn="l">
                        <a:lnSpc>
                          <a:spcPct val="107000"/>
                        </a:lnSpc>
                        <a:spcAft>
                          <a:spcPts val="0"/>
                        </a:spcAft>
                      </a:pPr>
                      <a:r>
                        <a:rPr lang="de-DE" sz="1500" dirty="0">
                          <a:effectLst/>
                          <a:latin typeface="Garamond" panose="02020404030301010803" pitchFamily="18" charset="0"/>
                        </a:rPr>
                        <a:t>n = 418,   21%</a:t>
                      </a:r>
                    </a:p>
                    <a:p>
                      <a:pPr algn="l">
                        <a:lnSpc>
                          <a:spcPct val="107000"/>
                        </a:lnSpc>
                        <a:spcAft>
                          <a:spcPts val="0"/>
                        </a:spcAft>
                      </a:pPr>
                      <a:r>
                        <a:rPr lang="de-DE" sz="1500" dirty="0">
                          <a:effectLst/>
                          <a:latin typeface="Garamond" panose="02020404030301010803" pitchFamily="18" charset="0"/>
                        </a:rPr>
                        <a:t>n= 201</a:t>
                      </a:r>
                      <a:endParaRPr lang="de-DE" sz="15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val="3049306826"/>
                  </a:ext>
                </a:extLst>
              </a:tr>
            </a:tbl>
          </a:graphicData>
        </a:graphic>
      </p:graphicFrame>
      <p:sp>
        <p:nvSpPr>
          <p:cNvPr id="3" name="Titel 2">
            <a:extLst>
              <a:ext uri="{FF2B5EF4-FFF2-40B4-BE49-F238E27FC236}">
                <a16:creationId xmlns:a16="http://schemas.microsoft.com/office/drawing/2014/main" id="{311C563E-DDE8-382E-E3B4-6FF77202A4F0}"/>
              </a:ext>
            </a:extLst>
          </p:cNvPr>
          <p:cNvSpPr txBox="1">
            <a:spLocks/>
          </p:cNvSpPr>
          <p:nvPr/>
        </p:nvSpPr>
        <p:spPr>
          <a:xfrm>
            <a:off x="2735796" y="438266"/>
            <a:ext cx="4968552" cy="480920"/>
          </a:xfr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685800"/>
            <a:r>
              <a:rPr lang="en-US" sz="1800" b="1" dirty="0">
                <a:solidFill>
                  <a:prstClr val="white"/>
                </a:solidFill>
                <a:latin typeface="Georgia" panose="02040502050405020303" pitchFamily="18" charset="0"/>
              </a:rPr>
              <a:t>Appendix - Data Basis: Digitalization in Local One-Stop-Shops</a:t>
            </a:r>
          </a:p>
        </p:txBody>
      </p:sp>
    </p:spTree>
    <p:extLst>
      <p:ext uri="{BB962C8B-B14F-4D97-AF65-F5344CB8AC3E}">
        <p14:creationId xmlns:p14="http://schemas.microsoft.com/office/powerpoint/2010/main" val="2936198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FC2FCE-CB18-ED04-3A4E-B1A3F4F16710}"/>
              </a:ext>
            </a:extLst>
          </p:cNvPr>
          <p:cNvSpPr>
            <a:spLocks noGrp="1"/>
          </p:cNvSpPr>
          <p:nvPr>
            <p:ph type="title"/>
          </p:nvPr>
        </p:nvSpPr>
        <p:spPr>
          <a:xfrm>
            <a:off x="3815916" y="224200"/>
            <a:ext cx="6367271" cy="428876"/>
          </a:xfrm>
        </p:spPr>
        <p:txBody>
          <a:bodyPr/>
          <a:lstStyle/>
          <a:p>
            <a:r>
              <a:rPr lang="en-GB" sz="2100" dirty="0"/>
              <a:t>Research Goals</a:t>
            </a:r>
          </a:p>
        </p:txBody>
      </p:sp>
      <p:sp>
        <p:nvSpPr>
          <p:cNvPr id="5" name="Slide Number Placeholder 4">
            <a:extLst>
              <a:ext uri="{FF2B5EF4-FFF2-40B4-BE49-F238E27FC236}">
                <a16:creationId xmlns:a16="http://schemas.microsoft.com/office/drawing/2014/main" id="{23BE9605-D768-CADF-C28D-557BDF3F33D6}"/>
              </a:ext>
            </a:extLst>
          </p:cNvPr>
          <p:cNvSpPr>
            <a:spLocks noGrp="1"/>
          </p:cNvSpPr>
          <p:nvPr>
            <p:ph type="sldNum" sz="quarter" idx="14"/>
          </p:nvPr>
        </p:nvSpPr>
        <p:spPr/>
        <p:txBody>
          <a:bodyPr/>
          <a:lstStyle/>
          <a:p>
            <a:pPr defTabSz="685800" fontAlgn="base">
              <a:spcBef>
                <a:spcPct val="0"/>
              </a:spcBef>
              <a:spcAft>
                <a:spcPct val="0"/>
              </a:spcAft>
            </a:pPr>
            <a:fld id="{9D7B0645-3226-482C-B41A-16D583647B5C}" type="slidenum">
              <a:rPr lang="en-GB">
                <a:solidFill>
                  <a:prstClr val="white"/>
                </a:solidFill>
                <a:latin typeface="Calibri" pitchFamily="34" charset="0"/>
                <a:cs typeface="Arial" charset="0"/>
              </a:rPr>
              <a:pPr defTabSz="685800" fontAlgn="base">
                <a:spcBef>
                  <a:spcPct val="0"/>
                </a:spcBef>
                <a:spcAft>
                  <a:spcPct val="0"/>
                </a:spcAft>
              </a:pPr>
              <a:t>4</a:t>
            </a:fld>
            <a:endParaRPr lang="en-GB">
              <a:solidFill>
                <a:prstClr val="white"/>
              </a:solidFill>
              <a:latin typeface="Calibri" pitchFamily="34" charset="0"/>
              <a:cs typeface="Arial" charset="0"/>
            </a:endParaRPr>
          </a:p>
        </p:txBody>
      </p:sp>
      <p:grpSp>
        <p:nvGrpSpPr>
          <p:cNvPr id="6" name="Graphic 47" descr="Playbook">
            <a:extLst>
              <a:ext uri="{FF2B5EF4-FFF2-40B4-BE49-F238E27FC236}">
                <a16:creationId xmlns:a16="http://schemas.microsoft.com/office/drawing/2014/main" id="{E80721E4-93FC-EFAB-C583-41DD9C09BBFA}"/>
              </a:ext>
            </a:extLst>
          </p:cNvPr>
          <p:cNvGrpSpPr>
            <a:grpSpLocks/>
          </p:cNvGrpSpPr>
          <p:nvPr/>
        </p:nvGrpSpPr>
        <p:grpSpPr bwMode="auto">
          <a:xfrm>
            <a:off x="7351311" y="897564"/>
            <a:ext cx="461049" cy="461049"/>
            <a:chOff x="179512" y="2069691"/>
            <a:chExt cx="540000" cy="540000"/>
          </a:xfrm>
          <a:solidFill>
            <a:schemeClr val="bg1"/>
          </a:solidFill>
        </p:grpSpPr>
        <p:sp>
          <p:nvSpPr>
            <p:cNvPr id="9" name="Freeform: Shape 49">
              <a:extLst>
                <a:ext uri="{FF2B5EF4-FFF2-40B4-BE49-F238E27FC236}">
                  <a16:creationId xmlns:a16="http://schemas.microsoft.com/office/drawing/2014/main" id="{B9CD2C63-2959-FFA6-5C43-FB189663E922}"/>
                </a:ext>
              </a:extLst>
            </p:cNvPr>
            <p:cNvSpPr>
              <a:spLocks/>
            </p:cNvSpPr>
            <p:nvPr/>
          </p:nvSpPr>
          <p:spPr bwMode="auto">
            <a:xfrm>
              <a:off x="265364" y="2145980"/>
              <a:ext cx="376875" cy="382500"/>
            </a:xfrm>
            <a:custGeom>
              <a:avLst/>
              <a:gdLst>
                <a:gd name="T0" fmla="*/ 341648 w 376875"/>
                <a:gd name="T1" fmla="*/ 351211 h 382500"/>
                <a:gd name="T2" fmla="*/ 60398 w 376875"/>
                <a:gd name="T3" fmla="*/ 351211 h 382500"/>
                <a:gd name="T4" fmla="*/ 60398 w 376875"/>
                <a:gd name="T5" fmla="*/ 36211 h 382500"/>
                <a:gd name="T6" fmla="*/ 341648 w 376875"/>
                <a:gd name="T7" fmla="*/ 36211 h 382500"/>
                <a:gd name="T8" fmla="*/ 341648 w 376875"/>
                <a:gd name="T9" fmla="*/ 351211 h 382500"/>
                <a:gd name="T10" fmla="*/ 26648 w 376875"/>
                <a:gd name="T11" fmla="*/ 2461 h 382500"/>
                <a:gd name="T12" fmla="*/ 26648 w 376875"/>
                <a:gd name="T13" fmla="*/ 36211 h 382500"/>
                <a:gd name="T14" fmla="*/ 19336 w 376875"/>
                <a:gd name="T15" fmla="*/ 36211 h 382500"/>
                <a:gd name="T16" fmla="*/ 4148 w 376875"/>
                <a:gd name="T17" fmla="*/ 53086 h 382500"/>
                <a:gd name="T18" fmla="*/ 19336 w 376875"/>
                <a:gd name="T19" fmla="*/ 69961 h 382500"/>
                <a:gd name="T20" fmla="*/ 26648 w 376875"/>
                <a:gd name="T21" fmla="*/ 69961 h 382500"/>
                <a:gd name="T22" fmla="*/ 26648 w 376875"/>
                <a:gd name="T23" fmla="*/ 92461 h 382500"/>
                <a:gd name="T24" fmla="*/ 19336 w 376875"/>
                <a:gd name="T25" fmla="*/ 92461 h 382500"/>
                <a:gd name="T26" fmla="*/ 2461 w 376875"/>
                <a:gd name="T27" fmla="*/ 109336 h 382500"/>
                <a:gd name="T28" fmla="*/ 19336 w 376875"/>
                <a:gd name="T29" fmla="*/ 126211 h 382500"/>
                <a:gd name="T30" fmla="*/ 26648 w 376875"/>
                <a:gd name="T31" fmla="*/ 126211 h 382500"/>
                <a:gd name="T32" fmla="*/ 26648 w 376875"/>
                <a:gd name="T33" fmla="*/ 148711 h 382500"/>
                <a:gd name="T34" fmla="*/ 19336 w 376875"/>
                <a:gd name="T35" fmla="*/ 148711 h 382500"/>
                <a:gd name="T36" fmla="*/ 2461 w 376875"/>
                <a:gd name="T37" fmla="*/ 165586 h 382500"/>
                <a:gd name="T38" fmla="*/ 19336 w 376875"/>
                <a:gd name="T39" fmla="*/ 182461 h 382500"/>
                <a:gd name="T40" fmla="*/ 26648 w 376875"/>
                <a:gd name="T41" fmla="*/ 182461 h 382500"/>
                <a:gd name="T42" fmla="*/ 26648 w 376875"/>
                <a:gd name="T43" fmla="*/ 204961 h 382500"/>
                <a:gd name="T44" fmla="*/ 19336 w 376875"/>
                <a:gd name="T45" fmla="*/ 204961 h 382500"/>
                <a:gd name="T46" fmla="*/ 2461 w 376875"/>
                <a:gd name="T47" fmla="*/ 221836 h 382500"/>
                <a:gd name="T48" fmla="*/ 19336 w 376875"/>
                <a:gd name="T49" fmla="*/ 238711 h 382500"/>
                <a:gd name="T50" fmla="*/ 26648 w 376875"/>
                <a:gd name="T51" fmla="*/ 238711 h 382500"/>
                <a:gd name="T52" fmla="*/ 26648 w 376875"/>
                <a:gd name="T53" fmla="*/ 261211 h 382500"/>
                <a:gd name="T54" fmla="*/ 19336 w 376875"/>
                <a:gd name="T55" fmla="*/ 261211 h 382500"/>
                <a:gd name="T56" fmla="*/ 2461 w 376875"/>
                <a:gd name="T57" fmla="*/ 278086 h 382500"/>
                <a:gd name="T58" fmla="*/ 19336 w 376875"/>
                <a:gd name="T59" fmla="*/ 294961 h 382500"/>
                <a:gd name="T60" fmla="*/ 26648 w 376875"/>
                <a:gd name="T61" fmla="*/ 294961 h 382500"/>
                <a:gd name="T62" fmla="*/ 26648 w 376875"/>
                <a:gd name="T63" fmla="*/ 317461 h 382500"/>
                <a:gd name="T64" fmla="*/ 19336 w 376875"/>
                <a:gd name="T65" fmla="*/ 317461 h 382500"/>
                <a:gd name="T66" fmla="*/ 2461 w 376875"/>
                <a:gd name="T67" fmla="*/ 334336 h 382500"/>
                <a:gd name="T68" fmla="*/ 19336 w 376875"/>
                <a:gd name="T69" fmla="*/ 351211 h 382500"/>
                <a:gd name="T70" fmla="*/ 26648 w 376875"/>
                <a:gd name="T71" fmla="*/ 351211 h 382500"/>
                <a:gd name="T72" fmla="*/ 26648 w 376875"/>
                <a:gd name="T73" fmla="*/ 384961 h 382500"/>
                <a:gd name="T74" fmla="*/ 375398 w 376875"/>
                <a:gd name="T75" fmla="*/ 384961 h 382500"/>
                <a:gd name="T76" fmla="*/ 375398 w 376875"/>
                <a:gd name="T77" fmla="*/ 2461 h 382500"/>
                <a:gd name="T78" fmla="*/ 26648 w 376875"/>
                <a:gd name="T79" fmla="*/ 2461 h 3825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6875" h="382500">
                  <a:moveTo>
                    <a:pt x="341648" y="351211"/>
                  </a:moveTo>
                  <a:lnTo>
                    <a:pt x="60398" y="351211"/>
                  </a:lnTo>
                  <a:lnTo>
                    <a:pt x="60398" y="36211"/>
                  </a:lnTo>
                  <a:lnTo>
                    <a:pt x="341648" y="36211"/>
                  </a:lnTo>
                  <a:lnTo>
                    <a:pt x="341648" y="351211"/>
                  </a:lnTo>
                  <a:close/>
                  <a:moveTo>
                    <a:pt x="26648" y="2461"/>
                  </a:moveTo>
                  <a:lnTo>
                    <a:pt x="26648" y="36211"/>
                  </a:lnTo>
                  <a:lnTo>
                    <a:pt x="19336" y="36211"/>
                  </a:lnTo>
                  <a:cubicBezTo>
                    <a:pt x="10336" y="36773"/>
                    <a:pt x="4148" y="44086"/>
                    <a:pt x="4148" y="53086"/>
                  </a:cubicBezTo>
                  <a:cubicBezTo>
                    <a:pt x="3586" y="62086"/>
                    <a:pt x="10336" y="69398"/>
                    <a:pt x="19336" y="69961"/>
                  </a:cubicBezTo>
                  <a:lnTo>
                    <a:pt x="26648" y="69961"/>
                  </a:lnTo>
                  <a:lnTo>
                    <a:pt x="26648" y="92461"/>
                  </a:lnTo>
                  <a:lnTo>
                    <a:pt x="19336" y="92461"/>
                  </a:lnTo>
                  <a:cubicBezTo>
                    <a:pt x="9773" y="92461"/>
                    <a:pt x="2461" y="99773"/>
                    <a:pt x="2461" y="109336"/>
                  </a:cubicBezTo>
                  <a:cubicBezTo>
                    <a:pt x="2461" y="118898"/>
                    <a:pt x="9773" y="126211"/>
                    <a:pt x="19336" y="126211"/>
                  </a:cubicBezTo>
                  <a:lnTo>
                    <a:pt x="26648" y="126211"/>
                  </a:lnTo>
                  <a:lnTo>
                    <a:pt x="26648" y="148711"/>
                  </a:lnTo>
                  <a:lnTo>
                    <a:pt x="19336" y="148711"/>
                  </a:lnTo>
                  <a:cubicBezTo>
                    <a:pt x="9773" y="148711"/>
                    <a:pt x="2461" y="156023"/>
                    <a:pt x="2461" y="165586"/>
                  </a:cubicBezTo>
                  <a:cubicBezTo>
                    <a:pt x="2461" y="175148"/>
                    <a:pt x="9773" y="182461"/>
                    <a:pt x="19336" y="182461"/>
                  </a:cubicBezTo>
                  <a:lnTo>
                    <a:pt x="26648" y="182461"/>
                  </a:lnTo>
                  <a:lnTo>
                    <a:pt x="26648" y="204961"/>
                  </a:lnTo>
                  <a:lnTo>
                    <a:pt x="19336" y="204961"/>
                  </a:lnTo>
                  <a:cubicBezTo>
                    <a:pt x="9773" y="204961"/>
                    <a:pt x="2461" y="212273"/>
                    <a:pt x="2461" y="221836"/>
                  </a:cubicBezTo>
                  <a:cubicBezTo>
                    <a:pt x="2461" y="231398"/>
                    <a:pt x="9773" y="238711"/>
                    <a:pt x="19336" y="238711"/>
                  </a:cubicBezTo>
                  <a:lnTo>
                    <a:pt x="26648" y="238711"/>
                  </a:lnTo>
                  <a:lnTo>
                    <a:pt x="26648" y="261211"/>
                  </a:lnTo>
                  <a:lnTo>
                    <a:pt x="19336" y="261211"/>
                  </a:lnTo>
                  <a:cubicBezTo>
                    <a:pt x="9773" y="261211"/>
                    <a:pt x="2461" y="268523"/>
                    <a:pt x="2461" y="278086"/>
                  </a:cubicBezTo>
                  <a:cubicBezTo>
                    <a:pt x="2461" y="287648"/>
                    <a:pt x="9773" y="294961"/>
                    <a:pt x="19336" y="294961"/>
                  </a:cubicBezTo>
                  <a:lnTo>
                    <a:pt x="26648" y="294961"/>
                  </a:lnTo>
                  <a:lnTo>
                    <a:pt x="26648" y="317461"/>
                  </a:lnTo>
                  <a:lnTo>
                    <a:pt x="19336" y="317461"/>
                  </a:lnTo>
                  <a:cubicBezTo>
                    <a:pt x="9773" y="317461"/>
                    <a:pt x="2461" y="324773"/>
                    <a:pt x="2461" y="334336"/>
                  </a:cubicBezTo>
                  <a:cubicBezTo>
                    <a:pt x="2461" y="343898"/>
                    <a:pt x="9773" y="351211"/>
                    <a:pt x="19336" y="351211"/>
                  </a:cubicBezTo>
                  <a:lnTo>
                    <a:pt x="26648" y="351211"/>
                  </a:lnTo>
                  <a:lnTo>
                    <a:pt x="26648" y="384961"/>
                  </a:lnTo>
                  <a:lnTo>
                    <a:pt x="375398" y="384961"/>
                  </a:lnTo>
                  <a:lnTo>
                    <a:pt x="375398" y="2461"/>
                  </a:lnTo>
                  <a:lnTo>
                    <a:pt x="26648" y="2461"/>
                  </a:lnTo>
                  <a:close/>
                </a:path>
              </a:pathLst>
            </a:custGeom>
            <a:grpFill/>
            <a:ln>
              <a:noFill/>
            </a:ln>
            <a:extLst>
              <a:ext uri="{91240B29-F687-4F45-9708-019B960494DF}">
                <a14:hiddenLine xmlns:a14="http://schemas.microsoft.com/office/drawing/2010/main" w="5556" cap="flat">
                  <a:solidFill>
                    <a:srgbClr val="000000"/>
                  </a:solidFill>
                  <a:prstDash val="solid"/>
                  <a:miter lim="800000"/>
                  <a:headEnd/>
                  <a:tailEnd/>
                </a14:hiddenLine>
              </a:ext>
            </a:extLst>
          </p:spPr>
          <p:txBody>
            <a:bodyPr anchor="ctr"/>
            <a:lstStyle/>
            <a:p>
              <a:pPr defTabSz="685800" fontAlgn="base">
                <a:spcBef>
                  <a:spcPct val="0"/>
                </a:spcBef>
                <a:spcAft>
                  <a:spcPct val="0"/>
                </a:spcAft>
              </a:pPr>
              <a:endParaRPr lang="de-CH" sz="1350">
                <a:solidFill>
                  <a:prstClr val="black"/>
                </a:solidFill>
                <a:latin typeface="Calibri" pitchFamily="34" charset="0"/>
                <a:cs typeface="Arial" charset="0"/>
              </a:endParaRPr>
            </a:p>
          </p:txBody>
        </p:sp>
        <p:sp>
          <p:nvSpPr>
            <p:cNvPr id="10" name="Freeform: Shape 50">
              <a:extLst>
                <a:ext uri="{FF2B5EF4-FFF2-40B4-BE49-F238E27FC236}">
                  <a16:creationId xmlns:a16="http://schemas.microsoft.com/office/drawing/2014/main" id="{35224CCA-98E4-A713-F23E-E0535F18051E}"/>
                </a:ext>
              </a:extLst>
            </p:cNvPr>
            <p:cNvSpPr>
              <a:spLocks/>
            </p:cNvSpPr>
            <p:nvPr/>
          </p:nvSpPr>
          <p:spPr bwMode="auto">
            <a:xfrm>
              <a:off x="357257" y="2213480"/>
              <a:ext cx="213750" cy="247500"/>
            </a:xfrm>
            <a:custGeom>
              <a:avLst/>
              <a:gdLst>
                <a:gd name="T0" fmla="*/ 47255 w 213750"/>
                <a:gd name="T1" fmla="*/ 182461 h 247500"/>
                <a:gd name="T2" fmla="*/ 69755 w 213750"/>
                <a:gd name="T3" fmla="*/ 204961 h 247500"/>
                <a:gd name="T4" fmla="*/ 47255 w 213750"/>
                <a:gd name="T5" fmla="*/ 227461 h 247500"/>
                <a:gd name="T6" fmla="*/ 24755 w 213750"/>
                <a:gd name="T7" fmla="*/ 204961 h 247500"/>
                <a:gd name="T8" fmla="*/ 47255 w 213750"/>
                <a:gd name="T9" fmla="*/ 182461 h 247500"/>
                <a:gd name="T10" fmla="*/ 47255 w 213750"/>
                <a:gd name="T11" fmla="*/ 249961 h 247500"/>
                <a:gd name="T12" fmla="*/ 91693 w 213750"/>
                <a:gd name="T13" fmla="*/ 210586 h 247500"/>
                <a:gd name="T14" fmla="*/ 58505 w 213750"/>
                <a:gd name="T15" fmla="*/ 161648 h 247500"/>
                <a:gd name="T16" fmla="*/ 58505 w 213750"/>
                <a:gd name="T17" fmla="*/ 148711 h 247500"/>
                <a:gd name="T18" fmla="*/ 69755 w 213750"/>
                <a:gd name="T19" fmla="*/ 137461 h 247500"/>
                <a:gd name="T20" fmla="*/ 148505 w 213750"/>
                <a:gd name="T21" fmla="*/ 137461 h 247500"/>
                <a:gd name="T22" fmla="*/ 182255 w 213750"/>
                <a:gd name="T23" fmla="*/ 103711 h 247500"/>
                <a:gd name="T24" fmla="*/ 182255 w 213750"/>
                <a:gd name="T25" fmla="*/ 40711 h 247500"/>
                <a:gd name="T26" fmla="*/ 196880 w 213750"/>
                <a:gd name="T27" fmla="*/ 55336 h 247500"/>
                <a:gd name="T28" fmla="*/ 212630 w 213750"/>
                <a:gd name="T29" fmla="*/ 55336 h 247500"/>
                <a:gd name="T30" fmla="*/ 212630 w 213750"/>
                <a:gd name="T31" fmla="*/ 39586 h 247500"/>
                <a:gd name="T32" fmla="*/ 178880 w 213750"/>
                <a:gd name="T33" fmla="*/ 5836 h 247500"/>
                <a:gd name="T34" fmla="*/ 171005 w 213750"/>
                <a:gd name="T35" fmla="*/ 2461 h 247500"/>
                <a:gd name="T36" fmla="*/ 163130 w 213750"/>
                <a:gd name="T37" fmla="*/ 5836 h 247500"/>
                <a:gd name="T38" fmla="*/ 129380 w 213750"/>
                <a:gd name="T39" fmla="*/ 39586 h 247500"/>
                <a:gd name="T40" fmla="*/ 129380 w 213750"/>
                <a:gd name="T41" fmla="*/ 55336 h 247500"/>
                <a:gd name="T42" fmla="*/ 145130 w 213750"/>
                <a:gd name="T43" fmla="*/ 55336 h 247500"/>
                <a:gd name="T44" fmla="*/ 159755 w 213750"/>
                <a:gd name="T45" fmla="*/ 40711 h 247500"/>
                <a:gd name="T46" fmla="*/ 159755 w 213750"/>
                <a:gd name="T47" fmla="*/ 103711 h 247500"/>
                <a:gd name="T48" fmla="*/ 148505 w 213750"/>
                <a:gd name="T49" fmla="*/ 114961 h 247500"/>
                <a:gd name="T50" fmla="*/ 69755 w 213750"/>
                <a:gd name="T51" fmla="*/ 114961 h 247500"/>
                <a:gd name="T52" fmla="*/ 36005 w 213750"/>
                <a:gd name="T53" fmla="*/ 148711 h 247500"/>
                <a:gd name="T54" fmla="*/ 36005 w 213750"/>
                <a:gd name="T55" fmla="*/ 161648 h 247500"/>
                <a:gd name="T56" fmla="*/ 2818 w 213750"/>
                <a:gd name="T57" fmla="*/ 210586 h 247500"/>
                <a:gd name="T58" fmla="*/ 47255 w 213750"/>
                <a:gd name="T59" fmla="*/ 249961 h 2475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3750" h="247500">
                  <a:moveTo>
                    <a:pt x="47255" y="182461"/>
                  </a:moveTo>
                  <a:cubicBezTo>
                    <a:pt x="59630" y="182461"/>
                    <a:pt x="69755" y="192586"/>
                    <a:pt x="69755" y="204961"/>
                  </a:cubicBezTo>
                  <a:cubicBezTo>
                    <a:pt x="69755" y="217336"/>
                    <a:pt x="59630" y="227461"/>
                    <a:pt x="47255" y="227461"/>
                  </a:cubicBezTo>
                  <a:cubicBezTo>
                    <a:pt x="34880" y="227461"/>
                    <a:pt x="24755" y="217336"/>
                    <a:pt x="24755" y="204961"/>
                  </a:cubicBezTo>
                  <a:cubicBezTo>
                    <a:pt x="24755" y="192586"/>
                    <a:pt x="34880" y="182461"/>
                    <a:pt x="47255" y="182461"/>
                  </a:cubicBezTo>
                  <a:close/>
                  <a:moveTo>
                    <a:pt x="47255" y="249961"/>
                  </a:moveTo>
                  <a:cubicBezTo>
                    <a:pt x="69755" y="249961"/>
                    <a:pt x="88880" y="233086"/>
                    <a:pt x="91693" y="210586"/>
                  </a:cubicBezTo>
                  <a:cubicBezTo>
                    <a:pt x="94505" y="188086"/>
                    <a:pt x="80443" y="167273"/>
                    <a:pt x="58505" y="161648"/>
                  </a:cubicBezTo>
                  <a:lnTo>
                    <a:pt x="58505" y="148711"/>
                  </a:lnTo>
                  <a:cubicBezTo>
                    <a:pt x="58505" y="142523"/>
                    <a:pt x="63568" y="137461"/>
                    <a:pt x="69755" y="137461"/>
                  </a:cubicBezTo>
                  <a:lnTo>
                    <a:pt x="148505" y="137461"/>
                  </a:lnTo>
                  <a:cubicBezTo>
                    <a:pt x="167068" y="137461"/>
                    <a:pt x="182255" y="122273"/>
                    <a:pt x="182255" y="103711"/>
                  </a:cubicBezTo>
                  <a:lnTo>
                    <a:pt x="182255" y="40711"/>
                  </a:lnTo>
                  <a:lnTo>
                    <a:pt x="196880" y="55336"/>
                  </a:lnTo>
                  <a:cubicBezTo>
                    <a:pt x="201380" y="59836"/>
                    <a:pt x="208130" y="59836"/>
                    <a:pt x="212630" y="55336"/>
                  </a:cubicBezTo>
                  <a:cubicBezTo>
                    <a:pt x="217130" y="50836"/>
                    <a:pt x="217130" y="44086"/>
                    <a:pt x="212630" y="39586"/>
                  </a:cubicBezTo>
                  <a:lnTo>
                    <a:pt x="178880" y="5836"/>
                  </a:lnTo>
                  <a:cubicBezTo>
                    <a:pt x="176630" y="3586"/>
                    <a:pt x="173818" y="2461"/>
                    <a:pt x="171005" y="2461"/>
                  </a:cubicBezTo>
                  <a:cubicBezTo>
                    <a:pt x="168193" y="2461"/>
                    <a:pt x="165380" y="3586"/>
                    <a:pt x="163130" y="5836"/>
                  </a:cubicBezTo>
                  <a:lnTo>
                    <a:pt x="129380" y="39586"/>
                  </a:lnTo>
                  <a:cubicBezTo>
                    <a:pt x="124880" y="44086"/>
                    <a:pt x="124880" y="50836"/>
                    <a:pt x="129380" y="55336"/>
                  </a:cubicBezTo>
                  <a:cubicBezTo>
                    <a:pt x="133880" y="59836"/>
                    <a:pt x="140630" y="59836"/>
                    <a:pt x="145130" y="55336"/>
                  </a:cubicBezTo>
                  <a:lnTo>
                    <a:pt x="159755" y="40711"/>
                  </a:lnTo>
                  <a:lnTo>
                    <a:pt x="159755" y="103711"/>
                  </a:lnTo>
                  <a:cubicBezTo>
                    <a:pt x="159755" y="109898"/>
                    <a:pt x="154693" y="114961"/>
                    <a:pt x="148505" y="114961"/>
                  </a:cubicBezTo>
                  <a:lnTo>
                    <a:pt x="69755" y="114961"/>
                  </a:lnTo>
                  <a:cubicBezTo>
                    <a:pt x="51193" y="114961"/>
                    <a:pt x="36005" y="130148"/>
                    <a:pt x="36005" y="148711"/>
                  </a:cubicBezTo>
                  <a:lnTo>
                    <a:pt x="36005" y="161648"/>
                  </a:lnTo>
                  <a:cubicBezTo>
                    <a:pt x="14068" y="167273"/>
                    <a:pt x="5" y="188648"/>
                    <a:pt x="2818" y="210586"/>
                  </a:cubicBezTo>
                  <a:cubicBezTo>
                    <a:pt x="5630" y="233086"/>
                    <a:pt x="24755" y="249961"/>
                    <a:pt x="47255" y="249961"/>
                  </a:cubicBezTo>
                  <a:close/>
                </a:path>
              </a:pathLst>
            </a:custGeom>
            <a:grpFill/>
            <a:ln>
              <a:noFill/>
            </a:ln>
            <a:extLst>
              <a:ext uri="{91240B29-F687-4F45-9708-019B960494DF}">
                <a14:hiddenLine xmlns:a14="http://schemas.microsoft.com/office/drawing/2010/main" w="5556" cap="flat">
                  <a:solidFill>
                    <a:srgbClr val="000000"/>
                  </a:solidFill>
                  <a:prstDash val="solid"/>
                  <a:miter lim="800000"/>
                  <a:headEnd/>
                  <a:tailEnd/>
                </a14:hiddenLine>
              </a:ext>
            </a:extLst>
          </p:spPr>
          <p:txBody>
            <a:bodyPr anchor="ctr"/>
            <a:lstStyle/>
            <a:p>
              <a:pPr defTabSz="685800" fontAlgn="base">
                <a:spcBef>
                  <a:spcPct val="0"/>
                </a:spcBef>
                <a:spcAft>
                  <a:spcPct val="0"/>
                </a:spcAft>
              </a:pPr>
              <a:endParaRPr lang="de-CH" sz="1350">
                <a:solidFill>
                  <a:prstClr val="black"/>
                </a:solidFill>
                <a:latin typeface="Calibri" pitchFamily="34" charset="0"/>
                <a:cs typeface="Arial" charset="0"/>
              </a:endParaRPr>
            </a:p>
          </p:txBody>
        </p:sp>
        <p:sp>
          <p:nvSpPr>
            <p:cNvPr id="11" name="Freeform: Shape 52">
              <a:extLst>
                <a:ext uri="{FF2B5EF4-FFF2-40B4-BE49-F238E27FC236}">
                  <a16:creationId xmlns:a16="http://schemas.microsoft.com/office/drawing/2014/main" id="{2E970CE8-A5F8-A4CF-0967-7C129C5128E8}"/>
                </a:ext>
              </a:extLst>
            </p:cNvPr>
            <p:cNvSpPr>
              <a:spLocks/>
            </p:cNvSpPr>
            <p:nvPr/>
          </p:nvSpPr>
          <p:spPr bwMode="auto">
            <a:xfrm>
              <a:off x="480801" y="2370980"/>
              <a:ext cx="90000" cy="90000"/>
            </a:xfrm>
            <a:custGeom>
              <a:avLst/>
              <a:gdLst>
                <a:gd name="T0" fmla="*/ 89086 w 90000"/>
                <a:gd name="T1" fmla="*/ 5836 h 90000"/>
                <a:gd name="T2" fmla="*/ 81211 w 90000"/>
                <a:gd name="T3" fmla="*/ 2461 h 90000"/>
                <a:gd name="T4" fmla="*/ 73336 w 90000"/>
                <a:gd name="T5" fmla="*/ 5836 h 90000"/>
                <a:gd name="T6" fmla="*/ 47461 w 90000"/>
                <a:gd name="T7" fmla="*/ 31711 h 90000"/>
                <a:gd name="T8" fmla="*/ 21586 w 90000"/>
                <a:gd name="T9" fmla="*/ 5836 h 90000"/>
                <a:gd name="T10" fmla="*/ 5836 w 90000"/>
                <a:gd name="T11" fmla="*/ 5836 h 90000"/>
                <a:gd name="T12" fmla="*/ 5836 w 90000"/>
                <a:gd name="T13" fmla="*/ 21586 h 90000"/>
                <a:gd name="T14" fmla="*/ 31711 w 90000"/>
                <a:gd name="T15" fmla="*/ 47461 h 90000"/>
                <a:gd name="T16" fmla="*/ 5836 w 90000"/>
                <a:gd name="T17" fmla="*/ 73336 h 90000"/>
                <a:gd name="T18" fmla="*/ 5836 w 90000"/>
                <a:gd name="T19" fmla="*/ 89086 h 90000"/>
                <a:gd name="T20" fmla="*/ 21586 w 90000"/>
                <a:gd name="T21" fmla="*/ 89086 h 90000"/>
                <a:gd name="T22" fmla="*/ 47461 w 90000"/>
                <a:gd name="T23" fmla="*/ 63211 h 90000"/>
                <a:gd name="T24" fmla="*/ 73336 w 90000"/>
                <a:gd name="T25" fmla="*/ 89086 h 90000"/>
                <a:gd name="T26" fmla="*/ 89086 w 90000"/>
                <a:gd name="T27" fmla="*/ 89086 h 90000"/>
                <a:gd name="T28" fmla="*/ 89086 w 90000"/>
                <a:gd name="T29" fmla="*/ 73336 h 90000"/>
                <a:gd name="T30" fmla="*/ 63211 w 90000"/>
                <a:gd name="T31" fmla="*/ 47461 h 90000"/>
                <a:gd name="T32" fmla="*/ 89086 w 90000"/>
                <a:gd name="T33" fmla="*/ 21586 h 90000"/>
                <a:gd name="T34" fmla="*/ 89086 w 90000"/>
                <a:gd name="T35" fmla="*/ 5836 h 9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000" h="90000">
                  <a:moveTo>
                    <a:pt x="89086" y="5836"/>
                  </a:moveTo>
                  <a:cubicBezTo>
                    <a:pt x="86836" y="3586"/>
                    <a:pt x="84023" y="2461"/>
                    <a:pt x="81211" y="2461"/>
                  </a:cubicBezTo>
                  <a:cubicBezTo>
                    <a:pt x="78398" y="2461"/>
                    <a:pt x="75586" y="3586"/>
                    <a:pt x="73336" y="5836"/>
                  </a:cubicBezTo>
                  <a:lnTo>
                    <a:pt x="47461" y="31711"/>
                  </a:lnTo>
                  <a:lnTo>
                    <a:pt x="21586" y="5836"/>
                  </a:lnTo>
                  <a:cubicBezTo>
                    <a:pt x="17086" y="1336"/>
                    <a:pt x="10336" y="1336"/>
                    <a:pt x="5836" y="5836"/>
                  </a:cubicBezTo>
                  <a:cubicBezTo>
                    <a:pt x="1336" y="10336"/>
                    <a:pt x="1336" y="17086"/>
                    <a:pt x="5836" y="21586"/>
                  </a:cubicBezTo>
                  <a:lnTo>
                    <a:pt x="31711" y="47461"/>
                  </a:lnTo>
                  <a:lnTo>
                    <a:pt x="5836" y="73336"/>
                  </a:lnTo>
                  <a:cubicBezTo>
                    <a:pt x="1336" y="77836"/>
                    <a:pt x="1336" y="84586"/>
                    <a:pt x="5836" y="89086"/>
                  </a:cubicBezTo>
                  <a:cubicBezTo>
                    <a:pt x="10336" y="93586"/>
                    <a:pt x="17086" y="93586"/>
                    <a:pt x="21586" y="89086"/>
                  </a:cubicBezTo>
                  <a:lnTo>
                    <a:pt x="47461" y="63211"/>
                  </a:lnTo>
                  <a:lnTo>
                    <a:pt x="73336" y="89086"/>
                  </a:lnTo>
                  <a:cubicBezTo>
                    <a:pt x="77836" y="93586"/>
                    <a:pt x="84586" y="93586"/>
                    <a:pt x="89086" y="89086"/>
                  </a:cubicBezTo>
                  <a:cubicBezTo>
                    <a:pt x="93586" y="84586"/>
                    <a:pt x="93586" y="77836"/>
                    <a:pt x="89086" y="73336"/>
                  </a:cubicBezTo>
                  <a:lnTo>
                    <a:pt x="63211" y="47461"/>
                  </a:lnTo>
                  <a:lnTo>
                    <a:pt x="89086" y="21586"/>
                  </a:lnTo>
                  <a:cubicBezTo>
                    <a:pt x="93586" y="17086"/>
                    <a:pt x="93586" y="10336"/>
                    <a:pt x="89086" y="5836"/>
                  </a:cubicBezTo>
                  <a:close/>
                </a:path>
              </a:pathLst>
            </a:custGeom>
            <a:grpFill/>
            <a:ln>
              <a:noFill/>
            </a:ln>
            <a:extLst>
              <a:ext uri="{91240B29-F687-4F45-9708-019B960494DF}">
                <a14:hiddenLine xmlns:a14="http://schemas.microsoft.com/office/drawing/2010/main" w="5556" cap="flat">
                  <a:solidFill>
                    <a:srgbClr val="000000"/>
                  </a:solidFill>
                  <a:prstDash val="solid"/>
                  <a:miter lim="800000"/>
                  <a:headEnd/>
                  <a:tailEnd/>
                </a14:hiddenLine>
              </a:ext>
            </a:extLst>
          </p:spPr>
          <p:txBody>
            <a:bodyPr anchor="ctr"/>
            <a:lstStyle/>
            <a:p>
              <a:pPr defTabSz="685800" fontAlgn="base">
                <a:spcBef>
                  <a:spcPct val="0"/>
                </a:spcBef>
                <a:spcAft>
                  <a:spcPct val="0"/>
                </a:spcAft>
              </a:pPr>
              <a:endParaRPr lang="de-CH" sz="1350">
                <a:solidFill>
                  <a:prstClr val="black"/>
                </a:solidFill>
                <a:latin typeface="Calibri" pitchFamily="34" charset="0"/>
                <a:cs typeface="Arial" charset="0"/>
              </a:endParaRPr>
            </a:p>
          </p:txBody>
        </p:sp>
        <p:sp>
          <p:nvSpPr>
            <p:cNvPr id="12" name="Freeform: Shape 53">
              <a:extLst>
                <a:ext uri="{FF2B5EF4-FFF2-40B4-BE49-F238E27FC236}">
                  <a16:creationId xmlns:a16="http://schemas.microsoft.com/office/drawing/2014/main" id="{A457A0AE-5A72-4B6A-8BBB-756E3371A443}"/>
                </a:ext>
              </a:extLst>
            </p:cNvPr>
            <p:cNvSpPr>
              <a:spLocks/>
            </p:cNvSpPr>
            <p:nvPr/>
          </p:nvSpPr>
          <p:spPr bwMode="auto">
            <a:xfrm>
              <a:off x="357051" y="2213480"/>
              <a:ext cx="90000" cy="90000"/>
            </a:xfrm>
            <a:custGeom>
              <a:avLst/>
              <a:gdLst>
                <a:gd name="T0" fmla="*/ 5836 w 90000"/>
                <a:gd name="T1" fmla="*/ 89086 h 90000"/>
                <a:gd name="T2" fmla="*/ 13711 w 90000"/>
                <a:gd name="T3" fmla="*/ 92461 h 90000"/>
                <a:gd name="T4" fmla="*/ 21586 w 90000"/>
                <a:gd name="T5" fmla="*/ 89086 h 90000"/>
                <a:gd name="T6" fmla="*/ 47461 w 90000"/>
                <a:gd name="T7" fmla="*/ 63211 h 90000"/>
                <a:gd name="T8" fmla="*/ 73336 w 90000"/>
                <a:gd name="T9" fmla="*/ 89086 h 90000"/>
                <a:gd name="T10" fmla="*/ 89086 w 90000"/>
                <a:gd name="T11" fmla="*/ 89086 h 90000"/>
                <a:gd name="T12" fmla="*/ 89086 w 90000"/>
                <a:gd name="T13" fmla="*/ 73336 h 90000"/>
                <a:gd name="T14" fmla="*/ 63211 w 90000"/>
                <a:gd name="T15" fmla="*/ 47461 h 90000"/>
                <a:gd name="T16" fmla="*/ 89086 w 90000"/>
                <a:gd name="T17" fmla="*/ 21586 h 90000"/>
                <a:gd name="T18" fmla="*/ 89086 w 90000"/>
                <a:gd name="T19" fmla="*/ 5836 h 90000"/>
                <a:gd name="T20" fmla="*/ 73336 w 90000"/>
                <a:gd name="T21" fmla="*/ 5836 h 90000"/>
                <a:gd name="T22" fmla="*/ 47461 w 90000"/>
                <a:gd name="T23" fmla="*/ 31711 h 90000"/>
                <a:gd name="T24" fmla="*/ 21586 w 90000"/>
                <a:gd name="T25" fmla="*/ 5836 h 90000"/>
                <a:gd name="T26" fmla="*/ 5836 w 90000"/>
                <a:gd name="T27" fmla="*/ 5836 h 90000"/>
                <a:gd name="T28" fmla="*/ 5836 w 90000"/>
                <a:gd name="T29" fmla="*/ 21586 h 90000"/>
                <a:gd name="T30" fmla="*/ 31711 w 90000"/>
                <a:gd name="T31" fmla="*/ 47461 h 90000"/>
                <a:gd name="T32" fmla="*/ 5836 w 90000"/>
                <a:gd name="T33" fmla="*/ 73336 h 90000"/>
                <a:gd name="T34" fmla="*/ 5836 w 90000"/>
                <a:gd name="T35" fmla="*/ 89086 h 9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000" h="90000">
                  <a:moveTo>
                    <a:pt x="5836" y="89086"/>
                  </a:moveTo>
                  <a:cubicBezTo>
                    <a:pt x="8086" y="91336"/>
                    <a:pt x="10898" y="92461"/>
                    <a:pt x="13711" y="92461"/>
                  </a:cubicBezTo>
                  <a:cubicBezTo>
                    <a:pt x="16523" y="92461"/>
                    <a:pt x="19336" y="91336"/>
                    <a:pt x="21586" y="89086"/>
                  </a:cubicBezTo>
                  <a:lnTo>
                    <a:pt x="47461" y="63211"/>
                  </a:lnTo>
                  <a:lnTo>
                    <a:pt x="73336" y="89086"/>
                  </a:lnTo>
                  <a:cubicBezTo>
                    <a:pt x="77836" y="93586"/>
                    <a:pt x="84586" y="93586"/>
                    <a:pt x="89086" y="89086"/>
                  </a:cubicBezTo>
                  <a:cubicBezTo>
                    <a:pt x="93586" y="84586"/>
                    <a:pt x="93586" y="77836"/>
                    <a:pt x="89086" y="73336"/>
                  </a:cubicBezTo>
                  <a:lnTo>
                    <a:pt x="63211" y="47461"/>
                  </a:lnTo>
                  <a:lnTo>
                    <a:pt x="89086" y="21586"/>
                  </a:lnTo>
                  <a:cubicBezTo>
                    <a:pt x="93586" y="17086"/>
                    <a:pt x="93586" y="10336"/>
                    <a:pt x="89086" y="5836"/>
                  </a:cubicBezTo>
                  <a:cubicBezTo>
                    <a:pt x="84586" y="1336"/>
                    <a:pt x="77836" y="1336"/>
                    <a:pt x="73336" y="5836"/>
                  </a:cubicBezTo>
                  <a:lnTo>
                    <a:pt x="47461" y="31711"/>
                  </a:lnTo>
                  <a:lnTo>
                    <a:pt x="21586" y="5836"/>
                  </a:lnTo>
                  <a:cubicBezTo>
                    <a:pt x="17086" y="1336"/>
                    <a:pt x="10336" y="1336"/>
                    <a:pt x="5836" y="5836"/>
                  </a:cubicBezTo>
                  <a:cubicBezTo>
                    <a:pt x="1336" y="10336"/>
                    <a:pt x="1336" y="17086"/>
                    <a:pt x="5836" y="21586"/>
                  </a:cubicBezTo>
                  <a:lnTo>
                    <a:pt x="31711" y="47461"/>
                  </a:lnTo>
                  <a:lnTo>
                    <a:pt x="5836" y="73336"/>
                  </a:lnTo>
                  <a:cubicBezTo>
                    <a:pt x="1336" y="77836"/>
                    <a:pt x="1336" y="84586"/>
                    <a:pt x="5836" y="89086"/>
                  </a:cubicBezTo>
                  <a:close/>
                </a:path>
              </a:pathLst>
            </a:custGeom>
            <a:grpFill/>
            <a:ln>
              <a:noFill/>
            </a:ln>
            <a:extLst>
              <a:ext uri="{91240B29-F687-4F45-9708-019B960494DF}">
                <a14:hiddenLine xmlns:a14="http://schemas.microsoft.com/office/drawing/2010/main" w="5556" cap="flat">
                  <a:solidFill>
                    <a:srgbClr val="000000"/>
                  </a:solidFill>
                  <a:prstDash val="solid"/>
                  <a:miter lim="800000"/>
                  <a:headEnd/>
                  <a:tailEnd/>
                </a14:hiddenLine>
              </a:ext>
            </a:extLst>
          </p:spPr>
          <p:txBody>
            <a:bodyPr anchor="ctr"/>
            <a:lstStyle/>
            <a:p>
              <a:pPr defTabSz="685800" fontAlgn="base">
                <a:spcBef>
                  <a:spcPct val="0"/>
                </a:spcBef>
                <a:spcAft>
                  <a:spcPct val="0"/>
                </a:spcAft>
              </a:pPr>
              <a:endParaRPr lang="de-CH" sz="1350">
                <a:solidFill>
                  <a:prstClr val="black"/>
                </a:solidFill>
                <a:latin typeface="Calibri" pitchFamily="34" charset="0"/>
                <a:cs typeface="Arial" charset="0"/>
              </a:endParaRPr>
            </a:p>
          </p:txBody>
        </p:sp>
      </p:grpSp>
      <p:sp>
        <p:nvSpPr>
          <p:cNvPr id="15" name="Inhaltsplatzhalter 6">
            <a:extLst>
              <a:ext uri="{FF2B5EF4-FFF2-40B4-BE49-F238E27FC236}">
                <a16:creationId xmlns:a16="http://schemas.microsoft.com/office/drawing/2014/main" id="{982EA915-837C-5923-652A-B6193C3864D4}"/>
              </a:ext>
            </a:extLst>
          </p:cNvPr>
          <p:cNvSpPr>
            <a:spLocks noGrp="1"/>
          </p:cNvSpPr>
          <p:nvPr>
            <p:ph sz="quarter" idx="10"/>
          </p:nvPr>
        </p:nvSpPr>
        <p:spPr>
          <a:xfrm>
            <a:off x="251520" y="1153719"/>
            <a:ext cx="4320480" cy="3524265"/>
          </a:xfrm>
        </p:spPr>
        <p:txBody>
          <a:bodyPr>
            <a:noAutofit/>
          </a:bodyPr>
          <a:lstStyle/>
          <a:p>
            <a:pPr>
              <a:buFont typeface="+mj-lt"/>
              <a:buAutoNum type="arabicPeriod"/>
            </a:pPr>
            <a:r>
              <a:rPr lang="en-ZA" sz="2000" dirty="0"/>
              <a:t>What are the </a:t>
            </a:r>
            <a:r>
              <a:rPr lang="en-ZA" sz="2000" b="1" dirty="0"/>
              <a:t>dynamics</a:t>
            </a:r>
            <a:r>
              <a:rPr lang="en-ZA" sz="2000" dirty="0"/>
              <a:t> (scale and pace) of digital transformation in European local governments?</a:t>
            </a:r>
          </a:p>
          <a:p>
            <a:pPr lvl="1">
              <a:lnSpc>
                <a:spcPct val="150000"/>
              </a:lnSpc>
            </a:pPr>
            <a:r>
              <a:rPr lang="en-ZA" sz="2000" noProof="0" dirty="0"/>
              <a:t>Radical </a:t>
            </a:r>
            <a:r>
              <a:rPr lang="en-ZA" sz="2000" b="1" noProof="0" dirty="0"/>
              <a:t>revolutionary</a:t>
            </a:r>
            <a:r>
              <a:rPr lang="en-ZA" sz="2000" noProof="0" dirty="0"/>
              <a:t> vs. gradual </a:t>
            </a:r>
            <a:r>
              <a:rPr lang="en-ZA" sz="2000" b="1" noProof="0" dirty="0"/>
              <a:t>evolutionary</a:t>
            </a:r>
            <a:r>
              <a:rPr lang="en-ZA" sz="2000" noProof="0" dirty="0"/>
              <a:t>.</a:t>
            </a:r>
          </a:p>
          <a:p>
            <a:pPr lvl="1">
              <a:lnSpc>
                <a:spcPct val="150000"/>
              </a:lnSpc>
            </a:pPr>
            <a:r>
              <a:rPr lang="en-ZA" sz="2000" noProof="0" dirty="0"/>
              <a:t>Finding differences from a </a:t>
            </a:r>
            <a:r>
              <a:rPr lang="en-ZA" sz="2000" b="1" noProof="0" dirty="0"/>
              <a:t>cross-country</a:t>
            </a:r>
            <a:r>
              <a:rPr lang="en-ZA" sz="2000" noProof="0" dirty="0"/>
              <a:t> and </a:t>
            </a:r>
            <a:r>
              <a:rPr lang="en-ZA" sz="2000" b="1" noProof="0" dirty="0"/>
              <a:t>inter-municipal</a:t>
            </a:r>
            <a:r>
              <a:rPr lang="en-ZA" sz="2000" noProof="0" dirty="0"/>
              <a:t> perspective.</a:t>
            </a:r>
          </a:p>
        </p:txBody>
      </p:sp>
      <p:sp>
        <p:nvSpPr>
          <p:cNvPr id="19" name="Inhaltsplatzhalter 7">
            <a:extLst>
              <a:ext uri="{FF2B5EF4-FFF2-40B4-BE49-F238E27FC236}">
                <a16:creationId xmlns:a16="http://schemas.microsoft.com/office/drawing/2014/main" id="{599B4EDA-EB95-22F1-27CD-7CC70A02AA4E}"/>
              </a:ext>
            </a:extLst>
          </p:cNvPr>
          <p:cNvSpPr>
            <a:spLocks noGrp="1"/>
          </p:cNvSpPr>
          <p:nvPr>
            <p:ph sz="quarter" idx="11"/>
          </p:nvPr>
        </p:nvSpPr>
        <p:spPr>
          <a:xfrm>
            <a:off x="4644008" y="1058751"/>
            <a:ext cx="4140460" cy="3658738"/>
          </a:xfrm>
        </p:spPr>
        <p:txBody>
          <a:bodyPr>
            <a:noAutofit/>
          </a:bodyPr>
          <a:lstStyle/>
          <a:p>
            <a:pPr>
              <a:buFont typeface="+mj-lt"/>
              <a:buAutoNum type="arabicPeriod" startAt="2"/>
            </a:pPr>
            <a:r>
              <a:rPr lang="en-ZA" sz="2000" dirty="0"/>
              <a:t>What are the (intended and unintended) </a:t>
            </a:r>
            <a:r>
              <a:rPr lang="en-ZA" sz="2000" b="1" dirty="0"/>
              <a:t>effects</a:t>
            </a:r>
            <a:r>
              <a:rPr lang="en-ZA" sz="2000" dirty="0"/>
              <a:t> of digitalization on local self-government in different countries/regions?</a:t>
            </a:r>
          </a:p>
          <a:p>
            <a:pPr marL="459675" lvl="1" indent="-257175">
              <a:buFont typeface="+mj-lt"/>
              <a:buAutoNum type="alphaLcPeriod"/>
            </a:pPr>
            <a:r>
              <a:rPr lang="en-ZA" sz="2000" b="1" noProof="0" dirty="0"/>
              <a:t>Outputs</a:t>
            </a:r>
            <a:r>
              <a:rPr lang="en-ZA" sz="2000" noProof="0" dirty="0"/>
              <a:t>: service delivery, organization, processes, human resources.</a:t>
            </a:r>
          </a:p>
          <a:p>
            <a:pPr marL="459675" lvl="1" indent="-257175">
              <a:buFont typeface="+mj-lt"/>
              <a:buAutoNum type="alphaLcPeriod"/>
            </a:pPr>
            <a:r>
              <a:rPr lang="en-ZA" sz="2000" b="1" noProof="0" dirty="0"/>
              <a:t>Outcomes</a:t>
            </a:r>
            <a:r>
              <a:rPr lang="en-ZA" sz="2000" noProof="0" dirty="0"/>
              <a:t>: performance, accountability, work relief/burdens.</a:t>
            </a:r>
          </a:p>
          <a:p>
            <a:pPr marL="459675" lvl="1" indent="-257175">
              <a:buFont typeface="+mj-lt"/>
              <a:buAutoNum type="alphaLcPeriod"/>
            </a:pPr>
            <a:r>
              <a:rPr lang="en-ZA" sz="2000" b="1" noProof="0" dirty="0"/>
              <a:t>Impacts</a:t>
            </a:r>
            <a:r>
              <a:rPr lang="en-ZA" sz="2000" noProof="0" dirty="0"/>
              <a:t>: citizen acceptance, governance, new divisions.</a:t>
            </a:r>
          </a:p>
        </p:txBody>
      </p:sp>
    </p:spTree>
    <p:extLst>
      <p:ext uri="{BB962C8B-B14F-4D97-AF65-F5344CB8AC3E}">
        <p14:creationId xmlns:p14="http://schemas.microsoft.com/office/powerpoint/2010/main" val="24584860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05C8AB-5406-4540-5BC9-CD1B68CDF80B}"/>
              </a:ext>
            </a:extLst>
          </p:cNvPr>
          <p:cNvSpPr>
            <a:spLocks noGrp="1"/>
          </p:cNvSpPr>
          <p:nvPr>
            <p:ph type="title"/>
          </p:nvPr>
        </p:nvSpPr>
        <p:spPr>
          <a:xfrm>
            <a:off x="3275856" y="276887"/>
            <a:ext cx="6367271" cy="428876"/>
          </a:xfrm>
        </p:spPr>
        <p:txBody>
          <a:bodyPr/>
          <a:lstStyle/>
          <a:p>
            <a:r>
              <a:rPr lang="en-GB" sz="2100" dirty="0"/>
              <a:t>Research Methods</a:t>
            </a:r>
          </a:p>
        </p:txBody>
      </p:sp>
      <p:sp>
        <p:nvSpPr>
          <p:cNvPr id="6" name="Inhaltsplatzhalter 5">
            <a:extLst>
              <a:ext uri="{FF2B5EF4-FFF2-40B4-BE49-F238E27FC236}">
                <a16:creationId xmlns:a16="http://schemas.microsoft.com/office/drawing/2014/main" id="{6D9E810E-4193-37E7-E858-3209EDD447EB}"/>
              </a:ext>
            </a:extLst>
          </p:cNvPr>
          <p:cNvSpPr>
            <a:spLocks noGrp="1"/>
          </p:cNvSpPr>
          <p:nvPr>
            <p:ph sz="quarter" idx="10"/>
          </p:nvPr>
        </p:nvSpPr>
        <p:spPr>
          <a:xfrm>
            <a:off x="251520" y="1059582"/>
            <a:ext cx="8640959" cy="3888431"/>
          </a:xfrm>
        </p:spPr>
        <p:txBody>
          <a:bodyPr>
            <a:normAutofit fontScale="55000" lnSpcReduction="20000"/>
          </a:bodyPr>
          <a:lstStyle/>
          <a:p>
            <a:pPr marL="201216" indent="-201216">
              <a:spcBef>
                <a:spcPts val="450"/>
              </a:spcBef>
              <a:buFont typeface="+mj-lt"/>
              <a:buAutoNum type="arabicPeriod"/>
            </a:pPr>
            <a:r>
              <a:rPr lang="en-GB" sz="3300" b="1" dirty="0"/>
              <a:t>Quantitative Survey</a:t>
            </a:r>
          </a:p>
          <a:p>
            <a:pPr lvl="1"/>
            <a:r>
              <a:rPr lang="en-GB" sz="3300" dirty="0"/>
              <a:t>Annual survey among leadership of local administrations in all </a:t>
            </a:r>
            <a:r>
              <a:rPr lang="en-GB" sz="3300" dirty="0" err="1"/>
              <a:t>CoE</a:t>
            </a:r>
            <a:r>
              <a:rPr lang="en-GB" sz="3300" dirty="0"/>
              <a:t> member states.</a:t>
            </a:r>
          </a:p>
          <a:p>
            <a:pPr lvl="1"/>
            <a:r>
              <a:rPr lang="en-GB" sz="3300" dirty="0"/>
              <a:t>Questions regarding digital maturity and causes and effects of digital transformation.</a:t>
            </a:r>
          </a:p>
          <a:p>
            <a:pPr lvl="1"/>
            <a:r>
              <a:rPr lang="en-GB" sz="3300" dirty="0"/>
              <a:t>First wave was concluded in January 2024; second finalized March 2025</a:t>
            </a:r>
          </a:p>
          <a:p>
            <a:pPr marL="201216" indent="-201216">
              <a:buFont typeface="+mj-lt"/>
              <a:buAutoNum type="arabicPeriod"/>
            </a:pPr>
            <a:r>
              <a:rPr lang="en-GB" sz="3300" dirty="0"/>
              <a:t>Case Studies</a:t>
            </a:r>
          </a:p>
          <a:p>
            <a:pPr lvl="1"/>
            <a:r>
              <a:rPr lang="en-GB" sz="3300" dirty="0"/>
              <a:t>In-depth studies of countries and selected municipalities in Austria, France, Germany, Poland, Sweden, Switzerland, and the United Kingdom.</a:t>
            </a:r>
          </a:p>
          <a:p>
            <a:pPr lvl="1"/>
            <a:r>
              <a:rPr lang="en-GB" sz="3300" dirty="0"/>
              <a:t>Country-cases + local case studies</a:t>
            </a:r>
          </a:p>
          <a:p>
            <a:pPr marL="201216" indent="-201216">
              <a:spcBef>
                <a:spcPts val="450"/>
              </a:spcBef>
              <a:buFont typeface="+mj-lt"/>
              <a:buAutoNum type="arabicPeriod"/>
            </a:pPr>
            <a:r>
              <a:rPr lang="en-GB" sz="3300" b="1" dirty="0"/>
              <a:t>Web Crawling</a:t>
            </a:r>
          </a:p>
          <a:p>
            <a:pPr lvl="1"/>
            <a:r>
              <a:rPr lang="en-GB" sz="3300" dirty="0"/>
              <a:t>Crawling algorithm collects and analyses content of local government websites regarding digital maturity.</a:t>
            </a:r>
          </a:p>
          <a:p>
            <a:pPr lvl="1"/>
            <a:r>
              <a:rPr lang="en-US" sz="3300" dirty="0"/>
              <a:t>Websites from </a:t>
            </a:r>
            <a:r>
              <a:rPr lang="en-US" sz="3300" b="1" dirty="0"/>
              <a:t>36,112 municipalities </a:t>
            </a:r>
            <a:r>
              <a:rPr lang="en-US" sz="3300" dirty="0"/>
              <a:t>have been crawled.</a:t>
            </a:r>
          </a:p>
          <a:p>
            <a:pPr lvl="1"/>
            <a:r>
              <a:rPr lang="en-US" sz="3300" dirty="0"/>
              <a:t>This means the project has analyzed the websites of around </a:t>
            </a:r>
            <a:r>
              <a:rPr lang="en-US" sz="3300" b="1" dirty="0"/>
              <a:t>39%</a:t>
            </a:r>
            <a:r>
              <a:rPr lang="en-US" sz="3300" dirty="0"/>
              <a:t> of all municipalities in Europe.</a:t>
            </a:r>
          </a:p>
          <a:p>
            <a:pPr lvl="1"/>
            <a:endParaRPr lang="en-GB" sz="3300" dirty="0"/>
          </a:p>
          <a:p>
            <a:pPr lvl="1"/>
            <a:endParaRPr lang="en-GB" noProof="0" dirty="0"/>
          </a:p>
        </p:txBody>
      </p:sp>
      <p:sp>
        <p:nvSpPr>
          <p:cNvPr id="5" name="Slide Number Placeholder 4">
            <a:extLst>
              <a:ext uri="{FF2B5EF4-FFF2-40B4-BE49-F238E27FC236}">
                <a16:creationId xmlns:a16="http://schemas.microsoft.com/office/drawing/2014/main" id="{E6088680-479F-7712-E483-B7EEAFE81900}"/>
              </a:ext>
            </a:extLst>
          </p:cNvPr>
          <p:cNvSpPr>
            <a:spLocks noGrp="1"/>
          </p:cNvSpPr>
          <p:nvPr>
            <p:ph type="sldNum" sz="quarter" idx="13"/>
          </p:nvPr>
        </p:nvSpPr>
        <p:spPr/>
        <p:txBody>
          <a:bodyPr/>
          <a:lstStyle/>
          <a:p>
            <a:pPr defTabSz="685800" fontAlgn="base">
              <a:spcBef>
                <a:spcPct val="0"/>
              </a:spcBef>
              <a:spcAft>
                <a:spcPct val="0"/>
              </a:spcAft>
            </a:pPr>
            <a:fld id="{9D7B0645-3226-482C-B41A-16D583647B5C}" type="slidenum">
              <a:rPr lang="en-GB">
                <a:solidFill>
                  <a:prstClr val="white"/>
                </a:solidFill>
                <a:latin typeface="Calibri" pitchFamily="34" charset="0"/>
                <a:cs typeface="Arial" charset="0"/>
              </a:rPr>
              <a:pPr defTabSz="685800" fontAlgn="base">
                <a:spcBef>
                  <a:spcPct val="0"/>
                </a:spcBef>
                <a:spcAft>
                  <a:spcPct val="0"/>
                </a:spcAft>
              </a:pPr>
              <a:t>5</a:t>
            </a:fld>
            <a:endParaRPr lang="en-GB">
              <a:solidFill>
                <a:prstClr val="white"/>
              </a:solidFill>
              <a:latin typeface="Calibri" pitchFamily="34" charset="0"/>
              <a:cs typeface="Arial" charset="0"/>
            </a:endParaRPr>
          </a:p>
        </p:txBody>
      </p:sp>
      <p:sp>
        <p:nvSpPr>
          <p:cNvPr id="7" name="Freeform 177">
            <a:extLst>
              <a:ext uri="{FF2B5EF4-FFF2-40B4-BE49-F238E27FC236}">
                <a16:creationId xmlns:a16="http://schemas.microsoft.com/office/drawing/2014/main" id="{6FABB52F-EE47-2519-FF8D-1EBCAEB3F8C9}"/>
              </a:ext>
            </a:extLst>
          </p:cNvPr>
          <p:cNvSpPr>
            <a:spLocks noEditPoints="1"/>
          </p:cNvSpPr>
          <p:nvPr/>
        </p:nvSpPr>
        <p:spPr bwMode="auto">
          <a:xfrm>
            <a:off x="7439037" y="920424"/>
            <a:ext cx="319317" cy="403277"/>
          </a:xfrm>
          <a:custGeom>
            <a:avLst/>
            <a:gdLst>
              <a:gd name="T0" fmla="*/ 157411744 w 681"/>
              <a:gd name="T1" fmla="*/ 126144451 h 859"/>
              <a:gd name="T2" fmla="*/ 152145217 w 681"/>
              <a:gd name="T3" fmla="*/ 115583815 h 859"/>
              <a:gd name="T4" fmla="*/ 10825640 w 681"/>
              <a:gd name="T5" fmla="*/ 120864404 h 859"/>
              <a:gd name="T6" fmla="*/ 36866235 w 681"/>
              <a:gd name="T7" fmla="*/ 251995957 h 859"/>
              <a:gd name="T8" fmla="*/ 157411744 w 681"/>
              <a:gd name="T9" fmla="*/ 225887041 h 859"/>
              <a:gd name="T10" fmla="*/ 162678272 w 681"/>
              <a:gd name="T11" fmla="*/ 199484638 h 859"/>
              <a:gd name="T12" fmla="*/ 162678272 w 681"/>
              <a:gd name="T13" fmla="*/ 126144451 h 859"/>
              <a:gd name="T14" fmla="*/ 157411744 w 681"/>
              <a:gd name="T15" fmla="*/ 189216947 h 859"/>
              <a:gd name="T16" fmla="*/ 162678272 w 681"/>
              <a:gd name="T17" fmla="*/ 136705629 h 859"/>
              <a:gd name="T18" fmla="*/ 162678272 w 681"/>
              <a:gd name="T19" fmla="*/ 189216947 h 859"/>
              <a:gd name="T20" fmla="*/ 141612161 w 681"/>
              <a:gd name="T21" fmla="*/ 105022637 h 859"/>
              <a:gd name="T22" fmla="*/ 162385687 w 681"/>
              <a:gd name="T23" fmla="*/ 69526489 h 859"/>
              <a:gd name="T24" fmla="*/ 152145217 w 681"/>
              <a:gd name="T25" fmla="*/ 879918 h 859"/>
              <a:gd name="T26" fmla="*/ 146586104 w 681"/>
              <a:gd name="T27" fmla="*/ 8800801 h 859"/>
              <a:gd name="T28" fmla="*/ 137223388 w 681"/>
              <a:gd name="T29" fmla="*/ 38429929 h 859"/>
              <a:gd name="T30" fmla="*/ 141026991 w 681"/>
              <a:gd name="T31" fmla="*/ 62192037 h 859"/>
              <a:gd name="T32" fmla="*/ 119083126 w 681"/>
              <a:gd name="T33" fmla="*/ 93288597 h 859"/>
              <a:gd name="T34" fmla="*/ 116157277 w 681"/>
              <a:gd name="T35" fmla="*/ 102382343 h 859"/>
              <a:gd name="T36" fmla="*/ 146878689 w 681"/>
              <a:gd name="T37" fmla="*/ 42537114 h 859"/>
              <a:gd name="T38" fmla="*/ 159752423 w 681"/>
              <a:gd name="T39" fmla="*/ 15548280 h 859"/>
              <a:gd name="T40" fmla="*/ 159459839 w 681"/>
              <a:gd name="T41" fmla="*/ 59258798 h 859"/>
              <a:gd name="T42" fmla="*/ 150389707 w 681"/>
              <a:gd name="T43" fmla="*/ 56325017 h 859"/>
              <a:gd name="T44" fmla="*/ 146878689 w 681"/>
              <a:gd name="T45" fmla="*/ 42537114 h 859"/>
              <a:gd name="T46" fmla="*/ 2633264 w 681"/>
              <a:gd name="T47" fmla="*/ 43124087 h 859"/>
              <a:gd name="T48" fmla="*/ 5266528 w 681"/>
              <a:gd name="T49" fmla="*/ 77446831 h 859"/>
              <a:gd name="T50" fmla="*/ 8192377 w 681"/>
              <a:gd name="T51" fmla="*/ 42830600 h 859"/>
              <a:gd name="T52" fmla="*/ 57932346 w 681"/>
              <a:gd name="T53" fmla="*/ 105022637 h 859"/>
              <a:gd name="T54" fmla="*/ 68465402 w 681"/>
              <a:gd name="T55" fmla="*/ 105022637 h 859"/>
              <a:gd name="T56" fmla="*/ 115572107 w 681"/>
              <a:gd name="T57" fmla="*/ 99742048 h 859"/>
              <a:gd name="T58" fmla="*/ 102405788 w 681"/>
              <a:gd name="T59" fmla="*/ 94754946 h 859"/>
              <a:gd name="T60" fmla="*/ 102405788 w 681"/>
              <a:gd name="T61" fmla="*/ 84194310 h 859"/>
              <a:gd name="T62" fmla="*/ 115572107 w 681"/>
              <a:gd name="T63" fmla="*/ 73633132 h 859"/>
              <a:gd name="T64" fmla="*/ 83972400 w 681"/>
              <a:gd name="T65" fmla="*/ 68352544 h 859"/>
              <a:gd name="T66" fmla="*/ 115572107 w 681"/>
              <a:gd name="T67" fmla="*/ 63072496 h 859"/>
              <a:gd name="T68" fmla="*/ 102405788 w 681"/>
              <a:gd name="T69" fmla="*/ 52511319 h 859"/>
              <a:gd name="T70" fmla="*/ 102405788 w 681"/>
              <a:gd name="T71" fmla="*/ 42243627 h 859"/>
              <a:gd name="T72" fmla="*/ 115572107 w 681"/>
              <a:gd name="T73" fmla="*/ 31682991 h 859"/>
              <a:gd name="T74" fmla="*/ 83972400 w 681"/>
              <a:gd name="T75" fmla="*/ 26402402 h 859"/>
              <a:gd name="T76" fmla="*/ 115572107 w 681"/>
              <a:gd name="T77" fmla="*/ 21121814 h 859"/>
              <a:gd name="T78" fmla="*/ 110305580 w 681"/>
              <a:gd name="T79" fmla="*/ 0 h 859"/>
              <a:gd name="T80" fmla="*/ 63198874 w 681"/>
              <a:gd name="T81" fmla="*/ 5280589 h 859"/>
              <a:gd name="T82" fmla="*/ 61735949 w 681"/>
              <a:gd name="T83" fmla="*/ 96221836 h 859"/>
              <a:gd name="T84" fmla="*/ 10240471 w 681"/>
              <a:gd name="T85" fmla="*/ 87128091 h 859"/>
              <a:gd name="T86" fmla="*/ 26332639 w 681"/>
              <a:gd name="T87" fmla="*/ 105022637 h 859"/>
              <a:gd name="T88" fmla="*/ 26332639 w 681"/>
              <a:gd name="T89" fmla="*/ 105022637 h 8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81" h="859">
                <a:moveTo>
                  <a:pt x="556" y="430"/>
                </a:moveTo>
                <a:cubicBezTo>
                  <a:pt x="538" y="430"/>
                  <a:pt x="538" y="430"/>
                  <a:pt x="538" y="430"/>
                </a:cubicBezTo>
                <a:cubicBezTo>
                  <a:pt x="538" y="412"/>
                  <a:pt x="538" y="412"/>
                  <a:pt x="538" y="412"/>
                </a:cubicBezTo>
                <a:cubicBezTo>
                  <a:pt x="538" y="402"/>
                  <a:pt x="530" y="394"/>
                  <a:pt x="520" y="394"/>
                </a:cubicBezTo>
                <a:cubicBezTo>
                  <a:pt x="55" y="394"/>
                  <a:pt x="55" y="394"/>
                  <a:pt x="55" y="394"/>
                </a:cubicBezTo>
                <a:cubicBezTo>
                  <a:pt x="45" y="394"/>
                  <a:pt x="37" y="402"/>
                  <a:pt x="37" y="412"/>
                </a:cubicBezTo>
                <a:cubicBezTo>
                  <a:pt x="37" y="770"/>
                  <a:pt x="37" y="770"/>
                  <a:pt x="37" y="770"/>
                </a:cubicBezTo>
                <a:cubicBezTo>
                  <a:pt x="37" y="819"/>
                  <a:pt x="77" y="859"/>
                  <a:pt x="126" y="859"/>
                </a:cubicBezTo>
                <a:cubicBezTo>
                  <a:pt x="448" y="859"/>
                  <a:pt x="448" y="859"/>
                  <a:pt x="448" y="859"/>
                </a:cubicBezTo>
                <a:cubicBezTo>
                  <a:pt x="498" y="859"/>
                  <a:pt x="538" y="819"/>
                  <a:pt x="538" y="770"/>
                </a:cubicBezTo>
                <a:cubicBezTo>
                  <a:pt x="538" y="680"/>
                  <a:pt x="538" y="680"/>
                  <a:pt x="538" y="680"/>
                </a:cubicBezTo>
                <a:cubicBezTo>
                  <a:pt x="556" y="680"/>
                  <a:pt x="556" y="680"/>
                  <a:pt x="556" y="680"/>
                </a:cubicBezTo>
                <a:cubicBezTo>
                  <a:pt x="625" y="680"/>
                  <a:pt x="681" y="624"/>
                  <a:pt x="681" y="555"/>
                </a:cubicBezTo>
                <a:cubicBezTo>
                  <a:pt x="681" y="486"/>
                  <a:pt x="625" y="430"/>
                  <a:pt x="556" y="430"/>
                </a:cubicBezTo>
                <a:close/>
                <a:moveTo>
                  <a:pt x="556" y="645"/>
                </a:moveTo>
                <a:cubicBezTo>
                  <a:pt x="538" y="645"/>
                  <a:pt x="538" y="645"/>
                  <a:pt x="538" y="645"/>
                </a:cubicBezTo>
                <a:cubicBezTo>
                  <a:pt x="538" y="466"/>
                  <a:pt x="538" y="466"/>
                  <a:pt x="538" y="466"/>
                </a:cubicBezTo>
                <a:cubicBezTo>
                  <a:pt x="556" y="466"/>
                  <a:pt x="556" y="466"/>
                  <a:pt x="556" y="466"/>
                </a:cubicBezTo>
                <a:cubicBezTo>
                  <a:pt x="605" y="466"/>
                  <a:pt x="645" y="506"/>
                  <a:pt x="645" y="555"/>
                </a:cubicBezTo>
                <a:cubicBezTo>
                  <a:pt x="645" y="605"/>
                  <a:pt x="605" y="645"/>
                  <a:pt x="556" y="645"/>
                </a:cubicBezTo>
                <a:close/>
                <a:moveTo>
                  <a:pt x="413" y="358"/>
                </a:moveTo>
                <a:cubicBezTo>
                  <a:pt x="484" y="358"/>
                  <a:pt x="484" y="358"/>
                  <a:pt x="484" y="358"/>
                </a:cubicBezTo>
                <a:cubicBezTo>
                  <a:pt x="491" y="358"/>
                  <a:pt x="497" y="354"/>
                  <a:pt x="500" y="348"/>
                </a:cubicBezTo>
                <a:cubicBezTo>
                  <a:pt x="555" y="237"/>
                  <a:pt x="555" y="237"/>
                  <a:pt x="555" y="237"/>
                </a:cubicBezTo>
                <a:cubicBezTo>
                  <a:pt x="591" y="232"/>
                  <a:pt x="618" y="200"/>
                  <a:pt x="623" y="154"/>
                </a:cubicBezTo>
                <a:cubicBezTo>
                  <a:pt x="630" y="95"/>
                  <a:pt x="601" y="23"/>
                  <a:pt x="520" y="3"/>
                </a:cubicBezTo>
                <a:cubicBezTo>
                  <a:pt x="513" y="2"/>
                  <a:pt x="505" y="4"/>
                  <a:pt x="501" y="10"/>
                </a:cubicBezTo>
                <a:cubicBezTo>
                  <a:pt x="497" y="16"/>
                  <a:pt x="497" y="24"/>
                  <a:pt x="501" y="30"/>
                </a:cubicBezTo>
                <a:cubicBezTo>
                  <a:pt x="520" y="59"/>
                  <a:pt x="508" y="76"/>
                  <a:pt x="488" y="102"/>
                </a:cubicBezTo>
                <a:cubicBezTo>
                  <a:pt x="480" y="112"/>
                  <a:pt x="473" y="121"/>
                  <a:pt x="469" y="131"/>
                </a:cubicBezTo>
                <a:cubicBezTo>
                  <a:pt x="460" y="151"/>
                  <a:pt x="460" y="172"/>
                  <a:pt x="467" y="190"/>
                </a:cubicBezTo>
                <a:cubicBezTo>
                  <a:pt x="471" y="198"/>
                  <a:pt x="476" y="205"/>
                  <a:pt x="482" y="212"/>
                </a:cubicBezTo>
                <a:cubicBezTo>
                  <a:pt x="411" y="311"/>
                  <a:pt x="411" y="311"/>
                  <a:pt x="411" y="311"/>
                </a:cubicBezTo>
                <a:cubicBezTo>
                  <a:pt x="407" y="318"/>
                  <a:pt x="407" y="318"/>
                  <a:pt x="407" y="318"/>
                </a:cubicBezTo>
                <a:cubicBezTo>
                  <a:pt x="398" y="330"/>
                  <a:pt x="398" y="330"/>
                  <a:pt x="398" y="330"/>
                </a:cubicBezTo>
                <a:cubicBezTo>
                  <a:pt x="394" y="336"/>
                  <a:pt x="394" y="343"/>
                  <a:pt x="397" y="349"/>
                </a:cubicBezTo>
                <a:cubicBezTo>
                  <a:pt x="400" y="355"/>
                  <a:pt x="406" y="358"/>
                  <a:pt x="413" y="358"/>
                </a:cubicBezTo>
                <a:close/>
                <a:moveTo>
                  <a:pt x="502" y="145"/>
                </a:moveTo>
                <a:cubicBezTo>
                  <a:pt x="504" y="139"/>
                  <a:pt x="510" y="132"/>
                  <a:pt x="516" y="124"/>
                </a:cubicBezTo>
                <a:cubicBezTo>
                  <a:pt x="530" y="107"/>
                  <a:pt x="548" y="84"/>
                  <a:pt x="546" y="53"/>
                </a:cubicBezTo>
                <a:cubicBezTo>
                  <a:pt x="580" y="76"/>
                  <a:pt x="592" y="116"/>
                  <a:pt x="588" y="149"/>
                </a:cubicBezTo>
                <a:cubicBezTo>
                  <a:pt x="585" y="174"/>
                  <a:pt x="572" y="202"/>
                  <a:pt x="545" y="202"/>
                </a:cubicBezTo>
                <a:cubicBezTo>
                  <a:pt x="545" y="202"/>
                  <a:pt x="545" y="202"/>
                  <a:pt x="545" y="202"/>
                </a:cubicBezTo>
                <a:cubicBezTo>
                  <a:pt x="514" y="192"/>
                  <a:pt x="514" y="192"/>
                  <a:pt x="514" y="192"/>
                </a:cubicBezTo>
                <a:cubicBezTo>
                  <a:pt x="508" y="188"/>
                  <a:pt x="503" y="183"/>
                  <a:pt x="500" y="176"/>
                </a:cubicBezTo>
                <a:cubicBezTo>
                  <a:pt x="497" y="167"/>
                  <a:pt x="497" y="156"/>
                  <a:pt x="502" y="145"/>
                </a:cubicBezTo>
                <a:close/>
                <a:moveTo>
                  <a:pt x="28" y="146"/>
                </a:moveTo>
                <a:cubicBezTo>
                  <a:pt x="22" y="143"/>
                  <a:pt x="15" y="143"/>
                  <a:pt x="9" y="147"/>
                </a:cubicBezTo>
                <a:cubicBezTo>
                  <a:pt x="3" y="151"/>
                  <a:pt x="0" y="158"/>
                  <a:pt x="1" y="164"/>
                </a:cubicBezTo>
                <a:cubicBezTo>
                  <a:pt x="18" y="264"/>
                  <a:pt x="18" y="264"/>
                  <a:pt x="18" y="264"/>
                </a:cubicBezTo>
                <a:cubicBezTo>
                  <a:pt x="105" y="192"/>
                  <a:pt x="105" y="192"/>
                  <a:pt x="105" y="192"/>
                </a:cubicBezTo>
                <a:cubicBezTo>
                  <a:pt x="28" y="146"/>
                  <a:pt x="28" y="146"/>
                  <a:pt x="28" y="146"/>
                </a:cubicBezTo>
                <a:close/>
                <a:moveTo>
                  <a:pt x="90" y="358"/>
                </a:moveTo>
                <a:cubicBezTo>
                  <a:pt x="198" y="358"/>
                  <a:pt x="198" y="358"/>
                  <a:pt x="198" y="358"/>
                </a:cubicBezTo>
                <a:cubicBezTo>
                  <a:pt x="208" y="358"/>
                  <a:pt x="215" y="351"/>
                  <a:pt x="216" y="341"/>
                </a:cubicBezTo>
                <a:cubicBezTo>
                  <a:pt x="216" y="351"/>
                  <a:pt x="224" y="358"/>
                  <a:pt x="234" y="358"/>
                </a:cubicBezTo>
                <a:cubicBezTo>
                  <a:pt x="377" y="358"/>
                  <a:pt x="377" y="358"/>
                  <a:pt x="377" y="358"/>
                </a:cubicBezTo>
                <a:cubicBezTo>
                  <a:pt x="387" y="358"/>
                  <a:pt x="395" y="350"/>
                  <a:pt x="395" y="340"/>
                </a:cubicBezTo>
                <a:cubicBezTo>
                  <a:pt x="395" y="323"/>
                  <a:pt x="395" y="323"/>
                  <a:pt x="395" y="323"/>
                </a:cubicBezTo>
                <a:cubicBezTo>
                  <a:pt x="350" y="323"/>
                  <a:pt x="350" y="323"/>
                  <a:pt x="350" y="323"/>
                </a:cubicBezTo>
                <a:cubicBezTo>
                  <a:pt x="340" y="323"/>
                  <a:pt x="332" y="315"/>
                  <a:pt x="332" y="305"/>
                </a:cubicBezTo>
                <a:cubicBezTo>
                  <a:pt x="332" y="295"/>
                  <a:pt x="340" y="287"/>
                  <a:pt x="350" y="287"/>
                </a:cubicBezTo>
                <a:cubicBezTo>
                  <a:pt x="395" y="287"/>
                  <a:pt x="395" y="287"/>
                  <a:pt x="395" y="287"/>
                </a:cubicBezTo>
                <a:cubicBezTo>
                  <a:pt x="395" y="251"/>
                  <a:pt x="395" y="251"/>
                  <a:pt x="395" y="251"/>
                </a:cubicBezTo>
                <a:cubicBezTo>
                  <a:pt x="305" y="251"/>
                  <a:pt x="305" y="251"/>
                  <a:pt x="305" y="251"/>
                </a:cubicBezTo>
                <a:cubicBezTo>
                  <a:pt x="295" y="251"/>
                  <a:pt x="287" y="243"/>
                  <a:pt x="287" y="233"/>
                </a:cubicBezTo>
                <a:cubicBezTo>
                  <a:pt x="287" y="223"/>
                  <a:pt x="295" y="215"/>
                  <a:pt x="305" y="215"/>
                </a:cubicBezTo>
                <a:cubicBezTo>
                  <a:pt x="395" y="215"/>
                  <a:pt x="395" y="215"/>
                  <a:pt x="395" y="215"/>
                </a:cubicBezTo>
                <a:cubicBezTo>
                  <a:pt x="395" y="179"/>
                  <a:pt x="395" y="179"/>
                  <a:pt x="395" y="179"/>
                </a:cubicBezTo>
                <a:cubicBezTo>
                  <a:pt x="350" y="179"/>
                  <a:pt x="350" y="179"/>
                  <a:pt x="350" y="179"/>
                </a:cubicBezTo>
                <a:cubicBezTo>
                  <a:pt x="340" y="179"/>
                  <a:pt x="332" y="171"/>
                  <a:pt x="332" y="161"/>
                </a:cubicBezTo>
                <a:cubicBezTo>
                  <a:pt x="332" y="152"/>
                  <a:pt x="340" y="144"/>
                  <a:pt x="350" y="144"/>
                </a:cubicBezTo>
                <a:cubicBezTo>
                  <a:pt x="395" y="144"/>
                  <a:pt x="395" y="144"/>
                  <a:pt x="395" y="144"/>
                </a:cubicBezTo>
                <a:cubicBezTo>
                  <a:pt x="395" y="108"/>
                  <a:pt x="395" y="108"/>
                  <a:pt x="395" y="108"/>
                </a:cubicBezTo>
                <a:cubicBezTo>
                  <a:pt x="305" y="108"/>
                  <a:pt x="305" y="108"/>
                  <a:pt x="305" y="108"/>
                </a:cubicBezTo>
                <a:cubicBezTo>
                  <a:pt x="295" y="108"/>
                  <a:pt x="287" y="100"/>
                  <a:pt x="287" y="90"/>
                </a:cubicBezTo>
                <a:cubicBezTo>
                  <a:pt x="287" y="80"/>
                  <a:pt x="295" y="72"/>
                  <a:pt x="305" y="72"/>
                </a:cubicBezTo>
                <a:cubicBezTo>
                  <a:pt x="395" y="72"/>
                  <a:pt x="395" y="72"/>
                  <a:pt x="395" y="72"/>
                </a:cubicBezTo>
                <a:cubicBezTo>
                  <a:pt x="395" y="18"/>
                  <a:pt x="395" y="18"/>
                  <a:pt x="395" y="18"/>
                </a:cubicBezTo>
                <a:cubicBezTo>
                  <a:pt x="395" y="8"/>
                  <a:pt x="387" y="0"/>
                  <a:pt x="377" y="0"/>
                </a:cubicBezTo>
                <a:cubicBezTo>
                  <a:pt x="234" y="0"/>
                  <a:pt x="234" y="0"/>
                  <a:pt x="234" y="0"/>
                </a:cubicBezTo>
                <a:cubicBezTo>
                  <a:pt x="224" y="0"/>
                  <a:pt x="216" y="8"/>
                  <a:pt x="216" y="18"/>
                </a:cubicBezTo>
                <a:cubicBezTo>
                  <a:pt x="216" y="339"/>
                  <a:pt x="216" y="339"/>
                  <a:pt x="216" y="339"/>
                </a:cubicBezTo>
                <a:cubicBezTo>
                  <a:pt x="215" y="334"/>
                  <a:pt x="214" y="330"/>
                  <a:pt x="211" y="328"/>
                </a:cubicBezTo>
                <a:cubicBezTo>
                  <a:pt x="131" y="216"/>
                  <a:pt x="131" y="216"/>
                  <a:pt x="131" y="216"/>
                </a:cubicBezTo>
                <a:cubicBezTo>
                  <a:pt x="35" y="297"/>
                  <a:pt x="35" y="297"/>
                  <a:pt x="35" y="297"/>
                </a:cubicBezTo>
                <a:cubicBezTo>
                  <a:pt x="76" y="351"/>
                  <a:pt x="76" y="351"/>
                  <a:pt x="76" y="351"/>
                </a:cubicBezTo>
                <a:cubicBezTo>
                  <a:pt x="80" y="356"/>
                  <a:pt x="85" y="358"/>
                  <a:pt x="90" y="358"/>
                </a:cubicBezTo>
                <a:close/>
                <a:moveTo>
                  <a:pt x="90" y="358"/>
                </a:moveTo>
                <a:cubicBezTo>
                  <a:pt x="90" y="358"/>
                  <a:pt x="90" y="358"/>
                  <a:pt x="90" y="358"/>
                </a:cubicBezTo>
              </a:path>
            </a:pathLst>
          </a:custGeom>
          <a:solidFill>
            <a:schemeClr val="bg1"/>
          </a:solidFill>
          <a:ln>
            <a:noFill/>
          </a:ln>
        </p:spPr>
        <p:txBody>
          <a:bodyPr/>
          <a:lstStyle/>
          <a:p>
            <a:pPr defTabSz="685800" fontAlgn="base">
              <a:spcBef>
                <a:spcPct val="0"/>
              </a:spcBef>
              <a:spcAft>
                <a:spcPct val="0"/>
              </a:spcAft>
            </a:pPr>
            <a:endParaRPr lang="de-CH" sz="1350">
              <a:solidFill>
                <a:prstClr val="black"/>
              </a:solidFill>
              <a:latin typeface="Calibri" pitchFamily="34" charset="0"/>
              <a:cs typeface="Arial" charset="0"/>
            </a:endParaRPr>
          </a:p>
        </p:txBody>
      </p:sp>
    </p:spTree>
    <p:extLst>
      <p:ext uri="{BB962C8B-B14F-4D97-AF65-F5344CB8AC3E}">
        <p14:creationId xmlns:p14="http://schemas.microsoft.com/office/powerpoint/2010/main" val="198168256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32188-EEB9-4447-FB8B-DCF0FEC7AD1D}"/>
              </a:ext>
            </a:extLst>
          </p:cNvPr>
          <p:cNvSpPr>
            <a:spLocks noGrp="1"/>
          </p:cNvSpPr>
          <p:nvPr>
            <p:ph type="title"/>
          </p:nvPr>
        </p:nvSpPr>
        <p:spPr/>
        <p:txBody>
          <a:bodyPr/>
          <a:lstStyle/>
          <a:p>
            <a:pPr algn="ctr"/>
            <a:r>
              <a:rPr lang="en-GB" sz="2400" dirty="0"/>
              <a:t>Survey Response Rate </a:t>
            </a:r>
          </a:p>
        </p:txBody>
      </p:sp>
      <p:sp>
        <p:nvSpPr>
          <p:cNvPr id="6" name="Inhaltsplatzhalter 5">
            <a:extLst>
              <a:ext uri="{FF2B5EF4-FFF2-40B4-BE49-F238E27FC236}">
                <a16:creationId xmlns:a16="http://schemas.microsoft.com/office/drawing/2014/main" id="{934D80F6-0158-82DC-E590-86B256E8A043}"/>
              </a:ext>
            </a:extLst>
          </p:cNvPr>
          <p:cNvSpPr>
            <a:spLocks noGrp="1"/>
          </p:cNvSpPr>
          <p:nvPr>
            <p:ph sz="quarter" idx="10"/>
          </p:nvPr>
        </p:nvSpPr>
        <p:spPr>
          <a:xfrm>
            <a:off x="34458" y="1155578"/>
            <a:ext cx="4348743" cy="3482280"/>
          </a:xfrm>
        </p:spPr>
        <p:txBody>
          <a:bodyPr>
            <a:noAutofit/>
          </a:bodyPr>
          <a:lstStyle/>
          <a:p>
            <a:pPr>
              <a:spcBef>
                <a:spcPts val="450"/>
              </a:spcBef>
            </a:pPr>
            <a:r>
              <a:rPr lang="en-GB" sz="2000" b="1" noProof="0" dirty="0"/>
              <a:t>39,862</a:t>
            </a:r>
            <a:r>
              <a:rPr lang="en-GB" sz="2000" noProof="0" dirty="0"/>
              <a:t> municipalities received our survey.</a:t>
            </a:r>
          </a:p>
          <a:p>
            <a:pPr>
              <a:spcBef>
                <a:spcPts val="450"/>
              </a:spcBef>
            </a:pPr>
            <a:r>
              <a:rPr lang="en-GB" sz="2000" noProof="0" dirty="0"/>
              <a:t>We received </a:t>
            </a:r>
            <a:r>
              <a:rPr lang="en-GB" sz="2000" b="1" noProof="0" dirty="0"/>
              <a:t>2,950</a:t>
            </a:r>
            <a:r>
              <a:rPr lang="en-GB" sz="2000" noProof="0" dirty="0"/>
              <a:t> responses, </a:t>
            </a:r>
            <a:br>
              <a:rPr lang="en-GB" sz="2000" noProof="0" dirty="0"/>
            </a:br>
            <a:r>
              <a:rPr lang="en-GB" sz="2000" noProof="0" dirty="0"/>
              <a:t>(</a:t>
            </a:r>
            <a:r>
              <a:rPr lang="en-GB" sz="2000" b="1" noProof="0" dirty="0"/>
              <a:t>7.40%</a:t>
            </a:r>
            <a:r>
              <a:rPr lang="en-GB" sz="2000" noProof="0" dirty="0"/>
              <a:t> response rate)</a:t>
            </a:r>
          </a:p>
          <a:p>
            <a:pPr>
              <a:spcBef>
                <a:spcPts val="450"/>
              </a:spcBef>
            </a:pPr>
            <a:r>
              <a:rPr lang="en-GB" sz="2000" noProof="0" dirty="0"/>
              <a:t>High response rates in </a:t>
            </a:r>
            <a:r>
              <a:rPr lang="en-GB" sz="2000" b="1" noProof="0" dirty="0"/>
              <a:t>northern and eastern European</a:t>
            </a:r>
            <a:r>
              <a:rPr lang="en-GB" sz="2000" noProof="0" dirty="0"/>
              <a:t> countries.</a:t>
            </a:r>
          </a:p>
          <a:p>
            <a:pPr>
              <a:spcBef>
                <a:spcPts val="450"/>
              </a:spcBef>
            </a:pPr>
            <a:r>
              <a:rPr lang="en-GB" sz="2000" b="1" noProof="0" dirty="0"/>
              <a:t>Challenges in large countries </a:t>
            </a:r>
            <a:r>
              <a:rPr lang="en-GB" sz="2000" noProof="0" dirty="0"/>
              <a:t>and in those with many small municipalities.</a:t>
            </a:r>
          </a:p>
          <a:p>
            <a:pPr>
              <a:spcBef>
                <a:spcPts val="450"/>
              </a:spcBef>
            </a:pPr>
            <a:r>
              <a:rPr lang="en-GB" sz="2000" b="1" noProof="0" dirty="0"/>
              <a:t>France</a:t>
            </a:r>
            <a:r>
              <a:rPr lang="en-GB" sz="2000" noProof="0" dirty="0"/>
              <a:t> (1.55% response rate) and </a:t>
            </a:r>
            <a:br>
              <a:rPr lang="en-GB" sz="2000" noProof="0" dirty="0"/>
            </a:br>
            <a:r>
              <a:rPr lang="en-GB" sz="2000" b="1" noProof="0" dirty="0"/>
              <a:t>UK</a:t>
            </a:r>
            <a:r>
              <a:rPr lang="en-GB" sz="2000" noProof="0" dirty="0"/>
              <a:t> (2.19%) are of particular concern.</a:t>
            </a:r>
          </a:p>
        </p:txBody>
      </p:sp>
      <p:grpSp>
        <p:nvGrpSpPr>
          <p:cNvPr id="8" name="Group 268">
            <a:extLst>
              <a:ext uri="{FF2B5EF4-FFF2-40B4-BE49-F238E27FC236}">
                <a16:creationId xmlns:a16="http://schemas.microsoft.com/office/drawing/2014/main" id="{D6096E91-DDDC-A1A6-4E9B-8D8129F3E8B9}"/>
              </a:ext>
            </a:extLst>
          </p:cNvPr>
          <p:cNvGrpSpPr>
            <a:grpSpLocks noChangeAspect="1"/>
          </p:cNvGrpSpPr>
          <p:nvPr/>
        </p:nvGrpSpPr>
        <p:grpSpPr>
          <a:xfrm>
            <a:off x="3923928" y="1202529"/>
            <a:ext cx="5040560" cy="3969973"/>
            <a:chOff x="6594475" y="1487488"/>
            <a:chExt cx="5594349" cy="4862512"/>
          </a:xfrm>
        </p:grpSpPr>
        <p:grpSp>
          <p:nvGrpSpPr>
            <p:cNvPr id="9" name="Other">
              <a:extLst>
                <a:ext uri="{FF2B5EF4-FFF2-40B4-BE49-F238E27FC236}">
                  <a16:creationId xmlns:a16="http://schemas.microsoft.com/office/drawing/2014/main" id="{9E59D19B-733A-90FF-01D1-FEC55A7FF15E}"/>
                </a:ext>
              </a:extLst>
            </p:cNvPr>
            <p:cNvGrpSpPr/>
            <p:nvPr/>
          </p:nvGrpSpPr>
          <p:grpSpPr>
            <a:xfrm>
              <a:off x="10345738" y="5299075"/>
              <a:ext cx="1838325" cy="754063"/>
              <a:chOff x="10345738" y="5299075"/>
              <a:chExt cx="1838325" cy="754063"/>
            </a:xfrm>
          </p:grpSpPr>
          <p:sp>
            <p:nvSpPr>
              <p:cNvPr id="57" name="Freeform 6">
                <a:extLst>
                  <a:ext uri="{FF2B5EF4-FFF2-40B4-BE49-F238E27FC236}">
                    <a16:creationId xmlns:a16="http://schemas.microsoft.com/office/drawing/2014/main" id="{C8E3A97B-13A6-2251-9DA2-D44CA86F18BF}"/>
                  </a:ext>
                </a:extLst>
              </p:cNvPr>
              <p:cNvSpPr>
                <a:spLocks noEditPoints="1"/>
              </p:cNvSpPr>
              <p:nvPr/>
            </p:nvSpPr>
            <p:spPr bwMode="auto">
              <a:xfrm>
                <a:off x="10345738" y="5446713"/>
                <a:ext cx="1423988" cy="606425"/>
              </a:xfrm>
              <a:custGeom>
                <a:avLst/>
                <a:gdLst>
                  <a:gd name="T0" fmla="*/ 47 w 374"/>
                  <a:gd name="T1" fmla="*/ 12 h 159"/>
                  <a:gd name="T2" fmla="*/ 62 w 374"/>
                  <a:gd name="T3" fmla="*/ 30 h 159"/>
                  <a:gd name="T4" fmla="*/ 44 w 374"/>
                  <a:gd name="T5" fmla="*/ 30 h 159"/>
                  <a:gd name="T6" fmla="*/ 32 w 374"/>
                  <a:gd name="T7" fmla="*/ 35 h 159"/>
                  <a:gd name="T8" fmla="*/ 10 w 374"/>
                  <a:gd name="T9" fmla="*/ 53 h 159"/>
                  <a:gd name="T10" fmla="*/ 21 w 374"/>
                  <a:gd name="T11" fmla="*/ 39 h 159"/>
                  <a:gd name="T12" fmla="*/ 10 w 374"/>
                  <a:gd name="T13" fmla="*/ 32 h 159"/>
                  <a:gd name="T14" fmla="*/ 16 w 374"/>
                  <a:gd name="T15" fmla="*/ 21 h 159"/>
                  <a:gd name="T16" fmla="*/ 12 w 374"/>
                  <a:gd name="T17" fmla="*/ 11 h 159"/>
                  <a:gd name="T18" fmla="*/ 29 w 374"/>
                  <a:gd name="T19" fmla="*/ 2 h 159"/>
                  <a:gd name="T20" fmla="*/ 36 w 374"/>
                  <a:gd name="T21" fmla="*/ 5 h 159"/>
                  <a:gd name="T22" fmla="*/ 366 w 374"/>
                  <a:gd name="T23" fmla="*/ 55 h 159"/>
                  <a:gd name="T24" fmla="*/ 352 w 374"/>
                  <a:gd name="T25" fmla="*/ 35 h 159"/>
                  <a:gd name="T26" fmla="*/ 341 w 374"/>
                  <a:gd name="T27" fmla="*/ 22 h 159"/>
                  <a:gd name="T28" fmla="*/ 331 w 374"/>
                  <a:gd name="T29" fmla="*/ 14 h 159"/>
                  <a:gd name="T30" fmla="*/ 310 w 374"/>
                  <a:gd name="T31" fmla="*/ 16 h 159"/>
                  <a:gd name="T32" fmla="*/ 274 w 374"/>
                  <a:gd name="T33" fmla="*/ 30 h 159"/>
                  <a:gd name="T34" fmla="*/ 256 w 374"/>
                  <a:gd name="T35" fmla="*/ 30 h 159"/>
                  <a:gd name="T36" fmla="*/ 241 w 374"/>
                  <a:gd name="T37" fmla="*/ 30 h 159"/>
                  <a:gd name="T38" fmla="*/ 223 w 374"/>
                  <a:gd name="T39" fmla="*/ 25 h 159"/>
                  <a:gd name="T40" fmla="*/ 205 w 374"/>
                  <a:gd name="T41" fmla="*/ 16 h 159"/>
                  <a:gd name="T42" fmla="*/ 185 w 374"/>
                  <a:gd name="T43" fmla="*/ 6 h 159"/>
                  <a:gd name="T44" fmla="*/ 160 w 374"/>
                  <a:gd name="T45" fmla="*/ 4 h 159"/>
                  <a:gd name="T46" fmla="*/ 117 w 374"/>
                  <a:gd name="T47" fmla="*/ 19 h 159"/>
                  <a:gd name="T48" fmla="*/ 97 w 374"/>
                  <a:gd name="T49" fmla="*/ 26 h 159"/>
                  <a:gd name="T50" fmla="*/ 68 w 374"/>
                  <a:gd name="T51" fmla="*/ 24 h 159"/>
                  <a:gd name="T52" fmla="*/ 78 w 374"/>
                  <a:gd name="T53" fmla="*/ 37 h 159"/>
                  <a:gd name="T54" fmla="*/ 67 w 374"/>
                  <a:gd name="T55" fmla="*/ 44 h 159"/>
                  <a:gd name="T56" fmla="*/ 42 w 374"/>
                  <a:gd name="T57" fmla="*/ 46 h 159"/>
                  <a:gd name="T58" fmla="*/ 18 w 374"/>
                  <a:gd name="T59" fmla="*/ 48 h 159"/>
                  <a:gd name="T60" fmla="*/ 9 w 374"/>
                  <a:gd name="T61" fmla="*/ 58 h 159"/>
                  <a:gd name="T62" fmla="*/ 20 w 374"/>
                  <a:gd name="T63" fmla="*/ 73 h 159"/>
                  <a:gd name="T64" fmla="*/ 25 w 374"/>
                  <a:gd name="T65" fmla="*/ 86 h 159"/>
                  <a:gd name="T66" fmla="*/ 21 w 374"/>
                  <a:gd name="T67" fmla="*/ 95 h 159"/>
                  <a:gd name="T68" fmla="*/ 15 w 374"/>
                  <a:gd name="T69" fmla="*/ 96 h 159"/>
                  <a:gd name="T70" fmla="*/ 24 w 374"/>
                  <a:gd name="T71" fmla="*/ 105 h 159"/>
                  <a:gd name="T72" fmla="*/ 28 w 374"/>
                  <a:gd name="T73" fmla="*/ 115 h 159"/>
                  <a:gd name="T74" fmla="*/ 34 w 374"/>
                  <a:gd name="T75" fmla="*/ 121 h 159"/>
                  <a:gd name="T76" fmla="*/ 50 w 374"/>
                  <a:gd name="T77" fmla="*/ 130 h 159"/>
                  <a:gd name="T78" fmla="*/ 51 w 374"/>
                  <a:gd name="T79" fmla="*/ 135 h 159"/>
                  <a:gd name="T80" fmla="*/ 66 w 374"/>
                  <a:gd name="T81" fmla="*/ 141 h 159"/>
                  <a:gd name="T82" fmla="*/ 90 w 374"/>
                  <a:gd name="T83" fmla="*/ 147 h 159"/>
                  <a:gd name="T84" fmla="*/ 101 w 374"/>
                  <a:gd name="T85" fmla="*/ 133 h 159"/>
                  <a:gd name="T86" fmla="*/ 146 w 374"/>
                  <a:gd name="T87" fmla="*/ 150 h 159"/>
                  <a:gd name="T88" fmla="*/ 163 w 374"/>
                  <a:gd name="T89" fmla="*/ 144 h 159"/>
                  <a:gd name="T90" fmla="*/ 191 w 374"/>
                  <a:gd name="T91" fmla="*/ 140 h 159"/>
                  <a:gd name="T92" fmla="*/ 205 w 374"/>
                  <a:gd name="T93" fmla="*/ 135 h 159"/>
                  <a:gd name="T94" fmla="*/ 201 w 374"/>
                  <a:gd name="T95" fmla="*/ 157 h 159"/>
                  <a:gd name="T96" fmla="*/ 213 w 374"/>
                  <a:gd name="T97" fmla="*/ 149 h 159"/>
                  <a:gd name="T98" fmla="*/ 220 w 374"/>
                  <a:gd name="T99" fmla="*/ 138 h 159"/>
                  <a:gd name="T100" fmla="*/ 247 w 374"/>
                  <a:gd name="T101" fmla="*/ 133 h 159"/>
                  <a:gd name="T102" fmla="*/ 292 w 374"/>
                  <a:gd name="T103" fmla="*/ 127 h 159"/>
                  <a:gd name="T104" fmla="*/ 325 w 374"/>
                  <a:gd name="T105" fmla="*/ 124 h 159"/>
                  <a:gd name="T106" fmla="*/ 348 w 374"/>
                  <a:gd name="T107" fmla="*/ 124 h 159"/>
                  <a:gd name="T108" fmla="*/ 362 w 374"/>
                  <a:gd name="T109" fmla="*/ 130 h 159"/>
                  <a:gd name="T110" fmla="*/ 373 w 374"/>
                  <a:gd name="T111" fmla="*/ 123 h 159"/>
                  <a:gd name="T112" fmla="*/ 369 w 374"/>
                  <a:gd name="T113" fmla="*/ 112 h 159"/>
                  <a:gd name="T114" fmla="*/ 366 w 374"/>
                  <a:gd name="T115" fmla="*/ 99 h 159"/>
                  <a:gd name="T116" fmla="*/ 360 w 374"/>
                  <a:gd name="T117" fmla="*/ 76 h 159"/>
                  <a:gd name="T118" fmla="*/ 373 w 374"/>
                  <a:gd name="T119" fmla="*/ 63 h 159"/>
                  <a:gd name="T120" fmla="*/ 0 w 374"/>
                  <a:gd name="T121" fmla="*/ 51 h 159"/>
                  <a:gd name="T122" fmla="*/ 3 w 374"/>
                  <a:gd name="T123" fmla="*/ 49 h 159"/>
                  <a:gd name="T124" fmla="*/ 34 w 374"/>
                  <a:gd name="T125" fmla="*/ 13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4" h="159">
                    <a:moveTo>
                      <a:pt x="42" y="4"/>
                    </a:moveTo>
                    <a:cubicBezTo>
                      <a:pt x="43" y="3"/>
                      <a:pt x="44" y="3"/>
                      <a:pt x="45" y="3"/>
                    </a:cubicBezTo>
                    <a:cubicBezTo>
                      <a:pt x="46" y="5"/>
                      <a:pt x="45" y="5"/>
                      <a:pt x="45" y="7"/>
                    </a:cubicBezTo>
                    <a:cubicBezTo>
                      <a:pt x="45" y="9"/>
                      <a:pt x="46" y="11"/>
                      <a:pt x="47" y="12"/>
                    </a:cubicBezTo>
                    <a:cubicBezTo>
                      <a:pt x="49" y="16"/>
                      <a:pt x="53" y="18"/>
                      <a:pt x="58" y="20"/>
                    </a:cubicBezTo>
                    <a:cubicBezTo>
                      <a:pt x="60" y="21"/>
                      <a:pt x="62" y="22"/>
                      <a:pt x="64" y="23"/>
                    </a:cubicBezTo>
                    <a:cubicBezTo>
                      <a:pt x="67" y="23"/>
                      <a:pt x="66" y="24"/>
                      <a:pt x="65" y="26"/>
                    </a:cubicBezTo>
                    <a:cubicBezTo>
                      <a:pt x="64" y="28"/>
                      <a:pt x="64" y="30"/>
                      <a:pt x="62" y="30"/>
                    </a:cubicBezTo>
                    <a:cubicBezTo>
                      <a:pt x="60" y="30"/>
                      <a:pt x="58" y="29"/>
                      <a:pt x="56" y="28"/>
                    </a:cubicBezTo>
                    <a:cubicBezTo>
                      <a:pt x="56" y="30"/>
                      <a:pt x="53" y="28"/>
                      <a:pt x="53" y="28"/>
                    </a:cubicBezTo>
                    <a:cubicBezTo>
                      <a:pt x="51" y="28"/>
                      <a:pt x="48" y="27"/>
                      <a:pt x="46" y="28"/>
                    </a:cubicBezTo>
                    <a:cubicBezTo>
                      <a:pt x="45" y="28"/>
                      <a:pt x="45" y="29"/>
                      <a:pt x="44" y="30"/>
                    </a:cubicBezTo>
                    <a:cubicBezTo>
                      <a:pt x="43" y="30"/>
                      <a:pt x="42" y="30"/>
                      <a:pt x="41" y="30"/>
                    </a:cubicBezTo>
                    <a:cubicBezTo>
                      <a:pt x="39" y="29"/>
                      <a:pt x="37" y="29"/>
                      <a:pt x="35" y="30"/>
                    </a:cubicBezTo>
                    <a:cubicBezTo>
                      <a:pt x="35" y="31"/>
                      <a:pt x="35" y="32"/>
                      <a:pt x="34" y="33"/>
                    </a:cubicBezTo>
                    <a:cubicBezTo>
                      <a:pt x="33" y="34"/>
                      <a:pt x="32" y="35"/>
                      <a:pt x="32" y="35"/>
                    </a:cubicBezTo>
                    <a:cubicBezTo>
                      <a:pt x="29" y="37"/>
                      <a:pt x="28" y="39"/>
                      <a:pt x="25" y="40"/>
                    </a:cubicBezTo>
                    <a:cubicBezTo>
                      <a:pt x="23" y="41"/>
                      <a:pt x="21" y="42"/>
                      <a:pt x="19" y="43"/>
                    </a:cubicBezTo>
                    <a:cubicBezTo>
                      <a:pt x="17" y="45"/>
                      <a:pt x="16" y="47"/>
                      <a:pt x="14" y="48"/>
                    </a:cubicBezTo>
                    <a:cubicBezTo>
                      <a:pt x="13" y="50"/>
                      <a:pt x="11" y="53"/>
                      <a:pt x="10" y="53"/>
                    </a:cubicBezTo>
                    <a:cubicBezTo>
                      <a:pt x="7" y="53"/>
                      <a:pt x="9" y="51"/>
                      <a:pt x="10" y="50"/>
                    </a:cubicBezTo>
                    <a:cubicBezTo>
                      <a:pt x="11" y="49"/>
                      <a:pt x="10" y="47"/>
                      <a:pt x="12" y="46"/>
                    </a:cubicBezTo>
                    <a:cubicBezTo>
                      <a:pt x="13" y="44"/>
                      <a:pt x="16" y="43"/>
                      <a:pt x="18" y="42"/>
                    </a:cubicBezTo>
                    <a:cubicBezTo>
                      <a:pt x="19" y="42"/>
                      <a:pt x="22" y="40"/>
                      <a:pt x="21" y="39"/>
                    </a:cubicBezTo>
                    <a:cubicBezTo>
                      <a:pt x="20" y="37"/>
                      <a:pt x="18" y="39"/>
                      <a:pt x="17" y="39"/>
                    </a:cubicBezTo>
                    <a:cubicBezTo>
                      <a:pt x="15" y="40"/>
                      <a:pt x="13" y="40"/>
                      <a:pt x="11" y="40"/>
                    </a:cubicBezTo>
                    <a:cubicBezTo>
                      <a:pt x="8" y="40"/>
                      <a:pt x="8" y="39"/>
                      <a:pt x="7" y="36"/>
                    </a:cubicBezTo>
                    <a:cubicBezTo>
                      <a:pt x="9" y="35"/>
                      <a:pt x="9" y="34"/>
                      <a:pt x="10" y="32"/>
                    </a:cubicBezTo>
                    <a:cubicBezTo>
                      <a:pt x="12" y="31"/>
                      <a:pt x="13" y="31"/>
                      <a:pt x="13" y="28"/>
                    </a:cubicBezTo>
                    <a:cubicBezTo>
                      <a:pt x="13" y="27"/>
                      <a:pt x="12" y="25"/>
                      <a:pt x="12" y="24"/>
                    </a:cubicBezTo>
                    <a:cubicBezTo>
                      <a:pt x="13" y="22"/>
                      <a:pt x="14" y="23"/>
                      <a:pt x="15" y="22"/>
                    </a:cubicBezTo>
                    <a:cubicBezTo>
                      <a:pt x="16" y="22"/>
                      <a:pt x="16" y="21"/>
                      <a:pt x="16" y="21"/>
                    </a:cubicBezTo>
                    <a:cubicBezTo>
                      <a:pt x="17" y="21"/>
                      <a:pt x="18" y="21"/>
                      <a:pt x="18" y="21"/>
                    </a:cubicBezTo>
                    <a:cubicBezTo>
                      <a:pt x="19" y="20"/>
                      <a:pt x="18" y="19"/>
                      <a:pt x="18" y="17"/>
                    </a:cubicBezTo>
                    <a:cubicBezTo>
                      <a:pt x="18" y="15"/>
                      <a:pt x="18" y="15"/>
                      <a:pt x="17" y="13"/>
                    </a:cubicBezTo>
                    <a:cubicBezTo>
                      <a:pt x="15" y="12"/>
                      <a:pt x="14" y="11"/>
                      <a:pt x="12" y="11"/>
                    </a:cubicBezTo>
                    <a:cubicBezTo>
                      <a:pt x="12" y="8"/>
                      <a:pt x="14" y="9"/>
                      <a:pt x="15" y="8"/>
                    </a:cubicBezTo>
                    <a:cubicBezTo>
                      <a:pt x="17" y="8"/>
                      <a:pt x="17" y="7"/>
                      <a:pt x="18" y="6"/>
                    </a:cubicBezTo>
                    <a:cubicBezTo>
                      <a:pt x="20" y="2"/>
                      <a:pt x="26" y="6"/>
                      <a:pt x="27" y="1"/>
                    </a:cubicBezTo>
                    <a:cubicBezTo>
                      <a:pt x="28" y="1"/>
                      <a:pt x="28" y="2"/>
                      <a:pt x="29" y="2"/>
                    </a:cubicBezTo>
                    <a:cubicBezTo>
                      <a:pt x="30" y="2"/>
                      <a:pt x="30" y="1"/>
                      <a:pt x="31" y="1"/>
                    </a:cubicBezTo>
                    <a:cubicBezTo>
                      <a:pt x="32" y="1"/>
                      <a:pt x="31" y="1"/>
                      <a:pt x="32" y="2"/>
                    </a:cubicBezTo>
                    <a:cubicBezTo>
                      <a:pt x="33" y="2"/>
                      <a:pt x="34" y="3"/>
                      <a:pt x="34" y="4"/>
                    </a:cubicBezTo>
                    <a:cubicBezTo>
                      <a:pt x="35" y="4"/>
                      <a:pt x="35" y="5"/>
                      <a:pt x="36" y="5"/>
                    </a:cubicBezTo>
                    <a:cubicBezTo>
                      <a:pt x="37" y="6"/>
                      <a:pt x="37" y="5"/>
                      <a:pt x="38" y="5"/>
                    </a:cubicBezTo>
                    <a:cubicBezTo>
                      <a:pt x="40" y="4"/>
                      <a:pt x="41" y="5"/>
                      <a:pt x="42" y="4"/>
                    </a:cubicBezTo>
                    <a:close/>
                    <a:moveTo>
                      <a:pt x="371" y="59"/>
                    </a:moveTo>
                    <a:cubicBezTo>
                      <a:pt x="369" y="58"/>
                      <a:pt x="368" y="56"/>
                      <a:pt x="366" y="55"/>
                    </a:cubicBezTo>
                    <a:cubicBezTo>
                      <a:pt x="364" y="54"/>
                      <a:pt x="362" y="55"/>
                      <a:pt x="360" y="55"/>
                    </a:cubicBezTo>
                    <a:cubicBezTo>
                      <a:pt x="354" y="55"/>
                      <a:pt x="354" y="52"/>
                      <a:pt x="351" y="48"/>
                    </a:cubicBezTo>
                    <a:cubicBezTo>
                      <a:pt x="350" y="46"/>
                      <a:pt x="349" y="44"/>
                      <a:pt x="350" y="41"/>
                    </a:cubicBezTo>
                    <a:cubicBezTo>
                      <a:pt x="351" y="39"/>
                      <a:pt x="352" y="37"/>
                      <a:pt x="352" y="35"/>
                    </a:cubicBezTo>
                    <a:cubicBezTo>
                      <a:pt x="352" y="32"/>
                      <a:pt x="350" y="31"/>
                      <a:pt x="349" y="30"/>
                    </a:cubicBezTo>
                    <a:cubicBezTo>
                      <a:pt x="348" y="28"/>
                      <a:pt x="348" y="26"/>
                      <a:pt x="347" y="25"/>
                    </a:cubicBezTo>
                    <a:cubicBezTo>
                      <a:pt x="345" y="24"/>
                      <a:pt x="343" y="25"/>
                      <a:pt x="342" y="23"/>
                    </a:cubicBezTo>
                    <a:cubicBezTo>
                      <a:pt x="341" y="23"/>
                      <a:pt x="342" y="22"/>
                      <a:pt x="341" y="22"/>
                    </a:cubicBezTo>
                    <a:cubicBezTo>
                      <a:pt x="341" y="21"/>
                      <a:pt x="340" y="20"/>
                      <a:pt x="339" y="19"/>
                    </a:cubicBezTo>
                    <a:cubicBezTo>
                      <a:pt x="338" y="18"/>
                      <a:pt x="335" y="18"/>
                      <a:pt x="335" y="16"/>
                    </a:cubicBezTo>
                    <a:cubicBezTo>
                      <a:pt x="334" y="16"/>
                      <a:pt x="335" y="15"/>
                      <a:pt x="335" y="15"/>
                    </a:cubicBezTo>
                    <a:cubicBezTo>
                      <a:pt x="334" y="14"/>
                      <a:pt x="332" y="14"/>
                      <a:pt x="331" y="14"/>
                    </a:cubicBezTo>
                    <a:cubicBezTo>
                      <a:pt x="330" y="15"/>
                      <a:pt x="330" y="16"/>
                      <a:pt x="328" y="17"/>
                    </a:cubicBezTo>
                    <a:cubicBezTo>
                      <a:pt x="326" y="19"/>
                      <a:pt x="325" y="17"/>
                      <a:pt x="323" y="17"/>
                    </a:cubicBezTo>
                    <a:cubicBezTo>
                      <a:pt x="321" y="16"/>
                      <a:pt x="319" y="17"/>
                      <a:pt x="317" y="17"/>
                    </a:cubicBezTo>
                    <a:cubicBezTo>
                      <a:pt x="314" y="19"/>
                      <a:pt x="312" y="18"/>
                      <a:pt x="310" y="16"/>
                    </a:cubicBezTo>
                    <a:cubicBezTo>
                      <a:pt x="307" y="21"/>
                      <a:pt x="300" y="24"/>
                      <a:pt x="295" y="26"/>
                    </a:cubicBezTo>
                    <a:cubicBezTo>
                      <a:pt x="292" y="27"/>
                      <a:pt x="289" y="29"/>
                      <a:pt x="287" y="31"/>
                    </a:cubicBezTo>
                    <a:cubicBezTo>
                      <a:pt x="284" y="32"/>
                      <a:pt x="281" y="31"/>
                      <a:pt x="278" y="30"/>
                    </a:cubicBezTo>
                    <a:cubicBezTo>
                      <a:pt x="277" y="30"/>
                      <a:pt x="275" y="30"/>
                      <a:pt x="274" y="30"/>
                    </a:cubicBezTo>
                    <a:cubicBezTo>
                      <a:pt x="274" y="29"/>
                      <a:pt x="273" y="28"/>
                      <a:pt x="272" y="28"/>
                    </a:cubicBezTo>
                    <a:cubicBezTo>
                      <a:pt x="270" y="26"/>
                      <a:pt x="268" y="28"/>
                      <a:pt x="265" y="28"/>
                    </a:cubicBezTo>
                    <a:cubicBezTo>
                      <a:pt x="264" y="28"/>
                      <a:pt x="262" y="28"/>
                      <a:pt x="261" y="28"/>
                    </a:cubicBezTo>
                    <a:cubicBezTo>
                      <a:pt x="259" y="29"/>
                      <a:pt x="258" y="30"/>
                      <a:pt x="256" y="30"/>
                    </a:cubicBezTo>
                    <a:cubicBezTo>
                      <a:pt x="255" y="30"/>
                      <a:pt x="254" y="30"/>
                      <a:pt x="253" y="30"/>
                    </a:cubicBezTo>
                    <a:cubicBezTo>
                      <a:pt x="251" y="30"/>
                      <a:pt x="250" y="31"/>
                      <a:pt x="249" y="31"/>
                    </a:cubicBezTo>
                    <a:cubicBezTo>
                      <a:pt x="248" y="32"/>
                      <a:pt x="248" y="32"/>
                      <a:pt x="248" y="32"/>
                    </a:cubicBezTo>
                    <a:cubicBezTo>
                      <a:pt x="245" y="32"/>
                      <a:pt x="243" y="31"/>
                      <a:pt x="241" y="30"/>
                    </a:cubicBezTo>
                    <a:cubicBezTo>
                      <a:pt x="239" y="29"/>
                      <a:pt x="238" y="28"/>
                      <a:pt x="236" y="27"/>
                    </a:cubicBezTo>
                    <a:cubicBezTo>
                      <a:pt x="234" y="26"/>
                      <a:pt x="234" y="28"/>
                      <a:pt x="232" y="28"/>
                    </a:cubicBezTo>
                    <a:cubicBezTo>
                      <a:pt x="230" y="28"/>
                      <a:pt x="229" y="26"/>
                      <a:pt x="227" y="26"/>
                    </a:cubicBezTo>
                    <a:cubicBezTo>
                      <a:pt x="224" y="26"/>
                      <a:pt x="225" y="27"/>
                      <a:pt x="223" y="25"/>
                    </a:cubicBezTo>
                    <a:cubicBezTo>
                      <a:pt x="222" y="23"/>
                      <a:pt x="221" y="22"/>
                      <a:pt x="219" y="21"/>
                    </a:cubicBezTo>
                    <a:cubicBezTo>
                      <a:pt x="218" y="20"/>
                      <a:pt x="215" y="19"/>
                      <a:pt x="213" y="21"/>
                    </a:cubicBezTo>
                    <a:cubicBezTo>
                      <a:pt x="212" y="22"/>
                      <a:pt x="213" y="23"/>
                      <a:pt x="211" y="24"/>
                    </a:cubicBezTo>
                    <a:cubicBezTo>
                      <a:pt x="208" y="24"/>
                      <a:pt x="205" y="18"/>
                      <a:pt x="205" y="16"/>
                    </a:cubicBezTo>
                    <a:cubicBezTo>
                      <a:pt x="203" y="13"/>
                      <a:pt x="204" y="10"/>
                      <a:pt x="199" y="12"/>
                    </a:cubicBezTo>
                    <a:cubicBezTo>
                      <a:pt x="197" y="12"/>
                      <a:pt x="196" y="13"/>
                      <a:pt x="194" y="13"/>
                    </a:cubicBezTo>
                    <a:cubicBezTo>
                      <a:pt x="191" y="13"/>
                      <a:pt x="190" y="11"/>
                      <a:pt x="189" y="10"/>
                    </a:cubicBezTo>
                    <a:cubicBezTo>
                      <a:pt x="187" y="9"/>
                      <a:pt x="185" y="8"/>
                      <a:pt x="185" y="6"/>
                    </a:cubicBezTo>
                    <a:cubicBezTo>
                      <a:pt x="185" y="5"/>
                      <a:pt x="186" y="4"/>
                      <a:pt x="186" y="2"/>
                    </a:cubicBezTo>
                    <a:cubicBezTo>
                      <a:pt x="184" y="2"/>
                      <a:pt x="184" y="0"/>
                      <a:pt x="182" y="1"/>
                    </a:cubicBezTo>
                    <a:cubicBezTo>
                      <a:pt x="180" y="3"/>
                      <a:pt x="179" y="4"/>
                      <a:pt x="177" y="4"/>
                    </a:cubicBezTo>
                    <a:cubicBezTo>
                      <a:pt x="172" y="5"/>
                      <a:pt x="166" y="4"/>
                      <a:pt x="160" y="4"/>
                    </a:cubicBezTo>
                    <a:cubicBezTo>
                      <a:pt x="158" y="4"/>
                      <a:pt x="155" y="3"/>
                      <a:pt x="152" y="3"/>
                    </a:cubicBezTo>
                    <a:cubicBezTo>
                      <a:pt x="150" y="3"/>
                      <a:pt x="147" y="5"/>
                      <a:pt x="144" y="6"/>
                    </a:cubicBezTo>
                    <a:cubicBezTo>
                      <a:pt x="139" y="7"/>
                      <a:pt x="134" y="8"/>
                      <a:pt x="130" y="11"/>
                    </a:cubicBezTo>
                    <a:cubicBezTo>
                      <a:pt x="125" y="13"/>
                      <a:pt x="122" y="18"/>
                      <a:pt x="117" y="19"/>
                    </a:cubicBezTo>
                    <a:cubicBezTo>
                      <a:pt x="116" y="20"/>
                      <a:pt x="113" y="20"/>
                      <a:pt x="112" y="22"/>
                    </a:cubicBezTo>
                    <a:cubicBezTo>
                      <a:pt x="111" y="24"/>
                      <a:pt x="111" y="26"/>
                      <a:pt x="109" y="26"/>
                    </a:cubicBezTo>
                    <a:cubicBezTo>
                      <a:pt x="107" y="27"/>
                      <a:pt x="105" y="27"/>
                      <a:pt x="103" y="27"/>
                    </a:cubicBezTo>
                    <a:cubicBezTo>
                      <a:pt x="100" y="27"/>
                      <a:pt x="99" y="26"/>
                      <a:pt x="97" y="26"/>
                    </a:cubicBezTo>
                    <a:cubicBezTo>
                      <a:pt x="95" y="25"/>
                      <a:pt x="93" y="25"/>
                      <a:pt x="91" y="25"/>
                    </a:cubicBezTo>
                    <a:cubicBezTo>
                      <a:pt x="88" y="25"/>
                      <a:pt x="86" y="25"/>
                      <a:pt x="83" y="25"/>
                    </a:cubicBezTo>
                    <a:cubicBezTo>
                      <a:pt x="81" y="25"/>
                      <a:pt x="78" y="25"/>
                      <a:pt x="75" y="24"/>
                    </a:cubicBezTo>
                    <a:cubicBezTo>
                      <a:pt x="73" y="24"/>
                      <a:pt x="70" y="22"/>
                      <a:pt x="68" y="24"/>
                    </a:cubicBezTo>
                    <a:cubicBezTo>
                      <a:pt x="67" y="24"/>
                      <a:pt x="65" y="27"/>
                      <a:pt x="65" y="28"/>
                    </a:cubicBezTo>
                    <a:cubicBezTo>
                      <a:pt x="66" y="30"/>
                      <a:pt x="68" y="31"/>
                      <a:pt x="70" y="33"/>
                    </a:cubicBezTo>
                    <a:cubicBezTo>
                      <a:pt x="74" y="35"/>
                      <a:pt x="78" y="35"/>
                      <a:pt x="83" y="36"/>
                    </a:cubicBezTo>
                    <a:cubicBezTo>
                      <a:pt x="81" y="37"/>
                      <a:pt x="80" y="37"/>
                      <a:pt x="78" y="37"/>
                    </a:cubicBezTo>
                    <a:cubicBezTo>
                      <a:pt x="77" y="37"/>
                      <a:pt x="75" y="37"/>
                      <a:pt x="73" y="37"/>
                    </a:cubicBezTo>
                    <a:cubicBezTo>
                      <a:pt x="70" y="38"/>
                      <a:pt x="68" y="38"/>
                      <a:pt x="65" y="39"/>
                    </a:cubicBezTo>
                    <a:cubicBezTo>
                      <a:pt x="64" y="39"/>
                      <a:pt x="61" y="40"/>
                      <a:pt x="62" y="42"/>
                    </a:cubicBezTo>
                    <a:cubicBezTo>
                      <a:pt x="62" y="44"/>
                      <a:pt x="66" y="43"/>
                      <a:pt x="67" y="44"/>
                    </a:cubicBezTo>
                    <a:cubicBezTo>
                      <a:pt x="67" y="45"/>
                      <a:pt x="67" y="46"/>
                      <a:pt x="65" y="46"/>
                    </a:cubicBezTo>
                    <a:cubicBezTo>
                      <a:pt x="64" y="46"/>
                      <a:pt x="63" y="45"/>
                      <a:pt x="62" y="45"/>
                    </a:cubicBezTo>
                    <a:cubicBezTo>
                      <a:pt x="61" y="45"/>
                      <a:pt x="56" y="46"/>
                      <a:pt x="56" y="45"/>
                    </a:cubicBezTo>
                    <a:cubicBezTo>
                      <a:pt x="51" y="45"/>
                      <a:pt x="46" y="46"/>
                      <a:pt x="42" y="46"/>
                    </a:cubicBezTo>
                    <a:cubicBezTo>
                      <a:pt x="39" y="46"/>
                      <a:pt x="33" y="47"/>
                      <a:pt x="32" y="44"/>
                    </a:cubicBezTo>
                    <a:cubicBezTo>
                      <a:pt x="30" y="43"/>
                      <a:pt x="28" y="44"/>
                      <a:pt x="26" y="45"/>
                    </a:cubicBezTo>
                    <a:cubicBezTo>
                      <a:pt x="25" y="45"/>
                      <a:pt x="24" y="44"/>
                      <a:pt x="22" y="45"/>
                    </a:cubicBezTo>
                    <a:cubicBezTo>
                      <a:pt x="20" y="45"/>
                      <a:pt x="19" y="47"/>
                      <a:pt x="18" y="48"/>
                    </a:cubicBezTo>
                    <a:cubicBezTo>
                      <a:pt x="17" y="49"/>
                      <a:pt x="15" y="50"/>
                      <a:pt x="14" y="51"/>
                    </a:cubicBezTo>
                    <a:cubicBezTo>
                      <a:pt x="14" y="52"/>
                      <a:pt x="15" y="52"/>
                      <a:pt x="14" y="53"/>
                    </a:cubicBezTo>
                    <a:cubicBezTo>
                      <a:pt x="14" y="54"/>
                      <a:pt x="13" y="54"/>
                      <a:pt x="12" y="55"/>
                    </a:cubicBezTo>
                    <a:cubicBezTo>
                      <a:pt x="11" y="55"/>
                      <a:pt x="9" y="56"/>
                      <a:pt x="9" y="58"/>
                    </a:cubicBezTo>
                    <a:cubicBezTo>
                      <a:pt x="8" y="60"/>
                      <a:pt x="10" y="61"/>
                      <a:pt x="9" y="63"/>
                    </a:cubicBezTo>
                    <a:cubicBezTo>
                      <a:pt x="9" y="65"/>
                      <a:pt x="8" y="66"/>
                      <a:pt x="8" y="67"/>
                    </a:cubicBezTo>
                    <a:cubicBezTo>
                      <a:pt x="7" y="72"/>
                      <a:pt x="22" y="65"/>
                      <a:pt x="23" y="67"/>
                    </a:cubicBezTo>
                    <a:cubicBezTo>
                      <a:pt x="26" y="68"/>
                      <a:pt x="21" y="72"/>
                      <a:pt x="20" y="73"/>
                    </a:cubicBezTo>
                    <a:cubicBezTo>
                      <a:pt x="17" y="77"/>
                      <a:pt x="23" y="76"/>
                      <a:pt x="23" y="78"/>
                    </a:cubicBezTo>
                    <a:cubicBezTo>
                      <a:pt x="22" y="79"/>
                      <a:pt x="22" y="81"/>
                      <a:pt x="23" y="82"/>
                    </a:cubicBezTo>
                    <a:cubicBezTo>
                      <a:pt x="24" y="83"/>
                      <a:pt x="26" y="82"/>
                      <a:pt x="27" y="83"/>
                    </a:cubicBezTo>
                    <a:cubicBezTo>
                      <a:pt x="27" y="84"/>
                      <a:pt x="25" y="85"/>
                      <a:pt x="25" y="86"/>
                    </a:cubicBezTo>
                    <a:cubicBezTo>
                      <a:pt x="24" y="87"/>
                      <a:pt x="22" y="87"/>
                      <a:pt x="21" y="88"/>
                    </a:cubicBezTo>
                    <a:cubicBezTo>
                      <a:pt x="21" y="90"/>
                      <a:pt x="24" y="93"/>
                      <a:pt x="25" y="93"/>
                    </a:cubicBezTo>
                    <a:cubicBezTo>
                      <a:pt x="27" y="94"/>
                      <a:pt x="31" y="95"/>
                      <a:pt x="27" y="96"/>
                    </a:cubicBezTo>
                    <a:cubicBezTo>
                      <a:pt x="25" y="96"/>
                      <a:pt x="21" y="98"/>
                      <a:pt x="21" y="95"/>
                    </a:cubicBezTo>
                    <a:cubicBezTo>
                      <a:pt x="19" y="94"/>
                      <a:pt x="20" y="97"/>
                      <a:pt x="19" y="97"/>
                    </a:cubicBezTo>
                    <a:cubicBezTo>
                      <a:pt x="18" y="95"/>
                      <a:pt x="18" y="93"/>
                      <a:pt x="17" y="91"/>
                    </a:cubicBezTo>
                    <a:cubicBezTo>
                      <a:pt x="17" y="90"/>
                      <a:pt x="17" y="88"/>
                      <a:pt x="15" y="88"/>
                    </a:cubicBezTo>
                    <a:cubicBezTo>
                      <a:pt x="10" y="89"/>
                      <a:pt x="17" y="94"/>
                      <a:pt x="15" y="96"/>
                    </a:cubicBezTo>
                    <a:cubicBezTo>
                      <a:pt x="14" y="97"/>
                      <a:pt x="11" y="97"/>
                      <a:pt x="12" y="100"/>
                    </a:cubicBezTo>
                    <a:cubicBezTo>
                      <a:pt x="12" y="100"/>
                      <a:pt x="15" y="102"/>
                      <a:pt x="16" y="102"/>
                    </a:cubicBezTo>
                    <a:cubicBezTo>
                      <a:pt x="18" y="102"/>
                      <a:pt x="19" y="101"/>
                      <a:pt x="21" y="101"/>
                    </a:cubicBezTo>
                    <a:cubicBezTo>
                      <a:pt x="22" y="101"/>
                      <a:pt x="24" y="103"/>
                      <a:pt x="24" y="105"/>
                    </a:cubicBezTo>
                    <a:cubicBezTo>
                      <a:pt x="26" y="106"/>
                      <a:pt x="30" y="105"/>
                      <a:pt x="31" y="107"/>
                    </a:cubicBezTo>
                    <a:cubicBezTo>
                      <a:pt x="32" y="109"/>
                      <a:pt x="31" y="111"/>
                      <a:pt x="30" y="112"/>
                    </a:cubicBezTo>
                    <a:cubicBezTo>
                      <a:pt x="30" y="113"/>
                      <a:pt x="28" y="113"/>
                      <a:pt x="28" y="113"/>
                    </a:cubicBezTo>
                    <a:cubicBezTo>
                      <a:pt x="27" y="114"/>
                      <a:pt x="28" y="114"/>
                      <a:pt x="28" y="115"/>
                    </a:cubicBezTo>
                    <a:cubicBezTo>
                      <a:pt x="29" y="115"/>
                      <a:pt x="29" y="115"/>
                      <a:pt x="29" y="116"/>
                    </a:cubicBezTo>
                    <a:cubicBezTo>
                      <a:pt x="30" y="116"/>
                      <a:pt x="30" y="117"/>
                      <a:pt x="30" y="117"/>
                    </a:cubicBezTo>
                    <a:cubicBezTo>
                      <a:pt x="30" y="118"/>
                      <a:pt x="30" y="120"/>
                      <a:pt x="31" y="121"/>
                    </a:cubicBezTo>
                    <a:cubicBezTo>
                      <a:pt x="32" y="121"/>
                      <a:pt x="33" y="121"/>
                      <a:pt x="34" y="121"/>
                    </a:cubicBezTo>
                    <a:cubicBezTo>
                      <a:pt x="33" y="124"/>
                      <a:pt x="39" y="124"/>
                      <a:pt x="36" y="127"/>
                    </a:cubicBezTo>
                    <a:cubicBezTo>
                      <a:pt x="35" y="128"/>
                      <a:pt x="30" y="125"/>
                      <a:pt x="31" y="129"/>
                    </a:cubicBezTo>
                    <a:cubicBezTo>
                      <a:pt x="31" y="131"/>
                      <a:pt x="35" y="130"/>
                      <a:pt x="37" y="130"/>
                    </a:cubicBezTo>
                    <a:cubicBezTo>
                      <a:pt x="41" y="130"/>
                      <a:pt x="46" y="129"/>
                      <a:pt x="50" y="130"/>
                    </a:cubicBezTo>
                    <a:cubicBezTo>
                      <a:pt x="50" y="132"/>
                      <a:pt x="47" y="131"/>
                      <a:pt x="46" y="133"/>
                    </a:cubicBezTo>
                    <a:cubicBezTo>
                      <a:pt x="45" y="134"/>
                      <a:pt x="45" y="134"/>
                      <a:pt x="46" y="135"/>
                    </a:cubicBezTo>
                    <a:cubicBezTo>
                      <a:pt x="46" y="137"/>
                      <a:pt x="45" y="138"/>
                      <a:pt x="45" y="140"/>
                    </a:cubicBezTo>
                    <a:cubicBezTo>
                      <a:pt x="47" y="138"/>
                      <a:pt x="50" y="136"/>
                      <a:pt x="51" y="135"/>
                    </a:cubicBezTo>
                    <a:cubicBezTo>
                      <a:pt x="53" y="134"/>
                      <a:pt x="54" y="134"/>
                      <a:pt x="55" y="135"/>
                    </a:cubicBezTo>
                    <a:cubicBezTo>
                      <a:pt x="56" y="136"/>
                      <a:pt x="60" y="140"/>
                      <a:pt x="60" y="137"/>
                    </a:cubicBezTo>
                    <a:cubicBezTo>
                      <a:pt x="62" y="137"/>
                      <a:pt x="64" y="137"/>
                      <a:pt x="65" y="138"/>
                    </a:cubicBezTo>
                    <a:cubicBezTo>
                      <a:pt x="66" y="139"/>
                      <a:pt x="65" y="140"/>
                      <a:pt x="66" y="141"/>
                    </a:cubicBezTo>
                    <a:cubicBezTo>
                      <a:pt x="66" y="142"/>
                      <a:pt x="67" y="144"/>
                      <a:pt x="68" y="145"/>
                    </a:cubicBezTo>
                    <a:cubicBezTo>
                      <a:pt x="70" y="148"/>
                      <a:pt x="75" y="150"/>
                      <a:pt x="80" y="149"/>
                    </a:cubicBezTo>
                    <a:cubicBezTo>
                      <a:pt x="82" y="149"/>
                      <a:pt x="84" y="148"/>
                      <a:pt x="87" y="147"/>
                    </a:cubicBezTo>
                    <a:cubicBezTo>
                      <a:pt x="88" y="147"/>
                      <a:pt x="89" y="147"/>
                      <a:pt x="90" y="147"/>
                    </a:cubicBezTo>
                    <a:cubicBezTo>
                      <a:pt x="90" y="147"/>
                      <a:pt x="91" y="148"/>
                      <a:pt x="92" y="148"/>
                    </a:cubicBezTo>
                    <a:cubicBezTo>
                      <a:pt x="94" y="147"/>
                      <a:pt x="94" y="141"/>
                      <a:pt x="94" y="139"/>
                    </a:cubicBezTo>
                    <a:cubicBezTo>
                      <a:pt x="94" y="137"/>
                      <a:pt x="94" y="135"/>
                      <a:pt x="95" y="134"/>
                    </a:cubicBezTo>
                    <a:cubicBezTo>
                      <a:pt x="97" y="132"/>
                      <a:pt x="100" y="133"/>
                      <a:pt x="101" y="133"/>
                    </a:cubicBezTo>
                    <a:cubicBezTo>
                      <a:pt x="107" y="134"/>
                      <a:pt x="110" y="137"/>
                      <a:pt x="115" y="139"/>
                    </a:cubicBezTo>
                    <a:cubicBezTo>
                      <a:pt x="120" y="141"/>
                      <a:pt x="124" y="143"/>
                      <a:pt x="127" y="147"/>
                    </a:cubicBezTo>
                    <a:cubicBezTo>
                      <a:pt x="130" y="150"/>
                      <a:pt x="132" y="153"/>
                      <a:pt x="137" y="152"/>
                    </a:cubicBezTo>
                    <a:cubicBezTo>
                      <a:pt x="140" y="152"/>
                      <a:pt x="143" y="151"/>
                      <a:pt x="146" y="150"/>
                    </a:cubicBezTo>
                    <a:cubicBezTo>
                      <a:pt x="149" y="150"/>
                      <a:pt x="152" y="151"/>
                      <a:pt x="155" y="150"/>
                    </a:cubicBezTo>
                    <a:cubicBezTo>
                      <a:pt x="156" y="149"/>
                      <a:pt x="157" y="148"/>
                      <a:pt x="159" y="148"/>
                    </a:cubicBezTo>
                    <a:cubicBezTo>
                      <a:pt x="159" y="148"/>
                      <a:pt x="160" y="149"/>
                      <a:pt x="161" y="149"/>
                    </a:cubicBezTo>
                    <a:cubicBezTo>
                      <a:pt x="164" y="149"/>
                      <a:pt x="163" y="146"/>
                      <a:pt x="163" y="144"/>
                    </a:cubicBezTo>
                    <a:cubicBezTo>
                      <a:pt x="167" y="142"/>
                      <a:pt x="170" y="139"/>
                      <a:pt x="172" y="136"/>
                    </a:cubicBezTo>
                    <a:cubicBezTo>
                      <a:pt x="175" y="136"/>
                      <a:pt x="175" y="134"/>
                      <a:pt x="178" y="135"/>
                    </a:cubicBezTo>
                    <a:cubicBezTo>
                      <a:pt x="181" y="137"/>
                      <a:pt x="184" y="138"/>
                      <a:pt x="186" y="140"/>
                    </a:cubicBezTo>
                    <a:cubicBezTo>
                      <a:pt x="188" y="140"/>
                      <a:pt x="190" y="140"/>
                      <a:pt x="191" y="140"/>
                    </a:cubicBezTo>
                    <a:cubicBezTo>
                      <a:pt x="194" y="139"/>
                      <a:pt x="192" y="138"/>
                      <a:pt x="193" y="136"/>
                    </a:cubicBezTo>
                    <a:cubicBezTo>
                      <a:pt x="196" y="136"/>
                      <a:pt x="198" y="136"/>
                      <a:pt x="200" y="134"/>
                    </a:cubicBezTo>
                    <a:cubicBezTo>
                      <a:pt x="201" y="133"/>
                      <a:pt x="201" y="132"/>
                      <a:pt x="203" y="132"/>
                    </a:cubicBezTo>
                    <a:cubicBezTo>
                      <a:pt x="204" y="132"/>
                      <a:pt x="204" y="134"/>
                      <a:pt x="205" y="135"/>
                    </a:cubicBezTo>
                    <a:cubicBezTo>
                      <a:pt x="205" y="136"/>
                      <a:pt x="206" y="139"/>
                      <a:pt x="205" y="141"/>
                    </a:cubicBezTo>
                    <a:cubicBezTo>
                      <a:pt x="204" y="142"/>
                      <a:pt x="202" y="142"/>
                      <a:pt x="201" y="143"/>
                    </a:cubicBezTo>
                    <a:cubicBezTo>
                      <a:pt x="199" y="145"/>
                      <a:pt x="198" y="146"/>
                      <a:pt x="197" y="147"/>
                    </a:cubicBezTo>
                    <a:cubicBezTo>
                      <a:pt x="199" y="150"/>
                      <a:pt x="198" y="155"/>
                      <a:pt x="201" y="157"/>
                    </a:cubicBezTo>
                    <a:cubicBezTo>
                      <a:pt x="203" y="159"/>
                      <a:pt x="204" y="157"/>
                      <a:pt x="205" y="156"/>
                    </a:cubicBezTo>
                    <a:cubicBezTo>
                      <a:pt x="206" y="155"/>
                      <a:pt x="208" y="155"/>
                      <a:pt x="208" y="154"/>
                    </a:cubicBezTo>
                    <a:cubicBezTo>
                      <a:pt x="209" y="153"/>
                      <a:pt x="207" y="152"/>
                      <a:pt x="208" y="150"/>
                    </a:cubicBezTo>
                    <a:cubicBezTo>
                      <a:pt x="209" y="149"/>
                      <a:pt x="212" y="151"/>
                      <a:pt x="213" y="149"/>
                    </a:cubicBezTo>
                    <a:cubicBezTo>
                      <a:pt x="214" y="148"/>
                      <a:pt x="213" y="146"/>
                      <a:pt x="213" y="145"/>
                    </a:cubicBezTo>
                    <a:cubicBezTo>
                      <a:pt x="213" y="144"/>
                      <a:pt x="213" y="143"/>
                      <a:pt x="213" y="142"/>
                    </a:cubicBezTo>
                    <a:cubicBezTo>
                      <a:pt x="214" y="140"/>
                      <a:pt x="213" y="135"/>
                      <a:pt x="215" y="135"/>
                    </a:cubicBezTo>
                    <a:cubicBezTo>
                      <a:pt x="217" y="134"/>
                      <a:pt x="220" y="137"/>
                      <a:pt x="220" y="138"/>
                    </a:cubicBezTo>
                    <a:cubicBezTo>
                      <a:pt x="224" y="137"/>
                      <a:pt x="227" y="139"/>
                      <a:pt x="230" y="138"/>
                    </a:cubicBezTo>
                    <a:cubicBezTo>
                      <a:pt x="232" y="137"/>
                      <a:pt x="233" y="137"/>
                      <a:pt x="234" y="137"/>
                    </a:cubicBezTo>
                    <a:cubicBezTo>
                      <a:pt x="236" y="136"/>
                      <a:pt x="237" y="135"/>
                      <a:pt x="239" y="134"/>
                    </a:cubicBezTo>
                    <a:cubicBezTo>
                      <a:pt x="241" y="133"/>
                      <a:pt x="245" y="133"/>
                      <a:pt x="247" y="133"/>
                    </a:cubicBezTo>
                    <a:cubicBezTo>
                      <a:pt x="250" y="134"/>
                      <a:pt x="253" y="136"/>
                      <a:pt x="256" y="137"/>
                    </a:cubicBezTo>
                    <a:cubicBezTo>
                      <a:pt x="258" y="137"/>
                      <a:pt x="261" y="137"/>
                      <a:pt x="264" y="136"/>
                    </a:cubicBezTo>
                    <a:cubicBezTo>
                      <a:pt x="268" y="136"/>
                      <a:pt x="272" y="136"/>
                      <a:pt x="275" y="135"/>
                    </a:cubicBezTo>
                    <a:cubicBezTo>
                      <a:pt x="281" y="133"/>
                      <a:pt x="286" y="128"/>
                      <a:pt x="292" y="127"/>
                    </a:cubicBezTo>
                    <a:cubicBezTo>
                      <a:pt x="295" y="127"/>
                      <a:pt x="298" y="127"/>
                      <a:pt x="301" y="127"/>
                    </a:cubicBezTo>
                    <a:cubicBezTo>
                      <a:pt x="304" y="127"/>
                      <a:pt x="308" y="127"/>
                      <a:pt x="311" y="127"/>
                    </a:cubicBezTo>
                    <a:cubicBezTo>
                      <a:pt x="314" y="126"/>
                      <a:pt x="317" y="126"/>
                      <a:pt x="319" y="124"/>
                    </a:cubicBezTo>
                    <a:cubicBezTo>
                      <a:pt x="322" y="123"/>
                      <a:pt x="323" y="121"/>
                      <a:pt x="325" y="124"/>
                    </a:cubicBezTo>
                    <a:cubicBezTo>
                      <a:pt x="326" y="126"/>
                      <a:pt x="327" y="127"/>
                      <a:pt x="329" y="126"/>
                    </a:cubicBezTo>
                    <a:cubicBezTo>
                      <a:pt x="332" y="125"/>
                      <a:pt x="333" y="122"/>
                      <a:pt x="335" y="121"/>
                    </a:cubicBezTo>
                    <a:cubicBezTo>
                      <a:pt x="338" y="121"/>
                      <a:pt x="341" y="122"/>
                      <a:pt x="343" y="123"/>
                    </a:cubicBezTo>
                    <a:cubicBezTo>
                      <a:pt x="345" y="123"/>
                      <a:pt x="346" y="123"/>
                      <a:pt x="348" y="124"/>
                    </a:cubicBezTo>
                    <a:cubicBezTo>
                      <a:pt x="349" y="124"/>
                      <a:pt x="351" y="124"/>
                      <a:pt x="352" y="125"/>
                    </a:cubicBezTo>
                    <a:cubicBezTo>
                      <a:pt x="355" y="125"/>
                      <a:pt x="357" y="122"/>
                      <a:pt x="359" y="122"/>
                    </a:cubicBezTo>
                    <a:cubicBezTo>
                      <a:pt x="362" y="123"/>
                      <a:pt x="362" y="125"/>
                      <a:pt x="362" y="127"/>
                    </a:cubicBezTo>
                    <a:cubicBezTo>
                      <a:pt x="362" y="128"/>
                      <a:pt x="361" y="129"/>
                      <a:pt x="362" y="130"/>
                    </a:cubicBezTo>
                    <a:cubicBezTo>
                      <a:pt x="364" y="131"/>
                      <a:pt x="364" y="129"/>
                      <a:pt x="364" y="129"/>
                    </a:cubicBezTo>
                    <a:cubicBezTo>
                      <a:pt x="365" y="128"/>
                      <a:pt x="367" y="126"/>
                      <a:pt x="368" y="126"/>
                    </a:cubicBezTo>
                    <a:cubicBezTo>
                      <a:pt x="370" y="126"/>
                      <a:pt x="371" y="127"/>
                      <a:pt x="372" y="126"/>
                    </a:cubicBezTo>
                    <a:cubicBezTo>
                      <a:pt x="372" y="125"/>
                      <a:pt x="373" y="124"/>
                      <a:pt x="373" y="123"/>
                    </a:cubicBezTo>
                    <a:cubicBezTo>
                      <a:pt x="374" y="121"/>
                      <a:pt x="370" y="120"/>
                      <a:pt x="369" y="119"/>
                    </a:cubicBezTo>
                    <a:cubicBezTo>
                      <a:pt x="369" y="119"/>
                      <a:pt x="370" y="118"/>
                      <a:pt x="370" y="117"/>
                    </a:cubicBezTo>
                    <a:cubicBezTo>
                      <a:pt x="370" y="116"/>
                      <a:pt x="369" y="116"/>
                      <a:pt x="369" y="116"/>
                    </a:cubicBezTo>
                    <a:cubicBezTo>
                      <a:pt x="369" y="114"/>
                      <a:pt x="369" y="113"/>
                      <a:pt x="369" y="112"/>
                    </a:cubicBezTo>
                    <a:cubicBezTo>
                      <a:pt x="369" y="111"/>
                      <a:pt x="368" y="111"/>
                      <a:pt x="367" y="110"/>
                    </a:cubicBezTo>
                    <a:cubicBezTo>
                      <a:pt x="365" y="108"/>
                      <a:pt x="365" y="108"/>
                      <a:pt x="362" y="107"/>
                    </a:cubicBezTo>
                    <a:cubicBezTo>
                      <a:pt x="362" y="106"/>
                      <a:pt x="363" y="105"/>
                      <a:pt x="364" y="104"/>
                    </a:cubicBezTo>
                    <a:cubicBezTo>
                      <a:pt x="365" y="103"/>
                      <a:pt x="365" y="101"/>
                      <a:pt x="366" y="99"/>
                    </a:cubicBezTo>
                    <a:cubicBezTo>
                      <a:pt x="367" y="96"/>
                      <a:pt x="364" y="97"/>
                      <a:pt x="364" y="94"/>
                    </a:cubicBezTo>
                    <a:cubicBezTo>
                      <a:pt x="363" y="93"/>
                      <a:pt x="364" y="91"/>
                      <a:pt x="364" y="90"/>
                    </a:cubicBezTo>
                    <a:cubicBezTo>
                      <a:pt x="363" y="88"/>
                      <a:pt x="363" y="86"/>
                      <a:pt x="362" y="84"/>
                    </a:cubicBezTo>
                    <a:cubicBezTo>
                      <a:pt x="362" y="81"/>
                      <a:pt x="362" y="78"/>
                      <a:pt x="360" y="76"/>
                    </a:cubicBezTo>
                    <a:cubicBezTo>
                      <a:pt x="359" y="75"/>
                      <a:pt x="357" y="72"/>
                      <a:pt x="358" y="71"/>
                    </a:cubicBezTo>
                    <a:cubicBezTo>
                      <a:pt x="360" y="69"/>
                      <a:pt x="363" y="71"/>
                      <a:pt x="365" y="70"/>
                    </a:cubicBezTo>
                    <a:cubicBezTo>
                      <a:pt x="367" y="69"/>
                      <a:pt x="366" y="66"/>
                      <a:pt x="366" y="64"/>
                    </a:cubicBezTo>
                    <a:cubicBezTo>
                      <a:pt x="367" y="61"/>
                      <a:pt x="371" y="62"/>
                      <a:pt x="373" y="63"/>
                    </a:cubicBezTo>
                    <a:cubicBezTo>
                      <a:pt x="373" y="62"/>
                      <a:pt x="372" y="60"/>
                      <a:pt x="371" y="59"/>
                    </a:cubicBezTo>
                    <a:cubicBezTo>
                      <a:pt x="370" y="58"/>
                      <a:pt x="372" y="60"/>
                      <a:pt x="371" y="59"/>
                    </a:cubicBezTo>
                    <a:close/>
                    <a:moveTo>
                      <a:pt x="3" y="49"/>
                    </a:moveTo>
                    <a:cubicBezTo>
                      <a:pt x="2" y="50"/>
                      <a:pt x="0" y="49"/>
                      <a:pt x="0" y="51"/>
                    </a:cubicBezTo>
                    <a:cubicBezTo>
                      <a:pt x="0" y="52"/>
                      <a:pt x="0" y="53"/>
                      <a:pt x="1" y="53"/>
                    </a:cubicBezTo>
                    <a:cubicBezTo>
                      <a:pt x="3" y="53"/>
                      <a:pt x="5" y="52"/>
                      <a:pt x="6" y="52"/>
                    </a:cubicBezTo>
                    <a:cubicBezTo>
                      <a:pt x="7" y="50"/>
                      <a:pt x="4" y="49"/>
                      <a:pt x="3" y="49"/>
                    </a:cubicBezTo>
                    <a:cubicBezTo>
                      <a:pt x="2" y="50"/>
                      <a:pt x="4" y="49"/>
                      <a:pt x="3" y="49"/>
                    </a:cubicBezTo>
                    <a:close/>
                    <a:moveTo>
                      <a:pt x="43" y="135"/>
                    </a:moveTo>
                    <a:cubicBezTo>
                      <a:pt x="42" y="134"/>
                      <a:pt x="40" y="135"/>
                      <a:pt x="39" y="135"/>
                    </a:cubicBezTo>
                    <a:cubicBezTo>
                      <a:pt x="38" y="135"/>
                      <a:pt x="37" y="136"/>
                      <a:pt x="36" y="136"/>
                    </a:cubicBezTo>
                    <a:cubicBezTo>
                      <a:pt x="36" y="136"/>
                      <a:pt x="35" y="136"/>
                      <a:pt x="34" y="136"/>
                    </a:cubicBezTo>
                    <a:cubicBezTo>
                      <a:pt x="33" y="137"/>
                      <a:pt x="33" y="138"/>
                      <a:pt x="35" y="138"/>
                    </a:cubicBezTo>
                    <a:cubicBezTo>
                      <a:pt x="36" y="139"/>
                      <a:pt x="38" y="138"/>
                      <a:pt x="39" y="137"/>
                    </a:cubicBezTo>
                    <a:cubicBezTo>
                      <a:pt x="40" y="137"/>
                      <a:pt x="45" y="136"/>
                      <a:pt x="43" y="135"/>
                    </a:cubicBezTo>
                    <a:close/>
                  </a:path>
                </a:pathLst>
              </a:custGeom>
              <a:solidFill>
                <a:srgbClr val="F8696B"/>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8" name="Freeform 7">
                <a:extLst>
                  <a:ext uri="{FF2B5EF4-FFF2-40B4-BE49-F238E27FC236}">
                    <a16:creationId xmlns:a16="http://schemas.microsoft.com/office/drawing/2014/main" id="{24CACC2D-16D3-7FB7-194B-E36F24340473}"/>
                  </a:ext>
                </a:extLst>
              </p:cNvPr>
              <p:cNvSpPr>
                <a:spLocks/>
              </p:cNvSpPr>
              <p:nvPr/>
            </p:nvSpPr>
            <p:spPr bwMode="auto">
              <a:xfrm>
                <a:off x="11407775" y="5299075"/>
                <a:ext cx="501650" cy="258762"/>
              </a:xfrm>
              <a:custGeom>
                <a:avLst/>
                <a:gdLst>
                  <a:gd name="T0" fmla="*/ 120 w 132"/>
                  <a:gd name="T1" fmla="*/ 42 h 68"/>
                  <a:gd name="T2" fmla="*/ 116 w 132"/>
                  <a:gd name="T3" fmla="*/ 40 h 68"/>
                  <a:gd name="T4" fmla="*/ 113 w 132"/>
                  <a:gd name="T5" fmla="*/ 30 h 68"/>
                  <a:gd name="T6" fmla="*/ 104 w 132"/>
                  <a:gd name="T7" fmla="*/ 27 h 68"/>
                  <a:gd name="T8" fmla="*/ 96 w 132"/>
                  <a:gd name="T9" fmla="*/ 22 h 68"/>
                  <a:gd name="T10" fmla="*/ 86 w 132"/>
                  <a:gd name="T11" fmla="*/ 24 h 68"/>
                  <a:gd name="T12" fmla="*/ 80 w 132"/>
                  <a:gd name="T13" fmla="*/ 26 h 68"/>
                  <a:gd name="T14" fmla="*/ 74 w 132"/>
                  <a:gd name="T15" fmla="*/ 26 h 68"/>
                  <a:gd name="T16" fmla="*/ 73 w 132"/>
                  <a:gd name="T17" fmla="*/ 22 h 68"/>
                  <a:gd name="T18" fmla="*/ 66 w 132"/>
                  <a:gd name="T19" fmla="*/ 19 h 68"/>
                  <a:gd name="T20" fmla="*/ 59 w 132"/>
                  <a:gd name="T21" fmla="*/ 13 h 68"/>
                  <a:gd name="T22" fmla="*/ 53 w 132"/>
                  <a:gd name="T23" fmla="*/ 12 h 68"/>
                  <a:gd name="T24" fmla="*/ 41 w 132"/>
                  <a:gd name="T25" fmla="*/ 11 h 68"/>
                  <a:gd name="T26" fmla="*/ 29 w 132"/>
                  <a:gd name="T27" fmla="*/ 8 h 68"/>
                  <a:gd name="T28" fmla="*/ 22 w 132"/>
                  <a:gd name="T29" fmla="*/ 5 h 68"/>
                  <a:gd name="T30" fmla="*/ 14 w 132"/>
                  <a:gd name="T31" fmla="*/ 2 h 68"/>
                  <a:gd name="T32" fmla="*/ 7 w 132"/>
                  <a:gd name="T33" fmla="*/ 1 h 68"/>
                  <a:gd name="T34" fmla="*/ 4 w 132"/>
                  <a:gd name="T35" fmla="*/ 7 h 68"/>
                  <a:gd name="T36" fmla="*/ 13 w 132"/>
                  <a:gd name="T37" fmla="*/ 13 h 68"/>
                  <a:gd name="T38" fmla="*/ 23 w 132"/>
                  <a:gd name="T39" fmla="*/ 19 h 68"/>
                  <a:gd name="T40" fmla="*/ 31 w 132"/>
                  <a:gd name="T41" fmla="*/ 28 h 68"/>
                  <a:gd name="T42" fmla="*/ 35 w 132"/>
                  <a:gd name="T43" fmla="*/ 48 h 68"/>
                  <a:gd name="T44" fmla="*/ 38 w 132"/>
                  <a:gd name="T45" fmla="*/ 56 h 68"/>
                  <a:gd name="T46" fmla="*/ 50 w 132"/>
                  <a:gd name="T47" fmla="*/ 56 h 68"/>
                  <a:gd name="T48" fmla="*/ 56 w 132"/>
                  <a:gd name="T49" fmla="*/ 56 h 68"/>
                  <a:gd name="T50" fmla="*/ 63 w 132"/>
                  <a:gd name="T51" fmla="*/ 61 h 68"/>
                  <a:gd name="T52" fmla="*/ 69 w 132"/>
                  <a:gd name="T53" fmla="*/ 65 h 68"/>
                  <a:gd name="T54" fmla="*/ 78 w 132"/>
                  <a:gd name="T55" fmla="*/ 65 h 68"/>
                  <a:gd name="T56" fmla="*/ 83 w 132"/>
                  <a:gd name="T57" fmla="*/ 63 h 68"/>
                  <a:gd name="T58" fmla="*/ 88 w 132"/>
                  <a:gd name="T59" fmla="*/ 64 h 68"/>
                  <a:gd name="T60" fmla="*/ 94 w 132"/>
                  <a:gd name="T61" fmla="*/ 62 h 68"/>
                  <a:gd name="T62" fmla="*/ 105 w 132"/>
                  <a:gd name="T63" fmla="*/ 57 h 68"/>
                  <a:gd name="T64" fmla="*/ 119 w 132"/>
                  <a:gd name="T65" fmla="*/ 64 h 68"/>
                  <a:gd name="T66" fmla="*/ 126 w 132"/>
                  <a:gd name="T67" fmla="*/ 66 h 68"/>
                  <a:gd name="T68" fmla="*/ 126 w 132"/>
                  <a:gd name="T69" fmla="*/ 57 h 68"/>
                  <a:gd name="T70" fmla="*/ 124 w 132"/>
                  <a:gd name="T71" fmla="*/ 53 h 68"/>
                  <a:gd name="T72" fmla="*/ 124 w 132"/>
                  <a:gd name="T73" fmla="*/ 49 h 68"/>
                  <a:gd name="T74" fmla="*/ 127 w 132"/>
                  <a:gd name="T75" fmla="*/ 46 h 68"/>
                  <a:gd name="T76" fmla="*/ 123 w 132"/>
                  <a:gd name="T77" fmla="*/ 4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2" h="68">
                    <a:moveTo>
                      <a:pt x="123" y="43"/>
                    </a:moveTo>
                    <a:cubicBezTo>
                      <a:pt x="122" y="42"/>
                      <a:pt x="121" y="43"/>
                      <a:pt x="120" y="42"/>
                    </a:cubicBezTo>
                    <a:cubicBezTo>
                      <a:pt x="119" y="41"/>
                      <a:pt x="118" y="42"/>
                      <a:pt x="117" y="42"/>
                    </a:cubicBezTo>
                    <a:cubicBezTo>
                      <a:pt x="117" y="41"/>
                      <a:pt x="116" y="41"/>
                      <a:pt x="116" y="40"/>
                    </a:cubicBezTo>
                    <a:cubicBezTo>
                      <a:pt x="113" y="39"/>
                      <a:pt x="110" y="37"/>
                      <a:pt x="111" y="34"/>
                    </a:cubicBezTo>
                    <a:cubicBezTo>
                      <a:pt x="112" y="33"/>
                      <a:pt x="113" y="32"/>
                      <a:pt x="113" y="30"/>
                    </a:cubicBezTo>
                    <a:cubicBezTo>
                      <a:pt x="112" y="28"/>
                      <a:pt x="110" y="28"/>
                      <a:pt x="109" y="28"/>
                    </a:cubicBezTo>
                    <a:cubicBezTo>
                      <a:pt x="107" y="28"/>
                      <a:pt x="105" y="29"/>
                      <a:pt x="104" y="27"/>
                    </a:cubicBezTo>
                    <a:cubicBezTo>
                      <a:pt x="102" y="25"/>
                      <a:pt x="102" y="25"/>
                      <a:pt x="100" y="24"/>
                    </a:cubicBezTo>
                    <a:cubicBezTo>
                      <a:pt x="99" y="24"/>
                      <a:pt x="97" y="22"/>
                      <a:pt x="96" y="22"/>
                    </a:cubicBezTo>
                    <a:cubicBezTo>
                      <a:pt x="95" y="22"/>
                      <a:pt x="95" y="24"/>
                      <a:pt x="94" y="25"/>
                    </a:cubicBezTo>
                    <a:cubicBezTo>
                      <a:pt x="91" y="23"/>
                      <a:pt x="90" y="22"/>
                      <a:pt x="86" y="24"/>
                    </a:cubicBezTo>
                    <a:cubicBezTo>
                      <a:pt x="85" y="24"/>
                      <a:pt x="83" y="25"/>
                      <a:pt x="82" y="26"/>
                    </a:cubicBezTo>
                    <a:cubicBezTo>
                      <a:pt x="81" y="26"/>
                      <a:pt x="80" y="26"/>
                      <a:pt x="80" y="26"/>
                    </a:cubicBezTo>
                    <a:cubicBezTo>
                      <a:pt x="79" y="26"/>
                      <a:pt x="78" y="28"/>
                      <a:pt x="77" y="27"/>
                    </a:cubicBezTo>
                    <a:cubicBezTo>
                      <a:pt x="77" y="26"/>
                      <a:pt x="75" y="27"/>
                      <a:pt x="74" y="26"/>
                    </a:cubicBezTo>
                    <a:cubicBezTo>
                      <a:pt x="73" y="26"/>
                      <a:pt x="75" y="25"/>
                      <a:pt x="75" y="24"/>
                    </a:cubicBezTo>
                    <a:cubicBezTo>
                      <a:pt x="75" y="23"/>
                      <a:pt x="75" y="23"/>
                      <a:pt x="73" y="22"/>
                    </a:cubicBezTo>
                    <a:cubicBezTo>
                      <a:pt x="72" y="22"/>
                      <a:pt x="72" y="21"/>
                      <a:pt x="71" y="20"/>
                    </a:cubicBezTo>
                    <a:cubicBezTo>
                      <a:pt x="69" y="19"/>
                      <a:pt x="68" y="19"/>
                      <a:pt x="66" y="19"/>
                    </a:cubicBezTo>
                    <a:cubicBezTo>
                      <a:pt x="65" y="18"/>
                      <a:pt x="63" y="17"/>
                      <a:pt x="61" y="16"/>
                    </a:cubicBezTo>
                    <a:cubicBezTo>
                      <a:pt x="60" y="16"/>
                      <a:pt x="60" y="14"/>
                      <a:pt x="59" y="13"/>
                    </a:cubicBezTo>
                    <a:cubicBezTo>
                      <a:pt x="59" y="13"/>
                      <a:pt x="57" y="12"/>
                      <a:pt x="56" y="12"/>
                    </a:cubicBezTo>
                    <a:cubicBezTo>
                      <a:pt x="55" y="11"/>
                      <a:pt x="54" y="11"/>
                      <a:pt x="53" y="12"/>
                    </a:cubicBezTo>
                    <a:cubicBezTo>
                      <a:pt x="50" y="12"/>
                      <a:pt x="48" y="9"/>
                      <a:pt x="45" y="9"/>
                    </a:cubicBezTo>
                    <a:cubicBezTo>
                      <a:pt x="43" y="10"/>
                      <a:pt x="42" y="10"/>
                      <a:pt x="41" y="11"/>
                    </a:cubicBezTo>
                    <a:cubicBezTo>
                      <a:pt x="40" y="11"/>
                      <a:pt x="37" y="11"/>
                      <a:pt x="36" y="10"/>
                    </a:cubicBezTo>
                    <a:cubicBezTo>
                      <a:pt x="33" y="10"/>
                      <a:pt x="31" y="10"/>
                      <a:pt x="29" y="8"/>
                    </a:cubicBezTo>
                    <a:cubicBezTo>
                      <a:pt x="28" y="7"/>
                      <a:pt x="27" y="7"/>
                      <a:pt x="26" y="6"/>
                    </a:cubicBezTo>
                    <a:cubicBezTo>
                      <a:pt x="25" y="6"/>
                      <a:pt x="24" y="6"/>
                      <a:pt x="22" y="5"/>
                    </a:cubicBezTo>
                    <a:cubicBezTo>
                      <a:pt x="20" y="5"/>
                      <a:pt x="19" y="5"/>
                      <a:pt x="18" y="4"/>
                    </a:cubicBezTo>
                    <a:cubicBezTo>
                      <a:pt x="17" y="3"/>
                      <a:pt x="15" y="2"/>
                      <a:pt x="14" y="2"/>
                    </a:cubicBezTo>
                    <a:cubicBezTo>
                      <a:pt x="13" y="1"/>
                      <a:pt x="12" y="2"/>
                      <a:pt x="11" y="2"/>
                    </a:cubicBezTo>
                    <a:cubicBezTo>
                      <a:pt x="9" y="2"/>
                      <a:pt x="8" y="1"/>
                      <a:pt x="7" y="1"/>
                    </a:cubicBezTo>
                    <a:cubicBezTo>
                      <a:pt x="3" y="0"/>
                      <a:pt x="2" y="2"/>
                      <a:pt x="0" y="5"/>
                    </a:cubicBezTo>
                    <a:cubicBezTo>
                      <a:pt x="2" y="5"/>
                      <a:pt x="3" y="6"/>
                      <a:pt x="4" y="7"/>
                    </a:cubicBezTo>
                    <a:cubicBezTo>
                      <a:pt x="5" y="8"/>
                      <a:pt x="5" y="9"/>
                      <a:pt x="6" y="10"/>
                    </a:cubicBezTo>
                    <a:cubicBezTo>
                      <a:pt x="7" y="12"/>
                      <a:pt x="11" y="12"/>
                      <a:pt x="13" y="13"/>
                    </a:cubicBezTo>
                    <a:cubicBezTo>
                      <a:pt x="15" y="14"/>
                      <a:pt x="19" y="14"/>
                      <a:pt x="21" y="16"/>
                    </a:cubicBezTo>
                    <a:cubicBezTo>
                      <a:pt x="22" y="17"/>
                      <a:pt x="22" y="18"/>
                      <a:pt x="23" y="19"/>
                    </a:cubicBezTo>
                    <a:cubicBezTo>
                      <a:pt x="23" y="21"/>
                      <a:pt x="24" y="21"/>
                      <a:pt x="26" y="22"/>
                    </a:cubicBezTo>
                    <a:cubicBezTo>
                      <a:pt x="29" y="24"/>
                      <a:pt x="30" y="24"/>
                      <a:pt x="31" y="28"/>
                    </a:cubicBezTo>
                    <a:cubicBezTo>
                      <a:pt x="31" y="31"/>
                      <a:pt x="32" y="34"/>
                      <a:pt x="33" y="38"/>
                    </a:cubicBezTo>
                    <a:cubicBezTo>
                      <a:pt x="34" y="41"/>
                      <a:pt x="36" y="44"/>
                      <a:pt x="35" y="48"/>
                    </a:cubicBezTo>
                    <a:cubicBezTo>
                      <a:pt x="34" y="50"/>
                      <a:pt x="32" y="52"/>
                      <a:pt x="31" y="55"/>
                    </a:cubicBezTo>
                    <a:cubicBezTo>
                      <a:pt x="33" y="57"/>
                      <a:pt x="35" y="58"/>
                      <a:pt x="38" y="56"/>
                    </a:cubicBezTo>
                    <a:cubicBezTo>
                      <a:pt x="40" y="55"/>
                      <a:pt x="43" y="55"/>
                      <a:pt x="45" y="56"/>
                    </a:cubicBezTo>
                    <a:cubicBezTo>
                      <a:pt x="47" y="57"/>
                      <a:pt x="48" y="57"/>
                      <a:pt x="50" y="56"/>
                    </a:cubicBezTo>
                    <a:cubicBezTo>
                      <a:pt x="51" y="55"/>
                      <a:pt x="51" y="53"/>
                      <a:pt x="53" y="53"/>
                    </a:cubicBezTo>
                    <a:cubicBezTo>
                      <a:pt x="57" y="53"/>
                      <a:pt x="55" y="54"/>
                      <a:pt x="56" y="56"/>
                    </a:cubicBezTo>
                    <a:cubicBezTo>
                      <a:pt x="56" y="57"/>
                      <a:pt x="60" y="58"/>
                      <a:pt x="61" y="59"/>
                    </a:cubicBezTo>
                    <a:cubicBezTo>
                      <a:pt x="61" y="60"/>
                      <a:pt x="62" y="60"/>
                      <a:pt x="63" y="61"/>
                    </a:cubicBezTo>
                    <a:cubicBezTo>
                      <a:pt x="63" y="62"/>
                      <a:pt x="62" y="62"/>
                      <a:pt x="63" y="63"/>
                    </a:cubicBezTo>
                    <a:cubicBezTo>
                      <a:pt x="64" y="65"/>
                      <a:pt x="68" y="63"/>
                      <a:pt x="69" y="65"/>
                    </a:cubicBezTo>
                    <a:cubicBezTo>
                      <a:pt x="70" y="65"/>
                      <a:pt x="72" y="66"/>
                      <a:pt x="73" y="66"/>
                    </a:cubicBezTo>
                    <a:cubicBezTo>
                      <a:pt x="74" y="66"/>
                      <a:pt x="76" y="65"/>
                      <a:pt x="78" y="65"/>
                    </a:cubicBezTo>
                    <a:cubicBezTo>
                      <a:pt x="78" y="65"/>
                      <a:pt x="80" y="64"/>
                      <a:pt x="81" y="64"/>
                    </a:cubicBezTo>
                    <a:cubicBezTo>
                      <a:pt x="82" y="63"/>
                      <a:pt x="82" y="63"/>
                      <a:pt x="83" y="63"/>
                    </a:cubicBezTo>
                    <a:cubicBezTo>
                      <a:pt x="84" y="63"/>
                      <a:pt x="85" y="63"/>
                      <a:pt x="86" y="63"/>
                    </a:cubicBezTo>
                    <a:cubicBezTo>
                      <a:pt x="87" y="63"/>
                      <a:pt x="88" y="64"/>
                      <a:pt x="88" y="64"/>
                    </a:cubicBezTo>
                    <a:cubicBezTo>
                      <a:pt x="89" y="64"/>
                      <a:pt x="89" y="63"/>
                      <a:pt x="90" y="63"/>
                    </a:cubicBezTo>
                    <a:cubicBezTo>
                      <a:pt x="92" y="63"/>
                      <a:pt x="93" y="63"/>
                      <a:pt x="94" y="62"/>
                    </a:cubicBezTo>
                    <a:cubicBezTo>
                      <a:pt x="96" y="62"/>
                      <a:pt x="97" y="61"/>
                      <a:pt x="99" y="61"/>
                    </a:cubicBezTo>
                    <a:cubicBezTo>
                      <a:pt x="100" y="60"/>
                      <a:pt x="103" y="57"/>
                      <a:pt x="105" y="57"/>
                    </a:cubicBezTo>
                    <a:cubicBezTo>
                      <a:pt x="107" y="57"/>
                      <a:pt x="111" y="58"/>
                      <a:pt x="112" y="60"/>
                    </a:cubicBezTo>
                    <a:cubicBezTo>
                      <a:pt x="114" y="62"/>
                      <a:pt x="116" y="64"/>
                      <a:pt x="119" y="64"/>
                    </a:cubicBezTo>
                    <a:cubicBezTo>
                      <a:pt x="121" y="64"/>
                      <a:pt x="122" y="63"/>
                      <a:pt x="123" y="64"/>
                    </a:cubicBezTo>
                    <a:cubicBezTo>
                      <a:pt x="124" y="64"/>
                      <a:pt x="125" y="66"/>
                      <a:pt x="126" y="66"/>
                    </a:cubicBezTo>
                    <a:cubicBezTo>
                      <a:pt x="129" y="68"/>
                      <a:pt x="131" y="66"/>
                      <a:pt x="131" y="63"/>
                    </a:cubicBezTo>
                    <a:cubicBezTo>
                      <a:pt x="132" y="60"/>
                      <a:pt x="129" y="58"/>
                      <a:pt x="126" y="57"/>
                    </a:cubicBezTo>
                    <a:cubicBezTo>
                      <a:pt x="125" y="56"/>
                      <a:pt x="124" y="56"/>
                      <a:pt x="124" y="55"/>
                    </a:cubicBezTo>
                    <a:cubicBezTo>
                      <a:pt x="124" y="55"/>
                      <a:pt x="124" y="54"/>
                      <a:pt x="124" y="53"/>
                    </a:cubicBezTo>
                    <a:cubicBezTo>
                      <a:pt x="123" y="53"/>
                      <a:pt x="123" y="53"/>
                      <a:pt x="123" y="52"/>
                    </a:cubicBezTo>
                    <a:cubicBezTo>
                      <a:pt x="122" y="50"/>
                      <a:pt x="122" y="50"/>
                      <a:pt x="124" y="49"/>
                    </a:cubicBezTo>
                    <a:cubicBezTo>
                      <a:pt x="124" y="48"/>
                      <a:pt x="125" y="48"/>
                      <a:pt x="125" y="48"/>
                    </a:cubicBezTo>
                    <a:cubicBezTo>
                      <a:pt x="126" y="47"/>
                      <a:pt x="126" y="46"/>
                      <a:pt x="127" y="46"/>
                    </a:cubicBezTo>
                    <a:cubicBezTo>
                      <a:pt x="127" y="43"/>
                      <a:pt x="123" y="45"/>
                      <a:pt x="123" y="43"/>
                    </a:cubicBezTo>
                    <a:cubicBezTo>
                      <a:pt x="122" y="42"/>
                      <a:pt x="123" y="45"/>
                      <a:pt x="123" y="43"/>
                    </a:cubicBezTo>
                    <a:close/>
                  </a:path>
                </a:pathLst>
              </a:custGeom>
              <a:solidFill>
                <a:srgbClr val="95CD7E"/>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9" name="Freeform 8">
                <a:extLst>
                  <a:ext uri="{FF2B5EF4-FFF2-40B4-BE49-F238E27FC236}">
                    <a16:creationId xmlns:a16="http://schemas.microsoft.com/office/drawing/2014/main" id="{F60AFE4D-79EF-ECAB-DA44-ECD7BBC35AE9}"/>
                  </a:ext>
                </a:extLst>
              </p:cNvPr>
              <p:cNvSpPr>
                <a:spLocks noEditPoints="1"/>
              </p:cNvSpPr>
              <p:nvPr/>
            </p:nvSpPr>
            <p:spPr bwMode="auto">
              <a:xfrm>
                <a:off x="11764963" y="5470525"/>
                <a:ext cx="419100" cy="346075"/>
              </a:xfrm>
              <a:custGeom>
                <a:avLst/>
                <a:gdLst>
                  <a:gd name="T0" fmla="*/ 10 w 110"/>
                  <a:gd name="T1" fmla="*/ 71 h 91"/>
                  <a:gd name="T2" fmla="*/ 0 w 110"/>
                  <a:gd name="T3" fmla="*/ 57 h 91"/>
                  <a:gd name="T4" fmla="*/ 8 w 110"/>
                  <a:gd name="T5" fmla="*/ 60 h 91"/>
                  <a:gd name="T6" fmla="*/ 11 w 110"/>
                  <a:gd name="T7" fmla="*/ 61 h 91"/>
                  <a:gd name="T8" fmla="*/ 20 w 110"/>
                  <a:gd name="T9" fmla="*/ 61 h 91"/>
                  <a:gd name="T10" fmla="*/ 24 w 110"/>
                  <a:gd name="T11" fmla="*/ 68 h 91"/>
                  <a:gd name="T12" fmla="*/ 27 w 110"/>
                  <a:gd name="T13" fmla="*/ 77 h 91"/>
                  <a:gd name="T14" fmla="*/ 66 w 110"/>
                  <a:gd name="T15" fmla="*/ 11 h 91"/>
                  <a:gd name="T16" fmla="*/ 60 w 110"/>
                  <a:gd name="T17" fmla="*/ 18 h 91"/>
                  <a:gd name="T18" fmla="*/ 49 w 110"/>
                  <a:gd name="T19" fmla="*/ 13 h 91"/>
                  <a:gd name="T20" fmla="*/ 42 w 110"/>
                  <a:gd name="T21" fmla="*/ 5 h 91"/>
                  <a:gd name="T22" fmla="*/ 39 w 110"/>
                  <a:gd name="T23" fmla="*/ 2 h 91"/>
                  <a:gd name="T24" fmla="*/ 34 w 110"/>
                  <a:gd name="T25" fmla="*/ 1 h 91"/>
                  <a:gd name="T26" fmla="*/ 30 w 110"/>
                  <a:gd name="T27" fmla="*/ 3 h 91"/>
                  <a:gd name="T28" fmla="*/ 29 w 110"/>
                  <a:gd name="T29" fmla="*/ 8 h 91"/>
                  <a:gd name="T30" fmla="*/ 37 w 110"/>
                  <a:gd name="T31" fmla="*/ 17 h 91"/>
                  <a:gd name="T32" fmla="*/ 30 w 110"/>
                  <a:gd name="T33" fmla="*/ 20 h 91"/>
                  <a:gd name="T34" fmla="*/ 19 w 110"/>
                  <a:gd name="T35" fmla="*/ 17 h 91"/>
                  <a:gd name="T36" fmla="*/ 9 w 110"/>
                  <a:gd name="T37" fmla="*/ 13 h 91"/>
                  <a:gd name="T38" fmla="*/ 6 w 110"/>
                  <a:gd name="T39" fmla="*/ 18 h 91"/>
                  <a:gd name="T40" fmla="*/ 9 w 110"/>
                  <a:gd name="T41" fmla="*/ 20 h 91"/>
                  <a:gd name="T42" fmla="*/ 10 w 110"/>
                  <a:gd name="T43" fmla="*/ 22 h 91"/>
                  <a:gd name="T44" fmla="*/ 17 w 110"/>
                  <a:gd name="T45" fmla="*/ 28 h 91"/>
                  <a:gd name="T46" fmla="*/ 15 w 110"/>
                  <a:gd name="T47" fmla="*/ 38 h 91"/>
                  <a:gd name="T48" fmla="*/ 24 w 110"/>
                  <a:gd name="T49" fmla="*/ 44 h 91"/>
                  <a:gd name="T50" fmla="*/ 17 w 110"/>
                  <a:gd name="T51" fmla="*/ 50 h 91"/>
                  <a:gd name="T52" fmla="*/ 22 w 110"/>
                  <a:gd name="T53" fmla="*/ 54 h 91"/>
                  <a:gd name="T54" fmla="*/ 31 w 110"/>
                  <a:gd name="T55" fmla="*/ 58 h 91"/>
                  <a:gd name="T56" fmla="*/ 34 w 110"/>
                  <a:gd name="T57" fmla="*/ 63 h 91"/>
                  <a:gd name="T58" fmla="*/ 35 w 110"/>
                  <a:gd name="T59" fmla="*/ 67 h 91"/>
                  <a:gd name="T60" fmla="*/ 32 w 110"/>
                  <a:gd name="T61" fmla="*/ 69 h 91"/>
                  <a:gd name="T62" fmla="*/ 34 w 110"/>
                  <a:gd name="T63" fmla="*/ 77 h 91"/>
                  <a:gd name="T64" fmla="*/ 44 w 110"/>
                  <a:gd name="T65" fmla="*/ 69 h 91"/>
                  <a:gd name="T66" fmla="*/ 51 w 110"/>
                  <a:gd name="T67" fmla="*/ 63 h 91"/>
                  <a:gd name="T68" fmla="*/ 59 w 110"/>
                  <a:gd name="T69" fmla="*/ 57 h 91"/>
                  <a:gd name="T70" fmla="*/ 63 w 110"/>
                  <a:gd name="T71" fmla="*/ 57 h 91"/>
                  <a:gd name="T72" fmla="*/ 69 w 110"/>
                  <a:gd name="T73" fmla="*/ 66 h 91"/>
                  <a:gd name="T74" fmla="*/ 69 w 110"/>
                  <a:gd name="T75" fmla="*/ 75 h 91"/>
                  <a:gd name="T76" fmla="*/ 67 w 110"/>
                  <a:gd name="T77" fmla="*/ 82 h 91"/>
                  <a:gd name="T78" fmla="*/ 73 w 110"/>
                  <a:gd name="T79" fmla="*/ 86 h 91"/>
                  <a:gd name="T80" fmla="*/ 80 w 110"/>
                  <a:gd name="T81" fmla="*/ 85 h 91"/>
                  <a:gd name="T82" fmla="*/ 81 w 110"/>
                  <a:gd name="T83" fmla="*/ 76 h 91"/>
                  <a:gd name="T84" fmla="*/ 85 w 110"/>
                  <a:gd name="T85" fmla="*/ 73 h 91"/>
                  <a:gd name="T86" fmla="*/ 87 w 110"/>
                  <a:gd name="T87" fmla="*/ 71 h 91"/>
                  <a:gd name="T88" fmla="*/ 90 w 110"/>
                  <a:gd name="T89" fmla="*/ 67 h 91"/>
                  <a:gd name="T90" fmla="*/ 90 w 110"/>
                  <a:gd name="T91" fmla="*/ 57 h 91"/>
                  <a:gd name="T92" fmla="*/ 92 w 110"/>
                  <a:gd name="T93" fmla="*/ 50 h 91"/>
                  <a:gd name="T94" fmla="*/ 98 w 110"/>
                  <a:gd name="T95" fmla="*/ 44 h 91"/>
                  <a:gd name="T96" fmla="*/ 110 w 110"/>
                  <a:gd name="T97" fmla="*/ 42 h 91"/>
                  <a:gd name="T98" fmla="*/ 97 w 110"/>
                  <a:gd name="T99" fmla="*/ 35 h 91"/>
                  <a:gd name="T100" fmla="*/ 90 w 110"/>
                  <a:gd name="T101" fmla="*/ 27 h 91"/>
                  <a:gd name="T102" fmla="*/ 79 w 110"/>
                  <a:gd name="T103" fmla="*/ 7 h 91"/>
                  <a:gd name="T104" fmla="*/ 72 w 110"/>
                  <a:gd name="T105" fmla="*/ 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0" h="91">
                    <a:moveTo>
                      <a:pt x="27" y="77"/>
                    </a:moveTo>
                    <a:cubicBezTo>
                      <a:pt x="20" y="78"/>
                      <a:pt x="15" y="75"/>
                      <a:pt x="10" y="71"/>
                    </a:cubicBezTo>
                    <a:cubicBezTo>
                      <a:pt x="8" y="69"/>
                      <a:pt x="6" y="67"/>
                      <a:pt x="4" y="64"/>
                    </a:cubicBezTo>
                    <a:cubicBezTo>
                      <a:pt x="3" y="62"/>
                      <a:pt x="2" y="59"/>
                      <a:pt x="0" y="57"/>
                    </a:cubicBezTo>
                    <a:cubicBezTo>
                      <a:pt x="0" y="55"/>
                      <a:pt x="3" y="55"/>
                      <a:pt x="5" y="56"/>
                    </a:cubicBezTo>
                    <a:cubicBezTo>
                      <a:pt x="8" y="56"/>
                      <a:pt x="6" y="58"/>
                      <a:pt x="8" y="60"/>
                    </a:cubicBezTo>
                    <a:cubicBezTo>
                      <a:pt x="8" y="60"/>
                      <a:pt x="9" y="60"/>
                      <a:pt x="10" y="60"/>
                    </a:cubicBezTo>
                    <a:cubicBezTo>
                      <a:pt x="11" y="60"/>
                      <a:pt x="11" y="61"/>
                      <a:pt x="11" y="61"/>
                    </a:cubicBezTo>
                    <a:cubicBezTo>
                      <a:pt x="13" y="62"/>
                      <a:pt x="13" y="61"/>
                      <a:pt x="15" y="61"/>
                    </a:cubicBezTo>
                    <a:cubicBezTo>
                      <a:pt x="17" y="60"/>
                      <a:pt x="20" y="59"/>
                      <a:pt x="20" y="61"/>
                    </a:cubicBezTo>
                    <a:cubicBezTo>
                      <a:pt x="21" y="64"/>
                      <a:pt x="18" y="65"/>
                      <a:pt x="22" y="67"/>
                    </a:cubicBezTo>
                    <a:cubicBezTo>
                      <a:pt x="22" y="67"/>
                      <a:pt x="24" y="67"/>
                      <a:pt x="24" y="68"/>
                    </a:cubicBezTo>
                    <a:cubicBezTo>
                      <a:pt x="24" y="69"/>
                      <a:pt x="23" y="70"/>
                      <a:pt x="24" y="71"/>
                    </a:cubicBezTo>
                    <a:cubicBezTo>
                      <a:pt x="24" y="74"/>
                      <a:pt x="25" y="75"/>
                      <a:pt x="27" y="77"/>
                    </a:cubicBezTo>
                    <a:close/>
                    <a:moveTo>
                      <a:pt x="72" y="6"/>
                    </a:moveTo>
                    <a:cubicBezTo>
                      <a:pt x="70" y="9"/>
                      <a:pt x="68" y="10"/>
                      <a:pt x="66" y="11"/>
                    </a:cubicBezTo>
                    <a:cubicBezTo>
                      <a:pt x="64" y="11"/>
                      <a:pt x="62" y="13"/>
                      <a:pt x="62" y="14"/>
                    </a:cubicBezTo>
                    <a:cubicBezTo>
                      <a:pt x="62" y="15"/>
                      <a:pt x="61" y="18"/>
                      <a:pt x="60" y="18"/>
                    </a:cubicBezTo>
                    <a:cubicBezTo>
                      <a:pt x="59" y="19"/>
                      <a:pt x="55" y="18"/>
                      <a:pt x="53" y="17"/>
                    </a:cubicBezTo>
                    <a:cubicBezTo>
                      <a:pt x="51" y="17"/>
                      <a:pt x="49" y="16"/>
                      <a:pt x="49" y="13"/>
                    </a:cubicBezTo>
                    <a:cubicBezTo>
                      <a:pt x="48" y="11"/>
                      <a:pt x="47" y="10"/>
                      <a:pt x="45" y="9"/>
                    </a:cubicBezTo>
                    <a:cubicBezTo>
                      <a:pt x="44" y="8"/>
                      <a:pt x="44" y="6"/>
                      <a:pt x="42" y="5"/>
                    </a:cubicBezTo>
                    <a:cubicBezTo>
                      <a:pt x="42" y="4"/>
                      <a:pt x="41" y="4"/>
                      <a:pt x="40" y="4"/>
                    </a:cubicBezTo>
                    <a:cubicBezTo>
                      <a:pt x="40" y="3"/>
                      <a:pt x="40" y="2"/>
                      <a:pt x="39" y="2"/>
                    </a:cubicBezTo>
                    <a:cubicBezTo>
                      <a:pt x="37" y="1"/>
                      <a:pt x="37" y="3"/>
                      <a:pt x="35" y="2"/>
                    </a:cubicBezTo>
                    <a:cubicBezTo>
                      <a:pt x="35" y="2"/>
                      <a:pt x="35" y="1"/>
                      <a:pt x="34" y="1"/>
                    </a:cubicBezTo>
                    <a:cubicBezTo>
                      <a:pt x="33" y="0"/>
                      <a:pt x="33" y="1"/>
                      <a:pt x="32" y="1"/>
                    </a:cubicBezTo>
                    <a:cubicBezTo>
                      <a:pt x="32" y="2"/>
                      <a:pt x="31" y="3"/>
                      <a:pt x="30" y="3"/>
                    </a:cubicBezTo>
                    <a:cubicBezTo>
                      <a:pt x="29" y="4"/>
                      <a:pt x="28" y="4"/>
                      <a:pt x="28" y="5"/>
                    </a:cubicBezTo>
                    <a:cubicBezTo>
                      <a:pt x="28" y="7"/>
                      <a:pt x="29" y="7"/>
                      <a:pt x="29" y="8"/>
                    </a:cubicBezTo>
                    <a:cubicBezTo>
                      <a:pt x="30" y="8"/>
                      <a:pt x="30" y="9"/>
                      <a:pt x="30" y="10"/>
                    </a:cubicBezTo>
                    <a:cubicBezTo>
                      <a:pt x="31" y="13"/>
                      <a:pt x="38" y="12"/>
                      <a:pt x="37" y="17"/>
                    </a:cubicBezTo>
                    <a:cubicBezTo>
                      <a:pt x="37" y="19"/>
                      <a:pt x="37" y="21"/>
                      <a:pt x="35" y="22"/>
                    </a:cubicBezTo>
                    <a:cubicBezTo>
                      <a:pt x="33" y="23"/>
                      <a:pt x="32" y="21"/>
                      <a:pt x="30" y="20"/>
                    </a:cubicBezTo>
                    <a:cubicBezTo>
                      <a:pt x="28" y="18"/>
                      <a:pt x="28" y="19"/>
                      <a:pt x="25" y="19"/>
                    </a:cubicBezTo>
                    <a:cubicBezTo>
                      <a:pt x="23" y="19"/>
                      <a:pt x="21" y="18"/>
                      <a:pt x="19" y="17"/>
                    </a:cubicBezTo>
                    <a:cubicBezTo>
                      <a:pt x="17" y="15"/>
                      <a:pt x="17" y="14"/>
                      <a:pt x="15" y="13"/>
                    </a:cubicBezTo>
                    <a:cubicBezTo>
                      <a:pt x="12" y="12"/>
                      <a:pt x="12" y="11"/>
                      <a:pt x="9" y="13"/>
                    </a:cubicBezTo>
                    <a:cubicBezTo>
                      <a:pt x="8" y="13"/>
                      <a:pt x="5" y="15"/>
                      <a:pt x="5" y="16"/>
                    </a:cubicBezTo>
                    <a:cubicBezTo>
                      <a:pt x="5" y="18"/>
                      <a:pt x="6" y="17"/>
                      <a:pt x="6" y="18"/>
                    </a:cubicBezTo>
                    <a:cubicBezTo>
                      <a:pt x="7" y="18"/>
                      <a:pt x="7" y="18"/>
                      <a:pt x="8" y="18"/>
                    </a:cubicBezTo>
                    <a:cubicBezTo>
                      <a:pt x="8" y="19"/>
                      <a:pt x="8" y="19"/>
                      <a:pt x="9" y="20"/>
                    </a:cubicBezTo>
                    <a:cubicBezTo>
                      <a:pt x="8" y="20"/>
                      <a:pt x="6" y="20"/>
                      <a:pt x="6" y="22"/>
                    </a:cubicBezTo>
                    <a:cubicBezTo>
                      <a:pt x="7" y="22"/>
                      <a:pt x="9" y="22"/>
                      <a:pt x="10" y="22"/>
                    </a:cubicBezTo>
                    <a:cubicBezTo>
                      <a:pt x="11" y="23"/>
                      <a:pt x="13" y="23"/>
                      <a:pt x="14" y="24"/>
                    </a:cubicBezTo>
                    <a:cubicBezTo>
                      <a:pt x="14" y="25"/>
                      <a:pt x="17" y="27"/>
                      <a:pt x="17" y="28"/>
                    </a:cubicBezTo>
                    <a:cubicBezTo>
                      <a:pt x="17" y="31"/>
                      <a:pt x="11" y="29"/>
                      <a:pt x="13" y="34"/>
                    </a:cubicBezTo>
                    <a:cubicBezTo>
                      <a:pt x="13" y="35"/>
                      <a:pt x="14" y="37"/>
                      <a:pt x="15" y="38"/>
                    </a:cubicBezTo>
                    <a:cubicBezTo>
                      <a:pt x="16" y="40"/>
                      <a:pt x="19" y="40"/>
                      <a:pt x="20" y="41"/>
                    </a:cubicBezTo>
                    <a:cubicBezTo>
                      <a:pt x="21" y="42"/>
                      <a:pt x="23" y="42"/>
                      <a:pt x="24" y="44"/>
                    </a:cubicBezTo>
                    <a:cubicBezTo>
                      <a:pt x="24" y="45"/>
                      <a:pt x="23" y="47"/>
                      <a:pt x="22" y="48"/>
                    </a:cubicBezTo>
                    <a:cubicBezTo>
                      <a:pt x="22" y="49"/>
                      <a:pt x="14" y="48"/>
                      <a:pt x="17" y="50"/>
                    </a:cubicBezTo>
                    <a:cubicBezTo>
                      <a:pt x="18" y="51"/>
                      <a:pt x="20" y="51"/>
                      <a:pt x="21" y="52"/>
                    </a:cubicBezTo>
                    <a:cubicBezTo>
                      <a:pt x="21" y="53"/>
                      <a:pt x="21" y="53"/>
                      <a:pt x="22" y="54"/>
                    </a:cubicBezTo>
                    <a:cubicBezTo>
                      <a:pt x="23" y="54"/>
                      <a:pt x="23" y="54"/>
                      <a:pt x="24" y="55"/>
                    </a:cubicBezTo>
                    <a:cubicBezTo>
                      <a:pt x="25" y="55"/>
                      <a:pt x="30" y="62"/>
                      <a:pt x="31" y="58"/>
                    </a:cubicBezTo>
                    <a:cubicBezTo>
                      <a:pt x="32" y="60"/>
                      <a:pt x="33" y="59"/>
                      <a:pt x="34" y="60"/>
                    </a:cubicBezTo>
                    <a:cubicBezTo>
                      <a:pt x="35" y="61"/>
                      <a:pt x="35" y="62"/>
                      <a:pt x="34" y="63"/>
                    </a:cubicBezTo>
                    <a:cubicBezTo>
                      <a:pt x="33" y="63"/>
                      <a:pt x="32" y="63"/>
                      <a:pt x="32" y="64"/>
                    </a:cubicBezTo>
                    <a:cubicBezTo>
                      <a:pt x="32" y="65"/>
                      <a:pt x="34" y="66"/>
                      <a:pt x="35" y="67"/>
                    </a:cubicBezTo>
                    <a:cubicBezTo>
                      <a:pt x="35" y="67"/>
                      <a:pt x="36" y="69"/>
                      <a:pt x="36" y="69"/>
                    </a:cubicBezTo>
                    <a:cubicBezTo>
                      <a:pt x="35" y="70"/>
                      <a:pt x="33" y="69"/>
                      <a:pt x="32" y="69"/>
                    </a:cubicBezTo>
                    <a:cubicBezTo>
                      <a:pt x="31" y="70"/>
                      <a:pt x="33" y="71"/>
                      <a:pt x="33" y="71"/>
                    </a:cubicBezTo>
                    <a:cubicBezTo>
                      <a:pt x="34" y="73"/>
                      <a:pt x="33" y="75"/>
                      <a:pt x="34" y="77"/>
                    </a:cubicBezTo>
                    <a:cubicBezTo>
                      <a:pt x="37" y="77"/>
                      <a:pt x="38" y="72"/>
                      <a:pt x="41" y="71"/>
                    </a:cubicBezTo>
                    <a:cubicBezTo>
                      <a:pt x="42" y="70"/>
                      <a:pt x="43" y="70"/>
                      <a:pt x="44" y="69"/>
                    </a:cubicBezTo>
                    <a:cubicBezTo>
                      <a:pt x="45" y="68"/>
                      <a:pt x="46" y="66"/>
                      <a:pt x="47" y="65"/>
                    </a:cubicBezTo>
                    <a:cubicBezTo>
                      <a:pt x="49" y="64"/>
                      <a:pt x="50" y="64"/>
                      <a:pt x="51" y="63"/>
                    </a:cubicBezTo>
                    <a:cubicBezTo>
                      <a:pt x="52" y="62"/>
                      <a:pt x="53" y="62"/>
                      <a:pt x="54" y="61"/>
                    </a:cubicBezTo>
                    <a:cubicBezTo>
                      <a:pt x="56" y="60"/>
                      <a:pt x="59" y="60"/>
                      <a:pt x="59" y="57"/>
                    </a:cubicBezTo>
                    <a:cubicBezTo>
                      <a:pt x="60" y="57"/>
                      <a:pt x="60" y="57"/>
                      <a:pt x="61" y="57"/>
                    </a:cubicBezTo>
                    <a:cubicBezTo>
                      <a:pt x="62" y="57"/>
                      <a:pt x="62" y="57"/>
                      <a:pt x="63" y="57"/>
                    </a:cubicBezTo>
                    <a:cubicBezTo>
                      <a:pt x="64" y="57"/>
                      <a:pt x="65" y="58"/>
                      <a:pt x="66" y="59"/>
                    </a:cubicBezTo>
                    <a:cubicBezTo>
                      <a:pt x="67" y="61"/>
                      <a:pt x="71" y="63"/>
                      <a:pt x="69" y="66"/>
                    </a:cubicBezTo>
                    <a:cubicBezTo>
                      <a:pt x="68" y="67"/>
                      <a:pt x="65" y="67"/>
                      <a:pt x="66" y="70"/>
                    </a:cubicBezTo>
                    <a:cubicBezTo>
                      <a:pt x="66" y="71"/>
                      <a:pt x="70" y="73"/>
                      <a:pt x="69" y="75"/>
                    </a:cubicBezTo>
                    <a:cubicBezTo>
                      <a:pt x="67" y="76"/>
                      <a:pt x="64" y="75"/>
                      <a:pt x="63" y="78"/>
                    </a:cubicBezTo>
                    <a:cubicBezTo>
                      <a:pt x="63" y="80"/>
                      <a:pt x="66" y="81"/>
                      <a:pt x="67" y="82"/>
                    </a:cubicBezTo>
                    <a:cubicBezTo>
                      <a:pt x="68" y="83"/>
                      <a:pt x="68" y="84"/>
                      <a:pt x="70" y="84"/>
                    </a:cubicBezTo>
                    <a:cubicBezTo>
                      <a:pt x="71" y="85"/>
                      <a:pt x="72" y="85"/>
                      <a:pt x="73" y="86"/>
                    </a:cubicBezTo>
                    <a:cubicBezTo>
                      <a:pt x="74" y="88"/>
                      <a:pt x="75" y="91"/>
                      <a:pt x="78" y="89"/>
                    </a:cubicBezTo>
                    <a:cubicBezTo>
                      <a:pt x="78" y="88"/>
                      <a:pt x="80" y="86"/>
                      <a:pt x="80" y="85"/>
                    </a:cubicBezTo>
                    <a:cubicBezTo>
                      <a:pt x="80" y="83"/>
                      <a:pt x="79" y="81"/>
                      <a:pt x="79" y="80"/>
                    </a:cubicBezTo>
                    <a:cubicBezTo>
                      <a:pt x="79" y="78"/>
                      <a:pt x="81" y="77"/>
                      <a:pt x="81" y="76"/>
                    </a:cubicBezTo>
                    <a:cubicBezTo>
                      <a:pt x="83" y="74"/>
                      <a:pt x="82" y="73"/>
                      <a:pt x="83" y="70"/>
                    </a:cubicBezTo>
                    <a:cubicBezTo>
                      <a:pt x="84" y="70"/>
                      <a:pt x="84" y="73"/>
                      <a:pt x="85" y="73"/>
                    </a:cubicBezTo>
                    <a:cubicBezTo>
                      <a:pt x="85" y="74"/>
                      <a:pt x="85" y="74"/>
                      <a:pt x="84" y="75"/>
                    </a:cubicBezTo>
                    <a:cubicBezTo>
                      <a:pt x="86" y="76"/>
                      <a:pt x="87" y="73"/>
                      <a:pt x="87" y="71"/>
                    </a:cubicBezTo>
                    <a:cubicBezTo>
                      <a:pt x="87" y="70"/>
                      <a:pt x="87" y="69"/>
                      <a:pt x="88" y="68"/>
                    </a:cubicBezTo>
                    <a:cubicBezTo>
                      <a:pt x="89" y="67"/>
                      <a:pt x="89" y="68"/>
                      <a:pt x="90" y="67"/>
                    </a:cubicBezTo>
                    <a:cubicBezTo>
                      <a:pt x="92" y="65"/>
                      <a:pt x="89" y="63"/>
                      <a:pt x="89" y="61"/>
                    </a:cubicBezTo>
                    <a:cubicBezTo>
                      <a:pt x="88" y="60"/>
                      <a:pt x="89" y="58"/>
                      <a:pt x="90" y="57"/>
                    </a:cubicBezTo>
                    <a:cubicBezTo>
                      <a:pt x="90" y="55"/>
                      <a:pt x="90" y="54"/>
                      <a:pt x="91" y="53"/>
                    </a:cubicBezTo>
                    <a:cubicBezTo>
                      <a:pt x="91" y="52"/>
                      <a:pt x="92" y="51"/>
                      <a:pt x="92" y="50"/>
                    </a:cubicBezTo>
                    <a:cubicBezTo>
                      <a:pt x="92" y="49"/>
                      <a:pt x="92" y="48"/>
                      <a:pt x="92" y="47"/>
                    </a:cubicBezTo>
                    <a:cubicBezTo>
                      <a:pt x="93" y="45"/>
                      <a:pt x="96" y="44"/>
                      <a:pt x="98" y="44"/>
                    </a:cubicBezTo>
                    <a:cubicBezTo>
                      <a:pt x="100" y="43"/>
                      <a:pt x="101" y="42"/>
                      <a:pt x="103" y="41"/>
                    </a:cubicBezTo>
                    <a:cubicBezTo>
                      <a:pt x="106" y="39"/>
                      <a:pt x="107" y="42"/>
                      <a:pt x="110" y="42"/>
                    </a:cubicBezTo>
                    <a:cubicBezTo>
                      <a:pt x="110" y="40"/>
                      <a:pt x="108" y="37"/>
                      <a:pt x="105" y="36"/>
                    </a:cubicBezTo>
                    <a:cubicBezTo>
                      <a:pt x="103" y="35"/>
                      <a:pt x="100" y="35"/>
                      <a:pt x="97" y="35"/>
                    </a:cubicBezTo>
                    <a:cubicBezTo>
                      <a:pt x="95" y="34"/>
                      <a:pt x="94" y="33"/>
                      <a:pt x="93" y="31"/>
                    </a:cubicBezTo>
                    <a:cubicBezTo>
                      <a:pt x="92" y="30"/>
                      <a:pt x="90" y="28"/>
                      <a:pt x="90" y="27"/>
                    </a:cubicBezTo>
                    <a:cubicBezTo>
                      <a:pt x="86" y="24"/>
                      <a:pt x="86" y="17"/>
                      <a:pt x="84" y="13"/>
                    </a:cubicBezTo>
                    <a:cubicBezTo>
                      <a:pt x="83" y="11"/>
                      <a:pt x="81" y="10"/>
                      <a:pt x="79" y="7"/>
                    </a:cubicBezTo>
                    <a:cubicBezTo>
                      <a:pt x="78" y="5"/>
                      <a:pt x="77" y="3"/>
                      <a:pt x="75" y="1"/>
                    </a:cubicBezTo>
                    <a:cubicBezTo>
                      <a:pt x="73" y="3"/>
                      <a:pt x="72" y="5"/>
                      <a:pt x="72" y="6"/>
                    </a:cubicBezTo>
                    <a:cubicBezTo>
                      <a:pt x="71" y="8"/>
                      <a:pt x="72" y="5"/>
                      <a:pt x="72" y="6"/>
                    </a:cubicBezTo>
                    <a:close/>
                  </a:path>
                </a:pathLst>
              </a:custGeom>
              <a:solidFill>
                <a:srgbClr val="F9816F"/>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60" name="Freeform 9">
                <a:extLst>
                  <a:ext uri="{FF2B5EF4-FFF2-40B4-BE49-F238E27FC236}">
                    <a16:creationId xmlns:a16="http://schemas.microsoft.com/office/drawing/2014/main" id="{D062D4DD-6B51-2AB6-ABBA-184D8643EF8F}"/>
                  </a:ext>
                </a:extLst>
              </p:cNvPr>
              <p:cNvSpPr>
                <a:spLocks/>
              </p:cNvSpPr>
              <p:nvPr/>
            </p:nvSpPr>
            <p:spPr bwMode="auto">
              <a:xfrm>
                <a:off x="11669713" y="5530850"/>
                <a:ext cx="236538" cy="233362"/>
              </a:xfrm>
              <a:custGeom>
                <a:avLst/>
                <a:gdLst>
                  <a:gd name="T0" fmla="*/ 26 w 62"/>
                  <a:gd name="T1" fmla="*/ 1 h 61"/>
                  <a:gd name="T2" fmla="*/ 22 w 62"/>
                  <a:gd name="T3" fmla="*/ 2 h 61"/>
                  <a:gd name="T4" fmla="*/ 19 w 62"/>
                  <a:gd name="T5" fmla="*/ 3 h 61"/>
                  <a:gd name="T6" fmla="*/ 13 w 62"/>
                  <a:gd name="T7" fmla="*/ 2 h 61"/>
                  <a:gd name="T8" fmla="*/ 11 w 62"/>
                  <a:gd name="T9" fmla="*/ 3 h 61"/>
                  <a:gd name="T10" fmla="*/ 8 w 62"/>
                  <a:gd name="T11" fmla="*/ 4 h 61"/>
                  <a:gd name="T12" fmla="*/ 4 w 62"/>
                  <a:gd name="T13" fmla="*/ 5 h 61"/>
                  <a:gd name="T14" fmla="*/ 0 w 62"/>
                  <a:gd name="T15" fmla="*/ 4 h 61"/>
                  <a:gd name="T16" fmla="*/ 1 w 62"/>
                  <a:gd name="T17" fmla="*/ 8 h 61"/>
                  <a:gd name="T18" fmla="*/ 3 w 62"/>
                  <a:gd name="T19" fmla="*/ 10 h 61"/>
                  <a:gd name="T20" fmla="*/ 3 w 62"/>
                  <a:gd name="T21" fmla="*/ 17 h 61"/>
                  <a:gd name="T22" fmla="*/ 2 w 62"/>
                  <a:gd name="T23" fmla="*/ 23 h 61"/>
                  <a:gd name="T24" fmla="*/ 5 w 62"/>
                  <a:gd name="T25" fmla="*/ 29 h 61"/>
                  <a:gd name="T26" fmla="*/ 9 w 62"/>
                  <a:gd name="T27" fmla="*/ 33 h 61"/>
                  <a:gd name="T28" fmla="*/ 16 w 62"/>
                  <a:gd name="T29" fmla="*/ 32 h 61"/>
                  <a:gd name="T30" fmla="*/ 21 w 62"/>
                  <a:gd name="T31" fmla="*/ 36 h 61"/>
                  <a:gd name="T32" fmla="*/ 25 w 62"/>
                  <a:gd name="T33" fmla="*/ 41 h 61"/>
                  <a:gd name="T34" fmla="*/ 30 w 62"/>
                  <a:gd name="T35" fmla="*/ 40 h 61"/>
                  <a:gd name="T36" fmla="*/ 33 w 62"/>
                  <a:gd name="T37" fmla="*/ 44 h 61"/>
                  <a:gd name="T38" fmla="*/ 35 w 62"/>
                  <a:gd name="T39" fmla="*/ 44 h 61"/>
                  <a:gd name="T40" fmla="*/ 36 w 62"/>
                  <a:gd name="T41" fmla="*/ 45 h 61"/>
                  <a:gd name="T42" fmla="*/ 41 w 62"/>
                  <a:gd name="T43" fmla="*/ 44 h 61"/>
                  <a:gd name="T44" fmla="*/ 45 w 62"/>
                  <a:gd name="T45" fmla="*/ 44 h 61"/>
                  <a:gd name="T46" fmla="*/ 45 w 62"/>
                  <a:gd name="T47" fmla="*/ 48 h 61"/>
                  <a:gd name="T48" fmla="*/ 49 w 62"/>
                  <a:gd name="T49" fmla="*/ 52 h 61"/>
                  <a:gd name="T50" fmla="*/ 49 w 62"/>
                  <a:gd name="T51" fmla="*/ 56 h 61"/>
                  <a:gd name="T52" fmla="*/ 52 w 62"/>
                  <a:gd name="T53" fmla="*/ 61 h 61"/>
                  <a:gd name="T54" fmla="*/ 59 w 62"/>
                  <a:gd name="T55" fmla="*/ 61 h 61"/>
                  <a:gd name="T56" fmla="*/ 58 w 62"/>
                  <a:gd name="T57" fmla="*/ 56 h 61"/>
                  <a:gd name="T58" fmla="*/ 57 w 62"/>
                  <a:gd name="T59" fmla="*/ 53 h 61"/>
                  <a:gd name="T60" fmla="*/ 60 w 62"/>
                  <a:gd name="T61" fmla="*/ 54 h 61"/>
                  <a:gd name="T62" fmla="*/ 60 w 62"/>
                  <a:gd name="T63" fmla="*/ 51 h 61"/>
                  <a:gd name="T64" fmla="*/ 57 w 62"/>
                  <a:gd name="T65" fmla="*/ 49 h 61"/>
                  <a:gd name="T66" fmla="*/ 59 w 62"/>
                  <a:gd name="T67" fmla="*/ 47 h 61"/>
                  <a:gd name="T68" fmla="*/ 59 w 62"/>
                  <a:gd name="T69" fmla="*/ 44 h 61"/>
                  <a:gd name="T70" fmla="*/ 56 w 62"/>
                  <a:gd name="T71" fmla="*/ 42 h 61"/>
                  <a:gd name="T72" fmla="*/ 49 w 62"/>
                  <a:gd name="T73" fmla="*/ 39 h 61"/>
                  <a:gd name="T74" fmla="*/ 47 w 62"/>
                  <a:gd name="T75" fmla="*/ 38 h 61"/>
                  <a:gd name="T76" fmla="*/ 46 w 62"/>
                  <a:gd name="T77" fmla="*/ 36 h 61"/>
                  <a:gd name="T78" fmla="*/ 42 w 62"/>
                  <a:gd name="T79" fmla="*/ 34 h 61"/>
                  <a:gd name="T80" fmla="*/ 47 w 62"/>
                  <a:gd name="T81" fmla="*/ 32 h 61"/>
                  <a:gd name="T82" fmla="*/ 49 w 62"/>
                  <a:gd name="T83" fmla="*/ 28 h 61"/>
                  <a:gd name="T84" fmla="*/ 45 w 62"/>
                  <a:gd name="T85" fmla="*/ 25 h 61"/>
                  <a:gd name="T86" fmla="*/ 41 w 62"/>
                  <a:gd name="T87" fmla="*/ 22 h 61"/>
                  <a:gd name="T88" fmla="*/ 38 w 62"/>
                  <a:gd name="T89" fmla="*/ 18 h 61"/>
                  <a:gd name="T90" fmla="*/ 42 w 62"/>
                  <a:gd name="T91" fmla="*/ 12 h 61"/>
                  <a:gd name="T92" fmla="*/ 39 w 62"/>
                  <a:gd name="T93" fmla="*/ 8 h 61"/>
                  <a:gd name="T94" fmla="*/ 35 w 62"/>
                  <a:gd name="T95" fmla="*/ 6 h 61"/>
                  <a:gd name="T96" fmla="*/ 31 w 62"/>
                  <a:gd name="T97" fmla="*/ 6 h 61"/>
                  <a:gd name="T98" fmla="*/ 34 w 62"/>
                  <a:gd name="T99" fmla="*/ 4 h 61"/>
                  <a:gd name="T100" fmla="*/ 32 w 62"/>
                  <a:gd name="T101" fmla="*/ 2 h 61"/>
                  <a:gd name="T102" fmla="*/ 30 w 62"/>
                  <a:gd name="T103" fmla="*/ 0 h 61"/>
                  <a:gd name="T104" fmla="*/ 26 w 62"/>
                  <a:gd name="T105"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61">
                    <a:moveTo>
                      <a:pt x="26" y="1"/>
                    </a:moveTo>
                    <a:cubicBezTo>
                      <a:pt x="24" y="3"/>
                      <a:pt x="23" y="2"/>
                      <a:pt x="22" y="2"/>
                    </a:cubicBezTo>
                    <a:cubicBezTo>
                      <a:pt x="21" y="2"/>
                      <a:pt x="20" y="3"/>
                      <a:pt x="19" y="3"/>
                    </a:cubicBezTo>
                    <a:cubicBezTo>
                      <a:pt x="17" y="3"/>
                      <a:pt x="14" y="1"/>
                      <a:pt x="13" y="2"/>
                    </a:cubicBezTo>
                    <a:cubicBezTo>
                      <a:pt x="12" y="2"/>
                      <a:pt x="12" y="3"/>
                      <a:pt x="11" y="3"/>
                    </a:cubicBezTo>
                    <a:cubicBezTo>
                      <a:pt x="10" y="3"/>
                      <a:pt x="9" y="3"/>
                      <a:pt x="8" y="4"/>
                    </a:cubicBezTo>
                    <a:cubicBezTo>
                      <a:pt x="7" y="4"/>
                      <a:pt x="5" y="5"/>
                      <a:pt x="4" y="5"/>
                    </a:cubicBezTo>
                    <a:cubicBezTo>
                      <a:pt x="3" y="5"/>
                      <a:pt x="1" y="4"/>
                      <a:pt x="0" y="4"/>
                    </a:cubicBezTo>
                    <a:cubicBezTo>
                      <a:pt x="0" y="6"/>
                      <a:pt x="0" y="6"/>
                      <a:pt x="1" y="8"/>
                    </a:cubicBezTo>
                    <a:cubicBezTo>
                      <a:pt x="1" y="8"/>
                      <a:pt x="2" y="9"/>
                      <a:pt x="3" y="10"/>
                    </a:cubicBezTo>
                    <a:cubicBezTo>
                      <a:pt x="4" y="12"/>
                      <a:pt x="4" y="14"/>
                      <a:pt x="3" y="17"/>
                    </a:cubicBezTo>
                    <a:cubicBezTo>
                      <a:pt x="3" y="19"/>
                      <a:pt x="1" y="21"/>
                      <a:pt x="2" y="23"/>
                    </a:cubicBezTo>
                    <a:cubicBezTo>
                      <a:pt x="3" y="25"/>
                      <a:pt x="4" y="27"/>
                      <a:pt x="5" y="29"/>
                    </a:cubicBezTo>
                    <a:cubicBezTo>
                      <a:pt x="6" y="31"/>
                      <a:pt x="7" y="32"/>
                      <a:pt x="9" y="33"/>
                    </a:cubicBezTo>
                    <a:cubicBezTo>
                      <a:pt x="12" y="33"/>
                      <a:pt x="14" y="32"/>
                      <a:pt x="16" y="32"/>
                    </a:cubicBezTo>
                    <a:cubicBezTo>
                      <a:pt x="18" y="33"/>
                      <a:pt x="20" y="35"/>
                      <a:pt x="21" y="36"/>
                    </a:cubicBezTo>
                    <a:cubicBezTo>
                      <a:pt x="23" y="38"/>
                      <a:pt x="25" y="39"/>
                      <a:pt x="25" y="41"/>
                    </a:cubicBezTo>
                    <a:cubicBezTo>
                      <a:pt x="25" y="39"/>
                      <a:pt x="28" y="39"/>
                      <a:pt x="30" y="40"/>
                    </a:cubicBezTo>
                    <a:cubicBezTo>
                      <a:pt x="33" y="40"/>
                      <a:pt x="31" y="42"/>
                      <a:pt x="33" y="44"/>
                    </a:cubicBezTo>
                    <a:cubicBezTo>
                      <a:pt x="33" y="44"/>
                      <a:pt x="34" y="44"/>
                      <a:pt x="35" y="44"/>
                    </a:cubicBezTo>
                    <a:cubicBezTo>
                      <a:pt x="36" y="44"/>
                      <a:pt x="36" y="45"/>
                      <a:pt x="36" y="45"/>
                    </a:cubicBezTo>
                    <a:cubicBezTo>
                      <a:pt x="38" y="46"/>
                      <a:pt x="39" y="45"/>
                      <a:pt x="41" y="44"/>
                    </a:cubicBezTo>
                    <a:cubicBezTo>
                      <a:pt x="42" y="44"/>
                      <a:pt x="44" y="43"/>
                      <a:pt x="45" y="44"/>
                    </a:cubicBezTo>
                    <a:cubicBezTo>
                      <a:pt x="46" y="45"/>
                      <a:pt x="45" y="47"/>
                      <a:pt x="45" y="48"/>
                    </a:cubicBezTo>
                    <a:cubicBezTo>
                      <a:pt x="45" y="51"/>
                      <a:pt x="48" y="50"/>
                      <a:pt x="49" y="52"/>
                    </a:cubicBezTo>
                    <a:cubicBezTo>
                      <a:pt x="49" y="53"/>
                      <a:pt x="48" y="55"/>
                      <a:pt x="49" y="56"/>
                    </a:cubicBezTo>
                    <a:cubicBezTo>
                      <a:pt x="49" y="58"/>
                      <a:pt x="51" y="60"/>
                      <a:pt x="52" y="61"/>
                    </a:cubicBezTo>
                    <a:cubicBezTo>
                      <a:pt x="54" y="61"/>
                      <a:pt x="56" y="60"/>
                      <a:pt x="59" y="61"/>
                    </a:cubicBezTo>
                    <a:cubicBezTo>
                      <a:pt x="58" y="59"/>
                      <a:pt x="59" y="57"/>
                      <a:pt x="58" y="56"/>
                    </a:cubicBezTo>
                    <a:cubicBezTo>
                      <a:pt x="58" y="55"/>
                      <a:pt x="56" y="54"/>
                      <a:pt x="57" y="53"/>
                    </a:cubicBezTo>
                    <a:cubicBezTo>
                      <a:pt x="58" y="53"/>
                      <a:pt x="60" y="54"/>
                      <a:pt x="60" y="54"/>
                    </a:cubicBezTo>
                    <a:cubicBezTo>
                      <a:pt x="62" y="53"/>
                      <a:pt x="60" y="51"/>
                      <a:pt x="60" y="51"/>
                    </a:cubicBezTo>
                    <a:cubicBezTo>
                      <a:pt x="59" y="50"/>
                      <a:pt x="57" y="49"/>
                      <a:pt x="57" y="49"/>
                    </a:cubicBezTo>
                    <a:cubicBezTo>
                      <a:pt x="56" y="47"/>
                      <a:pt x="58" y="47"/>
                      <a:pt x="59" y="47"/>
                    </a:cubicBezTo>
                    <a:cubicBezTo>
                      <a:pt x="59" y="46"/>
                      <a:pt x="60" y="45"/>
                      <a:pt x="59" y="44"/>
                    </a:cubicBezTo>
                    <a:cubicBezTo>
                      <a:pt x="58" y="43"/>
                      <a:pt x="57" y="44"/>
                      <a:pt x="56" y="42"/>
                    </a:cubicBezTo>
                    <a:cubicBezTo>
                      <a:pt x="55" y="46"/>
                      <a:pt x="50" y="39"/>
                      <a:pt x="49" y="39"/>
                    </a:cubicBezTo>
                    <a:cubicBezTo>
                      <a:pt x="49" y="38"/>
                      <a:pt x="48" y="38"/>
                      <a:pt x="47" y="38"/>
                    </a:cubicBezTo>
                    <a:cubicBezTo>
                      <a:pt x="46" y="37"/>
                      <a:pt x="46" y="37"/>
                      <a:pt x="46" y="36"/>
                    </a:cubicBezTo>
                    <a:cubicBezTo>
                      <a:pt x="45" y="35"/>
                      <a:pt x="43" y="35"/>
                      <a:pt x="42" y="34"/>
                    </a:cubicBezTo>
                    <a:cubicBezTo>
                      <a:pt x="39" y="32"/>
                      <a:pt x="47" y="33"/>
                      <a:pt x="47" y="32"/>
                    </a:cubicBezTo>
                    <a:cubicBezTo>
                      <a:pt x="48" y="31"/>
                      <a:pt x="49" y="29"/>
                      <a:pt x="49" y="28"/>
                    </a:cubicBezTo>
                    <a:cubicBezTo>
                      <a:pt x="49" y="26"/>
                      <a:pt x="47" y="26"/>
                      <a:pt x="45" y="25"/>
                    </a:cubicBezTo>
                    <a:cubicBezTo>
                      <a:pt x="44" y="24"/>
                      <a:pt x="42" y="24"/>
                      <a:pt x="41" y="22"/>
                    </a:cubicBezTo>
                    <a:cubicBezTo>
                      <a:pt x="40" y="21"/>
                      <a:pt x="38" y="19"/>
                      <a:pt x="38" y="18"/>
                    </a:cubicBezTo>
                    <a:cubicBezTo>
                      <a:pt x="36" y="13"/>
                      <a:pt x="42" y="15"/>
                      <a:pt x="42" y="12"/>
                    </a:cubicBezTo>
                    <a:cubicBezTo>
                      <a:pt x="42" y="11"/>
                      <a:pt x="39" y="9"/>
                      <a:pt x="39" y="8"/>
                    </a:cubicBezTo>
                    <a:cubicBezTo>
                      <a:pt x="38" y="7"/>
                      <a:pt x="36" y="7"/>
                      <a:pt x="35" y="6"/>
                    </a:cubicBezTo>
                    <a:cubicBezTo>
                      <a:pt x="34" y="6"/>
                      <a:pt x="32" y="6"/>
                      <a:pt x="31" y="6"/>
                    </a:cubicBezTo>
                    <a:cubicBezTo>
                      <a:pt x="30" y="4"/>
                      <a:pt x="33" y="4"/>
                      <a:pt x="34" y="4"/>
                    </a:cubicBezTo>
                    <a:cubicBezTo>
                      <a:pt x="33" y="3"/>
                      <a:pt x="32" y="2"/>
                      <a:pt x="32" y="2"/>
                    </a:cubicBezTo>
                    <a:cubicBezTo>
                      <a:pt x="31" y="1"/>
                      <a:pt x="29" y="2"/>
                      <a:pt x="30" y="0"/>
                    </a:cubicBezTo>
                    <a:cubicBezTo>
                      <a:pt x="28" y="0"/>
                      <a:pt x="27" y="0"/>
                      <a:pt x="26" y="1"/>
                    </a:cubicBezTo>
                    <a:close/>
                  </a:path>
                </a:pathLst>
              </a:custGeom>
              <a:solidFill>
                <a:srgbClr val="D9D9D9"/>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grpSp>
        <p:sp>
          <p:nvSpPr>
            <p:cNvPr id="10" name="Freeform 10">
              <a:extLst>
                <a:ext uri="{FF2B5EF4-FFF2-40B4-BE49-F238E27FC236}">
                  <a16:creationId xmlns:a16="http://schemas.microsoft.com/office/drawing/2014/main" id="{1084A2A1-7125-9FA5-8391-940A6687EBB4}"/>
                </a:ext>
              </a:extLst>
            </p:cNvPr>
            <p:cNvSpPr>
              <a:spLocks/>
            </p:cNvSpPr>
            <p:nvPr/>
          </p:nvSpPr>
          <p:spPr bwMode="auto">
            <a:xfrm>
              <a:off x="10079038" y="4311650"/>
              <a:ext cx="1343025" cy="911225"/>
            </a:xfrm>
            <a:custGeom>
              <a:avLst/>
              <a:gdLst>
                <a:gd name="T0" fmla="*/ 319 w 353"/>
                <a:gd name="T1" fmla="*/ 146 h 239"/>
                <a:gd name="T2" fmla="*/ 344 w 353"/>
                <a:gd name="T3" fmla="*/ 140 h 239"/>
                <a:gd name="T4" fmla="*/ 350 w 353"/>
                <a:gd name="T5" fmla="*/ 128 h 239"/>
                <a:gd name="T6" fmla="*/ 351 w 353"/>
                <a:gd name="T7" fmla="*/ 111 h 239"/>
                <a:gd name="T8" fmla="*/ 352 w 353"/>
                <a:gd name="T9" fmla="*/ 93 h 239"/>
                <a:gd name="T10" fmla="*/ 341 w 353"/>
                <a:gd name="T11" fmla="*/ 83 h 239"/>
                <a:gd name="T12" fmla="*/ 322 w 353"/>
                <a:gd name="T13" fmla="*/ 77 h 239"/>
                <a:gd name="T14" fmla="*/ 306 w 353"/>
                <a:gd name="T15" fmla="*/ 74 h 239"/>
                <a:gd name="T16" fmla="*/ 276 w 353"/>
                <a:gd name="T17" fmla="*/ 66 h 239"/>
                <a:gd name="T18" fmla="*/ 260 w 353"/>
                <a:gd name="T19" fmla="*/ 60 h 239"/>
                <a:gd name="T20" fmla="*/ 259 w 353"/>
                <a:gd name="T21" fmla="*/ 44 h 239"/>
                <a:gd name="T22" fmla="*/ 236 w 353"/>
                <a:gd name="T23" fmla="*/ 37 h 239"/>
                <a:gd name="T24" fmla="*/ 238 w 353"/>
                <a:gd name="T25" fmla="*/ 23 h 239"/>
                <a:gd name="T26" fmla="*/ 232 w 353"/>
                <a:gd name="T27" fmla="*/ 6 h 239"/>
                <a:gd name="T28" fmla="*/ 204 w 353"/>
                <a:gd name="T29" fmla="*/ 3 h 239"/>
                <a:gd name="T30" fmla="*/ 188 w 353"/>
                <a:gd name="T31" fmla="*/ 10 h 239"/>
                <a:gd name="T32" fmla="*/ 170 w 353"/>
                <a:gd name="T33" fmla="*/ 15 h 239"/>
                <a:gd name="T34" fmla="*/ 153 w 353"/>
                <a:gd name="T35" fmla="*/ 30 h 239"/>
                <a:gd name="T36" fmla="*/ 132 w 353"/>
                <a:gd name="T37" fmla="*/ 27 h 239"/>
                <a:gd name="T38" fmla="*/ 117 w 353"/>
                <a:gd name="T39" fmla="*/ 27 h 239"/>
                <a:gd name="T40" fmla="*/ 99 w 353"/>
                <a:gd name="T41" fmla="*/ 22 h 239"/>
                <a:gd name="T42" fmla="*/ 84 w 353"/>
                <a:gd name="T43" fmla="*/ 19 h 239"/>
                <a:gd name="T44" fmla="*/ 46 w 353"/>
                <a:gd name="T45" fmla="*/ 16 h 239"/>
                <a:gd name="T46" fmla="*/ 31 w 353"/>
                <a:gd name="T47" fmla="*/ 36 h 239"/>
                <a:gd name="T48" fmla="*/ 37 w 353"/>
                <a:gd name="T49" fmla="*/ 63 h 239"/>
                <a:gd name="T50" fmla="*/ 11 w 353"/>
                <a:gd name="T51" fmla="*/ 87 h 239"/>
                <a:gd name="T52" fmla="*/ 8 w 353"/>
                <a:gd name="T53" fmla="*/ 105 h 239"/>
                <a:gd name="T54" fmla="*/ 12 w 353"/>
                <a:gd name="T55" fmla="*/ 132 h 239"/>
                <a:gd name="T56" fmla="*/ 37 w 353"/>
                <a:gd name="T57" fmla="*/ 137 h 239"/>
                <a:gd name="T58" fmla="*/ 60 w 353"/>
                <a:gd name="T59" fmla="*/ 139 h 239"/>
                <a:gd name="T60" fmla="*/ 90 w 353"/>
                <a:gd name="T61" fmla="*/ 126 h 239"/>
                <a:gd name="T62" fmla="*/ 102 w 353"/>
                <a:gd name="T63" fmla="*/ 123 h 239"/>
                <a:gd name="T64" fmla="*/ 114 w 353"/>
                <a:gd name="T65" fmla="*/ 125 h 239"/>
                <a:gd name="T66" fmla="*/ 122 w 353"/>
                <a:gd name="T67" fmla="*/ 128 h 239"/>
                <a:gd name="T68" fmla="*/ 131 w 353"/>
                <a:gd name="T69" fmla="*/ 132 h 239"/>
                <a:gd name="T70" fmla="*/ 139 w 353"/>
                <a:gd name="T71" fmla="*/ 142 h 239"/>
                <a:gd name="T72" fmla="*/ 144 w 353"/>
                <a:gd name="T73" fmla="*/ 155 h 239"/>
                <a:gd name="T74" fmla="*/ 146 w 353"/>
                <a:gd name="T75" fmla="*/ 166 h 239"/>
                <a:gd name="T76" fmla="*/ 151 w 353"/>
                <a:gd name="T77" fmla="*/ 182 h 239"/>
                <a:gd name="T78" fmla="*/ 139 w 353"/>
                <a:gd name="T79" fmla="*/ 182 h 239"/>
                <a:gd name="T80" fmla="*/ 134 w 353"/>
                <a:gd name="T81" fmla="*/ 191 h 239"/>
                <a:gd name="T82" fmla="*/ 125 w 353"/>
                <a:gd name="T83" fmla="*/ 206 h 239"/>
                <a:gd name="T84" fmla="*/ 149 w 353"/>
                <a:gd name="T85" fmla="*/ 213 h 239"/>
                <a:gd name="T86" fmla="*/ 150 w 353"/>
                <a:gd name="T87" fmla="*/ 201 h 239"/>
                <a:gd name="T88" fmla="*/ 169 w 353"/>
                <a:gd name="T89" fmla="*/ 177 h 239"/>
                <a:gd name="T90" fmla="*/ 189 w 353"/>
                <a:gd name="T91" fmla="*/ 162 h 239"/>
                <a:gd name="T92" fmla="*/ 184 w 353"/>
                <a:gd name="T93" fmla="*/ 177 h 239"/>
                <a:gd name="T94" fmla="*/ 199 w 353"/>
                <a:gd name="T95" fmla="*/ 189 h 239"/>
                <a:gd name="T96" fmla="*/ 222 w 353"/>
                <a:gd name="T97" fmla="*/ 191 h 239"/>
                <a:gd name="T98" fmla="*/ 206 w 353"/>
                <a:gd name="T99" fmla="*/ 207 h 239"/>
                <a:gd name="T100" fmla="*/ 221 w 353"/>
                <a:gd name="T101" fmla="*/ 216 h 239"/>
                <a:gd name="T102" fmla="*/ 222 w 353"/>
                <a:gd name="T103" fmla="*/ 234 h 239"/>
                <a:gd name="T104" fmla="*/ 254 w 353"/>
                <a:gd name="T105" fmla="*/ 225 h 239"/>
                <a:gd name="T106" fmla="*/ 273 w 353"/>
                <a:gd name="T107" fmla="*/ 219 h 239"/>
                <a:gd name="T108" fmla="*/ 279 w 353"/>
                <a:gd name="T109" fmla="*/ 209 h 239"/>
                <a:gd name="T110" fmla="*/ 255 w 353"/>
                <a:gd name="T111" fmla="*/ 205 h 239"/>
                <a:gd name="T112" fmla="*/ 254 w 353"/>
                <a:gd name="T113" fmla="*/ 190 h 239"/>
                <a:gd name="T114" fmla="*/ 288 w 353"/>
                <a:gd name="T115" fmla="*/ 173 h 239"/>
                <a:gd name="T116" fmla="*/ 304 w 353"/>
                <a:gd name="T117" fmla="*/ 16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 h="239">
                  <a:moveTo>
                    <a:pt x="314" y="160"/>
                  </a:moveTo>
                  <a:cubicBezTo>
                    <a:pt x="315" y="158"/>
                    <a:pt x="317" y="157"/>
                    <a:pt x="316" y="156"/>
                  </a:cubicBezTo>
                  <a:cubicBezTo>
                    <a:pt x="316" y="156"/>
                    <a:pt x="315" y="155"/>
                    <a:pt x="315" y="155"/>
                  </a:cubicBezTo>
                  <a:cubicBezTo>
                    <a:pt x="315" y="154"/>
                    <a:pt x="316" y="152"/>
                    <a:pt x="316" y="150"/>
                  </a:cubicBezTo>
                  <a:cubicBezTo>
                    <a:pt x="317" y="148"/>
                    <a:pt x="317" y="147"/>
                    <a:pt x="319" y="146"/>
                  </a:cubicBezTo>
                  <a:cubicBezTo>
                    <a:pt x="321" y="146"/>
                    <a:pt x="322" y="146"/>
                    <a:pt x="324" y="146"/>
                  </a:cubicBezTo>
                  <a:cubicBezTo>
                    <a:pt x="326" y="145"/>
                    <a:pt x="325" y="143"/>
                    <a:pt x="326" y="141"/>
                  </a:cubicBezTo>
                  <a:cubicBezTo>
                    <a:pt x="327" y="140"/>
                    <a:pt x="329" y="139"/>
                    <a:pt x="331" y="139"/>
                  </a:cubicBezTo>
                  <a:cubicBezTo>
                    <a:pt x="333" y="139"/>
                    <a:pt x="335" y="140"/>
                    <a:pt x="338" y="140"/>
                  </a:cubicBezTo>
                  <a:cubicBezTo>
                    <a:pt x="340" y="140"/>
                    <a:pt x="342" y="141"/>
                    <a:pt x="344" y="140"/>
                  </a:cubicBezTo>
                  <a:cubicBezTo>
                    <a:pt x="346" y="139"/>
                    <a:pt x="346" y="138"/>
                    <a:pt x="346" y="136"/>
                  </a:cubicBezTo>
                  <a:cubicBezTo>
                    <a:pt x="345" y="136"/>
                    <a:pt x="345" y="136"/>
                    <a:pt x="345" y="136"/>
                  </a:cubicBezTo>
                  <a:cubicBezTo>
                    <a:pt x="346" y="134"/>
                    <a:pt x="347" y="134"/>
                    <a:pt x="347" y="133"/>
                  </a:cubicBezTo>
                  <a:cubicBezTo>
                    <a:pt x="348" y="132"/>
                    <a:pt x="347" y="131"/>
                    <a:pt x="348" y="130"/>
                  </a:cubicBezTo>
                  <a:cubicBezTo>
                    <a:pt x="348" y="129"/>
                    <a:pt x="350" y="129"/>
                    <a:pt x="350" y="128"/>
                  </a:cubicBezTo>
                  <a:cubicBezTo>
                    <a:pt x="350" y="127"/>
                    <a:pt x="348" y="127"/>
                    <a:pt x="347" y="127"/>
                  </a:cubicBezTo>
                  <a:cubicBezTo>
                    <a:pt x="347" y="125"/>
                    <a:pt x="348" y="124"/>
                    <a:pt x="348" y="123"/>
                  </a:cubicBezTo>
                  <a:cubicBezTo>
                    <a:pt x="348" y="122"/>
                    <a:pt x="347" y="120"/>
                    <a:pt x="347" y="119"/>
                  </a:cubicBezTo>
                  <a:cubicBezTo>
                    <a:pt x="345" y="117"/>
                    <a:pt x="342" y="115"/>
                    <a:pt x="345" y="113"/>
                  </a:cubicBezTo>
                  <a:cubicBezTo>
                    <a:pt x="346" y="112"/>
                    <a:pt x="351" y="112"/>
                    <a:pt x="351" y="111"/>
                  </a:cubicBezTo>
                  <a:cubicBezTo>
                    <a:pt x="352" y="109"/>
                    <a:pt x="349" y="109"/>
                    <a:pt x="348" y="109"/>
                  </a:cubicBezTo>
                  <a:cubicBezTo>
                    <a:pt x="346" y="109"/>
                    <a:pt x="345" y="109"/>
                    <a:pt x="344" y="107"/>
                  </a:cubicBezTo>
                  <a:cubicBezTo>
                    <a:pt x="343" y="104"/>
                    <a:pt x="346" y="105"/>
                    <a:pt x="348" y="104"/>
                  </a:cubicBezTo>
                  <a:cubicBezTo>
                    <a:pt x="349" y="102"/>
                    <a:pt x="352" y="99"/>
                    <a:pt x="352" y="97"/>
                  </a:cubicBezTo>
                  <a:cubicBezTo>
                    <a:pt x="353" y="96"/>
                    <a:pt x="352" y="94"/>
                    <a:pt x="352" y="93"/>
                  </a:cubicBezTo>
                  <a:cubicBezTo>
                    <a:pt x="351" y="91"/>
                    <a:pt x="352" y="90"/>
                    <a:pt x="352" y="88"/>
                  </a:cubicBezTo>
                  <a:cubicBezTo>
                    <a:pt x="351" y="88"/>
                    <a:pt x="350" y="87"/>
                    <a:pt x="349" y="87"/>
                  </a:cubicBezTo>
                  <a:cubicBezTo>
                    <a:pt x="347" y="88"/>
                    <a:pt x="347" y="89"/>
                    <a:pt x="346" y="89"/>
                  </a:cubicBezTo>
                  <a:cubicBezTo>
                    <a:pt x="345" y="88"/>
                    <a:pt x="344" y="88"/>
                    <a:pt x="343" y="88"/>
                  </a:cubicBezTo>
                  <a:cubicBezTo>
                    <a:pt x="342" y="86"/>
                    <a:pt x="342" y="85"/>
                    <a:pt x="341" y="83"/>
                  </a:cubicBezTo>
                  <a:cubicBezTo>
                    <a:pt x="339" y="83"/>
                    <a:pt x="337" y="84"/>
                    <a:pt x="336" y="83"/>
                  </a:cubicBezTo>
                  <a:cubicBezTo>
                    <a:pt x="335" y="82"/>
                    <a:pt x="335" y="80"/>
                    <a:pt x="333" y="80"/>
                  </a:cubicBezTo>
                  <a:cubicBezTo>
                    <a:pt x="332" y="79"/>
                    <a:pt x="331" y="81"/>
                    <a:pt x="330" y="81"/>
                  </a:cubicBezTo>
                  <a:cubicBezTo>
                    <a:pt x="329" y="81"/>
                    <a:pt x="326" y="79"/>
                    <a:pt x="326" y="79"/>
                  </a:cubicBezTo>
                  <a:cubicBezTo>
                    <a:pt x="324" y="78"/>
                    <a:pt x="324" y="77"/>
                    <a:pt x="322" y="77"/>
                  </a:cubicBezTo>
                  <a:cubicBezTo>
                    <a:pt x="320" y="77"/>
                    <a:pt x="319" y="76"/>
                    <a:pt x="318" y="75"/>
                  </a:cubicBezTo>
                  <a:cubicBezTo>
                    <a:pt x="317" y="74"/>
                    <a:pt x="316" y="73"/>
                    <a:pt x="315" y="73"/>
                  </a:cubicBezTo>
                  <a:cubicBezTo>
                    <a:pt x="313" y="73"/>
                    <a:pt x="314" y="76"/>
                    <a:pt x="313" y="77"/>
                  </a:cubicBezTo>
                  <a:cubicBezTo>
                    <a:pt x="312" y="79"/>
                    <a:pt x="312" y="78"/>
                    <a:pt x="311" y="77"/>
                  </a:cubicBezTo>
                  <a:cubicBezTo>
                    <a:pt x="309" y="76"/>
                    <a:pt x="308" y="75"/>
                    <a:pt x="306" y="74"/>
                  </a:cubicBezTo>
                  <a:cubicBezTo>
                    <a:pt x="304" y="71"/>
                    <a:pt x="304" y="67"/>
                    <a:pt x="301" y="65"/>
                  </a:cubicBezTo>
                  <a:cubicBezTo>
                    <a:pt x="298" y="61"/>
                    <a:pt x="296" y="65"/>
                    <a:pt x="293" y="65"/>
                  </a:cubicBezTo>
                  <a:cubicBezTo>
                    <a:pt x="291" y="65"/>
                    <a:pt x="289" y="64"/>
                    <a:pt x="287" y="65"/>
                  </a:cubicBezTo>
                  <a:cubicBezTo>
                    <a:pt x="286" y="66"/>
                    <a:pt x="285" y="68"/>
                    <a:pt x="284" y="69"/>
                  </a:cubicBezTo>
                  <a:cubicBezTo>
                    <a:pt x="283" y="66"/>
                    <a:pt x="278" y="67"/>
                    <a:pt x="276" y="66"/>
                  </a:cubicBezTo>
                  <a:cubicBezTo>
                    <a:pt x="274" y="65"/>
                    <a:pt x="273" y="63"/>
                    <a:pt x="271" y="63"/>
                  </a:cubicBezTo>
                  <a:cubicBezTo>
                    <a:pt x="268" y="63"/>
                    <a:pt x="266" y="64"/>
                    <a:pt x="265" y="65"/>
                  </a:cubicBezTo>
                  <a:cubicBezTo>
                    <a:pt x="265" y="64"/>
                    <a:pt x="264" y="64"/>
                    <a:pt x="264" y="64"/>
                  </a:cubicBezTo>
                  <a:cubicBezTo>
                    <a:pt x="263" y="63"/>
                    <a:pt x="263" y="62"/>
                    <a:pt x="263" y="62"/>
                  </a:cubicBezTo>
                  <a:cubicBezTo>
                    <a:pt x="262" y="61"/>
                    <a:pt x="261" y="61"/>
                    <a:pt x="260" y="60"/>
                  </a:cubicBezTo>
                  <a:cubicBezTo>
                    <a:pt x="258" y="57"/>
                    <a:pt x="261" y="56"/>
                    <a:pt x="261" y="53"/>
                  </a:cubicBezTo>
                  <a:cubicBezTo>
                    <a:pt x="261" y="52"/>
                    <a:pt x="260" y="52"/>
                    <a:pt x="259" y="51"/>
                  </a:cubicBezTo>
                  <a:cubicBezTo>
                    <a:pt x="259" y="50"/>
                    <a:pt x="260" y="49"/>
                    <a:pt x="259" y="48"/>
                  </a:cubicBezTo>
                  <a:cubicBezTo>
                    <a:pt x="259" y="47"/>
                    <a:pt x="258" y="47"/>
                    <a:pt x="258" y="46"/>
                  </a:cubicBezTo>
                  <a:cubicBezTo>
                    <a:pt x="258" y="45"/>
                    <a:pt x="259" y="44"/>
                    <a:pt x="259" y="44"/>
                  </a:cubicBezTo>
                  <a:cubicBezTo>
                    <a:pt x="257" y="43"/>
                    <a:pt x="256" y="42"/>
                    <a:pt x="254" y="40"/>
                  </a:cubicBezTo>
                  <a:cubicBezTo>
                    <a:pt x="253" y="38"/>
                    <a:pt x="252" y="37"/>
                    <a:pt x="250" y="38"/>
                  </a:cubicBezTo>
                  <a:cubicBezTo>
                    <a:pt x="249" y="39"/>
                    <a:pt x="248" y="40"/>
                    <a:pt x="246" y="39"/>
                  </a:cubicBezTo>
                  <a:cubicBezTo>
                    <a:pt x="245" y="39"/>
                    <a:pt x="245" y="38"/>
                    <a:pt x="244" y="38"/>
                  </a:cubicBezTo>
                  <a:cubicBezTo>
                    <a:pt x="242" y="36"/>
                    <a:pt x="239" y="37"/>
                    <a:pt x="236" y="37"/>
                  </a:cubicBezTo>
                  <a:cubicBezTo>
                    <a:pt x="237" y="36"/>
                    <a:pt x="238" y="35"/>
                    <a:pt x="238" y="34"/>
                  </a:cubicBezTo>
                  <a:cubicBezTo>
                    <a:pt x="238" y="33"/>
                    <a:pt x="237" y="33"/>
                    <a:pt x="236" y="32"/>
                  </a:cubicBezTo>
                  <a:cubicBezTo>
                    <a:pt x="236" y="31"/>
                    <a:pt x="237" y="30"/>
                    <a:pt x="237" y="28"/>
                  </a:cubicBezTo>
                  <a:cubicBezTo>
                    <a:pt x="237" y="27"/>
                    <a:pt x="236" y="27"/>
                    <a:pt x="235" y="26"/>
                  </a:cubicBezTo>
                  <a:cubicBezTo>
                    <a:pt x="233" y="23"/>
                    <a:pt x="236" y="23"/>
                    <a:pt x="238" y="23"/>
                  </a:cubicBezTo>
                  <a:cubicBezTo>
                    <a:pt x="239" y="22"/>
                    <a:pt x="240" y="22"/>
                    <a:pt x="240" y="21"/>
                  </a:cubicBezTo>
                  <a:cubicBezTo>
                    <a:pt x="241" y="20"/>
                    <a:pt x="240" y="18"/>
                    <a:pt x="239" y="18"/>
                  </a:cubicBezTo>
                  <a:cubicBezTo>
                    <a:pt x="238" y="17"/>
                    <a:pt x="237" y="17"/>
                    <a:pt x="236" y="16"/>
                  </a:cubicBezTo>
                  <a:cubicBezTo>
                    <a:pt x="235" y="15"/>
                    <a:pt x="235" y="14"/>
                    <a:pt x="234" y="13"/>
                  </a:cubicBezTo>
                  <a:cubicBezTo>
                    <a:pt x="233" y="10"/>
                    <a:pt x="233" y="8"/>
                    <a:pt x="232" y="6"/>
                  </a:cubicBezTo>
                  <a:cubicBezTo>
                    <a:pt x="231" y="4"/>
                    <a:pt x="229" y="1"/>
                    <a:pt x="227" y="1"/>
                  </a:cubicBezTo>
                  <a:cubicBezTo>
                    <a:pt x="225" y="1"/>
                    <a:pt x="225" y="4"/>
                    <a:pt x="223" y="4"/>
                  </a:cubicBezTo>
                  <a:cubicBezTo>
                    <a:pt x="223" y="0"/>
                    <a:pt x="217" y="2"/>
                    <a:pt x="215" y="3"/>
                  </a:cubicBezTo>
                  <a:cubicBezTo>
                    <a:pt x="213" y="4"/>
                    <a:pt x="211" y="6"/>
                    <a:pt x="209" y="6"/>
                  </a:cubicBezTo>
                  <a:cubicBezTo>
                    <a:pt x="207" y="5"/>
                    <a:pt x="206" y="4"/>
                    <a:pt x="204" y="3"/>
                  </a:cubicBezTo>
                  <a:cubicBezTo>
                    <a:pt x="199" y="1"/>
                    <a:pt x="201" y="6"/>
                    <a:pt x="199" y="9"/>
                  </a:cubicBezTo>
                  <a:cubicBezTo>
                    <a:pt x="199" y="11"/>
                    <a:pt x="196" y="12"/>
                    <a:pt x="194" y="12"/>
                  </a:cubicBezTo>
                  <a:cubicBezTo>
                    <a:pt x="192" y="12"/>
                    <a:pt x="191" y="11"/>
                    <a:pt x="189" y="10"/>
                  </a:cubicBezTo>
                  <a:cubicBezTo>
                    <a:pt x="189" y="10"/>
                    <a:pt x="189" y="10"/>
                    <a:pt x="189" y="10"/>
                  </a:cubicBezTo>
                  <a:cubicBezTo>
                    <a:pt x="189" y="10"/>
                    <a:pt x="189" y="10"/>
                    <a:pt x="188" y="10"/>
                  </a:cubicBezTo>
                  <a:cubicBezTo>
                    <a:pt x="189" y="12"/>
                    <a:pt x="185" y="10"/>
                    <a:pt x="184" y="10"/>
                  </a:cubicBezTo>
                  <a:cubicBezTo>
                    <a:pt x="182" y="9"/>
                    <a:pt x="181" y="11"/>
                    <a:pt x="179" y="11"/>
                  </a:cubicBezTo>
                  <a:cubicBezTo>
                    <a:pt x="177" y="12"/>
                    <a:pt x="175" y="10"/>
                    <a:pt x="173" y="11"/>
                  </a:cubicBezTo>
                  <a:cubicBezTo>
                    <a:pt x="173" y="12"/>
                    <a:pt x="173" y="13"/>
                    <a:pt x="172" y="14"/>
                  </a:cubicBezTo>
                  <a:cubicBezTo>
                    <a:pt x="172" y="14"/>
                    <a:pt x="171" y="15"/>
                    <a:pt x="170" y="15"/>
                  </a:cubicBezTo>
                  <a:cubicBezTo>
                    <a:pt x="166" y="19"/>
                    <a:pt x="163" y="23"/>
                    <a:pt x="165" y="28"/>
                  </a:cubicBezTo>
                  <a:cubicBezTo>
                    <a:pt x="165" y="30"/>
                    <a:pt x="167" y="33"/>
                    <a:pt x="166" y="35"/>
                  </a:cubicBezTo>
                  <a:cubicBezTo>
                    <a:pt x="165" y="36"/>
                    <a:pt x="163" y="37"/>
                    <a:pt x="162" y="36"/>
                  </a:cubicBezTo>
                  <a:cubicBezTo>
                    <a:pt x="160" y="34"/>
                    <a:pt x="160" y="32"/>
                    <a:pt x="159" y="31"/>
                  </a:cubicBezTo>
                  <a:cubicBezTo>
                    <a:pt x="157" y="29"/>
                    <a:pt x="155" y="30"/>
                    <a:pt x="153" y="30"/>
                  </a:cubicBezTo>
                  <a:cubicBezTo>
                    <a:pt x="151" y="31"/>
                    <a:pt x="149" y="29"/>
                    <a:pt x="147" y="29"/>
                  </a:cubicBezTo>
                  <a:cubicBezTo>
                    <a:pt x="146" y="29"/>
                    <a:pt x="146" y="30"/>
                    <a:pt x="145" y="31"/>
                  </a:cubicBezTo>
                  <a:cubicBezTo>
                    <a:pt x="144" y="32"/>
                    <a:pt x="143" y="32"/>
                    <a:pt x="142" y="32"/>
                  </a:cubicBezTo>
                  <a:cubicBezTo>
                    <a:pt x="138" y="33"/>
                    <a:pt x="141" y="26"/>
                    <a:pt x="136" y="25"/>
                  </a:cubicBezTo>
                  <a:cubicBezTo>
                    <a:pt x="135" y="25"/>
                    <a:pt x="134" y="26"/>
                    <a:pt x="132" y="27"/>
                  </a:cubicBezTo>
                  <a:cubicBezTo>
                    <a:pt x="130" y="28"/>
                    <a:pt x="131" y="29"/>
                    <a:pt x="130" y="31"/>
                  </a:cubicBezTo>
                  <a:cubicBezTo>
                    <a:pt x="128" y="31"/>
                    <a:pt x="128" y="29"/>
                    <a:pt x="127" y="28"/>
                  </a:cubicBezTo>
                  <a:cubicBezTo>
                    <a:pt x="125" y="26"/>
                    <a:pt x="125" y="27"/>
                    <a:pt x="123" y="27"/>
                  </a:cubicBezTo>
                  <a:cubicBezTo>
                    <a:pt x="121" y="27"/>
                    <a:pt x="121" y="26"/>
                    <a:pt x="120" y="25"/>
                  </a:cubicBezTo>
                  <a:cubicBezTo>
                    <a:pt x="118" y="24"/>
                    <a:pt x="118" y="27"/>
                    <a:pt x="117" y="27"/>
                  </a:cubicBezTo>
                  <a:cubicBezTo>
                    <a:pt x="115" y="27"/>
                    <a:pt x="114" y="25"/>
                    <a:pt x="112" y="26"/>
                  </a:cubicBezTo>
                  <a:cubicBezTo>
                    <a:pt x="111" y="26"/>
                    <a:pt x="112" y="28"/>
                    <a:pt x="111" y="29"/>
                  </a:cubicBezTo>
                  <a:cubicBezTo>
                    <a:pt x="109" y="31"/>
                    <a:pt x="109" y="28"/>
                    <a:pt x="108" y="27"/>
                  </a:cubicBezTo>
                  <a:cubicBezTo>
                    <a:pt x="108" y="25"/>
                    <a:pt x="107" y="25"/>
                    <a:pt x="105" y="25"/>
                  </a:cubicBezTo>
                  <a:cubicBezTo>
                    <a:pt x="103" y="28"/>
                    <a:pt x="100" y="24"/>
                    <a:pt x="99" y="22"/>
                  </a:cubicBezTo>
                  <a:cubicBezTo>
                    <a:pt x="98" y="21"/>
                    <a:pt x="98" y="20"/>
                    <a:pt x="97" y="20"/>
                  </a:cubicBezTo>
                  <a:cubicBezTo>
                    <a:pt x="95" y="20"/>
                    <a:pt x="96" y="21"/>
                    <a:pt x="95" y="21"/>
                  </a:cubicBezTo>
                  <a:cubicBezTo>
                    <a:pt x="94" y="21"/>
                    <a:pt x="93" y="21"/>
                    <a:pt x="93" y="20"/>
                  </a:cubicBezTo>
                  <a:cubicBezTo>
                    <a:pt x="91" y="20"/>
                    <a:pt x="90" y="20"/>
                    <a:pt x="88" y="20"/>
                  </a:cubicBezTo>
                  <a:cubicBezTo>
                    <a:pt x="87" y="20"/>
                    <a:pt x="86" y="20"/>
                    <a:pt x="84" y="19"/>
                  </a:cubicBezTo>
                  <a:cubicBezTo>
                    <a:pt x="81" y="18"/>
                    <a:pt x="78" y="16"/>
                    <a:pt x="74" y="16"/>
                  </a:cubicBezTo>
                  <a:cubicBezTo>
                    <a:pt x="71" y="16"/>
                    <a:pt x="69" y="15"/>
                    <a:pt x="66" y="15"/>
                  </a:cubicBezTo>
                  <a:cubicBezTo>
                    <a:pt x="63" y="15"/>
                    <a:pt x="61" y="15"/>
                    <a:pt x="58" y="15"/>
                  </a:cubicBezTo>
                  <a:cubicBezTo>
                    <a:pt x="56" y="15"/>
                    <a:pt x="55" y="16"/>
                    <a:pt x="53" y="16"/>
                  </a:cubicBezTo>
                  <a:cubicBezTo>
                    <a:pt x="50" y="16"/>
                    <a:pt x="48" y="16"/>
                    <a:pt x="46" y="16"/>
                  </a:cubicBezTo>
                  <a:cubicBezTo>
                    <a:pt x="42" y="17"/>
                    <a:pt x="42" y="21"/>
                    <a:pt x="39" y="24"/>
                  </a:cubicBezTo>
                  <a:cubicBezTo>
                    <a:pt x="38" y="25"/>
                    <a:pt x="37" y="26"/>
                    <a:pt x="35" y="26"/>
                  </a:cubicBezTo>
                  <a:cubicBezTo>
                    <a:pt x="33" y="25"/>
                    <a:pt x="31" y="24"/>
                    <a:pt x="28" y="25"/>
                  </a:cubicBezTo>
                  <a:cubicBezTo>
                    <a:pt x="29" y="27"/>
                    <a:pt x="30" y="29"/>
                    <a:pt x="31" y="31"/>
                  </a:cubicBezTo>
                  <a:cubicBezTo>
                    <a:pt x="31" y="33"/>
                    <a:pt x="29" y="35"/>
                    <a:pt x="31" y="36"/>
                  </a:cubicBezTo>
                  <a:cubicBezTo>
                    <a:pt x="32" y="38"/>
                    <a:pt x="34" y="41"/>
                    <a:pt x="35" y="43"/>
                  </a:cubicBezTo>
                  <a:cubicBezTo>
                    <a:pt x="35" y="44"/>
                    <a:pt x="36" y="46"/>
                    <a:pt x="37" y="47"/>
                  </a:cubicBezTo>
                  <a:cubicBezTo>
                    <a:pt x="38" y="48"/>
                    <a:pt x="39" y="48"/>
                    <a:pt x="39" y="50"/>
                  </a:cubicBezTo>
                  <a:cubicBezTo>
                    <a:pt x="37" y="50"/>
                    <a:pt x="36" y="52"/>
                    <a:pt x="38" y="53"/>
                  </a:cubicBezTo>
                  <a:cubicBezTo>
                    <a:pt x="39" y="57"/>
                    <a:pt x="37" y="59"/>
                    <a:pt x="37" y="63"/>
                  </a:cubicBezTo>
                  <a:cubicBezTo>
                    <a:pt x="36" y="64"/>
                    <a:pt x="34" y="64"/>
                    <a:pt x="32" y="64"/>
                  </a:cubicBezTo>
                  <a:cubicBezTo>
                    <a:pt x="31" y="65"/>
                    <a:pt x="30" y="66"/>
                    <a:pt x="29" y="67"/>
                  </a:cubicBezTo>
                  <a:cubicBezTo>
                    <a:pt x="27" y="69"/>
                    <a:pt x="25" y="71"/>
                    <a:pt x="22" y="73"/>
                  </a:cubicBezTo>
                  <a:cubicBezTo>
                    <a:pt x="20" y="75"/>
                    <a:pt x="19" y="77"/>
                    <a:pt x="17" y="80"/>
                  </a:cubicBezTo>
                  <a:cubicBezTo>
                    <a:pt x="15" y="82"/>
                    <a:pt x="12" y="85"/>
                    <a:pt x="11" y="87"/>
                  </a:cubicBezTo>
                  <a:cubicBezTo>
                    <a:pt x="9" y="90"/>
                    <a:pt x="12" y="91"/>
                    <a:pt x="12" y="94"/>
                  </a:cubicBezTo>
                  <a:cubicBezTo>
                    <a:pt x="12" y="97"/>
                    <a:pt x="10" y="99"/>
                    <a:pt x="12" y="101"/>
                  </a:cubicBezTo>
                  <a:cubicBezTo>
                    <a:pt x="13" y="102"/>
                    <a:pt x="15" y="104"/>
                    <a:pt x="14" y="105"/>
                  </a:cubicBezTo>
                  <a:cubicBezTo>
                    <a:pt x="13" y="107"/>
                    <a:pt x="10" y="104"/>
                    <a:pt x="8" y="103"/>
                  </a:cubicBezTo>
                  <a:cubicBezTo>
                    <a:pt x="8" y="104"/>
                    <a:pt x="8" y="104"/>
                    <a:pt x="8" y="105"/>
                  </a:cubicBezTo>
                  <a:cubicBezTo>
                    <a:pt x="6" y="107"/>
                    <a:pt x="6" y="111"/>
                    <a:pt x="5" y="114"/>
                  </a:cubicBezTo>
                  <a:cubicBezTo>
                    <a:pt x="3" y="117"/>
                    <a:pt x="0" y="119"/>
                    <a:pt x="0" y="123"/>
                  </a:cubicBezTo>
                  <a:cubicBezTo>
                    <a:pt x="4" y="123"/>
                    <a:pt x="2" y="125"/>
                    <a:pt x="4" y="128"/>
                  </a:cubicBezTo>
                  <a:cubicBezTo>
                    <a:pt x="5" y="129"/>
                    <a:pt x="7" y="128"/>
                    <a:pt x="8" y="129"/>
                  </a:cubicBezTo>
                  <a:cubicBezTo>
                    <a:pt x="10" y="132"/>
                    <a:pt x="9" y="132"/>
                    <a:pt x="12" y="132"/>
                  </a:cubicBezTo>
                  <a:cubicBezTo>
                    <a:pt x="14" y="132"/>
                    <a:pt x="16" y="133"/>
                    <a:pt x="15" y="136"/>
                  </a:cubicBezTo>
                  <a:cubicBezTo>
                    <a:pt x="20" y="136"/>
                    <a:pt x="19" y="130"/>
                    <a:pt x="23" y="134"/>
                  </a:cubicBezTo>
                  <a:cubicBezTo>
                    <a:pt x="25" y="135"/>
                    <a:pt x="25" y="136"/>
                    <a:pt x="27" y="135"/>
                  </a:cubicBezTo>
                  <a:cubicBezTo>
                    <a:pt x="29" y="134"/>
                    <a:pt x="30" y="134"/>
                    <a:pt x="32" y="135"/>
                  </a:cubicBezTo>
                  <a:cubicBezTo>
                    <a:pt x="34" y="136"/>
                    <a:pt x="35" y="136"/>
                    <a:pt x="37" y="137"/>
                  </a:cubicBezTo>
                  <a:cubicBezTo>
                    <a:pt x="39" y="137"/>
                    <a:pt x="40" y="138"/>
                    <a:pt x="42" y="137"/>
                  </a:cubicBezTo>
                  <a:cubicBezTo>
                    <a:pt x="44" y="137"/>
                    <a:pt x="45" y="136"/>
                    <a:pt x="47" y="137"/>
                  </a:cubicBezTo>
                  <a:cubicBezTo>
                    <a:pt x="49" y="137"/>
                    <a:pt x="49" y="138"/>
                    <a:pt x="51" y="140"/>
                  </a:cubicBezTo>
                  <a:cubicBezTo>
                    <a:pt x="52" y="141"/>
                    <a:pt x="54" y="143"/>
                    <a:pt x="56" y="143"/>
                  </a:cubicBezTo>
                  <a:cubicBezTo>
                    <a:pt x="58" y="143"/>
                    <a:pt x="59" y="140"/>
                    <a:pt x="60" y="139"/>
                  </a:cubicBezTo>
                  <a:cubicBezTo>
                    <a:pt x="63" y="137"/>
                    <a:pt x="68" y="137"/>
                    <a:pt x="71" y="137"/>
                  </a:cubicBezTo>
                  <a:cubicBezTo>
                    <a:pt x="76" y="136"/>
                    <a:pt x="79" y="135"/>
                    <a:pt x="81" y="131"/>
                  </a:cubicBezTo>
                  <a:cubicBezTo>
                    <a:pt x="82" y="130"/>
                    <a:pt x="82" y="129"/>
                    <a:pt x="84" y="128"/>
                  </a:cubicBezTo>
                  <a:cubicBezTo>
                    <a:pt x="85" y="128"/>
                    <a:pt x="86" y="128"/>
                    <a:pt x="88" y="127"/>
                  </a:cubicBezTo>
                  <a:cubicBezTo>
                    <a:pt x="89" y="127"/>
                    <a:pt x="89" y="126"/>
                    <a:pt x="90" y="126"/>
                  </a:cubicBezTo>
                  <a:cubicBezTo>
                    <a:pt x="91" y="124"/>
                    <a:pt x="92" y="124"/>
                    <a:pt x="94" y="124"/>
                  </a:cubicBezTo>
                  <a:cubicBezTo>
                    <a:pt x="94" y="124"/>
                    <a:pt x="95" y="125"/>
                    <a:pt x="95" y="124"/>
                  </a:cubicBezTo>
                  <a:cubicBezTo>
                    <a:pt x="96" y="124"/>
                    <a:pt x="96" y="124"/>
                    <a:pt x="96" y="123"/>
                  </a:cubicBezTo>
                  <a:cubicBezTo>
                    <a:pt x="98" y="123"/>
                    <a:pt x="99" y="124"/>
                    <a:pt x="101" y="124"/>
                  </a:cubicBezTo>
                  <a:cubicBezTo>
                    <a:pt x="101" y="123"/>
                    <a:pt x="101" y="123"/>
                    <a:pt x="102" y="123"/>
                  </a:cubicBezTo>
                  <a:cubicBezTo>
                    <a:pt x="103" y="122"/>
                    <a:pt x="104" y="123"/>
                    <a:pt x="104" y="122"/>
                  </a:cubicBezTo>
                  <a:cubicBezTo>
                    <a:pt x="106" y="122"/>
                    <a:pt x="106" y="121"/>
                    <a:pt x="107" y="121"/>
                  </a:cubicBezTo>
                  <a:cubicBezTo>
                    <a:pt x="108" y="121"/>
                    <a:pt x="108" y="122"/>
                    <a:pt x="109" y="122"/>
                  </a:cubicBezTo>
                  <a:cubicBezTo>
                    <a:pt x="109" y="122"/>
                    <a:pt x="110" y="122"/>
                    <a:pt x="111" y="122"/>
                  </a:cubicBezTo>
                  <a:cubicBezTo>
                    <a:pt x="112" y="123"/>
                    <a:pt x="113" y="124"/>
                    <a:pt x="114" y="125"/>
                  </a:cubicBezTo>
                  <a:cubicBezTo>
                    <a:pt x="115" y="126"/>
                    <a:pt x="116" y="125"/>
                    <a:pt x="117" y="126"/>
                  </a:cubicBezTo>
                  <a:cubicBezTo>
                    <a:pt x="117" y="126"/>
                    <a:pt x="117" y="127"/>
                    <a:pt x="118" y="128"/>
                  </a:cubicBezTo>
                  <a:cubicBezTo>
                    <a:pt x="118" y="127"/>
                    <a:pt x="118" y="127"/>
                    <a:pt x="119" y="127"/>
                  </a:cubicBezTo>
                  <a:cubicBezTo>
                    <a:pt x="119" y="128"/>
                    <a:pt x="119" y="128"/>
                    <a:pt x="119" y="128"/>
                  </a:cubicBezTo>
                  <a:cubicBezTo>
                    <a:pt x="120" y="129"/>
                    <a:pt x="121" y="128"/>
                    <a:pt x="122" y="128"/>
                  </a:cubicBezTo>
                  <a:cubicBezTo>
                    <a:pt x="122" y="129"/>
                    <a:pt x="122" y="130"/>
                    <a:pt x="122" y="131"/>
                  </a:cubicBezTo>
                  <a:cubicBezTo>
                    <a:pt x="123" y="130"/>
                    <a:pt x="124" y="132"/>
                    <a:pt x="124" y="133"/>
                  </a:cubicBezTo>
                  <a:cubicBezTo>
                    <a:pt x="125" y="133"/>
                    <a:pt x="125" y="132"/>
                    <a:pt x="125" y="132"/>
                  </a:cubicBezTo>
                  <a:cubicBezTo>
                    <a:pt x="126" y="131"/>
                    <a:pt x="126" y="131"/>
                    <a:pt x="127" y="131"/>
                  </a:cubicBezTo>
                  <a:cubicBezTo>
                    <a:pt x="128" y="131"/>
                    <a:pt x="130" y="132"/>
                    <a:pt x="131" y="132"/>
                  </a:cubicBezTo>
                  <a:cubicBezTo>
                    <a:pt x="131" y="133"/>
                    <a:pt x="132" y="134"/>
                    <a:pt x="132" y="136"/>
                  </a:cubicBezTo>
                  <a:cubicBezTo>
                    <a:pt x="133" y="136"/>
                    <a:pt x="134" y="137"/>
                    <a:pt x="136" y="137"/>
                  </a:cubicBezTo>
                  <a:cubicBezTo>
                    <a:pt x="136" y="137"/>
                    <a:pt x="136" y="135"/>
                    <a:pt x="138" y="136"/>
                  </a:cubicBezTo>
                  <a:cubicBezTo>
                    <a:pt x="139" y="137"/>
                    <a:pt x="139" y="140"/>
                    <a:pt x="139" y="141"/>
                  </a:cubicBezTo>
                  <a:cubicBezTo>
                    <a:pt x="139" y="141"/>
                    <a:pt x="139" y="142"/>
                    <a:pt x="139" y="142"/>
                  </a:cubicBezTo>
                  <a:cubicBezTo>
                    <a:pt x="139" y="142"/>
                    <a:pt x="139" y="144"/>
                    <a:pt x="139" y="144"/>
                  </a:cubicBezTo>
                  <a:cubicBezTo>
                    <a:pt x="139" y="146"/>
                    <a:pt x="137" y="147"/>
                    <a:pt x="137" y="150"/>
                  </a:cubicBezTo>
                  <a:cubicBezTo>
                    <a:pt x="138" y="151"/>
                    <a:pt x="138" y="151"/>
                    <a:pt x="139" y="151"/>
                  </a:cubicBezTo>
                  <a:cubicBezTo>
                    <a:pt x="140" y="152"/>
                    <a:pt x="140" y="152"/>
                    <a:pt x="141" y="154"/>
                  </a:cubicBezTo>
                  <a:cubicBezTo>
                    <a:pt x="142" y="155"/>
                    <a:pt x="142" y="155"/>
                    <a:pt x="144" y="155"/>
                  </a:cubicBezTo>
                  <a:cubicBezTo>
                    <a:pt x="145" y="155"/>
                    <a:pt x="145" y="154"/>
                    <a:pt x="146" y="156"/>
                  </a:cubicBezTo>
                  <a:cubicBezTo>
                    <a:pt x="146" y="156"/>
                    <a:pt x="145" y="159"/>
                    <a:pt x="145" y="159"/>
                  </a:cubicBezTo>
                  <a:cubicBezTo>
                    <a:pt x="145" y="161"/>
                    <a:pt x="144" y="161"/>
                    <a:pt x="145" y="162"/>
                  </a:cubicBezTo>
                  <a:cubicBezTo>
                    <a:pt x="145" y="162"/>
                    <a:pt x="146" y="162"/>
                    <a:pt x="146" y="163"/>
                  </a:cubicBezTo>
                  <a:cubicBezTo>
                    <a:pt x="147" y="164"/>
                    <a:pt x="147" y="165"/>
                    <a:pt x="146" y="166"/>
                  </a:cubicBezTo>
                  <a:cubicBezTo>
                    <a:pt x="147" y="166"/>
                    <a:pt x="149" y="167"/>
                    <a:pt x="149" y="167"/>
                  </a:cubicBezTo>
                  <a:cubicBezTo>
                    <a:pt x="150" y="168"/>
                    <a:pt x="151" y="168"/>
                    <a:pt x="152" y="169"/>
                  </a:cubicBezTo>
                  <a:cubicBezTo>
                    <a:pt x="154" y="171"/>
                    <a:pt x="153" y="175"/>
                    <a:pt x="153" y="178"/>
                  </a:cubicBezTo>
                  <a:cubicBezTo>
                    <a:pt x="154" y="179"/>
                    <a:pt x="156" y="180"/>
                    <a:pt x="157" y="181"/>
                  </a:cubicBezTo>
                  <a:cubicBezTo>
                    <a:pt x="156" y="182"/>
                    <a:pt x="152" y="183"/>
                    <a:pt x="151" y="182"/>
                  </a:cubicBezTo>
                  <a:cubicBezTo>
                    <a:pt x="151" y="182"/>
                    <a:pt x="149" y="179"/>
                    <a:pt x="149" y="179"/>
                  </a:cubicBezTo>
                  <a:cubicBezTo>
                    <a:pt x="149" y="180"/>
                    <a:pt x="148" y="182"/>
                    <a:pt x="147" y="182"/>
                  </a:cubicBezTo>
                  <a:cubicBezTo>
                    <a:pt x="146" y="182"/>
                    <a:pt x="144" y="180"/>
                    <a:pt x="144" y="179"/>
                  </a:cubicBezTo>
                  <a:cubicBezTo>
                    <a:pt x="144" y="180"/>
                    <a:pt x="141" y="182"/>
                    <a:pt x="141" y="180"/>
                  </a:cubicBezTo>
                  <a:cubicBezTo>
                    <a:pt x="141" y="181"/>
                    <a:pt x="140" y="183"/>
                    <a:pt x="139" y="182"/>
                  </a:cubicBezTo>
                  <a:cubicBezTo>
                    <a:pt x="138" y="181"/>
                    <a:pt x="139" y="178"/>
                    <a:pt x="138" y="178"/>
                  </a:cubicBezTo>
                  <a:cubicBezTo>
                    <a:pt x="137" y="178"/>
                    <a:pt x="134" y="180"/>
                    <a:pt x="134" y="180"/>
                  </a:cubicBezTo>
                  <a:cubicBezTo>
                    <a:pt x="133" y="181"/>
                    <a:pt x="133" y="185"/>
                    <a:pt x="134" y="186"/>
                  </a:cubicBezTo>
                  <a:cubicBezTo>
                    <a:pt x="134" y="187"/>
                    <a:pt x="135" y="187"/>
                    <a:pt x="135" y="188"/>
                  </a:cubicBezTo>
                  <a:cubicBezTo>
                    <a:pt x="135" y="189"/>
                    <a:pt x="134" y="190"/>
                    <a:pt x="134" y="191"/>
                  </a:cubicBezTo>
                  <a:cubicBezTo>
                    <a:pt x="133" y="192"/>
                    <a:pt x="134" y="193"/>
                    <a:pt x="133" y="193"/>
                  </a:cubicBezTo>
                  <a:cubicBezTo>
                    <a:pt x="132" y="194"/>
                    <a:pt x="131" y="193"/>
                    <a:pt x="130" y="194"/>
                  </a:cubicBezTo>
                  <a:cubicBezTo>
                    <a:pt x="129" y="195"/>
                    <a:pt x="130" y="197"/>
                    <a:pt x="129" y="198"/>
                  </a:cubicBezTo>
                  <a:cubicBezTo>
                    <a:pt x="127" y="200"/>
                    <a:pt x="126" y="202"/>
                    <a:pt x="125" y="203"/>
                  </a:cubicBezTo>
                  <a:cubicBezTo>
                    <a:pt x="126" y="204"/>
                    <a:pt x="126" y="204"/>
                    <a:pt x="125" y="206"/>
                  </a:cubicBezTo>
                  <a:cubicBezTo>
                    <a:pt x="123" y="206"/>
                    <a:pt x="121" y="205"/>
                    <a:pt x="119" y="207"/>
                  </a:cubicBezTo>
                  <a:cubicBezTo>
                    <a:pt x="122" y="210"/>
                    <a:pt x="125" y="215"/>
                    <a:pt x="130" y="213"/>
                  </a:cubicBezTo>
                  <a:cubicBezTo>
                    <a:pt x="131" y="211"/>
                    <a:pt x="133" y="212"/>
                    <a:pt x="134" y="212"/>
                  </a:cubicBezTo>
                  <a:cubicBezTo>
                    <a:pt x="136" y="211"/>
                    <a:pt x="137" y="210"/>
                    <a:pt x="139" y="209"/>
                  </a:cubicBezTo>
                  <a:cubicBezTo>
                    <a:pt x="143" y="208"/>
                    <a:pt x="146" y="209"/>
                    <a:pt x="149" y="213"/>
                  </a:cubicBezTo>
                  <a:cubicBezTo>
                    <a:pt x="149" y="211"/>
                    <a:pt x="150" y="210"/>
                    <a:pt x="149" y="209"/>
                  </a:cubicBezTo>
                  <a:cubicBezTo>
                    <a:pt x="149" y="208"/>
                    <a:pt x="148" y="208"/>
                    <a:pt x="148" y="208"/>
                  </a:cubicBezTo>
                  <a:cubicBezTo>
                    <a:pt x="147" y="206"/>
                    <a:pt x="146" y="204"/>
                    <a:pt x="146" y="203"/>
                  </a:cubicBezTo>
                  <a:cubicBezTo>
                    <a:pt x="146" y="201"/>
                    <a:pt x="146" y="198"/>
                    <a:pt x="148" y="198"/>
                  </a:cubicBezTo>
                  <a:cubicBezTo>
                    <a:pt x="149" y="198"/>
                    <a:pt x="150" y="201"/>
                    <a:pt x="150" y="201"/>
                  </a:cubicBezTo>
                  <a:cubicBezTo>
                    <a:pt x="151" y="200"/>
                    <a:pt x="153" y="198"/>
                    <a:pt x="155" y="197"/>
                  </a:cubicBezTo>
                  <a:cubicBezTo>
                    <a:pt x="157" y="196"/>
                    <a:pt x="159" y="197"/>
                    <a:pt x="161" y="194"/>
                  </a:cubicBezTo>
                  <a:cubicBezTo>
                    <a:pt x="162" y="191"/>
                    <a:pt x="164" y="189"/>
                    <a:pt x="166" y="187"/>
                  </a:cubicBezTo>
                  <a:cubicBezTo>
                    <a:pt x="167" y="185"/>
                    <a:pt x="168" y="184"/>
                    <a:pt x="169" y="182"/>
                  </a:cubicBezTo>
                  <a:cubicBezTo>
                    <a:pt x="169" y="181"/>
                    <a:pt x="169" y="179"/>
                    <a:pt x="169" y="177"/>
                  </a:cubicBezTo>
                  <a:cubicBezTo>
                    <a:pt x="171" y="177"/>
                    <a:pt x="173" y="176"/>
                    <a:pt x="175" y="175"/>
                  </a:cubicBezTo>
                  <a:cubicBezTo>
                    <a:pt x="177" y="175"/>
                    <a:pt x="178" y="175"/>
                    <a:pt x="180" y="175"/>
                  </a:cubicBezTo>
                  <a:cubicBezTo>
                    <a:pt x="182" y="174"/>
                    <a:pt x="182" y="173"/>
                    <a:pt x="184" y="174"/>
                  </a:cubicBezTo>
                  <a:cubicBezTo>
                    <a:pt x="185" y="174"/>
                    <a:pt x="187" y="175"/>
                    <a:pt x="188" y="174"/>
                  </a:cubicBezTo>
                  <a:cubicBezTo>
                    <a:pt x="192" y="172"/>
                    <a:pt x="188" y="166"/>
                    <a:pt x="189" y="162"/>
                  </a:cubicBezTo>
                  <a:cubicBezTo>
                    <a:pt x="194" y="165"/>
                    <a:pt x="189" y="172"/>
                    <a:pt x="193" y="175"/>
                  </a:cubicBezTo>
                  <a:cubicBezTo>
                    <a:pt x="197" y="177"/>
                    <a:pt x="201" y="174"/>
                    <a:pt x="205" y="176"/>
                  </a:cubicBezTo>
                  <a:cubicBezTo>
                    <a:pt x="203" y="177"/>
                    <a:pt x="201" y="179"/>
                    <a:pt x="199" y="179"/>
                  </a:cubicBezTo>
                  <a:cubicBezTo>
                    <a:pt x="197" y="180"/>
                    <a:pt x="195" y="179"/>
                    <a:pt x="193" y="178"/>
                  </a:cubicBezTo>
                  <a:cubicBezTo>
                    <a:pt x="191" y="177"/>
                    <a:pt x="185" y="175"/>
                    <a:pt x="184" y="177"/>
                  </a:cubicBezTo>
                  <a:cubicBezTo>
                    <a:pt x="180" y="180"/>
                    <a:pt x="191" y="179"/>
                    <a:pt x="192" y="180"/>
                  </a:cubicBezTo>
                  <a:cubicBezTo>
                    <a:pt x="195" y="182"/>
                    <a:pt x="190" y="182"/>
                    <a:pt x="189" y="183"/>
                  </a:cubicBezTo>
                  <a:cubicBezTo>
                    <a:pt x="189" y="184"/>
                    <a:pt x="194" y="185"/>
                    <a:pt x="195" y="186"/>
                  </a:cubicBezTo>
                  <a:cubicBezTo>
                    <a:pt x="195" y="186"/>
                    <a:pt x="197" y="186"/>
                    <a:pt x="198" y="187"/>
                  </a:cubicBezTo>
                  <a:cubicBezTo>
                    <a:pt x="198" y="188"/>
                    <a:pt x="198" y="189"/>
                    <a:pt x="199" y="189"/>
                  </a:cubicBezTo>
                  <a:cubicBezTo>
                    <a:pt x="201" y="190"/>
                    <a:pt x="203" y="190"/>
                    <a:pt x="205" y="190"/>
                  </a:cubicBezTo>
                  <a:cubicBezTo>
                    <a:pt x="208" y="189"/>
                    <a:pt x="211" y="189"/>
                    <a:pt x="213" y="189"/>
                  </a:cubicBezTo>
                  <a:cubicBezTo>
                    <a:pt x="214" y="188"/>
                    <a:pt x="216" y="187"/>
                    <a:pt x="216" y="187"/>
                  </a:cubicBezTo>
                  <a:cubicBezTo>
                    <a:pt x="218" y="187"/>
                    <a:pt x="217" y="187"/>
                    <a:pt x="218" y="188"/>
                  </a:cubicBezTo>
                  <a:cubicBezTo>
                    <a:pt x="219" y="188"/>
                    <a:pt x="221" y="190"/>
                    <a:pt x="222" y="191"/>
                  </a:cubicBezTo>
                  <a:cubicBezTo>
                    <a:pt x="224" y="191"/>
                    <a:pt x="224" y="188"/>
                    <a:pt x="225" y="188"/>
                  </a:cubicBezTo>
                  <a:cubicBezTo>
                    <a:pt x="227" y="189"/>
                    <a:pt x="227" y="195"/>
                    <a:pt x="226" y="196"/>
                  </a:cubicBezTo>
                  <a:cubicBezTo>
                    <a:pt x="224" y="197"/>
                    <a:pt x="221" y="198"/>
                    <a:pt x="219" y="199"/>
                  </a:cubicBezTo>
                  <a:cubicBezTo>
                    <a:pt x="216" y="199"/>
                    <a:pt x="213" y="201"/>
                    <a:pt x="211" y="203"/>
                  </a:cubicBezTo>
                  <a:cubicBezTo>
                    <a:pt x="209" y="205"/>
                    <a:pt x="209" y="206"/>
                    <a:pt x="206" y="207"/>
                  </a:cubicBezTo>
                  <a:cubicBezTo>
                    <a:pt x="204" y="207"/>
                    <a:pt x="203" y="208"/>
                    <a:pt x="204" y="210"/>
                  </a:cubicBezTo>
                  <a:cubicBezTo>
                    <a:pt x="205" y="212"/>
                    <a:pt x="207" y="211"/>
                    <a:pt x="208" y="211"/>
                  </a:cubicBezTo>
                  <a:cubicBezTo>
                    <a:pt x="211" y="210"/>
                    <a:pt x="212" y="211"/>
                    <a:pt x="214" y="213"/>
                  </a:cubicBezTo>
                  <a:cubicBezTo>
                    <a:pt x="215" y="213"/>
                    <a:pt x="216" y="215"/>
                    <a:pt x="218" y="215"/>
                  </a:cubicBezTo>
                  <a:cubicBezTo>
                    <a:pt x="219" y="216"/>
                    <a:pt x="220" y="216"/>
                    <a:pt x="221" y="216"/>
                  </a:cubicBezTo>
                  <a:cubicBezTo>
                    <a:pt x="223" y="217"/>
                    <a:pt x="225" y="220"/>
                    <a:pt x="225" y="222"/>
                  </a:cubicBezTo>
                  <a:cubicBezTo>
                    <a:pt x="225" y="225"/>
                    <a:pt x="222" y="225"/>
                    <a:pt x="223" y="228"/>
                  </a:cubicBezTo>
                  <a:cubicBezTo>
                    <a:pt x="223" y="229"/>
                    <a:pt x="224" y="230"/>
                    <a:pt x="224" y="231"/>
                  </a:cubicBezTo>
                  <a:cubicBezTo>
                    <a:pt x="223" y="232"/>
                    <a:pt x="222" y="231"/>
                    <a:pt x="221" y="231"/>
                  </a:cubicBezTo>
                  <a:cubicBezTo>
                    <a:pt x="219" y="232"/>
                    <a:pt x="220" y="234"/>
                    <a:pt x="222" y="234"/>
                  </a:cubicBezTo>
                  <a:cubicBezTo>
                    <a:pt x="223" y="235"/>
                    <a:pt x="225" y="235"/>
                    <a:pt x="226" y="236"/>
                  </a:cubicBezTo>
                  <a:cubicBezTo>
                    <a:pt x="230" y="239"/>
                    <a:pt x="235" y="235"/>
                    <a:pt x="239" y="233"/>
                  </a:cubicBezTo>
                  <a:cubicBezTo>
                    <a:pt x="240" y="231"/>
                    <a:pt x="240" y="229"/>
                    <a:pt x="242" y="227"/>
                  </a:cubicBezTo>
                  <a:cubicBezTo>
                    <a:pt x="244" y="226"/>
                    <a:pt x="248" y="225"/>
                    <a:pt x="250" y="225"/>
                  </a:cubicBezTo>
                  <a:cubicBezTo>
                    <a:pt x="252" y="225"/>
                    <a:pt x="253" y="226"/>
                    <a:pt x="254" y="225"/>
                  </a:cubicBezTo>
                  <a:cubicBezTo>
                    <a:pt x="255" y="225"/>
                    <a:pt x="255" y="223"/>
                    <a:pt x="256" y="223"/>
                  </a:cubicBezTo>
                  <a:cubicBezTo>
                    <a:pt x="257" y="222"/>
                    <a:pt x="259" y="222"/>
                    <a:pt x="260" y="221"/>
                  </a:cubicBezTo>
                  <a:cubicBezTo>
                    <a:pt x="261" y="220"/>
                    <a:pt x="260" y="219"/>
                    <a:pt x="262" y="218"/>
                  </a:cubicBezTo>
                  <a:cubicBezTo>
                    <a:pt x="265" y="216"/>
                    <a:pt x="267" y="219"/>
                    <a:pt x="270" y="220"/>
                  </a:cubicBezTo>
                  <a:cubicBezTo>
                    <a:pt x="272" y="221"/>
                    <a:pt x="272" y="220"/>
                    <a:pt x="273" y="219"/>
                  </a:cubicBezTo>
                  <a:cubicBezTo>
                    <a:pt x="275" y="219"/>
                    <a:pt x="275" y="219"/>
                    <a:pt x="277" y="220"/>
                  </a:cubicBezTo>
                  <a:cubicBezTo>
                    <a:pt x="277" y="218"/>
                    <a:pt x="280" y="220"/>
                    <a:pt x="281" y="219"/>
                  </a:cubicBezTo>
                  <a:cubicBezTo>
                    <a:pt x="281" y="218"/>
                    <a:pt x="279" y="217"/>
                    <a:pt x="279" y="216"/>
                  </a:cubicBezTo>
                  <a:cubicBezTo>
                    <a:pt x="279" y="213"/>
                    <a:pt x="285" y="213"/>
                    <a:pt x="285" y="210"/>
                  </a:cubicBezTo>
                  <a:cubicBezTo>
                    <a:pt x="285" y="209"/>
                    <a:pt x="280" y="210"/>
                    <a:pt x="279" y="209"/>
                  </a:cubicBezTo>
                  <a:cubicBezTo>
                    <a:pt x="278" y="209"/>
                    <a:pt x="277" y="208"/>
                    <a:pt x="276" y="208"/>
                  </a:cubicBezTo>
                  <a:cubicBezTo>
                    <a:pt x="274" y="208"/>
                    <a:pt x="273" y="210"/>
                    <a:pt x="271" y="210"/>
                  </a:cubicBezTo>
                  <a:cubicBezTo>
                    <a:pt x="269" y="210"/>
                    <a:pt x="269" y="207"/>
                    <a:pt x="268" y="207"/>
                  </a:cubicBezTo>
                  <a:cubicBezTo>
                    <a:pt x="266" y="206"/>
                    <a:pt x="265" y="209"/>
                    <a:pt x="264" y="210"/>
                  </a:cubicBezTo>
                  <a:cubicBezTo>
                    <a:pt x="259" y="214"/>
                    <a:pt x="257" y="208"/>
                    <a:pt x="255" y="205"/>
                  </a:cubicBezTo>
                  <a:cubicBezTo>
                    <a:pt x="252" y="201"/>
                    <a:pt x="250" y="196"/>
                    <a:pt x="249" y="191"/>
                  </a:cubicBezTo>
                  <a:cubicBezTo>
                    <a:pt x="248" y="189"/>
                    <a:pt x="249" y="188"/>
                    <a:pt x="250" y="186"/>
                  </a:cubicBezTo>
                  <a:cubicBezTo>
                    <a:pt x="253" y="185"/>
                    <a:pt x="255" y="183"/>
                    <a:pt x="257" y="182"/>
                  </a:cubicBezTo>
                  <a:cubicBezTo>
                    <a:pt x="257" y="183"/>
                    <a:pt x="256" y="185"/>
                    <a:pt x="255" y="187"/>
                  </a:cubicBezTo>
                  <a:cubicBezTo>
                    <a:pt x="255" y="187"/>
                    <a:pt x="253" y="189"/>
                    <a:pt x="254" y="190"/>
                  </a:cubicBezTo>
                  <a:cubicBezTo>
                    <a:pt x="255" y="191"/>
                    <a:pt x="259" y="184"/>
                    <a:pt x="259" y="183"/>
                  </a:cubicBezTo>
                  <a:cubicBezTo>
                    <a:pt x="263" y="179"/>
                    <a:pt x="271" y="171"/>
                    <a:pt x="277" y="175"/>
                  </a:cubicBezTo>
                  <a:cubicBezTo>
                    <a:pt x="278" y="173"/>
                    <a:pt x="280" y="172"/>
                    <a:pt x="282" y="171"/>
                  </a:cubicBezTo>
                  <a:cubicBezTo>
                    <a:pt x="283" y="171"/>
                    <a:pt x="284" y="170"/>
                    <a:pt x="286" y="171"/>
                  </a:cubicBezTo>
                  <a:cubicBezTo>
                    <a:pt x="286" y="171"/>
                    <a:pt x="286" y="173"/>
                    <a:pt x="288" y="173"/>
                  </a:cubicBezTo>
                  <a:cubicBezTo>
                    <a:pt x="288" y="170"/>
                    <a:pt x="290" y="169"/>
                    <a:pt x="292" y="168"/>
                  </a:cubicBezTo>
                  <a:cubicBezTo>
                    <a:pt x="293" y="168"/>
                    <a:pt x="294" y="167"/>
                    <a:pt x="295" y="167"/>
                  </a:cubicBezTo>
                  <a:cubicBezTo>
                    <a:pt x="296" y="167"/>
                    <a:pt x="297" y="167"/>
                    <a:pt x="298" y="166"/>
                  </a:cubicBezTo>
                  <a:cubicBezTo>
                    <a:pt x="299" y="166"/>
                    <a:pt x="299" y="164"/>
                    <a:pt x="300" y="164"/>
                  </a:cubicBezTo>
                  <a:cubicBezTo>
                    <a:pt x="301" y="163"/>
                    <a:pt x="302" y="162"/>
                    <a:pt x="304" y="162"/>
                  </a:cubicBezTo>
                  <a:cubicBezTo>
                    <a:pt x="307" y="162"/>
                    <a:pt x="310" y="161"/>
                    <a:pt x="313" y="162"/>
                  </a:cubicBezTo>
                  <a:cubicBezTo>
                    <a:pt x="313" y="162"/>
                    <a:pt x="313" y="163"/>
                    <a:pt x="313" y="163"/>
                  </a:cubicBezTo>
                  <a:cubicBezTo>
                    <a:pt x="314" y="163"/>
                    <a:pt x="314" y="162"/>
                    <a:pt x="315" y="162"/>
                  </a:cubicBezTo>
                  <a:cubicBezTo>
                    <a:pt x="314" y="161"/>
                    <a:pt x="314" y="161"/>
                    <a:pt x="314" y="160"/>
                  </a:cubicBezTo>
                  <a:close/>
                </a:path>
              </a:pathLst>
            </a:custGeom>
            <a:solidFill>
              <a:srgbClr val="D4DF82"/>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1" name="Freeform 11">
              <a:extLst>
                <a:ext uri="{FF2B5EF4-FFF2-40B4-BE49-F238E27FC236}">
                  <a16:creationId xmlns:a16="http://schemas.microsoft.com/office/drawing/2014/main" id="{FE5AEDB8-5178-01FD-10A8-CE9792A5942E}"/>
                </a:ext>
              </a:extLst>
            </p:cNvPr>
            <p:cNvSpPr>
              <a:spLocks/>
            </p:cNvSpPr>
            <p:nvPr/>
          </p:nvSpPr>
          <p:spPr bwMode="auto">
            <a:xfrm>
              <a:off x="8870950" y="4849813"/>
              <a:ext cx="342900" cy="215900"/>
            </a:xfrm>
            <a:custGeom>
              <a:avLst/>
              <a:gdLst>
                <a:gd name="T0" fmla="*/ 35 w 90"/>
                <a:gd name="T1" fmla="*/ 53 h 57"/>
                <a:gd name="T2" fmla="*/ 41 w 90"/>
                <a:gd name="T3" fmla="*/ 52 h 57"/>
                <a:gd name="T4" fmla="*/ 44 w 90"/>
                <a:gd name="T5" fmla="*/ 46 h 57"/>
                <a:gd name="T6" fmla="*/ 47 w 90"/>
                <a:gd name="T7" fmla="*/ 39 h 57"/>
                <a:gd name="T8" fmla="*/ 52 w 90"/>
                <a:gd name="T9" fmla="*/ 46 h 57"/>
                <a:gd name="T10" fmla="*/ 56 w 90"/>
                <a:gd name="T11" fmla="*/ 48 h 57"/>
                <a:gd name="T12" fmla="*/ 58 w 90"/>
                <a:gd name="T13" fmla="*/ 53 h 57"/>
                <a:gd name="T14" fmla="*/ 59 w 90"/>
                <a:gd name="T15" fmla="*/ 55 h 57"/>
                <a:gd name="T16" fmla="*/ 61 w 90"/>
                <a:gd name="T17" fmla="*/ 53 h 57"/>
                <a:gd name="T18" fmla="*/ 63 w 90"/>
                <a:gd name="T19" fmla="*/ 46 h 57"/>
                <a:gd name="T20" fmla="*/ 66 w 90"/>
                <a:gd name="T21" fmla="*/ 39 h 57"/>
                <a:gd name="T22" fmla="*/ 77 w 90"/>
                <a:gd name="T23" fmla="*/ 41 h 57"/>
                <a:gd name="T24" fmla="*/ 83 w 90"/>
                <a:gd name="T25" fmla="*/ 45 h 57"/>
                <a:gd name="T26" fmla="*/ 83 w 90"/>
                <a:gd name="T27" fmla="*/ 40 h 57"/>
                <a:gd name="T28" fmla="*/ 81 w 90"/>
                <a:gd name="T29" fmla="*/ 34 h 57"/>
                <a:gd name="T30" fmla="*/ 86 w 90"/>
                <a:gd name="T31" fmla="*/ 36 h 57"/>
                <a:gd name="T32" fmla="*/ 88 w 90"/>
                <a:gd name="T33" fmla="*/ 32 h 57"/>
                <a:gd name="T34" fmla="*/ 89 w 90"/>
                <a:gd name="T35" fmla="*/ 24 h 57"/>
                <a:gd name="T36" fmla="*/ 80 w 90"/>
                <a:gd name="T37" fmla="*/ 26 h 57"/>
                <a:gd name="T38" fmla="*/ 70 w 90"/>
                <a:gd name="T39" fmla="*/ 21 h 57"/>
                <a:gd name="T40" fmla="*/ 72 w 90"/>
                <a:gd name="T41" fmla="*/ 14 h 57"/>
                <a:gd name="T42" fmla="*/ 71 w 90"/>
                <a:gd name="T43" fmla="*/ 7 h 57"/>
                <a:gd name="T44" fmla="*/ 57 w 90"/>
                <a:gd name="T45" fmla="*/ 3 h 57"/>
                <a:gd name="T46" fmla="*/ 50 w 90"/>
                <a:gd name="T47" fmla="*/ 3 h 57"/>
                <a:gd name="T48" fmla="*/ 44 w 90"/>
                <a:gd name="T49" fmla="*/ 6 h 57"/>
                <a:gd name="T50" fmla="*/ 32 w 90"/>
                <a:gd name="T51" fmla="*/ 7 h 57"/>
                <a:gd name="T52" fmla="*/ 30 w 90"/>
                <a:gd name="T53" fmla="*/ 10 h 57"/>
                <a:gd name="T54" fmla="*/ 25 w 90"/>
                <a:gd name="T55" fmla="*/ 10 h 57"/>
                <a:gd name="T56" fmla="*/ 20 w 90"/>
                <a:gd name="T57" fmla="*/ 11 h 57"/>
                <a:gd name="T58" fmla="*/ 22 w 90"/>
                <a:gd name="T59" fmla="*/ 13 h 57"/>
                <a:gd name="T60" fmla="*/ 21 w 90"/>
                <a:gd name="T61" fmla="*/ 16 h 57"/>
                <a:gd name="T62" fmla="*/ 16 w 90"/>
                <a:gd name="T63" fmla="*/ 20 h 57"/>
                <a:gd name="T64" fmla="*/ 10 w 90"/>
                <a:gd name="T65" fmla="*/ 25 h 57"/>
                <a:gd name="T66" fmla="*/ 10 w 90"/>
                <a:gd name="T67" fmla="*/ 30 h 57"/>
                <a:gd name="T68" fmla="*/ 4 w 90"/>
                <a:gd name="T69" fmla="*/ 37 h 57"/>
                <a:gd name="T70" fmla="*/ 5 w 90"/>
                <a:gd name="T71" fmla="*/ 41 h 57"/>
                <a:gd name="T72" fmla="*/ 1 w 90"/>
                <a:gd name="T73" fmla="*/ 46 h 57"/>
                <a:gd name="T74" fmla="*/ 7 w 90"/>
                <a:gd name="T75" fmla="*/ 43 h 57"/>
                <a:gd name="T76" fmla="*/ 12 w 90"/>
                <a:gd name="T77" fmla="*/ 39 h 57"/>
                <a:gd name="T78" fmla="*/ 17 w 90"/>
                <a:gd name="T79" fmla="*/ 43 h 57"/>
                <a:gd name="T80" fmla="*/ 18 w 90"/>
                <a:gd name="T81" fmla="*/ 50 h 57"/>
                <a:gd name="T82" fmla="*/ 30 w 90"/>
                <a:gd name="T83" fmla="*/ 5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57">
                  <a:moveTo>
                    <a:pt x="30" y="53"/>
                  </a:moveTo>
                  <a:cubicBezTo>
                    <a:pt x="32" y="52"/>
                    <a:pt x="32" y="52"/>
                    <a:pt x="35" y="53"/>
                  </a:cubicBezTo>
                  <a:cubicBezTo>
                    <a:pt x="36" y="54"/>
                    <a:pt x="38" y="54"/>
                    <a:pt x="38" y="52"/>
                  </a:cubicBezTo>
                  <a:cubicBezTo>
                    <a:pt x="39" y="52"/>
                    <a:pt x="40" y="52"/>
                    <a:pt x="41" y="52"/>
                  </a:cubicBezTo>
                  <a:cubicBezTo>
                    <a:pt x="41" y="51"/>
                    <a:pt x="41" y="50"/>
                    <a:pt x="42" y="49"/>
                  </a:cubicBezTo>
                  <a:cubicBezTo>
                    <a:pt x="43" y="48"/>
                    <a:pt x="45" y="48"/>
                    <a:pt x="44" y="46"/>
                  </a:cubicBezTo>
                  <a:cubicBezTo>
                    <a:pt x="43" y="44"/>
                    <a:pt x="42" y="44"/>
                    <a:pt x="44" y="43"/>
                  </a:cubicBezTo>
                  <a:cubicBezTo>
                    <a:pt x="47" y="42"/>
                    <a:pt x="45" y="41"/>
                    <a:pt x="47" y="39"/>
                  </a:cubicBezTo>
                  <a:cubicBezTo>
                    <a:pt x="49" y="39"/>
                    <a:pt x="49" y="41"/>
                    <a:pt x="49" y="43"/>
                  </a:cubicBezTo>
                  <a:cubicBezTo>
                    <a:pt x="50" y="45"/>
                    <a:pt x="50" y="45"/>
                    <a:pt x="52" y="46"/>
                  </a:cubicBezTo>
                  <a:cubicBezTo>
                    <a:pt x="53" y="47"/>
                    <a:pt x="53" y="48"/>
                    <a:pt x="54" y="48"/>
                  </a:cubicBezTo>
                  <a:cubicBezTo>
                    <a:pt x="55" y="48"/>
                    <a:pt x="56" y="48"/>
                    <a:pt x="56" y="48"/>
                  </a:cubicBezTo>
                  <a:cubicBezTo>
                    <a:pt x="57" y="49"/>
                    <a:pt x="57" y="50"/>
                    <a:pt x="57" y="51"/>
                  </a:cubicBezTo>
                  <a:cubicBezTo>
                    <a:pt x="57" y="52"/>
                    <a:pt x="57" y="52"/>
                    <a:pt x="58" y="53"/>
                  </a:cubicBezTo>
                  <a:cubicBezTo>
                    <a:pt x="58" y="53"/>
                    <a:pt x="58" y="53"/>
                    <a:pt x="59" y="54"/>
                  </a:cubicBezTo>
                  <a:cubicBezTo>
                    <a:pt x="59" y="54"/>
                    <a:pt x="59" y="55"/>
                    <a:pt x="59" y="55"/>
                  </a:cubicBezTo>
                  <a:cubicBezTo>
                    <a:pt x="60" y="56"/>
                    <a:pt x="60" y="57"/>
                    <a:pt x="61" y="56"/>
                  </a:cubicBezTo>
                  <a:cubicBezTo>
                    <a:pt x="64" y="56"/>
                    <a:pt x="61" y="54"/>
                    <a:pt x="61" y="53"/>
                  </a:cubicBezTo>
                  <a:cubicBezTo>
                    <a:pt x="59" y="51"/>
                    <a:pt x="61" y="51"/>
                    <a:pt x="62" y="49"/>
                  </a:cubicBezTo>
                  <a:cubicBezTo>
                    <a:pt x="62" y="48"/>
                    <a:pt x="62" y="47"/>
                    <a:pt x="63" y="46"/>
                  </a:cubicBezTo>
                  <a:cubicBezTo>
                    <a:pt x="64" y="46"/>
                    <a:pt x="65" y="45"/>
                    <a:pt x="65" y="44"/>
                  </a:cubicBezTo>
                  <a:cubicBezTo>
                    <a:pt x="66" y="42"/>
                    <a:pt x="65" y="40"/>
                    <a:pt x="66" y="39"/>
                  </a:cubicBezTo>
                  <a:cubicBezTo>
                    <a:pt x="67" y="36"/>
                    <a:pt x="69" y="39"/>
                    <a:pt x="69" y="40"/>
                  </a:cubicBezTo>
                  <a:cubicBezTo>
                    <a:pt x="72" y="45"/>
                    <a:pt x="73" y="43"/>
                    <a:pt x="77" y="41"/>
                  </a:cubicBezTo>
                  <a:cubicBezTo>
                    <a:pt x="78" y="41"/>
                    <a:pt x="79" y="41"/>
                    <a:pt x="80" y="43"/>
                  </a:cubicBezTo>
                  <a:cubicBezTo>
                    <a:pt x="81" y="44"/>
                    <a:pt x="82" y="48"/>
                    <a:pt x="83" y="45"/>
                  </a:cubicBezTo>
                  <a:cubicBezTo>
                    <a:pt x="84" y="44"/>
                    <a:pt x="83" y="43"/>
                    <a:pt x="83" y="43"/>
                  </a:cubicBezTo>
                  <a:cubicBezTo>
                    <a:pt x="83" y="42"/>
                    <a:pt x="83" y="41"/>
                    <a:pt x="83" y="40"/>
                  </a:cubicBezTo>
                  <a:cubicBezTo>
                    <a:pt x="82" y="39"/>
                    <a:pt x="81" y="39"/>
                    <a:pt x="81" y="38"/>
                  </a:cubicBezTo>
                  <a:cubicBezTo>
                    <a:pt x="81" y="37"/>
                    <a:pt x="81" y="36"/>
                    <a:pt x="81" y="34"/>
                  </a:cubicBezTo>
                  <a:cubicBezTo>
                    <a:pt x="82" y="34"/>
                    <a:pt x="83" y="34"/>
                    <a:pt x="84" y="35"/>
                  </a:cubicBezTo>
                  <a:cubicBezTo>
                    <a:pt x="85" y="35"/>
                    <a:pt x="85" y="36"/>
                    <a:pt x="86" y="36"/>
                  </a:cubicBezTo>
                  <a:cubicBezTo>
                    <a:pt x="87" y="37"/>
                    <a:pt x="89" y="37"/>
                    <a:pt x="89" y="35"/>
                  </a:cubicBezTo>
                  <a:cubicBezTo>
                    <a:pt x="89" y="34"/>
                    <a:pt x="89" y="33"/>
                    <a:pt x="88" y="32"/>
                  </a:cubicBezTo>
                  <a:cubicBezTo>
                    <a:pt x="88" y="31"/>
                    <a:pt x="89" y="30"/>
                    <a:pt x="89" y="29"/>
                  </a:cubicBezTo>
                  <a:cubicBezTo>
                    <a:pt x="90" y="27"/>
                    <a:pt x="90" y="25"/>
                    <a:pt x="89" y="24"/>
                  </a:cubicBezTo>
                  <a:cubicBezTo>
                    <a:pt x="87" y="22"/>
                    <a:pt x="87" y="24"/>
                    <a:pt x="86" y="25"/>
                  </a:cubicBezTo>
                  <a:cubicBezTo>
                    <a:pt x="84" y="27"/>
                    <a:pt x="82" y="27"/>
                    <a:pt x="80" y="26"/>
                  </a:cubicBezTo>
                  <a:cubicBezTo>
                    <a:pt x="78" y="25"/>
                    <a:pt x="79" y="24"/>
                    <a:pt x="77" y="22"/>
                  </a:cubicBezTo>
                  <a:cubicBezTo>
                    <a:pt x="76" y="21"/>
                    <a:pt x="72" y="22"/>
                    <a:pt x="70" y="21"/>
                  </a:cubicBezTo>
                  <a:cubicBezTo>
                    <a:pt x="70" y="20"/>
                    <a:pt x="70" y="19"/>
                    <a:pt x="70" y="18"/>
                  </a:cubicBezTo>
                  <a:cubicBezTo>
                    <a:pt x="70" y="16"/>
                    <a:pt x="71" y="15"/>
                    <a:pt x="72" y="14"/>
                  </a:cubicBezTo>
                  <a:cubicBezTo>
                    <a:pt x="72" y="13"/>
                    <a:pt x="73" y="12"/>
                    <a:pt x="73" y="11"/>
                  </a:cubicBezTo>
                  <a:cubicBezTo>
                    <a:pt x="73" y="9"/>
                    <a:pt x="72" y="9"/>
                    <a:pt x="71" y="7"/>
                  </a:cubicBezTo>
                  <a:cubicBezTo>
                    <a:pt x="68" y="7"/>
                    <a:pt x="66" y="4"/>
                    <a:pt x="62" y="3"/>
                  </a:cubicBezTo>
                  <a:cubicBezTo>
                    <a:pt x="60" y="3"/>
                    <a:pt x="59" y="4"/>
                    <a:pt x="57" y="3"/>
                  </a:cubicBezTo>
                  <a:cubicBezTo>
                    <a:pt x="56" y="3"/>
                    <a:pt x="55" y="2"/>
                    <a:pt x="54" y="1"/>
                  </a:cubicBezTo>
                  <a:cubicBezTo>
                    <a:pt x="52" y="0"/>
                    <a:pt x="49" y="0"/>
                    <a:pt x="50" y="3"/>
                  </a:cubicBezTo>
                  <a:cubicBezTo>
                    <a:pt x="50" y="4"/>
                    <a:pt x="53" y="4"/>
                    <a:pt x="52" y="6"/>
                  </a:cubicBezTo>
                  <a:cubicBezTo>
                    <a:pt x="49" y="7"/>
                    <a:pt x="47" y="5"/>
                    <a:pt x="44" y="6"/>
                  </a:cubicBezTo>
                  <a:cubicBezTo>
                    <a:pt x="41" y="7"/>
                    <a:pt x="37" y="7"/>
                    <a:pt x="34" y="7"/>
                  </a:cubicBezTo>
                  <a:cubicBezTo>
                    <a:pt x="33" y="7"/>
                    <a:pt x="32" y="7"/>
                    <a:pt x="32" y="7"/>
                  </a:cubicBezTo>
                  <a:cubicBezTo>
                    <a:pt x="31" y="8"/>
                    <a:pt x="31" y="8"/>
                    <a:pt x="31" y="9"/>
                  </a:cubicBezTo>
                  <a:cubicBezTo>
                    <a:pt x="30" y="9"/>
                    <a:pt x="30" y="10"/>
                    <a:pt x="30" y="10"/>
                  </a:cubicBezTo>
                  <a:cubicBezTo>
                    <a:pt x="29" y="11"/>
                    <a:pt x="29" y="10"/>
                    <a:pt x="29" y="11"/>
                  </a:cubicBezTo>
                  <a:cubicBezTo>
                    <a:pt x="27" y="11"/>
                    <a:pt x="26" y="10"/>
                    <a:pt x="25" y="10"/>
                  </a:cubicBezTo>
                  <a:cubicBezTo>
                    <a:pt x="25" y="9"/>
                    <a:pt x="24" y="8"/>
                    <a:pt x="22" y="9"/>
                  </a:cubicBezTo>
                  <a:cubicBezTo>
                    <a:pt x="21" y="9"/>
                    <a:pt x="21" y="11"/>
                    <a:pt x="20" y="11"/>
                  </a:cubicBezTo>
                  <a:cubicBezTo>
                    <a:pt x="20" y="12"/>
                    <a:pt x="18" y="13"/>
                    <a:pt x="20" y="13"/>
                  </a:cubicBezTo>
                  <a:cubicBezTo>
                    <a:pt x="20" y="13"/>
                    <a:pt x="21" y="13"/>
                    <a:pt x="22" y="13"/>
                  </a:cubicBezTo>
                  <a:cubicBezTo>
                    <a:pt x="23" y="14"/>
                    <a:pt x="21" y="14"/>
                    <a:pt x="21" y="15"/>
                  </a:cubicBezTo>
                  <a:cubicBezTo>
                    <a:pt x="20" y="15"/>
                    <a:pt x="21" y="16"/>
                    <a:pt x="21" y="16"/>
                  </a:cubicBezTo>
                  <a:cubicBezTo>
                    <a:pt x="20" y="17"/>
                    <a:pt x="19" y="18"/>
                    <a:pt x="18" y="19"/>
                  </a:cubicBezTo>
                  <a:cubicBezTo>
                    <a:pt x="18" y="19"/>
                    <a:pt x="17" y="20"/>
                    <a:pt x="16" y="20"/>
                  </a:cubicBezTo>
                  <a:cubicBezTo>
                    <a:pt x="16" y="21"/>
                    <a:pt x="15" y="22"/>
                    <a:pt x="15" y="23"/>
                  </a:cubicBezTo>
                  <a:cubicBezTo>
                    <a:pt x="14" y="24"/>
                    <a:pt x="11" y="24"/>
                    <a:pt x="10" y="25"/>
                  </a:cubicBezTo>
                  <a:cubicBezTo>
                    <a:pt x="10" y="25"/>
                    <a:pt x="11" y="27"/>
                    <a:pt x="11" y="27"/>
                  </a:cubicBezTo>
                  <a:cubicBezTo>
                    <a:pt x="11" y="28"/>
                    <a:pt x="11" y="29"/>
                    <a:pt x="10" y="30"/>
                  </a:cubicBezTo>
                  <a:cubicBezTo>
                    <a:pt x="10" y="32"/>
                    <a:pt x="7" y="32"/>
                    <a:pt x="5" y="34"/>
                  </a:cubicBezTo>
                  <a:cubicBezTo>
                    <a:pt x="5" y="35"/>
                    <a:pt x="5" y="36"/>
                    <a:pt x="4" y="37"/>
                  </a:cubicBezTo>
                  <a:cubicBezTo>
                    <a:pt x="4" y="37"/>
                    <a:pt x="4" y="39"/>
                    <a:pt x="3" y="39"/>
                  </a:cubicBezTo>
                  <a:cubicBezTo>
                    <a:pt x="3" y="40"/>
                    <a:pt x="4" y="40"/>
                    <a:pt x="5" y="41"/>
                  </a:cubicBezTo>
                  <a:cubicBezTo>
                    <a:pt x="5" y="42"/>
                    <a:pt x="5" y="42"/>
                    <a:pt x="4" y="43"/>
                  </a:cubicBezTo>
                  <a:cubicBezTo>
                    <a:pt x="4" y="45"/>
                    <a:pt x="2" y="44"/>
                    <a:pt x="1" y="46"/>
                  </a:cubicBezTo>
                  <a:cubicBezTo>
                    <a:pt x="0" y="49"/>
                    <a:pt x="8" y="47"/>
                    <a:pt x="8" y="44"/>
                  </a:cubicBezTo>
                  <a:cubicBezTo>
                    <a:pt x="8" y="44"/>
                    <a:pt x="7" y="43"/>
                    <a:pt x="7" y="43"/>
                  </a:cubicBezTo>
                  <a:cubicBezTo>
                    <a:pt x="7" y="42"/>
                    <a:pt x="7" y="42"/>
                    <a:pt x="7" y="41"/>
                  </a:cubicBezTo>
                  <a:cubicBezTo>
                    <a:pt x="8" y="40"/>
                    <a:pt x="10" y="39"/>
                    <a:pt x="12" y="39"/>
                  </a:cubicBezTo>
                  <a:cubicBezTo>
                    <a:pt x="13" y="39"/>
                    <a:pt x="16" y="38"/>
                    <a:pt x="17" y="39"/>
                  </a:cubicBezTo>
                  <a:cubicBezTo>
                    <a:pt x="18" y="40"/>
                    <a:pt x="17" y="41"/>
                    <a:pt x="17" y="43"/>
                  </a:cubicBezTo>
                  <a:cubicBezTo>
                    <a:pt x="19" y="44"/>
                    <a:pt x="17" y="46"/>
                    <a:pt x="17" y="47"/>
                  </a:cubicBezTo>
                  <a:cubicBezTo>
                    <a:pt x="18" y="49"/>
                    <a:pt x="20" y="48"/>
                    <a:pt x="18" y="50"/>
                  </a:cubicBezTo>
                  <a:cubicBezTo>
                    <a:pt x="20" y="51"/>
                    <a:pt x="22" y="51"/>
                    <a:pt x="22" y="54"/>
                  </a:cubicBezTo>
                  <a:cubicBezTo>
                    <a:pt x="24" y="54"/>
                    <a:pt x="27" y="55"/>
                    <a:pt x="30" y="53"/>
                  </a:cubicBezTo>
                  <a:close/>
                </a:path>
              </a:pathLst>
            </a:custGeom>
            <a:solidFill>
              <a:srgbClr val="FDCB7D"/>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2" name="Freeform 12">
              <a:extLst>
                <a:ext uri="{FF2B5EF4-FFF2-40B4-BE49-F238E27FC236}">
                  <a16:creationId xmlns:a16="http://schemas.microsoft.com/office/drawing/2014/main" id="{C399FC44-CB2B-9F55-2CAA-F84AD483B99E}"/>
                </a:ext>
              </a:extLst>
            </p:cNvPr>
            <p:cNvSpPr>
              <a:spLocks/>
            </p:cNvSpPr>
            <p:nvPr/>
          </p:nvSpPr>
          <p:spPr bwMode="auto">
            <a:xfrm>
              <a:off x="9839325" y="5024438"/>
              <a:ext cx="307975" cy="411162"/>
            </a:xfrm>
            <a:custGeom>
              <a:avLst/>
              <a:gdLst>
                <a:gd name="T0" fmla="*/ 69 w 81"/>
                <a:gd name="T1" fmla="*/ 97 h 108"/>
                <a:gd name="T2" fmla="*/ 70 w 81"/>
                <a:gd name="T3" fmla="*/ 92 h 108"/>
                <a:gd name="T4" fmla="*/ 78 w 81"/>
                <a:gd name="T5" fmla="*/ 87 h 108"/>
                <a:gd name="T6" fmla="*/ 78 w 81"/>
                <a:gd name="T7" fmla="*/ 81 h 108"/>
                <a:gd name="T8" fmla="*/ 72 w 81"/>
                <a:gd name="T9" fmla="*/ 76 h 108"/>
                <a:gd name="T10" fmla="*/ 69 w 81"/>
                <a:gd name="T11" fmla="*/ 62 h 108"/>
                <a:gd name="T12" fmla="*/ 73 w 81"/>
                <a:gd name="T13" fmla="*/ 56 h 108"/>
                <a:gd name="T14" fmla="*/ 72 w 81"/>
                <a:gd name="T15" fmla="*/ 51 h 108"/>
                <a:gd name="T16" fmla="*/ 70 w 81"/>
                <a:gd name="T17" fmla="*/ 47 h 108"/>
                <a:gd name="T18" fmla="*/ 76 w 81"/>
                <a:gd name="T19" fmla="*/ 44 h 108"/>
                <a:gd name="T20" fmla="*/ 70 w 81"/>
                <a:gd name="T21" fmla="*/ 41 h 108"/>
                <a:gd name="T22" fmla="*/ 63 w 81"/>
                <a:gd name="T23" fmla="*/ 47 h 108"/>
                <a:gd name="T24" fmla="*/ 56 w 81"/>
                <a:gd name="T25" fmla="*/ 43 h 108"/>
                <a:gd name="T26" fmla="*/ 49 w 81"/>
                <a:gd name="T27" fmla="*/ 37 h 108"/>
                <a:gd name="T28" fmla="*/ 49 w 81"/>
                <a:gd name="T29" fmla="*/ 33 h 108"/>
                <a:gd name="T30" fmla="*/ 51 w 81"/>
                <a:gd name="T31" fmla="*/ 29 h 108"/>
                <a:gd name="T32" fmla="*/ 42 w 81"/>
                <a:gd name="T33" fmla="*/ 24 h 108"/>
                <a:gd name="T34" fmla="*/ 37 w 81"/>
                <a:gd name="T35" fmla="*/ 18 h 108"/>
                <a:gd name="T36" fmla="*/ 37 w 81"/>
                <a:gd name="T37" fmla="*/ 12 h 108"/>
                <a:gd name="T38" fmla="*/ 28 w 81"/>
                <a:gd name="T39" fmla="*/ 6 h 108"/>
                <a:gd name="T40" fmla="*/ 19 w 81"/>
                <a:gd name="T41" fmla="*/ 1 h 108"/>
                <a:gd name="T42" fmla="*/ 12 w 81"/>
                <a:gd name="T43" fmla="*/ 2 h 108"/>
                <a:gd name="T44" fmla="*/ 6 w 81"/>
                <a:gd name="T45" fmla="*/ 6 h 108"/>
                <a:gd name="T46" fmla="*/ 0 w 81"/>
                <a:gd name="T47" fmla="*/ 12 h 108"/>
                <a:gd name="T48" fmla="*/ 0 w 81"/>
                <a:gd name="T49" fmla="*/ 19 h 108"/>
                <a:gd name="T50" fmla="*/ 3 w 81"/>
                <a:gd name="T51" fmla="*/ 22 h 108"/>
                <a:gd name="T52" fmla="*/ 9 w 81"/>
                <a:gd name="T53" fmla="*/ 29 h 108"/>
                <a:gd name="T54" fmla="*/ 4 w 81"/>
                <a:gd name="T55" fmla="*/ 35 h 108"/>
                <a:gd name="T56" fmla="*/ 6 w 81"/>
                <a:gd name="T57" fmla="*/ 45 h 108"/>
                <a:gd name="T58" fmla="*/ 9 w 81"/>
                <a:gd name="T59" fmla="*/ 54 h 108"/>
                <a:gd name="T60" fmla="*/ 14 w 81"/>
                <a:gd name="T61" fmla="*/ 61 h 108"/>
                <a:gd name="T62" fmla="*/ 12 w 81"/>
                <a:gd name="T63" fmla="*/ 70 h 108"/>
                <a:gd name="T64" fmla="*/ 10 w 81"/>
                <a:gd name="T65" fmla="*/ 73 h 108"/>
                <a:gd name="T66" fmla="*/ 6 w 81"/>
                <a:gd name="T67" fmla="*/ 74 h 108"/>
                <a:gd name="T68" fmla="*/ 12 w 81"/>
                <a:gd name="T69" fmla="*/ 80 h 108"/>
                <a:gd name="T70" fmla="*/ 23 w 81"/>
                <a:gd name="T71" fmla="*/ 87 h 108"/>
                <a:gd name="T72" fmla="*/ 29 w 81"/>
                <a:gd name="T73" fmla="*/ 90 h 108"/>
                <a:gd name="T74" fmla="*/ 31 w 81"/>
                <a:gd name="T75" fmla="*/ 92 h 108"/>
                <a:gd name="T76" fmla="*/ 35 w 81"/>
                <a:gd name="T77" fmla="*/ 86 h 108"/>
                <a:gd name="T78" fmla="*/ 38 w 81"/>
                <a:gd name="T79" fmla="*/ 82 h 108"/>
                <a:gd name="T80" fmla="*/ 42 w 81"/>
                <a:gd name="T81" fmla="*/ 85 h 108"/>
                <a:gd name="T82" fmla="*/ 48 w 81"/>
                <a:gd name="T83" fmla="*/ 91 h 108"/>
                <a:gd name="T84" fmla="*/ 49 w 81"/>
                <a:gd name="T85" fmla="*/ 94 h 108"/>
                <a:gd name="T86" fmla="*/ 57 w 81"/>
                <a:gd name="T87" fmla="*/ 97 h 108"/>
                <a:gd name="T88" fmla="*/ 54 w 81"/>
                <a:gd name="T89" fmla="*/ 104 h 108"/>
                <a:gd name="T90" fmla="*/ 52 w 81"/>
                <a:gd name="T91" fmla="*/ 105 h 108"/>
                <a:gd name="T92" fmla="*/ 59 w 81"/>
                <a:gd name="T93" fmla="*/ 106 h 108"/>
                <a:gd name="T94" fmla="*/ 67 w 81"/>
                <a:gd name="T95" fmla="*/ 105 h 108"/>
                <a:gd name="T96" fmla="*/ 71 w 81"/>
                <a:gd name="T97" fmla="*/ 10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 h="108">
                  <a:moveTo>
                    <a:pt x="71" y="101"/>
                  </a:moveTo>
                  <a:cubicBezTo>
                    <a:pt x="69" y="99"/>
                    <a:pt x="69" y="99"/>
                    <a:pt x="69" y="97"/>
                  </a:cubicBezTo>
                  <a:cubicBezTo>
                    <a:pt x="70" y="96"/>
                    <a:pt x="70" y="96"/>
                    <a:pt x="70" y="94"/>
                  </a:cubicBezTo>
                  <a:cubicBezTo>
                    <a:pt x="70" y="93"/>
                    <a:pt x="69" y="93"/>
                    <a:pt x="70" y="92"/>
                  </a:cubicBezTo>
                  <a:cubicBezTo>
                    <a:pt x="71" y="90"/>
                    <a:pt x="73" y="92"/>
                    <a:pt x="75" y="91"/>
                  </a:cubicBezTo>
                  <a:cubicBezTo>
                    <a:pt x="76" y="90"/>
                    <a:pt x="77" y="88"/>
                    <a:pt x="78" y="87"/>
                  </a:cubicBezTo>
                  <a:cubicBezTo>
                    <a:pt x="80" y="86"/>
                    <a:pt x="81" y="85"/>
                    <a:pt x="80" y="83"/>
                  </a:cubicBezTo>
                  <a:cubicBezTo>
                    <a:pt x="80" y="82"/>
                    <a:pt x="79" y="82"/>
                    <a:pt x="78" y="81"/>
                  </a:cubicBezTo>
                  <a:cubicBezTo>
                    <a:pt x="78" y="80"/>
                    <a:pt x="77" y="79"/>
                    <a:pt x="77" y="79"/>
                  </a:cubicBezTo>
                  <a:cubicBezTo>
                    <a:pt x="75" y="77"/>
                    <a:pt x="73" y="77"/>
                    <a:pt x="72" y="76"/>
                  </a:cubicBezTo>
                  <a:cubicBezTo>
                    <a:pt x="70" y="75"/>
                    <a:pt x="70" y="71"/>
                    <a:pt x="69" y="70"/>
                  </a:cubicBezTo>
                  <a:cubicBezTo>
                    <a:pt x="68" y="67"/>
                    <a:pt x="68" y="65"/>
                    <a:pt x="69" y="62"/>
                  </a:cubicBezTo>
                  <a:cubicBezTo>
                    <a:pt x="70" y="61"/>
                    <a:pt x="72" y="60"/>
                    <a:pt x="73" y="59"/>
                  </a:cubicBezTo>
                  <a:cubicBezTo>
                    <a:pt x="73" y="58"/>
                    <a:pt x="73" y="57"/>
                    <a:pt x="73" y="56"/>
                  </a:cubicBezTo>
                  <a:cubicBezTo>
                    <a:pt x="74" y="55"/>
                    <a:pt x="74" y="55"/>
                    <a:pt x="75" y="54"/>
                  </a:cubicBezTo>
                  <a:cubicBezTo>
                    <a:pt x="75" y="52"/>
                    <a:pt x="73" y="52"/>
                    <a:pt x="72" y="51"/>
                  </a:cubicBezTo>
                  <a:cubicBezTo>
                    <a:pt x="71" y="51"/>
                    <a:pt x="71" y="50"/>
                    <a:pt x="71" y="49"/>
                  </a:cubicBezTo>
                  <a:cubicBezTo>
                    <a:pt x="70" y="48"/>
                    <a:pt x="70" y="48"/>
                    <a:pt x="70" y="47"/>
                  </a:cubicBezTo>
                  <a:cubicBezTo>
                    <a:pt x="71" y="46"/>
                    <a:pt x="73" y="45"/>
                    <a:pt x="74" y="45"/>
                  </a:cubicBezTo>
                  <a:cubicBezTo>
                    <a:pt x="75" y="45"/>
                    <a:pt x="77" y="46"/>
                    <a:pt x="76" y="44"/>
                  </a:cubicBezTo>
                  <a:cubicBezTo>
                    <a:pt x="75" y="43"/>
                    <a:pt x="74" y="43"/>
                    <a:pt x="73" y="43"/>
                  </a:cubicBezTo>
                  <a:cubicBezTo>
                    <a:pt x="72" y="43"/>
                    <a:pt x="71" y="42"/>
                    <a:pt x="70" y="41"/>
                  </a:cubicBezTo>
                  <a:cubicBezTo>
                    <a:pt x="68" y="42"/>
                    <a:pt x="68" y="43"/>
                    <a:pt x="67" y="45"/>
                  </a:cubicBezTo>
                  <a:cubicBezTo>
                    <a:pt x="66" y="46"/>
                    <a:pt x="65" y="48"/>
                    <a:pt x="63" y="47"/>
                  </a:cubicBezTo>
                  <a:cubicBezTo>
                    <a:pt x="61" y="47"/>
                    <a:pt x="62" y="45"/>
                    <a:pt x="61" y="43"/>
                  </a:cubicBezTo>
                  <a:cubicBezTo>
                    <a:pt x="59" y="41"/>
                    <a:pt x="58" y="43"/>
                    <a:pt x="56" y="43"/>
                  </a:cubicBezTo>
                  <a:cubicBezTo>
                    <a:pt x="54" y="43"/>
                    <a:pt x="54" y="40"/>
                    <a:pt x="52" y="40"/>
                  </a:cubicBezTo>
                  <a:cubicBezTo>
                    <a:pt x="51" y="39"/>
                    <a:pt x="48" y="39"/>
                    <a:pt x="49" y="37"/>
                  </a:cubicBezTo>
                  <a:cubicBezTo>
                    <a:pt x="49" y="36"/>
                    <a:pt x="51" y="37"/>
                    <a:pt x="51" y="36"/>
                  </a:cubicBezTo>
                  <a:cubicBezTo>
                    <a:pt x="51" y="35"/>
                    <a:pt x="49" y="34"/>
                    <a:pt x="49" y="33"/>
                  </a:cubicBezTo>
                  <a:cubicBezTo>
                    <a:pt x="49" y="32"/>
                    <a:pt x="49" y="31"/>
                    <a:pt x="50" y="31"/>
                  </a:cubicBezTo>
                  <a:cubicBezTo>
                    <a:pt x="50" y="30"/>
                    <a:pt x="51" y="30"/>
                    <a:pt x="51" y="29"/>
                  </a:cubicBezTo>
                  <a:cubicBezTo>
                    <a:pt x="51" y="28"/>
                    <a:pt x="48" y="27"/>
                    <a:pt x="47" y="27"/>
                  </a:cubicBezTo>
                  <a:cubicBezTo>
                    <a:pt x="45" y="26"/>
                    <a:pt x="43" y="25"/>
                    <a:pt x="42" y="24"/>
                  </a:cubicBezTo>
                  <a:cubicBezTo>
                    <a:pt x="40" y="23"/>
                    <a:pt x="38" y="21"/>
                    <a:pt x="37" y="20"/>
                  </a:cubicBezTo>
                  <a:cubicBezTo>
                    <a:pt x="37" y="19"/>
                    <a:pt x="37" y="19"/>
                    <a:pt x="37" y="18"/>
                  </a:cubicBezTo>
                  <a:cubicBezTo>
                    <a:pt x="37" y="17"/>
                    <a:pt x="36" y="17"/>
                    <a:pt x="36" y="16"/>
                  </a:cubicBezTo>
                  <a:cubicBezTo>
                    <a:pt x="36" y="15"/>
                    <a:pt x="38" y="13"/>
                    <a:pt x="37" y="12"/>
                  </a:cubicBezTo>
                  <a:cubicBezTo>
                    <a:pt x="35" y="14"/>
                    <a:pt x="33" y="9"/>
                    <a:pt x="32" y="8"/>
                  </a:cubicBezTo>
                  <a:cubicBezTo>
                    <a:pt x="31" y="7"/>
                    <a:pt x="29" y="7"/>
                    <a:pt x="28" y="6"/>
                  </a:cubicBezTo>
                  <a:cubicBezTo>
                    <a:pt x="27" y="5"/>
                    <a:pt x="27" y="3"/>
                    <a:pt x="26" y="2"/>
                  </a:cubicBezTo>
                  <a:cubicBezTo>
                    <a:pt x="24" y="1"/>
                    <a:pt x="21" y="1"/>
                    <a:pt x="19" y="1"/>
                  </a:cubicBezTo>
                  <a:cubicBezTo>
                    <a:pt x="19" y="2"/>
                    <a:pt x="17" y="1"/>
                    <a:pt x="16" y="1"/>
                  </a:cubicBezTo>
                  <a:cubicBezTo>
                    <a:pt x="14" y="0"/>
                    <a:pt x="13" y="0"/>
                    <a:pt x="12" y="2"/>
                  </a:cubicBezTo>
                  <a:cubicBezTo>
                    <a:pt x="11" y="3"/>
                    <a:pt x="10" y="3"/>
                    <a:pt x="9" y="4"/>
                  </a:cubicBezTo>
                  <a:cubicBezTo>
                    <a:pt x="8" y="5"/>
                    <a:pt x="8" y="6"/>
                    <a:pt x="6" y="6"/>
                  </a:cubicBezTo>
                  <a:cubicBezTo>
                    <a:pt x="5" y="6"/>
                    <a:pt x="4" y="5"/>
                    <a:pt x="3" y="5"/>
                  </a:cubicBezTo>
                  <a:cubicBezTo>
                    <a:pt x="2" y="8"/>
                    <a:pt x="0" y="9"/>
                    <a:pt x="0" y="12"/>
                  </a:cubicBezTo>
                  <a:cubicBezTo>
                    <a:pt x="0" y="13"/>
                    <a:pt x="1" y="14"/>
                    <a:pt x="1" y="15"/>
                  </a:cubicBezTo>
                  <a:cubicBezTo>
                    <a:pt x="1" y="17"/>
                    <a:pt x="0" y="18"/>
                    <a:pt x="0" y="19"/>
                  </a:cubicBezTo>
                  <a:cubicBezTo>
                    <a:pt x="1" y="19"/>
                    <a:pt x="3" y="18"/>
                    <a:pt x="4" y="20"/>
                  </a:cubicBezTo>
                  <a:cubicBezTo>
                    <a:pt x="4" y="20"/>
                    <a:pt x="3" y="21"/>
                    <a:pt x="3" y="22"/>
                  </a:cubicBezTo>
                  <a:cubicBezTo>
                    <a:pt x="2" y="23"/>
                    <a:pt x="2" y="23"/>
                    <a:pt x="2" y="24"/>
                  </a:cubicBezTo>
                  <a:cubicBezTo>
                    <a:pt x="4" y="25"/>
                    <a:pt x="11" y="27"/>
                    <a:pt x="9" y="29"/>
                  </a:cubicBezTo>
                  <a:cubicBezTo>
                    <a:pt x="8" y="30"/>
                    <a:pt x="6" y="29"/>
                    <a:pt x="5" y="30"/>
                  </a:cubicBezTo>
                  <a:cubicBezTo>
                    <a:pt x="4" y="31"/>
                    <a:pt x="5" y="34"/>
                    <a:pt x="4" y="35"/>
                  </a:cubicBezTo>
                  <a:cubicBezTo>
                    <a:pt x="7" y="35"/>
                    <a:pt x="10" y="35"/>
                    <a:pt x="10" y="38"/>
                  </a:cubicBezTo>
                  <a:cubicBezTo>
                    <a:pt x="10" y="41"/>
                    <a:pt x="8" y="43"/>
                    <a:pt x="6" y="45"/>
                  </a:cubicBezTo>
                  <a:cubicBezTo>
                    <a:pt x="5" y="47"/>
                    <a:pt x="3" y="51"/>
                    <a:pt x="6" y="53"/>
                  </a:cubicBezTo>
                  <a:cubicBezTo>
                    <a:pt x="7" y="53"/>
                    <a:pt x="8" y="53"/>
                    <a:pt x="9" y="54"/>
                  </a:cubicBezTo>
                  <a:cubicBezTo>
                    <a:pt x="10" y="54"/>
                    <a:pt x="10" y="55"/>
                    <a:pt x="10" y="56"/>
                  </a:cubicBezTo>
                  <a:cubicBezTo>
                    <a:pt x="11" y="56"/>
                    <a:pt x="15" y="59"/>
                    <a:pt x="14" y="61"/>
                  </a:cubicBezTo>
                  <a:cubicBezTo>
                    <a:pt x="13" y="63"/>
                    <a:pt x="9" y="61"/>
                    <a:pt x="8" y="61"/>
                  </a:cubicBezTo>
                  <a:cubicBezTo>
                    <a:pt x="6" y="63"/>
                    <a:pt x="12" y="67"/>
                    <a:pt x="12" y="70"/>
                  </a:cubicBezTo>
                  <a:cubicBezTo>
                    <a:pt x="12" y="71"/>
                    <a:pt x="13" y="72"/>
                    <a:pt x="12" y="73"/>
                  </a:cubicBezTo>
                  <a:cubicBezTo>
                    <a:pt x="11" y="74"/>
                    <a:pt x="11" y="73"/>
                    <a:pt x="10" y="73"/>
                  </a:cubicBezTo>
                  <a:cubicBezTo>
                    <a:pt x="9" y="73"/>
                    <a:pt x="9" y="72"/>
                    <a:pt x="8" y="72"/>
                  </a:cubicBezTo>
                  <a:cubicBezTo>
                    <a:pt x="7" y="73"/>
                    <a:pt x="7" y="74"/>
                    <a:pt x="6" y="74"/>
                  </a:cubicBezTo>
                  <a:cubicBezTo>
                    <a:pt x="6" y="76"/>
                    <a:pt x="7" y="76"/>
                    <a:pt x="8" y="76"/>
                  </a:cubicBezTo>
                  <a:cubicBezTo>
                    <a:pt x="10" y="77"/>
                    <a:pt x="11" y="78"/>
                    <a:pt x="12" y="80"/>
                  </a:cubicBezTo>
                  <a:cubicBezTo>
                    <a:pt x="13" y="82"/>
                    <a:pt x="15" y="84"/>
                    <a:pt x="19" y="85"/>
                  </a:cubicBezTo>
                  <a:cubicBezTo>
                    <a:pt x="21" y="86"/>
                    <a:pt x="21" y="85"/>
                    <a:pt x="23" y="87"/>
                  </a:cubicBezTo>
                  <a:cubicBezTo>
                    <a:pt x="24" y="88"/>
                    <a:pt x="24" y="88"/>
                    <a:pt x="26" y="88"/>
                  </a:cubicBezTo>
                  <a:cubicBezTo>
                    <a:pt x="27" y="89"/>
                    <a:pt x="28" y="89"/>
                    <a:pt x="29" y="90"/>
                  </a:cubicBezTo>
                  <a:cubicBezTo>
                    <a:pt x="29" y="92"/>
                    <a:pt x="28" y="92"/>
                    <a:pt x="27" y="92"/>
                  </a:cubicBezTo>
                  <a:cubicBezTo>
                    <a:pt x="28" y="93"/>
                    <a:pt x="30" y="93"/>
                    <a:pt x="31" y="92"/>
                  </a:cubicBezTo>
                  <a:cubicBezTo>
                    <a:pt x="31" y="91"/>
                    <a:pt x="30" y="90"/>
                    <a:pt x="31" y="89"/>
                  </a:cubicBezTo>
                  <a:cubicBezTo>
                    <a:pt x="31" y="87"/>
                    <a:pt x="34" y="88"/>
                    <a:pt x="35" y="86"/>
                  </a:cubicBezTo>
                  <a:cubicBezTo>
                    <a:pt x="35" y="84"/>
                    <a:pt x="32" y="84"/>
                    <a:pt x="34" y="82"/>
                  </a:cubicBezTo>
                  <a:cubicBezTo>
                    <a:pt x="36" y="81"/>
                    <a:pt x="37" y="80"/>
                    <a:pt x="38" y="82"/>
                  </a:cubicBezTo>
                  <a:cubicBezTo>
                    <a:pt x="39" y="83"/>
                    <a:pt x="38" y="83"/>
                    <a:pt x="40" y="84"/>
                  </a:cubicBezTo>
                  <a:cubicBezTo>
                    <a:pt x="40" y="85"/>
                    <a:pt x="41" y="85"/>
                    <a:pt x="42" y="85"/>
                  </a:cubicBezTo>
                  <a:cubicBezTo>
                    <a:pt x="43" y="86"/>
                    <a:pt x="45" y="87"/>
                    <a:pt x="46" y="89"/>
                  </a:cubicBezTo>
                  <a:cubicBezTo>
                    <a:pt x="47" y="90"/>
                    <a:pt x="47" y="91"/>
                    <a:pt x="48" y="91"/>
                  </a:cubicBezTo>
                  <a:cubicBezTo>
                    <a:pt x="48" y="92"/>
                    <a:pt x="49" y="92"/>
                    <a:pt x="49" y="92"/>
                  </a:cubicBezTo>
                  <a:cubicBezTo>
                    <a:pt x="49" y="93"/>
                    <a:pt x="49" y="93"/>
                    <a:pt x="49" y="94"/>
                  </a:cubicBezTo>
                  <a:cubicBezTo>
                    <a:pt x="50" y="96"/>
                    <a:pt x="53" y="94"/>
                    <a:pt x="53" y="96"/>
                  </a:cubicBezTo>
                  <a:cubicBezTo>
                    <a:pt x="54" y="96"/>
                    <a:pt x="56" y="96"/>
                    <a:pt x="57" y="97"/>
                  </a:cubicBezTo>
                  <a:cubicBezTo>
                    <a:pt x="57" y="98"/>
                    <a:pt x="55" y="100"/>
                    <a:pt x="55" y="101"/>
                  </a:cubicBezTo>
                  <a:cubicBezTo>
                    <a:pt x="54" y="102"/>
                    <a:pt x="54" y="103"/>
                    <a:pt x="54" y="104"/>
                  </a:cubicBezTo>
                  <a:cubicBezTo>
                    <a:pt x="54" y="104"/>
                    <a:pt x="53" y="104"/>
                    <a:pt x="53" y="105"/>
                  </a:cubicBezTo>
                  <a:cubicBezTo>
                    <a:pt x="53" y="105"/>
                    <a:pt x="52" y="105"/>
                    <a:pt x="52" y="105"/>
                  </a:cubicBezTo>
                  <a:cubicBezTo>
                    <a:pt x="52" y="106"/>
                    <a:pt x="52" y="107"/>
                    <a:pt x="53" y="108"/>
                  </a:cubicBezTo>
                  <a:cubicBezTo>
                    <a:pt x="55" y="108"/>
                    <a:pt x="57" y="106"/>
                    <a:pt x="59" y="106"/>
                  </a:cubicBezTo>
                  <a:cubicBezTo>
                    <a:pt x="60" y="106"/>
                    <a:pt x="61" y="106"/>
                    <a:pt x="62" y="106"/>
                  </a:cubicBezTo>
                  <a:cubicBezTo>
                    <a:pt x="64" y="106"/>
                    <a:pt x="65" y="105"/>
                    <a:pt x="67" y="105"/>
                  </a:cubicBezTo>
                  <a:cubicBezTo>
                    <a:pt x="67" y="105"/>
                    <a:pt x="67" y="106"/>
                    <a:pt x="67" y="106"/>
                  </a:cubicBezTo>
                  <a:cubicBezTo>
                    <a:pt x="69" y="106"/>
                    <a:pt x="73" y="104"/>
                    <a:pt x="71" y="101"/>
                  </a:cubicBezTo>
                  <a:cubicBezTo>
                    <a:pt x="70" y="100"/>
                    <a:pt x="72" y="103"/>
                    <a:pt x="71" y="101"/>
                  </a:cubicBezTo>
                  <a:close/>
                </a:path>
              </a:pathLst>
            </a:custGeom>
            <a:solidFill>
              <a:srgbClr val="FCC47C"/>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3" name="Freeform 13">
              <a:extLst>
                <a:ext uri="{FF2B5EF4-FFF2-40B4-BE49-F238E27FC236}">
                  <a16:creationId xmlns:a16="http://schemas.microsoft.com/office/drawing/2014/main" id="{B5FE1BFA-D969-A85A-3BB7-B3C3EDC3D94D}"/>
                </a:ext>
              </a:extLst>
            </p:cNvPr>
            <p:cNvSpPr>
              <a:spLocks noEditPoints="1"/>
            </p:cNvSpPr>
            <p:nvPr/>
          </p:nvSpPr>
          <p:spPr bwMode="auto">
            <a:xfrm>
              <a:off x="9896475" y="1503363"/>
              <a:ext cx="2292349" cy="4038600"/>
            </a:xfrm>
            <a:custGeom>
              <a:avLst/>
              <a:gdLst>
                <a:gd name="T0" fmla="*/ 35 w 602"/>
                <a:gd name="T1" fmla="*/ 644 h 1060"/>
                <a:gd name="T2" fmla="*/ 41 w 602"/>
                <a:gd name="T3" fmla="*/ 673 h 1060"/>
                <a:gd name="T4" fmla="*/ 571 w 602"/>
                <a:gd name="T5" fmla="*/ 126 h 1060"/>
                <a:gd name="T6" fmla="*/ 541 w 602"/>
                <a:gd name="T7" fmla="*/ 166 h 1060"/>
                <a:gd name="T8" fmla="*/ 508 w 602"/>
                <a:gd name="T9" fmla="*/ 121 h 1060"/>
                <a:gd name="T10" fmla="*/ 515 w 602"/>
                <a:gd name="T11" fmla="*/ 86 h 1060"/>
                <a:gd name="T12" fmla="*/ 478 w 602"/>
                <a:gd name="T13" fmla="*/ 118 h 1060"/>
                <a:gd name="T14" fmla="*/ 487 w 602"/>
                <a:gd name="T15" fmla="*/ 178 h 1060"/>
                <a:gd name="T16" fmla="*/ 470 w 602"/>
                <a:gd name="T17" fmla="*/ 197 h 1060"/>
                <a:gd name="T18" fmla="*/ 393 w 602"/>
                <a:gd name="T19" fmla="*/ 236 h 1060"/>
                <a:gd name="T20" fmla="*/ 379 w 602"/>
                <a:gd name="T21" fmla="*/ 270 h 1060"/>
                <a:gd name="T22" fmla="*/ 336 w 602"/>
                <a:gd name="T23" fmla="*/ 254 h 1060"/>
                <a:gd name="T24" fmla="*/ 355 w 602"/>
                <a:gd name="T25" fmla="*/ 285 h 1060"/>
                <a:gd name="T26" fmla="*/ 325 w 602"/>
                <a:gd name="T27" fmla="*/ 300 h 1060"/>
                <a:gd name="T28" fmla="*/ 300 w 602"/>
                <a:gd name="T29" fmla="*/ 282 h 1060"/>
                <a:gd name="T30" fmla="*/ 293 w 602"/>
                <a:gd name="T31" fmla="*/ 249 h 1060"/>
                <a:gd name="T32" fmla="*/ 298 w 602"/>
                <a:gd name="T33" fmla="*/ 219 h 1060"/>
                <a:gd name="T34" fmla="*/ 274 w 602"/>
                <a:gd name="T35" fmla="*/ 192 h 1060"/>
                <a:gd name="T36" fmla="*/ 267 w 602"/>
                <a:gd name="T37" fmla="*/ 179 h 1060"/>
                <a:gd name="T38" fmla="*/ 255 w 602"/>
                <a:gd name="T39" fmla="*/ 155 h 1060"/>
                <a:gd name="T40" fmla="*/ 295 w 602"/>
                <a:gd name="T41" fmla="*/ 181 h 1060"/>
                <a:gd name="T42" fmla="*/ 412 w 602"/>
                <a:gd name="T43" fmla="*/ 183 h 1060"/>
                <a:gd name="T44" fmla="*/ 417 w 602"/>
                <a:gd name="T45" fmla="*/ 124 h 1060"/>
                <a:gd name="T46" fmla="*/ 378 w 602"/>
                <a:gd name="T47" fmla="*/ 97 h 1060"/>
                <a:gd name="T48" fmla="*/ 342 w 602"/>
                <a:gd name="T49" fmla="*/ 65 h 1060"/>
                <a:gd name="T50" fmla="*/ 292 w 602"/>
                <a:gd name="T51" fmla="*/ 41 h 1060"/>
                <a:gd name="T52" fmla="*/ 269 w 602"/>
                <a:gd name="T53" fmla="*/ 45 h 1060"/>
                <a:gd name="T54" fmla="*/ 258 w 602"/>
                <a:gd name="T55" fmla="*/ 30 h 1060"/>
                <a:gd name="T56" fmla="*/ 261 w 602"/>
                <a:gd name="T57" fmla="*/ 23 h 1060"/>
                <a:gd name="T58" fmla="*/ 227 w 602"/>
                <a:gd name="T59" fmla="*/ 14 h 1060"/>
                <a:gd name="T60" fmla="*/ 182 w 602"/>
                <a:gd name="T61" fmla="*/ 54 h 1060"/>
                <a:gd name="T62" fmla="*/ 188 w 602"/>
                <a:gd name="T63" fmla="*/ 174 h 1060"/>
                <a:gd name="T64" fmla="*/ 199 w 602"/>
                <a:gd name="T65" fmla="*/ 252 h 1060"/>
                <a:gd name="T66" fmla="*/ 213 w 602"/>
                <a:gd name="T67" fmla="*/ 297 h 1060"/>
                <a:gd name="T68" fmla="*/ 219 w 602"/>
                <a:gd name="T69" fmla="*/ 377 h 1060"/>
                <a:gd name="T70" fmla="*/ 176 w 602"/>
                <a:gd name="T71" fmla="*/ 445 h 1060"/>
                <a:gd name="T72" fmla="*/ 182 w 602"/>
                <a:gd name="T73" fmla="*/ 477 h 1060"/>
                <a:gd name="T74" fmla="*/ 154 w 602"/>
                <a:gd name="T75" fmla="*/ 527 h 1060"/>
                <a:gd name="T76" fmla="*/ 158 w 602"/>
                <a:gd name="T77" fmla="*/ 583 h 1060"/>
                <a:gd name="T78" fmla="*/ 191 w 602"/>
                <a:gd name="T79" fmla="*/ 628 h 1060"/>
                <a:gd name="T80" fmla="*/ 220 w 602"/>
                <a:gd name="T81" fmla="*/ 654 h 1060"/>
                <a:gd name="T82" fmla="*/ 250 w 602"/>
                <a:gd name="T83" fmla="*/ 700 h 1060"/>
                <a:gd name="T84" fmla="*/ 234 w 602"/>
                <a:gd name="T85" fmla="*/ 740 h 1060"/>
                <a:gd name="T86" fmla="*/ 288 w 602"/>
                <a:gd name="T87" fmla="*/ 758 h 1060"/>
                <a:gd name="T88" fmla="*/ 309 w 602"/>
                <a:gd name="T89" fmla="*/ 790 h 1060"/>
                <a:gd name="T90" fmla="*/ 366 w 602"/>
                <a:gd name="T91" fmla="*/ 812 h 1060"/>
                <a:gd name="T92" fmla="*/ 396 w 602"/>
                <a:gd name="T93" fmla="*/ 846 h 1060"/>
                <a:gd name="T94" fmla="*/ 372 w 602"/>
                <a:gd name="T95" fmla="*/ 883 h 1060"/>
                <a:gd name="T96" fmla="*/ 369 w 602"/>
                <a:gd name="T97" fmla="*/ 912 h 1060"/>
                <a:gd name="T98" fmla="*/ 353 w 602"/>
                <a:gd name="T99" fmla="*/ 944 h 1060"/>
                <a:gd name="T100" fmla="*/ 384 w 602"/>
                <a:gd name="T101" fmla="*/ 988 h 1060"/>
                <a:gd name="T102" fmla="*/ 450 w 602"/>
                <a:gd name="T103" fmla="*/ 1008 h 1060"/>
                <a:gd name="T104" fmla="*/ 497 w 602"/>
                <a:gd name="T105" fmla="*/ 1020 h 1060"/>
                <a:gd name="T106" fmla="*/ 537 w 602"/>
                <a:gd name="T107" fmla="*/ 1051 h 1060"/>
                <a:gd name="T108" fmla="*/ 545 w 602"/>
                <a:gd name="T109" fmla="*/ 1003 h 1060"/>
                <a:gd name="T110" fmla="*/ 530 w 602"/>
                <a:gd name="T111" fmla="*/ 966 h 1060"/>
                <a:gd name="T112" fmla="*/ 553 w 602"/>
                <a:gd name="T113" fmla="*/ 937 h 1060"/>
                <a:gd name="T114" fmla="*/ 565 w 602"/>
                <a:gd name="T115" fmla="*/ 914 h 1060"/>
                <a:gd name="T116" fmla="*/ 538 w 602"/>
                <a:gd name="T117" fmla="*/ 871 h 1060"/>
                <a:gd name="T118" fmla="*/ 540 w 602"/>
                <a:gd name="T119" fmla="*/ 808 h 1060"/>
                <a:gd name="T120" fmla="*/ 578 w 602"/>
                <a:gd name="T121" fmla="*/ 788 h 1060"/>
                <a:gd name="T122" fmla="*/ 399 w 602"/>
                <a:gd name="T123" fmla="*/ 271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2" h="1060">
                  <a:moveTo>
                    <a:pt x="0" y="670"/>
                  </a:moveTo>
                  <a:cubicBezTo>
                    <a:pt x="3" y="667"/>
                    <a:pt x="6" y="663"/>
                    <a:pt x="6" y="659"/>
                  </a:cubicBezTo>
                  <a:cubicBezTo>
                    <a:pt x="6" y="657"/>
                    <a:pt x="5" y="654"/>
                    <a:pt x="6" y="653"/>
                  </a:cubicBezTo>
                  <a:cubicBezTo>
                    <a:pt x="6" y="652"/>
                    <a:pt x="10" y="653"/>
                    <a:pt x="11" y="653"/>
                  </a:cubicBezTo>
                  <a:cubicBezTo>
                    <a:pt x="15" y="652"/>
                    <a:pt x="19" y="651"/>
                    <a:pt x="21" y="647"/>
                  </a:cubicBezTo>
                  <a:cubicBezTo>
                    <a:pt x="23" y="645"/>
                    <a:pt x="24" y="643"/>
                    <a:pt x="26" y="641"/>
                  </a:cubicBezTo>
                  <a:cubicBezTo>
                    <a:pt x="26" y="640"/>
                    <a:pt x="26" y="637"/>
                    <a:pt x="28" y="636"/>
                  </a:cubicBezTo>
                  <a:cubicBezTo>
                    <a:pt x="29" y="638"/>
                    <a:pt x="26" y="642"/>
                    <a:pt x="25" y="643"/>
                  </a:cubicBezTo>
                  <a:cubicBezTo>
                    <a:pt x="23" y="647"/>
                    <a:pt x="20" y="650"/>
                    <a:pt x="18" y="653"/>
                  </a:cubicBezTo>
                  <a:cubicBezTo>
                    <a:pt x="18" y="653"/>
                    <a:pt x="20" y="653"/>
                    <a:pt x="21" y="653"/>
                  </a:cubicBezTo>
                  <a:cubicBezTo>
                    <a:pt x="22" y="653"/>
                    <a:pt x="22" y="654"/>
                    <a:pt x="24" y="654"/>
                  </a:cubicBezTo>
                  <a:cubicBezTo>
                    <a:pt x="25" y="655"/>
                    <a:pt x="28" y="655"/>
                    <a:pt x="30" y="654"/>
                  </a:cubicBezTo>
                  <a:cubicBezTo>
                    <a:pt x="32" y="653"/>
                    <a:pt x="31" y="650"/>
                    <a:pt x="30" y="648"/>
                  </a:cubicBezTo>
                  <a:cubicBezTo>
                    <a:pt x="30" y="645"/>
                    <a:pt x="32" y="645"/>
                    <a:pt x="32" y="642"/>
                  </a:cubicBezTo>
                  <a:cubicBezTo>
                    <a:pt x="34" y="642"/>
                    <a:pt x="34" y="643"/>
                    <a:pt x="35" y="644"/>
                  </a:cubicBezTo>
                  <a:cubicBezTo>
                    <a:pt x="36" y="645"/>
                    <a:pt x="36" y="645"/>
                    <a:pt x="37" y="645"/>
                  </a:cubicBezTo>
                  <a:cubicBezTo>
                    <a:pt x="38" y="645"/>
                    <a:pt x="38" y="645"/>
                    <a:pt x="38" y="645"/>
                  </a:cubicBezTo>
                  <a:cubicBezTo>
                    <a:pt x="38" y="645"/>
                    <a:pt x="39" y="645"/>
                    <a:pt x="39" y="646"/>
                  </a:cubicBezTo>
                  <a:cubicBezTo>
                    <a:pt x="40" y="646"/>
                    <a:pt x="41" y="646"/>
                    <a:pt x="42" y="647"/>
                  </a:cubicBezTo>
                  <a:cubicBezTo>
                    <a:pt x="43" y="648"/>
                    <a:pt x="45" y="649"/>
                    <a:pt x="46" y="649"/>
                  </a:cubicBezTo>
                  <a:cubicBezTo>
                    <a:pt x="47" y="651"/>
                    <a:pt x="46" y="651"/>
                    <a:pt x="49" y="651"/>
                  </a:cubicBezTo>
                  <a:cubicBezTo>
                    <a:pt x="49" y="651"/>
                    <a:pt x="49" y="651"/>
                    <a:pt x="49" y="650"/>
                  </a:cubicBezTo>
                  <a:cubicBezTo>
                    <a:pt x="51" y="649"/>
                    <a:pt x="56" y="649"/>
                    <a:pt x="57" y="650"/>
                  </a:cubicBezTo>
                  <a:cubicBezTo>
                    <a:pt x="58" y="651"/>
                    <a:pt x="58" y="652"/>
                    <a:pt x="59" y="653"/>
                  </a:cubicBezTo>
                  <a:cubicBezTo>
                    <a:pt x="60" y="654"/>
                    <a:pt x="61" y="654"/>
                    <a:pt x="62" y="656"/>
                  </a:cubicBezTo>
                  <a:cubicBezTo>
                    <a:pt x="64" y="659"/>
                    <a:pt x="61" y="661"/>
                    <a:pt x="60" y="664"/>
                  </a:cubicBezTo>
                  <a:cubicBezTo>
                    <a:pt x="59" y="666"/>
                    <a:pt x="59" y="668"/>
                    <a:pt x="59" y="669"/>
                  </a:cubicBezTo>
                  <a:cubicBezTo>
                    <a:pt x="59" y="671"/>
                    <a:pt x="61" y="672"/>
                    <a:pt x="61" y="673"/>
                  </a:cubicBezTo>
                  <a:cubicBezTo>
                    <a:pt x="58" y="674"/>
                    <a:pt x="54" y="673"/>
                    <a:pt x="51" y="673"/>
                  </a:cubicBezTo>
                  <a:cubicBezTo>
                    <a:pt x="48" y="673"/>
                    <a:pt x="45" y="673"/>
                    <a:pt x="41" y="673"/>
                  </a:cubicBezTo>
                  <a:cubicBezTo>
                    <a:pt x="38" y="673"/>
                    <a:pt x="34" y="673"/>
                    <a:pt x="30" y="673"/>
                  </a:cubicBezTo>
                  <a:cubicBezTo>
                    <a:pt x="27" y="673"/>
                    <a:pt x="24" y="672"/>
                    <a:pt x="20" y="672"/>
                  </a:cubicBezTo>
                  <a:cubicBezTo>
                    <a:pt x="14" y="671"/>
                    <a:pt x="7" y="671"/>
                    <a:pt x="0" y="670"/>
                  </a:cubicBezTo>
                  <a:close/>
                  <a:moveTo>
                    <a:pt x="594" y="106"/>
                  </a:moveTo>
                  <a:cubicBezTo>
                    <a:pt x="594" y="105"/>
                    <a:pt x="594" y="105"/>
                    <a:pt x="594" y="105"/>
                  </a:cubicBezTo>
                  <a:cubicBezTo>
                    <a:pt x="590" y="108"/>
                    <a:pt x="587" y="113"/>
                    <a:pt x="582" y="114"/>
                  </a:cubicBezTo>
                  <a:cubicBezTo>
                    <a:pt x="580" y="115"/>
                    <a:pt x="578" y="116"/>
                    <a:pt x="576" y="117"/>
                  </a:cubicBezTo>
                  <a:cubicBezTo>
                    <a:pt x="575" y="117"/>
                    <a:pt x="572" y="117"/>
                    <a:pt x="571" y="116"/>
                  </a:cubicBezTo>
                  <a:cubicBezTo>
                    <a:pt x="570" y="115"/>
                    <a:pt x="569" y="113"/>
                    <a:pt x="568" y="113"/>
                  </a:cubicBezTo>
                  <a:cubicBezTo>
                    <a:pt x="565" y="112"/>
                    <a:pt x="565" y="113"/>
                    <a:pt x="566" y="114"/>
                  </a:cubicBezTo>
                  <a:cubicBezTo>
                    <a:pt x="567" y="116"/>
                    <a:pt x="569" y="117"/>
                    <a:pt x="569" y="119"/>
                  </a:cubicBezTo>
                  <a:cubicBezTo>
                    <a:pt x="570" y="121"/>
                    <a:pt x="569" y="123"/>
                    <a:pt x="571" y="124"/>
                  </a:cubicBezTo>
                  <a:cubicBezTo>
                    <a:pt x="572" y="125"/>
                    <a:pt x="573" y="126"/>
                    <a:pt x="574" y="127"/>
                  </a:cubicBezTo>
                  <a:cubicBezTo>
                    <a:pt x="575" y="127"/>
                    <a:pt x="577" y="129"/>
                    <a:pt x="575" y="128"/>
                  </a:cubicBezTo>
                  <a:cubicBezTo>
                    <a:pt x="573" y="128"/>
                    <a:pt x="573" y="126"/>
                    <a:pt x="571" y="126"/>
                  </a:cubicBezTo>
                  <a:cubicBezTo>
                    <a:pt x="571" y="126"/>
                    <a:pt x="570" y="126"/>
                    <a:pt x="569" y="126"/>
                  </a:cubicBezTo>
                  <a:cubicBezTo>
                    <a:pt x="569" y="126"/>
                    <a:pt x="568" y="125"/>
                    <a:pt x="568" y="125"/>
                  </a:cubicBezTo>
                  <a:cubicBezTo>
                    <a:pt x="566" y="125"/>
                    <a:pt x="566" y="127"/>
                    <a:pt x="564" y="127"/>
                  </a:cubicBezTo>
                  <a:cubicBezTo>
                    <a:pt x="563" y="128"/>
                    <a:pt x="562" y="126"/>
                    <a:pt x="561" y="126"/>
                  </a:cubicBezTo>
                  <a:cubicBezTo>
                    <a:pt x="559" y="126"/>
                    <a:pt x="558" y="129"/>
                    <a:pt x="557" y="130"/>
                  </a:cubicBezTo>
                  <a:cubicBezTo>
                    <a:pt x="555" y="131"/>
                    <a:pt x="555" y="129"/>
                    <a:pt x="555" y="127"/>
                  </a:cubicBezTo>
                  <a:cubicBezTo>
                    <a:pt x="553" y="128"/>
                    <a:pt x="551" y="129"/>
                    <a:pt x="550" y="131"/>
                  </a:cubicBezTo>
                  <a:cubicBezTo>
                    <a:pt x="549" y="133"/>
                    <a:pt x="551" y="134"/>
                    <a:pt x="552" y="136"/>
                  </a:cubicBezTo>
                  <a:cubicBezTo>
                    <a:pt x="555" y="140"/>
                    <a:pt x="550" y="142"/>
                    <a:pt x="550" y="146"/>
                  </a:cubicBezTo>
                  <a:cubicBezTo>
                    <a:pt x="550" y="148"/>
                    <a:pt x="550" y="148"/>
                    <a:pt x="550" y="149"/>
                  </a:cubicBezTo>
                  <a:cubicBezTo>
                    <a:pt x="549" y="150"/>
                    <a:pt x="549" y="150"/>
                    <a:pt x="549" y="151"/>
                  </a:cubicBezTo>
                  <a:cubicBezTo>
                    <a:pt x="548" y="153"/>
                    <a:pt x="550" y="155"/>
                    <a:pt x="550" y="157"/>
                  </a:cubicBezTo>
                  <a:cubicBezTo>
                    <a:pt x="550" y="160"/>
                    <a:pt x="549" y="160"/>
                    <a:pt x="548" y="162"/>
                  </a:cubicBezTo>
                  <a:cubicBezTo>
                    <a:pt x="547" y="164"/>
                    <a:pt x="547" y="166"/>
                    <a:pt x="546" y="168"/>
                  </a:cubicBezTo>
                  <a:cubicBezTo>
                    <a:pt x="545" y="166"/>
                    <a:pt x="544" y="165"/>
                    <a:pt x="541" y="166"/>
                  </a:cubicBezTo>
                  <a:cubicBezTo>
                    <a:pt x="539" y="166"/>
                    <a:pt x="537" y="167"/>
                    <a:pt x="535" y="168"/>
                  </a:cubicBezTo>
                  <a:cubicBezTo>
                    <a:pt x="533" y="169"/>
                    <a:pt x="529" y="169"/>
                    <a:pt x="527" y="171"/>
                  </a:cubicBezTo>
                  <a:cubicBezTo>
                    <a:pt x="527" y="171"/>
                    <a:pt x="523" y="175"/>
                    <a:pt x="523" y="173"/>
                  </a:cubicBezTo>
                  <a:cubicBezTo>
                    <a:pt x="522" y="171"/>
                    <a:pt x="527" y="171"/>
                    <a:pt x="527" y="169"/>
                  </a:cubicBezTo>
                  <a:cubicBezTo>
                    <a:pt x="526" y="166"/>
                    <a:pt x="521" y="169"/>
                    <a:pt x="520" y="169"/>
                  </a:cubicBezTo>
                  <a:cubicBezTo>
                    <a:pt x="518" y="169"/>
                    <a:pt x="516" y="169"/>
                    <a:pt x="514" y="168"/>
                  </a:cubicBezTo>
                  <a:cubicBezTo>
                    <a:pt x="511" y="167"/>
                    <a:pt x="512" y="164"/>
                    <a:pt x="511" y="162"/>
                  </a:cubicBezTo>
                  <a:cubicBezTo>
                    <a:pt x="510" y="159"/>
                    <a:pt x="509" y="157"/>
                    <a:pt x="508" y="154"/>
                  </a:cubicBezTo>
                  <a:cubicBezTo>
                    <a:pt x="507" y="152"/>
                    <a:pt x="506" y="151"/>
                    <a:pt x="504" y="150"/>
                  </a:cubicBezTo>
                  <a:cubicBezTo>
                    <a:pt x="501" y="150"/>
                    <a:pt x="499" y="148"/>
                    <a:pt x="497" y="146"/>
                  </a:cubicBezTo>
                  <a:cubicBezTo>
                    <a:pt x="495" y="144"/>
                    <a:pt x="494" y="143"/>
                    <a:pt x="494" y="140"/>
                  </a:cubicBezTo>
                  <a:cubicBezTo>
                    <a:pt x="494" y="138"/>
                    <a:pt x="494" y="135"/>
                    <a:pt x="496" y="134"/>
                  </a:cubicBezTo>
                  <a:cubicBezTo>
                    <a:pt x="498" y="132"/>
                    <a:pt x="500" y="132"/>
                    <a:pt x="502" y="131"/>
                  </a:cubicBezTo>
                  <a:cubicBezTo>
                    <a:pt x="504" y="129"/>
                    <a:pt x="501" y="126"/>
                    <a:pt x="502" y="124"/>
                  </a:cubicBezTo>
                  <a:cubicBezTo>
                    <a:pt x="502" y="123"/>
                    <a:pt x="506" y="122"/>
                    <a:pt x="508" y="121"/>
                  </a:cubicBezTo>
                  <a:cubicBezTo>
                    <a:pt x="511" y="121"/>
                    <a:pt x="514" y="120"/>
                    <a:pt x="516" y="120"/>
                  </a:cubicBezTo>
                  <a:cubicBezTo>
                    <a:pt x="519" y="120"/>
                    <a:pt x="521" y="118"/>
                    <a:pt x="524" y="119"/>
                  </a:cubicBezTo>
                  <a:cubicBezTo>
                    <a:pt x="525" y="119"/>
                    <a:pt x="528" y="121"/>
                    <a:pt x="529" y="119"/>
                  </a:cubicBezTo>
                  <a:cubicBezTo>
                    <a:pt x="530" y="118"/>
                    <a:pt x="530" y="116"/>
                    <a:pt x="529" y="115"/>
                  </a:cubicBezTo>
                  <a:cubicBezTo>
                    <a:pt x="529" y="112"/>
                    <a:pt x="526" y="111"/>
                    <a:pt x="526" y="108"/>
                  </a:cubicBezTo>
                  <a:cubicBezTo>
                    <a:pt x="526" y="107"/>
                    <a:pt x="526" y="106"/>
                    <a:pt x="526" y="105"/>
                  </a:cubicBezTo>
                  <a:cubicBezTo>
                    <a:pt x="525" y="105"/>
                    <a:pt x="525" y="105"/>
                    <a:pt x="524" y="104"/>
                  </a:cubicBezTo>
                  <a:cubicBezTo>
                    <a:pt x="524" y="103"/>
                    <a:pt x="526" y="103"/>
                    <a:pt x="525" y="102"/>
                  </a:cubicBezTo>
                  <a:cubicBezTo>
                    <a:pt x="525" y="101"/>
                    <a:pt x="524" y="100"/>
                    <a:pt x="523" y="100"/>
                  </a:cubicBezTo>
                  <a:cubicBezTo>
                    <a:pt x="522" y="99"/>
                    <a:pt x="521" y="98"/>
                    <a:pt x="520" y="97"/>
                  </a:cubicBezTo>
                  <a:cubicBezTo>
                    <a:pt x="519" y="97"/>
                    <a:pt x="519" y="96"/>
                    <a:pt x="518" y="95"/>
                  </a:cubicBezTo>
                  <a:cubicBezTo>
                    <a:pt x="518" y="94"/>
                    <a:pt x="517" y="94"/>
                    <a:pt x="516" y="93"/>
                  </a:cubicBezTo>
                  <a:cubicBezTo>
                    <a:pt x="516" y="92"/>
                    <a:pt x="516" y="92"/>
                    <a:pt x="515" y="91"/>
                  </a:cubicBezTo>
                  <a:cubicBezTo>
                    <a:pt x="515" y="90"/>
                    <a:pt x="514" y="89"/>
                    <a:pt x="514" y="88"/>
                  </a:cubicBezTo>
                  <a:cubicBezTo>
                    <a:pt x="514" y="87"/>
                    <a:pt x="515" y="86"/>
                    <a:pt x="515" y="86"/>
                  </a:cubicBezTo>
                  <a:cubicBezTo>
                    <a:pt x="515" y="83"/>
                    <a:pt x="506" y="81"/>
                    <a:pt x="504" y="81"/>
                  </a:cubicBezTo>
                  <a:cubicBezTo>
                    <a:pt x="498" y="80"/>
                    <a:pt x="492" y="80"/>
                    <a:pt x="486" y="81"/>
                  </a:cubicBezTo>
                  <a:cubicBezTo>
                    <a:pt x="480" y="81"/>
                    <a:pt x="476" y="82"/>
                    <a:pt x="472" y="78"/>
                  </a:cubicBezTo>
                  <a:cubicBezTo>
                    <a:pt x="471" y="77"/>
                    <a:pt x="471" y="76"/>
                    <a:pt x="470" y="76"/>
                  </a:cubicBezTo>
                  <a:cubicBezTo>
                    <a:pt x="469" y="76"/>
                    <a:pt x="468" y="76"/>
                    <a:pt x="467" y="75"/>
                  </a:cubicBezTo>
                  <a:cubicBezTo>
                    <a:pt x="466" y="74"/>
                    <a:pt x="466" y="72"/>
                    <a:pt x="463" y="72"/>
                  </a:cubicBezTo>
                  <a:cubicBezTo>
                    <a:pt x="458" y="74"/>
                    <a:pt x="466" y="81"/>
                    <a:pt x="468" y="82"/>
                  </a:cubicBezTo>
                  <a:cubicBezTo>
                    <a:pt x="472" y="85"/>
                    <a:pt x="477" y="88"/>
                    <a:pt x="480" y="93"/>
                  </a:cubicBezTo>
                  <a:cubicBezTo>
                    <a:pt x="481" y="95"/>
                    <a:pt x="480" y="98"/>
                    <a:pt x="480" y="100"/>
                  </a:cubicBezTo>
                  <a:cubicBezTo>
                    <a:pt x="480" y="102"/>
                    <a:pt x="479" y="103"/>
                    <a:pt x="479" y="104"/>
                  </a:cubicBezTo>
                  <a:cubicBezTo>
                    <a:pt x="479" y="105"/>
                    <a:pt x="480" y="107"/>
                    <a:pt x="480" y="108"/>
                  </a:cubicBezTo>
                  <a:cubicBezTo>
                    <a:pt x="481" y="108"/>
                    <a:pt x="482" y="107"/>
                    <a:pt x="483" y="107"/>
                  </a:cubicBezTo>
                  <a:cubicBezTo>
                    <a:pt x="482" y="109"/>
                    <a:pt x="478" y="110"/>
                    <a:pt x="479" y="112"/>
                  </a:cubicBezTo>
                  <a:cubicBezTo>
                    <a:pt x="479" y="115"/>
                    <a:pt x="482" y="113"/>
                    <a:pt x="479" y="115"/>
                  </a:cubicBezTo>
                  <a:cubicBezTo>
                    <a:pt x="478" y="116"/>
                    <a:pt x="478" y="116"/>
                    <a:pt x="478" y="118"/>
                  </a:cubicBezTo>
                  <a:cubicBezTo>
                    <a:pt x="478" y="119"/>
                    <a:pt x="479" y="119"/>
                    <a:pt x="479" y="120"/>
                  </a:cubicBezTo>
                  <a:cubicBezTo>
                    <a:pt x="479" y="121"/>
                    <a:pt x="479" y="121"/>
                    <a:pt x="478" y="122"/>
                  </a:cubicBezTo>
                  <a:cubicBezTo>
                    <a:pt x="478" y="123"/>
                    <a:pt x="478" y="124"/>
                    <a:pt x="478" y="125"/>
                  </a:cubicBezTo>
                  <a:cubicBezTo>
                    <a:pt x="478" y="125"/>
                    <a:pt x="479" y="125"/>
                    <a:pt x="479" y="126"/>
                  </a:cubicBezTo>
                  <a:cubicBezTo>
                    <a:pt x="479" y="127"/>
                    <a:pt x="478" y="127"/>
                    <a:pt x="477" y="127"/>
                  </a:cubicBezTo>
                  <a:cubicBezTo>
                    <a:pt x="475" y="129"/>
                    <a:pt x="474" y="134"/>
                    <a:pt x="473" y="137"/>
                  </a:cubicBezTo>
                  <a:cubicBezTo>
                    <a:pt x="472" y="140"/>
                    <a:pt x="471" y="144"/>
                    <a:pt x="471" y="147"/>
                  </a:cubicBezTo>
                  <a:cubicBezTo>
                    <a:pt x="472" y="149"/>
                    <a:pt x="471" y="151"/>
                    <a:pt x="473" y="152"/>
                  </a:cubicBezTo>
                  <a:cubicBezTo>
                    <a:pt x="474" y="153"/>
                    <a:pt x="475" y="152"/>
                    <a:pt x="476" y="152"/>
                  </a:cubicBezTo>
                  <a:cubicBezTo>
                    <a:pt x="480" y="151"/>
                    <a:pt x="480" y="157"/>
                    <a:pt x="484" y="155"/>
                  </a:cubicBezTo>
                  <a:cubicBezTo>
                    <a:pt x="482" y="158"/>
                    <a:pt x="483" y="159"/>
                    <a:pt x="485" y="161"/>
                  </a:cubicBezTo>
                  <a:cubicBezTo>
                    <a:pt x="486" y="163"/>
                    <a:pt x="487" y="166"/>
                    <a:pt x="486" y="168"/>
                  </a:cubicBezTo>
                  <a:cubicBezTo>
                    <a:pt x="486" y="170"/>
                    <a:pt x="483" y="170"/>
                    <a:pt x="483" y="172"/>
                  </a:cubicBezTo>
                  <a:cubicBezTo>
                    <a:pt x="483" y="173"/>
                    <a:pt x="485" y="174"/>
                    <a:pt x="485" y="175"/>
                  </a:cubicBezTo>
                  <a:cubicBezTo>
                    <a:pt x="485" y="176"/>
                    <a:pt x="486" y="177"/>
                    <a:pt x="487" y="178"/>
                  </a:cubicBezTo>
                  <a:cubicBezTo>
                    <a:pt x="486" y="179"/>
                    <a:pt x="484" y="179"/>
                    <a:pt x="484" y="182"/>
                  </a:cubicBezTo>
                  <a:cubicBezTo>
                    <a:pt x="484" y="184"/>
                    <a:pt x="484" y="185"/>
                    <a:pt x="483" y="186"/>
                  </a:cubicBezTo>
                  <a:cubicBezTo>
                    <a:pt x="481" y="189"/>
                    <a:pt x="479" y="193"/>
                    <a:pt x="478" y="196"/>
                  </a:cubicBezTo>
                  <a:cubicBezTo>
                    <a:pt x="476" y="200"/>
                    <a:pt x="480" y="203"/>
                    <a:pt x="479" y="207"/>
                  </a:cubicBezTo>
                  <a:cubicBezTo>
                    <a:pt x="479" y="208"/>
                    <a:pt x="478" y="208"/>
                    <a:pt x="478" y="209"/>
                  </a:cubicBezTo>
                  <a:cubicBezTo>
                    <a:pt x="479" y="210"/>
                    <a:pt x="479" y="211"/>
                    <a:pt x="479" y="212"/>
                  </a:cubicBezTo>
                  <a:cubicBezTo>
                    <a:pt x="480" y="213"/>
                    <a:pt x="481" y="216"/>
                    <a:pt x="480" y="217"/>
                  </a:cubicBezTo>
                  <a:cubicBezTo>
                    <a:pt x="477" y="214"/>
                    <a:pt x="478" y="210"/>
                    <a:pt x="476" y="207"/>
                  </a:cubicBezTo>
                  <a:cubicBezTo>
                    <a:pt x="475" y="204"/>
                    <a:pt x="473" y="201"/>
                    <a:pt x="470" y="202"/>
                  </a:cubicBezTo>
                  <a:cubicBezTo>
                    <a:pt x="469" y="202"/>
                    <a:pt x="465" y="205"/>
                    <a:pt x="465" y="206"/>
                  </a:cubicBezTo>
                  <a:cubicBezTo>
                    <a:pt x="464" y="207"/>
                    <a:pt x="470" y="210"/>
                    <a:pt x="467" y="212"/>
                  </a:cubicBezTo>
                  <a:cubicBezTo>
                    <a:pt x="467" y="211"/>
                    <a:pt x="466" y="210"/>
                    <a:pt x="465" y="209"/>
                  </a:cubicBezTo>
                  <a:cubicBezTo>
                    <a:pt x="464" y="208"/>
                    <a:pt x="462" y="208"/>
                    <a:pt x="462" y="206"/>
                  </a:cubicBezTo>
                  <a:cubicBezTo>
                    <a:pt x="462" y="204"/>
                    <a:pt x="466" y="201"/>
                    <a:pt x="468" y="201"/>
                  </a:cubicBezTo>
                  <a:cubicBezTo>
                    <a:pt x="469" y="200"/>
                    <a:pt x="470" y="199"/>
                    <a:pt x="470" y="197"/>
                  </a:cubicBezTo>
                  <a:cubicBezTo>
                    <a:pt x="469" y="196"/>
                    <a:pt x="468" y="195"/>
                    <a:pt x="467" y="194"/>
                  </a:cubicBezTo>
                  <a:cubicBezTo>
                    <a:pt x="465" y="193"/>
                    <a:pt x="464" y="194"/>
                    <a:pt x="463" y="193"/>
                  </a:cubicBezTo>
                  <a:cubicBezTo>
                    <a:pt x="463" y="192"/>
                    <a:pt x="463" y="190"/>
                    <a:pt x="463" y="189"/>
                  </a:cubicBezTo>
                  <a:cubicBezTo>
                    <a:pt x="460" y="189"/>
                    <a:pt x="458" y="190"/>
                    <a:pt x="455" y="190"/>
                  </a:cubicBezTo>
                  <a:cubicBezTo>
                    <a:pt x="453" y="190"/>
                    <a:pt x="450" y="191"/>
                    <a:pt x="448" y="191"/>
                  </a:cubicBezTo>
                  <a:cubicBezTo>
                    <a:pt x="448" y="189"/>
                    <a:pt x="451" y="189"/>
                    <a:pt x="450" y="188"/>
                  </a:cubicBezTo>
                  <a:cubicBezTo>
                    <a:pt x="450" y="186"/>
                    <a:pt x="448" y="186"/>
                    <a:pt x="447" y="186"/>
                  </a:cubicBezTo>
                  <a:cubicBezTo>
                    <a:pt x="443" y="184"/>
                    <a:pt x="440" y="183"/>
                    <a:pt x="438" y="187"/>
                  </a:cubicBezTo>
                  <a:cubicBezTo>
                    <a:pt x="437" y="191"/>
                    <a:pt x="436" y="194"/>
                    <a:pt x="434" y="197"/>
                  </a:cubicBezTo>
                  <a:cubicBezTo>
                    <a:pt x="432" y="200"/>
                    <a:pt x="429" y="203"/>
                    <a:pt x="426" y="205"/>
                  </a:cubicBezTo>
                  <a:cubicBezTo>
                    <a:pt x="423" y="207"/>
                    <a:pt x="420" y="209"/>
                    <a:pt x="417" y="210"/>
                  </a:cubicBezTo>
                  <a:cubicBezTo>
                    <a:pt x="414" y="211"/>
                    <a:pt x="412" y="212"/>
                    <a:pt x="410" y="214"/>
                  </a:cubicBezTo>
                  <a:cubicBezTo>
                    <a:pt x="408" y="217"/>
                    <a:pt x="407" y="220"/>
                    <a:pt x="404" y="222"/>
                  </a:cubicBezTo>
                  <a:cubicBezTo>
                    <a:pt x="402" y="224"/>
                    <a:pt x="399" y="226"/>
                    <a:pt x="397" y="228"/>
                  </a:cubicBezTo>
                  <a:cubicBezTo>
                    <a:pt x="393" y="230"/>
                    <a:pt x="394" y="233"/>
                    <a:pt x="393" y="236"/>
                  </a:cubicBezTo>
                  <a:cubicBezTo>
                    <a:pt x="392" y="240"/>
                    <a:pt x="393" y="242"/>
                    <a:pt x="395" y="245"/>
                  </a:cubicBezTo>
                  <a:cubicBezTo>
                    <a:pt x="398" y="247"/>
                    <a:pt x="398" y="251"/>
                    <a:pt x="400" y="254"/>
                  </a:cubicBezTo>
                  <a:cubicBezTo>
                    <a:pt x="402" y="256"/>
                    <a:pt x="404" y="257"/>
                    <a:pt x="405" y="260"/>
                  </a:cubicBezTo>
                  <a:cubicBezTo>
                    <a:pt x="406" y="261"/>
                    <a:pt x="406" y="263"/>
                    <a:pt x="406" y="264"/>
                  </a:cubicBezTo>
                  <a:cubicBezTo>
                    <a:pt x="407" y="266"/>
                    <a:pt x="407" y="267"/>
                    <a:pt x="407" y="268"/>
                  </a:cubicBezTo>
                  <a:cubicBezTo>
                    <a:pt x="407" y="269"/>
                    <a:pt x="407" y="270"/>
                    <a:pt x="407" y="271"/>
                  </a:cubicBezTo>
                  <a:cubicBezTo>
                    <a:pt x="407" y="273"/>
                    <a:pt x="408" y="274"/>
                    <a:pt x="408" y="276"/>
                  </a:cubicBezTo>
                  <a:cubicBezTo>
                    <a:pt x="408" y="278"/>
                    <a:pt x="405" y="279"/>
                    <a:pt x="403" y="278"/>
                  </a:cubicBezTo>
                  <a:cubicBezTo>
                    <a:pt x="400" y="278"/>
                    <a:pt x="399" y="275"/>
                    <a:pt x="397" y="274"/>
                  </a:cubicBezTo>
                  <a:cubicBezTo>
                    <a:pt x="396" y="273"/>
                    <a:pt x="394" y="273"/>
                    <a:pt x="394" y="274"/>
                  </a:cubicBezTo>
                  <a:cubicBezTo>
                    <a:pt x="393" y="275"/>
                    <a:pt x="394" y="275"/>
                    <a:pt x="394" y="275"/>
                  </a:cubicBezTo>
                  <a:cubicBezTo>
                    <a:pt x="395" y="276"/>
                    <a:pt x="395" y="275"/>
                    <a:pt x="395" y="276"/>
                  </a:cubicBezTo>
                  <a:cubicBezTo>
                    <a:pt x="395" y="277"/>
                    <a:pt x="393" y="278"/>
                    <a:pt x="392" y="278"/>
                  </a:cubicBezTo>
                  <a:cubicBezTo>
                    <a:pt x="390" y="278"/>
                    <a:pt x="388" y="276"/>
                    <a:pt x="386" y="275"/>
                  </a:cubicBezTo>
                  <a:cubicBezTo>
                    <a:pt x="384" y="274"/>
                    <a:pt x="381" y="271"/>
                    <a:pt x="379" y="270"/>
                  </a:cubicBezTo>
                  <a:cubicBezTo>
                    <a:pt x="377" y="268"/>
                    <a:pt x="374" y="268"/>
                    <a:pt x="371" y="267"/>
                  </a:cubicBezTo>
                  <a:cubicBezTo>
                    <a:pt x="369" y="266"/>
                    <a:pt x="368" y="264"/>
                    <a:pt x="367" y="266"/>
                  </a:cubicBezTo>
                  <a:cubicBezTo>
                    <a:pt x="367" y="267"/>
                    <a:pt x="368" y="268"/>
                    <a:pt x="367" y="269"/>
                  </a:cubicBezTo>
                  <a:cubicBezTo>
                    <a:pt x="367" y="269"/>
                    <a:pt x="365" y="269"/>
                    <a:pt x="364" y="269"/>
                  </a:cubicBezTo>
                  <a:cubicBezTo>
                    <a:pt x="363" y="269"/>
                    <a:pt x="363" y="270"/>
                    <a:pt x="362" y="271"/>
                  </a:cubicBezTo>
                  <a:cubicBezTo>
                    <a:pt x="362" y="271"/>
                    <a:pt x="361" y="273"/>
                    <a:pt x="360" y="273"/>
                  </a:cubicBezTo>
                  <a:cubicBezTo>
                    <a:pt x="360" y="273"/>
                    <a:pt x="360" y="268"/>
                    <a:pt x="360" y="268"/>
                  </a:cubicBezTo>
                  <a:cubicBezTo>
                    <a:pt x="361" y="266"/>
                    <a:pt x="363" y="267"/>
                    <a:pt x="364" y="266"/>
                  </a:cubicBezTo>
                  <a:cubicBezTo>
                    <a:pt x="365" y="266"/>
                    <a:pt x="367" y="265"/>
                    <a:pt x="366" y="264"/>
                  </a:cubicBezTo>
                  <a:cubicBezTo>
                    <a:pt x="366" y="263"/>
                    <a:pt x="363" y="264"/>
                    <a:pt x="362" y="264"/>
                  </a:cubicBezTo>
                  <a:cubicBezTo>
                    <a:pt x="360" y="264"/>
                    <a:pt x="359" y="262"/>
                    <a:pt x="357" y="261"/>
                  </a:cubicBezTo>
                  <a:cubicBezTo>
                    <a:pt x="355" y="260"/>
                    <a:pt x="355" y="259"/>
                    <a:pt x="354" y="257"/>
                  </a:cubicBezTo>
                  <a:cubicBezTo>
                    <a:pt x="353" y="254"/>
                    <a:pt x="349" y="251"/>
                    <a:pt x="346" y="250"/>
                  </a:cubicBezTo>
                  <a:cubicBezTo>
                    <a:pt x="343" y="249"/>
                    <a:pt x="340" y="246"/>
                    <a:pt x="337" y="248"/>
                  </a:cubicBezTo>
                  <a:cubicBezTo>
                    <a:pt x="335" y="250"/>
                    <a:pt x="337" y="251"/>
                    <a:pt x="336" y="254"/>
                  </a:cubicBezTo>
                  <a:cubicBezTo>
                    <a:pt x="336" y="256"/>
                    <a:pt x="336" y="257"/>
                    <a:pt x="335" y="259"/>
                  </a:cubicBezTo>
                  <a:cubicBezTo>
                    <a:pt x="333" y="260"/>
                    <a:pt x="332" y="260"/>
                    <a:pt x="331" y="260"/>
                  </a:cubicBezTo>
                  <a:cubicBezTo>
                    <a:pt x="330" y="260"/>
                    <a:pt x="330" y="259"/>
                    <a:pt x="329" y="260"/>
                  </a:cubicBezTo>
                  <a:cubicBezTo>
                    <a:pt x="328" y="260"/>
                    <a:pt x="329" y="261"/>
                    <a:pt x="329" y="261"/>
                  </a:cubicBezTo>
                  <a:cubicBezTo>
                    <a:pt x="330" y="263"/>
                    <a:pt x="331" y="262"/>
                    <a:pt x="331" y="265"/>
                  </a:cubicBezTo>
                  <a:cubicBezTo>
                    <a:pt x="331" y="264"/>
                    <a:pt x="330" y="265"/>
                    <a:pt x="330" y="265"/>
                  </a:cubicBezTo>
                  <a:cubicBezTo>
                    <a:pt x="330" y="266"/>
                    <a:pt x="330" y="267"/>
                    <a:pt x="330" y="268"/>
                  </a:cubicBezTo>
                  <a:cubicBezTo>
                    <a:pt x="331" y="269"/>
                    <a:pt x="332" y="269"/>
                    <a:pt x="333" y="270"/>
                  </a:cubicBezTo>
                  <a:cubicBezTo>
                    <a:pt x="334" y="270"/>
                    <a:pt x="335" y="272"/>
                    <a:pt x="335" y="273"/>
                  </a:cubicBezTo>
                  <a:cubicBezTo>
                    <a:pt x="336" y="276"/>
                    <a:pt x="338" y="278"/>
                    <a:pt x="339" y="281"/>
                  </a:cubicBezTo>
                  <a:cubicBezTo>
                    <a:pt x="341" y="283"/>
                    <a:pt x="342" y="285"/>
                    <a:pt x="344" y="285"/>
                  </a:cubicBezTo>
                  <a:cubicBezTo>
                    <a:pt x="345" y="286"/>
                    <a:pt x="348" y="287"/>
                    <a:pt x="349" y="285"/>
                  </a:cubicBezTo>
                  <a:cubicBezTo>
                    <a:pt x="350" y="285"/>
                    <a:pt x="351" y="286"/>
                    <a:pt x="352" y="285"/>
                  </a:cubicBezTo>
                  <a:cubicBezTo>
                    <a:pt x="353" y="285"/>
                    <a:pt x="353" y="283"/>
                    <a:pt x="354" y="282"/>
                  </a:cubicBezTo>
                  <a:cubicBezTo>
                    <a:pt x="355" y="283"/>
                    <a:pt x="355" y="284"/>
                    <a:pt x="355" y="285"/>
                  </a:cubicBezTo>
                  <a:cubicBezTo>
                    <a:pt x="356" y="286"/>
                    <a:pt x="357" y="285"/>
                    <a:pt x="357" y="287"/>
                  </a:cubicBezTo>
                  <a:cubicBezTo>
                    <a:pt x="358" y="288"/>
                    <a:pt x="359" y="289"/>
                    <a:pt x="359" y="290"/>
                  </a:cubicBezTo>
                  <a:cubicBezTo>
                    <a:pt x="359" y="291"/>
                    <a:pt x="357" y="290"/>
                    <a:pt x="357" y="291"/>
                  </a:cubicBezTo>
                  <a:cubicBezTo>
                    <a:pt x="357" y="293"/>
                    <a:pt x="360" y="296"/>
                    <a:pt x="360" y="297"/>
                  </a:cubicBezTo>
                  <a:cubicBezTo>
                    <a:pt x="361" y="300"/>
                    <a:pt x="361" y="302"/>
                    <a:pt x="359" y="304"/>
                  </a:cubicBezTo>
                  <a:cubicBezTo>
                    <a:pt x="358" y="307"/>
                    <a:pt x="356" y="306"/>
                    <a:pt x="354" y="306"/>
                  </a:cubicBezTo>
                  <a:cubicBezTo>
                    <a:pt x="350" y="307"/>
                    <a:pt x="352" y="309"/>
                    <a:pt x="349" y="310"/>
                  </a:cubicBezTo>
                  <a:cubicBezTo>
                    <a:pt x="347" y="312"/>
                    <a:pt x="345" y="311"/>
                    <a:pt x="344" y="309"/>
                  </a:cubicBezTo>
                  <a:cubicBezTo>
                    <a:pt x="342" y="308"/>
                    <a:pt x="341" y="307"/>
                    <a:pt x="339" y="307"/>
                  </a:cubicBezTo>
                  <a:cubicBezTo>
                    <a:pt x="338" y="307"/>
                    <a:pt x="338" y="306"/>
                    <a:pt x="337" y="306"/>
                  </a:cubicBezTo>
                  <a:cubicBezTo>
                    <a:pt x="337" y="306"/>
                    <a:pt x="337" y="306"/>
                    <a:pt x="337" y="306"/>
                  </a:cubicBezTo>
                  <a:cubicBezTo>
                    <a:pt x="337" y="306"/>
                    <a:pt x="337" y="307"/>
                    <a:pt x="336" y="306"/>
                  </a:cubicBezTo>
                  <a:cubicBezTo>
                    <a:pt x="336" y="305"/>
                    <a:pt x="334" y="306"/>
                    <a:pt x="333" y="306"/>
                  </a:cubicBezTo>
                  <a:cubicBezTo>
                    <a:pt x="332" y="305"/>
                    <a:pt x="331" y="304"/>
                    <a:pt x="330" y="304"/>
                  </a:cubicBezTo>
                  <a:cubicBezTo>
                    <a:pt x="330" y="304"/>
                    <a:pt x="323" y="301"/>
                    <a:pt x="325" y="300"/>
                  </a:cubicBezTo>
                  <a:cubicBezTo>
                    <a:pt x="325" y="299"/>
                    <a:pt x="324" y="299"/>
                    <a:pt x="324" y="298"/>
                  </a:cubicBezTo>
                  <a:cubicBezTo>
                    <a:pt x="324" y="297"/>
                    <a:pt x="325" y="297"/>
                    <a:pt x="324" y="296"/>
                  </a:cubicBezTo>
                  <a:cubicBezTo>
                    <a:pt x="324" y="295"/>
                    <a:pt x="324" y="295"/>
                    <a:pt x="324" y="294"/>
                  </a:cubicBezTo>
                  <a:cubicBezTo>
                    <a:pt x="323" y="293"/>
                    <a:pt x="322" y="292"/>
                    <a:pt x="322" y="292"/>
                  </a:cubicBezTo>
                  <a:cubicBezTo>
                    <a:pt x="320" y="292"/>
                    <a:pt x="321" y="292"/>
                    <a:pt x="320" y="293"/>
                  </a:cubicBezTo>
                  <a:cubicBezTo>
                    <a:pt x="320" y="293"/>
                    <a:pt x="321" y="294"/>
                    <a:pt x="320" y="294"/>
                  </a:cubicBezTo>
                  <a:cubicBezTo>
                    <a:pt x="319" y="294"/>
                    <a:pt x="319" y="293"/>
                    <a:pt x="319" y="293"/>
                  </a:cubicBezTo>
                  <a:cubicBezTo>
                    <a:pt x="318" y="292"/>
                    <a:pt x="318" y="290"/>
                    <a:pt x="317" y="289"/>
                  </a:cubicBezTo>
                  <a:cubicBezTo>
                    <a:pt x="317" y="288"/>
                    <a:pt x="314" y="283"/>
                    <a:pt x="311" y="285"/>
                  </a:cubicBezTo>
                  <a:cubicBezTo>
                    <a:pt x="312" y="286"/>
                    <a:pt x="311" y="286"/>
                    <a:pt x="312" y="287"/>
                  </a:cubicBezTo>
                  <a:cubicBezTo>
                    <a:pt x="311" y="287"/>
                    <a:pt x="310" y="287"/>
                    <a:pt x="310" y="287"/>
                  </a:cubicBezTo>
                  <a:cubicBezTo>
                    <a:pt x="307" y="288"/>
                    <a:pt x="308" y="289"/>
                    <a:pt x="306" y="287"/>
                  </a:cubicBezTo>
                  <a:cubicBezTo>
                    <a:pt x="305" y="285"/>
                    <a:pt x="304" y="286"/>
                    <a:pt x="303" y="284"/>
                  </a:cubicBezTo>
                  <a:cubicBezTo>
                    <a:pt x="302" y="284"/>
                    <a:pt x="302" y="283"/>
                    <a:pt x="301" y="283"/>
                  </a:cubicBezTo>
                  <a:cubicBezTo>
                    <a:pt x="301" y="282"/>
                    <a:pt x="300" y="282"/>
                    <a:pt x="300" y="282"/>
                  </a:cubicBezTo>
                  <a:cubicBezTo>
                    <a:pt x="299" y="280"/>
                    <a:pt x="300" y="280"/>
                    <a:pt x="298" y="279"/>
                  </a:cubicBezTo>
                  <a:cubicBezTo>
                    <a:pt x="297" y="279"/>
                    <a:pt x="296" y="279"/>
                    <a:pt x="296" y="278"/>
                  </a:cubicBezTo>
                  <a:cubicBezTo>
                    <a:pt x="296" y="277"/>
                    <a:pt x="296" y="278"/>
                    <a:pt x="297" y="277"/>
                  </a:cubicBezTo>
                  <a:cubicBezTo>
                    <a:pt x="297" y="276"/>
                    <a:pt x="300" y="274"/>
                    <a:pt x="298" y="273"/>
                  </a:cubicBezTo>
                  <a:cubicBezTo>
                    <a:pt x="298" y="272"/>
                    <a:pt x="297" y="272"/>
                    <a:pt x="297" y="271"/>
                  </a:cubicBezTo>
                  <a:cubicBezTo>
                    <a:pt x="297" y="271"/>
                    <a:pt x="297" y="270"/>
                    <a:pt x="297" y="270"/>
                  </a:cubicBezTo>
                  <a:cubicBezTo>
                    <a:pt x="296" y="268"/>
                    <a:pt x="296" y="269"/>
                    <a:pt x="297" y="267"/>
                  </a:cubicBezTo>
                  <a:cubicBezTo>
                    <a:pt x="298" y="265"/>
                    <a:pt x="299" y="265"/>
                    <a:pt x="298" y="262"/>
                  </a:cubicBezTo>
                  <a:cubicBezTo>
                    <a:pt x="297" y="261"/>
                    <a:pt x="297" y="260"/>
                    <a:pt x="296" y="259"/>
                  </a:cubicBezTo>
                  <a:cubicBezTo>
                    <a:pt x="296" y="259"/>
                    <a:pt x="295" y="259"/>
                    <a:pt x="295" y="258"/>
                  </a:cubicBezTo>
                  <a:cubicBezTo>
                    <a:pt x="294" y="257"/>
                    <a:pt x="296" y="257"/>
                    <a:pt x="296" y="255"/>
                  </a:cubicBezTo>
                  <a:cubicBezTo>
                    <a:pt x="296" y="255"/>
                    <a:pt x="295" y="254"/>
                    <a:pt x="295" y="254"/>
                  </a:cubicBezTo>
                  <a:cubicBezTo>
                    <a:pt x="295" y="254"/>
                    <a:pt x="295" y="253"/>
                    <a:pt x="295" y="252"/>
                  </a:cubicBezTo>
                  <a:cubicBezTo>
                    <a:pt x="295" y="252"/>
                    <a:pt x="294" y="252"/>
                    <a:pt x="293" y="251"/>
                  </a:cubicBezTo>
                  <a:cubicBezTo>
                    <a:pt x="293" y="250"/>
                    <a:pt x="293" y="249"/>
                    <a:pt x="293" y="249"/>
                  </a:cubicBezTo>
                  <a:cubicBezTo>
                    <a:pt x="294" y="247"/>
                    <a:pt x="293" y="247"/>
                    <a:pt x="292" y="246"/>
                  </a:cubicBezTo>
                  <a:cubicBezTo>
                    <a:pt x="291" y="244"/>
                    <a:pt x="290" y="243"/>
                    <a:pt x="289" y="242"/>
                  </a:cubicBezTo>
                  <a:cubicBezTo>
                    <a:pt x="289" y="241"/>
                    <a:pt x="289" y="240"/>
                    <a:pt x="288" y="240"/>
                  </a:cubicBezTo>
                  <a:cubicBezTo>
                    <a:pt x="287" y="239"/>
                    <a:pt x="287" y="240"/>
                    <a:pt x="286" y="239"/>
                  </a:cubicBezTo>
                  <a:cubicBezTo>
                    <a:pt x="287" y="238"/>
                    <a:pt x="289" y="238"/>
                    <a:pt x="290" y="238"/>
                  </a:cubicBezTo>
                  <a:cubicBezTo>
                    <a:pt x="291" y="235"/>
                    <a:pt x="292" y="236"/>
                    <a:pt x="294" y="236"/>
                  </a:cubicBezTo>
                  <a:cubicBezTo>
                    <a:pt x="294" y="235"/>
                    <a:pt x="293" y="235"/>
                    <a:pt x="294" y="234"/>
                  </a:cubicBezTo>
                  <a:cubicBezTo>
                    <a:pt x="294" y="233"/>
                    <a:pt x="295" y="233"/>
                    <a:pt x="295" y="232"/>
                  </a:cubicBezTo>
                  <a:cubicBezTo>
                    <a:pt x="296" y="231"/>
                    <a:pt x="296" y="229"/>
                    <a:pt x="295" y="227"/>
                  </a:cubicBezTo>
                  <a:cubicBezTo>
                    <a:pt x="295" y="227"/>
                    <a:pt x="294" y="226"/>
                    <a:pt x="294" y="225"/>
                  </a:cubicBezTo>
                  <a:cubicBezTo>
                    <a:pt x="294" y="225"/>
                    <a:pt x="295" y="224"/>
                    <a:pt x="295" y="224"/>
                  </a:cubicBezTo>
                  <a:cubicBezTo>
                    <a:pt x="295" y="223"/>
                    <a:pt x="293" y="223"/>
                    <a:pt x="294" y="221"/>
                  </a:cubicBezTo>
                  <a:cubicBezTo>
                    <a:pt x="295" y="218"/>
                    <a:pt x="299" y="226"/>
                    <a:pt x="299" y="224"/>
                  </a:cubicBezTo>
                  <a:cubicBezTo>
                    <a:pt x="299" y="223"/>
                    <a:pt x="298" y="222"/>
                    <a:pt x="298" y="222"/>
                  </a:cubicBezTo>
                  <a:cubicBezTo>
                    <a:pt x="298" y="221"/>
                    <a:pt x="298" y="220"/>
                    <a:pt x="298" y="219"/>
                  </a:cubicBezTo>
                  <a:cubicBezTo>
                    <a:pt x="298" y="219"/>
                    <a:pt x="297" y="218"/>
                    <a:pt x="297" y="218"/>
                  </a:cubicBezTo>
                  <a:cubicBezTo>
                    <a:pt x="297" y="217"/>
                    <a:pt x="297" y="216"/>
                    <a:pt x="297" y="215"/>
                  </a:cubicBezTo>
                  <a:cubicBezTo>
                    <a:pt x="297" y="214"/>
                    <a:pt x="295" y="214"/>
                    <a:pt x="294" y="213"/>
                  </a:cubicBezTo>
                  <a:cubicBezTo>
                    <a:pt x="294" y="212"/>
                    <a:pt x="295" y="211"/>
                    <a:pt x="294" y="210"/>
                  </a:cubicBezTo>
                  <a:cubicBezTo>
                    <a:pt x="294" y="209"/>
                    <a:pt x="293" y="209"/>
                    <a:pt x="293" y="208"/>
                  </a:cubicBezTo>
                  <a:cubicBezTo>
                    <a:pt x="291" y="206"/>
                    <a:pt x="290" y="205"/>
                    <a:pt x="289" y="204"/>
                  </a:cubicBezTo>
                  <a:cubicBezTo>
                    <a:pt x="287" y="202"/>
                    <a:pt x="285" y="201"/>
                    <a:pt x="284" y="200"/>
                  </a:cubicBezTo>
                  <a:cubicBezTo>
                    <a:pt x="283" y="200"/>
                    <a:pt x="284" y="199"/>
                    <a:pt x="283" y="198"/>
                  </a:cubicBezTo>
                  <a:cubicBezTo>
                    <a:pt x="282" y="198"/>
                    <a:pt x="281" y="199"/>
                    <a:pt x="280" y="199"/>
                  </a:cubicBezTo>
                  <a:cubicBezTo>
                    <a:pt x="280" y="199"/>
                    <a:pt x="280" y="199"/>
                    <a:pt x="280" y="199"/>
                  </a:cubicBezTo>
                  <a:cubicBezTo>
                    <a:pt x="279" y="199"/>
                    <a:pt x="279" y="199"/>
                    <a:pt x="278" y="198"/>
                  </a:cubicBezTo>
                  <a:cubicBezTo>
                    <a:pt x="277" y="198"/>
                    <a:pt x="278" y="197"/>
                    <a:pt x="277" y="196"/>
                  </a:cubicBezTo>
                  <a:cubicBezTo>
                    <a:pt x="276" y="196"/>
                    <a:pt x="275" y="196"/>
                    <a:pt x="274" y="195"/>
                  </a:cubicBezTo>
                  <a:cubicBezTo>
                    <a:pt x="272" y="195"/>
                    <a:pt x="269" y="195"/>
                    <a:pt x="268" y="194"/>
                  </a:cubicBezTo>
                  <a:cubicBezTo>
                    <a:pt x="269" y="192"/>
                    <a:pt x="272" y="194"/>
                    <a:pt x="274" y="192"/>
                  </a:cubicBezTo>
                  <a:cubicBezTo>
                    <a:pt x="274" y="191"/>
                    <a:pt x="272" y="191"/>
                    <a:pt x="272" y="190"/>
                  </a:cubicBezTo>
                  <a:cubicBezTo>
                    <a:pt x="272" y="190"/>
                    <a:pt x="274" y="190"/>
                    <a:pt x="274" y="190"/>
                  </a:cubicBezTo>
                  <a:cubicBezTo>
                    <a:pt x="275" y="189"/>
                    <a:pt x="275" y="189"/>
                    <a:pt x="274" y="188"/>
                  </a:cubicBezTo>
                  <a:cubicBezTo>
                    <a:pt x="274" y="188"/>
                    <a:pt x="273" y="186"/>
                    <a:pt x="273" y="186"/>
                  </a:cubicBezTo>
                  <a:cubicBezTo>
                    <a:pt x="273" y="186"/>
                    <a:pt x="273" y="187"/>
                    <a:pt x="272" y="187"/>
                  </a:cubicBezTo>
                  <a:cubicBezTo>
                    <a:pt x="271" y="187"/>
                    <a:pt x="269" y="187"/>
                    <a:pt x="268" y="186"/>
                  </a:cubicBezTo>
                  <a:cubicBezTo>
                    <a:pt x="267" y="186"/>
                    <a:pt x="267" y="185"/>
                    <a:pt x="265" y="185"/>
                  </a:cubicBezTo>
                  <a:cubicBezTo>
                    <a:pt x="264" y="185"/>
                    <a:pt x="262" y="185"/>
                    <a:pt x="261" y="184"/>
                  </a:cubicBezTo>
                  <a:cubicBezTo>
                    <a:pt x="261" y="183"/>
                    <a:pt x="266" y="183"/>
                    <a:pt x="267" y="183"/>
                  </a:cubicBezTo>
                  <a:cubicBezTo>
                    <a:pt x="267" y="183"/>
                    <a:pt x="271" y="185"/>
                    <a:pt x="271" y="183"/>
                  </a:cubicBezTo>
                  <a:cubicBezTo>
                    <a:pt x="271" y="181"/>
                    <a:pt x="266" y="181"/>
                    <a:pt x="265" y="181"/>
                  </a:cubicBezTo>
                  <a:cubicBezTo>
                    <a:pt x="263" y="182"/>
                    <a:pt x="260" y="184"/>
                    <a:pt x="259" y="181"/>
                  </a:cubicBezTo>
                  <a:cubicBezTo>
                    <a:pt x="260" y="181"/>
                    <a:pt x="261" y="181"/>
                    <a:pt x="262" y="181"/>
                  </a:cubicBezTo>
                  <a:cubicBezTo>
                    <a:pt x="262" y="180"/>
                    <a:pt x="262" y="180"/>
                    <a:pt x="263" y="179"/>
                  </a:cubicBezTo>
                  <a:cubicBezTo>
                    <a:pt x="264" y="178"/>
                    <a:pt x="265" y="180"/>
                    <a:pt x="267" y="179"/>
                  </a:cubicBezTo>
                  <a:cubicBezTo>
                    <a:pt x="269" y="178"/>
                    <a:pt x="266" y="177"/>
                    <a:pt x="265" y="177"/>
                  </a:cubicBezTo>
                  <a:cubicBezTo>
                    <a:pt x="263" y="177"/>
                    <a:pt x="262" y="177"/>
                    <a:pt x="260" y="176"/>
                  </a:cubicBezTo>
                  <a:cubicBezTo>
                    <a:pt x="260" y="176"/>
                    <a:pt x="258" y="176"/>
                    <a:pt x="258" y="175"/>
                  </a:cubicBezTo>
                  <a:cubicBezTo>
                    <a:pt x="257" y="174"/>
                    <a:pt x="258" y="175"/>
                    <a:pt x="258" y="174"/>
                  </a:cubicBezTo>
                  <a:cubicBezTo>
                    <a:pt x="259" y="173"/>
                    <a:pt x="259" y="173"/>
                    <a:pt x="257" y="172"/>
                  </a:cubicBezTo>
                  <a:cubicBezTo>
                    <a:pt x="254" y="170"/>
                    <a:pt x="254" y="167"/>
                    <a:pt x="249" y="166"/>
                  </a:cubicBezTo>
                  <a:cubicBezTo>
                    <a:pt x="252" y="165"/>
                    <a:pt x="251" y="165"/>
                    <a:pt x="249" y="164"/>
                  </a:cubicBezTo>
                  <a:cubicBezTo>
                    <a:pt x="252" y="163"/>
                    <a:pt x="253" y="161"/>
                    <a:pt x="251" y="160"/>
                  </a:cubicBezTo>
                  <a:cubicBezTo>
                    <a:pt x="250" y="159"/>
                    <a:pt x="249" y="159"/>
                    <a:pt x="249" y="158"/>
                  </a:cubicBezTo>
                  <a:cubicBezTo>
                    <a:pt x="248" y="158"/>
                    <a:pt x="248" y="157"/>
                    <a:pt x="247" y="156"/>
                  </a:cubicBezTo>
                  <a:cubicBezTo>
                    <a:pt x="245" y="155"/>
                    <a:pt x="244" y="155"/>
                    <a:pt x="242" y="155"/>
                  </a:cubicBezTo>
                  <a:cubicBezTo>
                    <a:pt x="241" y="155"/>
                    <a:pt x="239" y="155"/>
                    <a:pt x="239" y="153"/>
                  </a:cubicBezTo>
                  <a:cubicBezTo>
                    <a:pt x="240" y="152"/>
                    <a:pt x="243" y="153"/>
                    <a:pt x="244" y="153"/>
                  </a:cubicBezTo>
                  <a:cubicBezTo>
                    <a:pt x="247" y="154"/>
                    <a:pt x="248" y="153"/>
                    <a:pt x="250" y="154"/>
                  </a:cubicBezTo>
                  <a:cubicBezTo>
                    <a:pt x="252" y="154"/>
                    <a:pt x="253" y="155"/>
                    <a:pt x="255" y="155"/>
                  </a:cubicBezTo>
                  <a:cubicBezTo>
                    <a:pt x="256" y="156"/>
                    <a:pt x="259" y="155"/>
                    <a:pt x="260" y="156"/>
                  </a:cubicBezTo>
                  <a:cubicBezTo>
                    <a:pt x="262" y="157"/>
                    <a:pt x="256" y="158"/>
                    <a:pt x="256" y="160"/>
                  </a:cubicBezTo>
                  <a:cubicBezTo>
                    <a:pt x="256" y="163"/>
                    <a:pt x="262" y="167"/>
                    <a:pt x="264" y="169"/>
                  </a:cubicBezTo>
                  <a:cubicBezTo>
                    <a:pt x="265" y="170"/>
                    <a:pt x="270" y="177"/>
                    <a:pt x="272" y="174"/>
                  </a:cubicBezTo>
                  <a:cubicBezTo>
                    <a:pt x="273" y="173"/>
                    <a:pt x="270" y="170"/>
                    <a:pt x="273" y="170"/>
                  </a:cubicBezTo>
                  <a:cubicBezTo>
                    <a:pt x="274" y="170"/>
                    <a:pt x="276" y="172"/>
                    <a:pt x="276" y="173"/>
                  </a:cubicBezTo>
                  <a:cubicBezTo>
                    <a:pt x="277" y="174"/>
                    <a:pt x="276" y="175"/>
                    <a:pt x="278" y="176"/>
                  </a:cubicBezTo>
                  <a:cubicBezTo>
                    <a:pt x="279" y="176"/>
                    <a:pt x="280" y="177"/>
                    <a:pt x="282" y="176"/>
                  </a:cubicBezTo>
                  <a:cubicBezTo>
                    <a:pt x="282" y="175"/>
                    <a:pt x="281" y="173"/>
                    <a:pt x="283" y="172"/>
                  </a:cubicBezTo>
                  <a:cubicBezTo>
                    <a:pt x="283" y="172"/>
                    <a:pt x="283" y="174"/>
                    <a:pt x="283" y="175"/>
                  </a:cubicBezTo>
                  <a:cubicBezTo>
                    <a:pt x="283" y="176"/>
                    <a:pt x="284" y="176"/>
                    <a:pt x="285" y="177"/>
                  </a:cubicBezTo>
                  <a:cubicBezTo>
                    <a:pt x="287" y="177"/>
                    <a:pt x="290" y="177"/>
                    <a:pt x="291" y="179"/>
                  </a:cubicBezTo>
                  <a:cubicBezTo>
                    <a:pt x="290" y="179"/>
                    <a:pt x="288" y="179"/>
                    <a:pt x="288" y="180"/>
                  </a:cubicBezTo>
                  <a:cubicBezTo>
                    <a:pt x="288" y="181"/>
                    <a:pt x="289" y="183"/>
                    <a:pt x="290" y="184"/>
                  </a:cubicBezTo>
                  <a:cubicBezTo>
                    <a:pt x="292" y="185"/>
                    <a:pt x="293" y="182"/>
                    <a:pt x="295" y="181"/>
                  </a:cubicBezTo>
                  <a:cubicBezTo>
                    <a:pt x="298" y="179"/>
                    <a:pt x="300" y="183"/>
                    <a:pt x="302" y="185"/>
                  </a:cubicBezTo>
                  <a:cubicBezTo>
                    <a:pt x="305" y="187"/>
                    <a:pt x="308" y="190"/>
                    <a:pt x="311" y="191"/>
                  </a:cubicBezTo>
                  <a:cubicBezTo>
                    <a:pt x="317" y="193"/>
                    <a:pt x="324" y="196"/>
                    <a:pt x="330" y="196"/>
                  </a:cubicBezTo>
                  <a:cubicBezTo>
                    <a:pt x="336" y="196"/>
                    <a:pt x="343" y="197"/>
                    <a:pt x="348" y="201"/>
                  </a:cubicBezTo>
                  <a:cubicBezTo>
                    <a:pt x="351" y="203"/>
                    <a:pt x="352" y="204"/>
                    <a:pt x="355" y="205"/>
                  </a:cubicBezTo>
                  <a:cubicBezTo>
                    <a:pt x="359" y="206"/>
                    <a:pt x="362" y="206"/>
                    <a:pt x="365" y="207"/>
                  </a:cubicBezTo>
                  <a:cubicBezTo>
                    <a:pt x="369" y="207"/>
                    <a:pt x="371" y="207"/>
                    <a:pt x="375" y="205"/>
                  </a:cubicBezTo>
                  <a:cubicBezTo>
                    <a:pt x="378" y="204"/>
                    <a:pt x="381" y="205"/>
                    <a:pt x="384" y="204"/>
                  </a:cubicBezTo>
                  <a:cubicBezTo>
                    <a:pt x="386" y="203"/>
                    <a:pt x="388" y="201"/>
                    <a:pt x="391" y="200"/>
                  </a:cubicBezTo>
                  <a:cubicBezTo>
                    <a:pt x="393" y="199"/>
                    <a:pt x="396" y="198"/>
                    <a:pt x="398" y="197"/>
                  </a:cubicBezTo>
                  <a:cubicBezTo>
                    <a:pt x="400" y="196"/>
                    <a:pt x="402" y="193"/>
                    <a:pt x="404" y="191"/>
                  </a:cubicBezTo>
                  <a:cubicBezTo>
                    <a:pt x="405" y="191"/>
                    <a:pt x="406" y="191"/>
                    <a:pt x="407" y="190"/>
                  </a:cubicBezTo>
                  <a:cubicBezTo>
                    <a:pt x="408" y="190"/>
                    <a:pt x="409" y="188"/>
                    <a:pt x="409" y="188"/>
                  </a:cubicBezTo>
                  <a:cubicBezTo>
                    <a:pt x="410" y="187"/>
                    <a:pt x="410" y="186"/>
                    <a:pt x="410" y="185"/>
                  </a:cubicBezTo>
                  <a:cubicBezTo>
                    <a:pt x="411" y="185"/>
                    <a:pt x="412" y="184"/>
                    <a:pt x="412" y="183"/>
                  </a:cubicBezTo>
                  <a:cubicBezTo>
                    <a:pt x="412" y="182"/>
                    <a:pt x="412" y="182"/>
                    <a:pt x="413" y="180"/>
                  </a:cubicBezTo>
                  <a:cubicBezTo>
                    <a:pt x="414" y="179"/>
                    <a:pt x="415" y="179"/>
                    <a:pt x="416" y="177"/>
                  </a:cubicBezTo>
                  <a:cubicBezTo>
                    <a:pt x="418" y="175"/>
                    <a:pt x="420" y="172"/>
                    <a:pt x="421" y="169"/>
                  </a:cubicBezTo>
                  <a:cubicBezTo>
                    <a:pt x="422" y="168"/>
                    <a:pt x="423" y="166"/>
                    <a:pt x="423" y="164"/>
                  </a:cubicBezTo>
                  <a:cubicBezTo>
                    <a:pt x="423" y="163"/>
                    <a:pt x="423" y="162"/>
                    <a:pt x="423" y="161"/>
                  </a:cubicBezTo>
                  <a:cubicBezTo>
                    <a:pt x="424" y="160"/>
                    <a:pt x="425" y="156"/>
                    <a:pt x="425" y="155"/>
                  </a:cubicBezTo>
                  <a:cubicBezTo>
                    <a:pt x="425" y="154"/>
                    <a:pt x="424" y="154"/>
                    <a:pt x="424" y="153"/>
                  </a:cubicBezTo>
                  <a:cubicBezTo>
                    <a:pt x="424" y="153"/>
                    <a:pt x="425" y="152"/>
                    <a:pt x="425" y="152"/>
                  </a:cubicBezTo>
                  <a:cubicBezTo>
                    <a:pt x="425" y="152"/>
                    <a:pt x="424" y="150"/>
                    <a:pt x="424" y="150"/>
                  </a:cubicBezTo>
                  <a:cubicBezTo>
                    <a:pt x="423" y="150"/>
                    <a:pt x="423" y="150"/>
                    <a:pt x="423" y="151"/>
                  </a:cubicBezTo>
                  <a:cubicBezTo>
                    <a:pt x="417" y="150"/>
                    <a:pt x="422" y="143"/>
                    <a:pt x="420" y="139"/>
                  </a:cubicBezTo>
                  <a:cubicBezTo>
                    <a:pt x="419" y="138"/>
                    <a:pt x="418" y="138"/>
                    <a:pt x="418" y="136"/>
                  </a:cubicBezTo>
                  <a:cubicBezTo>
                    <a:pt x="418" y="135"/>
                    <a:pt x="418" y="134"/>
                    <a:pt x="418" y="133"/>
                  </a:cubicBezTo>
                  <a:cubicBezTo>
                    <a:pt x="418" y="132"/>
                    <a:pt x="418" y="131"/>
                    <a:pt x="418" y="130"/>
                  </a:cubicBezTo>
                  <a:cubicBezTo>
                    <a:pt x="419" y="129"/>
                    <a:pt x="418" y="125"/>
                    <a:pt x="417" y="124"/>
                  </a:cubicBezTo>
                  <a:cubicBezTo>
                    <a:pt x="416" y="123"/>
                    <a:pt x="415" y="125"/>
                    <a:pt x="414" y="124"/>
                  </a:cubicBezTo>
                  <a:cubicBezTo>
                    <a:pt x="411" y="124"/>
                    <a:pt x="412" y="118"/>
                    <a:pt x="410" y="120"/>
                  </a:cubicBezTo>
                  <a:cubicBezTo>
                    <a:pt x="408" y="120"/>
                    <a:pt x="410" y="122"/>
                    <a:pt x="408" y="123"/>
                  </a:cubicBezTo>
                  <a:cubicBezTo>
                    <a:pt x="407" y="123"/>
                    <a:pt x="405" y="121"/>
                    <a:pt x="405" y="120"/>
                  </a:cubicBezTo>
                  <a:cubicBezTo>
                    <a:pt x="404" y="118"/>
                    <a:pt x="406" y="119"/>
                    <a:pt x="407" y="117"/>
                  </a:cubicBezTo>
                  <a:cubicBezTo>
                    <a:pt x="407" y="116"/>
                    <a:pt x="403" y="113"/>
                    <a:pt x="402" y="112"/>
                  </a:cubicBezTo>
                  <a:cubicBezTo>
                    <a:pt x="400" y="111"/>
                    <a:pt x="398" y="109"/>
                    <a:pt x="397" y="107"/>
                  </a:cubicBezTo>
                  <a:cubicBezTo>
                    <a:pt x="397" y="105"/>
                    <a:pt x="397" y="103"/>
                    <a:pt x="395" y="102"/>
                  </a:cubicBezTo>
                  <a:cubicBezTo>
                    <a:pt x="394" y="100"/>
                    <a:pt x="392" y="101"/>
                    <a:pt x="393" y="103"/>
                  </a:cubicBezTo>
                  <a:cubicBezTo>
                    <a:pt x="393" y="104"/>
                    <a:pt x="394" y="104"/>
                    <a:pt x="394" y="105"/>
                  </a:cubicBezTo>
                  <a:cubicBezTo>
                    <a:pt x="395" y="106"/>
                    <a:pt x="395" y="107"/>
                    <a:pt x="395" y="108"/>
                  </a:cubicBezTo>
                  <a:cubicBezTo>
                    <a:pt x="392" y="107"/>
                    <a:pt x="389" y="107"/>
                    <a:pt x="387" y="104"/>
                  </a:cubicBezTo>
                  <a:cubicBezTo>
                    <a:pt x="386" y="103"/>
                    <a:pt x="384" y="102"/>
                    <a:pt x="383" y="101"/>
                  </a:cubicBezTo>
                  <a:cubicBezTo>
                    <a:pt x="382" y="99"/>
                    <a:pt x="381" y="98"/>
                    <a:pt x="379" y="97"/>
                  </a:cubicBezTo>
                  <a:cubicBezTo>
                    <a:pt x="379" y="97"/>
                    <a:pt x="379" y="97"/>
                    <a:pt x="378" y="97"/>
                  </a:cubicBezTo>
                  <a:cubicBezTo>
                    <a:pt x="378" y="96"/>
                    <a:pt x="378" y="95"/>
                    <a:pt x="377" y="95"/>
                  </a:cubicBezTo>
                  <a:cubicBezTo>
                    <a:pt x="377" y="94"/>
                    <a:pt x="376" y="94"/>
                    <a:pt x="376" y="93"/>
                  </a:cubicBezTo>
                  <a:cubicBezTo>
                    <a:pt x="375" y="93"/>
                    <a:pt x="374" y="92"/>
                    <a:pt x="374" y="92"/>
                  </a:cubicBezTo>
                  <a:cubicBezTo>
                    <a:pt x="373" y="91"/>
                    <a:pt x="374" y="90"/>
                    <a:pt x="373" y="90"/>
                  </a:cubicBezTo>
                  <a:cubicBezTo>
                    <a:pt x="372" y="90"/>
                    <a:pt x="370" y="90"/>
                    <a:pt x="371" y="92"/>
                  </a:cubicBezTo>
                  <a:cubicBezTo>
                    <a:pt x="371" y="93"/>
                    <a:pt x="374" y="92"/>
                    <a:pt x="373" y="94"/>
                  </a:cubicBezTo>
                  <a:cubicBezTo>
                    <a:pt x="372" y="94"/>
                    <a:pt x="371" y="93"/>
                    <a:pt x="370" y="92"/>
                  </a:cubicBezTo>
                  <a:cubicBezTo>
                    <a:pt x="368" y="91"/>
                    <a:pt x="367" y="92"/>
                    <a:pt x="367" y="90"/>
                  </a:cubicBezTo>
                  <a:cubicBezTo>
                    <a:pt x="366" y="89"/>
                    <a:pt x="366" y="88"/>
                    <a:pt x="365" y="87"/>
                  </a:cubicBezTo>
                  <a:cubicBezTo>
                    <a:pt x="364" y="86"/>
                    <a:pt x="364" y="85"/>
                    <a:pt x="363" y="84"/>
                  </a:cubicBezTo>
                  <a:cubicBezTo>
                    <a:pt x="362" y="83"/>
                    <a:pt x="361" y="83"/>
                    <a:pt x="360" y="82"/>
                  </a:cubicBezTo>
                  <a:cubicBezTo>
                    <a:pt x="359" y="81"/>
                    <a:pt x="359" y="80"/>
                    <a:pt x="358" y="78"/>
                  </a:cubicBezTo>
                  <a:cubicBezTo>
                    <a:pt x="356" y="76"/>
                    <a:pt x="354" y="73"/>
                    <a:pt x="352" y="71"/>
                  </a:cubicBezTo>
                  <a:cubicBezTo>
                    <a:pt x="349" y="70"/>
                    <a:pt x="347" y="70"/>
                    <a:pt x="345" y="68"/>
                  </a:cubicBezTo>
                  <a:cubicBezTo>
                    <a:pt x="344" y="66"/>
                    <a:pt x="344" y="66"/>
                    <a:pt x="342" y="65"/>
                  </a:cubicBezTo>
                  <a:cubicBezTo>
                    <a:pt x="341" y="64"/>
                    <a:pt x="340" y="63"/>
                    <a:pt x="339" y="61"/>
                  </a:cubicBezTo>
                  <a:cubicBezTo>
                    <a:pt x="338" y="60"/>
                    <a:pt x="337" y="60"/>
                    <a:pt x="336" y="59"/>
                  </a:cubicBezTo>
                  <a:cubicBezTo>
                    <a:pt x="334" y="59"/>
                    <a:pt x="334" y="57"/>
                    <a:pt x="333" y="56"/>
                  </a:cubicBezTo>
                  <a:cubicBezTo>
                    <a:pt x="330" y="55"/>
                    <a:pt x="327" y="55"/>
                    <a:pt x="326" y="53"/>
                  </a:cubicBezTo>
                  <a:cubicBezTo>
                    <a:pt x="325" y="52"/>
                    <a:pt x="325" y="51"/>
                    <a:pt x="324" y="50"/>
                  </a:cubicBezTo>
                  <a:cubicBezTo>
                    <a:pt x="324" y="50"/>
                    <a:pt x="322" y="50"/>
                    <a:pt x="322" y="49"/>
                  </a:cubicBezTo>
                  <a:cubicBezTo>
                    <a:pt x="320" y="49"/>
                    <a:pt x="319" y="47"/>
                    <a:pt x="318" y="46"/>
                  </a:cubicBezTo>
                  <a:cubicBezTo>
                    <a:pt x="315" y="45"/>
                    <a:pt x="313" y="45"/>
                    <a:pt x="310" y="43"/>
                  </a:cubicBezTo>
                  <a:cubicBezTo>
                    <a:pt x="309" y="42"/>
                    <a:pt x="305" y="40"/>
                    <a:pt x="303" y="42"/>
                  </a:cubicBezTo>
                  <a:cubicBezTo>
                    <a:pt x="303" y="42"/>
                    <a:pt x="306" y="47"/>
                    <a:pt x="304" y="46"/>
                  </a:cubicBezTo>
                  <a:cubicBezTo>
                    <a:pt x="303" y="46"/>
                    <a:pt x="303" y="45"/>
                    <a:pt x="302" y="45"/>
                  </a:cubicBezTo>
                  <a:cubicBezTo>
                    <a:pt x="301" y="45"/>
                    <a:pt x="301" y="45"/>
                    <a:pt x="300" y="46"/>
                  </a:cubicBezTo>
                  <a:cubicBezTo>
                    <a:pt x="299" y="45"/>
                    <a:pt x="300" y="44"/>
                    <a:pt x="298" y="44"/>
                  </a:cubicBezTo>
                  <a:cubicBezTo>
                    <a:pt x="298" y="44"/>
                    <a:pt x="297" y="44"/>
                    <a:pt x="296" y="44"/>
                  </a:cubicBezTo>
                  <a:cubicBezTo>
                    <a:pt x="294" y="43"/>
                    <a:pt x="293" y="42"/>
                    <a:pt x="292" y="41"/>
                  </a:cubicBezTo>
                  <a:cubicBezTo>
                    <a:pt x="291" y="41"/>
                    <a:pt x="290" y="41"/>
                    <a:pt x="289" y="41"/>
                  </a:cubicBezTo>
                  <a:cubicBezTo>
                    <a:pt x="288" y="40"/>
                    <a:pt x="288" y="39"/>
                    <a:pt x="286" y="39"/>
                  </a:cubicBezTo>
                  <a:cubicBezTo>
                    <a:pt x="285" y="39"/>
                    <a:pt x="283" y="39"/>
                    <a:pt x="281" y="39"/>
                  </a:cubicBezTo>
                  <a:cubicBezTo>
                    <a:pt x="280" y="39"/>
                    <a:pt x="279" y="38"/>
                    <a:pt x="279" y="38"/>
                  </a:cubicBezTo>
                  <a:cubicBezTo>
                    <a:pt x="278" y="38"/>
                    <a:pt x="278" y="39"/>
                    <a:pt x="277" y="39"/>
                  </a:cubicBezTo>
                  <a:cubicBezTo>
                    <a:pt x="276" y="40"/>
                    <a:pt x="276" y="39"/>
                    <a:pt x="275" y="39"/>
                  </a:cubicBezTo>
                  <a:cubicBezTo>
                    <a:pt x="274" y="38"/>
                    <a:pt x="275" y="38"/>
                    <a:pt x="274" y="38"/>
                  </a:cubicBezTo>
                  <a:cubicBezTo>
                    <a:pt x="272" y="39"/>
                    <a:pt x="273" y="42"/>
                    <a:pt x="273" y="44"/>
                  </a:cubicBezTo>
                  <a:cubicBezTo>
                    <a:pt x="273" y="46"/>
                    <a:pt x="272" y="47"/>
                    <a:pt x="271" y="49"/>
                  </a:cubicBezTo>
                  <a:cubicBezTo>
                    <a:pt x="270" y="51"/>
                    <a:pt x="269" y="52"/>
                    <a:pt x="266" y="53"/>
                  </a:cubicBezTo>
                  <a:cubicBezTo>
                    <a:pt x="265" y="53"/>
                    <a:pt x="263" y="53"/>
                    <a:pt x="262" y="54"/>
                  </a:cubicBezTo>
                  <a:cubicBezTo>
                    <a:pt x="262" y="55"/>
                    <a:pt x="261" y="61"/>
                    <a:pt x="261" y="57"/>
                  </a:cubicBezTo>
                  <a:cubicBezTo>
                    <a:pt x="260" y="53"/>
                    <a:pt x="263" y="52"/>
                    <a:pt x="266" y="50"/>
                  </a:cubicBezTo>
                  <a:cubicBezTo>
                    <a:pt x="267" y="49"/>
                    <a:pt x="269" y="48"/>
                    <a:pt x="270" y="47"/>
                  </a:cubicBezTo>
                  <a:cubicBezTo>
                    <a:pt x="272" y="44"/>
                    <a:pt x="270" y="45"/>
                    <a:pt x="269" y="45"/>
                  </a:cubicBezTo>
                  <a:cubicBezTo>
                    <a:pt x="269" y="45"/>
                    <a:pt x="269" y="44"/>
                    <a:pt x="269" y="44"/>
                  </a:cubicBezTo>
                  <a:cubicBezTo>
                    <a:pt x="268" y="44"/>
                    <a:pt x="268" y="44"/>
                    <a:pt x="267" y="44"/>
                  </a:cubicBezTo>
                  <a:cubicBezTo>
                    <a:pt x="268" y="42"/>
                    <a:pt x="272" y="41"/>
                    <a:pt x="268" y="41"/>
                  </a:cubicBezTo>
                  <a:cubicBezTo>
                    <a:pt x="265" y="41"/>
                    <a:pt x="266" y="40"/>
                    <a:pt x="268" y="39"/>
                  </a:cubicBezTo>
                  <a:cubicBezTo>
                    <a:pt x="269" y="39"/>
                    <a:pt x="270" y="38"/>
                    <a:pt x="270" y="36"/>
                  </a:cubicBezTo>
                  <a:cubicBezTo>
                    <a:pt x="270" y="36"/>
                    <a:pt x="270" y="36"/>
                    <a:pt x="270" y="36"/>
                  </a:cubicBezTo>
                  <a:cubicBezTo>
                    <a:pt x="270" y="35"/>
                    <a:pt x="270" y="35"/>
                    <a:pt x="270" y="34"/>
                  </a:cubicBezTo>
                  <a:cubicBezTo>
                    <a:pt x="271" y="31"/>
                    <a:pt x="267" y="33"/>
                    <a:pt x="265" y="33"/>
                  </a:cubicBezTo>
                  <a:cubicBezTo>
                    <a:pt x="264" y="34"/>
                    <a:pt x="262" y="34"/>
                    <a:pt x="261" y="35"/>
                  </a:cubicBezTo>
                  <a:cubicBezTo>
                    <a:pt x="260" y="36"/>
                    <a:pt x="260" y="37"/>
                    <a:pt x="260" y="38"/>
                  </a:cubicBezTo>
                  <a:cubicBezTo>
                    <a:pt x="259" y="39"/>
                    <a:pt x="258" y="40"/>
                    <a:pt x="257" y="40"/>
                  </a:cubicBezTo>
                  <a:cubicBezTo>
                    <a:pt x="257" y="39"/>
                    <a:pt x="258" y="37"/>
                    <a:pt x="258" y="36"/>
                  </a:cubicBezTo>
                  <a:cubicBezTo>
                    <a:pt x="259" y="36"/>
                    <a:pt x="262" y="31"/>
                    <a:pt x="262" y="31"/>
                  </a:cubicBezTo>
                  <a:cubicBezTo>
                    <a:pt x="261" y="30"/>
                    <a:pt x="257" y="33"/>
                    <a:pt x="256" y="33"/>
                  </a:cubicBezTo>
                  <a:cubicBezTo>
                    <a:pt x="256" y="32"/>
                    <a:pt x="258" y="31"/>
                    <a:pt x="258" y="30"/>
                  </a:cubicBezTo>
                  <a:cubicBezTo>
                    <a:pt x="257" y="29"/>
                    <a:pt x="256" y="29"/>
                    <a:pt x="255" y="29"/>
                  </a:cubicBezTo>
                  <a:cubicBezTo>
                    <a:pt x="251" y="30"/>
                    <a:pt x="249" y="33"/>
                    <a:pt x="245" y="33"/>
                  </a:cubicBezTo>
                  <a:cubicBezTo>
                    <a:pt x="246" y="31"/>
                    <a:pt x="248" y="31"/>
                    <a:pt x="250" y="30"/>
                  </a:cubicBezTo>
                  <a:cubicBezTo>
                    <a:pt x="251" y="28"/>
                    <a:pt x="250" y="28"/>
                    <a:pt x="250" y="26"/>
                  </a:cubicBezTo>
                  <a:cubicBezTo>
                    <a:pt x="250" y="26"/>
                    <a:pt x="250" y="25"/>
                    <a:pt x="249" y="24"/>
                  </a:cubicBezTo>
                  <a:cubicBezTo>
                    <a:pt x="249" y="24"/>
                    <a:pt x="247" y="24"/>
                    <a:pt x="246" y="24"/>
                  </a:cubicBezTo>
                  <a:cubicBezTo>
                    <a:pt x="245" y="24"/>
                    <a:pt x="243" y="23"/>
                    <a:pt x="242" y="25"/>
                  </a:cubicBezTo>
                  <a:cubicBezTo>
                    <a:pt x="242" y="24"/>
                    <a:pt x="243" y="23"/>
                    <a:pt x="243" y="22"/>
                  </a:cubicBezTo>
                  <a:cubicBezTo>
                    <a:pt x="242" y="21"/>
                    <a:pt x="241" y="21"/>
                    <a:pt x="241" y="20"/>
                  </a:cubicBezTo>
                  <a:cubicBezTo>
                    <a:pt x="242" y="20"/>
                    <a:pt x="243" y="20"/>
                    <a:pt x="243" y="19"/>
                  </a:cubicBezTo>
                  <a:cubicBezTo>
                    <a:pt x="243" y="18"/>
                    <a:pt x="243" y="17"/>
                    <a:pt x="243" y="17"/>
                  </a:cubicBezTo>
                  <a:cubicBezTo>
                    <a:pt x="244" y="14"/>
                    <a:pt x="244" y="16"/>
                    <a:pt x="245" y="17"/>
                  </a:cubicBezTo>
                  <a:cubicBezTo>
                    <a:pt x="246" y="19"/>
                    <a:pt x="246" y="20"/>
                    <a:pt x="248" y="21"/>
                  </a:cubicBezTo>
                  <a:cubicBezTo>
                    <a:pt x="251" y="21"/>
                    <a:pt x="253" y="22"/>
                    <a:pt x="255" y="23"/>
                  </a:cubicBezTo>
                  <a:cubicBezTo>
                    <a:pt x="258" y="24"/>
                    <a:pt x="259" y="24"/>
                    <a:pt x="261" y="23"/>
                  </a:cubicBezTo>
                  <a:cubicBezTo>
                    <a:pt x="263" y="21"/>
                    <a:pt x="263" y="21"/>
                    <a:pt x="263" y="18"/>
                  </a:cubicBezTo>
                  <a:cubicBezTo>
                    <a:pt x="264" y="16"/>
                    <a:pt x="263" y="15"/>
                    <a:pt x="261" y="14"/>
                  </a:cubicBezTo>
                  <a:cubicBezTo>
                    <a:pt x="260" y="14"/>
                    <a:pt x="259" y="13"/>
                    <a:pt x="258" y="13"/>
                  </a:cubicBezTo>
                  <a:cubicBezTo>
                    <a:pt x="256" y="12"/>
                    <a:pt x="256" y="13"/>
                    <a:pt x="255" y="13"/>
                  </a:cubicBezTo>
                  <a:cubicBezTo>
                    <a:pt x="252" y="13"/>
                    <a:pt x="252" y="10"/>
                    <a:pt x="250" y="9"/>
                  </a:cubicBezTo>
                  <a:cubicBezTo>
                    <a:pt x="249" y="8"/>
                    <a:pt x="247" y="8"/>
                    <a:pt x="246" y="7"/>
                  </a:cubicBezTo>
                  <a:cubicBezTo>
                    <a:pt x="245" y="6"/>
                    <a:pt x="241" y="0"/>
                    <a:pt x="240" y="4"/>
                  </a:cubicBezTo>
                  <a:cubicBezTo>
                    <a:pt x="240" y="6"/>
                    <a:pt x="245" y="11"/>
                    <a:pt x="243" y="13"/>
                  </a:cubicBezTo>
                  <a:cubicBezTo>
                    <a:pt x="241" y="16"/>
                    <a:pt x="240" y="7"/>
                    <a:pt x="237" y="10"/>
                  </a:cubicBezTo>
                  <a:cubicBezTo>
                    <a:pt x="235" y="12"/>
                    <a:pt x="240" y="19"/>
                    <a:pt x="236" y="18"/>
                  </a:cubicBezTo>
                  <a:cubicBezTo>
                    <a:pt x="234" y="18"/>
                    <a:pt x="232" y="17"/>
                    <a:pt x="231" y="18"/>
                  </a:cubicBezTo>
                  <a:cubicBezTo>
                    <a:pt x="231" y="19"/>
                    <a:pt x="231" y="20"/>
                    <a:pt x="230" y="21"/>
                  </a:cubicBezTo>
                  <a:cubicBezTo>
                    <a:pt x="230" y="21"/>
                    <a:pt x="229" y="21"/>
                    <a:pt x="228" y="22"/>
                  </a:cubicBezTo>
                  <a:cubicBezTo>
                    <a:pt x="228" y="20"/>
                    <a:pt x="230" y="18"/>
                    <a:pt x="230" y="17"/>
                  </a:cubicBezTo>
                  <a:cubicBezTo>
                    <a:pt x="229" y="16"/>
                    <a:pt x="227" y="15"/>
                    <a:pt x="227" y="14"/>
                  </a:cubicBezTo>
                  <a:cubicBezTo>
                    <a:pt x="226" y="14"/>
                    <a:pt x="224" y="13"/>
                    <a:pt x="223" y="13"/>
                  </a:cubicBezTo>
                  <a:cubicBezTo>
                    <a:pt x="222" y="13"/>
                    <a:pt x="220" y="12"/>
                    <a:pt x="219" y="12"/>
                  </a:cubicBezTo>
                  <a:cubicBezTo>
                    <a:pt x="219" y="15"/>
                    <a:pt x="220" y="18"/>
                    <a:pt x="221" y="22"/>
                  </a:cubicBezTo>
                  <a:cubicBezTo>
                    <a:pt x="221" y="24"/>
                    <a:pt x="221" y="26"/>
                    <a:pt x="219" y="27"/>
                  </a:cubicBezTo>
                  <a:cubicBezTo>
                    <a:pt x="218" y="28"/>
                    <a:pt x="215" y="28"/>
                    <a:pt x="214" y="27"/>
                  </a:cubicBezTo>
                  <a:cubicBezTo>
                    <a:pt x="211" y="26"/>
                    <a:pt x="212" y="25"/>
                    <a:pt x="211" y="23"/>
                  </a:cubicBezTo>
                  <a:cubicBezTo>
                    <a:pt x="210" y="22"/>
                    <a:pt x="207" y="21"/>
                    <a:pt x="206" y="21"/>
                  </a:cubicBezTo>
                  <a:cubicBezTo>
                    <a:pt x="204" y="21"/>
                    <a:pt x="207" y="23"/>
                    <a:pt x="207" y="24"/>
                  </a:cubicBezTo>
                  <a:cubicBezTo>
                    <a:pt x="208" y="27"/>
                    <a:pt x="206" y="30"/>
                    <a:pt x="205" y="32"/>
                  </a:cubicBezTo>
                  <a:cubicBezTo>
                    <a:pt x="204" y="34"/>
                    <a:pt x="203" y="36"/>
                    <a:pt x="201" y="36"/>
                  </a:cubicBezTo>
                  <a:cubicBezTo>
                    <a:pt x="200" y="37"/>
                    <a:pt x="199" y="36"/>
                    <a:pt x="197" y="37"/>
                  </a:cubicBezTo>
                  <a:cubicBezTo>
                    <a:pt x="196" y="38"/>
                    <a:pt x="196" y="39"/>
                    <a:pt x="195" y="40"/>
                  </a:cubicBezTo>
                  <a:cubicBezTo>
                    <a:pt x="193" y="41"/>
                    <a:pt x="190" y="40"/>
                    <a:pt x="189" y="43"/>
                  </a:cubicBezTo>
                  <a:cubicBezTo>
                    <a:pt x="188" y="45"/>
                    <a:pt x="188" y="48"/>
                    <a:pt x="187" y="50"/>
                  </a:cubicBezTo>
                  <a:cubicBezTo>
                    <a:pt x="187" y="52"/>
                    <a:pt x="184" y="55"/>
                    <a:pt x="182" y="54"/>
                  </a:cubicBezTo>
                  <a:cubicBezTo>
                    <a:pt x="180" y="56"/>
                    <a:pt x="178" y="58"/>
                    <a:pt x="176" y="60"/>
                  </a:cubicBezTo>
                  <a:cubicBezTo>
                    <a:pt x="175" y="60"/>
                    <a:pt x="173" y="61"/>
                    <a:pt x="172" y="62"/>
                  </a:cubicBezTo>
                  <a:cubicBezTo>
                    <a:pt x="171" y="65"/>
                    <a:pt x="178" y="63"/>
                    <a:pt x="179" y="66"/>
                  </a:cubicBezTo>
                  <a:cubicBezTo>
                    <a:pt x="180" y="69"/>
                    <a:pt x="175" y="74"/>
                    <a:pt x="174" y="77"/>
                  </a:cubicBezTo>
                  <a:cubicBezTo>
                    <a:pt x="172" y="82"/>
                    <a:pt x="173" y="85"/>
                    <a:pt x="174" y="90"/>
                  </a:cubicBezTo>
                  <a:cubicBezTo>
                    <a:pt x="175" y="94"/>
                    <a:pt x="175" y="98"/>
                    <a:pt x="178" y="100"/>
                  </a:cubicBezTo>
                  <a:cubicBezTo>
                    <a:pt x="181" y="102"/>
                    <a:pt x="185" y="103"/>
                    <a:pt x="188" y="105"/>
                  </a:cubicBezTo>
                  <a:cubicBezTo>
                    <a:pt x="192" y="108"/>
                    <a:pt x="192" y="112"/>
                    <a:pt x="194" y="116"/>
                  </a:cubicBezTo>
                  <a:cubicBezTo>
                    <a:pt x="195" y="118"/>
                    <a:pt x="196" y="119"/>
                    <a:pt x="197" y="121"/>
                  </a:cubicBezTo>
                  <a:cubicBezTo>
                    <a:pt x="198" y="122"/>
                    <a:pt x="200" y="123"/>
                    <a:pt x="201" y="125"/>
                  </a:cubicBezTo>
                  <a:cubicBezTo>
                    <a:pt x="203" y="128"/>
                    <a:pt x="202" y="134"/>
                    <a:pt x="201" y="137"/>
                  </a:cubicBezTo>
                  <a:cubicBezTo>
                    <a:pt x="200" y="138"/>
                    <a:pt x="198" y="139"/>
                    <a:pt x="197" y="140"/>
                  </a:cubicBezTo>
                  <a:cubicBezTo>
                    <a:pt x="196" y="142"/>
                    <a:pt x="195" y="143"/>
                    <a:pt x="194" y="145"/>
                  </a:cubicBezTo>
                  <a:cubicBezTo>
                    <a:pt x="190" y="151"/>
                    <a:pt x="182" y="161"/>
                    <a:pt x="185" y="169"/>
                  </a:cubicBezTo>
                  <a:cubicBezTo>
                    <a:pt x="185" y="171"/>
                    <a:pt x="187" y="172"/>
                    <a:pt x="188" y="174"/>
                  </a:cubicBezTo>
                  <a:cubicBezTo>
                    <a:pt x="189" y="176"/>
                    <a:pt x="189" y="178"/>
                    <a:pt x="190" y="180"/>
                  </a:cubicBezTo>
                  <a:cubicBezTo>
                    <a:pt x="191" y="184"/>
                    <a:pt x="193" y="186"/>
                    <a:pt x="194" y="190"/>
                  </a:cubicBezTo>
                  <a:cubicBezTo>
                    <a:pt x="194" y="194"/>
                    <a:pt x="196" y="197"/>
                    <a:pt x="198" y="200"/>
                  </a:cubicBezTo>
                  <a:cubicBezTo>
                    <a:pt x="201" y="204"/>
                    <a:pt x="200" y="207"/>
                    <a:pt x="202" y="210"/>
                  </a:cubicBezTo>
                  <a:cubicBezTo>
                    <a:pt x="203" y="215"/>
                    <a:pt x="204" y="218"/>
                    <a:pt x="205" y="223"/>
                  </a:cubicBezTo>
                  <a:cubicBezTo>
                    <a:pt x="205" y="224"/>
                    <a:pt x="206" y="225"/>
                    <a:pt x="205" y="226"/>
                  </a:cubicBezTo>
                  <a:cubicBezTo>
                    <a:pt x="204" y="227"/>
                    <a:pt x="202" y="225"/>
                    <a:pt x="200" y="225"/>
                  </a:cubicBezTo>
                  <a:cubicBezTo>
                    <a:pt x="199" y="225"/>
                    <a:pt x="197" y="226"/>
                    <a:pt x="197" y="228"/>
                  </a:cubicBezTo>
                  <a:cubicBezTo>
                    <a:pt x="198" y="230"/>
                    <a:pt x="200" y="229"/>
                    <a:pt x="198" y="232"/>
                  </a:cubicBezTo>
                  <a:cubicBezTo>
                    <a:pt x="198" y="233"/>
                    <a:pt x="197" y="234"/>
                    <a:pt x="197" y="237"/>
                  </a:cubicBezTo>
                  <a:cubicBezTo>
                    <a:pt x="197" y="239"/>
                    <a:pt x="197" y="241"/>
                    <a:pt x="196" y="243"/>
                  </a:cubicBezTo>
                  <a:cubicBezTo>
                    <a:pt x="196" y="244"/>
                    <a:pt x="194" y="245"/>
                    <a:pt x="195" y="246"/>
                  </a:cubicBezTo>
                  <a:cubicBezTo>
                    <a:pt x="195" y="247"/>
                    <a:pt x="197" y="247"/>
                    <a:pt x="198" y="247"/>
                  </a:cubicBezTo>
                  <a:cubicBezTo>
                    <a:pt x="199" y="247"/>
                    <a:pt x="199" y="247"/>
                    <a:pt x="199" y="249"/>
                  </a:cubicBezTo>
                  <a:cubicBezTo>
                    <a:pt x="199" y="249"/>
                    <a:pt x="199" y="251"/>
                    <a:pt x="199" y="252"/>
                  </a:cubicBezTo>
                  <a:cubicBezTo>
                    <a:pt x="198" y="254"/>
                    <a:pt x="195" y="253"/>
                    <a:pt x="195" y="255"/>
                  </a:cubicBezTo>
                  <a:cubicBezTo>
                    <a:pt x="194" y="258"/>
                    <a:pt x="195" y="260"/>
                    <a:pt x="196" y="263"/>
                  </a:cubicBezTo>
                  <a:cubicBezTo>
                    <a:pt x="197" y="265"/>
                    <a:pt x="198" y="266"/>
                    <a:pt x="201" y="266"/>
                  </a:cubicBezTo>
                  <a:cubicBezTo>
                    <a:pt x="202" y="267"/>
                    <a:pt x="204" y="266"/>
                    <a:pt x="204" y="267"/>
                  </a:cubicBezTo>
                  <a:cubicBezTo>
                    <a:pt x="205" y="268"/>
                    <a:pt x="204" y="269"/>
                    <a:pt x="205" y="270"/>
                  </a:cubicBezTo>
                  <a:cubicBezTo>
                    <a:pt x="205" y="271"/>
                    <a:pt x="206" y="271"/>
                    <a:pt x="206" y="272"/>
                  </a:cubicBezTo>
                  <a:cubicBezTo>
                    <a:pt x="206" y="273"/>
                    <a:pt x="205" y="274"/>
                    <a:pt x="204" y="275"/>
                  </a:cubicBezTo>
                  <a:cubicBezTo>
                    <a:pt x="202" y="277"/>
                    <a:pt x="201" y="277"/>
                    <a:pt x="203" y="280"/>
                  </a:cubicBezTo>
                  <a:cubicBezTo>
                    <a:pt x="203" y="281"/>
                    <a:pt x="204" y="281"/>
                    <a:pt x="203" y="283"/>
                  </a:cubicBezTo>
                  <a:cubicBezTo>
                    <a:pt x="203" y="284"/>
                    <a:pt x="203" y="285"/>
                    <a:pt x="204" y="286"/>
                  </a:cubicBezTo>
                  <a:cubicBezTo>
                    <a:pt x="205" y="287"/>
                    <a:pt x="207" y="287"/>
                    <a:pt x="209" y="288"/>
                  </a:cubicBezTo>
                  <a:cubicBezTo>
                    <a:pt x="210" y="289"/>
                    <a:pt x="210" y="290"/>
                    <a:pt x="210" y="291"/>
                  </a:cubicBezTo>
                  <a:cubicBezTo>
                    <a:pt x="211" y="292"/>
                    <a:pt x="212" y="292"/>
                    <a:pt x="213" y="292"/>
                  </a:cubicBezTo>
                  <a:cubicBezTo>
                    <a:pt x="213" y="293"/>
                    <a:pt x="213" y="293"/>
                    <a:pt x="213" y="294"/>
                  </a:cubicBezTo>
                  <a:cubicBezTo>
                    <a:pt x="213" y="295"/>
                    <a:pt x="213" y="296"/>
                    <a:pt x="213" y="297"/>
                  </a:cubicBezTo>
                  <a:cubicBezTo>
                    <a:pt x="215" y="302"/>
                    <a:pt x="210" y="305"/>
                    <a:pt x="208" y="309"/>
                  </a:cubicBezTo>
                  <a:cubicBezTo>
                    <a:pt x="207" y="311"/>
                    <a:pt x="206" y="311"/>
                    <a:pt x="204" y="312"/>
                  </a:cubicBezTo>
                  <a:cubicBezTo>
                    <a:pt x="202" y="314"/>
                    <a:pt x="203" y="315"/>
                    <a:pt x="204" y="317"/>
                  </a:cubicBezTo>
                  <a:cubicBezTo>
                    <a:pt x="205" y="319"/>
                    <a:pt x="207" y="320"/>
                    <a:pt x="209" y="322"/>
                  </a:cubicBezTo>
                  <a:cubicBezTo>
                    <a:pt x="210" y="323"/>
                    <a:pt x="211" y="325"/>
                    <a:pt x="213" y="327"/>
                  </a:cubicBezTo>
                  <a:cubicBezTo>
                    <a:pt x="215" y="328"/>
                    <a:pt x="218" y="328"/>
                    <a:pt x="219" y="330"/>
                  </a:cubicBezTo>
                  <a:cubicBezTo>
                    <a:pt x="220" y="332"/>
                    <a:pt x="220" y="333"/>
                    <a:pt x="222" y="334"/>
                  </a:cubicBezTo>
                  <a:cubicBezTo>
                    <a:pt x="224" y="336"/>
                    <a:pt x="226" y="336"/>
                    <a:pt x="227" y="339"/>
                  </a:cubicBezTo>
                  <a:cubicBezTo>
                    <a:pt x="227" y="342"/>
                    <a:pt x="228" y="343"/>
                    <a:pt x="230" y="345"/>
                  </a:cubicBezTo>
                  <a:cubicBezTo>
                    <a:pt x="231" y="347"/>
                    <a:pt x="233" y="349"/>
                    <a:pt x="233" y="352"/>
                  </a:cubicBezTo>
                  <a:cubicBezTo>
                    <a:pt x="232" y="353"/>
                    <a:pt x="231" y="354"/>
                    <a:pt x="231" y="355"/>
                  </a:cubicBezTo>
                  <a:cubicBezTo>
                    <a:pt x="230" y="356"/>
                    <a:pt x="230" y="357"/>
                    <a:pt x="230" y="359"/>
                  </a:cubicBezTo>
                  <a:cubicBezTo>
                    <a:pt x="229" y="361"/>
                    <a:pt x="228" y="364"/>
                    <a:pt x="227" y="366"/>
                  </a:cubicBezTo>
                  <a:cubicBezTo>
                    <a:pt x="226" y="368"/>
                    <a:pt x="224" y="370"/>
                    <a:pt x="223" y="372"/>
                  </a:cubicBezTo>
                  <a:cubicBezTo>
                    <a:pt x="221" y="373"/>
                    <a:pt x="221" y="375"/>
                    <a:pt x="219" y="377"/>
                  </a:cubicBezTo>
                  <a:cubicBezTo>
                    <a:pt x="217" y="379"/>
                    <a:pt x="216" y="380"/>
                    <a:pt x="215" y="382"/>
                  </a:cubicBezTo>
                  <a:cubicBezTo>
                    <a:pt x="212" y="387"/>
                    <a:pt x="208" y="391"/>
                    <a:pt x="205" y="395"/>
                  </a:cubicBezTo>
                  <a:cubicBezTo>
                    <a:pt x="202" y="399"/>
                    <a:pt x="199" y="403"/>
                    <a:pt x="196" y="407"/>
                  </a:cubicBezTo>
                  <a:cubicBezTo>
                    <a:pt x="195" y="409"/>
                    <a:pt x="193" y="410"/>
                    <a:pt x="192" y="412"/>
                  </a:cubicBezTo>
                  <a:cubicBezTo>
                    <a:pt x="192" y="413"/>
                    <a:pt x="192" y="414"/>
                    <a:pt x="191" y="414"/>
                  </a:cubicBezTo>
                  <a:cubicBezTo>
                    <a:pt x="190" y="415"/>
                    <a:pt x="189" y="416"/>
                    <a:pt x="189" y="417"/>
                  </a:cubicBezTo>
                  <a:cubicBezTo>
                    <a:pt x="186" y="421"/>
                    <a:pt x="182" y="424"/>
                    <a:pt x="178" y="427"/>
                  </a:cubicBezTo>
                  <a:cubicBezTo>
                    <a:pt x="177" y="429"/>
                    <a:pt x="176" y="431"/>
                    <a:pt x="175" y="432"/>
                  </a:cubicBezTo>
                  <a:cubicBezTo>
                    <a:pt x="173" y="433"/>
                    <a:pt x="172" y="434"/>
                    <a:pt x="170" y="436"/>
                  </a:cubicBezTo>
                  <a:cubicBezTo>
                    <a:pt x="168" y="438"/>
                    <a:pt x="167" y="440"/>
                    <a:pt x="165" y="442"/>
                  </a:cubicBezTo>
                  <a:cubicBezTo>
                    <a:pt x="163" y="444"/>
                    <a:pt x="161" y="446"/>
                    <a:pt x="160" y="448"/>
                  </a:cubicBezTo>
                  <a:cubicBezTo>
                    <a:pt x="163" y="450"/>
                    <a:pt x="168" y="447"/>
                    <a:pt x="169" y="445"/>
                  </a:cubicBezTo>
                  <a:cubicBezTo>
                    <a:pt x="171" y="444"/>
                    <a:pt x="171" y="443"/>
                    <a:pt x="173" y="442"/>
                  </a:cubicBezTo>
                  <a:cubicBezTo>
                    <a:pt x="174" y="442"/>
                    <a:pt x="176" y="440"/>
                    <a:pt x="177" y="440"/>
                  </a:cubicBezTo>
                  <a:cubicBezTo>
                    <a:pt x="178" y="442"/>
                    <a:pt x="177" y="443"/>
                    <a:pt x="176" y="445"/>
                  </a:cubicBezTo>
                  <a:cubicBezTo>
                    <a:pt x="176" y="446"/>
                    <a:pt x="177" y="449"/>
                    <a:pt x="177" y="450"/>
                  </a:cubicBezTo>
                  <a:cubicBezTo>
                    <a:pt x="176" y="452"/>
                    <a:pt x="174" y="447"/>
                    <a:pt x="173" y="447"/>
                  </a:cubicBezTo>
                  <a:cubicBezTo>
                    <a:pt x="170" y="447"/>
                    <a:pt x="177" y="458"/>
                    <a:pt x="179" y="455"/>
                  </a:cubicBezTo>
                  <a:cubicBezTo>
                    <a:pt x="180" y="455"/>
                    <a:pt x="182" y="461"/>
                    <a:pt x="183" y="462"/>
                  </a:cubicBezTo>
                  <a:cubicBezTo>
                    <a:pt x="185" y="463"/>
                    <a:pt x="188" y="463"/>
                    <a:pt x="190" y="463"/>
                  </a:cubicBezTo>
                  <a:cubicBezTo>
                    <a:pt x="192" y="462"/>
                    <a:pt x="194" y="461"/>
                    <a:pt x="197" y="462"/>
                  </a:cubicBezTo>
                  <a:cubicBezTo>
                    <a:pt x="200" y="463"/>
                    <a:pt x="200" y="464"/>
                    <a:pt x="201" y="467"/>
                  </a:cubicBezTo>
                  <a:cubicBezTo>
                    <a:pt x="202" y="470"/>
                    <a:pt x="205" y="467"/>
                    <a:pt x="207" y="469"/>
                  </a:cubicBezTo>
                  <a:cubicBezTo>
                    <a:pt x="208" y="470"/>
                    <a:pt x="207" y="474"/>
                    <a:pt x="205" y="475"/>
                  </a:cubicBezTo>
                  <a:cubicBezTo>
                    <a:pt x="203" y="475"/>
                    <a:pt x="201" y="473"/>
                    <a:pt x="199" y="472"/>
                  </a:cubicBezTo>
                  <a:cubicBezTo>
                    <a:pt x="196" y="471"/>
                    <a:pt x="192" y="470"/>
                    <a:pt x="189" y="469"/>
                  </a:cubicBezTo>
                  <a:cubicBezTo>
                    <a:pt x="188" y="469"/>
                    <a:pt x="187" y="469"/>
                    <a:pt x="185" y="470"/>
                  </a:cubicBezTo>
                  <a:cubicBezTo>
                    <a:pt x="184" y="470"/>
                    <a:pt x="183" y="471"/>
                    <a:pt x="182" y="472"/>
                  </a:cubicBezTo>
                  <a:cubicBezTo>
                    <a:pt x="183" y="473"/>
                    <a:pt x="184" y="473"/>
                    <a:pt x="183" y="475"/>
                  </a:cubicBezTo>
                  <a:cubicBezTo>
                    <a:pt x="183" y="476"/>
                    <a:pt x="182" y="476"/>
                    <a:pt x="182" y="477"/>
                  </a:cubicBezTo>
                  <a:cubicBezTo>
                    <a:pt x="180" y="478"/>
                    <a:pt x="178" y="478"/>
                    <a:pt x="176" y="477"/>
                  </a:cubicBezTo>
                  <a:cubicBezTo>
                    <a:pt x="175" y="476"/>
                    <a:pt x="174" y="474"/>
                    <a:pt x="172" y="476"/>
                  </a:cubicBezTo>
                  <a:cubicBezTo>
                    <a:pt x="171" y="478"/>
                    <a:pt x="172" y="480"/>
                    <a:pt x="171" y="482"/>
                  </a:cubicBezTo>
                  <a:cubicBezTo>
                    <a:pt x="170" y="484"/>
                    <a:pt x="168" y="481"/>
                    <a:pt x="167" y="480"/>
                  </a:cubicBezTo>
                  <a:cubicBezTo>
                    <a:pt x="167" y="478"/>
                    <a:pt x="166" y="476"/>
                    <a:pt x="164" y="478"/>
                  </a:cubicBezTo>
                  <a:cubicBezTo>
                    <a:pt x="162" y="479"/>
                    <a:pt x="163" y="482"/>
                    <a:pt x="164" y="483"/>
                  </a:cubicBezTo>
                  <a:cubicBezTo>
                    <a:pt x="165" y="486"/>
                    <a:pt x="165" y="488"/>
                    <a:pt x="164" y="490"/>
                  </a:cubicBezTo>
                  <a:cubicBezTo>
                    <a:pt x="165" y="491"/>
                    <a:pt x="167" y="493"/>
                    <a:pt x="166" y="495"/>
                  </a:cubicBezTo>
                  <a:cubicBezTo>
                    <a:pt x="166" y="495"/>
                    <a:pt x="165" y="496"/>
                    <a:pt x="165" y="496"/>
                  </a:cubicBezTo>
                  <a:cubicBezTo>
                    <a:pt x="164" y="496"/>
                    <a:pt x="164" y="496"/>
                    <a:pt x="163" y="497"/>
                  </a:cubicBezTo>
                  <a:cubicBezTo>
                    <a:pt x="160" y="498"/>
                    <a:pt x="160" y="500"/>
                    <a:pt x="159" y="503"/>
                  </a:cubicBezTo>
                  <a:cubicBezTo>
                    <a:pt x="159" y="506"/>
                    <a:pt x="158" y="508"/>
                    <a:pt x="156" y="510"/>
                  </a:cubicBezTo>
                  <a:cubicBezTo>
                    <a:pt x="155" y="512"/>
                    <a:pt x="153" y="513"/>
                    <a:pt x="152" y="514"/>
                  </a:cubicBezTo>
                  <a:cubicBezTo>
                    <a:pt x="151" y="516"/>
                    <a:pt x="152" y="518"/>
                    <a:pt x="152" y="520"/>
                  </a:cubicBezTo>
                  <a:cubicBezTo>
                    <a:pt x="153" y="522"/>
                    <a:pt x="153" y="525"/>
                    <a:pt x="154" y="527"/>
                  </a:cubicBezTo>
                  <a:cubicBezTo>
                    <a:pt x="154" y="530"/>
                    <a:pt x="154" y="531"/>
                    <a:pt x="154" y="534"/>
                  </a:cubicBezTo>
                  <a:cubicBezTo>
                    <a:pt x="153" y="536"/>
                    <a:pt x="155" y="538"/>
                    <a:pt x="155" y="541"/>
                  </a:cubicBezTo>
                  <a:cubicBezTo>
                    <a:pt x="156" y="542"/>
                    <a:pt x="156" y="543"/>
                    <a:pt x="157" y="545"/>
                  </a:cubicBezTo>
                  <a:cubicBezTo>
                    <a:pt x="157" y="545"/>
                    <a:pt x="157" y="547"/>
                    <a:pt x="157" y="547"/>
                  </a:cubicBezTo>
                  <a:cubicBezTo>
                    <a:pt x="157" y="548"/>
                    <a:pt x="159" y="549"/>
                    <a:pt x="159" y="550"/>
                  </a:cubicBezTo>
                  <a:cubicBezTo>
                    <a:pt x="159" y="551"/>
                    <a:pt x="157" y="552"/>
                    <a:pt x="156" y="552"/>
                  </a:cubicBezTo>
                  <a:cubicBezTo>
                    <a:pt x="155" y="553"/>
                    <a:pt x="155" y="553"/>
                    <a:pt x="154" y="555"/>
                  </a:cubicBezTo>
                  <a:cubicBezTo>
                    <a:pt x="153" y="556"/>
                    <a:pt x="152" y="557"/>
                    <a:pt x="151" y="558"/>
                  </a:cubicBezTo>
                  <a:cubicBezTo>
                    <a:pt x="150" y="560"/>
                    <a:pt x="149" y="561"/>
                    <a:pt x="149" y="563"/>
                  </a:cubicBezTo>
                  <a:cubicBezTo>
                    <a:pt x="150" y="563"/>
                    <a:pt x="153" y="562"/>
                    <a:pt x="154" y="563"/>
                  </a:cubicBezTo>
                  <a:cubicBezTo>
                    <a:pt x="155" y="564"/>
                    <a:pt x="154" y="565"/>
                    <a:pt x="155" y="567"/>
                  </a:cubicBezTo>
                  <a:cubicBezTo>
                    <a:pt x="156" y="569"/>
                    <a:pt x="160" y="569"/>
                    <a:pt x="161" y="572"/>
                  </a:cubicBezTo>
                  <a:cubicBezTo>
                    <a:pt x="161" y="574"/>
                    <a:pt x="161" y="575"/>
                    <a:pt x="160" y="576"/>
                  </a:cubicBezTo>
                  <a:cubicBezTo>
                    <a:pt x="159" y="577"/>
                    <a:pt x="158" y="577"/>
                    <a:pt x="158" y="579"/>
                  </a:cubicBezTo>
                  <a:cubicBezTo>
                    <a:pt x="158" y="580"/>
                    <a:pt x="159" y="581"/>
                    <a:pt x="158" y="583"/>
                  </a:cubicBezTo>
                  <a:cubicBezTo>
                    <a:pt x="158" y="584"/>
                    <a:pt x="157" y="586"/>
                    <a:pt x="156" y="587"/>
                  </a:cubicBezTo>
                  <a:cubicBezTo>
                    <a:pt x="157" y="588"/>
                    <a:pt x="159" y="586"/>
                    <a:pt x="160" y="587"/>
                  </a:cubicBezTo>
                  <a:cubicBezTo>
                    <a:pt x="161" y="587"/>
                    <a:pt x="161" y="589"/>
                    <a:pt x="162" y="590"/>
                  </a:cubicBezTo>
                  <a:cubicBezTo>
                    <a:pt x="162" y="592"/>
                    <a:pt x="161" y="591"/>
                    <a:pt x="163" y="592"/>
                  </a:cubicBezTo>
                  <a:cubicBezTo>
                    <a:pt x="164" y="594"/>
                    <a:pt x="163" y="595"/>
                    <a:pt x="164" y="596"/>
                  </a:cubicBezTo>
                  <a:cubicBezTo>
                    <a:pt x="164" y="597"/>
                    <a:pt x="164" y="597"/>
                    <a:pt x="165" y="597"/>
                  </a:cubicBezTo>
                  <a:cubicBezTo>
                    <a:pt x="166" y="600"/>
                    <a:pt x="166" y="603"/>
                    <a:pt x="167" y="606"/>
                  </a:cubicBezTo>
                  <a:cubicBezTo>
                    <a:pt x="167" y="608"/>
                    <a:pt x="168" y="612"/>
                    <a:pt x="165" y="613"/>
                  </a:cubicBezTo>
                  <a:cubicBezTo>
                    <a:pt x="167" y="615"/>
                    <a:pt x="168" y="617"/>
                    <a:pt x="171" y="615"/>
                  </a:cubicBezTo>
                  <a:cubicBezTo>
                    <a:pt x="172" y="614"/>
                    <a:pt x="174" y="613"/>
                    <a:pt x="175" y="615"/>
                  </a:cubicBezTo>
                  <a:cubicBezTo>
                    <a:pt x="176" y="616"/>
                    <a:pt x="176" y="619"/>
                    <a:pt x="178" y="619"/>
                  </a:cubicBezTo>
                  <a:cubicBezTo>
                    <a:pt x="181" y="619"/>
                    <a:pt x="182" y="615"/>
                    <a:pt x="186" y="617"/>
                  </a:cubicBezTo>
                  <a:cubicBezTo>
                    <a:pt x="187" y="618"/>
                    <a:pt x="190" y="617"/>
                    <a:pt x="191" y="619"/>
                  </a:cubicBezTo>
                  <a:cubicBezTo>
                    <a:pt x="192" y="620"/>
                    <a:pt x="191" y="622"/>
                    <a:pt x="190" y="623"/>
                  </a:cubicBezTo>
                  <a:cubicBezTo>
                    <a:pt x="190" y="625"/>
                    <a:pt x="190" y="626"/>
                    <a:pt x="191" y="628"/>
                  </a:cubicBezTo>
                  <a:cubicBezTo>
                    <a:pt x="194" y="627"/>
                    <a:pt x="194" y="625"/>
                    <a:pt x="197" y="625"/>
                  </a:cubicBezTo>
                  <a:cubicBezTo>
                    <a:pt x="200" y="621"/>
                    <a:pt x="207" y="623"/>
                    <a:pt x="210" y="624"/>
                  </a:cubicBezTo>
                  <a:cubicBezTo>
                    <a:pt x="212" y="625"/>
                    <a:pt x="213" y="627"/>
                    <a:pt x="214" y="628"/>
                  </a:cubicBezTo>
                  <a:cubicBezTo>
                    <a:pt x="214" y="628"/>
                    <a:pt x="214" y="629"/>
                    <a:pt x="214" y="629"/>
                  </a:cubicBezTo>
                  <a:cubicBezTo>
                    <a:pt x="215" y="630"/>
                    <a:pt x="215" y="629"/>
                    <a:pt x="216" y="630"/>
                  </a:cubicBezTo>
                  <a:cubicBezTo>
                    <a:pt x="216" y="630"/>
                    <a:pt x="217" y="631"/>
                    <a:pt x="218" y="631"/>
                  </a:cubicBezTo>
                  <a:cubicBezTo>
                    <a:pt x="220" y="632"/>
                    <a:pt x="221" y="631"/>
                    <a:pt x="220" y="634"/>
                  </a:cubicBezTo>
                  <a:cubicBezTo>
                    <a:pt x="220" y="635"/>
                    <a:pt x="220" y="635"/>
                    <a:pt x="220" y="636"/>
                  </a:cubicBezTo>
                  <a:cubicBezTo>
                    <a:pt x="220" y="637"/>
                    <a:pt x="221" y="638"/>
                    <a:pt x="221" y="639"/>
                  </a:cubicBezTo>
                  <a:cubicBezTo>
                    <a:pt x="220" y="640"/>
                    <a:pt x="218" y="641"/>
                    <a:pt x="218" y="642"/>
                  </a:cubicBezTo>
                  <a:cubicBezTo>
                    <a:pt x="218" y="643"/>
                    <a:pt x="220" y="643"/>
                    <a:pt x="220" y="644"/>
                  </a:cubicBezTo>
                  <a:cubicBezTo>
                    <a:pt x="221" y="645"/>
                    <a:pt x="221" y="647"/>
                    <a:pt x="222" y="647"/>
                  </a:cubicBezTo>
                  <a:cubicBezTo>
                    <a:pt x="221" y="648"/>
                    <a:pt x="222" y="649"/>
                    <a:pt x="222" y="650"/>
                  </a:cubicBezTo>
                  <a:cubicBezTo>
                    <a:pt x="222" y="651"/>
                    <a:pt x="221" y="651"/>
                    <a:pt x="220" y="652"/>
                  </a:cubicBezTo>
                  <a:cubicBezTo>
                    <a:pt x="220" y="652"/>
                    <a:pt x="220" y="653"/>
                    <a:pt x="220" y="654"/>
                  </a:cubicBezTo>
                  <a:cubicBezTo>
                    <a:pt x="218" y="654"/>
                    <a:pt x="217" y="658"/>
                    <a:pt x="218" y="659"/>
                  </a:cubicBezTo>
                  <a:cubicBezTo>
                    <a:pt x="219" y="660"/>
                    <a:pt x="220" y="660"/>
                    <a:pt x="221" y="661"/>
                  </a:cubicBezTo>
                  <a:cubicBezTo>
                    <a:pt x="222" y="661"/>
                    <a:pt x="222" y="663"/>
                    <a:pt x="223" y="663"/>
                  </a:cubicBezTo>
                  <a:cubicBezTo>
                    <a:pt x="224" y="664"/>
                    <a:pt x="225" y="664"/>
                    <a:pt x="225" y="666"/>
                  </a:cubicBezTo>
                  <a:cubicBezTo>
                    <a:pt x="224" y="668"/>
                    <a:pt x="224" y="668"/>
                    <a:pt x="225" y="670"/>
                  </a:cubicBezTo>
                  <a:cubicBezTo>
                    <a:pt x="225" y="670"/>
                    <a:pt x="226" y="670"/>
                    <a:pt x="227" y="671"/>
                  </a:cubicBezTo>
                  <a:cubicBezTo>
                    <a:pt x="227" y="671"/>
                    <a:pt x="227" y="672"/>
                    <a:pt x="227" y="672"/>
                  </a:cubicBezTo>
                  <a:cubicBezTo>
                    <a:pt x="227" y="674"/>
                    <a:pt x="228" y="676"/>
                    <a:pt x="229" y="677"/>
                  </a:cubicBezTo>
                  <a:cubicBezTo>
                    <a:pt x="230" y="680"/>
                    <a:pt x="233" y="681"/>
                    <a:pt x="235" y="682"/>
                  </a:cubicBezTo>
                  <a:cubicBezTo>
                    <a:pt x="238" y="683"/>
                    <a:pt x="238" y="685"/>
                    <a:pt x="238" y="688"/>
                  </a:cubicBezTo>
                  <a:cubicBezTo>
                    <a:pt x="238" y="691"/>
                    <a:pt x="238" y="693"/>
                    <a:pt x="242" y="692"/>
                  </a:cubicBezTo>
                  <a:cubicBezTo>
                    <a:pt x="245" y="692"/>
                    <a:pt x="245" y="692"/>
                    <a:pt x="247" y="694"/>
                  </a:cubicBezTo>
                  <a:cubicBezTo>
                    <a:pt x="249" y="695"/>
                    <a:pt x="251" y="695"/>
                    <a:pt x="250" y="697"/>
                  </a:cubicBezTo>
                  <a:cubicBezTo>
                    <a:pt x="250" y="698"/>
                    <a:pt x="249" y="697"/>
                    <a:pt x="249" y="699"/>
                  </a:cubicBezTo>
                  <a:cubicBezTo>
                    <a:pt x="249" y="699"/>
                    <a:pt x="250" y="700"/>
                    <a:pt x="250" y="700"/>
                  </a:cubicBezTo>
                  <a:cubicBezTo>
                    <a:pt x="251" y="701"/>
                    <a:pt x="252" y="702"/>
                    <a:pt x="253" y="703"/>
                  </a:cubicBezTo>
                  <a:cubicBezTo>
                    <a:pt x="254" y="704"/>
                    <a:pt x="256" y="705"/>
                    <a:pt x="255" y="706"/>
                  </a:cubicBezTo>
                  <a:cubicBezTo>
                    <a:pt x="255" y="708"/>
                    <a:pt x="254" y="707"/>
                    <a:pt x="253" y="708"/>
                  </a:cubicBezTo>
                  <a:cubicBezTo>
                    <a:pt x="252" y="709"/>
                    <a:pt x="252" y="709"/>
                    <a:pt x="251" y="710"/>
                  </a:cubicBezTo>
                  <a:cubicBezTo>
                    <a:pt x="250" y="712"/>
                    <a:pt x="250" y="712"/>
                    <a:pt x="248" y="713"/>
                  </a:cubicBezTo>
                  <a:cubicBezTo>
                    <a:pt x="247" y="714"/>
                    <a:pt x="246" y="715"/>
                    <a:pt x="245" y="716"/>
                  </a:cubicBezTo>
                  <a:cubicBezTo>
                    <a:pt x="244" y="716"/>
                    <a:pt x="241" y="716"/>
                    <a:pt x="240" y="715"/>
                  </a:cubicBezTo>
                  <a:cubicBezTo>
                    <a:pt x="238" y="715"/>
                    <a:pt x="238" y="712"/>
                    <a:pt x="235" y="712"/>
                  </a:cubicBezTo>
                  <a:cubicBezTo>
                    <a:pt x="233" y="711"/>
                    <a:pt x="230" y="711"/>
                    <a:pt x="229" y="713"/>
                  </a:cubicBezTo>
                  <a:cubicBezTo>
                    <a:pt x="228" y="716"/>
                    <a:pt x="226" y="717"/>
                    <a:pt x="228" y="720"/>
                  </a:cubicBezTo>
                  <a:cubicBezTo>
                    <a:pt x="229" y="721"/>
                    <a:pt x="229" y="722"/>
                    <a:pt x="231" y="723"/>
                  </a:cubicBezTo>
                  <a:cubicBezTo>
                    <a:pt x="232" y="724"/>
                    <a:pt x="233" y="724"/>
                    <a:pt x="233" y="726"/>
                  </a:cubicBezTo>
                  <a:cubicBezTo>
                    <a:pt x="233" y="727"/>
                    <a:pt x="232" y="728"/>
                    <a:pt x="232" y="729"/>
                  </a:cubicBezTo>
                  <a:cubicBezTo>
                    <a:pt x="231" y="730"/>
                    <a:pt x="233" y="731"/>
                    <a:pt x="233" y="732"/>
                  </a:cubicBezTo>
                  <a:cubicBezTo>
                    <a:pt x="234" y="734"/>
                    <a:pt x="233" y="738"/>
                    <a:pt x="234" y="740"/>
                  </a:cubicBezTo>
                  <a:cubicBezTo>
                    <a:pt x="234" y="742"/>
                    <a:pt x="236" y="744"/>
                    <a:pt x="236" y="747"/>
                  </a:cubicBezTo>
                  <a:cubicBezTo>
                    <a:pt x="237" y="747"/>
                    <a:pt x="237" y="747"/>
                    <a:pt x="237" y="747"/>
                  </a:cubicBezTo>
                  <a:cubicBezTo>
                    <a:pt x="237" y="747"/>
                    <a:pt x="237" y="747"/>
                    <a:pt x="237" y="747"/>
                  </a:cubicBezTo>
                  <a:cubicBezTo>
                    <a:pt x="239" y="748"/>
                    <a:pt x="240" y="749"/>
                    <a:pt x="242" y="749"/>
                  </a:cubicBezTo>
                  <a:cubicBezTo>
                    <a:pt x="244" y="749"/>
                    <a:pt x="247" y="748"/>
                    <a:pt x="247" y="746"/>
                  </a:cubicBezTo>
                  <a:cubicBezTo>
                    <a:pt x="249" y="743"/>
                    <a:pt x="247" y="738"/>
                    <a:pt x="252" y="740"/>
                  </a:cubicBezTo>
                  <a:cubicBezTo>
                    <a:pt x="254" y="741"/>
                    <a:pt x="255" y="742"/>
                    <a:pt x="257" y="743"/>
                  </a:cubicBezTo>
                  <a:cubicBezTo>
                    <a:pt x="259" y="743"/>
                    <a:pt x="261" y="741"/>
                    <a:pt x="263" y="740"/>
                  </a:cubicBezTo>
                  <a:cubicBezTo>
                    <a:pt x="265" y="739"/>
                    <a:pt x="271" y="737"/>
                    <a:pt x="271" y="741"/>
                  </a:cubicBezTo>
                  <a:cubicBezTo>
                    <a:pt x="273" y="741"/>
                    <a:pt x="273" y="738"/>
                    <a:pt x="275" y="738"/>
                  </a:cubicBezTo>
                  <a:cubicBezTo>
                    <a:pt x="277" y="738"/>
                    <a:pt x="279" y="741"/>
                    <a:pt x="280" y="743"/>
                  </a:cubicBezTo>
                  <a:cubicBezTo>
                    <a:pt x="281" y="745"/>
                    <a:pt x="281" y="747"/>
                    <a:pt x="282" y="750"/>
                  </a:cubicBezTo>
                  <a:cubicBezTo>
                    <a:pt x="283" y="751"/>
                    <a:pt x="283" y="752"/>
                    <a:pt x="284" y="753"/>
                  </a:cubicBezTo>
                  <a:cubicBezTo>
                    <a:pt x="285" y="754"/>
                    <a:pt x="286" y="754"/>
                    <a:pt x="287" y="755"/>
                  </a:cubicBezTo>
                  <a:cubicBezTo>
                    <a:pt x="288" y="755"/>
                    <a:pt x="289" y="757"/>
                    <a:pt x="288" y="758"/>
                  </a:cubicBezTo>
                  <a:cubicBezTo>
                    <a:pt x="288" y="759"/>
                    <a:pt x="287" y="759"/>
                    <a:pt x="286" y="760"/>
                  </a:cubicBezTo>
                  <a:cubicBezTo>
                    <a:pt x="284" y="760"/>
                    <a:pt x="281" y="760"/>
                    <a:pt x="283" y="763"/>
                  </a:cubicBezTo>
                  <a:cubicBezTo>
                    <a:pt x="284" y="764"/>
                    <a:pt x="285" y="764"/>
                    <a:pt x="285" y="765"/>
                  </a:cubicBezTo>
                  <a:cubicBezTo>
                    <a:pt x="285" y="767"/>
                    <a:pt x="284" y="768"/>
                    <a:pt x="284" y="769"/>
                  </a:cubicBezTo>
                  <a:cubicBezTo>
                    <a:pt x="285" y="770"/>
                    <a:pt x="286" y="770"/>
                    <a:pt x="286" y="771"/>
                  </a:cubicBezTo>
                  <a:cubicBezTo>
                    <a:pt x="286" y="772"/>
                    <a:pt x="285" y="773"/>
                    <a:pt x="284" y="774"/>
                  </a:cubicBezTo>
                  <a:cubicBezTo>
                    <a:pt x="287" y="774"/>
                    <a:pt x="290" y="773"/>
                    <a:pt x="292" y="775"/>
                  </a:cubicBezTo>
                  <a:cubicBezTo>
                    <a:pt x="293" y="775"/>
                    <a:pt x="293" y="776"/>
                    <a:pt x="294" y="776"/>
                  </a:cubicBezTo>
                  <a:cubicBezTo>
                    <a:pt x="296" y="777"/>
                    <a:pt x="297" y="776"/>
                    <a:pt x="298" y="775"/>
                  </a:cubicBezTo>
                  <a:cubicBezTo>
                    <a:pt x="300" y="774"/>
                    <a:pt x="301" y="775"/>
                    <a:pt x="302" y="777"/>
                  </a:cubicBezTo>
                  <a:cubicBezTo>
                    <a:pt x="304" y="779"/>
                    <a:pt x="305" y="780"/>
                    <a:pt x="307" y="781"/>
                  </a:cubicBezTo>
                  <a:cubicBezTo>
                    <a:pt x="307" y="781"/>
                    <a:pt x="306" y="782"/>
                    <a:pt x="306" y="783"/>
                  </a:cubicBezTo>
                  <a:cubicBezTo>
                    <a:pt x="306" y="784"/>
                    <a:pt x="307" y="784"/>
                    <a:pt x="307" y="785"/>
                  </a:cubicBezTo>
                  <a:cubicBezTo>
                    <a:pt x="308" y="786"/>
                    <a:pt x="307" y="787"/>
                    <a:pt x="307" y="788"/>
                  </a:cubicBezTo>
                  <a:cubicBezTo>
                    <a:pt x="308" y="789"/>
                    <a:pt x="309" y="789"/>
                    <a:pt x="309" y="790"/>
                  </a:cubicBezTo>
                  <a:cubicBezTo>
                    <a:pt x="309" y="793"/>
                    <a:pt x="306" y="794"/>
                    <a:pt x="308" y="797"/>
                  </a:cubicBezTo>
                  <a:cubicBezTo>
                    <a:pt x="309" y="798"/>
                    <a:pt x="310" y="798"/>
                    <a:pt x="311" y="799"/>
                  </a:cubicBezTo>
                  <a:cubicBezTo>
                    <a:pt x="311" y="799"/>
                    <a:pt x="311" y="800"/>
                    <a:pt x="312" y="801"/>
                  </a:cubicBezTo>
                  <a:cubicBezTo>
                    <a:pt x="312" y="801"/>
                    <a:pt x="313" y="801"/>
                    <a:pt x="313" y="802"/>
                  </a:cubicBezTo>
                  <a:cubicBezTo>
                    <a:pt x="314" y="801"/>
                    <a:pt x="316" y="800"/>
                    <a:pt x="319" y="800"/>
                  </a:cubicBezTo>
                  <a:cubicBezTo>
                    <a:pt x="321" y="800"/>
                    <a:pt x="322" y="802"/>
                    <a:pt x="324" y="803"/>
                  </a:cubicBezTo>
                  <a:cubicBezTo>
                    <a:pt x="326" y="804"/>
                    <a:pt x="331" y="803"/>
                    <a:pt x="332" y="806"/>
                  </a:cubicBezTo>
                  <a:cubicBezTo>
                    <a:pt x="333" y="805"/>
                    <a:pt x="334" y="803"/>
                    <a:pt x="335" y="802"/>
                  </a:cubicBezTo>
                  <a:cubicBezTo>
                    <a:pt x="337" y="801"/>
                    <a:pt x="339" y="802"/>
                    <a:pt x="341" y="802"/>
                  </a:cubicBezTo>
                  <a:cubicBezTo>
                    <a:pt x="344" y="802"/>
                    <a:pt x="346" y="798"/>
                    <a:pt x="349" y="802"/>
                  </a:cubicBezTo>
                  <a:cubicBezTo>
                    <a:pt x="352" y="804"/>
                    <a:pt x="352" y="808"/>
                    <a:pt x="354" y="811"/>
                  </a:cubicBezTo>
                  <a:cubicBezTo>
                    <a:pt x="356" y="812"/>
                    <a:pt x="357" y="813"/>
                    <a:pt x="359" y="814"/>
                  </a:cubicBezTo>
                  <a:cubicBezTo>
                    <a:pt x="360" y="815"/>
                    <a:pt x="360" y="816"/>
                    <a:pt x="361" y="814"/>
                  </a:cubicBezTo>
                  <a:cubicBezTo>
                    <a:pt x="362" y="813"/>
                    <a:pt x="361" y="810"/>
                    <a:pt x="363" y="810"/>
                  </a:cubicBezTo>
                  <a:cubicBezTo>
                    <a:pt x="364" y="810"/>
                    <a:pt x="365" y="811"/>
                    <a:pt x="366" y="812"/>
                  </a:cubicBezTo>
                  <a:cubicBezTo>
                    <a:pt x="367" y="813"/>
                    <a:pt x="368" y="814"/>
                    <a:pt x="370" y="814"/>
                  </a:cubicBezTo>
                  <a:cubicBezTo>
                    <a:pt x="372" y="814"/>
                    <a:pt x="372" y="815"/>
                    <a:pt x="374" y="816"/>
                  </a:cubicBezTo>
                  <a:cubicBezTo>
                    <a:pt x="374" y="816"/>
                    <a:pt x="377" y="818"/>
                    <a:pt x="378" y="818"/>
                  </a:cubicBezTo>
                  <a:cubicBezTo>
                    <a:pt x="379" y="818"/>
                    <a:pt x="380" y="816"/>
                    <a:pt x="381" y="817"/>
                  </a:cubicBezTo>
                  <a:cubicBezTo>
                    <a:pt x="383" y="817"/>
                    <a:pt x="383" y="819"/>
                    <a:pt x="384" y="820"/>
                  </a:cubicBezTo>
                  <a:cubicBezTo>
                    <a:pt x="385" y="821"/>
                    <a:pt x="387" y="820"/>
                    <a:pt x="389" y="820"/>
                  </a:cubicBezTo>
                  <a:cubicBezTo>
                    <a:pt x="390" y="822"/>
                    <a:pt x="390" y="823"/>
                    <a:pt x="391" y="825"/>
                  </a:cubicBezTo>
                  <a:cubicBezTo>
                    <a:pt x="392" y="825"/>
                    <a:pt x="393" y="825"/>
                    <a:pt x="394" y="826"/>
                  </a:cubicBezTo>
                  <a:cubicBezTo>
                    <a:pt x="395" y="826"/>
                    <a:pt x="395" y="825"/>
                    <a:pt x="397" y="824"/>
                  </a:cubicBezTo>
                  <a:cubicBezTo>
                    <a:pt x="398" y="824"/>
                    <a:pt x="399" y="825"/>
                    <a:pt x="400" y="825"/>
                  </a:cubicBezTo>
                  <a:cubicBezTo>
                    <a:pt x="400" y="827"/>
                    <a:pt x="399" y="828"/>
                    <a:pt x="400" y="830"/>
                  </a:cubicBezTo>
                  <a:cubicBezTo>
                    <a:pt x="400" y="831"/>
                    <a:pt x="401" y="833"/>
                    <a:pt x="400" y="834"/>
                  </a:cubicBezTo>
                  <a:cubicBezTo>
                    <a:pt x="400" y="836"/>
                    <a:pt x="397" y="839"/>
                    <a:pt x="396" y="841"/>
                  </a:cubicBezTo>
                  <a:cubicBezTo>
                    <a:pt x="394" y="842"/>
                    <a:pt x="391" y="841"/>
                    <a:pt x="392" y="844"/>
                  </a:cubicBezTo>
                  <a:cubicBezTo>
                    <a:pt x="393" y="846"/>
                    <a:pt x="394" y="846"/>
                    <a:pt x="396" y="846"/>
                  </a:cubicBezTo>
                  <a:cubicBezTo>
                    <a:pt x="397" y="846"/>
                    <a:pt x="400" y="846"/>
                    <a:pt x="399" y="848"/>
                  </a:cubicBezTo>
                  <a:cubicBezTo>
                    <a:pt x="399" y="849"/>
                    <a:pt x="394" y="849"/>
                    <a:pt x="393" y="850"/>
                  </a:cubicBezTo>
                  <a:cubicBezTo>
                    <a:pt x="390" y="852"/>
                    <a:pt x="393" y="854"/>
                    <a:pt x="395" y="856"/>
                  </a:cubicBezTo>
                  <a:cubicBezTo>
                    <a:pt x="395" y="857"/>
                    <a:pt x="396" y="859"/>
                    <a:pt x="396" y="860"/>
                  </a:cubicBezTo>
                  <a:cubicBezTo>
                    <a:pt x="396" y="861"/>
                    <a:pt x="395" y="862"/>
                    <a:pt x="395" y="864"/>
                  </a:cubicBezTo>
                  <a:cubicBezTo>
                    <a:pt x="396" y="864"/>
                    <a:pt x="398" y="864"/>
                    <a:pt x="398" y="865"/>
                  </a:cubicBezTo>
                  <a:cubicBezTo>
                    <a:pt x="398" y="866"/>
                    <a:pt x="396" y="866"/>
                    <a:pt x="396" y="867"/>
                  </a:cubicBezTo>
                  <a:cubicBezTo>
                    <a:pt x="395" y="868"/>
                    <a:pt x="396" y="869"/>
                    <a:pt x="395" y="870"/>
                  </a:cubicBezTo>
                  <a:cubicBezTo>
                    <a:pt x="395" y="871"/>
                    <a:pt x="394" y="871"/>
                    <a:pt x="393" y="873"/>
                  </a:cubicBezTo>
                  <a:cubicBezTo>
                    <a:pt x="393" y="873"/>
                    <a:pt x="393" y="873"/>
                    <a:pt x="394" y="873"/>
                  </a:cubicBezTo>
                  <a:cubicBezTo>
                    <a:pt x="394" y="875"/>
                    <a:pt x="394" y="876"/>
                    <a:pt x="392" y="877"/>
                  </a:cubicBezTo>
                  <a:cubicBezTo>
                    <a:pt x="390" y="878"/>
                    <a:pt x="388" y="877"/>
                    <a:pt x="386" y="877"/>
                  </a:cubicBezTo>
                  <a:cubicBezTo>
                    <a:pt x="383" y="877"/>
                    <a:pt x="381" y="876"/>
                    <a:pt x="379" y="876"/>
                  </a:cubicBezTo>
                  <a:cubicBezTo>
                    <a:pt x="377" y="876"/>
                    <a:pt x="375" y="877"/>
                    <a:pt x="374" y="878"/>
                  </a:cubicBezTo>
                  <a:cubicBezTo>
                    <a:pt x="373" y="880"/>
                    <a:pt x="374" y="882"/>
                    <a:pt x="372" y="883"/>
                  </a:cubicBezTo>
                  <a:cubicBezTo>
                    <a:pt x="370" y="883"/>
                    <a:pt x="369" y="883"/>
                    <a:pt x="367" y="883"/>
                  </a:cubicBezTo>
                  <a:cubicBezTo>
                    <a:pt x="365" y="884"/>
                    <a:pt x="365" y="885"/>
                    <a:pt x="364" y="887"/>
                  </a:cubicBezTo>
                  <a:cubicBezTo>
                    <a:pt x="364" y="889"/>
                    <a:pt x="363" y="891"/>
                    <a:pt x="363" y="892"/>
                  </a:cubicBezTo>
                  <a:cubicBezTo>
                    <a:pt x="363" y="892"/>
                    <a:pt x="364" y="893"/>
                    <a:pt x="364" y="893"/>
                  </a:cubicBezTo>
                  <a:cubicBezTo>
                    <a:pt x="365" y="895"/>
                    <a:pt x="361" y="897"/>
                    <a:pt x="363" y="899"/>
                  </a:cubicBezTo>
                  <a:cubicBezTo>
                    <a:pt x="365" y="897"/>
                    <a:pt x="368" y="897"/>
                    <a:pt x="371" y="897"/>
                  </a:cubicBezTo>
                  <a:cubicBezTo>
                    <a:pt x="372" y="896"/>
                    <a:pt x="374" y="896"/>
                    <a:pt x="375" y="896"/>
                  </a:cubicBezTo>
                  <a:cubicBezTo>
                    <a:pt x="376" y="896"/>
                    <a:pt x="376" y="895"/>
                    <a:pt x="377" y="894"/>
                  </a:cubicBezTo>
                  <a:cubicBezTo>
                    <a:pt x="381" y="892"/>
                    <a:pt x="386" y="895"/>
                    <a:pt x="384" y="899"/>
                  </a:cubicBezTo>
                  <a:cubicBezTo>
                    <a:pt x="384" y="901"/>
                    <a:pt x="382" y="901"/>
                    <a:pt x="380" y="901"/>
                  </a:cubicBezTo>
                  <a:cubicBezTo>
                    <a:pt x="378" y="902"/>
                    <a:pt x="376" y="903"/>
                    <a:pt x="374" y="904"/>
                  </a:cubicBezTo>
                  <a:cubicBezTo>
                    <a:pt x="372" y="905"/>
                    <a:pt x="366" y="905"/>
                    <a:pt x="366" y="908"/>
                  </a:cubicBezTo>
                  <a:cubicBezTo>
                    <a:pt x="367" y="908"/>
                    <a:pt x="367" y="908"/>
                    <a:pt x="367" y="908"/>
                  </a:cubicBezTo>
                  <a:cubicBezTo>
                    <a:pt x="367" y="908"/>
                    <a:pt x="368" y="908"/>
                    <a:pt x="369" y="908"/>
                  </a:cubicBezTo>
                  <a:cubicBezTo>
                    <a:pt x="369" y="909"/>
                    <a:pt x="370" y="911"/>
                    <a:pt x="369" y="912"/>
                  </a:cubicBezTo>
                  <a:cubicBezTo>
                    <a:pt x="367" y="912"/>
                    <a:pt x="365" y="909"/>
                    <a:pt x="362" y="909"/>
                  </a:cubicBezTo>
                  <a:cubicBezTo>
                    <a:pt x="360" y="909"/>
                    <a:pt x="359" y="911"/>
                    <a:pt x="356" y="911"/>
                  </a:cubicBezTo>
                  <a:cubicBezTo>
                    <a:pt x="355" y="911"/>
                    <a:pt x="355" y="911"/>
                    <a:pt x="354" y="912"/>
                  </a:cubicBezTo>
                  <a:cubicBezTo>
                    <a:pt x="354" y="913"/>
                    <a:pt x="355" y="914"/>
                    <a:pt x="355" y="915"/>
                  </a:cubicBezTo>
                  <a:cubicBezTo>
                    <a:pt x="356" y="916"/>
                    <a:pt x="357" y="919"/>
                    <a:pt x="358" y="919"/>
                  </a:cubicBezTo>
                  <a:cubicBezTo>
                    <a:pt x="360" y="920"/>
                    <a:pt x="361" y="920"/>
                    <a:pt x="362" y="920"/>
                  </a:cubicBezTo>
                  <a:cubicBezTo>
                    <a:pt x="363" y="921"/>
                    <a:pt x="363" y="922"/>
                    <a:pt x="364" y="923"/>
                  </a:cubicBezTo>
                  <a:cubicBezTo>
                    <a:pt x="366" y="924"/>
                    <a:pt x="368" y="924"/>
                    <a:pt x="369" y="926"/>
                  </a:cubicBezTo>
                  <a:cubicBezTo>
                    <a:pt x="371" y="929"/>
                    <a:pt x="364" y="927"/>
                    <a:pt x="363" y="926"/>
                  </a:cubicBezTo>
                  <a:cubicBezTo>
                    <a:pt x="362" y="926"/>
                    <a:pt x="362" y="928"/>
                    <a:pt x="362" y="929"/>
                  </a:cubicBezTo>
                  <a:cubicBezTo>
                    <a:pt x="362" y="930"/>
                    <a:pt x="362" y="932"/>
                    <a:pt x="361" y="933"/>
                  </a:cubicBezTo>
                  <a:cubicBezTo>
                    <a:pt x="359" y="932"/>
                    <a:pt x="359" y="930"/>
                    <a:pt x="359" y="928"/>
                  </a:cubicBezTo>
                  <a:cubicBezTo>
                    <a:pt x="356" y="930"/>
                    <a:pt x="357" y="934"/>
                    <a:pt x="355" y="937"/>
                  </a:cubicBezTo>
                  <a:cubicBezTo>
                    <a:pt x="354" y="938"/>
                    <a:pt x="353" y="939"/>
                    <a:pt x="352" y="940"/>
                  </a:cubicBezTo>
                  <a:cubicBezTo>
                    <a:pt x="351" y="942"/>
                    <a:pt x="352" y="943"/>
                    <a:pt x="353" y="944"/>
                  </a:cubicBezTo>
                  <a:cubicBezTo>
                    <a:pt x="355" y="948"/>
                    <a:pt x="353" y="948"/>
                    <a:pt x="350" y="948"/>
                  </a:cubicBezTo>
                  <a:cubicBezTo>
                    <a:pt x="349" y="948"/>
                    <a:pt x="344" y="948"/>
                    <a:pt x="345" y="950"/>
                  </a:cubicBezTo>
                  <a:cubicBezTo>
                    <a:pt x="344" y="951"/>
                    <a:pt x="342" y="950"/>
                    <a:pt x="341" y="949"/>
                  </a:cubicBezTo>
                  <a:cubicBezTo>
                    <a:pt x="341" y="949"/>
                    <a:pt x="341" y="948"/>
                    <a:pt x="340" y="947"/>
                  </a:cubicBezTo>
                  <a:cubicBezTo>
                    <a:pt x="338" y="944"/>
                    <a:pt x="334" y="945"/>
                    <a:pt x="336" y="949"/>
                  </a:cubicBezTo>
                  <a:cubicBezTo>
                    <a:pt x="336" y="949"/>
                    <a:pt x="337" y="949"/>
                    <a:pt x="338" y="949"/>
                  </a:cubicBezTo>
                  <a:cubicBezTo>
                    <a:pt x="337" y="951"/>
                    <a:pt x="331" y="951"/>
                    <a:pt x="331" y="952"/>
                  </a:cubicBezTo>
                  <a:cubicBezTo>
                    <a:pt x="331" y="954"/>
                    <a:pt x="336" y="955"/>
                    <a:pt x="337" y="955"/>
                  </a:cubicBezTo>
                  <a:cubicBezTo>
                    <a:pt x="341" y="956"/>
                    <a:pt x="343" y="960"/>
                    <a:pt x="345" y="963"/>
                  </a:cubicBezTo>
                  <a:cubicBezTo>
                    <a:pt x="346" y="964"/>
                    <a:pt x="347" y="965"/>
                    <a:pt x="349" y="966"/>
                  </a:cubicBezTo>
                  <a:cubicBezTo>
                    <a:pt x="351" y="966"/>
                    <a:pt x="353" y="966"/>
                    <a:pt x="354" y="967"/>
                  </a:cubicBezTo>
                  <a:cubicBezTo>
                    <a:pt x="356" y="965"/>
                    <a:pt x="356" y="966"/>
                    <a:pt x="357" y="968"/>
                  </a:cubicBezTo>
                  <a:cubicBezTo>
                    <a:pt x="359" y="970"/>
                    <a:pt x="361" y="971"/>
                    <a:pt x="362" y="972"/>
                  </a:cubicBezTo>
                  <a:cubicBezTo>
                    <a:pt x="366" y="976"/>
                    <a:pt x="371" y="976"/>
                    <a:pt x="374" y="979"/>
                  </a:cubicBezTo>
                  <a:cubicBezTo>
                    <a:pt x="378" y="982"/>
                    <a:pt x="382" y="984"/>
                    <a:pt x="384" y="988"/>
                  </a:cubicBezTo>
                  <a:cubicBezTo>
                    <a:pt x="385" y="990"/>
                    <a:pt x="386" y="991"/>
                    <a:pt x="388" y="992"/>
                  </a:cubicBezTo>
                  <a:cubicBezTo>
                    <a:pt x="390" y="993"/>
                    <a:pt x="391" y="994"/>
                    <a:pt x="392" y="996"/>
                  </a:cubicBezTo>
                  <a:cubicBezTo>
                    <a:pt x="393" y="996"/>
                    <a:pt x="393" y="997"/>
                    <a:pt x="394" y="998"/>
                  </a:cubicBezTo>
                  <a:cubicBezTo>
                    <a:pt x="395" y="999"/>
                    <a:pt x="396" y="1000"/>
                    <a:pt x="397" y="1001"/>
                  </a:cubicBezTo>
                  <a:cubicBezTo>
                    <a:pt x="399" y="998"/>
                    <a:pt x="400" y="996"/>
                    <a:pt x="404" y="997"/>
                  </a:cubicBezTo>
                  <a:cubicBezTo>
                    <a:pt x="405" y="997"/>
                    <a:pt x="406" y="998"/>
                    <a:pt x="408" y="998"/>
                  </a:cubicBezTo>
                  <a:cubicBezTo>
                    <a:pt x="409" y="998"/>
                    <a:pt x="410" y="997"/>
                    <a:pt x="411" y="998"/>
                  </a:cubicBezTo>
                  <a:cubicBezTo>
                    <a:pt x="412" y="998"/>
                    <a:pt x="414" y="999"/>
                    <a:pt x="415" y="1000"/>
                  </a:cubicBezTo>
                  <a:cubicBezTo>
                    <a:pt x="416" y="1001"/>
                    <a:pt x="417" y="1001"/>
                    <a:pt x="419" y="1001"/>
                  </a:cubicBezTo>
                  <a:cubicBezTo>
                    <a:pt x="421" y="1002"/>
                    <a:pt x="422" y="1002"/>
                    <a:pt x="423" y="1002"/>
                  </a:cubicBezTo>
                  <a:cubicBezTo>
                    <a:pt x="424" y="1003"/>
                    <a:pt x="425" y="1003"/>
                    <a:pt x="426" y="1004"/>
                  </a:cubicBezTo>
                  <a:cubicBezTo>
                    <a:pt x="428" y="1006"/>
                    <a:pt x="430" y="1006"/>
                    <a:pt x="433" y="1006"/>
                  </a:cubicBezTo>
                  <a:cubicBezTo>
                    <a:pt x="434" y="1007"/>
                    <a:pt x="437" y="1007"/>
                    <a:pt x="438" y="1007"/>
                  </a:cubicBezTo>
                  <a:cubicBezTo>
                    <a:pt x="439" y="1006"/>
                    <a:pt x="440" y="1006"/>
                    <a:pt x="442" y="1005"/>
                  </a:cubicBezTo>
                  <a:cubicBezTo>
                    <a:pt x="445" y="1005"/>
                    <a:pt x="447" y="1008"/>
                    <a:pt x="450" y="1008"/>
                  </a:cubicBezTo>
                  <a:cubicBezTo>
                    <a:pt x="451" y="1007"/>
                    <a:pt x="452" y="1007"/>
                    <a:pt x="453" y="1008"/>
                  </a:cubicBezTo>
                  <a:cubicBezTo>
                    <a:pt x="454" y="1008"/>
                    <a:pt x="456" y="1009"/>
                    <a:pt x="456" y="1009"/>
                  </a:cubicBezTo>
                  <a:cubicBezTo>
                    <a:pt x="457" y="1010"/>
                    <a:pt x="457" y="1012"/>
                    <a:pt x="458" y="1012"/>
                  </a:cubicBezTo>
                  <a:cubicBezTo>
                    <a:pt x="460" y="1013"/>
                    <a:pt x="462" y="1014"/>
                    <a:pt x="463" y="1015"/>
                  </a:cubicBezTo>
                  <a:cubicBezTo>
                    <a:pt x="465" y="1015"/>
                    <a:pt x="466" y="1015"/>
                    <a:pt x="468" y="1016"/>
                  </a:cubicBezTo>
                  <a:cubicBezTo>
                    <a:pt x="469" y="1017"/>
                    <a:pt x="469" y="1018"/>
                    <a:pt x="470" y="1018"/>
                  </a:cubicBezTo>
                  <a:cubicBezTo>
                    <a:pt x="472" y="1019"/>
                    <a:pt x="472" y="1019"/>
                    <a:pt x="472" y="1020"/>
                  </a:cubicBezTo>
                  <a:cubicBezTo>
                    <a:pt x="472" y="1021"/>
                    <a:pt x="470" y="1022"/>
                    <a:pt x="471" y="1022"/>
                  </a:cubicBezTo>
                  <a:cubicBezTo>
                    <a:pt x="472" y="1023"/>
                    <a:pt x="474" y="1022"/>
                    <a:pt x="474" y="1023"/>
                  </a:cubicBezTo>
                  <a:cubicBezTo>
                    <a:pt x="475" y="1024"/>
                    <a:pt x="476" y="1022"/>
                    <a:pt x="477" y="1022"/>
                  </a:cubicBezTo>
                  <a:cubicBezTo>
                    <a:pt x="477" y="1022"/>
                    <a:pt x="478" y="1022"/>
                    <a:pt x="479" y="1022"/>
                  </a:cubicBezTo>
                  <a:cubicBezTo>
                    <a:pt x="480" y="1021"/>
                    <a:pt x="482" y="1020"/>
                    <a:pt x="483" y="1020"/>
                  </a:cubicBezTo>
                  <a:cubicBezTo>
                    <a:pt x="487" y="1018"/>
                    <a:pt x="488" y="1019"/>
                    <a:pt x="491" y="1021"/>
                  </a:cubicBezTo>
                  <a:cubicBezTo>
                    <a:pt x="492" y="1020"/>
                    <a:pt x="492" y="1018"/>
                    <a:pt x="493" y="1018"/>
                  </a:cubicBezTo>
                  <a:cubicBezTo>
                    <a:pt x="494" y="1018"/>
                    <a:pt x="496" y="1020"/>
                    <a:pt x="497" y="1020"/>
                  </a:cubicBezTo>
                  <a:cubicBezTo>
                    <a:pt x="499" y="1021"/>
                    <a:pt x="499" y="1021"/>
                    <a:pt x="501" y="1023"/>
                  </a:cubicBezTo>
                  <a:cubicBezTo>
                    <a:pt x="502" y="1025"/>
                    <a:pt x="504" y="1024"/>
                    <a:pt x="506" y="1024"/>
                  </a:cubicBezTo>
                  <a:cubicBezTo>
                    <a:pt x="507" y="1024"/>
                    <a:pt x="509" y="1024"/>
                    <a:pt x="510" y="1026"/>
                  </a:cubicBezTo>
                  <a:cubicBezTo>
                    <a:pt x="510" y="1028"/>
                    <a:pt x="509" y="1029"/>
                    <a:pt x="508" y="1030"/>
                  </a:cubicBezTo>
                  <a:cubicBezTo>
                    <a:pt x="507" y="1033"/>
                    <a:pt x="510" y="1035"/>
                    <a:pt x="513" y="1036"/>
                  </a:cubicBezTo>
                  <a:cubicBezTo>
                    <a:pt x="513" y="1037"/>
                    <a:pt x="514" y="1037"/>
                    <a:pt x="514" y="1038"/>
                  </a:cubicBezTo>
                  <a:cubicBezTo>
                    <a:pt x="515" y="1038"/>
                    <a:pt x="516" y="1037"/>
                    <a:pt x="517" y="1038"/>
                  </a:cubicBezTo>
                  <a:cubicBezTo>
                    <a:pt x="518" y="1039"/>
                    <a:pt x="519" y="1038"/>
                    <a:pt x="520" y="1039"/>
                  </a:cubicBezTo>
                  <a:cubicBezTo>
                    <a:pt x="520" y="1041"/>
                    <a:pt x="524" y="1039"/>
                    <a:pt x="524" y="1042"/>
                  </a:cubicBezTo>
                  <a:cubicBezTo>
                    <a:pt x="526" y="1041"/>
                    <a:pt x="526" y="1043"/>
                    <a:pt x="527" y="1044"/>
                  </a:cubicBezTo>
                  <a:cubicBezTo>
                    <a:pt x="529" y="1044"/>
                    <a:pt x="529" y="1042"/>
                    <a:pt x="530" y="1044"/>
                  </a:cubicBezTo>
                  <a:cubicBezTo>
                    <a:pt x="531" y="1044"/>
                    <a:pt x="531" y="1045"/>
                    <a:pt x="532" y="1045"/>
                  </a:cubicBezTo>
                  <a:cubicBezTo>
                    <a:pt x="533" y="1046"/>
                    <a:pt x="533" y="1046"/>
                    <a:pt x="534" y="1047"/>
                  </a:cubicBezTo>
                  <a:cubicBezTo>
                    <a:pt x="535" y="1047"/>
                    <a:pt x="534" y="1048"/>
                    <a:pt x="535" y="1049"/>
                  </a:cubicBezTo>
                  <a:cubicBezTo>
                    <a:pt x="536" y="1050"/>
                    <a:pt x="536" y="1050"/>
                    <a:pt x="537" y="1051"/>
                  </a:cubicBezTo>
                  <a:cubicBezTo>
                    <a:pt x="539" y="1052"/>
                    <a:pt x="539" y="1053"/>
                    <a:pt x="540" y="1055"/>
                  </a:cubicBezTo>
                  <a:cubicBezTo>
                    <a:pt x="541" y="1057"/>
                    <a:pt x="543" y="1058"/>
                    <a:pt x="545" y="1058"/>
                  </a:cubicBezTo>
                  <a:cubicBezTo>
                    <a:pt x="547" y="1059"/>
                    <a:pt x="549" y="1060"/>
                    <a:pt x="551" y="1059"/>
                  </a:cubicBezTo>
                  <a:cubicBezTo>
                    <a:pt x="552" y="1059"/>
                    <a:pt x="553" y="1057"/>
                    <a:pt x="553" y="1055"/>
                  </a:cubicBezTo>
                  <a:cubicBezTo>
                    <a:pt x="554" y="1052"/>
                    <a:pt x="558" y="1052"/>
                    <a:pt x="560" y="1051"/>
                  </a:cubicBezTo>
                  <a:cubicBezTo>
                    <a:pt x="563" y="1049"/>
                    <a:pt x="563" y="1045"/>
                    <a:pt x="566" y="1042"/>
                  </a:cubicBezTo>
                  <a:cubicBezTo>
                    <a:pt x="564" y="1041"/>
                    <a:pt x="562" y="1041"/>
                    <a:pt x="561" y="1039"/>
                  </a:cubicBezTo>
                  <a:cubicBezTo>
                    <a:pt x="560" y="1036"/>
                    <a:pt x="559" y="1034"/>
                    <a:pt x="558" y="1032"/>
                  </a:cubicBezTo>
                  <a:cubicBezTo>
                    <a:pt x="556" y="1030"/>
                    <a:pt x="554" y="1028"/>
                    <a:pt x="553" y="1026"/>
                  </a:cubicBezTo>
                  <a:cubicBezTo>
                    <a:pt x="553" y="1025"/>
                    <a:pt x="552" y="1024"/>
                    <a:pt x="551" y="1023"/>
                  </a:cubicBezTo>
                  <a:cubicBezTo>
                    <a:pt x="551" y="1023"/>
                    <a:pt x="550" y="1022"/>
                    <a:pt x="550" y="1022"/>
                  </a:cubicBezTo>
                  <a:cubicBezTo>
                    <a:pt x="548" y="1020"/>
                    <a:pt x="549" y="1018"/>
                    <a:pt x="548" y="1016"/>
                  </a:cubicBezTo>
                  <a:cubicBezTo>
                    <a:pt x="547" y="1014"/>
                    <a:pt x="545" y="1014"/>
                    <a:pt x="544" y="1012"/>
                  </a:cubicBezTo>
                  <a:cubicBezTo>
                    <a:pt x="544" y="1010"/>
                    <a:pt x="544" y="1008"/>
                    <a:pt x="545" y="1006"/>
                  </a:cubicBezTo>
                  <a:cubicBezTo>
                    <a:pt x="545" y="1005"/>
                    <a:pt x="547" y="1002"/>
                    <a:pt x="545" y="1003"/>
                  </a:cubicBezTo>
                  <a:cubicBezTo>
                    <a:pt x="543" y="1001"/>
                    <a:pt x="545" y="998"/>
                    <a:pt x="546" y="995"/>
                  </a:cubicBezTo>
                  <a:cubicBezTo>
                    <a:pt x="546" y="993"/>
                    <a:pt x="548" y="991"/>
                    <a:pt x="547" y="989"/>
                  </a:cubicBezTo>
                  <a:cubicBezTo>
                    <a:pt x="546" y="986"/>
                    <a:pt x="546" y="990"/>
                    <a:pt x="545" y="991"/>
                  </a:cubicBezTo>
                  <a:cubicBezTo>
                    <a:pt x="545" y="993"/>
                    <a:pt x="543" y="995"/>
                    <a:pt x="543" y="998"/>
                  </a:cubicBezTo>
                  <a:cubicBezTo>
                    <a:pt x="543" y="998"/>
                    <a:pt x="543" y="998"/>
                    <a:pt x="543" y="998"/>
                  </a:cubicBezTo>
                  <a:cubicBezTo>
                    <a:pt x="542" y="998"/>
                    <a:pt x="542" y="998"/>
                    <a:pt x="542" y="998"/>
                  </a:cubicBezTo>
                  <a:cubicBezTo>
                    <a:pt x="542" y="994"/>
                    <a:pt x="544" y="992"/>
                    <a:pt x="543" y="989"/>
                  </a:cubicBezTo>
                  <a:cubicBezTo>
                    <a:pt x="542" y="986"/>
                    <a:pt x="540" y="983"/>
                    <a:pt x="540" y="980"/>
                  </a:cubicBezTo>
                  <a:cubicBezTo>
                    <a:pt x="540" y="980"/>
                    <a:pt x="540" y="979"/>
                    <a:pt x="539" y="979"/>
                  </a:cubicBezTo>
                  <a:cubicBezTo>
                    <a:pt x="539" y="979"/>
                    <a:pt x="538" y="979"/>
                    <a:pt x="538" y="979"/>
                  </a:cubicBezTo>
                  <a:cubicBezTo>
                    <a:pt x="536" y="979"/>
                    <a:pt x="536" y="978"/>
                    <a:pt x="535" y="976"/>
                  </a:cubicBezTo>
                  <a:cubicBezTo>
                    <a:pt x="535" y="975"/>
                    <a:pt x="535" y="974"/>
                    <a:pt x="533" y="974"/>
                  </a:cubicBezTo>
                  <a:cubicBezTo>
                    <a:pt x="531" y="974"/>
                    <a:pt x="530" y="974"/>
                    <a:pt x="529" y="973"/>
                  </a:cubicBezTo>
                  <a:cubicBezTo>
                    <a:pt x="528" y="972"/>
                    <a:pt x="529" y="971"/>
                    <a:pt x="529" y="970"/>
                  </a:cubicBezTo>
                  <a:cubicBezTo>
                    <a:pt x="529" y="969"/>
                    <a:pt x="529" y="967"/>
                    <a:pt x="530" y="966"/>
                  </a:cubicBezTo>
                  <a:cubicBezTo>
                    <a:pt x="531" y="965"/>
                    <a:pt x="532" y="965"/>
                    <a:pt x="533" y="964"/>
                  </a:cubicBezTo>
                  <a:cubicBezTo>
                    <a:pt x="535" y="963"/>
                    <a:pt x="535" y="962"/>
                    <a:pt x="535" y="960"/>
                  </a:cubicBezTo>
                  <a:cubicBezTo>
                    <a:pt x="535" y="961"/>
                    <a:pt x="535" y="963"/>
                    <a:pt x="536" y="962"/>
                  </a:cubicBezTo>
                  <a:cubicBezTo>
                    <a:pt x="536" y="961"/>
                    <a:pt x="538" y="959"/>
                    <a:pt x="538" y="957"/>
                  </a:cubicBezTo>
                  <a:cubicBezTo>
                    <a:pt x="539" y="956"/>
                    <a:pt x="539" y="955"/>
                    <a:pt x="540" y="953"/>
                  </a:cubicBezTo>
                  <a:cubicBezTo>
                    <a:pt x="541" y="952"/>
                    <a:pt x="542" y="951"/>
                    <a:pt x="542" y="949"/>
                  </a:cubicBezTo>
                  <a:cubicBezTo>
                    <a:pt x="542" y="948"/>
                    <a:pt x="542" y="946"/>
                    <a:pt x="542" y="946"/>
                  </a:cubicBezTo>
                  <a:cubicBezTo>
                    <a:pt x="543" y="945"/>
                    <a:pt x="544" y="946"/>
                    <a:pt x="544" y="945"/>
                  </a:cubicBezTo>
                  <a:cubicBezTo>
                    <a:pt x="545" y="945"/>
                    <a:pt x="544" y="943"/>
                    <a:pt x="544" y="943"/>
                  </a:cubicBezTo>
                  <a:cubicBezTo>
                    <a:pt x="544" y="941"/>
                    <a:pt x="542" y="938"/>
                    <a:pt x="543" y="937"/>
                  </a:cubicBezTo>
                  <a:cubicBezTo>
                    <a:pt x="543" y="937"/>
                    <a:pt x="545" y="940"/>
                    <a:pt x="546" y="940"/>
                  </a:cubicBezTo>
                  <a:cubicBezTo>
                    <a:pt x="547" y="940"/>
                    <a:pt x="547" y="937"/>
                    <a:pt x="547" y="936"/>
                  </a:cubicBezTo>
                  <a:cubicBezTo>
                    <a:pt x="548" y="937"/>
                    <a:pt x="548" y="938"/>
                    <a:pt x="549" y="938"/>
                  </a:cubicBezTo>
                  <a:cubicBezTo>
                    <a:pt x="550" y="939"/>
                    <a:pt x="550" y="939"/>
                    <a:pt x="551" y="939"/>
                  </a:cubicBezTo>
                  <a:cubicBezTo>
                    <a:pt x="552" y="938"/>
                    <a:pt x="552" y="937"/>
                    <a:pt x="553" y="937"/>
                  </a:cubicBezTo>
                  <a:cubicBezTo>
                    <a:pt x="554" y="937"/>
                    <a:pt x="555" y="937"/>
                    <a:pt x="556" y="937"/>
                  </a:cubicBezTo>
                  <a:cubicBezTo>
                    <a:pt x="559" y="938"/>
                    <a:pt x="559" y="936"/>
                    <a:pt x="561" y="934"/>
                  </a:cubicBezTo>
                  <a:cubicBezTo>
                    <a:pt x="563" y="932"/>
                    <a:pt x="565" y="930"/>
                    <a:pt x="567" y="933"/>
                  </a:cubicBezTo>
                  <a:cubicBezTo>
                    <a:pt x="567" y="933"/>
                    <a:pt x="569" y="937"/>
                    <a:pt x="570" y="935"/>
                  </a:cubicBezTo>
                  <a:cubicBezTo>
                    <a:pt x="570" y="933"/>
                    <a:pt x="568" y="931"/>
                    <a:pt x="568" y="930"/>
                  </a:cubicBezTo>
                  <a:cubicBezTo>
                    <a:pt x="567" y="927"/>
                    <a:pt x="567" y="926"/>
                    <a:pt x="570" y="926"/>
                  </a:cubicBezTo>
                  <a:cubicBezTo>
                    <a:pt x="572" y="927"/>
                    <a:pt x="572" y="927"/>
                    <a:pt x="573" y="926"/>
                  </a:cubicBezTo>
                  <a:cubicBezTo>
                    <a:pt x="573" y="926"/>
                    <a:pt x="574" y="925"/>
                    <a:pt x="574" y="925"/>
                  </a:cubicBezTo>
                  <a:cubicBezTo>
                    <a:pt x="575" y="925"/>
                    <a:pt x="576" y="925"/>
                    <a:pt x="576" y="925"/>
                  </a:cubicBezTo>
                  <a:cubicBezTo>
                    <a:pt x="576" y="924"/>
                    <a:pt x="574" y="921"/>
                    <a:pt x="576" y="921"/>
                  </a:cubicBezTo>
                  <a:cubicBezTo>
                    <a:pt x="577" y="922"/>
                    <a:pt x="578" y="922"/>
                    <a:pt x="579" y="922"/>
                  </a:cubicBezTo>
                  <a:cubicBezTo>
                    <a:pt x="579" y="920"/>
                    <a:pt x="573" y="919"/>
                    <a:pt x="574" y="917"/>
                  </a:cubicBezTo>
                  <a:cubicBezTo>
                    <a:pt x="573" y="917"/>
                    <a:pt x="571" y="916"/>
                    <a:pt x="570" y="915"/>
                  </a:cubicBezTo>
                  <a:cubicBezTo>
                    <a:pt x="569" y="915"/>
                    <a:pt x="569" y="914"/>
                    <a:pt x="568" y="914"/>
                  </a:cubicBezTo>
                  <a:cubicBezTo>
                    <a:pt x="567" y="914"/>
                    <a:pt x="566" y="914"/>
                    <a:pt x="565" y="914"/>
                  </a:cubicBezTo>
                  <a:cubicBezTo>
                    <a:pt x="565" y="912"/>
                    <a:pt x="562" y="908"/>
                    <a:pt x="566" y="908"/>
                  </a:cubicBezTo>
                  <a:cubicBezTo>
                    <a:pt x="569" y="908"/>
                    <a:pt x="569" y="911"/>
                    <a:pt x="572" y="909"/>
                  </a:cubicBezTo>
                  <a:cubicBezTo>
                    <a:pt x="575" y="908"/>
                    <a:pt x="572" y="905"/>
                    <a:pt x="571" y="903"/>
                  </a:cubicBezTo>
                  <a:cubicBezTo>
                    <a:pt x="569" y="900"/>
                    <a:pt x="567" y="896"/>
                    <a:pt x="566" y="893"/>
                  </a:cubicBezTo>
                  <a:cubicBezTo>
                    <a:pt x="565" y="892"/>
                    <a:pt x="565" y="891"/>
                    <a:pt x="564" y="890"/>
                  </a:cubicBezTo>
                  <a:cubicBezTo>
                    <a:pt x="563" y="889"/>
                    <a:pt x="563" y="889"/>
                    <a:pt x="562" y="888"/>
                  </a:cubicBezTo>
                  <a:cubicBezTo>
                    <a:pt x="561" y="885"/>
                    <a:pt x="559" y="882"/>
                    <a:pt x="557" y="881"/>
                  </a:cubicBezTo>
                  <a:cubicBezTo>
                    <a:pt x="555" y="879"/>
                    <a:pt x="552" y="880"/>
                    <a:pt x="549" y="880"/>
                  </a:cubicBezTo>
                  <a:cubicBezTo>
                    <a:pt x="548" y="880"/>
                    <a:pt x="546" y="879"/>
                    <a:pt x="545" y="878"/>
                  </a:cubicBezTo>
                  <a:cubicBezTo>
                    <a:pt x="544" y="878"/>
                    <a:pt x="543" y="877"/>
                    <a:pt x="543" y="877"/>
                  </a:cubicBezTo>
                  <a:cubicBezTo>
                    <a:pt x="543" y="878"/>
                    <a:pt x="543" y="881"/>
                    <a:pt x="542" y="882"/>
                  </a:cubicBezTo>
                  <a:cubicBezTo>
                    <a:pt x="541" y="883"/>
                    <a:pt x="539" y="881"/>
                    <a:pt x="538" y="880"/>
                  </a:cubicBezTo>
                  <a:cubicBezTo>
                    <a:pt x="536" y="878"/>
                    <a:pt x="538" y="877"/>
                    <a:pt x="537" y="875"/>
                  </a:cubicBezTo>
                  <a:cubicBezTo>
                    <a:pt x="537" y="875"/>
                    <a:pt x="536" y="874"/>
                    <a:pt x="536" y="874"/>
                  </a:cubicBezTo>
                  <a:cubicBezTo>
                    <a:pt x="536" y="872"/>
                    <a:pt x="537" y="872"/>
                    <a:pt x="538" y="871"/>
                  </a:cubicBezTo>
                  <a:cubicBezTo>
                    <a:pt x="538" y="870"/>
                    <a:pt x="538" y="870"/>
                    <a:pt x="537" y="869"/>
                  </a:cubicBezTo>
                  <a:cubicBezTo>
                    <a:pt x="537" y="870"/>
                    <a:pt x="537" y="868"/>
                    <a:pt x="537" y="868"/>
                  </a:cubicBezTo>
                  <a:cubicBezTo>
                    <a:pt x="537" y="868"/>
                    <a:pt x="536" y="867"/>
                    <a:pt x="536" y="867"/>
                  </a:cubicBezTo>
                  <a:cubicBezTo>
                    <a:pt x="536" y="866"/>
                    <a:pt x="536" y="866"/>
                    <a:pt x="536" y="865"/>
                  </a:cubicBezTo>
                  <a:cubicBezTo>
                    <a:pt x="536" y="863"/>
                    <a:pt x="533" y="863"/>
                    <a:pt x="531" y="863"/>
                  </a:cubicBezTo>
                  <a:cubicBezTo>
                    <a:pt x="529" y="862"/>
                    <a:pt x="526" y="861"/>
                    <a:pt x="524" y="860"/>
                  </a:cubicBezTo>
                  <a:cubicBezTo>
                    <a:pt x="524" y="857"/>
                    <a:pt x="525" y="854"/>
                    <a:pt x="526" y="852"/>
                  </a:cubicBezTo>
                  <a:cubicBezTo>
                    <a:pt x="527" y="850"/>
                    <a:pt x="528" y="847"/>
                    <a:pt x="530" y="845"/>
                  </a:cubicBezTo>
                  <a:cubicBezTo>
                    <a:pt x="531" y="843"/>
                    <a:pt x="533" y="843"/>
                    <a:pt x="534" y="841"/>
                  </a:cubicBezTo>
                  <a:cubicBezTo>
                    <a:pt x="536" y="839"/>
                    <a:pt x="536" y="837"/>
                    <a:pt x="534" y="835"/>
                  </a:cubicBezTo>
                  <a:cubicBezTo>
                    <a:pt x="533" y="834"/>
                    <a:pt x="531" y="833"/>
                    <a:pt x="530" y="832"/>
                  </a:cubicBezTo>
                  <a:cubicBezTo>
                    <a:pt x="529" y="830"/>
                    <a:pt x="531" y="827"/>
                    <a:pt x="532" y="825"/>
                  </a:cubicBezTo>
                  <a:cubicBezTo>
                    <a:pt x="532" y="821"/>
                    <a:pt x="532" y="817"/>
                    <a:pt x="536" y="815"/>
                  </a:cubicBezTo>
                  <a:cubicBezTo>
                    <a:pt x="537" y="814"/>
                    <a:pt x="540" y="813"/>
                    <a:pt x="541" y="811"/>
                  </a:cubicBezTo>
                  <a:cubicBezTo>
                    <a:pt x="542" y="810"/>
                    <a:pt x="540" y="809"/>
                    <a:pt x="540" y="808"/>
                  </a:cubicBezTo>
                  <a:cubicBezTo>
                    <a:pt x="540" y="807"/>
                    <a:pt x="541" y="804"/>
                    <a:pt x="541" y="803"/>
                  </a:cubicBezTo>
                  <a:cubicBezTo>
                    <a:pt x="542" y="802"/>
                    <a:pt x="543" y="799"/>
                    <a:pt x="545" y="799"/>
                  </a:cubicBezTo>
                  <a:cubicBezTo>
                    <a:pt x="549" y="799"/>
                    <a:pt x="552" y="804"/>
                    <a:pt x="554" y="807"/>
                  </a:cubicBezTo>
                  <a:cubicBezTo>
                    <a:pt x="555" y="809"/>
                    <a:pt x="556" y="811"/>
                    <a:pt x="557" y="813"/>
                  </a:cubicBezTo>
                  <a:cubicBezTo>
                    <a:pt x="558" y="814"/>
                    <a:pt x="558" y="815"/>
                    <a:pt x="558" y="816"/>
                  </a:cubicBezTo>
                  <a:cubicBezTo>
                    <a:pt x="559" y="817"/>
                    <a:pt x="560" y="817"/>
                    <a:pt x="560" y="817"/>
                  </a:cubicBezTo>
                  <a:cubicBezTo>
                    <a:pt x="562" y="818"/>
                    <a:pt x="563" y="818"/>
                    <a:pt x="565" y="818"/>
                  </a:cubicBezTo>
                  <a:cubicBezTo>
                    <a:pt x="567" y="817"/>
                    <a:pt x="569" y="816"/>
                    <a:pt x="570" y="814"/>
                  </a:cubicBezTo>
                  <a:cubicBezTo>
                    <a:pt x="571" y="814"/>
                    <a:pt x="571" y="812"/>
                    <a:pt x="571" y="811"/>
                  </a:cubicBezTo>
                  <a:cubicBezTo>
                    <a:pt x="571" y="810"/>
                    <a:pt x="570" y="810"/>
                    <a:pt x="570" y="810"/>
                  </a:cubicBezTo>
                  <a:cubicBezTo>
                    <a:pt x="569" y="808"/>
                    <a:pt x="569" y="806"/>
                    <a:pt x="569" y="804"/>
                  </a:cubicBezTo>
                  <a:cubicBezTo>
                    <a:pt x="568" y="802"/>
                    <a:pt x="568" y="800"/>
                    <a:pt x="567" y="798"/>
                  </a:cubicBezTo>
                  <a:cubicBezTo>
                    <a:pt x="567" y="796"/>
                    <a:pt x="565" y="794"/>
                    <a:pt x="566" y="793"/>
                  </a:cubicBezTo>
                  <a:cubicBezTo>
                    <a:pt x="568" y="793"/>
                    <a:pt x="569" y="795"/>
                    <a:pt x="572" y="794"/>
                  </a:cubicBezTo>
                  <a:cubicBezTo>
                    <a:pt x="574" y="792"/>
                    <a:pt x="575" y="790"/>
                    <a:pt x="578" y="788"/>
                  </a:cubicBezTo>
                  <a:cubicBezTo>
                    <a:pt x="580" y="788"/>
                    <a:pt x="582" y="788"/>
                    <a:pt x="582" y="785"/>
                  </a:cubicBezTo>
                  <a:cubicBezTo>
                    <a:pt x="582" y="783"/>
                    <a:pt x="580" y="782"/>
                    <a:pt x="581" y="780"/>
                  </a:cubicBezTo>
                  <a:cubicBezTo>
                    <a:pt x="581" y="777"/>
                    <a:pt x="584" y="779"/>
                    <a:pt x="586" y="779"/>
                  </a:cubicBezTo>
                  <a:cubicBezTo>
                    <a:pt x="589" y="779"/>
                    <a:pt x="590" y="777"/>
                    <a:pt x="592" y="775"/>
                  </a:cubicBezTo>
                  <a:cubicBezTo>
                    <a:pt x="594" y="774"/>
                    <a:pt x="596" y="775"/>
                    <a:pt x="598" y="773"/>
                  </a:cubicBezTo>
                  <a:cubicBezTo>
                    <a:pt x="600" y="772"/>
                    <a:pt x="600" y="769"/>
                    <a:pt x="602" y="769"/>
                  </a:cubicBezTo>
                  <a:cubicBezTo>
                    <a:pt x="602" y="99"/>
                    <a:pt x="602" y="99"/>
                    <a:pt x="602" y="99"/>
                  </a:cubicBezTo>
                  <a:cubicBezTo>
                    <a:pt x="598" y="98"/>
                    <a:pt x="596" y="104"/>
                    <a:pt x="594" y="106"/>
                  </a:cubicBezTo>
                  <a:close/>
                  <a:moveTo>
                    <a:pt x="403" y="271"/>
                  </a:moveTo>
                  <a:cubicBezTo>
                    <a:pt x="403" y="270"/>
                    <a:pt x="396" y="267"/>
                    <a:pt x="402" y="268"/>
                  </a:cubicBezTo>
                  <a:cubicBezTo>
                    <a:pt x="404" y="268"/>
                    <a:pt x="405" y="268"/>
                    <a:pt x="406" y="270"/>
                  </a:cubicBezTo>
                  <a:cubicBezTo>
                    <a:pt x="406" y="271"/>
                    <a:pt x="405" y="275"/>
                    <a:pt x="404" y="273"/>
                  </a:cubicBezTo>
                  <a:cubicBezTo>
                    <a:pt x="404" y="273"/>
                    <a:pt x="404" y="272"/>
                    <a:pt x="403" y="271"/>
                  </a:cubicBezTo>
                  <a:close/>
                  <a:moveTo>
                    <a:pt x="395" y="271"/>
                  </a:moveTo>
                  <a:cubicBezTo>
                    <a:pt x="395" y="270"/>
                    <a:pt x="398" y="270"/>
                    <a:pt x="399" y="271"/>
                  </a:cubicBezTo>
                  <a:cubicBezTo>
                    <a:pt x="401" y="271"/>
                    <a:pt x="401" y="272"/>
                    <a:pt x="403" y="274"/>
                  </a:cubicBezTo>
                  <a:cubicBezTo>
                    <a:pt x="404" y="274"/>
                    <a:pt x="405" y="274"/>
                    <a:pt x="405" y="275"/>
                  </a:cubicBezTo>
                  <a:cubicBezTo>
                    <a:pt x="406" y="276"/>
                    <a:pt x="405" y="277"/>
                    <a:pt x="404" y="277"/>
                  </a:cubicBezTo>
                  <a:cubicBezTo>
                    <a:pt x="401" y="276"/>
                    <a:pt x="400" y="273"/>
                    <a:pt x="398" y="272"/>
                  </a:cubicBezTo>
                  <a:cubicBezTo>
                    <a:pt x="397" y="272"/>
                    <a:pt x="395" y="272"/>
                    <a:pt x="395" y="271"/>
                  </a:cubicBezTo>
                  <a:close/>
                </a:path>
              </a:pathLst>
            </a:custGeom>
            <a:solidFill>
              <a:schemeClr val="accent6"/>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4" name="Freeform 14">
              <a:extLst>
                <a:ext uri="{FF2B5EF4-FFF2-40B4-BE49-F238E27FC236}">
                  <a16:creationId xmlns:a16="http://schemas.microsoft.com/office/drawing/2014/main" id="{C98BDB3D-3752-155A-D686-6E5CE2DE8193}"/>
                </a:ext>
              </a:extLst>
            </p:cNvPr>
            <p:cNvSpPr>
              <a:spLocks/>
            </p:cNvSpPr>
            <p:nvPr/>
          </p:nvSpPr>
          <p:spPr bwMode="auto">
            <a:xfrm>
              <a:off x="9804400" y="5302250"/>
              <a:ext cx="144463" cy="168275"/>
            </a:xfrm>
            <a:custGeom>
              <a:avLst/>
              <a:gdLst>
                <a:gd name="T0" fmla="*/ 18 w 38"/>
                <a:gd name="T1" fmla="*/ 40 h 44"/>
                <a:gd name="T2" fmla="*/ 17 w 38"/>
                <a:gd name="T3" fmla="*/ 35 h 44"/>
                <a:gd name="T4" fmla="*/ 20 w 38"/>
                <a:gd name="T5" fmla="*/ 31 h 44"/>
                <a:gd name="T6" fmla="*/ 20 w 38"/>
                <a:gd name="T7" fmla="*/ 31 h 44"/>
                <a:gd name="T8" fmla="*/ 26 w 38"/>
                <a:gd name="T9" fmla="*/ 25 h 44"/>
                <a:gd name="T10" fmla="*/ 30 w 38"/>
                <a:gd name="T11" fmla="*/ 28 h 44"/>
                <a:gd name="T12" fmla="*/ 33 w 38"/>
                <a:gd name="T13" fmla="*/ 25 h 44"/>
                <a:gd name="T14" fmla="*/ 32 w 38"/>
                <a:gd name="T15" fmla="*/ 22 h 44"/>
                <a:gd name="T16" fmla="*/ 34 w 38"/>
                <a:gd name="T17" fmla="*/ 21 h 44"/>
                <a:gd name="T18" fmla="*/ 37 w 38"/>
                <a:gd name="T19" fmla="*/ 19 h 44"/>
                <a:gd name="T20" fmla="*/ 37 w 38"/>
                <a:gd name="T21" fmla="*/ 17 h 44"/>
                <a:gd name="T22" fmla="*/ 34 w 38"/>
                <a:gd name="T23" fmla="*/ 15 h 44"/>
                <a:gd name="T24" fmla="*/ 31 w 38"/>
                <a:gd name="T25" fmla="*/ 13 h 44"/>
                <a:gd name="T26" fmla="*/ 28 w 38"/>
                <a:gd name="T27" fmla="*/ 12 h 44"/>
                <a:gd name="T28" fmla="*/ 21 w 38"/>
                <a:gd name="T29" fmla="*/ 7 h 44"/>
                <a:gd name="T30" fmla="*/ 18 w 38"/>
                <a:gd name="T31" fmla="*/ 4 h 44"/>
                <a:gd name="T32" fmla="*/ 15 w 38"/>
                <a:gd name="T33" fmla="*/ 1 h 44"/>
                <a:gd name="T34" fmla="*/ 13 w 38"/>
                <a:gd name="T35" fmla="*/ 1 h 44"/>
                <a:gd name="T36" fmla="*/ 11 w 38"/>
                <a:gd name="T37" fmla="*/ 0 h 44"/>
                <a:gd name="T38" fmla="*/ 11 w 38"/>
                <a:gd name="T39" fmla="*/ 7 h 44"/>
                <a:gd name="T40" fmla="*/ 7 w 38"/>
                <a:gd name="T41" fmla="*/ 6 h 44"/>
                <a:gd name="T42" fmla="*/ 4 w 38"/>
                <a:gd name="T43" fmla="*/ 11 h 44"/>
                <a:gd name="T44" fmla="*/ 3 w 38"/>
                <a:gd name="T45" fmla="*/ 14 h 44"/>
                <a:gd name="T46" fmla="*/ 2 w 38"/>
                <a:gd name="T47" fmla="*/ 15 h 44"/>
                <a:gd name="T48" fmla="*/ 1 w 38"/>
                <a:gd name="T49" fmla="*/ 18 h 44"/>
                <a:gd name="T50" fmla="*/ 2 w 38"/>
                <a:gd name="T51" fmla="*/ 23 h 44"/>
                <a:gd name="T52" fmla="*/ 0 w 38"/>
                <a:gd name="T53" fmla="*/ 26 h 44"/>
                <a:gd name="T54" fmla="*/ 0 w 38"/>
                <a:gd name="T55" fmla="*/ 28 h 44"/>
                <a:gd name="T56" fmla="*/ 5 w 38"/>
                <a:gd name="T57" fmla="*/ 30 h 44"/>
                <a:gd name="T58" fmla="*/ 6 w 38"/>
                <a:gd name="T59" fmla="*/ 33 h 44"/>
                <a:gd name="T60" fmla="*/ 8 w 38"/>
                <a:gd name="T61" fmla="*/ 36 h 44"/>
                <a:gd name="T62" fmla="*/ 13 w 38"/>
                <a:gd name="T63" fmla="*/ 39 h 44"/>
                <a:gd name="T64" fmla="*/ 18 w 38"/>
                <a:gd name="T65" fmla="*/ 44 h 44"/>
                <a:gd name="T66" fmla="*/ 18 w 38"/>
                <a:gd name="T67"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44">
                  <a:moveTo>
                    <a:pt x="18" y="40"/>
                  </a:moveTo>
                  <a:cubicBezTo>
                    <a:pt x="18" y="38"/>
                    <a:pt x="17" y="37"/>
                    <a:pt x="17" y="35"/>
                  </a:cubicBezTo>
                  <a:cubicBezTo>
                    <a:pt x="18" y="34"/>
                    <a:pt x="19" y="32"/>
                    <a:pt x="20" y="31"/>
                  </a:cubicBezTo>
                  <a:cubicBezTo>
                    <a:pt x="20" y="31"/>
                    <a:pt x="20" y="31"/>
                    <a:pt x="20" y="31"/>
                  </a:cubicBezTo>
                  <a:cubicBezTo>
                    <a:pt x="20" y="29"/>
                    <a:pt x="24" y="24"/>
                    <a:pt x="26" y="25"/>
                  </a:cubicBezTo>
                  <a:cubicBezTo>
                    <a:pt x="28" y="26"/>
                    <a:pt x="26" y="30"/>
                    <a:pt x="30" y="28"/>
                  </a:cubicBezTo>
                  <a:cubicBezTo>
                    <a:pt x="31" y="27"/>
                    <a:pt x="33" y="26"/>
                    <a:pt x="33" y="25"/>
                  </a:cubicBezTo>
                  <a:cubicBezTo>
                    <a:pt x="33" y="23"/>
                    <a:pt x="31" y="23"/>
                    <a:pt x="32" y="22"/>
                  </a:cubicBezTo>
                  <a:cubicBezTo>
                    <a:pt x="32" y="21"/>
                    <a:pt x="33" y="21"/>
                    <a:pt x="34" y="21"/>
                  </a:cubicBezTo>
                  <a:cubicBezTo>
                    <a:pt x="35" y="21"/>
                    <a:pt x="36" y="20"/>
                    <a:pt x="37" y="19"/>
                  </a:cubicBezTo>
                  <a:cubicBezTo>
                    <a:pt x="37" y="18"/>
                    <a:pt x="38" y="19"/>
                    <a:pt x="37" y="17"/>
                  </a:cubicBezTo>
                  <a:cubicBezTo>
                    <a:pt x="37" y="16"/>
                    <a:pt x="35" y="16"/>
                    <a:pt x="34" y="15"/>
                  </a:cubicBezTo>
                  <a:cubicBezTo>
                    <a:pt x="33" y="15"/>
                    <a:pt x="33" y="14"/>
                    <a:pt x="31" y="13"/>
                  </a:cubicBezTo>
                  <a:cubicBezTo>
                    <a:pt x="30" y="12"/>
                    <a:pt x="29" y="13"/>
                    <a:pt x="28" y="12"/>
                  </a:cubicBezTo>
                  <a:cubicBezTo>
                    <a:pt x="25" y="11"/>
                    <a:pt x="22" y="9"/>
                    <a:pt x="21" y="7"/>
                  </a:cubicBezTo>
                  <a:cubicBezTo>
                    <a:pt x="20" y="5"/>
                    <a:pt x="19" y="4"/>
                    <a:pt x="18" y="4"/>
                  </a:cubicBezTo>
                  <a:cubicBezTo>
                    <a:pt x="16" y="3"/>
                    <a:pt x="15" y="3"/>
                    <a:pt x="15" y="1"/>
                  </a:cubicBezTo>
                  <a:cubicBezTo>
                    <a:pt x="14" y="1"/>
                    <a:pt x="14" y="1"/>
                    <a:pt x="13" y="1"/>
                  </a:cubicBezTo>
                  <a:cubicBezTo>
                    <a:pt x="12" y="0"/>
                    <a:pt x="11" y="0"/>
                    <a:pt x="11" y="0"/>
                  </a:cubicBezTo>
                  <a:cubicBezTo>
                    <a:pt x="10" y="2"/>
                    <a:pt x="14" y="7"/>
                    <a:pt x="11" y="7"/>
                  </a:cubicBezTo>
                  <a:cubicBezTo>
                    <a:pt x="9" y="7"/>
                    <a:pt x="9" y="5"/>
                    <a:pt x="7" y="6"/>
                  </a:cubicBezTo>
                  <a:cubicBezTo>
                    <a:pt x="5" y="7"/>
                    <a:pt x="5" y="9"/>
                    <a:pt x="4" y="11"/>
                  </a:cubicBezTo>
                  <a:cubicBezTo>
                    <a:pt x="4" y="12"/>
                    <a:pt x="4" y="13"/>
                    <a:pt x="3" y="14"/>
                  </a:cubicBezTo>
                  <a:cubicBezTo>
                    <a:pt x="3" y="14"/>
                    <a:pt x="2" y="14"/>
                    <a:pt x="2" y="15"/>
                  </a:cubicBezTo>
                  <a:cubicBezTo>
                    <a:pt x="1" y="16"/>
                    <a:pt x="1" y="16"/>
                    <a:pt x="1" y="18"/>
                  </a:cubicBezTo>
                  <a:cubicBezTo>
                    <a:pt x="1" y="20"/>
                    <a:pt x="1" y="21"/>
                    <a:pt x="2" y="23"/>
                  </a:cubicBezTo>
                  <a:cubicBezTo>
                    <a:pt x="3" y="25"/>
                    <a:pt x="2" y="25"/>
                    <a:pt x="0" y="26"/>
                  </a:cubicBezTo>
                  <a:cubicBezTo>
                    <a:pt x="1" y="27"/>
                    <a:pt x="0" y="28"/>
                    <a:pt x="0" y="28"/>
                  </a:cubicBezTo>
                  <a:cubicBezTo>
                    <a:pt x="2" y="30"/>
                    <a:pt x="4" y="29"/>
                    <a:pt x="5" y="30"/>
                  </a:cubicBezTo>
                  <a:cubicBezTo>
                    <a:pt x="6" y="31"/>
                    <a:pt x="6" y="32"/>
                    <a:pt x="6" y="33"/>
                  </a:cubicBezTo>
                  <a:cubicBezTo>
                    <a:pt x="7" y="34"/>
                    <a:pt x="8" y="35"/>
                    <a:pt x="8" y="36"/>
                  </a:cubicBezTo>
                  <a:cubicBezTo>
                    <a:pt x="10" y="37"/>
                    <a:pt x="12" y="37"/>
                    <a:pt x="13" y="39"/>
                  </a:cubicBezTo>
                  <a:cubicBezTo>
                    <a:pt x="15" y="41"/>
                    <a:pt x="15" y="43"/>
                    <a:pt x="18" y="44"/>
                  </a:cubicBezTo>
                  <a:cubicBezTo>
                    <a:pt x="18" y="43"/>
                    <a:pt x="18" y="41"/>
                    <a:pt x="18" y="40"/>
                  </a:cubicBezTo>
                  <a:close/>
                </a:path>
              </a:pathLst>
            </a:custGeom>
            <a:solidFill>
              <a:srgbClr val="F7E984"/>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5" name="Freeform 15">
              <a:extLst>
                <a:ext uri="{FF2B5EF4-FFF2-40B4-BE49-F238E27FC236}">
                  <a16:creationId xmlns:a16="http://schemas.microsoft.com/office/drawing/2014/main" id="{04FE3F61-7686-F734-A767-9BFB0D8E4B94}"/>
                </a:ext>
              </a:extLst>
            </p:cNvPr>
            <p:cNvSpPr>
              <a:spLocks/>
            </p:cNvSpPr>
            <p:nvPr/>
          </p:nvSpPr>
          <p:spPr bwMode="auto">
            <a:xfrm>
              <a:off x="9956800" y="5424488"/>
              <a:ext cx="185738" cy="149225"/>
            </a:xfrm>
            <a:custGeom>
              <a:avLst/>
              <a:gdLst>
                <a:gd name="T0" fmla="*/ 48 w 49"/>
                <a:gd name="T1" fmla="*/ 21 h 39"/>
                <a:gd name="T2" fmla="*/ 49 w 49"/>
                <a:gd name="T3" fmla="*/ 18 h 39"/>
                <a:gd name="T4" fmla="*/ 48 w 49"/>
                <a:gd name="T5" fmla="*/ 14 h 39"/>
                <a:gd name="T6" fmla="*/ 46 w 49"/>
                <a:gd name="T7" fmla="*/ 9 h 39"/>
                <a:gd name="T8" fmla="*/ 40 w 49"/>
                <a:gd name="T9" fmla="*/ 6 h 39"/>
                <a:gd name="T10" fmla="*/ 38 w 49"/>
                <a:gd name="T11" fmla="*/ 2 h 39"/>
                <a:gd name="T12" fmla="*/ 36 w 49"/>
                <a:gd name="T13" fmla="*/ 0 h 39"/>
                <a:gd name="T14" fmla="*/ 30 w 49"/>
                <a:gd name="T15" fmla="*/ 1 h 39"/>
                <a:gd name="T16" fmla="*/ 25 w 49"/>
                <a:gd name="T17" fmla="*/ 2 h 39"/>
                <a:gd name="T18" fmla="*/ 20 w 49"/>
                <a:gd name="T19" fmla="*/ 3 h 39"/>
                <a:gd name="T20" fmla="*/ 16 w 49"/>
                <a:gd name="T21" fmla="*/ 6 h 39"/>
                <a:gd name="T22" fmla="*/ 13 w 49"/>
                <a:gd name="T23" fmla="*/ 5 h 39"/>
                <a:gd name="T24" fmla="*/ 7 w 49"/>
                <a:gd name="T25" fmla="*/ 7 h 39"/>
                <a:gd name="T26" fmla="*/ 2 w 49"/>
                <a:gd name="T27" fmla="*/ 13 h 39"/>
                <a:gd name="T28" fmla="*/ 1 w 49"/>
                <a:gd name="T29" fmla="*/ 17 h 39"/>
                <a:gd name="T30" fmla="*/ 1 w 49"/>
                <a:gd name="T31" fmla="*/ 20 h 39"/>
                <a:gd name="T32" fmla="*/ 0 w 49"/>
                <a:gd name="T33" fmla="*/ 21 h 39"/>
                <a:gd name="T34" fmla="*/ 0 w 49"/>
                <a:gd name="T35" fmla="*/ 23 h 39"/>
                <a:gd name="T36" fmla="*/ 1 w 49"/>
                <a:gd name="T37" fmla="*/ 26 h 39"/>
                <a:gd name="T38" fmla="*/ 1 w 49"/>
                <a:gd name="T39" fmla="*/ 27 h 39"/>
                <a:gd name="T40" fmla="*/ 4 w 49"/>
                <a:gd name="T41" fmla="*/ 36 h 39"/>
                <a:gd name="T42" fmla="*/ 7 w 49"/>
                <a:gd name="T43" fmla="*/ 38 h 39"/>
                <a:gd name="T44" fmla="*/ 10 w 49"/>
                <a:gd name="T45" fmla="*/ 39 h 39"/>
                <a:gd name="T46" fmla="*/ 15 w 49"/>
                <a:gd name="T47" fmla="*/ 39 h 39"/>
                <a:gd name="T48" fmla="*/ 19 w 49"/>
                <a:gd name="T49" fmla="*/ 38 h 39"/>
                <a:gd name="T50" fmla="*/ 22 w 49"/>
                <a:gd name="T51" fmla="*/ 38 h 39"/>
                <a:gd name="T52" fmla="*/ 23 w 49"/>
                <a:gd name="T53" fmla="*/ 38 h 39"/>
                <a:gd name="T54" fmla="*/ 26 w 49"/>
                <a:gd name="T55" fmla="*/ 37 h 39"/>
                <a:gd name="T56" fmla="*/ 28 w 49"/>
                <a:gd name="T57" fmla="*/ 33 h 39"/>
                <a:gd name="T58" fmla="*/ 32 w 49"/>
                <a:gd name="T59" fmla="*/ 31 h 39"/>
                <a:gd name="T60" fmla="*/ 38 w 49"/>
                <a:gd name="T61" fmla="*/ 32 h 39"/>
                <a:gd name="T62" fmla="*/ 43 w 49"/>
                <a:gd name="T63" fmla="*/ 31 h 39"/>
                <a:gd name="T64" fmla="*/ 47 w 49"/>
                <a:gd name="T65" fmla="*/ 27 h 39"/>
                <a:gd name="T66" fmla="*/ 48 w 49"/>
                <a:gd name="T67" fmla="*/ 21 h 39"/>
                <a:gd name="T68" fmla="*/ 48 w 49"/>
                <a:gd name="T69"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9">
                  <a:moveTo>
                    <a:pt x="48" y="21"/>
                  </a:moveTo>
                  <a:cubicBezTo>
                    <a:pt x="48" y="20"/>
                    <a:pt x="49" y="19"/>
                    <a:pt x="49" y="18"/>
                  </a:cubicBezTo>
                  <a:cubicBezTo>
                    <a:pt x="49" y="17"/>
                    <a:pt x="49" y="15"/>
                    <a:pt x="48" y="14"/>
                  </a:cubicBezTo>
                  <a:cubicBezTo>
                    <a:pt x="47" y="13"/>
                    <a:pt x="47" y="10"/>
                    <a:pt x="46" y="9"/>
                  </a:cubicBezTo>
                  <a:cubicBezTo>
                    <a:pt x="45" y="7"/>
                    <a:pt x="42" y="7"/>
                    <a:pt x="40" y="6"/>
                  </a:cubicBezTo>
                  <a:cubicBezTo>
                    <a:pt x="39" y="5"/>
                    <a:pt x="39" y="4"/>
                    <a:pt x="38" y="2"/>
                  </a:cubicBezTo>
                  <a:cubicBezTo>
                    <a:pt x="37" y="2"/>
                    <a:pt x="36" y="1"/>
                    <a:pt x="36" y="0"/>
                  </a:cubicBezTo>
                  <a:cubicBezTo>
                    <a:pt x="33" y="0"/>
                    <a:pt x="32" y="1"/>
                    <a:pt x="30" y="1"/>
                  </a:cubicBezTo>
                  <a:cubicBezTo>
                    <a:pt x="28" y="1"/>
                    <a:pt x="27" y="1"/>
                    <a:pt x="25" y="2"/>
                  </a:cubicBezTo>
                  <a:cubicBezTo>
                    <a:pt x="23" y="3"/>
                    <a:pt x="23" y="3"/>
                    <a:pt x="20" y="3"/>
                  </a:cubicBezTo>
                  <a:cubicBezTo>
                    <a:pt x="18" y="3"/>
                    <a:pt x="18" y="4"/>
                    <a:pt x="16" y="6"/>
                  </a:cubicBezTo>
                  <a:cubicBezTo>
                    <a:pt x="15" y="7"/>
                    <a:pt x="15" y="5"/>
                    <a:pt x="13" y="5"/>
                  </a:cubicBezTo>
                  <a:cubicBezTo>
                    <a:pt x="12" y="5"/>
                    <a:pt x="9" y="6"/>
                    <a:pt x="7" y="7"/>
                  </a:cubicBezTo>
                  <a:cubicBezTo>
                    <a:pt x="5" y="9"/>
                    <a:pt x="6" y="13"/>
                    <a:pt x="2" y="13"/>
                  </a:cubicBezTo>
                  <a:cubicBezTo>
                    <a:pt x="2" y="14"/>
                    <a:pt x="1" y="16"/>
                    <a:pt x="1" y="17"/>
                  </a:cubicBezTo>
                  <a:cubicBezTo>
                    <a:pt x="1" y="18"/>
                    <a:pt x="1" y="19"/>
                    <a:pt x="1" y="20"/>
                  </a:cubicBezTo>
                  <a:cubicBezTo>
                    <a:pt x="1" y="20"/>
                    <a:pt x="1" y="20"/>
                    <a:pt x="0" y="21"/>
                  </a:cubicBezTo>
                  <a:cubicBezTo>
                    <a:pt x="0" y="22"/>
                    <a:pt x="0" y="22"/>
                    <a:pt x="0" y="23"/>
                  </a:cubicBezTo>
                  <a:cubicBezTo>
                    <a:pt x="1" y="24"/>
                    <a:pt x="1" y="24"/>
                    <a:pt x="1" y="26"/>
                  </a:cubicBezTo>
                  <a:cubicBezTo>
                    <a:pt x="1" y="26"/>
                    <a:pt x="1" y="27"/>
                    <a:pt x="1" y="27"/>
                  </a:cubicBezTo>
                  <a:cubicBezTo>
                    <a:pt x="0" y="30"/>
                    <a:pt x="3" y="33"/>
                    <a:pt x="4" y="36"/>
                  </a:cubicBezTo>
                  <a:cubicBezTo>
                    <a:pt x="5" y="38"/>
                    <a:pt x="5" y="38"/>
                    <a:pt x="7" y="38"/>
                  </a:cubicBezTo>
                  <a:cubicBezTo>
                    <a:pt x="8" y="37"/>
                    <a:pt x="10" y="37"/>
                    <a:pt x="10" y="39"/>
                  </a:cubicBezTo>
                  <a:cubicBezTo>
                    <a:pt x="12" y="39"/>
                    <a:pt x="14" y="39"/>
                    <a:pt x="15" y="39"/>
                  </a:cubicBezTo>
                  <a:cubicBezTo>
                    <a:pt x="17" y="38"/>
                    <a:pt x="18" y="37"/>
                    <a:pt x="19" y="38"/>
                  </a:cubicBezTo>
                  <a:cubicBezTo>
                    <a:pt x="20" y="38"/>
                    <a:pt x="21" y="39"/>
                    <a:pt x="22" y="38"/>
                  </a:cubicBezTo>
                  <a:cubicBezTo>
                    <a:pt x="22" y="38"/>
                    <a:pt x="23" y="38"/>
                    <a:pt x="23" y="38"/>
                  </a:cubicBezTo>
                  <a:cubicBezTo>
                    <a:pt x="24" y="37"/>
                    <a:pt x="25" y="37"/>
                    <a:pt x="26" y="37"/>
                  </a:cubicBezTo>
                  <a:cubicBezTo>
                    <a:pt x="26" y="35"/>
                    <a:pt x="26" y="35"/>
                    <a:pt x="28" y="33"/>
                  </a:cubicBezTo>
                  <a:cubicBezTo>
                    <a:pt x="29" y="32"/>
                    <a:pt x="30" y="32"/>
                    <a:pt x="32" y="31"/>
                  </a:cubicBezTo>
                  <a:cubicBezTo>
                    <a:pt x="34" y="31"/>
                    <a:pt x="36" y="32"/>
                    <a:pt x="38" y="32"/>
                  </a:cubicBezTo>
                  <a:cubicBezTo>
                    <a:pt x="40" y="32"/>
                    <a:pt x="41" y="31"/>
                    <a:pt x="43" y="31"/>
                  </a:cubicBezTo>
                  <a:cubicBezTo>
                    <a:pt x="43" y="28"/>
                    <a:pt x="45" y="27"/>
                    <a:pt x="47" y="27"/>
                  </a:cubicBezTo>
                  <a:cubicBezTo>
                    <a:pt x="47" y="25"/>
                    <a:pt x="48" y="23"/>
                    <a:pt x="48" y="21"/>
                  </a:cubicBezTo>
                  <a:cubicBezTo>
                    <a:pt x="48" y="20"/>
                    <a:pt x="48" y="23"/>
                    <a:pt x="48" y="21"/>
                  </a:cubicBezTo>
                  <a:close/>
                </a:path>
              </a:pathLst>
            </a:custGeom>
            <a:solidFill>
              <a:srgbClr val="B8D780"/>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6" name="Freeform 16">
              <a:extLst>
                <a:ext uri="{FF2B5EF4-FFF2-40B4-BE49-F238E27FC236}">
                  <a16:creationId xmlns:a16="http://schemas.microsoft.com/office/drawing/2014/main" id="{289E175A-B7DE-6FF4-9262-875D8C414281}"/>
                </a:ext>
              </a:extLst>
            </p:cNvPr>
            <p:cNvSpPr>
              <a:spLocks noEditPoints="1"/>
            </p:cNvSpPr>
            <p:nvPr/>
          </p:nvSpPr>
          <p:spPr bwMode="auto">
            <a:xfrm>
              <a:off x="8662176" y="2974306"/>
              <a:ext cx="1944688" cy="1378628"/>
            </a:xfrm>
            <a:custGeom>
              <a:avLst/>
              <a:gdLst>
                <a:gd name="T0" fmla="*/ 221 w 511"/>
                <a:gd name="T1" fmla="*/ 230 h 613"/>
                <a:gd name="T2" fmla="*/ 141 w 511"/>
                <a:gd name="T3" fmla="*/ 416 h 613"/>
                <a:gd name="T4" fmla="*/ 114 w 511"/>
                <a:gd name="T5" fmla="*/ 567 h 613"/>
                <a:gd name="T6" fmla="*/ 79 w 511"/>
                <a:gd name="T7" fmla="*/ 592 h 613"/>
                <a:gd name="T8" fmla="*/ 11 w 511"/>
                <a:gd name="T9" fmla="*/ 586 h 613"/>
                <a:gd name="T10" fmla="*/ 9 w 511"/>
                <a:gd name="T11" fmla="*/ 563 h 613"/>
                <a:gd name="T12" fmla="*/ 23 w 511"/>
                <a:gd name="T13" fmla="*/ 527 h 613"/>
                <a:gd name="T14" fmla="*/ 1 w 511"/>
                <a:gd name="T15" fmla="*/ 500 h 613"/>
                <a:gd name="T16" fmla="*/ 46 w 511"/>
                <a:gd name="T17" fmla="*/ 482 h 613"/>
                <a:gd name="T18" fmla="*/ 16 w 511"/>
                <a:gd name="T19" fmla="*/ 478 h 613"/>
                <a:gd name="T20" fmla="*/ 7 w 511"/>
                <a:gd name="T21" fmla="*/ 460 h 613"/>
                <a:gd name="T22" fmla="*/ 38 w 511"/>
                <a:gd name="T23" fmla="*/ 442 h 613"/>
                <a:gd name="T24" fmla="*/ 59 w 511"/>
                <a:gd name="T25" fmla="*/ 427 h 613"/>
                <a:gd name="T26" fmla="*/ 67 w 511"/>
                <a:gd name="T27" fmla="*/ 413 h 613"/>
                <a:gd name="T28" fmla="*/ 97 w 511"/>
                <a:gd name="T29" fmla="*/ 399 h 613"/>
                <a:gd name="T30" fmla="*/ 125 w 511"/>
                <a:gd name="T31" fmla="*/ 373 h 613"/>
                <a:gd name="T32" fmla="*/ 109 w 511"/>
                <a:gd name="T33" fmla="*/ 358 h 613"/>
                <a:gd name="T34" fmla="*/ 128 w 511"/>
                <a:gd name="T35" fmla="*/ 338 h 613"/>
                <a:gd name="T36" fmla="*/ 152 w 511"/>
                <a:gd name="T37" fmla="*/ 293 h 613"/>
                <a:gd name="T38" fmla="*/ 161 w 511"/>
                <a:gd name="T39" fmla="*/ 264 h 613"/>
                <a:gd name="T40" fmla="*/ 177 w 511"/>
                <a:gd name="T41" fmla="*/ 228 h 613"/>
                <a:gd name="T42" fmla="*/ 190 w 511"/>
                <a:gd name="T43" fmla="*/ 218 h 613"/>
                <a:gd name="T44" fmla="*/ 202 w 511"/>
                <a:gd name="T45" fmla="*/ 195 h 613"/>
                <a:gd name="T46" fmla="*/ 219 w 511"/>
                <a:gd name="T47" fmla="*/ 178 h 613"/>
                <a:gd name="T48" fmla="*/ 241 w 511"/>
                <a:gd name="T49" fmla="*/ 161 h 613"/>
                <a:gd name="T50" fmla="*/ 251 w 511"/>
                <a:gd name="T51" fmla="*/ 138 h 613"/>
                <a:gd name="T52" fmla="*/ 270 w 511"/>
                <a:gd name="T53" fmla="*/ 95 h 613"/>
                <a:gd name="T54" fmla="*/ 290 w 511"/>
                <a:gd name="T55" fmla="*/ 93 h 613"/>
                <a:gd name="T56" fmla="*/ 307 w 511"/>
                <a:gd name="T57" fmla="*/ 92 h 613"/>
                <a:gd name="T58" fmla="*/ 330 w 511"/>
                <a:gd name="T59" fmla="*/ 67 h 613"/>
                <a:gd name="T60" fmla="*/ 344 w 511"/>
                <a:gd name="T61" fmla="*/ 55 h 613"/>
                <a:gd name="T62" fmla="*/ 366 w 511"/>
                <a:gd name="T63" fmla="*/ 45 h 613"/>
                <a:gd name="T64" fmla="*/ 398 w 511"/>
                <a:gd name="T65" fmla="*/ 19 h 613"/>
                <a:gd name="T66" fmla="*/ 407 w 511"/>
                <a:gd name="T67" fmla="*/ 41 h 613"/>
                <a:gd name="T68" fmla="*/ 438 w 511"/>
                <a:gd name="T69" fmla="*/ 24 h 613"/>
                <a:gd name="T70" fmla="*/ 462 w 511"/>
                <a:gd name="T71" fmla="*/ 13 h 613"/>
                <a:gd name="T72" fmla="*/ 457 w 511"/>
                <a:gd name="T73" fmla="*/ 46 h 613"/>
                <a:gd name="T74" fmla="*/ 491 w 511"/>
                <a:gd name="T75" fmla="*/ 38 h 613"/>
                <a:gd name="T76" fmla="*/ 480 w 511"/>
                <a:gd name="T77" fmla="*/ 69 h 613"/>
                <a:gd name="T78" fmla="*/ 507 w 511"/>
                <a:gd name="T79" fmla="*/ 95 h 613"/>
                <a:gd name="T80" fmla="*/ 417 w 511"/>
                <a:gd name="T81" fmla="*/ 83 h 613"/>
                <a:gd name="T82" fmla="*/ 339 w 511"/>
                <a:gd name="T83" fmla="*/ 130 h 613"/>
                <a:gd name="T84" fmla="*/ 72 w 511"/>
                <a:gd name="T85" fmla="*/ 388 h 613"/>
                <a:gd name="T86" fmla="*/ 214 w 511"/>
                <a:gd name="T87" fmla="*/ 175 h 613"/>
                <a:gd name="T88" fmla="*/ 165 w 511"/>
                <a:gd name="T89" fmla="*/ 170 h 613"/>
                <a:gd name="T90" fmla="*/ 188 w 511"/>
                <a:gd name="T91" fmla="*/ 159 h 613"/>
                <a:gd name="T92" fmla="*/ 198 w 511"/>
                <a:gd name="T93" fmla="*/ 129 h 613"/>
                <a:gd name="T94" fmla="*/ 206 w 511"/>
                <a:gd name="T95" fmla="*/ 123 h 613"/>
                <a:gd name="T96" fmla="*/ 215 w 511"/>
                <a:gd name="T97" fmla="*/ 158 h 613"/>
                <a:gd name="T98" fmla="*/ 223 w 511"/>
                <a:gd name="T99" fmla="*/ 125 h 613"/>
                <a:gd name="T100" fmla="*/ 256 w 511"/>
                <a:gd name="T101" fmla="*/ 102 h 613"/>
                <a:gd name="T102" fmla="*/ 237 w 511"/>
                <a:gd name="T103" fmla="*/ 114 h 613"/>
                <a:gd name="T104" fmla="*/ 268 w 511"/>
                <a:gd name="T105" fmla="*/ 80 h 613"/>
                <a:gd name="T106" fmla="*/ 272 w 511"/>
                <a:gd name="T107" fmla="*/ 74 h 613"/>
                <a:gd name="T108" fmla="*/ 282 w 511"/>
                <a:gd name="T109" fmla="*/ 60 h 613"/>
                <a:gd name="T110" fmla="*/ 303 w 511"/>
                <a:gd name="T111" fmla="*/ 59 h 613"/>
                <a:gd name="T112" fmla="*/ 356 w 511"/>
                <a:gd name="T113" fmla="*/ 47 h 613"/>
                <a:gd name="T114" fmla="*/ 342 w 511"/>
                <a:gd name="T115" fmla="*/ 40 h 613"/>
                <a:gd name="T116" fmla="*/ 346 w 511"/>
                <a:gd name="T117" fmla="*/ 30 h 613"/>
                <a:gd name="T118" fmla="*/ 387 w 511"/>
                <a:gd name="T119" fmla="*/ 8 h 613"/>
                <a:gd name="T120" fmla="*/ 402 w 511"/>
                <a:gd name="T121" fmla="*/ 8 h 613"/>
                <a:gd name="T122" fmla="*/ 62 w 511"/>
                <a:gd name="T123" fmla="*/ 404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1" h="613">
                  <a:moveTo>
                    <a:pt x="307" y="123"/>
                  </a:moveTo>
                  <a:cubicBezTo>
                    <a:pt x="304" y="123"/>
                    <a:pt x="301" y="123"/>
                    <a:pt x="298" y="122"/>
                  </a:cubicBezTo>
                  <a:cubicBezTo>
                    <a:pt x="297" y="124"/>
                    <a:pt x="298" y="125"/>
                    <a:pt x="300" y="127"/>
                  </a:cubicBezTo>
                  <a:cubicBezTo>
                    <a:pt x="302" y="129"/>
                    <a:pt x="302" y="130"/>
                    <a:pt x="302" y="133"/>
                  </a:cubicBezTo>
                  <a:cubicBezTo>
                    <a:pt x="302" y="137"/>
                    <a:pt x="301" y="142"/>
                    <a:pt x="298" y="145"/>
                  </a:cubicBezTo>
                  <a:cubicBezTo>
                    <a:pt x="297" y="146"/>
                    <a:pt x="295" y="147"/>
                    <a:pt x="294" y="148"/>
                  </a:cubicBezTo>
                  <a:cubicBezTo>
                    <a:pt x="293" y="150"/>
                    <a:pt x="295" y="150"/>
                    <a:pt x="297" y="151"/>
                  </a:cubicBezTo>
                  <a:cubicBezTo>
                    <a:pt x="299" y="152"/>
                    <a:pt x="299" y="152"/>
                    <a:pt x="298" y="154"/>
                  </a:cubicBezTo>
                  <a:cubicBezTo>
                    <a:pt x="297" y="156"/>
                    <a:pt x="296" y="159"/>
                    <a:pt x="294" y="158"/>
                  </a:cubicBezTo>
                  <a:cubicBezTo>
                    <a:pt x="292" y="158"/>
                    <a:pt x="289" y="156"/>
                    <a:pt x="287" y="156"/>
                  </a:cubicBezTo>
                  <a:cubicBezTo>
                    <a:pt x="285" y="154"/>
                    <a:pt x="283" y="153"/>
                    <a:pt x="280" y="152"/>
                  </a:cubicBezTo>
                  <a:cubicBezTo>
                    <a:pt x="278" y="152"/>
                    <a:pt x="276" y="151"/>
                    <a:pt x="274" y="151"/>
                  </a:cubicBezTo>
                  <a:cubicBezTo>
                    <a:pt x="271" y="151"/>
                    <a:pt x="270" y="151"/>
                    <a:pt x="268" y="150"/>
                  </a:cubicBezTo>
                  <a:cubicBezTo>
                    <a:pt x="266" y="149"/>
                    <a:pt x="265" y="147"/>
                    <a:pt x="264" y="147"/>
                  </a:cubicBezTo>
                  <a:cubicBezTo>
                    <a:pt x="262" y="147"/>
                    <a:pt x="260" y="148"/>
                    <a:pt x="259" y="149"/>
                  </a:cubicBezTo>
                  <a:cubicBezTo>
                    <a:pt x="258" y="151"/>
                    <a:pt x="259" y="153"/>
                    <a:pt x="259" y="155"/>
                  </a:cubicBezTo>
                  <a:cubicBezTo>
                    <a:pt x="259" y="157"/>
                    <a:pt x="259" y="160"/>
                    <a:pt x="259" y="163"/>
                  </a:cubicBezTo>
                  <a:cubicBezTo>
                    <a:pt x="259" y="165"/>
                    <a:pt x="260" y="167"/>
                    <a:pt x="259" y="170"/>
                  </a:cubicBezTo>
                  <a:cubicBezTo>
                    <a:pt x="258" y="172"/>
                    <a:pt x="257" y="174"/>
                    <a:pt x="256" y="176"/>
                  </a:cubicBezTo>
                  <a:cubicBezTo>
                    <a:pt x="255" y="177"/>
                    <a:pt x="255" y="179"/>
                    <a:pt x="254" y="179"/>
                  </a:cubicBezTo>
                  <a:cubicBezTo>
                    <a:pt x="252" y="179"/>
                    <a:pt x="249" y="177"/>
                    <a:pt x="248" y="176"/>
                  </a:cubicBezTo>
                  <a:cubicBezTo>
                    <a:pt x="247" y="175"/>
                    <a:pt x="244" y="173"/>
                    <a:pt x="243" y="173"/>
                  </a:cubicBezTo>
                  <a:cubicBezTo>
                    <a:pt x="241" y="173"/>
                    <a:pt x="240" y="176"/>
                    <a:pt x="239" y="177"/>
                  </a:cubicBezTo>
                  <a:cubicBezTo>
                    <a:pt x="236" y="180"/>
                    <a:pt x="230" y="183"/>
                    <a:pt x="230" y="188"/>
                  </a:cubicBezTo>
                  <a:cubicBezTo>
                    <a:pt x="229" y="192"/>
                    <a:pt x="229" y="198"/>
                    <a:pt x="226" y="201"/>
                  </a:cubicBezTo>
                  <a:cubicBezTo>
                    <a:pt x="223" y="204"/>
                    <a:pt x="218" y="202"/>
                    <a:pt x="219" y="208"/>
                  </a:cubicBezTo>
                  <a:cubicBezTo>
                    <a:pt x="220" y="212"/>
                    <a:pt x="225" y="215"/>
                    <a:pt x="225" y="220"/>
                  </a:cubicBezTo>
                  <a:cubicBezTo>
                    <a:pt x="226" y="224"/>
                    <a:pt x="224" y="228"/>
                    <a:pt x="221" y="230"/>
                  </a:cubicBezTo>
                  <a:cubicBezTo>
                    <a:pt x="217" y="233"/>
                    <a:pt x="214" y="237"/>
                    <a:pt x="213" y="242"/>
                  </a:cubicBezTo>
                  <a:cubicBezTo>
                    <a:pt x="212" y="244"/>
                    <a:pt x="212" y="246"/>
                    <a:pt x="211" y="248"/>
                  </a:cubicBezTo>
                  <a:cubicBezTo>
                    <a:pt x="209" y="250"/>
                    <a:pt x="207" y="251"/>
                    <a:pt x="206" y="253"/>
                  </a:cubicBezTo>
                  <a:cubicBezTo>
                    <a:pt x="204" y="257"/>
                    <a:pt x="208" y="261"/>
                    <a:pt x="206" y="265"/>
                  </a:cubicBezTo>
                  <a:cubicBezTo>
                    <a:pt x="205" y="266"/>
                    <a:pt x="203" y="267"/>
                    <a:pt x="202" y="268"/>
                  </a:cubicBezTo>
                  <a:cubicBezTo>
                    <a:pt x="200" y="269"/>
                    <a:pt x="198" y="270"/>
                    <a:pt x="196" y="271"/>
                  </a:cubicBezTo>
                  <a:cubicBezTo>
                    <a:pt x="192" y="272"/>
                    <a:pt x="187" y="270"/>
                    <a:pt x="188" y="276"/>
                  </a:cubicBezTo>
                  <a:cubicBezTo>
                    <a:pt x="189" y="280"/>
                    <a:pt x="191" y="284"/>
                    <a:pt x="190" y="288"/>
                  </a:cubicBezTo>
                  <a:cubicBezTo>
                    <a:pt x="190" y="290"/>
                    <a:pt x="189" y="293"/>
                    <a:pt x="188" y="295"/>
                  </a:cubicBezTo>
                  <a:cubicBezTo>
                    <a:pt x="188" y="298"/>
                    <a:pt x="188" y="300"/>
                    <a:pt x="188" y="303"/>
                  </a:cubicBezTo>
                  <a:cubicBezTo>
                    <a:pt x="188" y="306"/>
                    <a:pt x="188" y="308"/>
                    <a:pt x="187" y="310"/>
                  </a:cubicBezTo>
                  <a:cubicBezTo>
                    <a:pt x="187" y="311"/>
                    <a:pt x="186" y="312"/>
                    <a:pt x="185" y="313"/>
                  </a:cubicBezTo>
                  <a:cubicBezTo>
                    <a:pt x="185" y="314"/>
                    <a:pt x="185" y="316"/>
                    <a:pt x="185" y="317"/>
                  </a:cubicBezTo>
                  <a:cubicBezTo>
                    <a:pt x="184" y="321"/>
                    <a:pt x="181" y="325"/>
                    <a:pt x="179" y="329"/>
                  </a:cubicBezTo>
                  <a:cubicBezTo>
                    <a:pt x="178" y="331"/>
                    <a:pt x="177" y="333"/>
                    <a:pt x="176" y="335"/>
                  </a:cubicBezTo>
                  <a:cubicBezTo>
                    <a:pt x="175" y="337"/>
                    <a:pt x="173" y="338"/>
                    <a:pt x="172" y="340"/>
                  </a:cubicBezTo>
                  <a:cubicBezTo>
                    <a:pt x="169" y="344"/>
                    <a:pt x="174" y="347"/>
                    <a:pt x="177" y="348"/>
                  </a:cubicBezTo>
                  <a:cubicBezTo>
                    <a:pt x="179" y="350"/>
                    <a:pt x="180" y="350"/>
                    <a:pt x="181" y="352"/>
                  </a:cubicBezTo>
                  <a:cubicBezTo>
                    <a:pt x="181" y="354"/>
                    <a:pt x="181" y="357"/>
                    <a:pt x="181" y="359"/>
                  </a:cubicBezTo>
                  <a:cubicBezTo>
                    <a:pt x="181" y="362"/>
                    <a:pt x="180" y="370"/>
                    <a:pt x="176" y="370"/>
                  </a:cubicBezTo>
                  <a:cubicBezTo>
                    <a:pt x="174" y="369"/>
                    <a:pt x="172" y="368"/>
                    <a:pt x="170" y="368"/>
                  </a:cubicBezTo>
                  <a:cubicBezTo>
                    <a:pt x="167" y="367"/>
                    <a:pt x="164" y="367"/>
                    <a:pt x="162" y="367"/>
                  </a:cubicBezTo>
                  <a:cubicBezTo>
                    <a:pt x="158" y="368"/>
                    <a:pt x="153" y="371"/>
                    <a:pt x="150" y="374"/>
                  </a:cubicBezTo>
                  <a:cubicBezTo>
                    <a:pt x="148" y="378"/>
                    <a:pt x="146" y="383"/>
                    <a:pt x="144" y="386"/>
                  </a:cubicBezTo>
                  <a:cubicBezTo>
                    <a:pt x="142" y="388"/>
                    <a:pt x="143" y="389"/>
                    <a:pt x="143" y="392"/>
                  </a:cubicBezTo>
                  <a:cubicBezTo>
                    <a:pt x="143" y="395"/>
                    <a:pt x="141" y="396"/>
                    <a:pt x="140" y="398"/>
                  </a:cubicBezTo>
                  <a:cubicBezTo>
                    <a:pt x="137" y="403"/>
                    <a:pt x="140" y="407"/>
                    <a:pt x="142" y="411"/>
                  </a:cubicBezTo>
                  <a:cubicBezTo>
                    <a:pt x="143" y="414"/>
                    <a:pt x="143" y="414"/>
                    <a:pt x="141" y="416"/>
                  </a:cubicBezTo>
                  <a:cubicBezTo>
                    <a:pt x="140" y="418"/>
                    <a:pt x="140" y="420"/>
                    <a:pt x="141" y="422"/>
                  </a:cubicBezTo>
                  <a:cubicBezTo>
                    <a:pt x="142" y="425"/>
                    <a:pt x="141" y="427"/>
                    <a:pt x="141" y="429"/>
                  </a:cubicBezTo>
                  <a:cubicBezTo>
                    <a:pt x="140" y="432"/>
                    <a:pt x="141" y="434"/>
                    <a:pt x="142" y="436"/>
                  </a:cubicBezTo>
                  <a:cubicBezTo>
                    <a:pt x="143" y="441"/>
                    <a:pt x="145" y="445"/>
                    <a:pt x="144" y="450"/>
                  </a:cubicBezTo>
                  <a:cubicBezTo>
                    <a:pt x="144" y="453"/>
                    <a:pt x="144" y="456"/>
                    <a:pt x="143" y="458"/>
                  </a:cubicBezTo>
                  <a:cubicBezTo>
                    <a:pt x="143" y="461"/>
                    <a:pt x="142" y="463"/>
                    <a:pt x="142" y="466"/>
                  </a:cubicBezTo>
                  <a:cubicBezTo>
                    <a:pt x="142" y="468"/>
                    <a:pt x="143" y="470"/>
                    <a:pt x="145" y="472"/>
                  </a:cubicBezTo>
                  <a:cubicBezTo>
                    <a:pt x="146" y="474"/>
                    <a:pt x="148" y="474"/>
                    <a:pt x="150" y="475"/>
                  </a:cubicBezTo>
                  <a:cubicBezTo>
                    <a:pt x="153" y="477"/>
                    <a:pt x="155" y="482"/>
                    <a:pt x="155" y="485"/>
                  </a:cubicBezTo>
                  <a:cubicBezTo>
                    <a:pt x="155" y="487"/>
                    <a:pt x="155" y="489"/>
                    <a:pt x="154" y="491"/>
                  </a:cubicBezTo>
                  <a:cubicBezTo>
                    <a:pt x="153" y="492"/>
                    <a:pt x="154" y="495"/>
                    <a:pt x="152" y="496"/>
                  </a:cubicBezTo>
                  <a:cubicBezTo>
                    <a:pt x="150" y="496"/>
                    <a:pt x="146" y="496"/>
                    <a:pt x="145" y="497"/>
                  </a:cubicBezTo>
                  <a:cubicBezTo>
                    <a:pt x="143" y="499"/>
                    <a:pt x="145" y="503"/>
                    <a:pt x="145" y="505"/>
                  </a:cubicBezTo>
                  <a:cubicBezTo>
                    <a:pt x="146" y="510"/>
                    <a:pt x="150" y="515"/>
                    <a:pt x="150" y="520"/>
                  </a:cubicBezTo>
                  <a:cubicBezTo>
                    <a:pt x="150" y="523"/>
                    <a:pt x="149" y="525"/>
                    <a:pt x="149" y="528"/>
                  </a:cubicBezTo>
                  <a:cubicBezTo>
                    <a:pt x="149" y="531"/>
                    <a:pt x="149" y="533"/>
                    <a:pt x="147" y="536"/>
                  </a:cubicBezTo>
                  <a:cubicBezTo>
                    <a:pt x="146" y="538"/>
                    <a:pt x="144" y="540"/>
                    <a:pt x="142" y="541"/>
                  </a:cubicBezTo>
                  <a:cubicBezTo>
                    <a:pt x="140" y="542"/>
                    <a:pt x="137" y="541"/>
                    <a:pt x="136" y="543"/>
                  </a:cubicBezTo>
                  <a:cubicBezTo>
                    <a:pt x="135" y="546"/>
                    <a:pt x="138" y="548"/>
                    <a:pt x="136" y="550"/>
                  </a:cubicBezTo>
                  <a:cubicBezTo>
                    <a:pt x="135" y="552"/>
                    <a:pt x="133" y="552"/>
                    <a:pt x="133" y="554"/>
                  </a:cubicBezTo>
                  <a:cubicBezTo>
                    <a:pt x="133" y="557"/>
                    <a:pt x="134" y="560"/>
                    <a:pt x="134" y="562"/>
                  </a:cubicBezTo>
                  <a:cubicBezTo>
                    <a:pt x="135" y="566"/>
                    <a:pt x="134" y="568"/>
                    <a:pt x="133" y="571"/>
                  </a:cubicBezTo>
                  <a:cubicBezTo>
                    <a:pt x="133" y="573"/>
                    <a:pt x="132" y="582"/>
                    <a:pt x="129" y="580"/>
                  </a:cubicBezTo>
                  <a:cubicBezTo>
                    <a:pt x="125" y="579"/>
                    <a:pt x="129" y="572"/>
                    <a:pt x="123" y="572"/>
                  </a:cubicBezTo>
                  <a:cubicBezTo>
                    <a:pt x="123" y="571"/>
                    <a:pt x="123" y="570"/>
                    <a:pt x="123" y="569"/>
                  </a:cubicBezTo>
                  <a:cubicBezTo>
                    <a:pt x="121" y="570"/>
                    <a:pt x="121" y="570"/>
                    <a:pt x="119" y="570"/>
                  </a:cubicBezTo>
                  <a:cubicBezTo>
                    <a:pt x="119" y="570"/>
                    <a:pt x="119" y="569"/>
                    <a:pt x="118" y="569"/>
                  </a:cubicBezTo>
                  <a:cubicBezTo>
                    <a:pt x="117" y="570"/>
                    <a:pt x="114" y="569"/>
                    <a:pt x="114" y="567"/>
                  </a:cubicBezTo>
                  <a:cubicBezTo>
                    <a:pt x="113" y="566"/>
                    <a:pt x="114" y="565"/>
                    <a:pt x="114" y="565"/>
                  </a:cubicBezTo>
                  <a:cubicBezTo>
                    <a:pt x="114" y="564"/>
                    <a:pt x="113" y="563"/>
                    <a:pt x="112" y="562"/>
                  </a:cubicBezTo>
                  <a:cubicBezTo>
                    <a:pt x="112" y="561"/>
                    <a:pt x="112" y="560"/>
                    <a:pt x="112" y="559"/>
                  </a:cubicBezTo>
                  <a:cubicBezTo>
                    <a:pt x="112" y="558"/>
                    <a:pt x="111" y="558"/>
                    <a:pt x="112" y="557"/>
                  </a:cubicBezTo>
                  <a:cubicBezTo>
                    <a:pt x="112" y="555"/>
                    <a:pt x="112" y="554"/>
                    <a:pt x="112" y="553"/>
                  </a:cubicBezTo>
                  <a:cubicBezTo>
                    <a:pt x="112" y="552"/>
                    <a:pt x="112" y="550"/>
                    <a:pt x="111" y="549"/>
                  </a:cubicBezTo>
                  <a:cubicBezTo>
                    <a:pt x="111" y="550"/>
                    <a:pt x="110" y="556"/>
                    <a:pt x="108" y="555"/>
                  </a:cubicBezTo>
                  <a:cubicBezTo>
                    <a:pt x="107" y="554"/>
                    <a:pt x="108" y="551"/>
                    <a:pt x="107" y="550"/>
                  </a:cubicBezTo>
                  <a:cubicBezTo>
                    <a:pt x="106" y="548"/>
                    <a:pt x="105" y="548"/>
                    <a:pt x="105" y="551"/>
                  </a:cubicBezTo>
                  <a:cubicBezTo>
                    <a:pt x="105" y="551"/>
                    <a:pt x="107" y="555"/>
                    <a:pt x="105" y="554"/>
                  </a:cubicBezTo>
                  <a:cubicBezTo>
                    <a:pt x="103" y="557"/>
                    <a:pt x="107" y="557"/>
                    <a:pt x="108" y="558"/>
                  </a:cubicBezTo>
                  <a:cubicBezTo>
                    <a:pt x="109" y="560"/>
                    <a:pt x="110" y="564"/>
                    <a:pt x="108" y="566"/>
                  </a:cubicBezTo>
                  <a:cubicBezTo>
                    <a:pt x="107" y="567"/>
                    <a:pt x="106" y="567"/>
                    <a:pt x="106" y="569"/>
                  </a:cubicBezTo>
                  <a:cubicBezTo>
                    <a:pt x="105" y="570"/>
                    <a:pt x="106" y="571"/>
                    <a:pt x="105" y="572"/>
                  </a:cubicBezTo>
                  <a:cubicBezTo>
                    <a:pt x="105" y="574"/>
                    <a:pt x="105" y="577"/>
                    <a:pt x="103" y="574"/>
                  </a:cubicBezTo>
                  <a:cubicBezTo>
                    <a:pt x="103" y="575"/>
                    <a:pt x="103" y="575"/>
                    <a:pt x="103" y="575"/>
                  </a:cubicBezTo>
                  <a:cubicBezTo>
                    <a:pt x="101" y="576"/>
                    <a:pt x="102" y="574"/>
                    <a:pt x="100" y="575"/>
                  </a:cubicBezTo>
                  <a:cubicBezTo>
                    <a:pt x="99" y="575"/>
                    <a:pt x="99" y="578"/>
                    <a:pt x="97" y="578"/>
                  </a:cubicBezTo>
                  <a:cubicBezTo>
                    <a:pt x="96" y="578"/>
                    <a:pt x="95" y="576"/>
                    <a:pt x="95" y="575"/>
                  </a:cubicBezTo>
                  <a:cubicBezTo>
                    <a:pt x="94" y="573"/>
                    <a:pt x="92" y="572"/>
                    <a:pt x="90" y="571"/>
                  </a:cubicBezTo>
                  <a:cubicBezTo>
                    <a:pt x="89" y="574"/>
                    <a:pt x="95" y="576"/>
                    <a:pt x="92" y="578"/>
                  </a:cubicBezTo>
                  <a:cubicBezTo>
                    <a:pt x="91" y="580"/>
                    <a:pt x="84" y="579"/>
                    <a:pt x="85" y="583"/>
                  </a:cubicBezTo>
                  <a:cubicBezTo>
                    <a:pt x="86" y="583"/>
                    <a:pt x="89" y="582"/>
                    <a:pt x="88" y="584"/>
                  </a:cubicBezTo>
                  <a:cubicBezTo>
                    <a:pt x="88" y="586"/>
                    <a:pt x="86" y="586"/>
                    <a:pt x="84" y="586"/>
                  </a:cubicBezTo>
                  <a:cubicBezTo>
                    <a:pt x="83" y="586"/>
                    <a:pt x="81" y="585"/>
                    <a:pt x="81" y="586"/>
                  </a:cubicBezTo>
                  <a:cubicBezTo>
                    <a:pt x="81" y="587"/>
                    <a:pt x="83" y="588"/>
                    <a:pt x="81" y="589"/>
                  </a:cubicBezTo>
                  <a:cubicBezTo>
                    <a:pt x="82" y="589"/>
                    <a:pt x="83" y="589"/>
                    <a:pt x="83" y="589"/>
                  </a:cubicBezTo>
                  <a:cubicBezTo>
                    <a:pt x="83" y="591"/>
                    <a:pt x="80" y="591"/>
                    <a:pt x="79" y="592"/>
                  </a:cubicBezTo>
                  <a:cubicBezTo>
                    <a:pt x="78" y="593"/>
                    <a:pt x="77" y="594"/>
                    <a:pt x="76" y="595"/>
                  </a:cubicBezTo>
                  <a:cubicBezTo>
                    <a:pt x="75" y="596"/>
                    <a:pt x="74" y="596"/>
                    <a:pt x="74" y="597"/>
                  </a:cubicBezTo>
                  <a:cubicBezTo>
                    <a:pt x="73" y="598"/>
                    <a:pt x="74" y="599"/>
                    <a:pt x="73" y="599"/>
                  </a:cubicBezTo>
                  <a:cubicBezTo>
                    <a:pt x="73" y="600"/>
                    <a:pt x="71" y="600"/>
                    <a:pt x="71" y="601"/>
                  </a:cubicBezTo>
                  <a:cubicBezTo>
                    <a:pt x="70" y="602"/>
                    <a:pt x="70" y="603"/>
                    <a:pt x="69" y="604"/>
                  </a:cubicBezTo>
                  <a:cubicBezTo>
                    <a:pt x="68" y="605"/>
                    <a:pt x="66" y="605"/>
                    <a:pt x="65" y="607"/>
                  </a:cubicBezTo>
                  <a:cubicBezTo>
                    <a:pt x="64" y="608"/>
                    <a:pt x="63" y="609"/>
                    <a:pt x="62" y="608"/>
                  </a:cubicBezTo>
                  <a:cubicBezTo>
                    <a:pt x="61" y="608"/>
                    <a:pt x="62" y="605"/>
                    <a:pt x="61" y="604"/>
                  </a:cubicBezTo>
                  <a:cubicBezTo>
                    <a:pt x="61" y="606"/>
                    <a:pt x="60" y="607"/>
                    <a:pt x="59" y="609"/>
                  </a:cubicBezTo>
                  <a:cubicBezTo>
                    <a:pt x="58" y="611"/>
                    <a:pt x="57" y="610"/>
                    <a:pt x="55" y="611"/>
                  </a:cubicBezTo>
                  <a:cubicBezTo>
                    <a:pt x="53" y="611"/>
                    <a:pt x="52" y="613"/>
                    <a:pt x="51" y="613"/>
                  </a:cubicBezTo>
                  <a:cubicBezTo>
                    <a:pt x="49" y="613"/>
                    <a:pt x="48" y="612"/>
                    <a:pt x="47" y="612"/>
                  </a:cubicBezTo>
                  <a:cubicBezTo>
                    <a:pt x="46" y="611"/>
                    <a:pt x="45" y="612"/>
                    <a:pt x="45" y="612"/>
                  </a:cubicBezTo>
                  <a:cubicBezTo>
                    <a:pt x="44" y="611"/>
                    <a:pt x="44" y="611"/>
                    <a:pt x="43" y="611"/>
                  </a:cubicBezTo>
                  <a:cubicBezTo>
                    <a:pt x="43" y="610"/>
                    <a:pt x="44" y="610"/>
                    <a:pt x="43" y="610"/>
                  </a:cubicBezTo>
                  <a:cubicBezTo>
                    <a:pt x="42" y="609"/>
                    <a:pt x="41" y="610"/>
                    <a:pt x="40" y="610"/>
                  </a:cubicBezTo>
                  <a:cubicBezTo>
                    <a:pt x="40" y="610"/>
                    <a:pt x="37" y="608"/>
                    <a:pt x="37" y="608"/>
                  </a:cubicBezTo>
                  <a:cubicBezTo>
                    <a:pt x="36" y="607"/>
                    <a:pt x="37" y="606"/>
                    <a:pt x="36" y="606"/>
                  </a:cubicBezTo>
                  <a:cubicBezTo>
                    <a:pt x="36" y="605"/>
                    <a:pt x="35" y="605"/>
                    <a:pt x="35" y="605"/>
                  </a:cubicBezTo>
                  <a:cubicBezTo>
                    <a:pt x="35" y="604"/>
                    <a:pt x="35" y="604"/>
                    <a:pt x="36" y="604"/>
                  </a:cubicBezTo>
                  <a:cubicBezTo>
                    <a:pt x="34" y="604"/>
                    <a:pt x="34" y="604"/>
                    <a:pt x="33" y="604"/>
                  </a:cubicBezTo>
                  <a:cubicBezTo>
                    <a:pt x="31" y="603"/>
                    <a:pt x="31" y="603"/>
                    <a:pt x="29" y="603"/>
                  </a:cubicBezTo>
                  <a:cubicBezTo>
                    <a:pt x="28" y="603"/>
                    <a:pt x="27" y="602"/>
                    <a:pt x="25" y="601"/>
                  </a:cubicBezTo>
                  <a:cubicBezTo>
                    <a:pt x="23" y="600"/>
                    <a:pt x="22" y="599"/>
                    <a:pt x="21" y="598"/>
                  </a:cubicBezTo>
                  <a:cubicBezTo>
                    <a:pt x="21" y="596"/>
                    <a:pt x="21" y="596"/>
                    <a:pt x="19" y="595"/>
                  </a:cubicBezTo>
                  <a:cubicBezTo>
                    <a:pt x="18" y="595"/>
                    <a:pt x="17" y="595"/>
                    <a:pt x="17" y="595"/>
                  </a:cubicBezTo>
                  <a:cubicBezTo>
                    <a:pt x="15" y="594"/>
                    <a:pt x="14" y="590"/>
                    <a:pt x="12" y="588"/>
                  </a:cubicBezTo>
                  <a:cubicBezTo>
                    <a:pt x="12" y="588"/>
                    <a:pt x="11" y="587"/>
                    <a:pt x="11" y="586"/>
                  </a:cubicBezTo>
                  <a:cubicBezTo>
                    <a:pt x="11" y="585"/>
                    <a:pt x="12" y="584"/>
                    <a:pt x="12" y="583"/>
                  </a:cubicBezTo>
                  <a:cubicBezTo>
                    <a:pt x="13" y="581"/>
                    <a:pt x="13" y="579"/>
                    <a:pt x="13" y="577"/>
                  </a:cubicBezTo>
                  <a:cubicBezTo>
                    <a:pt x="13" y="576"/>
                    <a:pt x="12" y="576"/>
                    <a:pt x="13" y="575"/>
                  </a:cubicBezTo>
                  <a:cubicBezTo>
                    <a:pt x="14" y="575"/>
                    <a:pt x="15" y="575"/>
                    <a:pt x="16" y="575"/>
                  </a:cubicBezTo>
                  <a:cubicBezTo>
                    <a:pt x="15" y="577"/>
                    <a:pt x="14" y="579"/>
                    <a:pt x="15" y="581"/>
                  </a:cubicBezTo>
                  <a:cubicBezTo>
                    <a:pt x="16" y="581"/>
                    <a:pt x="16" y="577"/>
                    <a:pt x="18" y="577"/>
                  </a:cubicBezTo>
                  <a:cubicBezTo>
                    <a:pt x="19" y="578"/>
                    <a:pt x="19" y="579"/>
                    <a:pt x="20" y="579"/>
                  </a:cubicBezTo>
                  <a:cubicBezTo>
                    <a:pt x="20" y="580"/>
                    <a:pt x="23" y="582"/>
                    <a:pt x="24" y="582"/>
                  </a:cubicBezTo>
                  <a:cubicBezTo>
                    <a:pt x="26" y="582"/>
                    <a:pt x="22" y="580"/>
                    <a:pt x="22" y="579"/>
                  </a:cubicBezTo>
                  <a:cubicBezTo>
                    <a:pt x="22" y="577"/>
                    <a:pt x="28" y="577"/>
                    <a:pt x="29" y="575"/>
                  </a:cubicBezTo>
                  <a:cubicBezTo>
                    <a:pt x="28" y="575"/>
                    <a:pt x="26" y="575"/>
                    <a:pt x="25" y="575"/>
                  </a:cubicBezTo>
                  <a:cubicBezTo>
                    <a:pt x="23" y="575"/>
                    <a:pt x="22" y="577"/>
                    <a:pt x="21" y="577"/>
                  </a:cubicBezTo>
                  <a:cubicBezTo>
                    <a:pt x="21" y="577"/>
                    <a:pt x="21" y="576"/>
                    <a:pt x="21" y="576"/>
                  </a:cubicBezTo>
                  <a:cubicBezTo>
                    <a:pt x="21" y="575"/>
                    <a:pt x="20" y="575"/>
                    <a:pt x="20" y="574"/>
                  </a:cubicBezTo>
                  <a:cubicBezTo>
                    <a:pt x="20" y="572"/>
                    <a:pt x="20" y="572"/>
                    <a:pt x="21" y="571"/>
                  </a:cubicBezTo>
                  <a:cubicBezTo>
                    <a:pt x="22" y="571"/>
                    <a:pt x="21" y="570"/>
                    <a:pt x="22" y="570"/>
                  </a:cubicBezTo>
                  <a:cubicBezTo>
                    <a:pt x="22" y="569"/>
                    <a:pt x="23" y="569"/>
                    <a:pt x="23" y="568"/>
                  </a:cubicBezTo>
                  <a:cubicBezTo>
                    <a:pt x="25" y="566"/>
                    <a:pt x="26" y="565"/>
                    <a:pt x="28" y="564"/>
                  </a:cubicBezTo>
                  <a:cubicBezTo>
                    <a:pt x="27" y="564"/>
                    <a:pt x="25" y="563"/>
                    <a:pt x="24" y="563"/>
                  </a:cubicBezTo>
                  <a:cubicBezTo>
                    <a:pt x="22" y="562"/>
                    <a:pt x="22" y="562"/>
                    <a:pt x="23" y="561"/>
                  </a:cubicBezTo>
                  <a:cubicBezTo>
                    <a:pt x="24" y="560"/>
                    <a:pt x="25" y="558"/>
                    <a:pt x="26" y="557"/>
                  </a:cubicBezTo>
                  <a:cubicBezTo>
                    <a:pt x="27" y="556"/>
                    <a:pt x="29" y="556"/>
                    <a:pt x="30" y="555"/>
                  </a:cubicBezTo>
                  <a:cubicBezTo>
                    <a:pt x="29" y="555"/>
                    <a:pt x="28" y="556"/>
                    <a:pt x="27" y="555"/>
                  </a:cubicBezTo>
                  <a:cubicBezTo>
                    <a:pt x="27" y="554"/>
                    <a:pt x="27" y="552"/>
                    <a:pt x="27" y="551"/>
                  </a:cubicBezTo>
                  <a:cubicBezTo>
                    <a:pt x="24" y="552"/>
                    <a:pt x="25" y="560"/>
                    <a:pt x="20" y="558"/>
                  </a:cubicBezTo>
                  <a:cubicBezTo>
                    <a:pt x="17" y="557"/>
                    <a:pt x="18" y="555"/>
                    <a:pt x="16" y="558"/>
                  </a:cubicBezTo>
                  <a:cubicBezTo>
                    <a:pt x="15" y="559"/>
                    <a:pt x="13" y="560"/>
                    <a:pt x="12" y="561"/>
                  </a:cubicBezTo>
                  <a:cubicBezTo>
                    <a:pt x="12" y="563"/>
                    <a:pt x="10" y="566"/>
                    <a:pt x="9" y="563"/>
                  </a:cubicBezTo>
                  <a:cubicBezTo>
                    <a:pt x="9" y="562"/>
                    <a:pt x="10" y="561"/>
                    <a:pt x="10" y="561"/>
                  </a:cubicBezTo>
                  <a:cubicBezTo>
                    <a:pt x="9" y="561"/>
                    <a:pt x="9" y="562"/>
                    <a:pt x="8" y="562"/>
                  </a:cubicBezTo>
                  <a:cubicBezTo>
                    <a:pt x="5" y="561"/>
                    <a:pt x="7" y="556"/>
                    <a:pt x="7" y="554"/>
                  </a:cubicBezTo>
                  <a:cubicBezTo>
                    <a:pt x="7" y="553"/>
                    <a:pt x="9" y="549"/>
                    <a:pt x="10" y="552"/>
                  </a:cubicBezTo>
                  <a:cubicBezTo>
                    <a:pt x="10" y="553"/>
                    <a:pt x="8" y="556"/>
                    <a:pt x="10" y="556"/>
                  </a:cubicBezTo>
                  <a:cubicBezTo>
                    <a:pt x="13" y="556"/>
                    <a:pt x="12" y="553"/>
                    <a:pt x="12" y="552"/>
                  </a:cubicBezTo>
                  <a:cubicBezTo>
                    <a:pt x="12" y="551"/>
                    <a:pt x="14" y="550"/>
                    <a:pt x="15" y="550"/>
                  </a:cubicBezTo>
                  <a:cubicBezTo>
                    <a:pt x="16" y="551"/>
                    <a:pt x="15" y="551"/>
                    <a:pt x="16" y="551"/>
                  </a:cubicBezTo>
                  <a:cubicBezTo>
                    <a:pt x="16" y="551"/>
                    <a:pt x="16" y="552"/>
                    <a:pt x="17" y="552"/>
                  </a:cubicBezTo>
                  <a:cubicBezTo>
                    <a:pt x="18" y="552"/>
                    <a:pt x="18" y="552"/>
                    <a:pt x="18" y="551"/>
                  </a:cubicBezTo>
                  <a:cubicBezTo>
                    <a:pt x="18" y="551"/>
                    <a:pt x="17" y="550"/>
                    <a:pt x="18" y="548"/>
                  </a:cubicBezTo>
                  <a:cubicBezTo>
                    <a:pt x="18" y="547"/>
                    <a:pt x="19" y="547"/>
                    <a:pt x="20" y="547"/>
                  </a:cubicBezTo>
                  <a:cubicBezTo>
                    <a:pt x="21" y="547"/>
                    <a:pt x="26" y="546"/>
                    <a:pt x="25" y="545"/>
                  </a:cubicBezTo>
                  <a:cubicBezTo>
                    <a:pt x="24" y="543"/>
                    <a:pt x="21" y="546"/>
                    <a:pt x="20" y="546"/>
                  </a:cubicBezTo>
                  <a:cubicBezTo>
                    <a:pt x="20" y="545"/>
                    <a:pt x="20" y="545"/>
                    <a:pt x="20" y="544"/>
                  </a:cubicBezTo>
                  <a:cubicBezTo>
                    <a:pt x="18" y="544"/>
                    <a:pt x="18" y="546"/>
                    <a:pt x="16" y="546"/>
                  </a:cubicBezTo>
                  <a:cubicBezTo>
                    <a:pt x="16" y="544"/>
                    <a:pt x="14" y="543"/>
                    <a:pt x="15" y="541"/>
                  </a:cubicBezTo>
                  <a:cubicBezTo>
                    <a:pt x="17" y="539"/>
                    <a:pt x="18" y="540"/>
                    <a:pt x="20" y="539"/>
                  </a:cubicBezTo>
                  <a:cubicBezTo>
                    <a:pt x="21" y="538"/>
                    <a:pt x="20" y="537"/>
                    <a:pt x="21" y="536"/>
                  </a:cubicBezTo>
                  <a:cubicBezTo>
                    <a:pt x="22" y="535"/>
                    <a:pt x="25" y="534"/>
                    <a:pt x="26" y="533"/>
                  </a:cubicBezTo>
                  <a:cubicBezTo>
                    <a:pt x="26" y="532"/>
                    <a:pt x="24" y="533"/>
                    <a:pt x="24" y="533"/>
                  </a:cubicBezTo>
                  <a:cubicBezTo>
                    <a:pt x="22" y="530"/>
                    <a:pt x="24" y="529"/>
                    <a:pt x="26" y="527"/>
                  </a:cubicBezTo>
                  <a:cubicBezTo>
                    <a:pt x="27" y="525"/>
                    <a:pt x="28" y="523"/>
                    <a:pt x="31" y="522"/>
                  </a:cubicBezTo>
                  <a:cubicBezTo>
                    <a:pt x="31" y="521"/>
                    <a:pt x="36" y="518"/>
                    <a:pt x="33" y="518"/>
                  </a:cubicBezTo>
                  <a:cubicBezTo>
                    <a:pt x="32" y="518"/>
                    <a:pt x="31" y="519"/>
                    <a:pt x="30" y="520"/>
                  </a:cubicBezTo>
                  <a:cubicBezTo>
                    <a:pt x="29" y="520"/>
                    <a:pt x="28" y="520"/>
                    <a:pt x="27" y="521"/>
                  </a:cubicBezTo>
                  <a:cubicBezTo>
                    <a:pt x="24" y="519"/>
                    <a:pt x="24" y="522"/>
                    <a:pt x="24" y="524"/>
                  </a:cubicBezTo>
                  <a:cubicBezTo>
                    <a:pt x="24" y="524"/>
                    <a:pt x="23" y="526"/>
                    <a:pt x="23" y="527"/>
                  </a:cubicBezTo>
                  <a:cubicBezTo>
                    <a:pt x="22" y="528"/>
                    <a:pt x="22" y="527"/>
                    <a:pt x="21" y="527"/>
                  </a:cubicBezTo>
                  <a:cubicBezTo>
                    <a:pt x="20" y="528"/>
                    <a:pt x="20" y="529"/>
                    <a:pt x="19" y="531"/>
                  </a:cubicBezTo>
                  <a:cubicBezTo>
                    <a:pt x="19" y="532"/>
                    <a:pt x="18" y="532"/>
                    <a:pt x="18" y="533"/>
                  </a:cubicBezTo>
                  <a:cubicBezTo>
                    <a:pt x="18" y="534"/>
                    <a:pt x="18" y="536"/>
                    <a:pt x="17" y="537"/>
                  </a:cubicBezTo>
                  <a:cubicBezTo>
                    <a:pt x="16" y="537"/>
                    <a:pt x="15" y="537"/>
                    <a:pt x="15" y="537"/>
                  </a:cubicBezTo>
                  <a:cubicBezTo>
                    <a:pt x="15" y="536"/>
                    <a:pt x="16" y="535"/>
                    <a:pt x="16" y="535"/>
                  </a:cubicBezTo>
                  <a:cubicBezTo>
                    <a:pt x="16" y="534"/>
                    <a:pt x="16" y="533"/>
                    <a:pt x="16" y="532"/>
                  </a:cubicBezTo>
                  <a:cubicBezTo>
                    <a:pt x="16" y="531"/>
                    <a:pt x="17" y="530"/>
                    <a:pt x="16" y="530"/>
                  </a:cubicBezTo>
                  <a:cubicBezTo>
                    <a:pt x="15" y="529"/>
                    <a:pt x="14" y="531"/>
                    <a:pt x="13" y="531"/>
                  </a:cubicBezTo>
                  <a:cubicBezTo>
                    <a:pt x="13" y="531"/>
                    <a:pt x="13" y="530"/>
                    <a:pt x="14" y="530"/>
                  </a:cubicBezTo>
                  <a:cubicBezTo>
                    <a:pt x="14" y="529"/>
                    <a:pt x="14" y="528"/>
                    <a:pt x="14" y="527"/>
                  </a:cubicBezTo>
                  <a:cubicBezTo>
                    <a:pt x="14" y="527"/>
                    <a:pt x="15" y="524"/>
                    <a:pt x="15" y="523"/>
                  </a:cubicBezTo>
                  <a:cubicBezTo>
                    <a:pt x="13" y="523"/>
                    <a:pt x="12" y="528"/>
                    <a:pt x="11" y="529"/>
                  </a:cubicBezTo>
                  <a:cubicBezTo>
                    <a:pt x="11" y="530"/>
                    <a:pt x="10" y="531"/>
                    <a:pt x="9" y="531"/>
                  </a:cubicBezTo>
                  <a:cubicBezTo>
                    <a:pt x="8" y="531"/>
                    <a:pt x="8" y="529"/>
                    <a:pt x="7" y="528"/>
                  </a:cubicBezTo>
                  <a:cubicBezTo>
                    <a:pt x="8" y="527"/>
                    <a:pt x="5" y="526"/>
                    <a:pt x="5" y="525"/>
                  </a:cubicBezTo>
                  <a:cubicBezTo>
                    <a:pt x="5" y="523"/>
                    <a:pt x="6" y="522"/>
                    <a:pt x="7" y="522"/>
                  </a:cubicBezTo>
                  <a:cubicBezTo>
                    <a:pt x="7" y="520"/>
                    <a:pt x="7" y="516"/>
                    <a:pt x="9" y="518"/>
                  </a:cubicBezTo>
                  <a:cubicBezTo>
                    <a:pt x="10" y="518"/>
                    <a:pt x="11" y="521"/>
                    <a:pt x="12" y="521"/>
                  </a:cubicBezTo>
                  <a:cubicBezTo>
                    <a:pt x="14" y="522"/>
                    <a:pt x="15" y="519"/>
                    <a:pt x="15" y="518"/>
                  </a:cubicBezTo>
                  <a:cubicBezTo>
                    <a:pt x="16" y="516"/>
                    <a:pt x="17" y="515"/>
                    <a:pt x="16" y="512"/>
                  </a:cubicBezTo>
                  <a:cubicBezTo>
                    <a:pt x="15" y="505"/>
                    <a:pt x="12" y="515"/>
                    <a:pt x="10" y="513"/>
                  </a:cubicBezTo>
                  <a:cubicBezTo>
                    <a:pt x="10" y="512"/>
                    <a:pt x="10" y="510"/>
                    <a:pt x="10" y="509"/>
                  </a:cubicBezTo>
                  <a:cubicBezTo>
                    <a:pt x="10" y="509"/>
                    <a:pt x="8" y="506"/>
                    <a:pt x="7" y="506"/>
                  </a:cubicBezTo>
                  <a:cubicBezTo>
                    <a:pt x="8" y="505"/>
                    <a:pt x="11" y="504"/>
                    <a:pt x="10" y="503"/>
                  </a:cubicBezTo>
                  <a:cubicBezTo>
                    <a:pt x="10" y="503"/>
                    <a:pt x="5" y="506"/>
                    <a:pt x="5" y="504"/>
                  </a:cubicBezTo>
                  <a:cubicBezTo>
                    <a:pt x="3" y="504"/>
                    <a:pt x="3" y="504"/>
                    <a:pt x="2" y="502"/>
                  </a:cubicBezTo>
                  <a:cubicBezTo>
                    <a:pt x="2" y="502"/>
                    <a:pt x="1" y="500"/>
                    <a:pt x="1" y="500"/>
                  </a:cubicBezTo>
                  <a:cubicBezTo>
                    <a:pt x="1" y="498"/>
                    <a:pt x="2" y="497"/>
                    <a:pt x="3" y="496"/>
                  </a:cubicBezTo>
                  <a:cubicBezTo>
                    <a:pt x="4" y="494"/>
                    <a:pt x="5" y="496"/>
                    <a:pt x="7" y="496"/>
                  </a:cubicBezTo>
                  <a:cubicBezTo>
                    <a:pt x="7" y="497"/>
                    <a:pt x="9" y="496"/>
                    <a:pt x="9" y="497"/>
                  </a:cubicBezTo>
                  <a:cubicBezTo>
                    <a:pt x="10" y="497"/>
                    <a:pt x="10" y="497"/>
                    <a:pt x="10" y="497"/>
                  </a:cubicBezTo>
                  <a:cubicBezTo>
                    <a:pt x="11" y="497"/>
                    <a:pt x="11" y="496"/>
                    <a:pt x="11" y="496"/>
                  </a:cubicBezTo>
                  <a:cubicBezTo>
                    <a:pt x="12" y="495"/>
                    <a:pt x="13" y="495"/>
                    <a:pt x="14" y="495"/>
                  </a:cubicBezTo>
                  <a:cubicBezTo>
                    <a:pt x="15" y="495"/>
                    <a:pt x="15" y="494"/>
                    <a:pt x="16" y="494"/>
                  </a:cubicBezTo>
                  <a:cubicBezTo>
                    <a:pt x="17" y="496"/>
                    <a:pt x="18" y="494"/>
                    <a:pt x="19" y="493"/>
                  </a:cubicBezTo>
                  <a:cubicBezTo>
                    <a:pt x="21" y="493"/>
                    <a:pt x="22" y="494"/>
                    <a:pt x="23" y="494"/>
                  </a:cubicBezTo>
                  <a:cubicBezTo>
                    <a:pt x="25" y="495"/>
                    <a:pt x="25" y="494"/>
                    <a:pt x="26" y="495"/>
                  </a:cubicBezTo>
                  <a:cubicBezTo>
                    <a:pt x="26" y="495"/>
                    <a:pt x="26" y="496"/>
                    <a:pt x="26" y="496"/>
                  </a:cubicBezTo>
                  <a:cubicBezTo>
                    <a:pt x="27" y="497"/>
                    <a:pt x="27" y="496"/>
                    <a:pt x="28" y="496"/>
                  </a:cubicBezTo>
                  <a:cubicBezTo>
                    <a:pt x="28" y="496"/>
                    <a:pt x="28" y="496"/>
                    <a:pt x="28" y="496"/>
                  </a:cubicBezTo>
                  <a:cubicBezTo>
                    <a:pt x="29" y="496"/>
                    <a:pt x="29" y="495"/>
                    <a:pt x="30" y="495"/>
                  </a:cubicBezTo>
                  <a:cubicBezTo>
                    <a:pt x="30" y="494"/>
                    <a:pt x="31" y="493"/>
                    <a:pt x="32" y="493"/>
                  </a:cubicBezTo>
                  <a:cubicBezTo>
                    <a:pt x="34" y="491"/>
                    <a:pt x="36" y="491"/>
                    <a:pt x="38" y="493"/>
                  </a:cubicBezTo>
                  <a:cubicBezTo>
                    <a:pt x="39" y="494"/>
                    <a:pt x="41" y="497"/>
                    <a:pt x="40" y="498"/>
                  </a:cubicBezTo>
                  <a:cubicBezTo>
                    <a:pt x="39" y="499"/>
                    <a:pt x="37" y="499"/>
                    <a:pt x="37" y="501"/>
                  </a:cubicBezTo>
                  <a:cubicBezTo>
                    <a:pt x="38" y="501"/>
                    <a:pt x="40" y="499"/>
                    <a:pt x="42" y="500"/>
                  </a:cubicBezTo>
                  <a:cubicBezTo>
                    <a:pt x="43" y="501"/>
                    <a:pt x="42" y="503"/>
                    <a:pt x="43" y="503"/>
                  </a:cubicBezTo>
                  <a:cubicBezTo>
                    <a:pt x="46" y="499"/>
                    <a:pt x="37" y="494"/>
                    <a:pt x="45" y="493"/>
                  </a:cubicBezTo>
                  <a:cubicBezTo>
                    <a:pt x="46" y="493"/>
                    <a:pt x="47" y="494"/>
                    <a:pt x="48" y="494"/>
                  </a:cubicBezTo>
                  <a:cubicBezTo>
                    <a:pt x="49" y="494"/>
                    <a:pt x="48" y="493"/>
                    <a:pt x="48" y="492"/>
                  </a:cubicBezTo>
                  <a:cubicBezTo>
                    <a:pt x="49" y="491"/>
                    <a:pt x="54" y="491"/>
                    <a:pt x="54" y="490"/>
                  </a:cubicBezTo>
                  <a:cubicBezTo>
                    <a:pt x="54" y="490"/>
                    <a:pt x="49" y="488"/>
                    <a:pt x="48" y="488"/>
                  </a:cubicBezTo>
                  <a:cubicBezTo>
                    <a:pt x="48" y="486"/>
                    <a:pt x="48" y="483"/>
                    <a:pt x="49" y="481"/>
                  </a:cubicBezTo>
                  <a:cubicBezTo>
                    <a:pt x="50" y="480"/>
                    <a:pt x="52" y="479"/>
                    <a:pt x="51" y="478"/>
                  </a:cubicBezTo>
                  <a:cubicBezTo>
                    <a:pt x="49" y="478"/>
                    <a:pt x="47" y="481"/>
                    <a:pt x="46" y="482"/>
                  </a:cubicBezTo>
                  <a:cubicBezTo>
                    <a:pt x="45" y="484"/>
                    <a:pt x="45" y="485"/>
                    <a:pt x="46" y="487"/>
                  </a:cubicBezTo>
                  <a:cubicBezTo>
                    <a:pt x="46" y="489"/>
                    <a:pt x="47" y="490"/>
                    <a:pt x="45" y="491"/>
                  </a:cubicBezTo>
                  <a:cubicBezTo>
                    <a:pt x="43" y="492"/>
                    <a:pt x="40" y="491"/>
                    <a:pt x="38" y="490"/>
                  </a:cubicBezTo>
                  <a:cubicBezTo>
                    <a:pt x="37" y="489"/>
                    <a:pt x="34" y="489"/>
                    <a:pt x="33" y="488"/>
                  </a:cubicBezTo>
                  <a:cubicBezTo>
                    <a:pt x="32" y="487"/>
                    <a:pt x="35" y="484"/>
                    <a:pt x="34" y="482"/>
                  </a:cubicBezTo>
                  <a:cubicBezTo>
                    <a:pt x="33" y="482"/>
                    <a:pt x="33" y="484"/>
                    <a:pt x="33" y="485"/>
                  </a:cubicBezTo>
                  <a:cubicBezTo>
                    <a:pt x="32" y="486"/>
                    <a:pt x="31" y="486"/>
                    <a:pt x="30" y="487"/>
                  </a:cubicBezTo>
                  <a:cubicBezTo>
                    <a:pt x="29" y="489"/>
                    <a:pt x="32" y="494"/>
                    <a:pt x="28" y="492"/>
                  </a:cubicBezTo>
                  <a:cubicBezTo>
                    <a:pt x="27" y="492"/>
                    <a:pt x="26" y="491"/>
                    <a:pt x="25" y="490"/>
                  </a:cubicBezTo>
                  <a:cubicBezTo>
                    <a:pt x="24" y="490"/>
                    <a:pt x="23" y="491"/>
                    <a:pt x="22" y="491"/>
                  </a:cubicBezTo>
                  <a:cubicBezTo>
                    <a:pt x="22" y="491"/>
                    <a:pt x="22" y="490"/>
                    <a:pt x="22" y="490"/>
                  </a:cubicBezTo>
                  <a:cubicBezTo>
                    <a:pt x="21" y="489"/>
                    <a:pt x="20" y="490"/>
                    <a:pt x="20" y="490"/>
                  </a:cubicBezTo>
                  <a:cubicBezTo>
                    <a:pt x="19" y="490"/>
                    <a:pt x="17" y="492"/>
                    <a:pt x="17" y="490"/>
                  </a:cubicBezTo>
                  <a:cubicBezTo>
                    <a:pt x="16" y="490"/>
                    <a:pt x="15" y="491"/>
                    <a:pt x="14" y="492"/>
                  </a:cubicBezTo>
                  <a:cubicBezTo>
                    <a:pt x="13" y="492"/>
                    <a:pt x="12" y="492"/>
                    <a:pt x="11" y="492"/>
                  </a:cubicBezTo>
                  <a:cubicBezTo>
                    <a:pt x="11" y="493"/>
                    <a:pt x="11" y="493"/>
                    <a:pt x="10" y="494"/>
                  </a:cubicBezTo>
                  <a:cubicBezTo>
                    <a:pt x="10" y="494"/>
                    <a:pt x="5" y="493"/>
                    <a:pt x="4" y="492"/>
                  </a:cubicBezTo>
                  <a:cubicBezTo>
                    <a:pt x="4" y="491"/>
                    <a:pt x="6" y="491"/>
                    <a:pt x="4" y="489"/>
                  </a:cubicBezTo>
                  <a:cubicBezTo>
                    <a:pt x="4" y="488"/>
                    <a:pt x="3" y="489"/>
                    <a:pt x="2" y="488"/>
                  </a:cubicBezTo>
                  <a:cubicBezTo>
                    <a:pt x="0" y="487"/>
                    <a:pt x="5" y="485"/>
                    <a:pt x="6" y="484"/>
                  </a:cubicBezTo>
                  <a:cubicBezTo>
                    <a:pt x="6" y="485"/>
                    <a:pt x="6" y="487"/>
                    <a:pt x="7" y="487"/>
                  </a:cubicBezTo>
                  <a:cubicBezTo>
                    <a:pt x="8" y="486"/>
                    <a:pt x="7" y="485"/>
                    <a:pt x="8" y="484"/>
                  </a:cubicBezTo>
                  <a:cubicBezTo>
                    <a:pt x="9" y="483"/>
                    <a:pt x="11" y="484"/>
                    <a:pt x="12" y="483"/>
                  </a:cubicBezTo>
                  <a:cubicBezTo>
                    <a:pt x="11" y="482"/>
                    <a:pt x="8" y="483"/>
                    <a:pt x="6" y="483"/>
                  </a:cubicBezTo>
                  <a:cubicBezTo>
                    <a:pt x="5" y="484"/>
                    <a:pt x="0" y="485"/>
                    <a:pt x="2" y="482"/>
                  </a:cubicBezTo>
                  <a:cubicBezTo>
                    <a:pt x="3" y="481"/>
                    <a:pt x="6" y="479"/>
                    <a:pt x="7" y="479"/>
                  </a:cubicBezTo>
                  <a:cubicBezTo>
                    <a:pt x="9" y="479"/>
                    <a:pt x="10" y="480"/>
                    <a:pt x="11" y="480"/>
                  </a:cubicBezTo>
                  <a:cubicBezTo>
                    <a:pt x="13" y="479"/>
                    <a:pt x="14" y="479"/>
                    <a:pt x="16" y="478"/>
                  </a:cubicBezTo>
                  <a:cubicBezTo>
                    <a:pt x="14" y="478"/>
                    <a:pt x="12" y="479"/>
                    <a:pt x="10" y="479"/>
                  </a:cubicBezTo>
                  <a:cubicBezTo>
                    <a:pt x="8" y="479"/>
                    <a:pt x="6" y="477"/>
                    <a:pt x="5" y="476"/>
                  </a:cubicBezTo>
                  <a:cubicBezTo>
                    <a:pt x="6" y="475"/>
                    <a:pt x="7" y="476"/>
                    <a:pt x="8" y="475"/>
                  </a:cubicBezTo>
                  <a:cubicBezTo>
                    <a:pt x="8" y="473"/>
                    <a:pt x="7" y="473"/>
                    <a:pt x="5" y="472"/>
                  </a:cubicBezTo>
                  <a:cubicBezTo>
                    <a:pt x="4" y="472"/>
                    <a:pt x="1" y="473"/>
                    <a:pt x="0" y="471"/>
                  </a:cubicBezTo>
                  <a:cubicBezTo>
                    <a:pt x="0" y="469"/>
                    <a:pt x="2" y="468"/>
                    <a:pt x="3" y="467"/>
                  </a:cubicBezTo>
                  <a:cubicBezTo>
                    <a:pt x="3" y="469"/>
                    <a:pt x="4" y="468"/>
                    <a:pt x="5" y="467"/>
                  </a:cubicBezTo>
                  <a:cubicBezTo>
                    <a:pt x="5" y="466"/>
                    <a:pt x="5" y="465"/>
                    <a:pt x="6" y="465"/>
                  </a:cubicBezTo>
                  <a:cubicBezTo>
                    <a:pt x="6" y="464"/>
                    <a:pt x="7" y="464"/>
                    <a:pt x="7" y="464"/>
                  </a:cubicBezTo>
                  <a:cubicBezTo>
                    <a:pt x="7" y="463"/>
                    <a:pt x="7" y="463"/>
                    <a:pt x="7" y="462"/>
                  </a:cubicBezTo>
                  <a:cubicBezTo>
                    <a:pt x="8" y="461"/>
                    <a:pt x="9" y="461"/>
                    <a:pt x="11" y="461"/>
                  </a:cubicBezTo>
                  <a:cubicBezTo>
                    <a:pt x="11" y="461"/>
                    <a:pt x="11" y="461"/>
                    <a:pt x="11" y="461"/>
                  </a:cubicBezTo>
                  <a:cubicBezTo>
                    <a:pt x="11" y="462"/>
                    <a:pt x="14" y="461"/>
                    <a:pt x="14" y="461"/>
                  </a:cubicBezTo>
                  <a:cubicBezTo>
                    <a:pt x="17" y="462"/>
                    <a:pt x="14" y="462"/>
                    <a:pt x="14" y="464"/>
                  </a:cubicBezTo>
                  <a:cubicBezTo>
                    <a:pt x="15" y="464"/>
                    <a:pt x="19" y="462"/>
                    <a:pt x="20" y="463"/>
                  </a:cubicBezTo>
                  <a:cubicBezTo>
                    <a:pt x="21" y="464"/>
                    <a:pt x="19" y="466"/>
                    <a:pt x="19" y="467"/>
                  </a:cubicBezTo>
                  <a:cubicBezTo>
                    <a:pt x="20" y="466"/>
                    <a:pt x="21" y="464"/>
                    <a:pt x="22" y="464"/>
                  </a:cubicBezTo>
                  <a:cubicBezTo>
                    <a:pt x="23" y="464"/>
                    <a:pt x="23" y="466"/>
                    <a:pt x="24" y="466"/>
                  </a:cubicBezTo>
                  <a:cubicBezTo>
                    <a:pt x="25" y="465"/>
                    <a:pt x="24" y="464"/>
                    <a:pt x="26" y="464"/>
                  </a:cubicBezTo>
                  <a:cubicBezTo>
                    <a:pt x="27" y="464"/>
                    <a:pt x="28" y="465"/>
                    <a:pt x="30" y="465"/>
                  </a:cubicBezTo>
                  <a:cubicBezTo>
                    <a:pt x="31" y="465"/>
                    <a:pt x="32" y="464"/>
                    <a:pt x="33" y="463"/>
                  </a:cubicBezTo>
                  <a:cubicBezTo>
                    <a:pt x="33" y="463"/>
                    <a:pt x="37" y="463"/>
                    <a:pt x="36" y="462"/>
                  </a:cubicBezTo>
                  <a:cubicBezTo>
                    <a:pt x="35" y="461"/>
                    <a:pt x="32" y="463"/>
                    <a:pt x="30" y="463"/>
                  </a:cubicBezTo>
                  <a:cubicBezTo>
                    <a:pt x="29" y="463"/>
                    <a:pt x="28" y="462"/>
                    <a:pt x="26" y="462"/>
                  </a:cubicBezTo>
                  <a:cubicBezTo>
                    <a:pt x="25" y="462"/>
                    <a:pt x="24" y="463"/>
                    <a:pt x="23" y="462"/>
                  </a:cubicBezTo>
                  <a:cubicBezTo>
                    <a:pt x="22" y="462"/>
                    <a:pt x="20" y="462"/>
                    <a:pt x="19" y="461"/>
                  </a:cubicBezTo>
                  <a:cubicBezTo>
                    <a:pt x="18" y="460"/>
                    <a:pt x="16" y="460"/>
                    <a:pt x="14" y="459"/>
                  </a:cubicBezTo>
                  <a:cubicBezTo>
                    <a:pt x="11" y="459"/>
                    <a:pt x="10" y="459"/>
                    <a:pt x="7" y="460"/>
                  </a:cubicBezTo>
                  <a:cubicBezTo>
                    <a:pt x="5" y="460"/>
                    <a:pt x="5" y="460"/>
                    <a:pt x="4" y="458"/>
                  </a:cubicBezTo>
                  <a:cubicBezTo>
                    <a:pt x="3" y="458"/>
                    <a:pt x="1" y="456"/>
                    <a:pt x="3" y="456"/>
                  </a:cubicBezTo>
                  <a:cubicBezTo>
                    <a:pt x="5" y="455"/>
                    <a:pt x="4" y="458"/>
                    <a:pt x="6" y="458"/>
                  </a:cubicBezTo>
                  <a:cubicBezTo>
                    <a:pt x="7" y="458"/>
                    <a:pt x="8" y="457"/>
                    <a:pt x="8" y="456"/>
                  </a:cubicBezTo>
                  <a:cubicBezTo>
                    <a:pt x="8" y="454"/>
                    <a:pt x="7" y="453"/>
                    <a:pt x="5" y="452"/>
                  </a:cubicBezTo>
                  <a:cubicBezTo>
                    <a:pt x="4" y="452"/>
                    <a:pt x="3" y="452"/>
                    <a:pt x="3" y="450"/>
                  </a:cubicBezTo>
                  <a:cubicBezTo>
                    <a:pt x="3" y="449"/>
                    <a:pt x="4" y="449"/>
                    <a:pt x="5" y="449"/>
                  </a:cubicBezTo>
                  <a:cubicBezTo>
                    <a:pt x="7" y="448"/>
                    <a:pt x="7" y="451"/>
                    <a:pt x="8" y="452"/>
                  </a:cubicBezTo>
                  <a:cubicBezTo>
                    <a:pt x="8" y="453"/>
                    <a:pt x="10" y="456"/>
                    <a:pt x="11" y="456"/>
                  </a:cubicBezTo>
                  <a:cubicBezTo>
                    <a:pt x="14" y="455"/>
                    <a:pt x="11" y="453"/>
                    <a:pt x="10" y="452"/>
                  </a:cubicBezTo>
                  <a:cubicBezTo>
                    <a:pt x="9" y="450"/>
                    <a:pt x="11" y="449"/>
                    <a:pt x="13" y="450"/>
                  </a:cubicBezTo>
                  <a:cubicBezTo>
                    <a:pt x="14" y="450"/>
                    <a:pt x="15" y="453"/>
                    <a:pt x="16" y="453"/>
                  </a:cubicBezTo>
                  <a:cubicBezTo>
                    <a:pt x="17" y="453"/>
                    <a:pt x="16" y="451"/>
                    <a:pt x="15" y="450"/>
                  </a:cubicBezTo>
                  <a:cubicBezTo>
                    <a:pt x="16" y="450"/>
                    <a:pt x="19" y="449"/>
                    <a:pt x="19" y="450"/>
                  </a:cubicBezTo>
                  <a:cubicBezTo>
                    <a:pt x="19" y="452"/>
                    <a:pt x="18" y="453"/>
                    <a:pt x="17" y="456"/>
                  </a:cubicBezTo>
                  <a:cubicBezTo>
                    <a:pt x="18" y="455"/>
                    <a:pt x="19" y="454"/>
                    <a:pt x="20" y="453"/>
                  </a:cubicBezTo>
                  <a:cubicBezTo>
                    <a:pt x="21" y="452"/>
                    <a:pt x="20" y="452"/>
                    <a:pt x="22" y="453"/>
                  </a:cubicBezTo>
                  <a:cubicBezTo>
                    <a:pt x="23" y="453"/>
                    <a:pt x="27" y="456"/>
                    <a:pt x="28" y="454"/>
                  </a:cubicBezTo>
                  <a:cubicBezTo>
                    <a:pt x="28" y="453"/>
                    <a:pt x="25" y="453"/>
                    <a:pt x="25" y="453"/>
                  </a:cubicBezTo>
                  <a:cubicBezTo>
                    <a:pt x="24" y="452"/>
                    <a:pt x="23" y="451"/>
                    <a:pt x="22" y="450"/>
                  </a:cubicBezTo>
                  <a:cubicBezTo>
                    <a:pt x="21" y="448"/>
                    <a:pt x="21" y="446"/>
                    <a:pt x="23" y="444"/>
                  </a:cubicBezTo>
                  <a:cubicBezTo>
                    <a:pt x="25" y="443"/>
                    <a:pt x="27" y="442"/>
                    <a:pt x="29" y="444"/>
                  </a:cubicBezTo>
                  <a:cubicBezTo>
                    <a:pt x="30" y="446"/>
                    <a:pt x="32" y="450"/>
                    <a:pt x="31" y="453"/>
                  </a:cubicBezTo>
                  <a:cubicBezTo>
                    <a:pt x="34" y="452"/>
                    <a:pt x="32" y="447"/>
                    <a:pt x="31" y="445"/>
                  </a:cubicBezTo>
                  <a:cubicBezTo>
                    <a:pt x="31" y="444"/>
                    <a:pt x="28" y="442"/>
                    <a:pt x="30" y="441"/>
                  </a:cubicBezTo>
                  <a:cubicBezTo>
                    <a:pt x="31" y="440"/>
                    <a:pt x="31" y="442"/>
                    <a:pt x="32" y="442"/>
                  </a:cubicBezTo>
                  <a:cubicBezTo>
                    <a:pt x="33" y="442"/>
                    <a:pt x="32" y="441"/>
                    <a:pt x="33" y="440"/>
                  </a:cubicBezTo>
                  <a:cubicBezTo>
                    <a:pt x="34" y="437"/>
                    <a:pt x="37" y="441"/>
                    <a:pt x="38" y="442"/>
                  </a:cubicBezTo>
                  <a:cubicBezTo>
                    <a:pt x="40" y="445"/>
                    <a:pt x="41" y="447"/>
                    <a:pt x="40" y="450"/>
                  </a:cubicBezTo>
                  <a:cubicBezTo>
                    <a:pt x="39" y="450"/>
                    <a:pt x="39" y="452"/>
                    <a:pt x="40" y="453"/>
                  </a:cubicBezTo>
                  <a:cubicBezTo>
                    <a:pt x="41" y="454"/>
                    <a:pt x="42" y="453"/>
                    <a:pt x="43" y="453"/>
                  </a:cubicBezTo>
                  <a:cubicBezTo>
                    <a:pt x="43" y="453"/>
                    <a:pt x="45" y="453"/>
                    <a:pt x="45" y="453"/>
                  </a:cubicBezTo>
                  <a:cubicBezTo>
                    <a:pt x="46" y="452"/>
                    <a:pt x="44" y="451"/>
                    <a:pt x="43" y="451"/>
                  </a:cubicBezTo>
                  <a:cubicBezTo>
                    <a:pt x="42" y="451"/>
                    <a:pt x="42" y="452"/>
                    <a:pt x="41" y="450"/>
                  </a:cubicBezTo>
                  <a:cubicBezTo>
                    <a:pt x="41" y="450"/>
                    <a:pt x="42" y="447"/>
                    <a:pt x="42" y="446"/>
                  </a:cubicBezTo>
                  <a:cubicBezTo>
                    <a:pt x="43" y="446"/>
                    <a:pt x="44" y="447"/>
                    <a:pt x="45" y="447"/>
                  </a:cubicBezTo>
                  <a:cubicBezTo>
                    <a:pt x="46" y="446"/>
                    <a:pt x="46" y="446"/>
                    <a:pt x="47" y="446"/>
                  </a:cubicBezTo>
                  <a:cubicBezTo>
                    <a:pt x="47" y="446"/>
                    <a:pt x="47" y="447"/>
                    <a:pt x="48" y="447"/>
                  </a:cubicBezTo>
                  <a:cubicBezTo>
                    <a:pt x="49" y="447"/>
                    <a:pt x="49" y="446"/>
                    <a:pt x="48" y="445"/>
                  </a:cubicBezTo>
                  <a:cubicBezTo>
                    <a:pt x="47" y="444"/>
                    <a:pt x="46" y="444"/>
                    <a:pt x="45" y="444"/>
                  </a:cubicBezTo>
                  <a:cubicBezTo>
                    <a:pt x="41" y="444"/>
                    <a:pt x="41" y="442"/>
                    <a:pt x="39" y="440"/>
                  </a:cubicBezTo>
                  <a:cubicBezTo>
                    <a:pt x="38" y="438"/>
                    <a:pt x="35" y="436"/>
                    <a:pt x="33" y="435"/>
                  </a:cubicBezTo>
                  <a:cubicBezTo>
                    <a:pt x="32" y="434"/>
                    <a:pt x="30" y="435"/>
                    <a:pt x="28" y="434"/>
                  </a:cubicBezTo>
                  <a:cubicBezTo>
                    <a:pt x="26" y="434"/>
                    <a:pt x="25" y="432"/>
                    <a:pt x="27" y="431"/>
                  </a:cubicBezTo>
                  <a:cubicBezTo>
                    <a:pt x="28" y="430"/>
                    <a:pt x="31" y="430"/>
                    <a:pt x="32" y="431"/>
                  </a:cubicBezTo>
                  <a:cubicBezTo>
                    <a:pt x="33" y="432"/>
                    <a:pt x="32" y="433"/>
                    <a:pt x="34" y="432"/>
                  </a:cubicBezTo>
                  <a:cubicBezTo>
                    <a:pt x="35" y="432"/>
                    <a:pt x="35" y="430"/>
                    <a:pt x="36" y="430"/>
                  </a:cubicBezTo>
                  <a:cubicBezTo>
                    <a:pt x="37" y="430"/>
                    <a:pt x="38" y="432"/>
                    <a:pt x="39" y="432"/>
                  </a:cubicBezTo>
                  <a:cubicBezTo>
                    <a:pt x="40" y="432"/>
                    <a:pt x="39" y="428"/>
                    <a:pt x="42" y="430"/>
                  </a:cubicBezTo>
                  <a:cubicBezTo>
                    <a:pt x="43" y="430"/>
                    <a:pt x="42" y="433"/>
                    <a:pt x="44" y="433"/>
                  </a:cubicBezTo>
                  <a:cubicBezTo>
                    <a:pt x="44" y="433"/>
                    <a:pt x="44" y="431"/>
                    <a:pt x="44" y="431"/>
                  </a:cubicBezTo>
                  <a:cubicBezTo>
                    <a:pt x="46" y="430"/>
                    <a:pt x="51" y="434"/>
                    <a:pt x="52" y="435"/>
                  </a:cubicBezTo>
                  <a:cubicBezTo>
                    <a:pt x="52" y="435"/>
                    <a:pt x="52" y="434"/>
                    <a:pt x="53" y="434"/>
                  </a:cubicBezTo>
                  <a:cubicBezTo>
                    <a:pt x="53" y="433"/>
                    <a:pt x="54" y="433"/>
                    <a:pt x="54" y="433"/>
                  </a:cubicBezTo>
                  <a:cubicBezTo>
                    <a:pt x="53" y="432"/>
                    <a:pt x="51" y="433"/>
                    <a:pt x="51" y="430"/>
                  </a:cubicBezTo>
                  <a:cubicBezTo>
                    <a:pt x="53" y="428"/>
                    <a:pt x="55" y="427"/>
                    <a:pt x="59" y="427"/>
                  </a:cubicBezTo>
                  <a:cubicBezTo>
                    <a:pt x="60" y="427"/>
                    <a:pt x="64" y="428"/>
                    <a:pt x="62" y="425"/>
                  </a:cubicBezTo>
                  <a:cubicBezTo>
                    <a:pt x="60" y="424"/>
                    <a:pt x="57" y="425"/>
                    <a:pt x="55" y="426"/>
                  </a:cubicBezTo>
                  <a:cubicBezTo>
                    <a:pt x="54" y="426"/>
                    <a:pt x="47" y="429"/>
                    <a:pt x="49" y="426"/>
                  </a:cubicBezTo>
                  <a:cubicBezTo>
                    <a:pt x="49" y="425"/>
                    <a:pt x="51" y="425"/>
                    <a:pt x="50" y="424"/>
                  </a:cubicBezTo>
                  <a:cubicBezTo>
                    <a:pt x="49" y="424"/>
                    <a:pt x="47" y="425"/>
                    <a:pt x="46" y="425"/>
                  </a:cubicBezTo>
                  <a:cubicBezTo>
                    <a:pt x="45" y="425"/>
                    <a:pt x="39" y="426"/>
                    <a:pt x="41" y="424"/>
                  </a:cubicBezTo>
                  <a:cubicBezTo>
                    <a:pt x="42" y="422"/>
                    <a:pt x="47" y="423"/>
                    <a:pt x="44" y="421"/>
                  </a:cubicBezTo>
                  <a:cubicBezTo>
                    <a:pt x="43" y="420"/>
                    <a:pt x="38" y="419"/>
                    <a:pt x="39" y="417"/>
                  </a:cubicBezTo>
                  <a:cubicBezTo>
                    <a:pt x="41" y="416"/>
                    <a:pt x="43" y="414"/>
                    <a:pt x="46" y="414"/>
                  </a:cubicBezTo>
                  <a:cubicBezTo>
                    <a:pt x="47" y="414"/>
                    <a:pt x="47" y="415"/>
                    <a:pt x="48" y="416"/>
                  </a:cubicBezTo>
                  <a:cubicBezTo>
                    <a:pt x="48" y="416"/>
                    <a:pt x="48" y="417"/>
                    <a:pt x="49" y="418"/>
                  </a:cubicBezTo>
                  <a:cubicBezTo>
                    <a:pt x="50" y="419"/>
                    <a:pt x="52" y="416"/>
                    <a:pt x="54" y="416"/>
                  </a:cubicBezTo>
                  <a:cubicBezTo>
                    <a:pt x="56" y="415"/>
                    <a:pt x="56" y="416"/>
                    <a:pt x="54" y="417"/>
                  </a:cubicBezTo>
                  <a:cubicBezTo>
                    <a:pt x="56" y="418"/>
                    <a:pt x="58" y="416"/>
                    <a:pt x="60" y="416"/>
                  </a:cubicBezTo>
                  <a:cubicBezTo>
                    <a:pt x="62" y="416"/>
                    <a:pt x="62" y="418"/>
                    <a:pt x="63" y="420"/>
                  </a:cubicBezTo>
                  <a:cubicBezTo>
                    <a:pt x="64" y="422"/>
                    <a:pt x="65" y="423"/>
                    <a:pt x="67" y="425"/>
                  </a:cubicBezTo>
                  <a:cubicBezTo>
                    <a:pt x="68" y="426"/>
                    <a:pt x="70" y="429"/>
                    <a:pt x="71" y="429"/>
                  </a:cubicBezTo>
                  <a:cubicBezTo>
                    <a:pt x="72" y="428"/>
                    <a:pt x="70" y="426"/>
                    <a:pt x="69" y="425"/>
                  </a:cubicBezTo>
                  <a:cubicBezTo>
                    <a:pt x="68" y="423"/>
                    <a:pt x="66" y="422"/>
                    <a:pt x="65" y="421"/>
                  </a:cubicBezTo>
                  <a:cubicBezTo>
                    <a:pt x="64" y="419"/>
                    <a:pt x="64" y="417"/>
                    <a:pt x="62" y="415"/>
                  </a:cubicBezTo>
                  <a:cubicBezTo>
                    <a:pt x="61" y="414"/>
                    <a:pt x="59" y="413"/>
                    <a:pt x="60" y="412"/>
                  </a:cubicBezTo>
                  <a:cubicBezTo>
                    <a:pt x="60" y="411"/>
                    <a:pt x="61" y="410"/>
                    <a:pt x="62" y="410"/>
                  </a:cubicBezTo>
                  <a:cubicBezTo>
                    <a:pt x="63" y="410"/>
                    <a:pt x="62" y="411"/>
                    <a:pt x="62" y="412"/>
                  </a:cubicBezTo>
                  <a:cubicBezTo>
                    <a:pt x="63" y="414"/>
                    <a:pt x="65" y="414"/>
                    <a:pt x="66" y="415"/>
                  </a:cubicBezTo>
                  <a:cubicBezTo>
                    <a:pt x="67" y="417"/>
                    <a:pt x="70" y="423"/>
                    <a:pt x="73" y="422"/>
                  </a:cubicBezTo>
                  <a:cubicBezTo>
                    <a:pt x="74" y="420"/>
                    <a:pt x="70" y="419"/>
                    <a:pt x="70" y="417"/>
                  </a:cubicBezTo>
                  <a:cubicBezTo>
                    <a:pt x="69" y="415"/>
                    <a:pt x="71" y="416"/>
                    <a:pt x="72" y="416"/>
                  </a:cubicBezTo>
                  <a:cubicBezTo>
                    <a:pt x="72" y="414"/>
                    <a:pt x="68" y="414"/>
                    <a:pt x="67" y="413"/>
                  </a:cubicBezTo>
                  <a:cubicBezTo>
                    <a:pt x="66" y="413"/>
                    <a:pt x="63" y="410"/>
                    <a:pt x="65" y="409"/>
                  </a:cubicBezTo>
                  <a:cubicBezTo>
                    <a:pt x="65" y="413"/>
                    <a:pt x="67" y="409"/>
                    <a:pt x="68" y="409"/>
                  </a:cubicBezTo>
                  <a:cubicBezTo>
                    <a:pt x="70" y="408"/>
                    <a:pt x="71" y="410"/>
                    <a:pt x="73" y="410"/>
                  </a:cubicBezTo>
                  <a:cubicBezTo>
                    <a:pt x="73" y="409"/>
                    <a:pt x="73" y="408"/>
                    <a:pt x="72" y="408"/>
                  </a:cubicBezTo>
                  <a:cubicBezTo>
                    <a:pt x="74" y="407"/>
                    <a:pt x="75" y="407"/>
                    <a:pt x="77" y="406"/>
                  </a:cubicBezTo>
                  <a:cubicBezTo>
                    <a:pt x="76" y="405"/>
                    <a:pt x="75" y="405"/>
                    <a:pt x="74" y="405"/>
                  </a:cubicBezTo>
                  <a:cubicBezTo>
                    <a:pt x="72" y="405"/>
                    <a:pt x="72" y="405"/>
                    <a:pt x="71" y="404"/>
                  </a:cubicBezTo>
                  <a:cubicBezTo>
                    <a:pt x="71" y="403"/>
                    <a:pt x="70" y="403"/>
                    <a:pt x="70" y="402"/>
                  </a:cubicBezTo>
                  <a:cubicBezTo>
                    <a:pt x="71" y="401"/>
                    <a:pt x="74" y="401"/>
                    <a:pt x="75" y="400"/>
                  </a:cubicBezTo>
                  <a:cubicBezTo>
                    <a:pt x="74" y="399"/>
                    <a:pt x="72" y="399"/>
                    <a:pt x="74" y="397"/>
                  </a:cubicBezTo>
                  <a:cubicBezTo>
                    <a:pt x="74" y="397"/>
                    <a:pt x="76" y="395"/>
                    <a:pt x="77" y="396"/>
                  </a:cubicBezTo>
                  <a:cubicBezTo>
                    <a:pt x="78" y="396"/>
                    <a:pt x="77" y="397"/>
                    <a:pt x="78" y="397"/>
                  </a:cubicBezTo>
                  <a:cubicBezTo>
                    <a:pt x="80" y="397"/>
                    <a:pt x="79" y="395"/>
                    <a:pt x="80" y="395"/>
                  </a:cubicBezTo>
                  <a:cubicBezTo>
                    <a:pt x="81" y="395"/>
                    <a:pt x="82" y="397"/>
                    <a:pt x="82" y="398"/>
                  </a:cubicBezTo>
                  <a:cubicBezTo>
                    <a:pt x="82" y="398"/>
                    <a:pt x="81" y="401"/>
                    <a:pt x="82" y="401"/>
                  </a:cubicBezTo>
                  <a:cubicBezTo>
                    <a:pt x="82" y="401"/>
                    <a:pt x="84" y="400"/>
                    <a:pt x="84" y="400"/>
                  </a:cubicBezTo>
                  <a:cubicBezTo>
                    <a:pt x="86" y="399"/>
                    <a:pt x="87" y="399"/>
                    <a:pt x="89" y="398"/>
                  </a:cubicBezTo>
                  <a:cubicBezTo>
                    <a:pt x="88" y="398"/>
                    <a:pt x="84" y="399"/>
                    <a:pt x="84" y="396"/>
                  </a:cubicBezTo>
                  <a:cubicBezTo>
                    <a:pt x="85" y="395"/>
                    <a:pt x="88" y="395"/>
                    <a:pt x="89" y="395"/>
                  </a:cubicBezTo>
                  <a:cubicBezTo>
                    <a:pt x="89" y="394"/>
                    <a:pt x="89" y="394"/>
                    <a:pt x="89" y="394"/>
                  </a:cubicBezTo>
                  <a:cubicBezTo>
                    <a:pt x="88" y="393"/>
                    <a:pt x="85" y="395"/>
                    <a:pt x="85" y="392"/>
                  </a:cubicBezTo>
                  <a:cubicBezTo>
                    <a:pt x="85" y="390"/>
                    <a:pt x="88" y="389"/>
                    <a:pt x="88" y="392"/>
                  </a:cubicBezTo>
                  <a:cubicBezTo>
                    <a:pt x="89" y="391"/>
                    <a:pt x="89" y="390"/>
                    <a:pt x="90" y="390"/>
                  </a:cubicBezTo>
                  <a:cubicBezTo>
                    <a:pt x="91" y="391"/>
                    <a:pt x="92" y="390"/>
                    <a:pt x="91" y="388"/>
                  </a:cubicBezTo>
                  <a:cubicBezTo>
                    <a:pt x="91" y="387"/>
                    <a:pt x="93" y="386"/>
                    <a:pt x="94" y="387"/>
                  </a:cubicBezTo>
                  <a:cubicBezTo>
                    <a:pt x="94" y="387"/>
                    <a:pt x="95" y="389"/>
                    <a:pt x="95" y="389"/>
                  </a:cubicBezTo>
                  <a:cubicBezTo>
                    <a:pt x="96" y="391"/>
                    <a:pt x="96" y="392"/>
                    <a:pt x="96" y="393"/>
                  </a:cubicBezTo>
                  <a:cubicBezTo>
                    <a:pt x="98" y="395"/>
                    <a:pt x="98" y="396"/>
                    <a:pt x="97" y="399"/>
                  </a:cubicBezTo>
                  <a:cubicBezTo>
                    <a:pt x="96" y="402"/>
                    <a:pt x="98" y="399"/>
                    <a:pt x="99" y="399"/>
                  </a:cubicBezTo>
                  <a:cubicBezTo>
                    <a:pt x="99" y="399"/>
                    <a:pt x="101" y="401"/>
                    <a:pt x="102" y="401"/>
                  </a:cubicBezTo>
                  <a:cubicBezTo>
                    <a:pt x="102" y="401"/>
                    <a:pt x="103" y="401"/>
                    <a:pt x="103" y="401"/>
                  </a:cubicBezTo>
                  <a:cubicBezTo>
                    <a:pt x="104" y="402"/>
                    <a:pt x="104" y="403"/>
                    <a:pt x="104" y="403"/>
                  </a:cubicBezTo>
                  <a:cubicBezTo>
                    <a:pt x="105" y="403"/>
                    <a:pt x="105" y="401"/>
                    <a:pt x="104" y="401"/>
                  </a:cubicBezTo>
                  <a:cubicBezTo>
                    <a:pt x="104" y="400"/>
                    <a:pt x="103" y="400"/>
                    <a:pt x="103" y="399"/>
                  </a:cubicBezTo>
                  <a:cubicBezTo>
                    <a:pt x="102" y="399"/>
                    <a:pt x="101" y="398"/>
                    <a:pt x="101" y="398"/>
                  </a:cubicBezTo>
                  <a:cubicBezTo>
                    <a:pt x="101" y="397"/>
                    <a:pt x="101" y="396"/>
                    <a:pt x="102" y="395"/>
                  </a:cubicBezTo>
                  <a:cubicBezTo>
                    <a:pt x="103" y="395"/>
                    <a:pt x="104" y="395"/>
                    <a:pt x="106" y="395"/>
                  </a:cubicBezTo>
                  <a:cubicBezTo>
                    <a:pt x="107" y="396"/>
                    <a:pt x="108" y="395"/>
                    <a:pt x="110" y="395"/>
                  </a:cubicBezTo>
                  <a:cubicBezTo>
                    <a:pt x="110" y="395"/>
                    <a:pt x="110" y="396"/>
                    <a:pt x="110" y="396"/>
                  </a:cubicBezTo>
                  <a:cubicBezTo>
                    <a:pt x="111" y="396"/>
                    <a:pt x="112" y="395"/>
                    <a:pt x="114" y="395"/>
                  </a:cubicBezTo>
                  <a:cubicBezTo>
                    <a:pt x="114" y="396"/>
                    <a:pt x="114" y="396"/>
                    <a:pt x="115" y="396"/>
                  </a:cubicBezTo>
                  <a:cubicBezTo>
                    <a:pt x="116" y="396"/>
                    <a:pt x="117" y="395"/>
                    <a:pt x="118" y="394"/>
                  </a:cubicBezTo>
                  <a:cubicBezTo>
                    <a:pt x="117" y="394"/>
                    <a:pt x="117" y="394"/>
                    <a:pt x="116" y="394"/>
                  </a:cubicBezTo>
                  <a:cubicBezTo>
                    <a:pt x="116" y="392"/>
                    <a:pt x="114" y="393"/>
                    <a:pt x="115" y="391"/>
                  </a:cubicBezTo>
                  <a:cubicBezTo>
                    <a:pt x="115" y="391"/>
                    <a:pt x="118" y="389"/>
                    <a:pt x="116" y="388"/>
                  </a:cubicBezTo>
                  <a:cubicBezTo>
                    <a:pt x="115" y="388"/>
                    <a:pt x="115" y="390"/>
                    <a:pt x="114" y="390"/>
                  </a:cubicBezTo>
                  <a:cubicBezTo>
                    <a:pt x="112" y="390"/>
                    <a:pt x="113" y="389"/>
                    <a:pt x="114" y="388"/>
                  </a:cubicBezTo>
                  <a:cubicBezTo>
                    <a:pt x="114" y="387"/>
                    <a:pt x="116" y="385"/>
                    <a:pt x="117" y="384"/>
                  </a:cubicBezTo>
                  <a:cubicBezTo>
                    <a:pt x="118" y="384"/>
                    <a:pt x="119" y="383"/>
                    <a:pt x="119" y="383"/>
                  </a:cubicBezTo>
                  <a:cubicBezTo>
                    <a:pt x="120" y="383"/>
                    <a:pt x="120" y="383"/>
                    <a:pt x="121" y="383"/>
                  </a:cubicBezTo>
                  <a:cubicBezTo>
                    <a:pt x="122" y="384"/>
                    <a:pt x="122" y="383"/>
                    <a:pt x="123" y="382"/>
                  </a:cubicBezTo>
                  <a:cubicBezTo>
                    <a:pt x="124" y="381"/>
                    <a:pt x="125" y="381"/>
                    <a:pt x="126" y="380"/>
                  </a:cubicBezTo>
                  <a:cubicBezTo>
                    <a:pt x="127" y="380"/>
                    <a:pt x="127" y="379"/>
                    <a:pt x="128" y="379"/>
                  </a:cubicBezTo>
                  <a:cubicBezTo>
                    <a:pt x="128" y="377"/>
                    <a:pt x="122" y="377"/>
                    <a:pt x="121" y="377"/>
                  </a:cubicBezTo>
                  <a:cubicBezTo>
                    <a:pt x="121" y="376"/>
                    <a:pt x="121" y="375"/>
                    <a:pt x="122" y="375"/>
                  </a:cubicBezTo>
                  <a:cubicBezTo>
                    <a:pt x="123" y="374"/>
                    <a:pt x="124" y="374"/>
                    <a:pt x="125" y="373"/>
                  </a:cubicBezTo>
                  <a:cubicBezTo>
                    <a:pt x="126" y="373"/>
                    <a:pt x="128" y="372"/>
                    <a:pt x="128" y="371"/>
                  </a:cubicBezTo>
                  <a:cubicBezTo>
                    <a:pt x="128" y="370"/>
                    <a:pt x="126" y="371"/>
                    <a:pt x="125" y="370"/>
                  </a:cubicBezTo>
                  <a:cubicBezTo>
                    <a:pt x="124" y="369"/>
                    <a:pt x="126" y="368"/>
                    <a:pt x="125" y="367"/>
                  </a:cubicBezTo>
                  <a:cubicBezTo>
                    <a:pt x="124" y="368"/>
                    <a:pt x="123" y="369"/>
                    <a:pt x="122" y="370"/>
                  </a:cubicBezTo>
                  <a:cubicBezTo>
                    <a:pt x="121" y="371"/>
                    <a:pt x="120" y="372"/>
                    <a:pt x="118" y="373"/>
                  </a:cubicBezTo>
                  <a:cubicBezTo>
                    <a:pt x="116" y="374"/>
                    <a:pt x="111" y="376"/>
                    <a:pt x="110" y="379"/>
                  </a:cubicBezTo>
                  <a:cubicBezTo>
                    <a:pt x="112" y="379"/>
                    <a:pt x="114" y="377"/>
                    <a:pt x="116" y="376"/>
                  </a:cubicBezTo>
                  <a:cubicBezTo>
                    <a:pt x="119" y="375"/>
                    <a:pt x="120" y="378"/>
                    <a:pt x="118" y="380"/>
                  </a:cubicBezTo>
                  <a:cubicBezTo>
                    <a:pt x="117" y="382"/>
                    <a:pt x="115" y="383"/>
                    <a:pt x="114" y="384"/>
                  </a:cubicBezTo>
                  <a:cubicBezTo>
                    <a:pt x="112" y="385"/>
                    <a:pt x="112" y="386"/>
                    <a:pt x="111" y="387"/>
                  </a:cubicBezTo>
                  <a:cubicBezTo>
                    <a:pt x="109" y="389"/>
                    <a:pt x="104" y="390"/>
                    <a:pt x="101" y="392"/>
                  </a:cubicBezTo>
                  <a:cubicBezTo>
                    <a:pt x="99" y="393"/>
                    <a:pt x="99" y="392"/>
                    <a:pt x="98" y="390"/>
                  </a:cubicBezTo>
                  <a:cubicBezTo>
                    <a:pt x="97" y="389"/>
                    <a:pt x="95" y="388"/>
                    <a:pt x="95" y="386"/>
                  </a:cubicBezTo>
                  <a:cubicBezTo>
                    <a:pt x="95" y="384"/>
                    <a:pt x="102" y="383"/>
                    <a:pt x="101" y="381"/>
                  </a:cubicBezTo>
                  <a:cubicBezTo>
                    <a:pt x="100" y="379"/>
                    <a:pt x="95" y="384"/>
                    <a:pt x="93" y="384"/>
                  </a:cubicBezTo>
                  <a:cubicBezTo>
                    <a:pt x="92" y="385"/>
                    <a:pt x="91" y="386"/>
                    <a:pt x="91" y="384"/>
                  </a:cubicBezTo>
                  <a:cubicBezTo>
                    <a:pt x="91" y="382"/>
                    <a:pt x="93" y="382"/>
                    <a:pt x="94" y="381"/>
                  </a:cubicBezTo>
                  <a:cubicBezTo>
                    <a:pt x="93" y="381"/>
                    <a:pt x="91" y="381"/>
                    <a:pt x="90" y="380"/>
                  </a:cubicBezTo>
                  <a:cubicBezTo>
                    <a:pt x="92" y="378"/>
                    <a:pt x="94" y="378"/>
                    <a:pt x="97" y="377"/>
                  </a:cubicBezTo>
                  <a:cubicBezTo>
                    <a:pt x="98" y="376"/>
                    <a:pt x="99" y="375"/>
                    <a:pt x="100" y="374"/>
                  </a:cubicBezTo>
                  <a:cubicBezTo>
                    <a:pt x="100" y="374"/>
                    <a:pt x="102" y="374"/>
                    <a:pt x="103" y="373"/>
                  </a:cubicBezTo>
                  <a:cubicBezTo>
                    <a:pt x="101" y="371"/>
                    <a:pt x="100" y="371"/>
                    <a:pt x="99" y="368"/>
                  </a:cubicBezTo>
                  <a:cubicBezTo>
                    <a:pt x="99" y="366"/>
                    <a:pt x="101" y="365"/>
                    <a:pt x="102" y="367"/>
                  </a:cubicBezTo>
                  <a:cubicBezTo>
                    <a:pt x="103" y="367"/>
                    <a:pt x="103" y="365"/>
                    <a:pt x="103" y="365"/>
                  </a:cubicBezTo>
                  <a:cubicBezTo>
                    <a:pt x="104" y="364"/>
                    <a:pt x="103" y="363"/>
                    <a:pt x="103" y="362"/>
                  </a:cubicBezTo>
                  <a:cubicBezTo>
                    <a:pt x="104" y="359"/>
                    <a:pt x="106" y="362"/>
                    <a:pt x="107" y="360"/>
                  </a:cubicBezTo>
                  <a:cubicBezTo>
                    <a:pt x="107" y="359"/>
                    <a:pt x="105" y="359"/>
                    <a:pt x="106" y="358"/>
                  </a:cubicBezTo>
                  <a:cubicBezTo>
                    <a:pt x="107" y="358"/>
                    <a:pt x="108" y="358"/>
                    <a:pt x="109" y="358"/>
                  </a:cubicBezTo>
                  <a:cubicBezTo>
                    <a:pt x="109" y="357"/>
                    <a:pt x="108" y="356"/>
                    <a:pt x="109" y="356"/>
                  </a:cubicBezTo>
                  <a:cubicBezTo>
                    <a:pt x="109" y="355"/>
                    <a:pt x="110" y="355"/>
                    <a:pt x="111" y="355"/>
                  </a:cubicBezTo>
                  <a:cubicBezTo>
                    <a:pt x="111" y="354"/>
                    <a:pt x="112" y="354"/>
                    <a:pt x="112" y="353"/>
                  </a:cubicBezTo>
                  <a:cubicBezTo>
                    <a:pt x="110" y="353"/>
                    <a:pt x="109" y="352"/>
                    <a:pt x="108" y="352"/>
                  </a:cubicBezTo>
                  <a:cubicBezTo>
                    <a:pt x="108" y="350"/>
                    <a:pt x="109" y="351"/>
                    <a:pt x="110" y="351"/>
                  </a:cubicBezTo>
                  <a:cubicBezTo>
                    <a:pt x="112" y="352"/>
                    <a:pt x="111" y="353"/>
                    <a:pt x="114" y="352"/>
                  </a:cubicBezTo>
                  <a:cubicBezTo>
                    <a:pt x="115" y="354"/>
                    <a:pt x="118" y="353"/>
                    <a:pt x="115" y="351"/>
                  </a:cubicBezTo>
                  <a:cubicBezTo>
                    <a:pt x="115" y="351"/>
                    <a:pt x="113" y="351"/>
                    <a:pt x="113" y="350"/>
                  </a:cubicBezTo>
                  <a:cubicBezTo>
                    <a:pt x="113" y="349"/>
                    <a:pt x="116" y="350"/>
                    <a:pt x="116" y="350"/>
                  </a:cubicBezTo>
                  <a:cubicBezTo>
                    <a:pt x="117" y="348"/>
                    <a:pt x="118" y="348"/>
                    <a:pt x="119" y="347"/>
                  </a:cubicBezTo>
                  <a:cubicBezTo>
                    <a:pt x="119" y="346"/>
                    <a:pt x="117" y="345"/>
                    <a:pt x="118" y="344"/>
                  </a:cubicBezTo>
                  <a:cubicBezTo>
                    <a:pt x="118" y="344"/>
                    <a:pt x="120" y="343"/>
                    <a:pt x="120" y="344"/>
                  </a:cubicBezTo>
                  <a:cubicBezTo>
                    <a:pt x="121" y="344"/>
                    <a:pt x="121" y="346"/>
                    <a:pt x="121" y="347"/>
                  </a:cubicBezTo>
                  <a:cubicBezTo>
                    <a:pt x="121" y="347"/>
                    <a:pt x="122" y="347"/>
                    <a:pt x="122" y="348"/>
                  </a:cubicBezTo>
                  <a:cubicBezTo>
                    <a:pt x="122" y="349"/>
                    <a:pt x="122" y="350"/>
                    <a:pt x="122" y="350"/>
                  </a:cubicBezTo>
                  <a:cubicBezTo>
                    <a:pt x="123" y="352"/>
                    <a:pt x="124" y="350"/>
                    <a:pt x="126" y="351"/>
                  </a:cubicBezTo>
                  <a:cubicBezTo>
                    <a:pt x="126" y="352"/>
                    <a:pt x="124" y="354"/>
                    <a:pt x="125" y="355"/>
                  </a:cubicBezTo>
                  <a:cubicBezTo>
                    <a:pt x="125" y="357"/>
                    <a:pt x="127" y="352"/>
                    <a:pt x="127" y="352"/>
                  </a:cubicBezTo>
                  <a:cubicBezTo>
                    <a:pt x="127" y="352"/>
                    <a:pt x="127" y="351"/>
                    <a:pt x="127" y="350"/>
                  </a:cubicBezTo>
                  <a:cubicBezTo>
                    <a:pt x="128" y="350"/>
                    <a:pt x="129" y="351"/>
                    <a:pt x="130" y="350"/>
                  </a:cubicBezTo>
                  <a:cubicBezTo>
                    <a:pt x="131" y="349"/>
                    <a:pt x="130" y="349"/>
                    <a:pt x="128" y="348"/>
                  </a:cubicBezTo>
                  <a:cubicBezTo>
                    <a:pt x="129" y="347"/>
                    <a:pt x="134" y="345"/>
                    <a:pt x="133" y="344"/>
                  </a:cubicBezTo>
                  <a:cubicBezTo>
                    <a:pt x="133" y="343"/>
                    <a:pt x="130" y="344"/>
                    <a:pt x="131" y="342"/>
                  </a:cubicBezTo>
                  <a:cubicBezTo>
                    <a:pt x="130" y="342"/>
                    <a:pt x="129" y="344"/>
                    <a:pt x="129" y="344"/>
                  </a:cubicBezTo>
                  <a:cubicBezTo>
                    <a:pt x="129" y="344"/>
                    <a:pt x="129" y="343"/>
                    <a:pt x="129" y="343"/>
                  </a:cubicBezTo>
                  <a:cubicBezTo>
                    <a:pt x="128" y="342"/>
                    <a:pt x="128" y="342"/>
                    <a:pt x="127" y="342"/>
                  </a:cubicBezTo>
                  <a:cubicBezTo>
                    <a:pt x="127" y="341"/>
                    <a:pt x="127" y="340"/>
                    <a:pt x="127" y="339"/>
                  </a:cubicBezTo>
                  <a:cubicBezTo>
                    <a:pt x="128" y="337"/>
                    <a:pt x="127" y="338"/>
                    <a:pt x="128" y="338"/>
                  </a:cubicBezTo>
                  <a:cubicBezTo>
                    <a:pt x="129" y="337"/>
                    <a:pt x="131" y="337"/>
                    <a:pt x="131" y="337"/>
                  </a:cubicBezTo>
                  <a:cubicBezTo>
                    <a:pt x="131" y="336"/>
                    <a:pt x="131" y="335"/>
                    <a:pt x="131" y="335"/>
                  </a:cubicBezTo>
                  <a:cubicBezTo>
                    <a:pt x="132" y="335"/>
                    <a:pt x="136" y="336"/>
                    <a:pt x="135" y="333"/>
                  </a:cubicBezTo>
                  <a:cubicBezTo>
                    <a:pt x="134" y="332"/>
                    <a:pt x="132" y="333"/>
                    <a:pt x="134" y="332"/>
                  </a:cubicBezTo>
                  <a:cubicBezTo>
                    <a:pt x="133" y="330"/>
                    <a:pt x="133" y="330"/>
                    <a:pt x="131" y="329"/>
                  </a:cubicBezTo>
                  <a:cubicBezTo>
                    <a:pt x="131" y="326"/>
                    <a:pt x="133" y="328"/>
                    <a:pt x="135" y="326"/>
                  </a:cubicBezTo>
                  <a:cubicBezTo>
                    <a:pt x="135" y="326"/>
                    <a:pt x="135" y="325"/>
                    <a:pt x="136" y="324"/>
                  </a:cubicBezTo>
                  <a:cubicBezTo>
                    <a:pt x="136" y="323"/>
                    <a:pt x="138" y="322"/>
                    <a:pt x="139" y="321"/>
                  </a:cubicBezTo>
                  <a:cubicBezTo>
                    <a:pt x="139" y="324"/>
                    <a:pt x="142" y="323"/>
                    <a:pt x="143" y="322"/>
                  </a:cubicBezTo>
                  <a:cubicBezTo>
                    <a:pt x="144" y="321"/>
                    <a:pt x="146" y="321"/>
                    <a:pt x="147" y="321"/>
                  </a:cubicBezTo>
                  <a:cubicBezTo>
                    <a:pt x="149" y="321"/>
                    <a:pt x="150" y="320"/>
                    <a:pt x="151" y="319"/>
                  </a:cubicBezTo>
                  <a:cubicBezTo>
                    <a:pt x="153" y="317"/>
                    <a:pt x="156" y="313"/>
                    <a:pt x="157" y="310"/>
                  </a:cubicBezTo>
                  <a:cubicBezTo>
                    <a:pt x="154" y="309"/>
                    <a:pt x="152" y="313"/>
                    <a:pt x="151" y="315"/>
                  </a:cubicBezTo>
                  <a:cubicBezTo>
                    <a:pt x="149" y="317"/>
                    <a:pt x="149" y="319"/>
                    <a:pt x="145" y="318"/>
                  </a:cubicBezTo>
                  <a:cubicBezTo>
                    <a:pt x="146" y="318"/>
                    <a:pt x="145" y="317"/>
                    <a:pt x="145" y="317"/>
                  </a:cubicBezTo>
                  <a:cubicBezTo>
                    <a:pt x="146" y="316"/>
                    <a:pt x="147" y="317"/>
                    <a:pt x="147" y="316"/>
                  </a:cubicBezTo>
                  <a:cubicBezTo>
                    <a:pt x="148" y="316"/>
                    <a:pt x="147" y="314"/>
                    <a:pt x="146" y="314"/>
                  </a:cubicBezTo>
                  <a:cubicBezTo>
                    <a:pt x="146" y="313"/>
                    <a:pt x="145" y="314"/>
                    <a:pt x="145" y="313"/>
                  </a:cubicBezTo>
                  <a:cubicBezTo>
                    <a:pt x="145" y="313"/>
                    <a:pt x="146" y="312"/>
                    <a:pt x="146" y="312"/>
                  </a:cubicBezTo>
                  <a:cubicBezTo>
                    <a:pt x="146" y="311"/>
                    <a:pt x="147" y="309"/>
                    <a:pt x="148" y="308"/>
                  </a:cubicBezTo>
                  <a:cubicBezTo>
                    <a:pt x="148" y="307"/>
                    <a:pt x="148" y="306"/>
                    <a:pt x="149" y="305"/>
                  </a:cubicBezTo>
                  <a:cubicBezTo>
                    <a:pt x="150" y="304"/>
                    <a:pt x="151" y="305"/>
                    <a:pt x="151" y="303"/>
                  </a:cubicBezTo>
                  <a:cubicBezTo>
                    <a:pt x="151" y="302"/>
                    <a:pt x="151" y="298"/>
                    <a:pt x="150" y="298"/>
                  </a:cubicBezTo>
                  <a:cubicBezTo>
                    <a:pt x="149" y="297"/>
                    <a:pt x="148" y="299"/>
                    <a:pt x="147" y="300"/>
                  </a:cubicBezTo>
                  <a:cubicBezTo>
                    <a:pt x="146" y="299"/>
                    <a:pt x="145" y="296"/>
                    <a:pt x="146" y="295"/>
                  </a:cubicBezTo>
                  <a:cubicBezTo>
                    <a:pt x="146" y="294"/>
                    <a:pt x="148" y="291"/>
                    <a:pt x="149" y="291"/>
                  </a:cubicBezTo>
                  <a:cubicBezTo>
                    <a:pt x="149" y="292"/>
                    <a:pt x="150" y="295"/>
                    <a:pt x="151" y="295"/>
                  </a:cubicBezTo>
                  <a:cubicBezTo>
                    <a:pt x="154" y="297"/>
                    <a:pt x="153" y="294"/>
                    <a:pt x="152" y="293"/>
                  </a:cubicBezTo>
                  <a:cubicBezTo>
                    <a:pt x="152" y="292"/>
                    <a:pt x="149" y="291"/>
                    <a:pt x="150" y="289"/>
                  </a:cubicBezTo>
                  <a:cubicBezTo>
                    <a:pt x="150" y="289"/>
                    <a:pt x="151" y="289"/>
                    <a:pt x="152" y="289"/>
                  </a:cubicBezTo>
                  <a:cubicBezTo>
                    <a:pt x="153" y="287"/>
                    <a:pt x="152" y="287"/>
                    <a:pt x="151" y="286"/>
                  </a:cubicBezTo>
                  <a:cubicBezTo>
                    <a:pt x="151" y="284"/>
                    <a:pt x="152" y="282"/>
                    <a:pt x="154" y="281"/>
                  </a:cubicBezTo>
                  <a:cubicBezTo>
                    <a:pt x="156" y="279"/>
                    <a:pt x="157" y="282"/>
                    <a:pt x="159" y="282"/>
                  </a:cubicBezTo>
                  <a:cubicBezTo>
                    <a:pt x="159" y="284"/>
                    <a:pt x="161" y="284"/>
                    <a:pt x="162" y="285"/>
                  </a:cubicBezTo>
                  <a:cubicBezTo>
                    <a:pt x="162" y="283"/>
                    <a:pt x="161" y="281"/>
                    <a:pt x="159" y="280"/>
                  </a:cubicBezTo>
                  <a:cubicBezTo>
                    <a:pt x="158" y="279"/>
                    <a:pt x="157" y="278"/>
                    <a:pt x="158" y="276"/>
                  </a:cubicBezTo>
                  <a:cubicBezTo>
                    <a:pt x="157" y="275"/>
                    <a:pt x="154" y="276"/>
                    <a:pt x="153" y="275"/>
                  </a:cubicBezTo>
                  <a:cubicBezTo>
                    <a:pt x="152" y="274"/>
                    <a:pt x="154" y="272"/>
                    <a:pt x="155" y="272"/>
                  </a:cubicBezTo>
                  <a:cubicBezTo>
                    <a:pt x="157" y="271"/>
                    <a:pt x="159" y="272"/>
                    <a:pt x="161" y="271"/>
                  </a:cubicBezTo>
                  <a:cubicBezTo>
                    <a:pt x="162" y="270"/>
                    <a:pt x="164" y="268"/>
                    <a:pt x="165" y="267"/>
                  </a:cubicBezTo>
                  <a:cubicBezTo>
                    <a:pt x="166" y="267"/>
                    <a:pt x="167" y="267"/>
                    <a:pt x="168" y="267"/>
                  </a:cubicBezTo>
                  <a:cubicBezTo>
                    <a:pt x="168" y="268"/>
                    <a:pt x="167" y="268"/>
                    <a:pt x="167" y="269"/>
                  </a:cubicBezTo>
                  <a:cubicBezTo>
                    <a:pt x="167" y="269"/>
                    <a:pt x="168" y="269"/>
                    <a:pt x="168" y="270"/>
                  </a:cubicBezTo>
                  <a:cubicBezTo>
                    <a:pt x="168" y="270"/>
                    <a:pt x="168" y="271"/>
                    <a:pt x="168" y="272"/>
                  </a:cubicBezTo>
                  <a:cubicBezTo>
                    <a:pt x="168" y="276"/>
                    <a:pt x="170" y="270"/>
                    <a:pt x="172" y="270"/>
                  </a:cubicBezTo>
                  <a:cubicBezTo>
                    <a:pt x="172" y="269"/>
                    <a:pt x="171" y="269"/>
                    <a:pt x="171" y="267"/>
                  </a:cubicBezTo>
                  <a:cubicBezTo>
                    <a:pt x="171" y="266"/>
                    <a:pt x="172" y="266"/>
                    <a:pt x="173" y="266"/>
                  </a:cubicBezTo>
                  <a:cubicBezTo>
                    <a:pt x="174" y="267"/>
                    <a:pt x="173" y="268"/>
                    <a:pt x="175" y="267"/>
                  </a:cubicBezTo>
                  <a:cubicBezTo>
                    <a:pt x="176" y="267"/>
                    <a:pt x="177" y="266"/>
                    <a:pt x="178" y="266"/>
                  </a:cubicBezTo>
                  <a:cubicBezTo>
                    <a:pt x="179" y="265"/>
                    <a:pt x="180" y="265"/>
                    <a:pt x="180" y="264"/>
                  </a:cubicBezTo>
                  <a:cubicBezTo>
                    <a:pt x="181" y="263"/>
                    <a:pt x="181" y="262"/>
                    <a:pt x="179" y="262"/>
                  </a:cubicBezTo>
                  <a:cubicBezTo>
                    <a:pt x="178" y="262"/>
                    <a:pt x="178" y="264"/>
                    <a:pt x="177" y="265"/>
                  </a:cubicBezTo>
                  <a:cubicBezTo>
                    <a:pt x="176" y="265"/>
                    <a:pt x="175" y="265"/>
                    <a:pt x="174" y="265"/>
                  </a:cubicBezTo>
                  <a:cubicBezTo>
                    <a:pt x="174" y="262"/>
                    <a:pt x="171" y="265"/>
                    <a:pt x="170" y="265"/>
                  </a:cubicBezTo>
                  <a:cubicBezTo>
                    <a:pt x="170" y="264"/>
                    <a:pt x="166" y="260"/>
                    <a:pt x="165" y="260"/>
                  </a:cubicBezTo>
                  <a:cubicBezTo>
                    <a:pt x="163" y="261"/>
                    <a:pt x="164" y="264"/>
                    <a:pt x="161" y="264"/>
                  </a:cubicBezTo>
                  <a:cubicBezTo>
                    <a:pt x="161" y="261"/>
                    <a:pt x="161" y="263"/>
                    <a:pt x="159" y="262"/>
                  </a:cubicBezTo>
                  <a:cubicBezTo>
                    <a:pt x="158" y="262"/>
                    <a:pt x="159" y="261"/>
                    <a:pt x="160" y="260"/>
                  </a:cubicBezTo>
                  <a:cubicBezTo>
                    <a:pt x="163" y="257"/>
                    <a:pt x="161" y="255"/>
                    <a:pt x="158" y="253"/>
                  </a:cubicBezTo>
                  <a:cubicBezTo>
                    <a:pt x="159" y="252"/>
                    <a:pt x="161" y="251"/>
                    <a:pt x="162" y="252"/>
                  </a:cubicBezTo>
                  <a:cubicBezTo>
                    <a:pt x="164" y="254"/>
                    <a:pt x="162" y="255"/>
                    <a:pt x="165" y="255"/>
                  </a:cubicBezTo>
                  <a:cubicBezTo>
                    <a:pt x="165" y="254"/>
                    <a:pt x="163" y="253"/>
                    <a:pt x="165" y="252"/>
                  </a:cubicBezTo>
                  <a:cubicBezTo>
                    <a:pt x="167" y="251"/>
                    <a:pt x="169" y="252"/>
                    <a:pt x="171" y="253"/>
                  </a:cubicBezTo>
                  <a:cubicBezTo>
                    <a:pt x="170" y="252"/>
                    <a:pt x="168" y="251"/>
                    <a:pt x="168" y="250"/>
                  </a:cubicBezTo>
                  <a:cubicBezTo>
                    <a:pt x="169" y="248"/>
                    <a:pt x="172" y="249"/>
                    <a:pt x="173" y="249"/>
                  </a:cubicBezTo>
                  <a:cubicBezTo>
                    <a:pt x="170" y="246"/>
                    <a:pt x="165" y="251"/>
                    <a:pt x="163" y="251"/>
                  </a:cubicBezTo>
                  <a:cubicBezTo>
                    <a:pt x="162" y="250"/>
                    <a:pt x="164" y="249"/>
                    <a:pt x="164" y="248"/>
                  </a:cubicBezTo>
                  <a:cubicBezTo>
                    <a:pt x="165" y="248"/>
                    <a:pt x="165" y="247"/>
                    <a:pt x="166" y="247"/>
                  </a:cubicBezTo>
                  <a:cubicBezTo>
                    <a:pt x="166" y="247"/>
                    <a:pt x="168" y="246"/>
                    <a:pt x="168" y="246"/>
                  </a:cubicBezTo>
                  <a:cubicBezTo>
                    <a:pt x="169" y="245"/>
                    <a:pt x="164" y="243"/>
                    <a:pt x="163" y="243"/>
                  </a:cubicBezTo>
                  <a:cubicBezTo>
                    <a:pt x="163" y="242"/>
                    <a:pt x="167" y="243"/>
                    <a:pt x="168" y="243"/>
                  </a:cubicBezTo>
                  <a:cubicBezTo>
                    <a:pt x="169" y="244"/>
                    <a:pt x="170" y="244"/>
                    <a:pt x="172" y="244"/>
                  </a:cubicBezTo>
                  <a:cubicBezTo>
                    <a:pt x="172" y="244"/>
                    <a:pt x="173" y="243"/>
                    <a:pt x="173" y="243"/>
                  </a:cubicBezTo>
                  <a:cubicBezTo>
                    <a:pt x="174" y="243"/>
                    <a:pt x="175" y="243"/>
                    <a:pt x="176" y="243"/>
                  </a:cubicBezTo>
                  <a:cubicBezTo>
                    <a:pt x="175" y="240"/>
                    <a:pt x="171" y="243"/>
                    <a:pt x="172" y="239"/>
                  </a:cubicBezTo>
                  <a:cubicBezTo>
                    <a:pt x="171" y="239"/>
                    <a:pt x="169" y="240"/>
                    <a:pt x="169" y="239"/>
                  </a:cubicBezTo>
                  <a:cubicBezTo>
                    <a:pt x="169" y="238"/>
                    <a:pt x="170" y="238"/>
                    <a:pt x="171" y="238"/>
                  </a:cubicBezTo>
                  <a:cubicBezTo>
                    <a:pt x="172" y="239"/>
                    <a:pt x="175" y="240"/>
                    <a:pt x="174" y="239"/>
                  </a:cubicBezTo>
                  <a:cubicBezTo>
                    <a:pt x="174" y="238"/>
                    <a:pt x="172" y="237"/>
                    <a:pt x="172" y="236"/>
                  </a:cubicBezTo>
                  <a:cubicBezTo>
                    <a:pt x="171" y="234"/>
                    <a:pt x="170" y="234"/>
                    <a:pt x="168" y="233"/>
                  </a:cubicBezTo>
                  <a:cubicBezTo>
                    <a:pt x="169" y="231"/>
                    <a:pt x="172" y="232"/>
                    <a:pt x="173" y="231"/>
                  </a:cubicBezTo>
                  <a:cubicBezTo>
                    <a:pt x="173" y="231"/>
                    <a:pt x="174" y="231"/>
                    <a:pt x="174" y="231"/>
                  </a:cubicBezTo>
                  <a:cubicBezTo>
                    <a:pt x="174" y="230"/>
                    <a:pt x="175" y="230"/>
                    <a:pt x="175" y="230"/>
                  </a:cubicBezTo>
                  <a:cubicBezTo>
                    <a:pt x="176" y="230"/>
                    <a:pt x="176" y="229"/>
                    <a:pt x="177" y="228"/>
                  </a:cubicBezTo>
                  <a:cubicBezTo>
                    <a:pt x="177" y="229"/>
                    <a:pt x="175" y="232"/>
                    <a:pt x="177" y="232"/>
                  </a:cubicBezTo>
                  <a:cubicBezTo>
                    <a:pt x="179" y="231"/>
                    <a:pt x="177" y="228"/>
                    <a:pt x="178" y="227"/>
                  </a:cubicBezTo>
                  <a:cubicBezTo>
                    <a:pt x="180" y="227"/>
                    <a:pt x="179" y="230"/>
                    <a:pt x="180" y="230"/>
                  </a:cubicBezTo>
                  <a:cubicBezTo>
                    <a:pt x="181" y="231"/>
                    <a:pt x="183" y="228"/>
                    <a:pt x="183" y="227"/>
                  </a:cubicBezTo>
                  <a:cubicBezTo>
                    <a:pt x="185" y="226"/>
                    <a:pt x="187" y="227"/>
                    <a:pt x="189" y="228"/>
                  </a:cubicBezTo>
                  <a:cubicBezTo>
                    <a:pt x="190" y="225"/>
                    <a:pt x="184" y="226"/>
                    <a:pt x="184" y="224"/>
                  </a:cubicBezTo>
                  <a:cubicBezTo>
                    <a:pt x="184" y="224"/>
                    <a:pt x="184" y="223"/>
                    <a:pt x="185" y="223"/>
                  </a:cubicBezTo>
                  <a:cubicBezTo>
                    <a:pt x="185" y="222"/>
                    <a:pt x="185" y="221"/>
                    <a:pt x="186" y="221"/>
                  </a:cubicBezTo>
                  <a:cubicBezTo>
                    <a:pt x="186" y="223"/>
                    <a:pt x="186" y="222"/>
                    <a:pt x="188" y="222"/>
                  </a:cubicBezTo>
                  <a:cubicBezTo>
                    <a:pt x="189" y="221"/>
                    <a:pt x="189" y="221"/>
                    <a:pt x="190" y="221"/>
                  </a:cubicBezTo>
                  <a:cubicBezTo>
                    <a:pt x="191" y="221"/>
                    <a:pt x="191" y="223"/>
                    <a:pt x="192" y="222"/>
                  </a:cubicBezTo>
                  <a:cubicBezTo>
                    <a:pt x="192" y="221"/>
                    <a:pt x="191" y="221"/>
                    <a:pt x="191" y="220"/>
                  </a:cubicBezTo>
                  <a:cubicBezTo>
                    <a:pt x="191" y="219"/>
                    <a:pt x="192" y="219"/>
                    <a:pt x="193" y="219"/>
                  </a:cubicBezTo>
                  <a:cubicBezTo>
                    <a:pt x="196" y="218"/>
                    <a:pt x="195" y="220"/>
                    <a:pt x="195" y="222"/>
                  </a:cubicBezTo>
                  <a:cubicBezTo>
                    <a:pt x="197" y="225"/>
                    <a:pt x="196" y="221"/>
                    <a:pt x="197" y="220"/>
                  </a:cubicBezTo>
                  <a:cubicBezTo>
                    <a:pt x="198" y="218"/>
                    <a:pt x="200" y="219"/>
                    <a:pt x="202" y="219"/>
                  </a:cubicBezTo>
                  <a:cubicBezTo>
                    <a:pt x="202" y="220"/>
                    <a:pt x="204" y="220"/>
                    <a:pt x="204" y="220"/>
                  </a:cubicBezTo>
                  <a:cubicBezTo>
                    <a:pt x="204" y="221"/>
                    <a:pt x="203" y="225"/>
                    <a:pt x="205" y="225"/>
                  </a:cubicBezTo>
                  <a:cubicBezTo>
                    <a:pt x="206" y="225"/>
                    <a:pt x="206" y="224"/>
                    <a:pt x="206" y="223"/>
                  </a:cubicBezTo>
                  <a:cubicBezTo>
                    <a:pt x="207" y="222"/>
                    <a:pt x="207" y="221"/>
                    <a:pt x="206" y="221"/>
                  </a:cubicBezTo>
                  <a:cubicBezTo>
                    <a:pt x="206" y="220"/>
                    <a:pt x="205" y="220"/>
                    <a:pt x="205" y="219"/>
                  </a:cubicBezTo>
                  <a:cubicBezTo>
                    <a:pt x="205" y="218"/>
                    <a:pt x="207" y="219"/>
                    <a:pt x="208" y="219"/>
                  </a:cubicBezTo>
                  <a:cubicBezTo>
                    <a:pt x="209" y="220"/>
                    <a:pt x="213" y="221"/>
                    <a:pt x="210" y="219"/>
                  </a:cubicBezTo>
                  <a:cubicBezTo>
                    <a:pt x="207" y="217"/>
                    <a:pt x="203" y="217"/>
                    <a:pt x="200" y="217"/>
                  </a:cubicBezTo>
                  <a:cubicBezTo>
                    <a:pt x="200" y="215"/>
                    <a:pt x="200" y="215"/>
                    <a:pt x="201" y="213"/>
                  </a:cubicBezTo>
                  <a:cubicBezTo>
                    <a:pt x="199" y="213"/>
                    <a:pt x="198" y="214"/>
                    <a:pt x="197" y="215"/>
                  </a:cubicBezTo>
                  <a:cubicBezTo>
                    <a:pt x="196" y="215"/>
                    <a:pt x="195" y="215"/>
                    <a:pt x="194" y="215"/>
                  </a:cubicBezTo>
                  <a:cubicBezTo>
                    <a:pt x="193" y="216"/>
                    <a:pt x="192" y="218"/>
                    <a:pt x="190" y="218"/>
                  </a:cubicBezTo>
                  <a:cubicBezTo>
                    <a:pt x="190" y="217"/>
                    <a:pt x="191" y="217"/>
                    <a:pt x="191" y="216"/>
                  </a:cubicBezTo>
                  <a:cubicBezTo>
                    <a:pt x="190" y="215"/>
                    <a:pt x="187" y="217"/>
                    <a:pt x="185" y="216"/>
                  </a:cubicBezTo>
                  <a:cubicBezTo>
                    <a:pt x="186" y="215"/>
                    <a:pt x="187" y="213"/>
                    <a:pt x="188" y="211"/>
                  </a:cubicBezTo>
                  <a:cubicBezTo>
                    <a:pt x="189" y="210"/>
                    <a:pt x="189" y="208"/>
                    <a:pt x="191" y="207"/>
                  </a:cubicBezTo>
                  <a:cubicBezTo>
                    <a:pt x="193" y="207"/>
                    <a:pt x="192" y="209"/>
                    <a:pt x="194" y="209"/>
                  </a:cubicBezTo>
                  <a:cubicBezTo>
                    <a:pt x="195" y="210"/>
                    <a:pt x="198" y="208"/>
                    <a:pt x="199" y="207"/>
                  </a:cubicBezTo>
                  <a:cubicBezTo>
                    <a:pt x="197" y="206"/>
                    <a:pt x="197" y="207"/>
                    <a:pt x="198" y="206"/>
                  </a:cubicBezTo>
                  <a:cubicBezTo>
                    <a:pt x="198" y="205"/>
                    <a:pt x="200" y="204"/>
                    <a:pt x="200" y="204"/>
                  </a:cubicBezTo>
                  <a:cubicBezTo>
                    <a:pt x="200" y="205"/>
                    <a:pt x="200" y="207"/>
                    <a:pt x="201" y="207"/>
                  </a:cubicBezTo>
                  <a:cubicBezTo>
                    <a:pt x="202" y="207"/>
                    <a:pt x="202" y="205"/>
                    <a:pt x="202" y="205"/>
                  </a:cubicBezTo>
                  <a:cubicBezTo>
                    <a:pt x="203" y="204"/>
                    <a:pt x="206" y="205"/>
                    <a:pt x="206" y="205"/>
                  </a:cubicBezTo>
                  <a:cubicBezTo>
                    <a:pt x="207" y="206"/>
                    <a:pt x="207" y="208"/>
                    <a:pt x="207" y="209"/>
                  </a:cubicBezTo>
                  <a:cubicBezTo>
                    <a:pt x="207" y="210"/>
                    <a:pt x="211" y="217"/>
                    <a:pt x="211" y="213"/>
                  </a:cubicBezTo>
                  <a:cubicBezTo>
                    <a:pt x="211" y="212"/>
                    <a:pt x="210" y="211"/>
                    <a:pt x="209" y="210"/>
                  </a:cubicBezTo>
                  <a:cubicBezTo>
                    <a:pt x="208" y="209"/>
                    <a:pt x="208" y="207"/>
                    <a:pt x="208" y="206"/>
                  </a:cubicBezTo>
                  <a:cubicBezTo>
                    <a:pt x="208" y="205"/>
                    <a:pt x="209" y="203"/>
                    <a:pt x="210" y="203"/>
                  </a:cubicBezTo>
                  <a:cubicBezTo>
                    <a:pt x="211" y="202"/>
                    <a:pt x="213" y="202"/>
                    <a:pt x="213" y="202"/>
                  </a:cubicBezTo>
                  <a:cubicBezTo>
                    <a:pt x="214" y="201"/>
                    <a:pt x="214" y="200"/>
                    <a:pt x="213" y="200"/>
                  </a:cubicBezTo>
                  <a:cubicBezTo>
                    <a:pt x="212" y="199"/>
                    <a:pt x="210" y="200"/>
                    <a:pt x="210" y="201"/>
                  </a:cubicBezTo>
                  <a:cubicBezTo>
                    <a:pt x="209" y="202"/>
                    <a:pt x="208" y="203"/>
                    <a:pt x="207" y="203"/>
                  </a:cubicBezTo>
                  <a:cubicBezTo>
                    <a:pt x="206" y="203"/>
                    <a:pt x="203" y="202"/>
                    <a:pt x="203" y="202"/>
                  </a:cubicBezTo>
                  <a:cubicBezTo>
                    <a:pt x="202" y="201"/>
                    <a:pt x="201" y="200"/>
                    <a:pt x="202" y="199"/>
                  </a:cubicBezTo>
                  <a:cubicBezTo>
                    <a:pt x="203" y="199"/>
                    <a:pt x="204" y="200"/>
                    <a:pt x="205" y="200"/>
                  </a:cubicBezTo>
                  <a:cubicBezTo>
                    <a:pt x="205" y="200"/>
                    <a:pt x="205" y="198"/>
                    <a:pt x="205" y="198"/>
                  </a:cubicBezTo>
                  <a:cubicBezTo>
                    <a:pt x="204" y="196"/>
                    <a:pt x="205" y="198"/>
                    <a:pt x="204" y="198"/>
                  </a:cubicBezTo>
                  <a:cubicBezTo>
                    <a:pt x="203" y="198"/>
                    <a:pt x="203" y="197"/>
                    <a:pt x="202" y="197"/>
                  </a:cubicBezTo>
                  <a:cubicBezTo>
                    <a:pt x="201" y="197"/>
                    <a:pt x="201" y="197"/>
                    <a:pt x="200" y="197"/>
                  </a:cubicBezTo>
                  <a:cubicBezTo>
                    <a:pt x="200" y="196"/>
                    <a:pt x="202" y="195"/>
                    <a:pt x="202" y="195"/>
                  </a:cubicBezTo>
                  <a:cubicBezTo>
                    <a:pt x="202" y="195"/>
                    <a:pt x="203" y="193"/>
                    <a:pt x="203" y="193"/>
                  </a:cubicBezTo>
                  <a:cubicBezTo>
                    <a:pt x="204" y="192"/>
                    <a:pt x="204" y="193"/>
                    <a:pt x="205" y="194"/>
                  </a:cubicBezTo>
                  <a:cubicBezTo>
                    <a:pt x="205" y="194"/>
                    <a:pt x="206" y="194"/>
                    <a:pt x="207" y="194"/>
                  </a:cubicBezTo>
                  <a:cubicBezTo>
                    <a:pt x="207" y="194"/>
                    <a:pt x="209" y="195"/>
                    <a:pt x="209" y="193"/>
                  </a:cubicBezTo>
                  <a:cubicBezTo>
                    <a:pt x="209" y="193"/>
                    <a:pt x="207" y="193"/>
                    <a:pt x="207" y="192"/>
                  </a:cubicBezTo>
                  <a:cubicBezTo>
                    <a:pt x="206" y="191"/>
                    <a:pt x="207" y="191"/>
                    <a:pt x="208" y="191"/>
                  </a:cubicBezTo>
                  <a:cubicBezTo>
                    <a:pt x="209" y="192"/>
                    <a:pt x="210" y="193"/>
                    <a:pt x="211" y="194"/>
                  </a:cubicBezTo>
                  <a:cubicBezTo>
                    <a:pt x="212" y="194"/>
                    <a:pt x="213" y="195"/>
                    <a:pt x="213" y="194"/>
                  </a:cubicBezTo>
                  <a:cubicBezTo>
                    <a:pt x="213" y="193"/>
                    <a:pt x="211" y="191"/>
                    <a:pt x="211" y="191"/>
                  </a:cubicBezTo>
                  <a:cubicBezTo>
                    <a:pt x="209" y="189"/>
                    <a:pt x="206" y="187"/>
                    <a:pt x="204" y="189"/>
                  </a:cubicBezTo>
                  <a:cubicBezTo>
                    <a:pt x="201" y="191"/>
                    <a:pt x="199" y="194"/>
                    <a:pt x="195" y="196"/>
                  </a:cubicBezTo>
                  <a:cubicBezTo>
                    <a:pt x="194" y="196"/>
                    <a:pt x="192" y="197"/>
                    <a:pt x="192" y="195"/>
                  </a:cubicBezTo>
                  <a:cubicBezTo>
                    <a:pt x="192" y="194"/>
                    <a:pt x="194" y="194"/>
                    <a:pt x="194" y="194"/>
                  </a:cubicBezTo>
                  <a:cubicBezTo>
                    <a:pt x="194" y="193"/>
                    <a:pt x="194" y="192"/>
                    <a:pt x="193" y="192"/>
                  </a:cubicBezTo>
                  <a:cubicBezTo>
                    <a:pt x="194" y="190"/>
                    <a:pt x="197" y="192"/>
                    <a:pt x="198" y="191"/>
                  </a:cubicBezTo>
                  <a:cubicBezTo>
                    <a:pt x="198" y="190"/>
                    <a:pt x="198" y="190"/>
                    <a:pt x="198" y="189"/>
                  </a:cubicBezTo>
                  <a:cubicBezTo>
                    <a:pt x="197" y="189"/>
                    <a:pt x="190" y="189"/>
                    <a:pt x="193" y="187"/>
                  </a:cubicBezTo>
                  <a:cubicBezTo>
                    <a:pt x="194" y="187"/>
                    <a:pt x="197" y="187"/>
                    <a:pt x="198" y="186"/>
                  </a:cubicBezTo>
                  <a:cubicBezTo>
                    <a:pt x="199" y="186"/>
                    <a:pt x="198" y="185"/>
                    <a:pt x="198" y="185"/>
                  </a:cubicBezTo>
                  <a:cubicBezTo>
                    <a:pt x="199" y="185"/>
                    <a:pt x="199" y="184"/>
                    <a:pt x="200" y="184"/>
                  </a:cubicBezTo>
                  <a:cubicBezTo>
                    <a:pt x="201" y="185"/>
                    <a:pt x="200" y="186"/>
                    <a:pt x="201" y="186"/>
                  </a:cubicBezTo>
                  <a:cubicBezTo>
                    <a:pt x="202" y="186"/>
                    <a:pt x="203" y="185"/>
                    <a:pt x="203" y="185"/>
                  </a:cubicBezTo>
                  <a:cubicBezTo>
                    <a:pt x="204" y="184"/>
                    <a:pt x="206" y="182"/>
                    <a:pt x="207" y="182"/>
                  </a:cubicBezTo>
                  <a:cubicBezTo>
                    <a:pt x="207" y="183"/>
                    <a:pt x="206" y="184"/>
                    <a:pt x="207" y="185"/>
                  </a:cubicBezTo>
                  <a:cubicBezTo>
                    <a:pt x="208" y="185"/>
                    <a:pt x="209" y="182"/>
                    <a:pt x="210" y="181"/>
                  </a:cubicBezTo>
                  <a:cubicBezTo>
                    <a:pt x="210" y="181"/>
                    <a:pt x="212" y="180"/>
                    <a:pt x="212" y="180"/>
                  </a:cubicBezTo>
                  <a:cubicBezTo>
                    <a:pt x="213" y="181"/>
                    <a:pt x="212" y="182"/>
                    <a:pt x="213" y="182"/>
                  </a:cubicBezTo>
                  <a:cubicBezTo>
                    <a:pt x="215" y="184"/>
                    <a:pt x="215" y="176"/>
                    <a:pt x="219" y="178"/>
                  </a:cubicBezTo>
                  <a:cubicBezTo>
                    <a:pt x="220" y="182"/>
                    <a:pt x="222" y="186"/>
                    <a:pt x="226" y="188"/>
                  </a:cubicBezTo>
                  <a:cubicBezTo>
                    <a:pt x="226" y="186"/>
                    <a:pt x="225" y="186"/>
                    <a:pt x="224" y="184"/>
                  </a:cubicBezTo>
                  <a:cubicBezTo>
                    <a:pt x="223" y="183"/>
                    <a:pt x="222" y="181"/>
                    <a:pt x="223" y="179"/>
                  </a:cubicBezTo>
                  <a:cubicBezTo>
                    <a:pt x="225" y="180"/>
                    <a:pt x="224" y="182"/>
                    <a:pt x="225" y="183"/>
                  </a:cubicBezTo>
                  <a:cubicBezTo>
                    <a:pt x="226" y="182"/>
                    <a:pt x="226" y="180"/>
                    <a:pt x="226" y="179"/>
                  </a:cubicBezTo>
                  <a:cubicBezTo>
                    <a:pt x="226" y="178"/>
                    <a:pt x="226" y="177"/>
                    <a:pt x="225" y="177"/>
                  </a:cubicBezTo>
                  <a:cubicBezTo>
                    <a:pt x="224" y="176"/>
                    <a:pt x="225" y="174"/>
                    <a:pt x="226" y="174"/>
                  </a:cubicBezTo>
                  <a:cubicBezTo>
                    <a:pt x="228" y="174"/>
                    <a:pt x="227" y="176"/>
                    <a:pt x="230" y="175"/>
                  </a:cubicBezTo>
                  <a:cubicBezTo>
                    <a:pt x="229" y="174"/>
                    <a:pt x="228" y="173"/>
                    <a:pt x="227" y="173"/>
                  </a:cubicBezTo>
                  <a:cubicBezTo>
                    <a:pt x="225" y="172"/>
                    <a:pt x="226" y="172"/>
                    <a:pt x="225" y="173"/>
                  </a:cubicBezTo>
                  <a:cubicBezTo>
                    <a:pt x="224" y="173"/>
                    <a:pt x="224" y="174"/>
                    <a:pt x="223" y="173"/>
                  </a:cubicBezTo>
                  <a:cubicBezTo>
                    <a:pt x="222" y="172"/>
                    <a:pt x="222" y="172"/>
                    <a:pt x="223" y="171"/>
                  </a:cubicBezTo>
                  <a:cubicBezTo>
                    <a:pt x="223" y="171"/>
                    <a:pt x="224" y="171"/>
                    <a:pt x="225" y="170"/>
                  </a:cubicBezTo>
                  <a:cubicBezTo>
                    <a:pt x="226" y="170"/>
                    <a:pt x="226" y="169"/>
                    <a:pt x="227" y="169"/>
                  </a:cubicBezTo>
                  <a:cubicBezTo>
                    <a:pt x="229" y="168"/>
                    <a:pt x="230" y="171"/>
                    <a:pt x="232" y="171"/>
                  </a:cubicBezTo>
                  <a:cubicBezTo>
                    <a:pt x="232" y="169"/>
                    <a:pt x="230" y="168"/>
                    <a:pt x="229" y="167"/>
                  </a:cubicBezTo>
                  <a:cubicBezTo>
                    <a:pt x="228" y="165"/>
                    <a:pt x="228" y="163"/>
                    <a:pt x="225" y="162"/>
                  </a:cubicBezTo>
                  <a:cubicBezTo>
                    <a:pt x="225" y="161"/>
                    <a:pt x="221" y="161"/>
                    <a:pt x="222" y="160"/>
                  </a:cubicBezTo>
                  <a:cubicBezTo>
                    <a:pt x="222" y="158"/>
                    <a:pt x="226" y="157"/>
                    <a:pt x="227" y="157"/>
                  </a:cubicBezTo>
                  <a:cubicBezTo>
                    <a:pt x="228" y="157"/>
                    <a:pt x="231" y="156"/>
                    <a:pt x="232" y="157"/>
                  </a:cubicBezTo>
                  <a:cubicBezTo>
                    <a:pt x="232" y="157"/>
                    <a:pt x="233" y="158"/>
                    <a:pt x="233" y="158"/>
                  </a:cubicBezTo>
                  <a:cubicBezTo>
                    <a:pt x="234" y="160"/>
                    <a:pt x="233" y="159"/>
                    <a:pt x="233" y="160"/>
                  </a:cubicBezTo>
                  <a:cubicBezTo>
                    <a:pt x="235" y="161"/>
                    <a:pt x="235" y="161"/>
                    <a:pt x="236" y="160"/>
                  </a:cubicBezTo>
                  <a:cubicBezTo>
                    <a:pt x="238" y="159"/>
                    <a:pt x="238" y="158"/>
                    <a:pt x="239" y="159"/>
                  </a:cubicBezTo>
                  <a:cubicBezTo>
                    <a:pt x="239" y="161"/>
                    <a:pt x="239" y="161"/>
                    <a:pt x="240" y="162"/>
                  </a:cubicBezTo>
                  <a:cubicBezTo>
                    <a:pt x="241" y="163"/>
                    <a:pt x="242" y="164"/>
                    <a:pt x="242" y="165"/>
                  </a:cubicBezTo>
                  <a:cubicBezTo>
                    <a:pt x="243" y="166"/>
                    <a:pt x="243" y="171"/>
                    <a:pt x="244" y="167"/>
                  </a:cubicBezTo>
                  <a:cubicBezTo>
                    <a:pt x="244" y="164"/>
                    <a:pt x="243" y="164"/>
                    <a:pt x="241" y="161"/>
                  </a:cubicBezTo>
                  <a:cubicBezTo>
                    <a:pt x="240" y="159"/>
                    <a:pt x="240" y="157"/>
                    <a:pt x="243" y="156"/>
                  </a:cubicBezTo>
                  <a:cubicBezTo>
                    <a:pt x="244" y="157"/>
                    <a:pt x="244" y="159"/>
                    <a:pt x="246" y="159"/>
                  </a:cubicBezTo>
                  <a:cubicBezTo>
                    <a:pt x="248" y="159"/>
                    <a:pt x="246" y="157"/>
                    <a:pt x="245" y="157"/>
                  </a:cubicBezTo>
                  <a:cubicBezTo>
                    <a:pt x="245" y="156"/>
                    <a:pt x="246" y="155"/>
                    <a:pt x="248" y="155"/>
                  </a:cubicBezTo>
                  <a:cubicBezTo>
                    <a:pt x="250" y="156"/>
                    <a:pt x="250" y="157"/>
                    <a:pt x="253" y="157"/>
                  </a:cubicBezTo>
                  <a:cubicBezTo>
                    <a:pt x="253" y="157"/>
                    <a:pt x="250" y="155"/>
                    <a:pt x="249" y="155"/>
                  </a:cubicBezTo>
                  <a:cubicBezTo>
                    <a:pt x="248" y="154"/>
                    <a:pt x="246" y="155"/>
                    <a:pt x="246" y="153"/>
                  </a:cubicBezTo>
                  <a:cubicBezTo>
                    <a:pt x="246" y="152"/>
                    <a:pt x="248" y="150"/>
                    <a:pt x="247" y="150"/>
                  </a:cubicBezTo>
                  <a:cubicBezTo>
                    <a:pt x="246" y="149"/>
                    <a:pt x="243" y="151"/>
                    <a:pt x="243" y="152"/>
                  </a:cubicBezTo>
                  <a:cubicBezTo>
                    <a:pt x="242" y="153"/>
                    <a:pt x="241" y="155"/>
                    <a:pt x="238" y="154"/>
                  </a:cubicBezTo>
                  <a:cubicBezTo>
                    <a:pt x="237" y="153"/>
                    <a:pt x="238" y="152"/>
                    <a:pt x="237" y="151"/>
                  </a:cubicBezTo>
                  <a:cubicBezTo>
                    <a:pt x="236" y="151"/>
                    <a:pt x="234" y="153"/>
                    <a:pt x="233" y="153"/>
                  </a:cubicBezTo>
                  <a:cubicBezTo>
                    <a:pt x="231" y="154"/>
                    <a:pt x="229" y="155"/>
                    <a:pt x="227" y="154"/>
                  </a:cubicBezTo>
                  <a:cubicBezTo>
                    <a:pt x="227" y="153"/>
                    <a:pt x="226" y="152"/>
                    <a:pt x="227" y="150"/>
                  </a:cubicBezTo>
                  <a:cubicBezTo>
                    <a:pt x="227" y="149"/>
                    <a:pt x="229" y="150"/>
                    <a:pt x="229" y="149"/>
                  </a:cubicBezTo>
                  <a:cubicBezTo>
                    <a:pt x="229" y="149"/>
                    <a:pt x="228" y="148"/>
                    <a:pt x="228" y="148"/>
                  </a:cubicBezTo>
                  <a:cubicBezTo>
                    <a:pt x="228" y="147"/>
                    <a:pt x="228" y="147"/>
                    <a:pt x="228" y="146"/>
                  </a:cubicBezTo>
                  <a:cubicBezTo>
                    <a:pt x="229" y="144"/>
                    <a:pt x="229" y="144"/>
                    <a:pt x="231" y="144"/>
                  </a:cubicBezTo>
                  <a:cubicBezTo>
                    <a:pt x="233" y="143"/>
                    <a:pt x="233" y="143"/>
                    <a:pt x="235" y="142"/>
                  </a:cubicBezTo>
                  <a:cubicBezTo>
                    <a:pt x="236" y="141"/>
                    <a:pt x="236" y="141"/>
                    <a:pt x="237" y="142"/>
                  </a:cubicBezTo>
                  <a:cubicBezTo>
                    <a:pt x="238" y="143"/>
                    <a:pt x="239" y="145"/>
                    <a:pt x="239" y="144"/>
                  </a:cubicBezTo>
                  <a:cubicBezTo>
                    <a:pt x="240" y="143"/>
                    <a:pt x="238" y="142"/>
                    <a:pt x="239" y="141"/>
                  </a:cubicBezTo>
                  <a:cubicBezTo>
                    <a:pt x="242" y="138"/>
                    <a:pt x="245" y="144"/>
                    <a:pt x="248" y="142"/>
                  </a:cubicBezTo>
                  <a:cubicBezTo>
                    <a:pt x="247" y="141"/>
                    <a:pt x="246" y="142"/>
                    <a:pt x="245" y="141"/>
                  </a:cubicBezTo>
                  <a:cubicBezTo>
                    <a:pt x="245" y="141"/>
                    <a:pt x="245" y="140"/>
                    <a:pt x="245" y="139"/>
                  </a:cubicBezTo>
                  <a:cubicBezTo>
                    <a:pt x="244" y="138"/>
                    <a:pt x="242" y="140"/>
                    <a:pt x="242" y="138"/>
                  </a:cubicBezTo>
                  <a:cubicBezTo>
                    <a:pt x="241" y="136"/>
                    <a:pt x="244" y="135"/>
                    <a:pt x="246" y="135"/>
                  </a:cubicBezTo>
                  <a:cubicBezTo>
                    <a:pt x="247" y="136"/>
                    <a:pt x="250" y="138"/>
                    <a:pt x="251" y="138"/>
                  </a:cubicBezTo>
                  <a:cubicBezTo>
                    <a:pt x="252" y="136"/>
                    <a:pt x="248" y="135"/>
                    <a:pt x="248" y="134"/>
                  </a:cubicBezTo>
                  <a:cubicBezTo>
                    <a:pt x="247" y="131"/>
                    <a:pt x="250" y="132"/>
                    <a:pt x="252" y="132"/>
                  </a:cubicBezTo>
                  <a:cubicBezTo>
                    <a:pt x="254" y="131"/>
                    <a:pt x="253" y="131"/>
                    <a:pt x="252" y="130"/>
                  </a:cubicBezTo>
                  <a:cubicBezTo>
                    <a:pt x="251" y="129"/>
                    <a:pt x="251" y="128"/>
                    <a:pt x="250" y="128"/>
                  </a:cubicBezTo>
                  <a:cubicBezTo>
                    <a:pt x="249" y="127"/>
                    <a:pt x="246" y="130"/>
                    <a:pt x="245" y="128"/>
                  </a:cubicBezTo>
                  <a:cubicBezTo>
                    <a:pt x="245" y="127"/>
                    <a:pt x="246" y="126"/>
                    <a:pt x="246" y="125"/>
                  </a:cubicBezTo>
                  <a:cubicBezTo>
                    <a:pt x="247" y="124"/>
                    <a:pt x="247" y="124"/>
                    <a:pt x="248" y="123"/>
                  </a:cubicBezTo>
                  <a:cubicBezTo>
                    <a:pt x="249" y="122"/>
                    <a:pt x="249" y="122"/>
                    <a:pt x="249" y="121"/>
                  </a:cubicBezTo>
                  <a:cubicBezTo>
                    <a:pt x="249" y="119"/>
                    <a:pt x="249" y="119"/>
                    <a:pt x="250" y="118"/>
                  </a:cubicBezTo>
                  <a:cubicBezTo>
                    <a:pt x="250" y="118"/>
                    <a:pt x="252" y="118"/>
                    <a:pt x="253" y="118"/>
                  </a:cubicBezTo>
                  <a:cubicBezTo>
                    <a:pt x="253" y="117"/>
                    <a:pt x="254" y="117"/>
                    <a:pt x="255" y="117"/>
                  </a:cubicBezTo>
                  <a:cubicBezTo>
                    <a:pt x="255" y="116"/>
                    <a:pt x="259" y="116"/>
                    <a:pt x="258" y="116"/>
                  </a:cubicBezTo>
                  <a:cubicBezTo>
                    <a:pt x="258" y="115"/>
                    <a:pt x="258" y="115"/>
                    <a:pt x="258" y="115"/>
                  </a:cubicBezTo>
                  <a:cubicBezTo>
                    <a:pt x="258" y="113"/>
                    <a:pt x="258" y="113"/>
                    <a:pt x="257" y="111"/>
                  </a:cubicBezTo>
                  <a:cubicBezTo>
                    <a:pt x="255" y="109"/>
                    <a:pt x="256" y="108"/>
                    <a:pt x="258" y="106"/>
                  </a:cubicBezTo>
                  <a:cubicBezTo>
                    <a:pt x="259" y="105"/>
                    <a:pt x="259" y="103"/>
                    <a:pt x="259" y="102"/>
                  </a:cubicBezTo>
                  <a:cubicBezTo>
                    <a:pt x="259" y="101"/>
                    <a:pt x="259" y="100"/>
                    <a:pt x="259" y="100"/>
                  </a:cubicBezTo>
                  <a:cubicBezTo>
                    <a:pt x="260" y="99"/>
                    <a:pt x="261" y="99"/>
                    <a:pt x="262" y="98"/>
                  </a:cubicBezTo>
                  <a:cubicBezTo>
                    <a:pt x="262" y="100"/>
                    <a:pt x="262" y="103"/>
                    <a:pt x="265" y="103"/>
                  </a:cubicBezTo>
                  <a:cubicBezTo>
                    <a:pt x="265" y="105"/>
                    <a:pt x="264" y="109"/>
                    <a:pt x="265" y="111"/>
                  </a:cubicBezTo>
                  <a:cubicBezTo>
                    <a:pt x="267" y="112"/>
                    <a:pt x="267" y="108"/>
                    <a:pt x="267" y="107"/>
                  </a:cubicBezTo>
                  <a:cubicBezTo>
                    <a:pt x="267" y="108"/>
                    <a:pt x="268" y="110"/>
                    <a:pt x="269" y="110"/>
                  </a:cubicBezTo>
                  <a:cubicBezTo>
                    <a:pt x="270" y="109"/>
                    <a:pt x="269" y="108"/>
                    <a:pt x="271" y="107"/>
                  </a:cubicBezTo>
                  <a:cubicBezTo>
                    <a:pt x="273" y="107"/>
                    <a:pt x="274" y="109"/>
                    <a:pt x="275" y="109"/>
                  </a:cubicBezTo>
                  <a:cubicBezTo>
                    <a:pt x="276" y="107"/>
                    <a:pt x="273" y="106"/>
                    <a:pt x="272" y="105"/>
                  </a:cubicBezTo>
                  <a:cubicBezTo>
                    <a:pt x="270" y="104"/>
                    <a:pt x="269" y="103"/>
                    <a:pt x="268" y="101"/>
                  </a:cubicBezTo>
                  <a:cubicBezTo>
                    <a:pt x="267" y="100"/>
                    <a:pt x="266" y="100"/>
                    <a:pt x="266" y="98"/>
                  </a:cubicBezTo>
                  <a:cubicBezTo>
                    <a:pt x="265" y="95"/>
                    <a:pt x="268" y="96"/>
                    <a:pt x="270" y="95"/>
                  </a:cubicBezTo>
                  <a:cubicBezTo>
                    <a:pt x="273" y="94"/>
                    <a:pt x="272" y="95"/>
                    <a:pt x="273" y="97"/>
                  </a:cubicBezTo>
                  <a:cubicBezTo>
                    <a:pt x="273" y="98"/>
                    <a:pt x="274" y="99"/>
                    <a:pt x="275" y="100"/>
                  </a:cubicBezTo>
                  <a:cubicBezTo>
                    <a:pt x="276" y="102"/>
                    <a:pt x="276" y="103"/>
                    <a:pt x="277" y="105"/>
                  </a:cubicBezTo>
                  <a:cubicBezTo>
                    <a:pt x="278" y="105"/>
                    <a:pt x="279" y="105"/>
                    <a:pt x="280" y="106"/>
                  </a:cubicBezTo>
                  <a:cubicBezTo>
                    <a:pt x="281" y="106"/>
                    <a:pt x="282" y="105"/>
                    <a:pt x="283" y="106"/>
                  </a:cubicBezTo>
                  <a:cubicBezTo>
                    <a:pt x="285" y="108"/>
                    <a:pt x="279" y="109"/>
                    <a:pt x="279" y="110"/>
                  </a:cubicBezTo>
                  <a:cubicBezTo>
                    <a:pt x="279" y="110"/>
                    <a:pt x="282" y="112"/>
                    <a:pt x="282" y="112"/>
                  </a:cubicBezTo>
                  <a:cubicBezTo>
                    <a:pt x="282" y="112"/>
                    <a:pt x="282" y="112"/>
                    <a:pt x="282" y="112"/>
                  </a:cubicBezTo>
                  <a:cubicBezTo>
                    <a:pt x="282" y="112"/>
                    <a:pt x="284" y="112"/>
                    <a:pt x="283" y="112"/>
                  </a:cubicBezTo>
                  <a:cubicBezTo>
                    <a:pt x="285" y="112"/>
                    <a:pt x="285" y="113"/>
                    <a:pt x="285" y="111"/>
                  </a:cubicBezTo>
                  <a:cubicBezTo>
                    <a:pt x="285" y="110"/>
                    <a:pt x="285" y="107"/>
                    <a:pt x="285" y="105"/>
                  </a:cubicBezTo>
                  <a:cubicBezTo>
                    <a:pt x="284" y="103"/>
                    <a:pt x="282" y="103"/>
                    <a:pt x="280" y="103"/>
                  </a:cubicBezTo>
                  <a:cubicBezTo>
                    <a:pt x="278" y="102"/>
                    <a:pt x="276" y="101"/>
                    <a:pt x="276" y="98"/>
                  </a:cubicBezTo>
                  <a:cubicBezTo>
                    <a:pt x="276" y="96"/>
                    <a:pt x="278" y="96"/>
                    <a:pt x="279" y="94"/>
                  </a:cubicBezTo>
                  <a:cubicBezTo>
                    <a:pt x="277" y="93"/>
                    <a:pt x="274" y="95"/>
                    <a:pt x="274" y="91"/>
                  </a:cubicBezTo>
                  <a:cubicBezTo>
                    <a:pt x="275" y="90"/>
                    <a:pt x="275" y="89"/>
                    <a:pt x="276" y="88"/>
                  </a:cubicBezTo>
                  <a:cubicBezTo>
                    <a:pt x="277" y="87"/>
                    <a:pt x="277" y="86"/>
                    <a:pt x="277" y="85"/>
                  </a:cubicBezTo>
                  <a:cubicBezTo>
                    <a:pt x="278" y="84"/>
                    <a:pt x="278" y="84"/>
                    <a:pt x="279" y="83"/>
                  </a:cubicBezTo>
                  <a:cubicBezTo>
                    <a:pt x="279" y="83"/>
                    <a:pt x="280" y="82"/>
                    <a:pt x="280" y="82"/>
                  </a:cubicBezTo>
                  <a:cubicBezTo>
                    <a:pt x="282" y="81"/>
                    <a:pt x="285" y="81"/>
                    <a:pt x="287" y="80"/>
                  </a:cubicBezTo>
                  <a:cubicBezTo>
                    <a:pt x="288" y="80"/>
                    <a:pt x="290" y="79"/>
                    <a:pt x="290" y="81"/>
                  </a:cubicBezTo>
                  <a:cubicBezTo>
                    <a:pt x="291" y="83"/>
                    <a:pt x="289" y="85"/>
                    <a:pt x="289" y="88"/>
                  </a:cubicBezTo>
                  <a:cubicBezTo>
                    <a:pt x="289" y="89"/>
                    <a:pt x="289" y="90"/>
                    <a:pt x="289" y="92"/>
                  </a:cubicBezTo>
                  <a:cubicBezTo>
                    <a:pt x="289" y="93"/>
                    <a:pt x="288" y="94"/>
                    <a:pt x="288" y="96"/>
                  </a:cubicBezTo>
                  <a:cubicBezTo>
                    <a:pt x="288" y="97"/>
                    <a:pt x="288" y="98"/>
                    <a:pt x="287" y="100"/>
                  </a:cubicBezTo>
                  <a:cubicBezTo>
                    <a:pt x="287" y="101"/>
                    <a:pt x="286" y="102"/>
                    <a:pt x="285" y="103"/>
                  </a:cubicBezTo>
                  <a:cubicBezTo>
                    <a:pt x="287" y="103"/>
                    <a:pt x="289" y="100"/>
                    <a:pt x="290" y="98"/>
                  </a:cubicBezTo>
                  <a:cubicBezTo>
                    <a:pt x="290" y="97"/>
                    <a:pt x="290" y="95"/>
                    <a:pt x="290" y="93"/>
                  </a:cubicBezTo>
                  <a:cubicBezTo>
                    <a:pt x="292" y="88"/>
                    <a:pt x="295" y="95"/>
                    <a:pt x="298" y="94"/>
                  </a:cubicBezTo>
                  <a:cubicBezTo>
                    <a:pt x="298" y="92"/>
                    <a:pt x="296" y="92"/>
                    <a:pt x="295" y="92"/>
                  </a:cubicBezTo>
                  <a:cubicBezTo>
                    <a:pt x="293" y="91"/>
                    <a:pt x="292" y="90"/>
                    <a:pt x="292" y="88"/>
                  </a:cubicBezTo>
                  <a:cubicBezTo>
                    <a:pt x="291" y="86"/>
                    <a:pt x="292" y="85"/>
                    <a:pt x="293" y="83"/>
                  </a:cubicBezTo>
                  <a:cubicBezTo>
                    <a:pt x="293" y="82"/>
                    <a:pt x="293" y="80"/>
                    <a:pt x="294" y="79"/>
                  </a:cubicBezTo>
                  <a:cubicBezTo>
                    <a:pt x="294" y="80"/>
                    <a:pt x="294" y="81"/>
                    <a:pt x="295" y="82"/>
                  </a:cubicBezTo>
                  <a:cubicBezTo>
                    <a:pt x="296" y="81"/>
                    <a:pt x="296" y="80"/>
                    <a:pt x="296" y="79"/>
                  </a:cubicBezTo>
                  <a:cubicBezTo>
                    <a:pt x="296" y="78"/>
                    <a:pt x="296" y="77"/>
                    <a:pt x="296" y="77"/>
                  </a:cubicBezTo>
                  <a:cubicBezTo>
                    <a:pt x="296" y="76"/>
                    <a:pt x="297" y="76"/>
                    <a:pt x="297" y="76"/>
                  </a:cubicBezTo>
                  <a:cubicBezTo>
                    <a:pt x="298" y="74"/>
                    <a:pt x="298" y="74"/>
                    <a:pt x="298" y="73"/>
                  </a:cubicBezTo>
                  <a:cubicBezTo>
                    <a:pt x="299" y="72"/>
                    <a:pt x="300" y="71"/>
                    <a:pt x="301" y="70"/>
                  </a:cubicBezTo>
                  <a:cubicBezTo>
                    <a:pt x="303" y="74"/>
                    <a:pt x="303" y="76"/>
                    <a:pt x="302" y="81"/>
                  </a:cubicBezTo>
                  <a:cubicBezTo>
                    <a:pt x="302" y="82"/>
                    <a:pt x="301" y="84"/>
                    <a:pt x="301" y="86"/>
                  </a:cubicBezTo>
                  <a:cubicBezTo>
                    <a:pt x="302" y="88"/>
                    <a:pt x="303" y="89"/>
                    <a:pt x="303" y="91"/>
                  </a:cubicBezTo>
                  <a:cubicBezTo>
                    <a:pt x="302" y="92"/>
                    <a:pt x="301" y="92"/>
                    <a:pt x="301" y="93"/>
                  </a:cubicBezTo>
                  <a:cubicBezTo>
                    <a:pt x="300" y="94"/>
                    <a:pt x="300" y="97"/>
                    <a:pt x="300" y="98"/>
                  </a:cubicBezTo>
                  <a:cubicBezTo>
                    <a:pt x="300" y="99"/>
                    <a:pt x="299" y="101"/>
                    <a:pt x="299" y="102"/>
                  </a:cubicBezTo>
                  <a:cubicBezTo>
                    <a:pt x="298" y="104"/>
                    <a:pt x="296" y="104"/>
                    <a:pt x="295" y="106"/>
                  </a:cubicBezTo>
                  <a:cubicBezTo>
                    <a:pt x="295" y="106"/>
                    <a:pt x="294" y="108"/>
                    <a:pt x="293" y="109"/>
                  </a:cubicBezTo>
                  <a:cubicBezTo>
                    <a:pt x="293" y="110"/>
                    <a:pt x="294" y="110"/>
                    <a:pt x="295" y="109"/>
                  </a:cubicBezTo>
                  <a:cubicBezTo>
                    <a:pt x="296" y="107"/>
                    <a:pt x="297" y="106"/>
                    <a:pt x="298" y="105"/>
                  </a:cubicBezTo>
                  <a:cubicBezTo>
                    <a:pt x="300" y="104"/>
                    <a:pt x="301" y="103"/>
                    <a:pt x="301" y="102"/>
                  </a:cubicBezTo>
                  <a:cubicBezTo>
                    <a:pt x="302" y="100"/>
                    <a:pt x="303" y="98"/>
                    <a:pt x="303" y="96"/>
                  </a:cubicBezTo>
                  <a:cubicBezTo>
                    <a:pt x="303" y="96"/>
                    <a:pt x="304" y="93"/>
                    <a:pt x="304" y="93"/>
                  </a:cubicBezTo>
                  <a:cubicBezTo>
                    <a:pt x="305" y="93"/>
                    <a:pt x="307" y="95"/>
                    <a:pt x="307" y="96"/>
                  </a:cubicBezTo>
                  <a:cubicBezTo>
                    <a:pt x="308" y="96"/>
                    <a:pt x="310" y="96"/>
                    <a:pt x="311" y="97"/>
                  </a:cubicBezTo>
                  <a:cubicBezTo>
                    <a:pt x="312" y="96"/>
                    <a:pt x="309" y="95"/>
                    <a:pt x="309" y="94"/>
                  </a:cubicBezTo>
                  <a:cubicBezTo>
                    <a:pt x="308" y="94"/>
                    <a:pt x="308" y="93"/>
                    <a:pt x="307" y="92"/>
                  </a:cubicBezTo>
                  <a:cubicBezTo>
                    <a:pt x="307" y="91"/>
                    <a:pt x="306" y="91"/>
                    <a:pt x="306" y="90"/>
                  </a:cubicBezTo>
                  <a:cubicBezTo>
                    <a:pt x="304" y="89"/>
                    <a:pt x="305" y="89"/>
                    <a:pt x="305" y="87"/>
                  </a:cubicBezTo>
                  <a:cubicBezTo>
                    <a:pt x="305" y="86"/>
                    <a:pt x="305" y="85"/>
                    <a:pt x="305" y="85"/>
                  </a:cubicBezTo>
                  <a:cubicBezTo>
                    <a:pt x="305" y="84"/>
                    <a:pt x="304" y="83"/>
                    <a:pt x="304" y="83"/>
                  </a:cubicBezTo>
                  <a:cubicBezTo>
                    <a:pt x="304" y="81"/>
                    <a:pt x="308" y="82"/>
                    <a:pt x="310" y="80"/>
                  </a:cubicBezTo>
                  <a:cubicBezTo>
                    <a:pt x="311" y="79"/>
                    <a:pt x="311" y="77"/>
                    <a:pt x="312" y="76"/>
                  </a:cubicBezTo>
                  <a:cubicBezTo>
                    <a:pt x="313" y="74"/>
                    <a:pt x="314" y="74"/>
                    <a:pt x="315" y="72"/>
                  </a:cubicBezTo>
                  <a:cubicBezTo>
                    <a:pt x="316" y="74"/>
                    <a:pt x="313" y="76"/>
                    <a:pt x="313" y="78"/>
                  </a:cubicBezTo>
                  <a:cubicBezTo>
                    <a:pt x="314" y="79"/>
                    <a:pt x="314" y="80"/>
                    <a:pt x="315" y="79"/>
                  </a:cubicBezTo>
                  <a:cubicBezTo>
                    <a:pt x="316" y="79"/>
                    <a:pt x="316" y="76"/>
                    <a:pt x="317" y="76"/>
                  </a:cubicBezTo>
                  <a:cubicBezTo>
                    <a:pt x="318" y="76"/>
                    <a:pt x="317" y="79"/>
                    <a:pt x="318" y="79"/>
                  </a:cubicBezTo>
                  <a:cubicBezTo>
                    <a:pt x="318" y="79"/>
                    <a:pt x="318" y="79"/>
                    <a:pt x="318" y="79"/>
                  </a:cubicBezTo>
                  <a:cubicBezTo>
                    <a:pt x="319" y="78"/>
                    <a:pt x="319" y="76"/>
                    <a:pt x="319" y="75"/>
                  </a:cubicBezTo>
                  <a:cubicBezTo>
                    <a:pt x="319" y="74"/>
                    <a:pt x="320" y="74"/>
                    <a:pt x="320" y="72"/>
                  </a:cubicBezTo>
                  <a:cubicBezTo>
                    <a:pt x="320" y="71"/>
                    <a:pt x="319" y="71"/>
                    <a:pt x="319" y="70"/>
                  </a:cubicBezTo>
                  <a:cubicBezTo>
                    <a:pt x="319" y="69"/>
                    <a:pt x="320" y="67"/>
                    <a:pt x="320" y="67"/>
                  </a:cubicBezTo>
                  <a:cubicBezTo>
                    <a:pt x="322" y="66"/>
                    <a:pt x="325" y="69"/>
                    <a:pt x="325" y="70"/>
                  </a:cubicBezTo>
                  <a:cubicBezTo>
                    <a:pt x="326" y="72"/>
                    <a:pt x="326" y="73"/>
                    <a:pt x="327" y="74"/>
                  </a:cubicBezTo>
                  <a:cubicBezTo>
                    <a:pt x="328" y="74"/>
                    <a:pt x="330" y="74"/>
                    <a:pt x="331" y="76"/>
                  </a:cubicBezTo>
                  <a:cubicBezTo>
                    <a:pt x="332" y="78"/>
                    <a:pt x="332" y="82"/>
                    <a:pt x="334" y="83"/>
                  </a:cubicBezTo>
                  <a:cubicBezTo>
                    <a:pt x="338" y="86"/>
                    <a:pt x="335" y="80"/>
                    <a:pt x="335" y="79"/>
                  </a:cubicBezTo>
                  <a:cubicBezTo>
                    <a:pt x="334" y="78"/>
                    <a:pt x="334" y="77"/>
                    <a:pt x="334" y="76"/>
                  </a:cubicBezTo>
                  <a:cubicBezTo>
                    <a:pt x="334" y="75"/>
                    <a:pt x="333" y="75"/>
                    <a:pt x="333" y="74"/>
                  </a:cubicBezTo>
                  <a:cubicBezTo>
                    <a:pt x="332" y="70"/>
                    <a:pt x="334" y="68"/>
                    <a:pt x="335" y="72"/>
                  </a:cubicBezTo>
                  <a:cubicBezTo>
                    <a:pt x="336" y="72"/>
                    <a:pt x="336" y="69"/>
                    <a:pt x="335" y="68"/>
                  </a:cubicBezTo>
                  <a:cubicBezTo>
                    <a:pt x="335" y="68"/>
                    <a:pt x="336" y="68"/>
                    <a:pt x="334" y="67"/>
                  </a:cubicBezTo>
                  <a:cubicBezTo>
                    <a:pt x="334" y="67"/>
                    <a:pt x="333" y="68"/>
                    <a:pt x="332" y="68"/>
                  </a:cubicBezTo>
                  <a:cubicBezTo>
                    <a:pt x="332" y="68"/>
                    <a:pt x="331" y="67"/>
                    <a:pt x="330" y="67"/>
                  </a:cubicBezTo>
                  <a:cubicBezTo>
                    <a:pt x="330" y="66"/>
                    <a:pt x="331" y="66"/>
                    <a:pt x="332" y="66"/>
                  </a:cubicBezTo>
                  <a:cubicBezTo>
                    <a:pt x="333" y="65"/>
                    <a:pt x="334" y="65"/>
                    <a:pt x="335" y="64"/>
                  </a:cubicBezTo>
                  <a:cubicBezTo>
                    <a:pt x="335" y="64"/>
                    <a:pt x="336" y="62"/>
                    <a:pt x="336" y="62"/>
                  </a:cubicBezTo>
                  <a:cubicBezTo>
                    <a:pt x="334" y="62"/>
                    <a:pt x="333" y="65"/>
                    <a:pt x="331" y="63"/>
                  </a:cubicBezTo>
                  <a:cubicBezTo>
                    <a:pt x="330" y="64"/>
                    <a:pt x="330" y="65"/>
                    <a:pt x="329" y="65"/>
                  </a:cubicBezTo>
                  <a:cubicBezTo>
                    <a:pt x="328" y="65"/>
                    <a:pt x="328" y="64"/>
                    <a:pt x="327" y="64"/>
                  </a:cubicBezTo>
                  <a:cubicBezTo>
                    <a:pt x="326" y="63"/>
                    <a:pt x="325" y="63"/>
                    <a:pt x="324" y="62"/>
                  </a:cubicBezTo>
                  <a:cubicBezTo>
                    <a:pt x="323" y="61"/>
                    <a:pt x="325" y="60"/>
                    <a:pt x="324" y="59"/>
                  </a:cubicBezTo>
                  <a:cubicBezTo>
                    <a:pt x="323" y="58"/>
                    <a:pt x="318" y="59"/>
                    <a:pt x="319" y="56"/>
                  </a:cubicBezTo>
                  <a:cubicBezTo>
                    <a:pt x="320" y="53"/>
                    <a:pt x="324" y="53"/>
                    <a:pt x="324" y="57"/>
                  </a:cubicBezTo>
                  <a:cubicBezTo>
                    <a:pt x="326" y="55"/>
                    <a:pt x="323" y="52"/>
                    <a:pt x="325" y="50"/>
                  </a:cubicBezTo>
                  <a:cubicBezTo>
                    <a:pt x="326" y="51"/>
                    <a:pt x="326" y="54"/>
                    <a:pt x="327" y="54"/>
                  </a:cubicBezTo>
                  <a:cubicBezTo>
                    <a:pt x="328" y="51"/>
                    <a:pt x="328" y="49"/>
                    <a:pt x="328" y="47"/>
                  </a:cubicBezTo>
                  <a:cubicBezTo>
                    <a:pt x="331" y="46"/>
                    <a:pt x="330" y="51"/>
                    <a:pt x="330" y="52"/>
                  </a:cubicBezTo>
                  <a:cubicBezTo>
                    <a:pt x="329" y="56"/>
                    <a:pt x="329" y="58"/>
                    <a:pt x="331" y="60"/>
                  </a:cubicBezTo>
                  <a:cubicBezTo>
                    <a:pt x="332" y="60"/>
                    <a:pt x="332" y="57"/>
                    <a:pt x="332" y="57"/>
                  </a:cubicBezTo>
                  <a:cubicBezTo>
                    <a:pt x="331" y="55"/>
                    <a:pt x="331" y="54"/>
                    <a:pt x="332" y="52"/>
                  </a:cubicBezTo>
                  <a:cubicBezTo>
                    <a:pt x="333" y="50"/>
                    <a:pt x="333" y="50"/>
                    <a:pt x="334" y="51"/>
                  </a:cubicBezTo>
                  <a:cubicBezTo>
                    <a:pt x="334" y="51"/>
                    <a:pt x="334" y="52"/>
                    <a:pt x="334" y="52"/>
                  </a:cubicBezTo>
                  <a:cubicBezTo>
                    <a:pt x="335" y="52"/>
                    <a:pt x="335" y="51"/>
                    <a:pt x="336" y="51"/>
                  </a:cubicBezTo>
                  <a:cubicBezTo>
                    <a:pt x="336" y="52"/>
                    <a:pt x="336" y="57"/>
                    <a:pt x="337" y="54"/>
                  </a:cubicBezTo>
                  <a:cubicBezTo>
                    <a:pt x="337" y="53"/>
                    <a:pt x="337" y="53"/>
                    <a:pt x="337" y="52"/>
                  </a:cubicBezTo>
                  <a:cubicBezTo>
                    <a:pt x="338" y="52"/>
                    <a:pt x="339" y="52"/>
                    <a:pt x="339" y="53"/>
                  </a:cubicBezTo>
                  <a:cubicBezTo>
                    <a:pt x="340" y="54"/>
                    <a:pt x="339" y="58"/>
                    <a:pt x="339" y="59"/>
                  </a:cubicBezTo>
                  <a:cubicBezTo>
                    <a:pt x="339" y="61"/>
                    <a:pt x="343" y="62"/>
                    <a:pt x="345" y="62"/>
                  </a:cubicBezTo>
                  <a:cubicBezTo>
                    <a:pt x="346" y="60"/>
                    <a:pt x="343" y="60"/>
                    <a:pt x="343" y="60"/>
                  </a:cubicBezTo>
                  <a:cubicBezTo>
                    <a:pt x="341" y="59"/>
                    <a:pt x="341" y="57"/>
                    <a:pt x="342" y="56"/>
                  </a:cubicBezTo>
                  <a:cubicBezTo>
                    <a:pt x="342" y="54"/>
                    <a:pt x="343" y="53"/>
                    <a:pt x="344" y="55"/>
                  </a:cubicBezTo>
                  <a:cubicBezTo>
                    <a:pt x="345" y="55"/>
                    <a:pt x="345" y="56"/>
                    <a:pt x="345" y="56"/>
                  </a:cubicBezTo>
                  <a:cubicBezTo>
                    <a:pt x="346" y="57"/>
                    <a:pt x="348" y="57"/>
                    <a:pt x="348" y="57"/>
                  </a:cubicBezTo>
                  <a:cubicBezTo>
                    <a:pt x="350" y="57"/>
                    <a:pt x="352" y="56"/>
                    <a:pt x="352" y="58"/>
                  </a:cubicBezTo>
                  <a:cubicBezTo>
                    <a:pt x="353" y="60"/>
                    <a:pt x="350" y="61"/>
                    <a:pt x="349" y="62"/>
                  </a:cubicBezTo>
                  <a:cubicBezTo>
                    <a:pt x="347" y="63"/>
                    <a:pt x="339" y="63"/>
                    <a:pt x="340" y="66"/>
                  </a:cubicBezTo>
                  <a:cubicBezTo>
                    <a:pt x="341" y="66"/>
                    <a:pt x="342" y="65"/>
                    <a:pt x="344" y="65"/>
                  </a:cubicBezTo>
                  <a:cubicBezTo>
                    <a:pt x="345" y="65"/>
                    <a:pt x="346" y="65"/>
                    <a:pt x="347" y="65"/>
                  </a:cubicBezTo>
                  <a:cubicBezTo>
                    <a:pt x="349" y="64"/>
                    <a:pt x="351" y="63"/>
                    <a:pt x="353" y="61"/>
                  </a:cubicBezTo>
                  <a:cubicBezTo>
                    <a:pt x="354" y="62"/>
                    <a:pt x="353" y="65"/>
                    <a:pt x="354" y="66"/>
                  </a:cubicBezTo>
                  <a:cubicBezTo>
                    <a:pt x="354" y="67"/>
                    <a:pt x="355" y="67"/>
                    <a:pt x="356" y="67"/>
                  </a:cubicBezTo>
                  <a:cubicBezTo>
                    <a:pt x="356" y="68"/>
                    <a:pt x="356" y="68"/>
                    <a:pt x="356" y="69"/>
                  </a:cubicBezTo>
                  <a:cubicBezTo>
                    <a:pt x="356" y="71"/>
                    <a:pt x="356" y="71"/>
                    <a:pt x="357" y="70"/>
                  </a:cubicBezTo>
                  <a:cubicBezTo>
                    <a:pt x="358" y="70"/>
                    <a:pt x="359" y="69"/>
                    <a:pt x="359" y="69"/>
                  </a:cubicBezTo>
                  <a:cubicBezTo>
                    <a:pt x="360" y="69"/>
                    <a:pt x="359" y="70"/>
                    <a:pt x="360" y="70"/>
                  </a:cubicBezTo>
                  <a:cubicBezTo>
                    <a:pt x="361" y="71"/>
                    <a:pt x="360" y="71"/>
                    <a:pt x="361" y="71"/>
                  </a:cubicBezTo>
                  <a:cubicBezTo>
                    <a:pt x="362" y="70"/>
                    <a:pt x="363" y="70"/>
                    <a:pt x="363" y="69"/>
                  </a:cubicBezTo>
                  <a:cubicBezTo>
                    <a:pt x="364" y="67"/>
                    <a:pt x="363" y="67"/>
                    <a:pt x="361" y="67"/>
                  </a:cubicBezTo>
                  <a:cubicBezTo>
                    <a:pt x="360" y="66"/>
                    <a:pt x="358" y="65"/>
                    <a:pt x="357" y="64"/>
                  </a:cubicBezTo>
                  <a:cubicBezTo>
                    <a:pt x="357" y="62"/>
                    <a:pt x="360" y="62"/>
                    <a:pt x="361" y="62"/>
                  </a:cubicBezTo>
                  <a:cubicBezTo>
                    <a:pt x="361" y="60"/>
                    <a:pt x="359" y="59"/>
                    <a:pt x="362" y="58"/>
                  </a:cubicBezTo>
                  <a:cubicBezTo>
                    <a:pt x="362" y="56"/>
                    <a:pt x="360" y="58"/>
                    <a:pt x="359" y="57"/>
                  </a:cubicBezTo>
                  <a:cubicBezTo>
                    <a:pt x="357" y="56"/>
                    <a:pt x="359" y="56"/>
                    <a:pt x="360" y="56"/>
                  </a:cubicBezTo>
                  <a:cubicBezTo>
                    <a:pt x="361" y="56"/>
                    <a:pt x="364" y="56"/>
                    <a:pt x="363" y="54"/>
                  </a:cubicBezTo>
                  <a:cubicBezTo>
                    <a:pt x="363" y="54"/>
                    <a:pt x="360" y="54"/>
                    <a:pt x="360" y="54"/>
                  </a:cubicBezTo>
                  <a:cubicBezTo>
                    <a:pt x="359" y="54"/>
                    <a:pt x="359" y="53"/>
                    <a:pt x="359" y="53"/>
                  </a:cubicBezTo>
                  <a:cubicBezTo>
                    <a:pt x="360" y="52"/>
                    <a:pt x="362" y="52"/>
                    <a:pt x="363" y="52"/>
                  </a:cubicBezTo>
                  <a:cubicBezTo>
                    <a:pt x="366" y="52"/>
                    <a:pt x="364" y="51"/>
                    <a:pt x="364" y="50"/>
                  </a:cubicBezTo>
                  <a:cubicBezTo>
                    <a:pt x="363" y="48"/>
                    <a:pt x="365" y="46"/>
                    <a:pt x="366" y="45"/>
                  </a:cubicBezTo>
                  <a:cubicBezTo>
                    <a:pt x="368" y="43"/>
                    <a:pt x="369" y="41"/>
                    <a:pt x="370" y="41"/>
                  </a:cubicBezTo>
                  <a:cubicBezTo>
                    <a:pt x="372" y="40"/>
                    <a:pt x="374" y="40"/>
                    <a:pt x="376" y="40"/>
                  </a:cubicBezTo>
                  <a:cubicBezTo>
                    <a:pt x="377" y="41"/>
                    <a:pt x="380" y="43"/>
                    <a:pt x="380" y="42"/>
                  </a:cubicBezTo>
                  <a:cubicBezTo>
                    <a:pt x="381" y="41"/>
                    <a:pt x="378" y="39"/>
                    <a:pt x="378" y="39"/>
                  </a:cubicBezTo>
                  <a:cubicBezTo>
                    <a:pt x="377" y="38"/>
                    <a:pt x="375" y="38"/>
                    <a:pt x="375" y="37"/>
                  </a:cubicBezTo>
                  <a:cubicBezTo>
                    <a:pt x="375" y="36"/>
                    <a:pt x="377" y="36"/>
                    <a:pt x="377" y="35"/>
                  </a:cubicBezTo>
                  <a:cubicBezTo>
                    <a:pt x="379" y="34"/>
                    <a:pt x="378" y="32"/>
                    <a:pt x="379" y="30"/>
                  </a:cubicBezTo>
                  <a:cubicBezTo>
                    <a:pt x="380" y="28"/>
                    <a:pt x="382" y="27"/>
                    <a:pt x="383" y="28"/>
                  </a:cubicBezTo>
                  <a:cubicBezTo>
                    <a:pt x="384" y="29"/>
                    <a:pt x="384" y="31"/>
                    <a:pt x="386" y="32"/>
                  </a:cubicBezTo>
                  <a:cubicBezTo>
                    <a:pt x="387" y="34"/>
                    <a:pt x="388" y="32"/>
                    <a:pt x="388" y="31"/>
                  </a:cubicBezTo>
                  <a:cubicBezTo>
                    <a:pt x="387" y="29"/>
                    <a:pt x="386" y="28"/>
                    <a:pt x="385" y="27"/>
                  </a:cubicBezTo>
                  <a:cubicBezTo>
                    <a:pt x="383" y="25"/>
                    <a:pt x="382" y="25"/>
                    <a:pt x="380" y="24"/>
                  </a:cubicBezTo>
                  <a:cubicBezTo>
                    <a:pt x="378" y="24"/>
                    <a:pt x="378" y="23"/>
                    <a:pt x="378" y="21"/>
                  </a:cubicBezTo>
                  <a:cubicBezTo>
                    <a:pt x="378" y="20"/>
                    <a:pt x="378" y="20"/>
                    <a:pt x="379" y="19"/>
                  </a:cubicBezTo>
                  <a:cubicBezTo>
                    <a:pt x="379" y="19"/>
                    <a:pt x="381" y="18"/>
                    <a:pt x="382" y="18"/>
                  </a:cubicBezTo>
                  <a:cubicBezTo>
                    <a:pt x="382" y="19"/>
                    <a:pt x="382" y="19"/>
                    <a:pt x="382" y="20"/>
                  </a:cubicBezTo>
                  <a:cubicBezTo>
                    <a:pt x="383" y="21"/>
                    <a:pt x="383" y="21"/>
                    <a:pt x="384" y="21"/>
                  </a:cubicBezTo>
                  <a:cubicBezTo>
                    <a:pt x="384" y="22"/>
                    <a:pt x="385" y="24"/>
                    <a:pt x="386" y="23"/>
                  </a:cubicBezTo>
                  <a:cubicBezTo>
                    <a:pt x="386" y="22"/>
                    <a:pt x="384" y="17"/>
                    <a:pt x="387" y="18"/>
                  </a:cubicBezTo>
                  <a:cubicBezTo>
                    <a:pt x="387" y="17"/>
                    <a:pt x="386" y="17"/>
                    <a:pt x="385" y="16"/>
                  </a:cubicBezTo>
                  <a:cubicBezTo>
                    <a:pt x="384" y="16"/>
                    <a:pt x="384" y="14"/>
                    <a:pt x="384" y="13"/>
                  </a:cubicBezTo>
                  <a:cubicBezTo>
                    <a:pt x="385" y="12"/>
                    <a:pt x="387" y="11"/>
                    <a:pt x="388" y="11"/>
                  </a:cubicBezTo>
                  <a:cubicBezTo>
                    <a:pt x="390" y="12"/>
                    <a:pt x="389" y="14"/>
                    <a:pt x="389" y="16"/>
                  </a:cubicBezTo>
                  <a:cubicBezTo>
                    <a:pt x="393" y="18"/>
                    <a:pt x="391" y="12"/>
                    <a:pt x="393" y="11"/>
                  </a:cubicBezTo>
                  <a:cubicBezTo>
                    <a:pt x="393" y="12"/>
                    <a:pt x="394" y="14"/>
                    <a:pt x="393" y="15"/>
                  </a:cubicBezTo>
                  <a:cubicBezTo>
                    <a:pt x="393" y="17"/>
                    <a:pt x="392" y="18"/>
                    <a:pt x="393" y="19"/>
                  </a:cubicBezTo>
                  <a:cubicBezTo>
                    <a:pt x="394" y="18"/>
                    <a:pt x="394" y="15"/>
                    <a:pt x="396" y="16"/>
                  </a:cubicBezTo>
                  <a:cubicBezTo>
                    <a:pt x="396" y="16"/>
                    <a:pt x="398" y="18"/>
                    <a:pt x="398" y="19"/>
                  </a:cubicBezTo>
                  <a:cubicBezTo>
                    <a:pt x="398" y="20"/>
                    <a:pt x="397" y="24"/>
                    <a:pt x="399" y="22"/>
                  </a:cubicBezTo>
                  <a:cubicBezTo>
                    <a:pt x="400" y="22"/>
                    <a:pt x="400" y="18"/>
                    <a:pt x="400" y="17"/>
                  </a:cubicBezTo>
                  <a:cubicBezTo>
                    <a:pt x="400" y="16"/>
                    <a:pt x="399" y="12"/>
                    <a:pt x="400" y="12"/>
                  </a:cubicBezTo>
                  <a:cubicBezTo>
                    <a:pt x="401" y="12"/>
                    <a:pt x="402" y="16"/>
                    <a:pt x="403" y="17"/>
                  </a:cubicBezTo>
                  <a:cubicBezTo>
                    <a:pt x="403" y="19"/>
                    <a:pt x="402" y="19"/>
                    <a:pt x="404" y="17"/>
                  </a:cubicBezTo>
                  <a:cubicBezTo>
                    <a:pt x="405" y="16"/>
                    <a:pt x="406" y="16"/>
                    <a:pt x="407" y="18"/>
                  </a:cubicBezTo>
                  <a:cubicBezTo>
                    <a:pt x="408" y="18"/>
                    <a:pt x="408" y="16"/>
                    <a:pt x="410" y="16"/>
                  </a:cubicBezTo>
                  <a:cubicBezTo>
                    <a:pt x="411" y="17"/>
                    <a:pt x="411" y="18"/>
                    <a:pt x="411" y="19"/>
                  </a:cubicBezTo>
                  <a:cubicBezTo>
                    <a:pt x="410" y="20"/>
                    <a:pt x="409" y="22"/>
                    <a:pt x="409" y="22"/>
                  </a:cubicBezTo>
                  <a:cubicBezTo>
                    <a:pt x="408" y="23"/>
                    <a:pt x="406" y="24"/>
                    <a:pt x="406" y="24"/>
                  </a:cubicBezTo>
                  <a:cubicBezTo>
                    <a:pt x="405" y="25"/>
                    <a:pt x="405" y="26"/>
                    <a:pt x="405" y="28"/>
                  </a:cubicBezTo>
                  <a:cubicBezTo>
                    <a:pt x="404" y="29"/>
                    <a:pt x="403" y="29"/>
                    <a:pt x="402" y="30"/>
                  </a:cubicBezTo>
                  <a:cubicBezTo>
                    <a:pt x="401" y="31"/>
                    <a:pt x="400" y="32"/>
                    <a:pt x="399" y="33"/>
                  </a:cubicBezTo>
                  <a:cubicBezTo>
                    <a:pt x="398" y="35"/>
                    <a:pt x="396" y="36"/>
                    <a:pt x="395" y="38"/>
                  </a:cubicBezTo>
                  <a:cubicBezTo>
                    <a:pt x="397" y="39"/>
                    <a:pt x="397" y="37"/>
                    <a:pt x="397" y="40"/>
                  </a:cubicBezTo>
                  <a:cubicBezTo>
                    <a:pt x="398" y="42"/>
                    <a:pt x="398" y="44"/>
                    <a:pt x="398" y="46"/>
                  </a:cubicBezTo>
                  <a:cubicBezTo>
                    <a:pt x="397" y="46"/>
                    <a:pt x="395" y="47"/>
                    <a:pt x="395" y="49"/>
                  </a:cubicBezTo>
                  <a:cubicBezTo>
                    <a:pt x="395" y="50"/>
                    <a:pt x="396" y="50"/>
                    <a:pt x="396" y="51"/>
                  </a:cubicBezTo>
                  <a:cubicBezTo>
                    <a:pt x="396" y="52"/>
                    <a:pt x="395" y="52"/>
                    <a:pt x="395" y="53"/>
                  </a:cubicBezTo>
                  <a:cubicBezTo>
                    <a:pt x="393" y="54"/>
                    <a:pt x="393" y="55"/>
                    <a:pt x="392" y="57"/>
                  </a:cubicBezTo>
                  <a:cubicBezTo>
                    <a:pt x="392" y="58"/>
                    <a:pt x="390" y="64"/>
                    <a:pt x="393" y="65"/>
                  </a:cubicBezTo>
                  <a:cubicBezTo>
                    <a:pt x="395" y="65"/>
                    <a:pt x="392" y="60"/>
                    <a:pt x="394" y="60"/>
                  </a:cubicBezTo>
                  <a:cubicBezTo>
                    <a:pt x="395" y="61"/>
                    <a:pt x="395" y="65"/>
                    <a:pt x="397" y="64"/>
                  </a:cubicBezTo>
                  <a:cubicBezTo>
                    <a:pt x="398" y="63"/>
                    <a:pt x="398" y="61"/>
                    <a:pt x="398" y="60"/>
                  </a:cubicBezTo>
                  <a:cubicBezTo>
                    <a:pt x="399" y="57"/>
                    <a:pt x="401" y="56"/>
                    <a:pt x="402" y="54"/>
                  </a:cubicBezTo>
                  <a:cubicBezTo>
                    <a:pt x="402" y="53"/>
                    <a:pt x="403" y="52"/>
                    <a:pt x="403" y="51"/>
                  </a:cubicBezTo>
                  <a:cubicBezTo>
                    <a:pt x="403" y="50"/>
                    <a:pt x="402" y="50"/>
                    <a:pt x="402" y="50"/>
                  </a:cubicBezTo>
                  <a:cubicBezTo>
                    <a:pt x="400" y="47"/>
                    <a:pt x="406" y="43"/>
                    <a:pt x="407" y="41"/>
                  </a:cubicBezTo>
                  <a:cubicBezTo>
                    <a:pt x="411" y="37"/>
                    <a:pt x="412" y="33"/>
                    <a:pt x="413" y="29"/>
                  </a:cubicBezTo>
                  <a:cubicBezTo>
                    <a:pt x="414" y="27"/>
                    <a:pt x="416" y="25"/>
                    <a:pt x="417" y="23"/>
                  </a:cubicBezTo>
                  <a:cubicBezTo>
                    <a:pt x="417" y="21"/>
                    <a:pt x="418" y="19"/>
                    <a:pt x="420" y="18"/>
                  </a:cubicBezTo>
                  <a:cubicBezTo>
                    <a:pt x="421" y="16"/>
                    <a:pt x="426" y="10"/>
                    <a:pt x="427" y="15"/>
                  </a:cubicBezTo>
                  <a:cubicBezTo>
                    <a:pt x="427" y="17"/>
                    <a:pt x="426" y="18"/>
                    <a:pt x="426" y="20"/>
                  </a:cubicBezTo>
                  <a:cubicBezTo>
                    <a:pt x="426" y="21"/>
                    <a:pt x="426" y="21"/>
                    <a:pt x="426" y="23"/>
                  </a:cubicBezTo>
                  <a:cubicBezTo>
                    <a:pt x="426" y="25"/>
                    <a:pt x="426" y="27"/>
                    <a:pt x="424" y="28"/>
                  </a:cubicBezTo>
                  <a:cubicBezTo>
                    <a:pt x="424" y="29"/>
                    <a:pt x="420" y="31"/>
                    <a:pt x="420" y="31"/>
                  </a:cubicBezTo>
                  <a:cubicBezTo>
                    <a:pt x="421" y="33"/>
                    <a:pt x="424" y="30"/>
                    <a:pt x="425" y="31"/>
                  </a:cubicBezTo>
                  <a:cubicBezTo>
                    <a:pt x="425" y="31"/>
                    <a:pt x="425" y="36"/>
                    <a:pt x="424" y="37"/>
                  </a:cubicBezTo>
                  <a:cubicBezTo>
                    <a:pt x="424" y="39"/>
                    <a:pt x="423" y="41"/>
                    <a:pt x="422" y="43"/>
                  </a:cubicBezTo>
                  <a:cubicBezTo>
                    <a:pt x="422" y="44"/>
                    <a:pt x="422" y="47"/>
                    <a:pt x="422" y="48"/>
                  </a:cubicBezTo>
                  <a:cubicBezTo>
                    <a:pt x="423" y="49"/>
                    <a:pt x="423" y="48"/>
                    <a:pt x="424" y="47"/>
                  </a:cubicBezTo>
                  <a:cubicBezTo>
                    <a:pt x="424" y="47"/>
                    <a:pt x="424" y="46"/>
                    <a:pt x="425" y="45"/>
                  </a:cubicBezTo>
                  <a:cubicBezTo>
                    <a:pt x="425" y="44"/>
                    <a:pt x="426" y="45"/>
                    <a:pt x="426" y="44"/>
                  </a:cubicBezTo>
                  <a:cubicBezTo>
                    <a:pt x="427" y="44"/>
                    <a:pt x="427" y="44"/>
                    <a:pt x="427" y="44"/>
                  </a:cubicBezTo>
                  <a:cubicBezTo>
                    <a:pt x="427" y="43"/>
                    <a:pt x="428" y="43"/>
                    <a:pt x="428" y="42"/>
                  </a:cubicBezTo>
                  <a:cubicBezTo>
                    <a:pt x="428" y="41"/>
                    <a:pt x="428" y="41"/>
                    <a:pt x="430" y="41"/>
                  </a:cubicBezTo>
                  <a:cubicBezTo>
                    <a:pt x="431" y="41"/>
                    <a:pt x="432" y="43"/>
                    <a:pt x="434" y="42"/>
                  </a:cubicBezTo>
                  <a:cubicBezTo>
                    <a:pt x="433" y="41"/>
                    <a:pt x="432" y="39"/>
                    <a:pt x="432" y="37"/>
                  </a:cubicBezTo>
                  <a:cubicBezTo>
                    <a:pt x="431" y="35"/>
                    <a:pt x="432" y="33"/>
                    <a:pt x="434" y="34"/>
                  </a:cubicBezTo>
                  <a:cubicBezTo>
                    <a:pt x="434" y="34"/>
                    <a:pt x="438" y="37"/>
                    <a:pt x="437" y="34"/>
                  </a:cubicBezTo>
                  <a:cubicBezTo>
                    <a:pt x="437" y="33"/>
                    <a:pt x="435" y="33"/>
                    <a:pt x="435" y="32"/>
                  </a:cubicBezTo>
                  <a:cubicBezTo>
                    <a:pt x="434" y="31"/>
                    <a:pt x="435" y="31"/>
                    <a:pt x="435" y="30"/>
                  </a:cubicBezTo>
                  <a:cubicBezTo>
                    <a:pt x="435" y="29"/>
                    <a:pt x="435" y="29"/>
                    <a:pt x="435" y="29"/>
                  </a:cubicBezTo>
                  <a:cubicBezTo>
                    <a:pt x="434" y="28"/>
                    <a:pt x="434" y="28"/>
                    <a:pt x="434" y="28"/>
                  </a:cubicBezTo>
                  <a:cubicBezTo>
                    <a:pt x="433" y="26"/>
                    <a:pt x="434" y="26"/>
                    <a:pt x="435" y="25"/>
                  </a:cubicBezTo>
                  <a:cubicBezTo>
                    <a:pt x="437" y="25"/>
                    <a:pt x="438" y="26"/>
                    <a:pt x="438" y="24"/>
                  </a:cubicBezTo>
                  <a:cubicBezTo>
                    <a:pt x="438" y="24"/>
                    <a:pt x="438" y="23"/>
                    <a:pt x="438" y="23"/>
                  </a:cubicBezTo>
                  <a:cubicBezTo>
                    <a:pt x="438" y="22"/>
                    <a:pt x="438" y="21"/>
                    <a:pt x="439" y="21"/>
                  </a:cubicBezTo>
                  <a:cubicBezTo>
                    <a:pt x="441" y="20"/>
                    <a:pt x="443" y="23"/>
                    <a:pt x="444" y="22"/>
                  </a:cubicBezTo>
                  <a:cubicBezTo>
                    <a:pt x="443" y="21"/>
                    <a:pt x="443" y="22"/>
                    <a:pt x="442" y="21"/>
                  </a:cubicBezTo>
                  <a:cubicBezTo>
                    <a:pt x="442" y="21"/>
                    <a:pt x="442" y="20"/>
                    <a:pt x="442" y="19"/>
                  </a:cubicBezTo>
                  <a:cubicBezTo>
                    <a:pt x="442" y="19"/>
                    <a:pt x="440" y="17"/>
                    <a:pt x="440" y="16"/>
                  </a:cubicBezTo>
                  <a:cubicBezTo>
                    <a:pt x="438" y="16"/>
                    <a:pt x="438" y="17"/>
                    <a:pt x="436" y="16"/>
                  </a:cubicBezTo>
                  <a:cubicBezTo>
                    <a:pt x="435" y="15"/>
                    <a:pt x="434" y="14"/>
                    <a:pt x="435" y="13"/>
                  </a:cubicBezTo>
                  <a:cubicBezTo>
                    <a:pt x="436" y="11"/>
                    <a:pt x="440" y="15"/>
                    <a:pt x="438" y="12"/>
                  </a:cubicBezTo>
                  <a:cubicBezTo>
                    <a:pt x="437" y="11"/>
                    <a:pt x="436" y="10"/>
                    <a:pt x="437" y="9"/>
                  </a:cubicBezTo>
                  <a:cubicBezTo>
                    <a:pt x="438" y="8"/>
                    <a:pt x="439" y="9"/>
                    <a:pt x="440" y="9"/>
                  </a:cubicBezTo>
                  <a:cubicBezTo>
                    <a:pt x="440" y="9"/>
                    <a:pt x="441" y="9"/>
                    <a:pt x="441" y="9"/>
                  </a:cubicBezTo>
                  <a:cubicBezTo>
                    <a:pt x="441" y="10"/>
                    <a:pt x="441" y="11"/>
                    <a:pt x="441" y="11"/>
                  </a:cubicBezTo>
                  <a:cubicBezTo>
                    <a:pt x="442" y="12"/>
                    <a:pt x="443" y="12"/>
                    <a:pt x="444" y="11"/>
                  </a:cubicBezTo>
                  <a:cubicBezTo>
                    <a:pt x="444" y="9"/>
                    <a:pt x="442" y="8"/>
                    <a:pt x="442" y="7"/>
                  </a:cubicBezTo>
                  <a:cubicBezTo>
                    <a:pt x="442" y="5"/>
                    <a:pt x="443" y="6"/>
                    <a:pt x="444" y="4"/>
                  </a:cubicBezTo>
                  <a:cubicBezTo>
                    <a:pt x="445" y="4"/>
                    <a:pt x="444" y="3"/>
                    <a:pt x="445" y="3"/>
                  </a:cubicBezTo>
                  <a:cubicBezTo>
                    <a:pt x="445" y="3"/>
                    <a:pt x="447" y="6"/>
                    <a:pt x="447" y="6"/>
                  </a:cubicBezTo>
                  <a:cubicBezTo>
                    <a:pt x="447" y="6"/>
                    <a:pt x="448" y="6"/>
                    <a:pt x="448" y="6"/>
                  </a:cubicBezTo>
                  <a:cubicBezTo>
                    <a:pt x="448" y="7"/>
                    <a:pt x="448" y="7"/>
                    <a:pt x="448" y="7"/>
                  </a:cubicBezTo>
                  <a:cubicBezTo>
                    <a:pt x="449" y="8"/>
                    <a:pt x="451" y="8"/>
                    <a:pt x="451" y="7"/>
                  </a:cubicBezTo>
                  <a:cubicBezTo>
                    <a:pt x="452" y="7"/>
                    <a:pt x="451" y="6"/>
                    <a:pt x="452" y="6"/>
                  </a:cubicBezTo>
                  <a:cubicBezTo>
                    <a:pt x="452" y="6"/>
                    <a:pt x="453" y="7"/>
                    <a:pt x="453" y="7"/>
                  </a:cubicBezTo>
                  <a:cubicBezTo>
                    <a:pt x="453" y="7"/>
                    <a:pt x="454" y="7"/>
                    <a:pt x="454" y="7"/>
                  </a:cubicBezTo>
                  <a:cubicBezTo>
                    <a:pt x="455" y="6"/>
                    <a:pt x="455" y="5"/>
                    <a:pt x="455" y="5"/>
                  </a:cubicBezTo>
                  <a:cubicBezTo>
                    <a:pt x="456" y="6"/>
                    <a:pt x="455" y="9"/>
                    <a:pt x="456" y="10"/>
                  </a:cubicBezTo>
                  <a:cubicBezTo>
                    <a:pt x="456" y="11"/>
                    <a:pt x="458" y="10"/>
                    <a:pt x="459" y="10"/>
                  </a:cubicBezTo>
                  <a:cubicBezTo>
                    <a:pt x="462" y="10"/>
                    <a:pt x="462" y="10"/>
                    <a:pt x="462" y="13"/>
                  </a:cubicBezTo>
                  <a:cubicBezTo>
                    <a:pt x="461" y="14"/>
                    <a:pt x="461" y="15"/>
                    <a:pt x="461" y="16"/>
                  </a:cubicBezTo>
                  <a:cubicBezTo>
                    <a:pt x="460" y="17"/>
                    <a:pt x="459" y="17"/>
                    <a:pt x="459" y="18"/>
                  </a:cubicBezTo>
                  <a:cubicBezTo>
                    <a:pt x="459" y="18"/>
                    <a:pt x="460" y="18"/>
                    <a:pt x="460" y="18"/>
                  </a:cubicBezTo>
                  <a:cubicBezTo>
                    <a:pt x="460" y="20"/>
                    <a:pt x="458" y="20"/>
                    <a:pt x="457" y="20"/>
                  </a:cubicBezTo>
                  <a:cubicBezTo>
                    <a:pt x="456" y="21"/>
                    <a:pt x="456" y="20"/>
                    <a:pt x="456" y="21"/>
                  </a:cubicBezTo>
                  <a:cubicBezTo>
                    <a:pt x="456" y="22"/>
                    <a:pt x="457" y="22"/>
                    <a:pt x="457" y="23"/>
                  </a:cubicBezTo>
                  <a:cubicBezTo>
                    <a:pt x="455" y="26"/>
                    <a:pt x="453" y="22"/>
                    <a:pt x="452" y="22"/>
                  </a:cubicBezTo>
                  <a:cubicBezTo>
                    <a:pt x="451" y="21"/>
                    <a:pt x="450" y="22"/>
                    <a:pt x="449" y="22"/>
                  </a:cubicBezTo>
                  <a:cubicBezTo>
                    <a:pt x="448" y="23"/>
                    <a:pt x="447" y="22"/>
                    <a:pt x="446" y="22"/>
                  </a:cubicBezTo>
                  <a:cubicBezTo>
                    <a:pt x="447" y="23"/>
                    <a:pt x="448" y="24"/>
                    <a:pt x="447" y="25"/>
                  </a:cubicBezTo>
                  <a:cubicBezTo>
                    <a:pt x="448" y="25"/>
                    <a:pt x="451" y="24"/>
                    <a:pt x="451" y="24"/>
                  </a:cubicBezTo>
                  <a:cubicBezTo>
                    <a:pt x="451" y="25"/>
                    <a:pt x="451" y="25"/>
                    <a:pt x="451" y="25"/>
                  </a:cubicBezTo>
                  <a:cubicBezTo>
                    <a:pt x="452" y="26"/>
                    <a:pt x="454" y="25"/>
                    <a:pt x="453" y="27"/>
                  </a:cubicBezTo>
                  <a:cubicBezTo>
                    <a:pt x="453" y="28"/>
                    <a:pt x="452" y="28"/>
                    <a:pt x="451" y="29"/>
                  </a:cubicBezTo>
                  <a:cubicBezTo>
                    <a:pt x="450" y="29"/>
                    <a:pt x="449" y="30"/>
                    <a:pt x="448" y="31"/>
                  </a:cubicBezTo>
                  <a:cubicBezTo>
                    <a:pt x="447" y="32"/>
                    <a:pt x="446" y="32"/>
                    <a:pt x="444" y="33"/>
                  </a:cubicBezTo>
                  <a:cubicBezTo>
                    <a:pt x="446" y="37"/>
                    <a:pt x="455" y="28"/>
                    <a:pt x="457" y="27"/>
                  </a:cubicBezTo>
                  <a:cubicBezTo>
                    <a:pt x="459" y="31"/>
                    <a:pt x="454" y="36"/>
                    <a:pt x="451" y="38"/>
                  </a:cubicBezTo>
                  <a:cubicBezTo>
                    <a:pt x="450" y="39"/>
                    <a:pt x="447" y="41"/>
                    <a:pt x="450" y="41"/>
                  </a:cubicBezTo>
                  <a:cubicBezTo>
                    <a:pt x="451" y="41"/>
                    <a:pt x="453" y="39"/>
                    <a:pt x="453" y="42"/>
                  </a:cubicBezTo>
                  <a:cubicBezTo>
                    <a:pt x="455" y="43"/>
                    <a:pt x="455" y="40"/>
                    <a:pt x="457" y="39"/>
                  </a:cubicBezTo>
                  <a:cubicBezTo>
                    <a:pt x="457" y="40"/>
                    <a:pt x="457" y="41"/>
                    <a:pt x="456" y="42"/>
                  </a:cubicBezTo>
                  <a:cubicBezTo>
                    <a:pt x="455" y="42"/>
                    <a:pt x="455" y="45"/>
                    <a:pt x="455" y="45"/>
                  </a:cubicBezTo>
                  <a:cubicBezTo>
                    <a:pt x="455" y="48"/>
                    <a:pt x="454" y="49"/>
                    <a:pt x="454" y="52"/>
                  </a:cubicBezTo>
                  <a:cubicBezTo>
                    <a:pt x="454" y="54"/>
                    <a:pt x="454" y="56"/>
                    <a:pt x="454" y="58"/>
                  </a:cubicBezTo>
                  <a:cubicBezTo>
                    <a:pt x="454" y="60"/>
                    <a:pt x="453" y="62"/>
                    <a:pt x="453" y="64"/>
                  </a:cubicBezTo>
                  <a:cubicBezTo>
                    <a:pt x="457" y="64"/>
                    <a:pt x="456" y="54"/>
                    <a:pt x="456" y="53"/>
                  </a:cubicBezTo>
                  <a:cubicBezTo>
                    <a:pt x="455" y="50"/>
                    <a:pt x="456" y="48"/>
                    <a:pt x="457" y="46"/>
                  </a:cubicBezTo>
                  <a:cubicBezTo>
                    <a:pt x="458" y="44"/>
                    <a:pt x="458" y="41"/>
                    <a:pt x="460" y="40"/>
                  </a:cubicBezTo>
                  <a:cubicBezTo>
                    <a:pt x="460" y="41"/>
                    <a:pt x="460" y="42"/>
                    <a:pt x="461" y="43"/>
                  </a:cubicBezTo>
                  <a:cubicBezTo>
                    <a:pt x="461" y="42"/>
                    <a:pt x="462" y="40"/>
                    <a:pt x="462" y="40"/>
                  </a:cubicBezTo>
                  <a:cubicBezTo>
                    <a:pt x="462" y="39"/>
                    <a:pt x="461" y="39"/>
                    <a:pt x="460" y="38"/>
                  </a:cubicBezTo>
                  <a:cubicBezTo>
                    <a:pt x="459" y="36"/>
                    <a:pt x="460" y="35"/>
                    <a:pt x="460" y="34"/>
                  </a:cubicBezTo>
                  <a:cubicBezTo>
                    <a:pt x="461" y="33"/>
                    <a:pt x="461" y="31"/>
                    <a:pt x="461" y="30"/>
                  </a:cubicBezTo>
                  <a:cubicBezTo>
                    <a:pt x="462" y="29"/>
                    <a:pt x="463" y="30"/>
                    <a:pt x="463" y="28"/>
                  </a:cubicBezTo>
                  <a:cubicBezTo>
                    <a:pt x="463" y="28"/>
                    <a:pt x="462" y="27"/>
                    <a:pt x="462" y="26"/>
                  </a:cubicBezTo>
                  <a:cubicBezTo>
                    <a:pt x="462" y="24"/>
                    <a:pt x="465" y="21"/>
                    <a:pt x="466" y="19"/>
                  </a:cubicBezTo>
                  <a:cubicBezTo>
                    <a:pt x="466" y="17"/>
                    <a:pt x="469" y="17"/>
                    <a:pt x="471" y="17"/>
                  </a:cubicBezTo>
                  <a:cubicBezTo>
                    <a:pt x="471" y="17"/>
                    <a:pt x="472" y="17"/>
                    <a:pt x="472" y="17"/>
                  </a:cubicBezTo>
                  <a:cubicBezTo>
                    <a:pt x="472" y="17"/>
                    <a:pt x="472" y="18"/>
                    <a:pt x="472" y="18"/>
                  </a:cubicBezTo>
                  <a:cubicBezTo>
                    <a:pt x="473" y="19"/>
                    <a:pt x="474" y="18"/>
                    <a:pt x="475" y="19"/>
                  </a:cubicBezTo>
                  <a:cubicBezTo>
                    <a:pt x="476" y="20"/>
                    <a:pt x="476" y="21"/>
                    <a:pt x="476" y="22"/>
                  </a:cubicBezTo>
                  <a:cubicBezTo>
                    <a:pt x="477" y="22"/>
                    <a:pt x="478" y="22"/>
                    <a:pt x="479" y="23"/>
                  </a:cubicBezTo>
                  <a:cubicBezTo>
                    <a:pt x="479" y="24"/>
                    <a:pt x="475" y="26"/>
                    <a:pt x="478" y="26"/>
                  </a:cubicBezTo>
                  <a:cubicBezTo>
                    <a:pt x="478" y="27"/>
                    <a:pt x="475" y="30"/>
                    <a:pt x="477" y="31"/>
                  </a:cubicBezTo>
                  <a:cubicBezTo>
                    <a:pt x="478" y="31"/>
                    <a:pt x="479" y="29"/>
                    <a:pt x="479" y="29"/>
                  </a:cubicBezTo>
                  <a:cubicBezTo>
                    <a:pt x="480" y="28"/>
                    <a:pt x="481" y="28"/>
                    <a:pt x="482" y="27"/>
                  </a:cubicBezTo>
                  <a:cubicBezTo>
                    <a:pt x="482" y="27"/>
                    <a:pt x="483" y="26"/>
                    <a:pt x="484" y="26"/>
                  </a:cubicBezTo>
                  <a:cubicBezTo>
                    <a:pt x="485" y="26"/>
                    <a:pt x="485" y="25"/>
                    <a:pt x="485" y="26"/>
                  </a:cubicBezTo>
                  <a:cubicBezTo>
                    <a:pt x="487" y="28"/>
                    <a:pt x="484" y="31"/>
                    <a:pt x="484" y="32"/>
                  </a:cubicBezTo>
                  <a:cubicBezTo>
                    <a:pt x="488" y="33"/>
                    <a:pt x="488" y="30"/>
                    <a:pt x="490" y="28"/>
                  </a:cubicBezTo>
                  <a:cubicBezTo>
                    <a:pt x="491" y="27"/>
                    <a:pt x="493" y="27"/>
                    <a:pt x="494" y="28"/>
                  </a:cubicBezTo>
                  <a:cubicBezTo>
                    <a:pt x="495" y="29"/>
                    <a:pt x="494" y="29"/>
                    <a:pt x="494" y="30"/>
                  </a:cubicBezTo>
                  <a:cubicBezTo>
                    <a:pt x="493" y="32"/>
                    <a:pt x="494" y="31"/>
                    <a:pt x="495" y="32"/>
                  </a:cubicBezTo>
                  <a:cubicBezTo>
                    <a:pt x="496" y="32"/>
                    <a:pt x="497" y="33"/>
                    <a:pt x="497" y="34"/>
                  </a:cubicBezTo>
                  <a:cubicBezTo>
                    <a:pt x="497" y="37"/>
                    <a:pt x="492" y="36"/>
                    <a:pt x="491" y="38"/>
                  </a:cubicBezTo>
                  <a:cubicBezTo>
                    <a:pt x="492" y="38"/>
                    <a:pt x="496" y="38"/>
                    <a:pt x="497" y="38"/>
                  </a:cubicBezTo>
                  <a:cubicBezTo>
                    <a:pt x="499" y="37"/>
                    <a:pt x="500" y="35"/>
                    <a:pt x="502" y="37"/>
                  </a:cubicBezTo>
                  <a:cubicBezTo>
                    <a:pt x="502" y="38"/>
                    <a:pt x="502" y="38"/>
                    <a:pt x="502" y="39"/>
                  </a:cubicBezTo>
                  <a:cubicBezTo>
                    <a:pt x="503" y="40"/>
                    <a:pt x="504" y="40"/>
                    <a:pt x="504" y="41"/>
                  </a:cubicBezTo>
                  <a:cubicBezTo>
                    <a:pt x="505" y="41"/>
                    <a:pt x="505" y="44"/>
                    <a:pt x="506" y="45"/>
                  </a:cubicBezTo>
                  <a:cubicBezTo>
                    <a:pt x="507" y="45"/>
                    <a:pt x="507" y="43"/>
                    <a:pt x="508" y="42"/>
                  </a:cubicBezTo>
                  <a:cubicBezTo>
                    <a:pt x="509" y="42"/>
                    <a:pt x="510" y="44"/>
                    <a:pt x="510" y="45"/>
                  </a:cubicBezTo>
                  <a:cubicBezTo>
                    <a:pt x="511" y="47"/>
                    <a:pt x="511" y="47"/>
                    <a:pt x="511" y="49"/>
                  </a:cubicBezTo>
                  <a:cubicBezTo>
                    <a:pt x="511" y="49"/>
                    <a:pt x="511" y="51"/>
                    <a:pt x="511" y="51"/>
                  </a:cubicBezTo>
                  <a:cubicBezTo>
                    <a:pt x="511" y="52"/>
                    <a:pt x="510" y="53"/>
                    <a:pt x="508" y="54"/>
                  </a:cubicBezTo>
                  <a:cubicBezTo>
                    <a:pt x="506" y="54"/>
                    <a:pt x="504" y="53"/>
                    <a:pt x="502" y="54"/>
                  </a:cubicBezTo>
                  <a:cubicBezTo>
                    <a:pt x="501" y="54"/>
                    <a:pt x="501" y="55"/>
                    <a:pt x="500" y="55"/>
                  </a:cubicBezTo>
                  <a:cubicBezTo>
                    <a:pt x="500" y="56"/>
                    <a:pt x="500" y="56"/>
                    <a:pt x="500" y="57"/>
                  </a:cubicBezTo>
                  <a:cubicBezTo>
                    <a:pt x="499" y="57"/>
                    <a:pt x="498" y="57"/>
                    <a:pt x="498" y="58"/>
                  </a:cubicBezTo>
                  <a:cubicBezTo>
                    <a:pt x="497" y="59"/>
                    <a:pt x="498" y="60"/>
                    <a:pt x="497" y="61"/>
                  </a:cubicBezTo>
                  <a:cubicBezTo>
                    <a:pt x="497" y="62"/>
                    <a:pt x="495" y="62"/>
                    <a:pt x="494" y="63"/>
                  </a:cubicBezTo>
                  <a:cubicBezTo>
                    <a:pt x="492" y="64"/>
                    <a:pt x="492" y="65"/>
                    <a:pt x="490" y="64"/>
                  </a:cubicBezTo>
                  <a:cubicBezTo>
                    <a:pt x="486" y="64"/>
                    <a:pt x="482" y="63"/>
                    <a:pt x="478" y="62"/>
                  </a:cubicBezTo>
                  <a:cubicBezTo>
                    <a:pt x="474" y="62"/>
                    <a:pt x="471" y="60"/>
                    <a:pt x="467" y="59"/>
                  </a:cubicBezTo>
                  <a:cubicBezTo>
                    <a:pt x="467" y="59"/>
                    <a:pt x="465" y="57"/>
                    <a:pt x="464" y="58"/>
                  </a:cubicBezTo>
                  <a:cubicBezTo>
                    <a:pt x="462" y="59"/>
                    <a:pt x="465" y="59"/>
                    <a:pt x="465" y="60"/>
                  </a:cubicBezTo>
                  <a:cubicBezTo>
                    <a:pt x="465" y="61"/>
                    <a:pt x="463" y="62"/>
                    <a:pt x="464" y="63"/>
                  </a:cubicBezTo>
                  <a:cubicBezTo>
                    <a:pt x="464" y="64"/>
                    <a:pt x="466" y="62"/>
                    <a:pt x="467" y="63"/>
                  </a:cubicBezTo>
                  <a:cubicBezTo>
                    <a:pt x="468" y="63"/>
                    <a:pt x="468" y="64"/>
                    <a:pt x="468" y="64"/>
                  </a:cubicBezTo>
                  <a:cubicBezTo>
                    <a:pt x="468" y="64"/>
                    <a:pt x="470" y="65"/>
                    <a:pt x="470" y="65"/>
                  </a:cubicBezTo>
                  <a:cubicBezTo>
                    <a:pt x="471" y="66"/>
                    <a:pt x="475" y="65"/>
                    <a:pt x="474" y="67"/>
                  </a:cubicBezTo>
                  <a:cubicBezTo>
                    <a:pt x="475" y="68"/>
                    <a:pt x="476" y="68"/>
                    <a:pt x="478" y="68"/>
                  </a:cubicBezTo>
                  <a:cubicBezTo>
                    <a:pt x="479" y="68"/>
                    <a:pt x="479" y="69"/>
                    <a:pt x="480" y="69"/>
                  </a:cubicBezTo>
                  <a:cubicBezTo>
                    <a:pt x="483" y="70"/>
                    <a:pt x="485" y="70"/>
                    <a:pt x="482" y="72"/>
                  </a:cubicBezTo>
                  <a:cubicBezTo>
                    <a:pt x="481" y="73"/>
                    <a:pt x="478" y="74"/>
                    <a:pt x="478" y="76"/>
                  </a:cubicBezTo>
                  <a:cubicBezTo>
                    <a:pt x="478" y="78"/>
                    <a:pt x="482" y="74"/>
                    <a:pt x="483" y="74"/>
                  </a:cubicBezTo>
                  <a:cubicBezTo>
                    <a:pt x="483" y="75"/>
                    <a:pt x="484" y="74"/>
                    <a:pt x="485" y="74"/>
                  </a:cubicBezTo>
                  <a:cubicBezTo>
                    <a:pt x="486" y="76"/>
                    <a:pt x="485" y="78"/>
                    <a:pt x="484" y="80"/>
                  </a:cubicBezTo>
                  <a:cubicBezTo>
                    <a:pt x="483" y="81"/>
                    <a:pt x="483" y="83"/>
                    <a:pt x="483" y="84"/>
                  </a:cubicBezTo>
                  <a:cubicBezTo>
                    <a:pt x="482" y="84"/>
                    <a:pt x="481" y="86"/>
                    <a:pt x="481" y="87"/>
                  </a:cubicBezTo>
                  <a:cubicBezTo>
                    <a:pt x="483" y="87"/>
                    <a:pt x="483" y="85"/>
                    <a:pt x="484" y="85"/>
                  </a:cubicBezTo>
                  <a:cubicBezTo>
                    <a:pt x="486" y="83"/>
                    <a:pt x="486" y="84"/>
                    <a:pt x="488" y="84"/>
                  </a:cubicBezTo>
                  <a:cubicBezTo>
                    <a:pt x="489" y="84"/>
                    <a:pt x="490" y="83"/>
                    <a:pt x="490" y="83"/>
                  </a:cubicBezTo>
                  <a:cubicBezTo>
                    <a:pt x="491" y="84"/>
                    <a:pt x="490" y="85"/>
                    <a:pt x="490" y="86"/>
                  </a:cubicBezTo>
                  <a:cubicBezTo>
                    <a:pt x="491" y="86"/>
                    <a:pt x="491" y="84"/>
                    <a:pt x="492" y="85"/>
                  </a:cubicBezTo>
                  <a:cubicBezTo>
                    <a:pt x="493" y="85"/>
                    <a:pt x="493" y="86"/>
                    <a:pt x="495" y="86"/>
                  </a:cubicBezTo>
                  <a:cubicBezTo>
                    <a:pt x="495" y="85"/>
                    <a:pt x="493" y="84"/>
                    <a:pt x="494" y="83"/>
                  </a:cubicBezTo>
                  <a:cubicBezTo>
                    <a:pt x="494" y="82"/>
                    <a:pt x="495" y="82"/>
                    <a:pt x="495" y="81"/>
                  </a:cubicBezTo>
                  <a:cubicBezTo>
                    <a:pt x="495" y="81"/>
                    <a:pt x="494" y="80"/>
                    <a:pt x="494" y="79"/>
                  </a:cubicBezTo>
                  <a:cubicBezTo>
                    <a:pt x="494" y="78"/>
                    <a:pt x="494" y="76"/>
                    <a:pt x="494" y="76"/>
                  </a:cubicBezTo>
                  <a:cubicBezTo>
                    <a:pt x="495" y="76"/>
                    <a:pt x="495" y="76"/>
                    <a:pt x="496" y="76"/>
                  </a:cubicBezTo>
                  <a:cubicBezTo>
                    <a:pt x="497" y="77"/>
                    <a:pt x="496" y="77"/>
                    <a:pt x="496" y="77"/>
                  </a:cubicBezTo>
                  <a:cubicBezTo>
                    <a:pt x="496" y="78"/>
                    <a:pt x="497" y="78"/>
                    <a:pt x="497" y="78"/>
                  </a:cubicBezTo>
                  <a:cubicBezTo>
                    <a:pt x="497" y="79"/>
                    <a:pt x="497" y="78"/>
                    <a:pt x="497" y="78"/>
                  </a:cubicBezTo>
                  <a:cubicBezTo>
                    <a:pt x="498" y="80"/>
                    <a:pt x="497" y="83"/>
                    <a:pt x="498" y="85"/>
                  </a:cubicBezTo>
                  <a:cubicBezTo>
                    <a:pt x="498" y="87"/>
                    <a:pt x="499" y="88"/>
                    <a:pt x="500" y="85"/>
                  </a:cubicBezTo>
                  <a:cubicBezTo>
                    <a:pt x="500" y="83"/>
                    <a:pt x="499" y="81"/>
                    <a:pt x="500" y="79"/>
                  </a:cubicBezTo>
                  <a:cubicBezTo>
                    <a:pt x="503" y="79"/>
                    <a:pt x="504" y="80"/>
                    <a:pt x="504" y="82"/>
                  </a:cubicBezTo>
                  <a:cubicBezTo>
                    <a:pt x="505" y="82"/>
                    <a:pt x="506" y="80"/>
                    <a:pt x="507" y="80"/>
                  </a:cubicBezTo>
                  <a:cubicBezTo>
                    <a:pt x="507" y="83"/>
                    <a:pt x="508" y="86"/>
                    <a:pt x="509" y="89"/>
                  </a:cubicBezTo>
                  <a:cubicBezTo>
                    <a:pt x="509" y="91"/>
                    <a:pt x="510" y="94"/>
                    <a:pt x="507" y="95"/>
                  </a:cubicBezTo>
                  <a:cubicBezTo>
                    <a:pt x="506" y="96"/>
                    <a:pt x="504" y="96"/>
                    <a:pt x="502" y="95"/>
                  </a:cubicBezTo>
                  <a:cubicBezTo>
                    <a:pt x="499" y="94"/>
                    <a:pt x="500" y="93"/>
                    <a:pt x="499" y="91"/>
                  </a:cubicBezTo>
                  <a:cubicBezTo>
                    <a:pt x="498" y="90"/>
                    <a:pt x="495" y="89"/>
                    <a:pt x="494" y="89"/>
                  </a:cubicBezTo>
                  <a:cubicBezTo>
                    <a:pt x="492" y="89"/>
                    <a:pt x="495" y="91"/>
                    <a:pt x="495" y="92"/>
                  </a:cubicBezTo>
                  <a:cubicBezTo>
                    <a:pt x="496" y="94"/>
                    <a:pt x="494" y="98"/>
                    <a:pt x="493" y="100"/>
                  </a:cubicBezTo>
                  <a:cubicBezTo>
                    <a:pt x="493" y="102"/>
                    <a:pt x="491" y="104"/>
                    <a:pt x="489" y="104"/>
                  </a:cubicBezTo>
                  <a:cubicBezTo>
                    <a:pt x="488" y="106"/>
                    <a:pt x="485" y="104"/>
                    <a:pt x="484" y="106"/>
                  </a:cubicBezTo>
                  <a:cubicBezTo>
                    <a:pt x="483" y="107"/>
                    <a:pt x="483" y="108"/>
                    <a:pt x="483" y="108"/>
                  </a:cubicBezTo>
                  <a:cubicBezTo>
                    <a:pt x="482" y="109"/>
                    <a:pt x="480" y="108"/>
                    <a:pt x="479" y="108"/>
                  </a:cubicBezTo>
                  <a:cubicBezTo>
                    <a:pt x="475" y="109"/>
                    <a:pt x="476" y="115"/>
                    <a:pt x="475" y="118"/>
                  </a:cubicBezTo>
                  <a:cubicBezTo>
                    <a:pt x="474" y="121"/>
                    <a:pt x="470" y="125"/>
                    <a:pt x="467" y="121"/>
                  </a:cubicBezTo>
                  <a:cubicBezTo>
                    <a:pt x="465" y="117"/>
                    <a:pt x="470" y="111"/>
                    <a:pt x="472" y="108"/>
                  </a:cubicBezTo>
                  <a:cubicBezTo>
                    <a:pt x="473" y="106"/>
                    <a:pt x="475" y="104"/>
                    <a:pt x="476" y="102"/>
                  </a:cubicBezTo>
                  <a:cubicBezTo>
                    <a:pt x="478" y="100"/>
                    <a:pt x="477" y="98"/>
                    <a:pt x="476" y="95"/>
                  </a:cubicBezTo>
                  <a:cubicBezTo>
                    <a:pt x="475" y="93"/>
                    <a:pt x="475" y="91"/>
                    <a:pt x="474" y="89"/>
                  </a:cubicBezTo>
                  <a:cubicBezTo>
                    <a:pt x="473" y="87"/>
                    <a:pt x="470" y="85"/>
                    <a:pt x="468" y="84"/>
                  </a:cubicBezTo>
                  <a:cubicBezTo>
                    <a:pt x="466" y="83"/>
                    <a:pt x="463" y="82"/>
                    <a:pt x="460" y="80"/>
                  </a:cubicBezTo>
                  <a:cubicBezTo>
                    <a:pt x="460" y="79"/>
                    <a:pt x="459" y="79"/>
                    <a:pt x="459" y="78"/>
                  </a:cubicBezTo>
                  <a:cubicBezTo>
                    <a:pt x="458" y="76"/>
                    <a:pt x="458" y="77"/>
                    <a:pt x="457" y="75"/>
                  </a:cubicBezTo>
                  <a:cubicBezTo>
                    <a:pt x="455" y="74"/>
                    <a:pt x="454" y="72"/>
                    <a:pt x="453" y="71"/>
                  </a:cubicBezTo>
                  <a:cubicBezTo>
                    <a:pt x="452" y="70"/>
                    <a:pt x="451" y="69"/>
                    <a:pt x="451" y="68"/>
                  </a:cubicBezTo>
                  <a:cubicBezTo>
                    <a:pt x="450" y="67"/>
                    <a:pt x="450" y="65"/>
                    <a:pt x="449" y="64"/>
                  </a:cubicBezTo>
                  <a:cubicBezTo>
                    <a:pt x="447" y="66"/>
                    <a:pt x="445" y="64"/>
                    <a:pt x="444" y="65"/>
                  </a:cubicBezTo>
                  <a:cubicBezTo>
                    <a:pt x="442" y="67"/>
                    <a:pt x="441" y="69"/>
                    <a:pt x="440" y="70"/>
                  </a:cubicBezTo>
                  <a:cubicBezTo>
                    <a:pt x="438" y="72"/>
                    <a:pt x="437" y="74"/>
                    <a:pt x="435" y="74"/>
                  </a:cubicBezTo>
                  <a:cubicBezTo>
                    <a:pt x="433" y="74"/>
                    <a:pt x="431" y="73"/>
                    <a:pt x="429" y="72"/>
                  </a:cubicBezTo>
                  <a:cubicBezTo>
                    <a:pt x="424" y="72"/>
                    <a:pt x="422" y="74"/>
                    <a:pt x="420" y="77"/>
                  </a:cubicBezTo>
                  <a:cubicBezTo>
                    <a:pt x="419" y="79"/>
                    <a:pt x="419" y="81"/>
                    <a:pt x="417" y="83"/>
                  </a:cubicBezTo>
                  <a:cubicBezTo>
                    <a:pt x="416" y="84"/>
                    <a:pt x="414" y="84"/>
                    <a:pt x="413" y="86"/>
                  </a:cubicBezTo>
                  <a:cubicBezTo>
                    <a:pt x="411" y="87"/>
                    <a:pt x="412" y="90"/>
                    <a:pt x="412" y="92"/>
                  </a:cubicBezTo>
                  <a:cubicBezTo>
                    <a:pt x="412" y="94"/>
                    <a:pt x="410" y="96"/>
                    <a:pt x="410" y="98"/>
                  </a:cubicBezTo>
                  <a:cubicBezTo>
                    <a:pt x="409" y="101"/>
                    <a:pt x="410" y="102"/>
                    <a:pt x="410" y="105"/>
                  </a:cubicBezTo>
                  <a:cubicBezTo>
                    <a:pt x="409" y="107"/>
                    <a:pt x="408" y="109"/>
                    <a:pt x="408" y="111"/>
                  </a:cubicBezTo>
                  <a:cubicBezTo>
                    <a:pt x="407" y="114"/>
                    <a:pt x="408" y="115"/>
                    <a:pt x="408" y="118"/>
                  </a:cubicBezTo>
                  <a:cubicBezTo>
                    <a:pt x="408" y="119"/>
                    <a:pt x="407" y="121"/>
                    <a:pt x="408" y="122"/>
                  </a:cubicBezTo>
                  <a:cubicBezTo>
                    <a:pt x="408" y="123"/>
                    <a:pt x="408" y="123"/>
                    <a:pt x="408" y="124"/>
                  </a:cubicBezTo>
                  <a:cubicBezTo>
                    <a:pt x="408" y="125"/>
                    <a:pt x="407" y="126"/>
                    <a:pt x="407" y="127"/>
                  </a:cubicBezTo>
                  <a:cubicBezTo>
                    <a:pt x="407" y="128"/>
                    <a:pt x="407" y="129"/>
                    <a:pt x="406" y="130"/>
                  </a:cubicBezTo>
                  <a:cubicBezTo>
                    <a:pt x="406" y="131"/>
                    <a:pt x="403" y="132"/>
                    <a:pt x="402" y="130"/>
                  </a:cubicBezTo>
                  <a:cubicBezTo>
                    <a:pt x="399" y="132"/>
                    <a:pt x="395" y="135"/>
                    <a:pt x="395" y="139"/>
                  </a:cubicBezTo>
                  <a:cubicBezTo>
                    <a:pt x="396" y="141"/>
                    <a:pt x="396" y="142"/>
                    <a:pt x="395" y="144"/>
                  </a:cubicBezTo>
                  <a:cubicBezTo>
                    <a:pt x="394" y="144"/>
                    <a:pt x="394" y="145"/>
                    <a:pt x="393" y="145"/>
                  </a:cubicBezTo>
                  <a:cubicBezTo>
                    <a:pt x="393" y="146"/>
                    <a:pt x="392" y="146"/>
                    <a:pt x="392" y="147"/>
                  </a:cubicBezTo>
                  <a:cubicBezTo>
                    <a:pt x="390" y="148"/>
                    <a:pt x="390" y="148"/>
                    <a:pt x="389" y="147"/>
                  </a:cubicBezTo>
                  <a:cubicBezTo>
                    <a:pt x="388" y="146"/>
                    <a:pt x="388" y="144"/>
                    <a:pt x="386" y="143"/>
                  </a:cubicBezTo>
                  <a:cubicBezTo>
                    <a:pt x="385" y="142"/>
                    <a:pt x="383" y="142"/>
                    <a:pt x="381" y="141"/>
                  </a:cubicBezTo>
                  <a:cubicBezTo>
                    <a:pt x="379" y="140"/>
                    <a:pt x="378" y="139"/>
                    <a:pt x="377" y="138"/>
                  </a:cubicBezTo>
                  <a:cubicBezTo>
                    <a:pt x="376" y="137"/>
                    <a:pt x="373" y="136"/>
                    <a:pt x="371" y="135"/>
                  </a:cubicBezTo>
                  <a:cubicBezTo>
                    <a:pt x="370" y="135"/>
                    <a:pt x="369" y="137"/>
                    <a:pt x="369" y="138"/>
                  </a:cubicBezTo>
                  <a:cubicBezTo>
                    <a:pt x="368" y="140"/>
                    <a:pt x="367" y="141"/>
                    <a:pt x="365" y="142"/>
                  </a:cubicBezTo>
                  <a:cubicBezTo>
                    <a:pt x="363" y="142"/>
                    <a:pt x="361" y="143"/>
                    <a:pt x="360" y="144"/>
                  </a:cubicBezTo>
                  <a:cubicBezTo>
                    <a:pt x="358" y="145"/>
                    <a:pt x="357" y="145"/>
                    <a:pt x="356" y="143"/>
                  </a:cubicBezTo>
                  <a:cubicBezTo>
                    <a:pt x="354" y="142"/>
                    <a:pt x="354" y="142"/>
                    <a:pt x="352" y="142"/>
                  </a:cubicBezTo>
                  <a:cubicBezTo>
                    <a:pt x="350" y="142"/>
                    <a:pt x="349" y="142"/>
                    <a:pt x="347" y="140"/>
                  </a:cubicBezTo>
                  <a:cubicBezTo>
                    <a:pt x="345" y="139"/>
                    <a:pt x="345" y="140"/>
                    <a:pt x="342" y="140"/>
                  </a:cubicBezTo>
                  <a:cubicBezTo>
                    <a:pt x="343" y="136"/>
                    <a:pt x="341" y="134"/>
                    <a:pt x="339" y="130"/>
                  </a:cubicBezTo>
                  <a:cubicBezTo>
                    <a:pt x="338" y="129"/>
                    <a:pt x="338" y="128"/>
                    <a:pt x="337" y="126"/>
                  </a:cubicBezTo>
                  <a:cubicBezTo>
                    <a:pt x="337" y="125"/>
                    <a:pt x="335" y="124"/>
                    <a:pt x="334" y="123"/>
                  </a:cubicBezTo>
                  <a:cubicBezTo>
                    <a:pt x="332" y="121"/>
                    <a:pt x="330" y="118"/>
                    <a:pt x="329" y="114"/>
                  </a:cubicBezTo>
                  <a:cubicBezTo>
                    <a:pt x="328" y="113"/>
                    <a:pt x="328" y="111"/>
                    <a:pt x="327" y="110"/>
                  </a:cubicBezTo>
                  <a:cubicBezTo>
                    <a:pt x="326" y="109"/>
                    <a:pt x="325" y="110"/>
                    <a:pt x="324" y="109"/>
                  </a:cubicBezTo>
                  <a:cubicBezTo>
                    <a:pt x="323" y="109"/>
                    <a:pt x="322" y="109"/>
                    <a:pt x="320" y="109"/>
                  </a:cubicBezTo>
                  <a:cubicBezTo>
                    <a:pt x="319" y="110"/>
                    <a:pt x="317" y="111"/>
                    <a:pt x="316" y="112"/>
                  </a:cubicBezTo>
                  <a:cubicBezTo>
                    <a:pt x="315" y="115"/>
                    <a:pt x="317" y="117"/>
                    <a:pt x="317" y="120"/>
                  </a:cubicBezTo>
                  <a:cubicBezTo>
                    <a:pt x="317" y="123"/>
                    <a:pt x="314" y="122"/>
                    <a:pt x="313" y="121"/>
                  </a:cubicBezTo>
                  <a:cubicBezTo>
                    <a:pt x="312" y="120"/>
                    <a:pt x="311" y="119"/>
                    <a:pt x="309" y="119"/>
                  </a:cubicBezTo>
                  <a:cubicBezTo>
                    <a:pt x="308" y="120"/>
                    <a:pt x="307" y="122"/>
                    <a:pt x="307" y="123"/>
                  </a:cubicBezTo>
                  <a:cubicBezTo>
                    <a:pt x="307" y="123"/>
                    <a:pt x="307" y="121"/>
                    <a:pt x="307" y="123"/>
                  </a:cubicBezTo>
                  <a:close/>
                  <a:moveTo>
                    <a:pt x="61" y="394"/>
                  </a:moveTo>
                  <a:cubicBezTo>
                    <a:pt x="60" y="394"/>
                    <a:pt x="59" y="395"/>
                    <a:pt x="58" y="396"/>
                  </a:cubicBezTo>
                  <a:cubicBezTo>
                    <a:pt x="57" y="396"/>
                    <a:pt x="56" y="396"/>
                    <a:pt x="56" y="397"/>
                  </a:cubicBezTo>
                  <a:cubicBezTo>
                    <a:pt x="56" y="398"/>
                    <a:pt x="57" y="398"/>
                    <a:pt x="58" y="399"/>
                  </a:cubicBezTo>
                  <a:cubicBezTo>
                    <a:pt x="58" y="399"/>
                    <a:pt x="59" y="400"/>
                    <a:pt x="60" y="400"/>
                  </a:cubicBezTo>
                  <a:cubicBezTo>
                    <a:pt x="61" y="401"/>
                    <a:pt x="63" y="400"/>
                    <a:pt x="63" y="399"/>
                  </a:cubicBezTo>
                  <a:cubicBezTo>
                    <a:pt x="64" y="397"/>
                    <a:pt x="62" y="396"/>
                    <a:pt x="63" y="395"/>
                  </a:cubicBezTo>
                  <a:cubicBezTo>
                    <a:pt x="62" y="395"/>
                    <a:pt x="62" y="394"/>
                    <a:pt x="61" y="394"/>
                  </a:cubicBezTo>
                  <a:close/>
                  <a:moveTo>
                    <a:pt x="69" y="390"/>
                  </a:moveTo>
                  <a:cubicBezTo>
                    <a:pt x="68" y="391"/>
                    <a:pt x="63" y="394"/>
                    <a:pt x="67" y="395"/>
                  </a:cubicBezTo>
                  <a:cubicBezTo>
                    <a:pt x="68" y="397"/>
                    <a:pt x="70" y="396"/>
                    <a:pt x="71" y="395"/>
                  </a:cubicBezTo>
                  <a:cubicBezTo>
                    <a:pt x="73" y="394"/>
                    <a:pt x="75" y="394"/>
                    <a:pt x="77" y="393"/>
                  </a:cubicBezTo>
                  <a:cubicBezTo>
                    <a:pt x="78" y="393"/>
                    <a:pt x="82" y="392"/>
                    <a:pt x="82" y="391"/>
                  </a:cubicBezTo>
                  <a:cubicBezTo>
                    <a:pt x="83" y="388"/>
                    <a:pt x="81" y="389"/>
                    <a:pt x="80" y="389"/>
                  </a:cubicBezTo>
                  <a:cubicBezTo>
                    <a:pt x="80" y="387"/>
                    <a:pt x="79" y="386"/>
                    <a:pt x="77" y="386"/>
                  </a:cubicBezTo>
                  <a:cubicBezTo>
                    <a:pt x="76" y="387"/>
                    <a:pt x="72" y="387"/>
                    <a:pt x="72" y="388"/>
                  </a:cubicBezTo>
                  <a:cubicBezTo>
                    <a:pt x="71" y="389"/>
                    <a:pt x="73" y="389"/>
                    <a:pt x="72" y="390"/>
                  </a:cubicBezTo>
                  <a:cubicBezTo>
                    <a:pt x="71" y="392"/>
                    <a:pt x="70" y="390"/>
                    <a:pt x="69" y="390"/>
                  </a:cubicBezTo>
                  <a:cubicBezTo>
                    <a:pt x="68" y="391"/>
                    <a:pt x="69" y="390"/>
                    <a:pt x="69" y="390"/>
                  </a:cubicBezTo>
                  <a:close/>
                  <a:moveTo>
                    <a:pt x="73" y="381"/>
                  </a:moveTo>
                  <a:cubicBezTo>
                    <a:pt x="72" y="383"/>
                    <a:pt x="70" y="382"/>
                    <a:pt x="68" y="383"/>
                  </a:cubicBezTo>
                  <a:cubicBezTo>
                    <a:pt x="66" y="384"/>
                    <a:pt x="64" y="385"/>
                    <a:pt x="67" y="385"/>
                  </a:cubicBezTo>
                  <a:cubicBezTo>
                    <a:pt x="68" y="385"/>
                    <a:pt x="69" y="384"/>
                    <a:pt x="70" y="384"/>
                  </a:cubicBezTo>
                  <a:cubicBezTo>
                    <a:pt x="71" y="384"/>
                    <a:pt x="72" y="385"/>
                    <a:pt x="73" y="385"/>
                  </a:cubicBezTo>
                  <a:cubicBezTo>
                    <a:pt x="77" y="385"/>
                    <a:pt x="76" y="382"/>
                    <a:pt x="76" y="379"/>
                  </a:cubicBezTo>
                  <a:cubicBezTo>
                    <a:pt x="75" y="380"/>
                    <a:pt x="74" y="380"/>
                    <a:pt x="73" y="381"/>
                  </a:cubicBezTo>
                  <a:close/>
                  <a:moveTo>
                    <a:pt x="200" y="179"/>
                  </a:moveTo>
                  <a:cubicBezTo>
                    <a:pt x="199" y="180"/>
                    <a:pt x="198" y="178"/>
                    <a:pt x="197" y="179"/>
                  </a:cubicBezTo>
                  <a:cubicBezTo>
                    <a:pt x="196" y="180"/>
                    <a:pt x="196" y="181"/>
                    <a:pt x="197" y="182"/>
                  </a:cubicBezTo>
                  <a:cubicBezTo>
                    <a:pt x="199" y="183"/>
                    <a:pt x="203" y="181"/>
                    <a:pt x="200" y="179"/>
                  </a:cubicBezTo>
                  <a:moveTo>
                    <a:pt x="203" y="177"/>
                  </a:moveTo>
                  <a:cubicBezTo>
                    <a:pt x="205" y="178"/>
                    <a:pt x="205" y="176"/>
                    <a:pt x="206" y="175"/>
                  </a:cubicBezTo>
                  <a:cubicBezTo>
                    <a:pt x="207" y="175"/>
                    <a:pt x="208" y="175"/>
                    <a:pt x="209" y="174"/>
                  </a:cubicBezTo>
                  <a:cubicBezTo>
                    <a:pt x="210" y="173"/>
                    <a:pt x="212" y="169"/>
                    <a:pt x="209" y="169"/>
                  </a:cubicBezTo>
                  <a:cubicBezTo>
                    <a:pt x="209" y="170"/>
                    <a:pt x="209" y="172"/>
                    <a:pt x="208" y="172"/>
                  </a:cubicBezTo>
                  <a:cubicBezTo>
                    <a:pt x="207" y="173"/>
                    <a:pt x="207" y="171"/>
                    <a:pt x="206" y="171"/>
                  </a:cubicBezTo>
                  <a:cubicBezTo>
                    <a:pt x="205" y="171"/>
                    <a:pt x="206" y="171"/>
                    <a:pt x="205" y="172"/>
                  </a:cubicBezTo>
                  <a:cubicBezTo>
                    <a:pt x="205" y="173"/>
                    <a:pt x="204" y="174"/>
                    <a:pt x="204" y="175"/>
                  </a:cubicBezTo>
                  <a:cubicBezTo>
                    <a:pt x="202" y="175"/>
                    <a:pt x="203" y="177"/>
                    <a:pt x="203" y="177"/>
                  </a:cubicBezTo>
                  <a:cubicBezTo>
                    <a:pt x="205" y="178"/>
                    <a:pt x="203" y="177"/>
                    <a:pt x="203" y="177"/>
                  </a:cubicBezTo>
                  <a:close/>
                  <a:moveTo>
                    <a:pt x="211" y="175"/>
                  </a:moveTo>
                  <a:cubicBezTo>
                    <a:pt x="211" y="176"/>
                    <a:pt x="208" y="177"/>
                    <a:pt x="210" y="178"/>
                  </a:cubicBezTo>
                  <a:cubicBezTo>
                    <a:pt x="210" y="179"/>
                    <a:pt x="212" y="177"/>
                    <a:pt x="212" y="176"/>
                  </a:cubicBezTo>
                  <a:cubicBezTo>
                    <a:pt x="213" y="176"/>
                    <a:pt x="214" y="176"/>
                    <a:pt x="214" y="175"/>
                  </a:cubicBezTo>
                  <a:cubicBezTo>
                    <a:pt x="215" y="177"/>
                    <a:pt x="216" y="177"/>
                    <a:pt x="217" y="176"/>
                  </a:cubicBezTo>
                  <a:cubicBezTo>
                    <a:pt x="218" y="175"/>
                    <a:pt x="218" y="174"/>
                    <a:pt x="218" y="172"/>
                  </a:cubicBezTo>
                  <a:cubicBezTo>
                    <a:pt x="218" y="171"/>
                    <a:pt x="218" y="170"/>
                    <a:pt x="218" y="169"/>
                  </a:cubicBezTo>
                  <a:cubicBezTo>
                    <a:pt x="217" y="168"/>
                    <a:pt x="217" y="168"/>
                    <a:pt x="217" y="167"/>
                  </a:cubicBezTo>
                  <a:cubicBezTo>
                    <a:pt x="217" y="166"/>
                    <a:pt x="217" y="165"/>
                    <a:pt x="216" y="165"/>
                  </a:cubicBezTo>
                  <a:cubicBezTo>
                    <a:pt x="215" y="165"/>
                    <a:pt x="215" y="167"/>
                    <a:pt x="215" y="168"/>
                  </a:cubicBezTo>
                  <a:cubicBezTo>
                    <a:pt x="215" y="168"/>
                    <a:pt x="214" y="168"/>
                    <a:pt x="214" y="169"/>
                  </a:cubicBezTo>
                  <a:cubicBezTo>
                    <a:pt x="214" y="169"/>
                    <a:pt x="214" y="170"/>
                    <a:pt x="214" y="170"/>
                  </a:cubicBezTo>
                  <a:cubicBezTo>
                    <a:pt x="214" y="171"/>
                    <a:pt x="214" y="171"/>
                    <a:pt x="214" y="172"/>
                  </a:cubicBezTo>
                  <a:cubicBezTo>
                    <a:pt x="213" y="172"/>
                    <a:pt x="213" y="172"/>
                    <a:pt x="212" y="173"/>
                  </a:cubicBezTo>
                  <a:cubicBezTo>
                    <a:pt x="212" y="173"/>
                    <a:pt x="212" y="174"/>
                    <a:pt x="211" y="175"/>
                  </a:cubicBezTo>
                  <a:close/>
                  <a:moveTo>
                    <a:pt x="155" y="184"/>
                  </a:moveTo>
                  <a:cubicBezTo>
                    <a:pt x="153" y="187"/>
                    <a:pt x="156" y="187"/>
                    <a:pt x="158" y="185"/>
                  </a:cubicBezTo>
                  <a:cubicBezTo>
                    <a:pt x="158" y="184"/>
                    <a:pt x="159" y="183"/>
                    <a:pt x="159" y="182"/>
                  </a:cubicBezTo>
                  <a:cubicBezTo>
                    <a:pt x="158" y="181"/>
                    <a:pt x="157" y="180"/>
                    <a:pt x="156" y="179"/>
                  </a:cubicBezTo>
                  <a:cubicBezTo>
                    <a:pt x="156" y="180"/>
                    <a:pt x="155" y="183"/>
                    <a:pt x="155" y="184"/>
                  </a:cubicBezTo>
                  <a:cubicBezTo>
                    <a:pt x="155" y="185"/>
                    <a:pt x="155" y="183"/>
                    <a:pt x="155" y="184"/>
                  </a:cubicBezTo>
                  <a:close/>
                  <a:moveTo>
                    <a:pt x="160" y="176"/>
                  </a:moveTo>
                  <a:cubicBezTo>
                    <a:pt x="160" y="175"/>
                    <a:pt x="161" y="173"/>
                    <a:pt x="160" y="173"/>
                  </a:cubicBezTo>
                  <a:cubicBezTo>
                    <a:pt x="159" y="172"/>
                    <a:pt x="157" y="175"/>
                    <a:pt x="157" y="176"/>
                  </a:cubicBezTo>
                  <a:cubicBezTo>
                    <a:pt x="157" y="177"/>
                    <a:pt x="158" y="180"/>
                    <a:pt x="160" y="180"/>
                  </a:cubicBezTo>
                  <a:cubicBezTo>
                    <a:pt x="162" y="180"/>
                    <a:pt x="160" y="177"/>
                    <a:pt x="160" y="176"/>
                  </a:cubicBezTo>
                  <a:cubicBezTo>
                    <a:pt x="160" y="175"/>
                    <a:pt x="160" y="176"/>
                    <a:pt x="160" y="176"/>
                  </a:cubicBezTo>
                  <a:close/>
                  <a:moveTo>
                    <a:pt x="162" y="176"/>
                  </a:moveTo>
                  <a:cubicBezTo>
                    <a:pt x="162" y="176"/>
                    <a:pt x="163" y="178"/>
                    <a:pt x="163" y="178"/>
                  </a:cubicBezTo>
                  <a:cubicBezTo>
                    <a:pt x="164" y="177"/>
                    <a:pt x="165" y="177"/>
                    <a:pt x="166" y="176"/>
                  </a:cubicBezTo>
                  <a:cubicBezTo>
                    <a:pt x="166" y="175"/>
                    <a:pt x="167" y="172"/>
                    <a:pt x="166" y="171"/>
                  </a:cubicBezTo>
                  <a:cubicBezTo>
                    <a:pt x="166" y="171"/>
                    <a:pt x="165" y="170"/>
                    <a:pt x="165" y="170"/>
                  </a:cubicBezTo>
                  <a:cubicBezTo>
                    <a:pt x="163" y="172"/>
                    <a:pt x="163" y="174"/>
                    <a:pt x="162" y="176"/>
                  </a:cubicBezTo>
                  <a:cubicBezTo>
                    <a:pt x="162" y="176"/>
                    <a:pt x="162" y="175"/>
                    <a:pt x="162" y="176"/>
                  </a:cubicBezTo>
                  <a:close/>
                  <a:moveTo>
                    <a:pt x="169" y="174"/>
                  </a:moveTo>
                  <a:cubicBezTo>
                    <a:pt x="168" y="172"/>
                    <a:pt x="170" y="173"/>
                    <a:pt x="170" y="174"/>
                  </a:cubicBezTo>
                  <a:cubicBezTo>
                    <a:pt x="171" y="174"/>
                    <a:pt x="171" y="175"/>
                    <a:pt x="172" y="175"/>
                  </a:cubicBezTo>
                  <a:cubicBezTo>
                    <a:pt x="172" y="174"/>
                    <a:pt x="172" y="173"/>
                    <a:pt x="173" y="172"/>
                  </a:cubicBezTo>
                  <a:cubicBezTo>
                    <a:pt x="174" y="174"/>
                    <a:pt x="175" y="171"/>
                    <a:pt x="175" y="171"/>
                  </a:cubicBezTo>
                  <a:cubicBezTo>
                    <a:pt x="175" y="170"/>
                    <a:pt x="175" y="170"/>
                    <a:pt x="175" y="170"/>
                  </a:cubicBezTo>
                  <a:cubicBezTo>
                    <a:pt x="175" y="169"/>
                    <a:pt x="176" y="169"/>
                    <a:pt x="177" y="168"/>
                  </a:cubicBezTo>
                  <a:cubicBezTo>
                    <a:pt x="178" y="168"/>
                    <a:pt x="180" y="167"/>
                    <a:pt x="180" y="166"/>
                  </a:cubicBezTo>
                  <a:cubicBezTo>
                    <a:pt x="180" y="164"/>
                    <a:pt x="179" y="165"/>
                    <a:pt x="178" y="165"/>
                  </a:cubicBezTo>
                  <a:cubicBezTo>
                    <a:pt x="176" y="165"/>
                    <a:pt x="176" y="164"/>
                    <a:pt x="175" y="163"/>
                  </a:cubicBezTo>
                  <a:cubicBezTo>
                    <a:pt x="174" y="163"/>
                    <a:pt x="174" y="163"/>
                    <a:pt x="173" y="163"/>
                  </a:cubicBezTo>
                  <a:cubicBezTo>
                    <a:pt x="172" y="163"/>
                    <a:pt x="171" y="163"/>
                    <a:pt x="170" y="164"/>
                  </a:cubicBezTo>
                  <a:cubicBezTo>
                    <a:pt x="169" y="165"/>
                    <a:pt x="168" y="166"/>
                    <a:pt x="170" y="166"/>
                  </a:cubicBezTo>
                  <a:cubicBezTo>
                    <a:pt x="170" y="167"/>
                    <a:pt x="168" y="167"/>
                    <a:pt x="168" y="169"/>
                  </a:cubicBezTo>
                  <a:cubicBezTo>
                    <a:pt x="168" y="170"/>
                    <a:pt x="169" y="173"/>
                    <a:pt x="169" y="174"/>
                  </a:cubicBezTo>
                  <a:cubicBezTo>
                    <a:pt x="169" y="173"/>
                    <a:pt x="169" y="172"/>
                    <a:pt x="169" y="174"/>
                  </a:cubicBezTo>
                  <a:close/>
                  <a:moveTo>
                    <a:pt x="184" y="166"/>
                  </a:moveTo>
                  <a:cubicBezTo>
                    <a:pt x="183" y="166"/>
                    <a:pt x="181" y="167"/>
                    <a:pt x="181" y="168"/>
                  </a:cubicBezTo>
                  <a:cubicBezTo>
                    <a:pt x="182" y="169"/>
                    <a:pt x="184" y="168"/>
                    <a:pt x="185" y="168"/>
                  </a:cubicBezTo>
                  <a:cubicBezTo>
                    <a:pt x="186" y="168"/>
                    <a:pt x="187" y="167"/>
                    <a:pt x="188" y="167"/>
                  </a:cubicBezTo>
                  <a:cubicBezTo>
                    <a:pt x="190" y="166"/>
                    <a:pt x="189" y="165"/>
                    <a:pt x="190" y="164"/>
                  </a:cubicBezTo>
                  <a:cubicBezTo>
                    <a:pt x="191" y="161"/>
                    <a:pt x="192" y="159"/>
                    <a:pt x="193" y="157"/>
                  </a:cubicBezTo>
                  <a:cubicBezTo>
                    <a:pt x="193" y="157"/>
                    <a:pt x="194" y="155"/>
                    <a:pt x="192" y="155"/>
                  </a:cubicBezTo>
                  <a:cubicBezTo>
                    <a:pt x="191" y="155"/>
                    <a:pt x="191" y="157"/>
                    <a:pt x="191" y="157"/>
                  </a:cubicBezTo>
                  <a:cubicBezTo>
                    <a:pt x="191" y="156"/>
                    <a:pt x="190" y="155"/>
                    <a:pt x="189" y="156"/>
                  </a:cubicBezTo>
                  <a:cubicBezTo>
                    <a:pt x="187" y="156"/>
                    <a:pt x="189" y="158"/>
                    <a:pt x="188" y="159"/>
                  </a:cubicBezTo>
                  <a:cubicBezTo>
                    <a:pt x="188" y="159"/>
                    <a:pt x="185" y="156"/>
                    <a:pt x="185" y="159"/>
                  </a:cubicBezTo>
                  <a:cubicBezTo>
                    <a:pt x="185" y="160"/>
                    <a:pt x="188" y="161"/>
                    <a:pt x="186" y="162"/>
                  </a:cubicBezTo>
                  <a:cubicBezTo>
                    <a:pt x="185" y="163"/>
                    <a:pt x="185" y="160"/>
                    <a:pt x="184" y="162"/>
                  </a:cubicBezTo>
                  <a:cubicBezTo>
                    <a:pt x="183" y="163"/>
                    <a:pt x="184" y="165"/>
                    <a:pt x="184" y="166"/>
                  </a:cubicBezTo>
                  <a:cubicBezTo>
                    <a:pt x="183" y="166"/>
                    <a:pt x="184" y="165"/>
                    <a:pt x="184" y="166"/>
                  </a:cubicBezTo>
                  <a:close/>
                  <a:moveTo>
                    <a:pt x="194" y="162"/>
                  </a:moveTo>
                  <a:cubicBezTo>
                    <a:pt x="194" y="162"/>
                    <a:pt x="196" y="160"/>
                    <a:pt x="196" y="160"/>
                  </a:cubicBezTo>
                  <a:cubicBezTo>
                    <a:pt x="197" y="158"/>
                    <a:pt x="197" y="158"/>
                    <a:pt x="198" y="157"/>
                  </a:cubicBezTo>
                  <a:cubicBezTo>
                    <a:pt x="200" y="155"/>
                    <a:pt x="200" y="154"/>
                    <a:pt x="197" y="154"/>
                  </a:cubicBezTo>
                  <a:cubicBezTo>
                    <a:pt x="195" y="155"/>
                    <a:pt x="195" y="156"/>
                    <a:pt x="194" y="159"/>
                  </a:cubicBezTo>
                  <a:cubicBezTo>
                    <a:pt x="194" y="160"/>
                    <a:pt x="191" y="163"/>
                    <a:pt x="193" y="164"/>
                  </a:cubicBezTo>
                  <a:cubicBezTo>
                    <a:pt x="193" y="164"/>
                    <a:pt x="194" y="163"/>
                    <a:pt x="194" y="162"/>
                  </a:cubicBezTo>
                  <a:cubicBezTo>
                    <a:pt x="194" y="162"/>
                    <a:pt x="194" y="163"/>
                    <a:pt x="194" y="162"/>
                  </a:cubicBezTo>
                  <a:close/>
                  <a:moveTo>
                    <a:pt x="192" y="141"/>
                  </a:moveTo>
                  <a:cubicBezTo>
                    <a:pt x="193" y="142"/>
                    <a:pt x="195" y="141"/>
                    <a:pt x="196" y="141"/>
                  </a:cubicBezTo>
                  <a:cubicBezTo>
                    <a:pt x="198" y="140"/>
                    <a:pt x="197" y="140"/>
                    <a:pt x="198" y="139"/>
                  </a:cubicBezTo>
                  <a:cubicBezTo>
                    <a:pt x="200" y="136"/>
                    <a:pt x="201" y="139"/>
                    <a:pt x="201" y="141"/>
                  </a:cubicBezTo>
                  <a:cubicBezTo>
                    <a:pt x="199" y="141"/>
                    <a:pt x="197" y="142"/>
                    <a:pt x="196" y="143"/>
                  </a:cubicBezTo>
                  <a:cubicBezTo>
                    <a:pt x="194" y="144"/>
                    <a:pt x="194" y="144"/>
                    <a:pt x="195" y="146"/>
                  </a:cubicBezTo>
                  <a:cubicBezTo>
                    <a:pt x="196" y="149"/>
                    <a:pt x="201" y="147"/>
                    <a:pt x="203" y="145"/>
                  </a:cubicBezTo>
                  <a:cubicBezTo>
                    <a:pt x="204" y="143"/>
                    <a:pt x="205" y="141"/>
                    <a:pt x="204" y="140"/>
                  </a:cubicBezTo>
                  <a:cubicBezTo>
                    <a:pt x="204" y="138"/>
                    <a:pt x="203" y="138"/>
                    <a:pt x="203" y="137"/>
                  </a:cubicBezTo>
                  <a:cubicBezTo>
                    <a:pt x="203" y="136"/>
                    <a:pt x="205" y="136"/>
                    <a:pt x="204" y="135"/>
                  </a:cubicBezTo>
                  <a:cubicBezTo>
                    <a:pt x="204" y="134"/>
                    <a:pt x="204" y="135"/>
                    <a:pt x="204" y="134"/>
                  </a:cubicBezTo>
                  <a:cubicBezTo>
                    <a:pt x="203" y="134"/>
                    <a:pt x="203" y="134"/>
                    <a:pt x="203" y="133"/>
                  </a:cubicBezTo>
                  <a:cubicBezTo>
                    <a:pt x="203" y="132"/>
                    <a:pt x="203" y="131"/>
                    <a:pt x="202" y="130"/>
                  </a:cubicBezTo>
                  <a:cubicBezTo>
                    <a:pt x="199" y="133"/>
                    <a:pt x="202" y="123"/>
                    <a:pt x="199" y="124"/>
                  </a:cubicBezTo>
                  <a:cubicBezTo>
                    <a:pt x="197" y="125"/>
                    <a:pt x="198" y="128"/>
                    <a:pt x="198" y="129"/>
                  </a:cubicBezTo>
                  <a:cubicBezTo>
                    <a:pt x="199" y="130"/>
                    <a:pt x="199" y="131"/>
                    <a:pt x="200" y="132"/>
                  </a:cubicBezTo>
                  <a:cubicBezTo>
                    <a:pt x="200" y="132"/>
                    <a:pt x="200" y="135"/>
                    <a:pt x="199" y="134"/>
                  </a:cubicBezTo>
                  <a:cubicBezTo>
                    <a:pt x="199" y="134"/>
                    <a:pt x="198" y="135"/>
                    <a:pt x="198" y="135"/>
                  </a:cubicBezTo>
                  <a:cubicBezTo>
                    <a:pt x="197" y="135"/>
                    <a:pt x="197" y="133"/>
                    <a:pt x="197" y="133"/>
                  </a:cubicBezTo>
                  <a:cubicBezTo>
                    <a:pt x="197" y="131"/>
                    <a:pt x="197" y="127"/>
                    <a:pt x="195" y="129"/>
                  </a:cubicBezTo>
                  <a:cubicBezTo>
                    <a:pt x="194" y="130"/>
                    <a:pt x="195" y="130"/>
                    <a:pt x="195" y="131"/>
                  </a:cubicBezTo>
                  <a:cubicBezTo>
                    <a:pt x="196" y="131"/>
                    <a:pt x="196" y="132"/>
                    <a:pt x="196" y="132"/>
                  </a:cubicBezTo>
                  <a:cubicBezTo>
                    <a:pt x="196" y="133"/>
                    <a:pt x="196" y="133"/>
                    <a:pt x="196" y="134"/>
                  </a:cubicBezTo>
                  <a:cubicBezTo>
                    <a:pt x="196" y="135"/>
                    <a:pt x="197" y="136"/>
                    <a:pt x="196" y="137"/>
                  </a:cubicBezTo>
                  <a:cubicBezTo>
                    <a:pt x="195" y="138"/>
                    <a:pt x="194" y="136"/>
                    <a:pt x="194" y="135"/>
                  </a:cubicBezTo>
                  <a:cubicBezTo>
                    <a:pt x="193" y="136"/>
                    <a:pt x="193" y="137"/>
                    <a:pt x="192" y="137"/>
                  </a:cubicBezTo>
                  <a:cubicBezTo>
                    <a:pt x="190" y="137"/>
                    <a:pt x="191" y="134"/>
                    <a:pt x="190" y="134"/>
                  </a:cubicBezTo>
                  <a:cubicBezTo>
                    <a:pt x="190" y="134"/>
                    <a:pt x="190" y="137"/>
                    <a:pt x="189" y="137"/>
                  </a:cubicBezTo>
                  <a:cubicBezTo>
                    <a:pt x="188" y="138"/>
                    <a:pt x="189" y="135"/>
                    <a:pt x="188" y="135"/>
                  </a:cubicBezTo>
                  <a:cubicBezTo>
                    <a:pt x="186" y="135"/>
                    <a:pt x="187" y="137"/>
                    <a:pt x="187" y="138"/>
                  </a:cubicBezTo>
                  <a:cubicBezTo>
                    <a:pt x="187" y="138"/>
                    <a:pt x="188" y="138"/>
                    <a:pt x="188" y="139"/>
                  </a:cubicBezTo>
                  <a:cubicBezTo>
                    <a:pt x="188" y="139"/>
                    <a:pt x="187" y="139"/>
                    <a:pt x="186" y="140"/>
                  </a:cubicBezTo>
                  <a:cubicBezTo>
                    <a:pt x="185" y="141"/>
                    <a:pt x="185" y="141"/>
                    <a:pt x="186" y="143"/>
                  </a:cubicBezTo>
                  <a:cubicBezTo>
                    <a:pt x="185" y="142"/>
                    <a:pt x="186" y="144"/>
                    <a:pt x="186" y="144"/>
                  </a:cubicBezTo>
                  <a:cubicBezTo>
                    <a:pt x="186" y="144"/>
                    <a:pt x="186" y="145"/>
                    <a:pt x="187" y="146"/>
                  </a:cubicBezTo>
                  <a:cubicBezTo>
                    <a:pt x="189" y="148"/>
                    <a:pt x="191" y="141"/>
                    <a:pt x="191" y="140"/>
                  </a:cubicBezTo>
                  <a:cubicBezTo>
                    <a:pt x="192" y="140"/>
                    <a:pt x="192" y="141"/>
                    <a:pt x="192" y="141"/>
                  </a:cubicBezTo>
                  <a:close/>
                  <a:moveTo>
                    <a:pt x="207" y="129"/>
                  </a:moveTo>
                  <a:cubicBezTo>
                    <a:pt x="208" y="128"/>
                    <a:pt x="208" y="126"/>
                    <a:pt x="208" y="124"/>
                  </a:cubicBezTo>
                  <a:cubicBezTo>
                    <a:pt x="213" y="125"/>
                    <a:pt x="214" y="121"/>
                    <a:pt x="217" y="118"/>
                  </a:cubicBezTo>
                  <a:cubicBezTo>
                    <a:pt x="219" y="115"/>
                    <a:pt x="221" y="111"/>
                    <a:pt x="219" y="107"/>
                  </a:cubicBezTo>
                  <a:cubicBezTo>
                    <a:pt x="214" y="109"/>
                    <a:pt x="214" y="115"/>
                    <a:pt x="210" y="117"/>
                  </a:cubicBezTo>
                  <a:cubicBezTo>
                    <a:pt x="208" y="119"/>
                    <a:pt x="207" y="120"/>
                    <a:pt x="206" y="123"/>
                  </a:cubicBezTo>
                  <a:cubicBezTo>
                    <a:pt x="206" y="125"/>
                    <a:pt x="204" y="128"/>
                    <a:pt x="206" y="130"/>
                  </a:cubicBezTo>
                  <a:cubicBezTo>
                    <a:pt x="206" y="130"/>
                    <a:pt x="207" y="129"/>
                    <a:pt x="207" y="129"/>
                  </a:cubicBezTo>
                  <a:close/>
                  <a:moveTo>
                    <a:pt x="215" y="132"/>
                  </a:moveTo>
                  <a:cubicBezTo>
                    <a:pt x="215" y="131"/>
                    <a:pt x="216" y="128"/>
                    <a:pt x="215" y="127"/>
                  </a:cubicBezTo>
                  <a:cubicBezTo>
                    <a:pt x="214" y="125"/>
                    <a:pt x="210" y="127"/>
                    <a:pt x="209" y="129"/>
                  </a:cubicBezTo>
                  <a:cubicBezTo>
                    <a:pt x="208" y="131"/>
                    <a:pt x="210" y="133"/>
                    <a:pt x="208" y="135"/>
                  </a:cubicBezTo>
                  <a:cubicBezTo>
                    <a:pt x="207" y="135"/>
                    <a:pt x="206" y="135"/>
                    <a:pt x="207" y="137"/>
                  </a:cubicBezTo>
                  <a:cubicBezTo>
                    <a:pt x="207" y="138"/>
                    <a:pt x="209" y="138"/>
                    <a:pt x="209" y="139"/>
                  </a:cubicBezTo>
                  <a:cubicBezTo>
                    <a:pt x="209" y="140"/>
                    <a:pt x="207" y="140"/>
                    <a:pt x="207" y="140"/>
                  </a:cubicBezTo>
                  <a:cubicBezTo>
                    <a:pt x="206" y="141"/>
                    <a:pt x="206" y="141"/>
                    <a:pt x="206" y="142"/>
                  </a:cubicBezTo>
                  <a:cubicBezTo>
                    <a:pt x="206" y="143"/>
                    <a:pt x="209" y="145"/>
                    <a:pt x="208" y="146"/>
                  </a:cubicBezTo>
                  <a:cubicBezTo>
                    <a:pt x="208" y="146"/>
                    <a:pt x="207" y="145"/>
                    <a:pt x="206" y="145"/>
                  </a:cubicBezTo>
                  <a:cubicBezTo>
                    <a:pt x="206" y="146"/>
                    <a:pt x="206" y="147"/>
                    <a:pt x="206" y="148"/>
                  </a:cubicBezTo>
                  <a:cubicBezTo>
                    <a:pt x="205" y="148"/>
                    <a:pt x="203" y="147"/>
                    <a:pt x="202" y="148"/>
                  </a:cubicBezTo>
                  <a:cubicBezTo>
                    <a:pt x="202" y="149"/>
                    <a:pt x="203" y="151"/>
                    <a:pt x="203" y="152"/>
                  </a:cubicBezTo>
                  <a:cubicBezTo>
                    <a:pt x="203" y="154"/>
                    <a:pt x="202" y="154"/>
                    <a:pt x="201" y="155"/>
                  </a:cubicBezTo>
                  <a:cubicBezTo>
                    <a:pt x="200" y="156"/>
                    <a:pt x="199" y="159"/>
                    <a:pt x="199" y="160"/>
                  </a:cubicBezTo>
                  <a:cubicBezTo>
                    <a:pt x="197" y="163"/>
                    <a:pt x="198" y="165"/>
                    <a:pt x="200" y="161"/>
                  </a:cubicBezTo>
                  <a:cubicBezTo>
                    <a:pt x="202" y="158"/>
                    <a:pt x="206" y="156"/>
                    <a:pt x="208" y="152"/>
                  </a:cubicBezTo>
                  <a:cubicBezTo>
                    <a:pt x="208" y="153"/>
                    <a:pt x="208" y="155"/>
                    <a:pt x="207" y="156"/>
                  </a:cubicBezTo>
                  <a:cubicBezTo>
                    <a:pt x="207" y="157"/>
                    <a:pt x="205" y="158"/>
                    <a:pt x="205" y="159"/>
                  </a:cubicBezTo>
                  <a:cubicBezTo>
                    <a:pt x="204" y="162"/>
                    <a:pt x="207" y="160"/>
                    <a:pt x="208" y="160"/>
                  </a:cubicBezTo>
                  <a:cubicBezTo>
                    <a:pt x="209" y="161"/>
                    <a:pt x="210" y="163"/>
                    <a:pt x="210" y="161"/>
                  </a:cubicBezTo>
                  <a:cubicBezTo>
                    <a:pt x="211" y="160"/>
                    <a:pt x="210" y="159"/>
                    <a:pt x="210" y="158"/>
                  </a:cubicBezTo>
                  <a:cubicBezTo>
                    <a:pt x="210" y="158"/>
                    <a:pt x="212" y="156"/>
                    <a:pt x="212" y="156"/>
                  </a:cubicBezTo>
                  <a:cubicBezTo>
                    <a:pt x="212" y="156"/>
                    <a:pt x="212" y="157"/>
                    <a:pt x="213" y="157"/>
                  </a:cubicBezTo>
                  <a:cubicBezTo>
                    <a:pt x="213" y="156"/>
                    <a:pt x="214" y="154"/>
                    <a:pt x="214" y="153"/>
                  </a:cubicBezTo>
                  <a:cubicBezTo>
                    <a:pt x="215" y="154"/>
                    <a:pt x="215" y="156"/>
                    <a:pt x="215" y="158"/>
                  </a:cubicBezTo>
                  <a:cubicBezTo>
                    <a:pt x="217" y="158"/>
                    <a:pt x="217" y="153"/>
                    <a:pt x="218" y="152"/>
                  </a:cubicBezTo>
                  <a:cubicBezTo>
                    <a:pt x="220" y="150"/>
                    <a:pt x="222" y="148"/>
                    <a:pt x="225" y="148"/>
                  </a:cubicBezTo>
                  <a:cubicBezTo>
                    <a:pt x="227" y="148"/>
                    <a:pt x="227" y="148"/>
                    <a:pt x="227" y="146"/>
                  </a:cubicBezTo>
                  <a:cubicBezTo>
                    <a:pt x="227" y="145"/>
                    <a:pt x="227" y="144"/>
                    <a:pt x="228" y="143"/>
                  </a:cubicBezTo>
                  <a:cubicBezTo>
                    <a:pt x="228" y="141"/>
                    <a:pt x="227" y="139"/>
                    <a:pt x="227" y="137"/>
                  </a:cubicBezTo>
                  <a:cubicBezTo>
                    <a:pt x="227" y="136"/>
                    <a:pt x="227" y="135"/>
                    <a:pt x="225" y="134"/>
                  </a:cubicBezTo>
                  <a:cubicBezTo>
                    <a:pt x="225" y="133"/>
                    <a:pt x="224" y="132"/>
                    <a:pt x="223" y="131"/>
                  </a:cubicBezTo>
                  <a:cubicBezTo>
                    <a:pt x="222" y="130"/>
                    <a:pt x="222" y="129"/>
                    <a:pt x="221" y="131"/>
                  </a:cubicBezTo>
                  <a:cubicBezTo>
                    <a:pt x="221" y="132"/>
                    <a:pt x="222" y="132"/>
                    <a:pt x="221" y="133"/>
                  </a:cubicBezTo>
                  <a:cubicBezTo>
                    <a:pt x="221" y="133"/>
                    <a:pt x="221" y="133"/>
                    <a:pt x="221" y="133"/>
                  </a:cubicBezTo>
                  <a:cubicBezTo>
                    <a:pt x="220" y="134"/>
                    <a:pt x="219" y="133"/>
                    <a:pt x="219" y="135"/>
                  </a:cubicBezTo>
                  <a:cubicBezTo>
                    <a:pt x="219" y="136"/>
                    <a:pt x="221" y="137"/>
                    <a:pt x="221" y="138"/>
                  </a:cubicBezTo>
                  <a:cubicBezTo>
                    <a:pt x="221" y="139"/>
                    <a:pt x="219" y="138"/>
                    <a:pt x="218" y="139"/>
                  </a:cubicBezTo>
                  <a:cubicBezTo>
                    <a:pt x="217" y="140"/>
                    <a:pt x="220" y="143"/>
                    <a:pt x="218" y="144"/>
                  </a:cubicBezTo>
                  <a:cubicBezTo>
                    <a:pt x="217" y="143"/>
                    <a:pt x="218" y="142"/>
                    <a:pt x="216" y="143"/>
                  </a:cubicBezTo>
                  <a:cubicBezTo>
                    <a:pt x="216" y="143"/>
                    <a:pt x="215" y="144"/>
                    <a:pt x="215" y="144"/>
                  </a:cubicBezTo>
                  <a:cubicBezTo>
                    <a:pt x="214" y="146"/>
                    <a:pt x="214" y="149"/>
                    <a:pt x="213" y="150"/>
                  </a:cubicBezTo>
                  <a:cubicBezTo>
                    <a:pt x="211" y="148"/>
                    <a:pt x="212" y="145"/>
                    <a:pt x="213" y="144"/>
                  </a:cubicBezTo>
                  <a:cubicBezTo>
                    <a:pt x="215" y="141"/>
                    <a:pt x="216" y="140"/>
                    <a:pt x="216" y="136"/>
                  </a:cubicBezTo>
                  <a:cubicBezTo>
                    <a:pt x="215" y="136"/>
                    <a:pt x="213" y="140"/>
                    <a:pt x="212" y="138"/>
                  </a:cubicBezTo>
                  <a:cubicBezTo>
                    <a:pt x="212" y="137"/>
                    <a:pt x="214" y="133"/>
                    <a:pt x="215" y="132"/>
                  </a:cubicBezTo>
                  <a:cubicBezTo>
                    <a:pt x="215" y="131"/>
                    <a:pt x="214" y="133"/>
                    <a:pt x="215" y="132"/>
                  </a:cubicBezTo>
                  <a:close/>
                  <a:moveTo>
                    <a:pt x="221" y="126"/>
                  </a:moveTo>
                  <a:cubicBezTo>
                    <a:pt x="219" y="127"/>
                    <a:pt x="222" y="128"/>
                    <a:pt x="223" y="128"/>
                  </a:cubicBezTo>
                  <a:cubicBezTo>
                    <a:pt x="224" y="129"/>
                    <a:pt x="226" y="131"/>
                    <a:pt x="228" y="131"/>
                  </a:cubicBezTo>
                  <a:cubicBezTo>
                    <a:pt x="229" y="130"/>
                    <a:pt x="229" y="127"/>
                    <a:pt x="229" y="126"/>
                  </a:cubicBezTo>
                  <a:cubicBezTo>
                    <a:pt x="228" y="126"/>
                    <a:pt x="227" y="126"/>
                    <a:pt x="227" y="126"/>
                  </a:cubicBezTo>
                  <a:cubicBezTo>
                    <a:pt x="225" y="126"/>
                    <a:pt x="224" y="126"/>
                    <a:pt x="223" y="125"/>
                  </a:cubicBezTo>
                  <a:cubicBezTo>
                    <a:pt x="222" y="125"/>
                    <a:pt x="222" y="125"/>
                    <a:pt x="221" y="126"/>
                  </a:cubicBezTo>
                  <a:close/>
                  <a:moveTo>
                    <a:pt x="221" y="157"/>
                  </a:moveTo>
                  <a:cubicBezTo>
                    <a:pt x="223" y="156"/>
                    <a:pt x="224" y="156"/>
                    <a:pt x="224" y="154"/>
                  </a:cubicBezTo>
                  <a:cubicBezTo>
                    <a:pt x="225" y="153"/>
                    <a:pt x="225" y="151"/>
                    <a:pt x="224" y="150"/>
                  </a:cubicBezTo>
                  <a:cubicBezTo>
                    <a:pt x="220" y="148"/>
                    <a:pt x="220" y="155"/>
                    <a:pt x="219" y="157"/>
                  </a:cubicBezTo>
                  <a:cubicBezTo>
                    <a:pt x="220" y="157"/>
                    <a:pt x="221" y="157"/>
                    <a:pt x="221" y="157"/>
                  </a:cubicBezTo>
                  <a:close/>
                  <a:moveTo>
                    <a:pt x="233" y="136"/>
                  </a:moveTo>
                  <a:cubicBezTo>
                    <a:pt x="231" y="137"/>
                    <a:pt x="234" y="139"/>
                    <a:pt x="235" y="139"/>
                  </a:cubicBezTo>
                  <a:cubicBezTo>
                    <a:pt x="236" y="139"/>
                    <a:pt x="238" y="138"/>
                    <a:pt x="239" y="137"/>
                  </a:cubicBezTo>
                  <a:cubicBezTo>
                    <a:pt x="239" y="136"/>
                    <a:pt x="238" y="136"/>
                    <a:pt x="238" y="135"/>
                  </a:cubicBezTo>
                  <a:cubicBezTo>
                    <a:pt x="238" y="136"/>
                    <a:pt x="237" y="133"/>
                    <a:pt x="237" y="133"/>
                  </a:cubicBezTo>
                  <a:cubicBezTo>
                    <a:pt x="235" y="132"/>
                    <a:pt x="236" y="135"/>
                    <a:pt x="234" y="135"/>
                  </a:cubicBezTo>
                  <a:cubicBezTo>
                    <a:pt x="234" y="136"/>
                    <a:pt x="233" y="136"/>
                    <a:pt x="233" y="136"/>
                  </a:cubicBezTo>
                  <a:close/>
                  <a:moveTo>
                    <a:pt x="240" y="132"/>
                  </a:moveTo>
                  <a:cubicBezTo>
                    <a:pt x="239" y="133"/>
                    <a:pt x="240" y="135"/>
                    <a:pt x="241" y="135"/>
                  </a:cubicBezTo>
                  <a:cubicBezTo>
                    <a:pt x="242" y="135"/>
                    <a:pt x="244" y="132"/>
                    <a:pt x="244" y="132"/>
                  </a:cubicBezTo>
                  <a:cubicBezTo>
                    <a:pt x="245" y="131"/>
                    <a:pt x="243" y="129"/>
                    <a:pt x="242" y="129"/>
                  </a:cubicBezTo>
                  <a:cubicBezTo>
                    <a:pt x="241" y="129"/>
                    <a:pt x="241" y="131"/>
                    <a:pt x="240" y="132"/>
                  </a:cubicBezTo>
                  <a:close/>
                  <a:moveTo>
                    <a:pt x="246" y="120"/>
                  </a:moveTo>
                  <a:cubicBezTo>
                    <a:pt x="245" y="120"/>
                    <a:pt x="240" y="124"/>
                    <a:pt x="243" y="125"/>
                  </a:cubicBezTo>
                  <a:cubicBezTo>
                    <a:pt x="245" y="125"/>
                    <a:pt x="247" y="120"/>
                    <a:pt x="247" y="119"/>
                  </a:cubicBezTo>
                  <a:cubicBezTo>
                    <a:pt x="246" y="119"/>
                    <a:pt x="246" y="119"/>
                    <a:pt x="246" y="120"/>
                  </a:cubicBezTo>
                  <a:close/>
                  <a:moveTo>
                    <a:pt x="254" y="115"/>
                  </a:moveTo>
                  <a:cubicBezTo>
                    <a:pt x="254" y="113"/>
                    <a:pt x="254" y="111"/>
                    <a:pt x="254" y="110"/>
                  </a:cubicBezTo>
                  <a:cubicBezTo>
                    <a:pt x="254" y="108"/>
                    <a:pt x="254" y="107"/>
                    <a:pt x="255" y="106"/>
                  </a:cubicBezTo>
                  <a:cubicBezTo>
                    <a:pt x="256" y="105"/>
                    <a:pt x="257" y="105"/>
                    <a:pt x="257" y="104"/>
                  </a:cubicBezTo>
                  <a:cubicBezTo>
                    <a:pt x="258" y="104"/>
                    <a:pt x="258" y="101"/>
                    <a:pt x="257" y="101"/>
                  </a:cubicBezTo>
                  <a:cubicBezTo>
                    <a:pt x="256" y="101"/>
                    <a:pt x="256" y="102"/>
                    <a:pt x="256" y="102"/>
                  </a:cubicBezTo>
                  <a:cubicBezTo>
                    <a:pt x="254" y="102"/>
                    <a:pt x="255" y="100"/>
                    <a:pt x="256" y="100"/>
                  </a:cubicBezTo>
                  <a:cubicBezTo>
                    <a:pt x="256" y="99"/>
                    <a:pt x="257" y="98"/>
                    <a:pt x="257" y="97"/>
                  </a:cubicBezTo>
                  <a:cubicBezTo>
                    <a:pt x="257" y="97"/>
                    <a:pt x="255" y="96"/>
                    <a:pt x="255" y="96"/>
                  </a:cubicBezTo>
                  <a:cubicBezTo>
                    <a:pt x="254" y="96"/>
                    <a:pt x="254" y="102"/>
                    <a:pt x="252" y="99"/>
                  </a:cubicBezTo>
                  <a:cubicBezTo>
                    <a:pt x="251" y="98"/>
                    <a:pt x="255" y="94"/>
                    <a:pt x="253" y="93"/>
                  </a:cubicBezTo>
                  <a:cubicBezTo>
                    <a:pt x="252" y="92"/>
                    <a:pt x="252" y="93"/>
                    <a:pt x="252" y="94"/>
                  </a:cubicBezTo>
                  <a:cubicBezTo>
                    <a:pt x="251" y="94"/>
                    <a:pt x="251" y="94"/>
                    <a:pt x="250" y="93"/>
                  </a:cubicBezTo>
                  <a:cubicBezTo>
                    <a:pt x="249" y="94"/>
                    <a:pt x="250" y="95"/>
                    <a:pt x="249" y="96"/>
                  </a:cubicBezTo>
                  <a:cubicBezTo>
                    <a:pt x="248" y="96"/>
                    <a:pt x="248" y="92"/>
                    <a:pt x="246" y="92"/>
                  </a:cubicBezTo>
                  <a:cubicBezTo>
                    <a:pt x="245" y="93"/>
                    <a:pt x="247" y="96"/>
                    <a:pt x="248" y="97"/>
                  </a:cubicBezTo>
                  <a:cubicBezTo>
                    <a:pt x="249" y="99"/>
                    <a:pt x="249" y="100"/>
                    <a:pt x="247" y="98"/>
                  </a:cubicBezTo>
                  <a:cubicBezTo>
                    <a:pt x="246" y="97"/>
                    <a:pt x="244" y="94"/>
                    <a:pt x="243" y="95"/>
                  </a:cubicBezTo>
                  <a:cubicBezTo>
                    <a:pt x="242" y="95"/>
                    <a:pt x="246" y="98"/>
                    <a:pt x="243" y="98"/>
                  </a:cubicBezTo>
                  <a:cubicBezTo>
                    <a:pt x="242" y="98"/>
                    <a:pt x="239" y="95"/>
                    <a:pt x="241" y="98"/>
                  </a:cubicBezTo>
                  <a:cubicBezTo>
                    <a:pt x="242" y="99"/>
                    <a:pt x="246" y="100"/>
                    <a:pt x="245" y="102"/>
                  </a:cubicBezTo>
                  <a:cubicBezTo>
                    <a:pt x="245" y="102"/>
                    <a:pt x="243" y="102"/>
                    <a:pt x="243" y="102"/>
                  </a:cubicBezTo>
                  <a:cubicBezTo>
                    <a:pt x="243" y="103"/>
                    <a:pt x="244" y="103"/>
                    <a:pt x="244" y="104"/>
                  </a:cubicBezTo>
                  <a:cubicBezTo>
                    <a:pt x="243" y="104"/>
                    <a:pt x="242" y="103"/>
                    <a:pt x="241" y="103"/>
                  </a:cubicBezTo>
                  <a:cubicBezTo>
                    <a:pt x="240" y="102"/>
                    <a:pt x="239" y="103"/>
                    <a:pt x="238" y="103"/>
                  </a:cubicBezTo>
                  <a:cubicBezTo>
                    <a:pt x="238" y="103"/>
                    <a:pt x="233" y="102"/>
                    <a:pt x="235" y="104"/>
                  </a:cubicBezTo>
                  <a:cubicBezTo>
                    <a:pt x="235" y="105"/>
                    <a:pt x="236" y="104"/>
                    <a:pt x="237" y="104"/>
                  </a:cubicBezTo>
                  <a:cubicBezTo>
                    <a:pt x="238" y="105"/>
                    <a:pt x="237" y="105"/>
                    <a:pt x="238" y="106"/>
                  </a:cubicBezTo>
                  <a:cubicBezTo>
                    <a:pt x="239" y="107"/>
                    <a:pt x="239" y="107"/>
                    <a:pt x="237" y="107"/>
                  </a:cubicBezTo>
                  <a:cubicBezTo>
                    <a:pt x="234" y="107"/>
                    <a:pt x="234" y="107"/>
                    <a:pt x="236" y="108"/>
                  </a:cubicBezTo>
                  <a:cubicBezTo>
                    <a:pt x="237" y="109"/>
                    <a:pt x="237" y="109"/>
                    <a:pt x="238" y="109"/>
                  </a:cubicBezTo>
                  <a:cubicBezTo>
                    <a:pt x="239" y="110"/>
                    <a:pt x="240" y="109"/>
                    <a:pt x="240" y="110"/>
                  </a:cubicBezTo>
                  <a:cubicBezTo>
                    <a:pt x="239" y="112"/>
                    <a:pt x="235" y="111"/>
                    <a:pt x="235" y="113"/>
                  </a:cubicBezTo>
                  <a:cubicBezTo>
                    <a:pt x="235" y="113"/>
                    <a:pt x="236" y="114"/>
                    <a:pt x="237" y="114"/>
                  </a:cubicBezTo>
                  <a:cubicBezTo>
                    <a:pt x="238" y="115"/>
                    <a:pt x="239" y="114"/>
                    <a:pt x="240" y="114"/>
                  </a:cubicBezTo>
                  <a:cubicBezTo>
                    <a:pt x="239" y="115"/>
                    <a:pt x="237" y="116"/>
                    <a:pt x="236" y="117"/>
                  </a:cubicBezTo>
                  <a:cubicBezTo>
                    <a:pt x="235" y="118"/>
                    <a:pt x="233" y="118"/>
                    <a:pt x="232" y="118"/>
                  </a:cubicBezTo>
                  <a:cubicBezTo>
                    <a:pt x="231" y="119"/>
                    <a:pt x="231" y="121"/>
                    <a:pt x="233" y="121"/>
                  </a:cubicBezTo>
                  <a:cubicBezTo>
                    <a:pt x="235" y="122"/>
                    <a:pt x="236" y="120"/>
                    <a:pt x="238" y="120"/>
                  </a:cubicBezTo>
                  <a:cubicBezTo>
                    <a:pt x="238" y="121"/>
                    <a:pt x="237" y="123"/>
                    <a:pt x="237" y="124"/>
                  </a:cubicBezTo>
                  <a:cubicBezTo>
                    <a:pt x="238" y="125"/>
                    <a:pt x="240" y="124"/>
                    <a:pt x="240" y="123"/>
                  </a:cubicBezTo>
                  <a:cubicBezTo>
                    <a:pt x="241" y="121"/>
                    <a:pt x="240" y="120"/>
                    <a:pt x="241" y="119"/>
                  </a:cubicBezTo>
                  <a:cubicBezTo>
                    <a:pt x="242" y="117"/>
                    <a:pt x="243" y="117"/>
                    <a:pt x="244" y="115"/>
                  </a:cubicBezTo>
                  <a:cubicBezTo>
                    <a:pt x="245" y="114"/>
                    <a:pt x="246" y="112"/>
                    <a:pt x="247" y="114"/>
                  </a:cubicBezTo>
                  <a:cubicBezTo>
                    <a:pt x="247" y="114"/>
                    <a:pt x="246" y="116"/>
                    <a:pt x="248" y="116"/>
                  </a:cubicBezTo>
                  <a:cubicBezTo>
                    <a:pt x="248" y="116"/>
                    <a:pt x="254" y="114"/>
                    <a:pt x="254" y="115"/>
                  </a:cubicBezTo>
                  <a:close/>
                  <a:moveTo>
                    <a:pt x="269" y="87"/>
                  </a:moveTo>
                  <a:cubicBezTo>
                    <a:pt x="267" y="86"/>
                    <a:pt x="264" y="85"/>
                    <a:pt x="262" y="85"/>
                  </a:cubicBezTo>
                  <a:cubicBezTo>
                    <a:pt x="260" y="85"/>
                    <a:pt x="260" y="86"/>
                    <a:pt x="261" y="88"/>
                  </a:cubicBezTo>
                  <a:cubicBezTo>
                    <a:pt x="262" y="89"/>
                    <a:pt x="266" y="90"/>
                    <a:pt x="263" y="92"/>
                  </a:cubicBezTo>
                  <a:cubicBezTo>
                    <a:pt x="261" y="93"/>
                    <a:pt x="262" y="91"/>
                    <a:pt x="261" y="91"/>
                  </a:cubicBezTo>
                  <a:cubicBezTo>
                    <a:pt x="260" y="90"/>
                    <a:pt x="260" y="90"/>
                    <a:pt x="258" y="90"/>
                  </a:cubicBezTo>
                  <a:cubicBezTo>
                    <a:pt x="256" y="90"/>
                    <a:pt x="255" y="92"/>
                    <a:pt x="257" y="93"/>
                  </a:cubicBezTo>
                  <a:cubicBezTo>
                    <a:pt x="259" y="95"/>
                    <a:pt x="261" y="95"/>
                    <a:pt x="263" y="94"/>
                  </a:cubicBezTo>
                  <a:cubicBezTo>
                    <a:pt x="265" y="94"/>
                    <a:pt x="266" y="93"/>
                    <a:pt x="267" y="93"/>
                  </a:cubicBezTo>
                  <a:cubicBezTo>
                    <a:pt x="268" y="93"/>
                    <a:pt x="269" y="93"/>
                    <a:pt x="270" y="93"/>
                  </a:cubicBezTo>
                  <a:cubicBezTo>
                    <a:pt x="273" y="92"/>
                    <a:pt x="271" y="89"/>
                    <a:pt x="271" y="87"/>
                  </a:cubicBezTo>
                  <a:cubicBezTo>
                    <a:pt x="270" y="87"/>
                    <a:pt x="270" y="87"/>
                    <a:pt x="269" y="87"/>
                  </a:cubicBezTo>
                  <a:close/>
                  <a:moveTo>
                    <a:pt x="264" y="84"/>
                  </a:moveTo>
                  <a:cubicBezTo>
                    <a:pt x="264" y="84"/>
                    <a:pt x="267" y="85"/>
                    <a:pt x="268" y="85"/>
                  </a:cubicBezTo>
                  <a:cubicBezTo>
                    <a:pt x="269" y="85"/>
                    <a:pt x="268" y="83"/>
                    <a:pt x="268" y="82"/>
                  </a:cubicBezTo>
                  <a:cubicBezTo>
                    <a:pt x="268" y="82"/>
                    <a:pt x="268" y="80"/>
                    <a:pt x="268" y="80"/>
                  </a:cubicBezTo>
                  <a:cubicBezTo>
                    <a:pt x="267" y="80"/>
                    <a:pt x="266" y="82"/>
                    <a:pt x="266" y="82"/>
                  </a:cubicBezTo>
                  <a:cubicBezTo>
                    <a:pt x="265" y="81"/>
                    <a:pt x="265" y="81"/>
                    <a:pt x="264" y="80"/>
                  </a:cubicBezTo>
                  <a:cubicBezTo>
                    <a:pt x="264" y="80"/>
                    <a:pt x="264" y="80"/>
                    <a:pt x="264" y="80"/>
                  </a:cubicBezTo>
                  <a:cubicBezTo>
                    <a:pt x="263" y="80"/>
                    <a:pt x="263" y="80"/>
                    <a:pt x="262" y="81"/>
                  </a:cubicBezTo>
                  <a:cubicBezTo>
                    <a:pt x="262" y="83"/>
                    <a:pt x="262" y="84"/>
                    <a:pt x="264" y="84"/>
                  </a:cubicBezTo>
                  <a:close/>
                  <a:moveTo>
                    <a:pt x="271" y="83"/>
                  </a:moveTo>
                  <a:cubicBezTo>
                    <a:pt x="269" y="87"/>
                    <a:pt x="275" y="86"/>
                    <a:pt x="276" y="82"/>
                  </a:cubicBezTo>
                  <a:cubicBezTo>
                    <a:pt x="277" y="78"/>
                    <a:pt x="273" y="78"/>
                    <a:pt x="272" y="75"/>
                  </a:cubicBezTo>
                  <a:cubicBezTo>
                    <a:pt x="272" y="75"/>
                    <a:pt x="271" y="76"/>
                    <a:pt x="271" y="76"/>
                  </a:cubicBezTo>
                  <a:cubicBezTo>
                    <a:pt x="270" y="76"/>
                    <a:pt x="268" y="75"/>
                    <a:pt x="269" y="78"/>
                  </a:cubicBezTo>
                  <a:cubicBezTo>
                    <a:pt x="271" y="79"/>
                    <a:pt x="272" y="80"/>
                    <a:pt x="271" y="83"/>
                  </a:cubicBezTo>
                  <a:close/>
                  <a:moveTo>
                    <a:pt x="278" y="80"/>
                  </a:moveTo>
                  <a:cubicBezTo>
                    <a:pt x="282" y="82"/>
                    <a:pt x="284" y="78"/>
                    <a:pt x="285" y="74"/>
                  </a:cubicBezTo>
                  <a:cubicBezTo>
                    <a:pt x="285" y="73"/>
                    <a:pt x="286" y="72"/>
                    <a:pt x="287" y="71"/>
                  </a:cubicBezTo>
                  <a:cubicBezTo>
                    <a:pt x="288" y="71"/>
                    <a:pt x="289" y="69"/>
                    <a:pt x="288" y="68"/>
                  </a:cubicBezTo>
                  <a:cubicBezTo>
                    <a:pt x="286" y="71"/>
                    <a:pt x="287" y="67"/>
                    <a:pt x="287" y="66"/>
                  </a:cubicBezTo>
                  <a:cubicBezTo>
                    <a:pt x="285" y="63"/>
                    <a:pt x="284" y="69"/>
                    <a:pt x="283" y="69"/>
                  </a:cubicBezTo>
                  <a:cubicBezTo>
                    <a:pt x="283" y="69"/>
                    <a:pt x="282" y="67"/>
                    <a:pt x="281" y="67"/>
                  </a:cubicBezTo>
                  <a:cubicBezTo>
                    <a:pt x="281" y="66"/>
                    <a:pt x="281" y="66"/>
                    <a:pt x="281" y="65"/>
                  </a:cubicBezTo>
                  <a:cubicBezTo>
                    <a:pt x="280" y="65"/>
                    <a:pt x="280" y="65"/>
                    <a:pt x="280" y="65"/>
                  </a:cubicBezTo>
                  <a:cubicBezTo>
                    <a:pt x="279" y="64"/>
                    <a:pt x="280" y="64"/>
                    <a:pt x="279" y="64"/>
                  </a:cubicBezTo>
                  <a:cubicBezTo>
                    <a:pt x="279" y="64"/>
                    <a:pt x="277" y="65"/>
                    <a:pt x="277" y="65"/>
                  </a:cubicBezTo>
                  <a:cubicBezTo>
                    <a:pt x="277" y="66"/>
                    <a:pt x="278" y="66"/>
                    <a:pt x="278" y="67"/>
                  </a:cubicBezTo>
                  <a:cubicBezTo>
                    <a:pt x="277" y="68"/>
                    <a:pt x="276" y="67"/>
                    <a:pt x="275" y="67"/>
                  </a:cubicBezTo>
                  <a:cubicBezTo>
                    <a:pt x="273" y="67"/>
                    <a:pt x="273" y="68"/>
                    <a:pt x="273" y="69"/>
                  </a:cubicBezTo>
                  <a:cubicBezTo>
                    <a:pt x="273" y="70"/>
                    <a:pt x="275" y="70"/>
                    <a:pt x="274" y="71"/>
                  </a:cubicBezTo>
                  <a:cubicBezTo>
                    <a:pt x="273" y="72"/>
                    <a:pt x="272" y="71"/>
                    <a:pt x="271" y="72"/>
                  </a:cubicBezTo>
                  <a:cubicBezTo>
                    <a:pt x="270" y="72"/>
                    <a:pt x="272" y="74"/>
                    <a:pt x="272" y="74"/>
                  </a:cubicBezTo>
                  <a:cubicBezTo>
                    <a:pt x="274" y="76"/>
                    <a:pt x="276" y="77"/>
                    <a:pt x="277" y="79"/>
                  </a:cubicBezTo>
                  <a:cubicBezTo>
                    <a:pt x="277" y="80"/>
                    <a:pt x="277" y="80"/>
                    <a:pt x="278" y="80"/>
                  </a:cubicBezTo>
                  <a:close/>
                  <a:moveTo>
                    <a:pt x="291" y="73"/>
                  </a:moveTo>
                  <a:cubicBezTo>
                    <a:pt x="291" y="73"/>
                    <a:pt x="293" y="68"/>
                    <a:pt x="290" y="69"/>
                  </a:cubicBezTo>
                  <a:cubicBezTo>
                    <a:pt x="290" y="69"/>
                    <a:pt x="289" y="71"/>
                    <a:pt x="289" y="71"/>
                  </a:cubicBezTo>
                  <a:cubicBezTo>
                    <a:pt x="288" y="72"/>
                    <a:pt x="287" y="72"/>
                    <a:pt x="286" y="73"/>
                  </a:cubicBezTo>
                  <a:cubicBezTo>
                    <a:pt x="286" y="74"/>
                    <a:pt x="285" y="77"/>
                    <a:pt x="287" y="78"/>
                  </a:cubicBezTo>
                  <a:cubicBezTo>
                    <a:pt x="288" y="78"/>
                    <a:pt x="289" y="76"/>
                    <a:pt x="290" y="75"/>
                  </a:cubicBezTo>
                  <a:cubicBezTo>
                    <a:pt x="290" y="74"/>
                    <a:pt x="291" y="74"/>
                    <a:pt x="291" y="73"/>
                  </a:cubicBezTo>
                  <a:close/>
                  <a:moveTo>
                    <a:pt x="271" y="68"/>
                  </a:moveTo>
                  <a:cubicBezTo>
                    <a:pt x="271" y="66"/>
                    <a:pt x="275" y="66"/>
                    <a:pt x="275" y="64"/>
                  </a:cubicBezTo>
                  <a:cubicBezTo>
                    <a:pt x="274" y="61"/>
                    <a:pt x="272" y="64"/>
                    <a:pt x="271" y="64"/>
                  </a:cubicBezTo>
                  <a:cubicBezTo>
                    <a:pt x="270" y="62"/>
                    <a:pt x="270" y="63"/>
                    <a:pt x="269" y="64"/>
                  </a:cubicBezTo>
                  <a:cubicBezTo>
                    <a:pt x="268" y="66"/>
                    <a:pt x="268" y="67"/>
                    <a:pt x="270" y="69"/>
                  </a:cubicBezTo>
                  <a:cubicBezTo>
                    <a:pt x="271" y="69"/>
                    <a:pt x="271" y="68"/>
                    <a:pt x="271" y="68"/>
                  </a:cubicBezTo>
                  <a:close/>
                  <a:moveTo>
                    <a:pt x="276" y="60"/>
                  </a:moveTo>
                  <a:cubicBezTo>
                    <a:pt x="276" y="61"/>
                    <a:pt x="277" y="62"/>
                    <a:pt x="278" y="62"/>
                  </a:cubicBezTo>
                  <a:cubicBezTo>
                    <a:pt x="279" y="62"/>
                    <a:pt x="279" y="61"/>
                    <a:pt x="280" y="60"/>
                  </a:cubicBezTo>
                  <a:cubicBezTo>
                    <a:pt x="280" y="59"/>
                    <a:pt x="280" y="59"/>
                    <a:pt x="280" y="57"/>
                  </a:cubicBezTo>
                  <a:cubicBezTo>
                    <a:pt x="280" y="57"/>
                    <a:pt x="280" y="57"/>
                    <a:pt x="279" y="56"/>
                  </a:cubicBezTo>
                  <a:cubicBezTo>
                    <a:pt x="279" y="56"/>
                    <a:pt x="280" y="55"/>
                    <a:pt x="279" y="54"/>
                  </a:cubicBezTo>
                  <a:cubicBezTo>
                    <a:pt x="277" y="54"/>
                    <a:pt x="278" y="55"/>
                    <a:pt x="278" y="56"/>
                  </a:cubicBezTo>
                  <a:cubicBezTo>
                    <a:pt x="278" y="57"/>
                    <a:pt x="277" y="58"/>
                    <a:pt x="277" y="59"/>
                  </a:cubicBezTo>
                  <a:cubicBezTo>
                    <a:pt x="276" y="60"/>
                    <a:pt x="276" y="60"/>
                    <a:pt x="276" y="60"/>
                  </a:cubicBezTo>
                  <a:close/>
                  <a:moveTo>
                    <a:pt x="282" y="60"/>
                  </a:moveTo>
                  <a:cubicBezTo>
                    <a:pt x="282" y="62"/>
                    <a:pt x="282" y="62"/>
                    <a:pt x="283" y="63"/>
                  </a:cubicBezTo>
                  <a:cubicBezTo>
                    <a:pt x="284" y="63"/>
                    <a:pt x="286" y="64"/>
                    <a:pt x="286" y="63"/>
                  </a:cubicBezTo>
                  <a:cubicBezTo>
                    <a:pt x="288" y="62"/>
                    <a:pt x="284" y="58"/>
                    <a:pt x="282" y="60"/>
                  </a:cubicBezTo>
                  <a:cubicBezTo>
                    <a:pt x="282" y="61"/>
                    <a:pt x="283" y="59"/>
                    <a:pt x="282" y="60"/>
                  </a:cubicBezTo>
                  <a:close/>
                  <a:moveTo>
                    <a:pt x="294" y="65"/>
                  </a:moveTo>
                  <a:cubicBezTo>
                    <a:pt x="295" y="65"/>
                    <a:pt x="296" y="64"/>
                    <a:pt x="296" y="63"/>
                  </a:cubicBezTo>
                  <a:cubicBezTo>
                    <a:pt x="297" y="62"/>
                    <a:pt x="297" y="63"/>
                    <a:pt x="297" y="61"/>
                  </a:cubicBezTo>
                  <a:cubicBezTo>
                    <a:pt x="296" y="61"/>
                    <a:pt x="295" y="61"/>
                    <a:pt x="295" y="60"/>
                  </a:cubicBezTo>
                  <a:cubicBezTo>
                    <a:pt x="294" y="59"/>
                    <a:pt x="294" y="59"/>
                    <a:pt x="294" y="58"/>
                  </a:cubicBezTo>
                  <a:cubicBezTo>
                    <a:pt x="292" y="56"/>
                    <a:pt x="293" y="57"/>
                    <a:pt x="292" y="58"/>
                  </a:cubicBezTo>
                  <a:cubicBezTo>
                    <a:pt x="291" y="60"/>
                    <a:pt x="291" y="57"/>
                    <a:pt x="291" y="56"/>
                  </a:cubicBezTo>
                  <a:cubicBezTo>
                    <a:pt x="290" y="55"/>
                    <a:pt x="289" y="55"/>
                    <a:pt x="289" y="54"/>
                  </a:cubicBezTo>
                  <a:cubicBezTo>
                    <a:pt x="289" y="54"/>
                    <a:pt x="289" y="52"/>
                    <a:pt x="288" y="52"/>
                  </a:cubicBezTo>
                  <a:cubicBezTo>
                    <a:pt x="288" y="52"/>
                    <a:pt x="287" y="53"/>
                    <a:pt x="287" y="54"/>
                  </a:cubicBezTo>
                  <a:cubicBezTo>
                    <a:pt x="286" y="55"/>
                    <a:pt x="286" y="54"/>
                    <a:pt x="287" y="55"/>
                  </a:cubicBezTo>
                  <a:cubicBezTo>
                    <a:pt x="287" y="56"/>
                    <a:pt x="288" y="57"/>
                    <a:pt x="289" y="58"/>
                  </a:cubicBezTo>
                  <a:cubicBezTo>
                    <a:pt x="289" y="58"/>
                    <a:pt x="289" y="59"/>
                    <a:pt x="289" y="60"/>
                  </a:cubicBezTo>
                  <a:cubicBezTo>
                    <a:pt x="290" y="61"/>
                    <a:pt x="290" y="62"/>
                    <a:pt x="290" y="63"/>
                  </a:cubicBezTo>
                  <a:cubicBezTo>
                    <a:pt x="290" y="65"/>
                    <a:pt x="291" y="64"/>
                    <a:pt x="292" y="65"/>
                  </a:cubicBezTo>
                  <a:cubicBezTo>
                    <a:pt x="293" y="65"/>
                    <a:pt x="293" y="65"/>
                    <a:pt x="294" y="65"/>
                  </a:cubicBezTo>
                  <a:close/>
                  <a:moveTo>
                    <a:pt x="304" y="65"/>
                  </a:moveTo>
                  <a:cubicBezTo>
                    <a:pt x="305" y="65"/>
                    <a:pt x="305" y="63"/>
                    <a:pt x="306" y="63"/>
                  </a:cubicBezTo>
                  <a:cubicBezTo>
                    <a:pt x="307" y="62"/>
                    <a:pt x="307" y="63"/>
                    <a:pt x="307" y="64"/>
                  </a:cubicBezTo>
                  <a:cubicBezTo>
                    <a:pt x="307" y="64"/>
                    <a:pt x="307" y="65"/>
                    <a:pt x="307" y="65"/>
                  </a:cubicBezTo>
                  <a:cubicBezTo>
                    <a:pt x="308" y="66"/>
                    <a:pt x="308" y="65"/>
                    <a:pt x="309" y="65"/>
                  </a:cubicBezTo>
                  <a:cubicBezTo>
                    <a:pt x="310" y="64"/>
                    <a:pt x="309" y="66"/>
                    <a:pt x="310" y="64"/>
                  </a:cubicBezTo>
                  <a:cubicBezTo>
                    <a:pt x="310" y="64"/>
                    <a:pt x="310" y="63"/>
                    <a:pt x="310" y="62"/>
                  </a:cubicBezTo>
                  <a:cubicBezTo>
                    <a:pt x="310" y="61"/>
                    <a:pt x="311" y="60"/>
                    <a:pt x="311" y="58"/>
                  </a:cubicBezTo>
                  <a:cubicBezTo>
                    <a:pt x="311" y="57"/>
                    <a:pt x="310" y="57"/>
                    <a:pt x="310" y="55"/>
                  </a:cubicBezTo>
                  <a:cubicBezTo>
                    <a:pt x="308" y="54"/>
                    <a:pt x="307" y="56"/>
                    <a:pt x="305" y="57"/>
                  </a:cubicBezTo>
                  <a:cubicBezTo>
                    <a:pt x="305" y="57"/>
                    <a:pt x="304" y="58"/>
                    <a:pt x="303" y="59"/>
                  </a:cubicBezTo>
                  <a:cubicBezTo>
                    <a:pt x="303" y="60"/>
                    <a:pt x="303" y="62"/>
                    <a:pt x="303" y="63"/>
                  </a:cubicBezTo>
                  <a:cubicBezTo>
                    <a:pt x="303" y="64"/>
                    <a:pt x="304" y="65"/>
                    <a:pt x="304" y="65"/>
                  </a:cubicBezTo>
                  <a:close/>
                  <a:moveTo>
                    <a:pt x="306" y="75"/>
                  </a:moveTo>
                  <a:cubicBezTo>
                    <a:pt x="306" y="76"/>
                    <a:pt x="305" y="77"/>
                    <a:pt x="305" y="79"/>
                  </a:cubicBezTo>
                  <a:cubicBezTo>
                    <a:pt x="306" y="80"/>
                    <a:pt x="307" y="81"/>
                    <a:pt x="308" y="80"/>
                  </a:cubicBezTo>
                  <a:cubicBezTo>
                    <a:pt x="309" y="79"/>
                    <a:pt x="309" y="76"/>
                    <a:pt x="309" y="75"/>
                  </a:cubicBezTo>
                  <a:cubicBezTo>
                    <a:pt x="309" y="74"/>
                    <a:pt x="307" y="73"/>
                    <a:pt x="306" y="75"/>
                  </a:cubicBezTo>
                  <a:cubicBezTo>
                    <a:pt x="306" y="76"/>
                    <a:pt x="306" y="74"/>
                    <a:pt x="306" y="75"/>
                  </a:cubicBezTo>
                  <a:close/>
                  <a:moveTo>
                    <a:pt x="310" y="68"/>
                  </a:moveTo>
                  <a:cubicBezTo>
                    <a:pt x="310" y="69"/>
                    <a:pt x="310" y="73"/>
                    <a:pt x="313" y="72"/>
                  </a:cubicBezTo>
                  <a:cubicBezTo>
                    <a:pt x="314" y="72"/>
                    <a:pt x="314" y="71"/>
                    <a:pt x="315" y="70"/>
                  </a:cubicBezTo>
                  <a:cubicBezTo>
                    <a:pt x="315" y="70"/>
                    <a:pt x="316" y="69"/>
                    <a:pt x="316" y="68"/>
                  </a:cubicBezTo>
                  <a:cubicBezTo>
                    <a:pt x="316" y="68"/>
                    <a:pt x="314" y="68"/>
                    <a:pt x="313" y="68"/>
                  </a:cubicBezTo>
                  <a:cubicBezTo>
                    <a:pt x="312" y="67"/>
                    <a:pt x="312" y="66"/>
                    <a:pt x="310" y="68"/>
                  </a:cubicBezTo>
                  <a:cubicBezTo>
                    <a:pt x="310" y="68"/>
                    <a:pt x="311" y="67"/>
                    <a:pt x="310" y="68"/>
                  </a:cubicBezTo>
                  <a:close/>
                  <a:moveTo>
                    <a:pt x="353" y="52"/>
                  </a:moveTo>
                  <a:cubicBezTo>
                    <a:pt x="352" y="52"/>
                    <a:pt x="352" y="51"/>
                    <a:pt x="351" y="50"/>
                  </a:cubicBezTo>
                  <a:cubicBezTo>
                    <a:pt x="350" y="49"/>
                    <a:pt x="350" y="49"/>
                    <a:pt x="349" y="47"/>
                  </a:cubicBezTo>
                  <a:cubicBezTo>
                    <a:pt x="348" y="48"/>
                    <a:pt x="348" y="50"/>
                    <a:pt x="347" y="47"/>
                  </a:cubicBezTo>
                  <a:cubicBezTo>
                    <a:pt x="346" y="47"/>
                    <a:pt x="345" y="48"/>
                    <a:pt x="344" y="47"/>
                  </a:cubicBezTo>
                  <a:cubicBezTo>
                    <a:pt x="344" y="47"/>
                    <a:pt x="344" y="50"/>
                    <a:pt x="344" y="50"/>
                  </a:cubicBezTo>
                  <a:cubicBezTo>
                    <a:pt x="343" y="50"/>
                    <a:pt x="343" y="47"/>
                    <a:pt x="341" y="48"/>
                  </a:cubicBezTo>
                  <a:cubicBezTo>
                    <a:pt x="341" y="49"/>
                    <a:pt x="342" y="51"/>
                    <a:pt x="343" y="52"/>
                  </a:cubicBezTo>
                  <a:cubicBezTo>
                    <a:pt x="344" y="52"/>
                    <a:pt x="346" y="53"/>
                    <a:pt x="347" y="53"/>
                  </a:cubicBezTo>
                  <a:cubicBezTo>
                    <a:pt x="348" y="53"/>
                    <a:pt x="349" y="54"/>
                    <a:pt x="350" y="54"/>
                  </a:cubicBezTo>
                  <a:cubicBezTo>
                    <a:pt x="351" y="54"/>
                    <a:pt x="353" y="53"/>
                    <a:pt x="354" y="54"/>
                  </a:cubicBezTo>
                  <a:cubicBezTo>
                    <a:pt x="354" y="53"/>
                    <a:pt x="353" y="52"/>
                    <a:pt x="353" y="52"/>
                  </a:cubicBezTo>
                  <a:close/>
                  <a:moveTo>
                    <a:pt x="356" y="47"/>
                  </a:moveTo>
                  <a:cubicBezTo>
                    <a:pt x="355" y="49"/>
                    <a:pt x="355" y="54"/>
                    <a:pt x="358" y="52"/>
                  </a:cubicBezTo>
                  <a:cubicBezTo>
                    <a:pt x="359" y="52"/>
                    <a:pt x="360" y="51"/>
                    <a:pt x="360" y="50"/>
                  </a:cubicBezTo>
                  <a:cubicBezTo>
                    <a:pt x="361" y="49"/>
                    <a:pt x="360" y="50"/>
                    <a:pt x="359" y="49"/>
                  </a:cubicBezTo>
                  <a:cubicBezTo>
                    <a:pt x="359" y="50"/>
                    <a:pt x="364" y="46"/>
                    <a:pt x="364" y="45"/>
                  </a:cubicBezTo>
                  <a:cubicBezTo>
                    <a:pt x="366" y="43"/>
                    <a:pt x="366" y="41"/>
                    <a:pt x="365" y="39"/>
                  </a:cubicBezTo>
                  <a:cubicBezTo>
                    <a:pt x="364" y="37"/>
                    <a:pt x="363" y="37"/>
                    <a:pt x="361" y="38"/>
                  </a:cubicBezTo>
                  <a:cubicBezTo>
                    <a:pt x="360" y="38"/>
                    <a:pt x="361" y="39"/>
                    <a:pt x="360" y="40"/>
                  </a:cubicBezTo>
                  <a:cubicBezTo>
                    <a:pt x="359" y="41"/>
                    <a:pt x="358" y="41"/>
                    <a:pt x="358" y="39"/>
                  </a:cubicBezTo>
                  <a:cubicBezTo>
                    <a:pt x="357" y="39"/>
                    <a:pt x="357" y="40"/>
                    <a:pt x="356" y="40"/>
                  </a:cubicBezTo>
                  <a:cubicBezTo>
                    <a:pt x="356" y="40"/>
                    <a:pt x="356" y="39"/>
                    <a:pt x="356" y="39"/>
                  </a:cubicBezTo>
                  <a:cubicBezTo>
                    <a:pt x="355" y="39"/>
                    <a:pt x="355" y="39"/>
                    <a:pt x="354" y="40"/>
                  </a:cubicBezTo>
                  <a:cubicBezTo>
                    <a:pt x="354" y="40"/>
                    <a:pt x="353" y="42"/>
                    <a:pt x="352" y="42"/>
                  </a:cubicBezTo>
                  <a:cubicBezTo>
                    <a:pt x="352" y="44"/>
                    <a:pt x="353" y="43"/>
                    <a:pt x="353" y="44"/>
                  </a:cubicBezTo>
                  <a:cubicBezTo>
                    <a:pt x="353" y="46"/>
                    <a:pt x="350" y="45"/>
                    <a:pt x="352" y="47"/>
                  </a:cubicBezTo>
                  <a:cubicBezTo>
                    <a:pt x="354" y="50"/>
                    <a:pt x="356" y="47"/>
                    <a:pt x="356" y="44"/>
                  </a:cubicBezTo>
                  <a:cubicBezTo>
                    <a:pt x="357" y="45"/>
                    <a:pt x="356" y="47"/>
                    <a:pt x="356" y="47"/>
                  </a:cubicBezTo>
                  <a:close/>
                  <a:moveTo>
                    <a:pt x="367" y="35"/>
                  </a:moveTo>
                  <a:cubicBezTo>
                    <a:pt x="367" y="36"/>
                    <a:pt x="368" y="38"/>
                    <a:pt x="370" y="39"/>
                  </a:cubicBezTo>
                  <a:cubicBezTo>
                    <a:pt x="371" y="39"/>
                    <a:pt x="372" y="38"/>
                    <a:pt x="373" y="36"/>
                  </a:cubicBezTo>
                  <a:cubicBezTo>
                    <a:pt x="375" y="35"/>
                    <a:pt x="376" y="34"/>
                    <a:pt x="375" y="32"/>
                  </a:cubicBezTo>
                  <a:cubicBezTo>
                    <a:pt x="374" y="30"/>
                    <a:pt x="374" y="28"/>
                    <a:pt x="373" y="28"/>
                  </a:cubicBezTo>
                  <a:cubicBezTo>
                    <a:pt x="372" y="27"/>
                    <a:pt x="371" y="28"/>
                    <a:pt x="371" y="27"/>
                  </a:cubicBezTo>
                  <a:cubicBezTo>
                    <a:pt x="370" y="27"/>
                    <a:pt x="370" y="26"/>
                    <a:pt x="370" y="25"/>
                  </a:cubicBezTo>
                  <a:cubicBezTo>
                    <a:pt x="369" y="25"/>
                    <a:pt x="368" y="25"/>
                    <a:pt x="367" y="26"/>
                  </a:cubicBezTo>
                  <a:cubicBezTo>
                    <a:pt x="365" y="28"/>
                    <a:pt x="367" y="31"/>
                    <a:pt x="367" y="33"/>
                  </a:cubicBezTo>
                  <a:cubicBezTo>
                    <a:pt x="367" y="34"/>
                    <a:pt x="367" y="34"/>
                    <a:pt x="367" y="35"/>
                  </a:cubicBezTo>
                  <a:close/>
                  <a:moveTo>
                    <a:pt x="340" y="38"/>
                  </a:moveTo>
                  <a:cubicBezTo>
                    <a:pt x="341" y="40"/>
                    <a:pt x="341" y="40"/>
                    <a:pt x="342" y="40"/>
                  </a:cubicBezTo>
                  <a:cubicBezTo>
                    <a:pt x="342" y="40"/>
                    <a:pt x="343" y="40"/>
                    <a:pt x="343" y="40"/>
                  </a:cubicBezTo>
                  <a:cubicBezTo>
                    <a:pt x="343" y="40"/>
                    <a:pt x="343" y="39"/>
                    <a:pt x="344" y="39"/>
                  </a:cubicBezTo>
                  <a:cubicBezTo>
                    <a:pt x="345" y="38"/>
                    <a:pt x="344" y="39"/>
                    <a:pt x="345" y="39"/>
                  </a:cubicBezTo>
                  <a:cubicBezTo>
                    <a:pt x="347" y="39"/>
                    <a:pt x="346" y="39"/>
                    <a:pt x="347" y="37"/>
                  </a:cubicBezTo>
                  <a:cubicBezTo>
                    <a:pt x="348" y="34"/>
                    <a:pt x="348" y="38"/>
                    <a:pt x="349" y="38"/>
                  </a:cubicBezTo>
                  <a:cubicBezTo>
                    <a:pt x="349" y="39"/>
                    <a:pt x="352" y="37"/>
                    <a:pt x="353" y="36"/>
                  </a:cubicBezTo>
                  <a:cubicBezTo>
                    <a:pt x="354" y="35"/>
                    <a:pt x="355" y="35"/>
                    <a:pt x="356" y="33"/>
                  </a:cubicBezTo>
                  <a:cubicBezTo>
                    <a:pt x="356" y="32"/>
                    <a:pt x="357" y="32"/>
                    <a:pt x="357" y="31"/>
                  </a:cubicBezTo>
                  <a:cubicBezTo>
                    <a:pt x="357" y="31"/>
                    <a:pt x="357" y="30"/>
                    <a:pt x="356" y="30"/>
                  </a:cubicBezTo>
                  <a:cubicBezTo>
                    <a:pt x="357" y="29"/>
                    <a:pt x="358" y="29"/>
                    <a:pt x="359" y="29"/>
                  </a:cubicBezTo>
                  <a:cubicBezTo>
                    <a:pt x="359" y="28"/>
                    <a:pt x="360" y="27"/>
                    <a:pt x="360" y="27"/>
                  </a:cubicBezTo>
                  <a:cubicBezTo>
                    <a:pt x="360" y="26"/>
                    <a:pt x="360" y="26"/>
                    <a:pt x="361" y="25"/>
                  </a:cubicBezTo>
                  <a:cubicBezTo>
                    <a:pt x="361" y="25"/>
                    <a:pt x="361" y="25"/>
                    <a:pt x="361" y="25"/>
                  </a:cubicBezTo>
                  <a:cubicBezTo>
                    <a:pt x="362" y="25"/>
                    <a:pt x="362" y="23"/>
                    <a:pt x="363" y="23"/>
                  </a:cubicBezTo>
                  <a:cubicBezTo>
                    <a:pt x="363" y="22"/>
                    <a:pt x="364" y="23"/>
                    <a:pt x="363" y="21"/>
                  </a:cubicBezTo>
                  <a:cubicBezTo>
                    <a:pt x="363" y="21"/>
                    <a:pt x="362" y="19"/>
                    <a:pt x="362" y="19"/>
                  </a:cubicBezTo>
                  <a:cubicBezTo>
                    <a:pt x="361" y="19"/>
                    <a:pt x="360" y="19"/>
                    <a:pt x="360" y="20"/>
                  </a:cubicBezTo>
                  <a:cubicBezTo>
                    <a:pt x="360" y="20"/>
                    <a:pt x="360" y="21"/>
                    <a:pt x="360" y="21"/>
                  </a:cubicBezTo>
                  <a:cubicBezTo>
                    <a:pt x="360" y="23"/>
                    <a:pt x="359" y="22"/>
                    <a:pt x="358" y="22"/>
                  </a:cubicBezTo>
                  <a:cubicBezTo>
                    <a:pt x="357" y="21"/>
                    <a:pt x="355" y="21"/>
                    <a:pt x="355" y="22"/>
                  </a:cubicBezTo>
                  <a:cubicBezTo>
                    <a:pt x="353" y="25"/>
                    <a:pt x="357" y="24"/>
                    <a:pt x="356" y="26"/>
                  </a:cubicBezTo>
                  <a:cubicBezTo>
                    <a:pt x="356" y="26"/>
                    <a:pt x="353" y="29"/>
                    <a:pt x="353" y="29"/>
                  </a:cubicBezTo>
                  <a:cubicBezTo>
                    <a:pt x="352" y="30"/>
                    <a:pt x="352" y="26"/>
                    <a:pt x="351" y="25"/>
                  </a:cubicBezTo>
                  <a:cubicBezTo>
                    <a:pt x="350" y="25"/>
                    <a:pt x="349" y="24"/>
                    <a:pt x="349" y="25"/>
                  </a:cubicBezTo>
                  <a:cubicBezTo>
                    <a:pt x="348" y="26"/>
                    <a:pt x="349" y="27"/>
                    <a:pt x="349" y="28"/>
                  </a:cubicBezTo>
                  <a:cubicBezTo>
                    <a:pt x="350" y="29"/>
                    <a:pt x="350" y="30"/>
                    <a:pt x="350" y="31"/>
                  </a:cubicBezTo>
                  <a:cubicBezTo>
                    <a:pt x="349" y="32"/>
                    <a:pt x="348" y="31"/>
                    <a:pt x="348" y="31"/>
                  </a:cubicBezTo>
                  <a:cubicBezTo>
                    <a:pt x="346" y="31"/>
                    <a:pt x="346" y="32"/>
                    <a:pt x="346" y="30"/>
                  </a:cubicBezTo>
                  <a:cubicBezTo>
                    <a:pt x="346" y="30"/>
                    <a:pt x="347" y="26"/>
                    <a:pt x="345" y="27"/>
                  </a:cubicBezTo>
                  <a:cubicBezTo>
                    <a:pt x="344" y="27"/>
                    <a:pt x="345" y="29"/>
                    <a:pt x="344" y="29"/>
                  </a:cubicBezTo>
                  <a:cubicBezTo>
                    <a:pt x="343" y="30"/>
                    <a:pt x="343" y="28"/>
                    <a:pt x="343" y="28"/>
                  </a:cubicBezTo>
                  <a:cubicBezTo>
                    <a:pt x="342" y="28"/>
                    <a:pt x="342" y="31"/>
                    <a:pt x="342" y="32"/>
                  </a:cubicBezTo>
                  <a:cubicBezTo>
                    <a:pt x="341" y="32"/>
                    <a:pt x="340" y="29"/>
                    <a:pt x="339" y="30"/>
                  </a:cubicBezTo>
                  <a:cubicBezTo>
                    <a:pt x="338" y="30"/>
                    <a:pt x="339" y="32"/>
                    <a:pt x="337" y="31"/>
                  </a:cubicBezTo>
                  <a:cubicBezTo>
                    <a:pt x="337" y="31"/>
                    <a:pt x="333" y="29"/>
                    <a:pt x="334" y="31"/>
                  </a:cubicBezTo>
                  <a:cubicBezTo>
                    <a:pt x="334" y="32"/>
                    <a:pt x="335" y="32"/>
                    <a:pt x="335" y="32"/>
                  </a:cubicBezTo>
                  <a:cubicBezTo>
                    <a:pt x="335" y="33"/>
                    <a:pt x="335" y="33"/>
                    <a:pt x="335" y="34"/>
                  </a:cubicBezTo>
                  <a:cubicBezTo>
                    <a:pt x="336" y="33"/>
                    <a:pt x="338" y="32"/>
                    <a:pt x="340" y="33"/>
                  </a:cubicBezTo>
                  <a:cubicBezTo>
                    <a:pt x="341" y="34"/>
                    <a:pt x="340" y="34"/>
                    <a:pt x="339" y="36"/>
                  </a:cubicBezTo>
                  <a:cubicBezTo>
                    <a:pt x="338" y="37"/>
                    <a:pt x="337" y="39"/>
                    <a:pt x="337" y="40"/>
                  </a:cubicBezTo>
                  <a:cubicBezTo>
                    <a:pt x="338" y="43"/>
                    <a:pt x="340" y="38"/>
                    <a:pt x="340" y="37"/>
                  </a:cubicBezTo>
                  <a:cubicBezTo>
                    <a:pt x="340" y="38"/>
                    <a:pt x="340" y="38"/>
                    <a:pt x="340" y="38"/>
                  </a:cubicBezTo>
                  <a:close/>
                  <a:moveTo>
                    <a:pt x="375" y="11"/>
                  </a:moveTo>
                  <a:cubicBezTo>
                    <a:pt x="377" y="11"/>
                    <a:pt x="377" y="10"/>
                    <a:pt x="377" y="9"/>
                  </a:cubicBezTo>
                  <a:cubicBezTo>
                    <a:pt x="376" y="8"/>
                    <a:pt x="373" y="8"/>
                    <a:pt x="372" y="9"/>
                  </a:cubicBezTo>
                  <a:cubicBezTo>
                    <a:pt x="371" y="10"/>
                    <a:pt x="372" y="10"/>
                    <a:pt x="372" y="11"/>
                  </a:cubicBezTo>
                  <a:cubicBezTo>
                    <a:pt x="372" y="11"/>
                    <a:pt x="372" y="11"/>
                    <a:pt x="372" y="12"/>
                  </a:cubicBezTo>
                  <a:cubicBezTo>
                    <a:pt x="372" y="13"/>
                    <a:pt x="371" y="12"/>
                    <a:pt x="371" y="13"/>
                  </a:cubicBezTo>
                  <a:cubicBezTo>
                    <a:pt x="371" y="12"/>
                    <a:pt x="373" y="15"/>
                    <a:pt x="373" y="15"/>
                  </a:cubicBezTo>
                  <a:cubicBezTo>
                    <a:pt x="374" y="15"/>
                    <a:pt x="375" y="15"/>
                    <a:pt x="376" y="15"/>
                  </a:cubicBezTo>
                  <a:cubicBezTo>
                    <a:pt x="377" y="14"/>
                    <a:pt x="378" y="13"/>
                    <a:pt x="377" y="12"/>
                  </a:cubicBezTo>
                  <a:cubicBezTo>
                    <a:pt x="376" y="12"/>
                    <a:pt x="376" y="12"/>
                    <a:pt x="375" y="12"/>
                  </a:cubicBezTo>
                  <a:cubicBezTo>
                    <a:pt x="375" y="12"/>
                    <a:pt x="375" y="11"/>
                    <a:pt x="375" y="11"/>
                  </a:cubicBezTo>
                  <a:cubicBezTo>
                    <a:pt x="375" y="11"/>
                    <a:pt x="375" y="11"/>
                    <a:pt x="375" y="11"/>
                  </a:cubicBezTo>
                  <a:cubicBezTo>
                    <a:pt x="376" y="11"/>
                    <a:pt x="375" y="11"/>
                    <a:pt x="375" y="11"/>
                  </a:cubicBezTo>
                  <a:close/>
                  <a:moveTo>
                    <a:pt x="387" y="8"/>
                  </a:moveTo>
                  <a:cubicBezTo>
                    <a:pt x="387" y="8"/>
                    <a:pt x="387" y="8"/>
                    <a:pt x="388" y="8"/>
                  </a:cubicBezTo>
                  <a:cubicBezTo>
                    <a:pt x="388" y="8"/>
                    <a:pt x="389" y="6"/>
                    <a:pt x="389" y="6"/>
                  </a:cubicBezTo>
                  <a:cubicBezTo>
                    <a:pt x="389" y="5"/>
                    <a:pt x="388" y="4"/>
                    <a:pt x="388" y="4"/>
                  </a:cubicBezTo>
                  <a:cubicBezTo>
                    <a:pt x="388" y="3"/>
                    <a:pt x="385" y="5"/>
                    <a:pt x="384" y="6"/>
                  </a:cubicBezTo>
                  <a:cubicBezTo>
                    <a:pt x="384" y="7"/>
                    <a:pt x="386" y="7"/>
                    <a:pt x="387" y="8"/>
                  </a:cubicBezTo>
                  <a:cubicBezTo>
                    <a:pt x="387" y="8"/>
                    <a:pt x="386" y="7"/>
                    <a:pt x="387" y="8"/>
                  </a:cubicBezTo>
                  <a:close/>
                  <a:moveTo>
                    <a:pt x="403" y="10"/>
                  </a:moveTo>
                  <a:cubicBezTo>
                    <a:pt x="401" y="12"/>
                    <a:pt x="402" y="13"/>
                    <a:pt x="404" y="14"/>
                  </a:cubicBezTo>
                  <a:cubicBezTo>
                    <a:pt x="404" y="14"/>
                    <a:pt x="405" y="14"/>
                    <a:pt x="406" y="14"/>
                  </a:cubicBezTo>
                  <a:cubicBezTo>
                    <a:pt x="407" y="14"/>
                    <a:pt x="406" y="12"/>
                    <a:pt x="406" y="12"/>
                  </a:cubicBezTo>
                  <a:cubicBezTo>
                    <a:pt x="407" y="11"/>
                    <a:pt x="408" y="12"/>
                    <a:pt x="409" y="12"/>
                  </a:cubicBezTo>
                  <a:cubicBezTo>
                    <a:pt x="411" y="12"/>
                    <a:pt x="412" y="12"/>
                    <a:pt x="413" y="11"/>
                  </a:cubicBezTo>
                  <a:cubicBezTo>
                    <a:pt x="414" y="11"/>
                    <a:pt x="416" y="10"/>
                    <a:pt x="417" y="9"/>
                  </a:cubicBezTo>
                  <a:cubicBezTo>
                    <a:pt x="417" y="8"/>
                    <a:pt x="416" y="7"/>
                    <a:pt x="415" y="7"/>
                  </a:cubicBezTo>
                  <a:cubicBezTo>
                    <a:pt x="414" y="7"/>
                    <a:pt x="413" y="10"/>
                    <a:pt x="412" y="10"/>
                  </a:cubicBezTo>
                  <a:cubicBezTo>
                    <a:pt x="411" y="10"/>
                    <a:pt x="411" y="9"/>
                    <a:pt x="411" y="9"/>
                  </a:cubicBezTo>
                  <a:cubicBezTo>
                    <a:pt x="411" y="8"/>
                    <a:pt x="411" y="8"/>
                    <a:pt x="410" y="7"/>
                  </a:cubicBezTo>
                  <a:cubicBezTo>
                    <a:pt x="412" y="5"/>
                    <a:pt x="414" y="6"/>
                    <a:pt x="413" y="2"/>
                  </a:cubicBezTo>
                  <a:cubicBezTo>
                    <a:pt x="411" y="3"/>
                    <a:pt x="410" y="4"/>
                    <a:pt x="408" y="4"/>
                  </a:cubicBezTo>
                  <a:cubicBezTo>
                    <a:pt x="408" y="3"/>
                    <a:pt x="409" y="2"/>
                    <a:pt x="408" y="1"/>
                  </a:cubicBezTo>
                  <a:cubicBezTo>
                    <a:pt x="408" y="1"/>
                    <a:pt x="407" y="1"/>
                    <a:pt x="407" y="1"/>
                  </a:cubicBezTo>
                  <a:cubicBezTo>
                    <a:pt x="406" y="1"/>
                    <a:pt x="405" y="0"/>
                    <a:pt x="404" y="1"/>
                  </a:cubicBezTo>
                  <a:cubicBezTo>
                    <a:pt x="403" y="2"/>
                    <a:pt x="409" y="6"/>
                    <a:pt x="407" y="8"/>
                  </a:cubicBezTo>
                  <a:cubicBezTo>
                    <a:pt x="405" y="7"/>
                    <a:pt x="406" y="5"/>
                    <a:pt x="404" y="5"/>
                  </a:cubicBezTo>
                  <a:cubicBezTo>
                    <a:pt x="402" y="4"/>
                    <a:pt x="403" y="5"/>
                    <a:pt x="401" y="5"/>
                  </a:cubicBezTo>
                  <a:cubicBezTo>
                    <a:pt x="401" y="6"/>
                    <a:pt x="401" y="5"/>
                    <a:pt x="400" y="5"/>
                  </a:cubicBezTo>
                  <a:cubicBezTo>
                    <a:pt x="400" y="5"/>
                    <a:pt x="399" y="7"/>
                    <a:pt x="399" y="7"/>
                  </a:cubicBezTo>
                  <a:cubicBezTo>
                    <a:pt x="398" y="10"/>
                    <a:pt x="401" y="8"/>
                    <a:pt x="402" y="8"/>
                  </a:cubicBezTo>
                  <a:cubicBezTo>
                    <a:pt x="403" y="8"/>
                    <a:pt x="404" y="9"/>
                    <a:pt x="403" y="10"/>
                  </a:cubicBezTo>
                  <a:close/>
                  <a:moveTo>
                    <a:pt x="489" y="75"/>
                  </a:moveTo>
                  <a:cubicBezTo>
                    <a:pt x="487" y="75"/>
                    <a:pt x="488" y="77"/>
                    <a:pt x="487" y="78"/>
                  </a:cubicBezTo>
                  <a:cubicBezTo>
                    <a:pt x="487" y="79"/>
                    <a:pt x="485" y="81"/>
                    <a:pt x="486" y="82"/>
                  </a:cubicBezTo>
                  <a:cubicBezTo>
                    <a:pt x="487" y="82"/>
                    <a:pt x="490" y="80"/>
                    <a:pt x="491" y="79"/>
                  </a:cubicBezTo>
                  <a:cubicBezTo>
                    <a:pt x="492" y="79"/>
                    <a:pt x="492" y="79"/>
                    <a:pt x="491" y="78"/>
                  </a:cubicBezTo>
                  <a:cubicBezTo>
                    <a:pt x="491" y="78"/>
                    <a:pt x="491" y="78"/>
                    <a:pt x="491" y="77"/>
                  </a:cubicBezTo>
                  <a:cubicBezTo>
                    <a:pt x="490" y="76"/>
                    <a:pt x="490" y="76"/>
                    <a:pt x="490" y="75"/>
                  </a:cubicBezTo>
                  <a:cubicBezTo>
                    <a:pt x="490" y="75"/>
                    <a:pt x="490" y="75"/>
                    <a:pt x="489" y="75"/>
                  </a:cubicBezTo>
                  <a:close/>
                  <a:moveTo>
                    <a:pt x="7" y="543"/>
                  </a:moveTo>
                  <a:cubicBezTo>
                    <a:pt x="8" y="544"/>
                    <a:pt x="9" y="546"/>
                    <a:pt x="11" y="546"/>
                  </a:cubicBezTo>
                  <a:cubicBezTo>
                    <a:pt x="12" y="545"/>
                    <a:pt x="11" y="540"/>
                    <a:pt x="9" y="539"/>
                  </a:cubicBezTo>
                  <a:cubicBezTo>
                    <a:pt x="8" y="539"/>
                    <a:pt x="8" y="542"/>
                    <a:pt x="7" y="543"/>
                  </a:cubicBezTo>
                  <a:cubicBezTo>
                    <a:pt x="8" y="544"/>
                    <a:pt x="8" y="542"/>
                    <a:pt x="7" y="543"/>
                  </a:cubicBezTo>
                  <a:close/>
                  <a:moveTo>
                    <a:pt x="1" y="506"/>
                  </a:moveTo>
                  <a:cubicBezTo>
                    <a:pt x="2" y="508"/>
                    <a:pt x="6" y="517"/>
                    <a:pt x="8" y="514"/>
                  </a:cubicBezTo>
                  <a:cubicBezTo>
                    <a:pt x="9" y="512"/>
                    <a:pt x="7" y="510"/>
                    <a:pt x="6" y="509"/>
                  </a:cubicBezTo>
                  <a:cubicBezTo>
                    <a:pt x="5" y="507"/>
                    <a:pt x="3" y="506"/>
                    <a:pt x="1" y="506"/>
                  </a:cubicBezTo>
                  <a:cubicBezTo>
                    <a:pt x="2" y="508"/>
                    <a:pt x="3" y="506"/>
                    <a:pt x="1" y="506"/>
                  </a:cubicBezTo>
                  <a:close/>
                  <a:moveTo>
                    <a:pt x="22" y="444"/>
                  </a:moveTo>
                  <a:cubicBezTo>
                    <a:pt x="23" y="442"/>
                    <a:pt x="19" y="437"/>
                    <a:pt x="18" y="440"/>
                  </a:cubicBezTo>
                  <a:cubicBezTo>
                    <a:pt x="17" y="443"/>
                    <a:pt x="20" y="446"/>
                    <a:pt x="22" y="444"/>
                  </a:cubicBezTo>
                  <a:close/>
                  <a:moveTo>
                    <a:pt x="13" y="445"/>
                  </a:moveTo>
                  <a:cubicBezTo>
                    <a:pt x="13" y="446"/>
                    <a:pt x="13" y="449"/>
                    <a:pt x="15" y="448"/>
                  </a:cubicBezTo>
                  <a:cubicBezTo>
                    <a:pt x="16" y="448"/>
                    <a:pt x="16" y="447"/>
                    <a:pt x="16" y="447"/>
                  </a:cubicBezTo>
                  <a:cubicBezTo>
                    <a:pt x="16" y="445"/>
                    <a:pt x="15" y="445"/>
                    <a:pt x="13" y="445"/>
                  </a:cubicBezTo>
                  <a:cubicBezTo>
                    <a:pt x="13" y="446"/>
                    <a:pt x="15" y="445"/>
                    <a:pt x="13" y="445"/>
                  </a:cubicBezTo>
                  <a:close/>
                  <a:moveTo>
                    <a:pt x="62" y="404"/>
                  </a:moveTo>
                  <a:cubicBezTo>
                    <a:pt x="62" y="405"/>
                    <a:pt x="57" y="407"/>
                    <a:pt x="61" y="408"/>
                  </a:cubicBezTo>
                  <a:cubicBezTo>
                    <a:pt x="63" y="408"/>
                    <a:pt x="64" y="405"/>
                    <a:pt x="62" y="404"/>
                  </a:cubicBezTo>
                  <a:cubicBezTo>
                    <a:pt x="62" y="405"/>
                    <a:pt x="63" y="405"/>
                    <a:pt x="62" y="404"/>
                  </a:cubicBezTo>
                  <a:close/>
                  <a:moveTo>
                    <a:pt x="51" y="413"/>
                  </a:moveTo>
                  <a:cubicBezTo>
                    <a:pt x="51" y="413"/>
                    <a:pt x="50" y="412"/>
                    <a:pt x="49" y="412"/>
                  </a:cubicBezTo>
                  <a:cubicBezTo>
                    <a:pt x="48" y="413"/>
                    <a:pt x="49" y="415"/>
                    <a:pt x="50" y="415"/>
                  </a:cubicBezTo>
                  <a:cubicBezTo>
                    <a:pt x="51" y="416"/>
                    <a:pt x="53" y="416"/>
                    <a:pt x="54" y="415"/>
                  </a:cubicBezTo>
                  <a:cubicBezTo>
                    <a:pt x="54" y="413"/>
                    <a:pt x="54" y="411"/>
                    <a:pt x="53" y="410"/>
                  </a:cubicBezTo>
                  <a:cubicBezTo>
                    <a:pt x="52" y="410"/>
                    <a:pt x="52" y="413"/>
                    <a:pt x="51" y="413"/>
                  </a:cubicBezTo>
                  <a:close/>
                </a:path>
              </a:pathLst>
            </a:custGeom>
            <a:solidFill>
              <a:srgbClr val="FEEB84"/>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dirty="0">
                <a:solidFill>
                  <a:prstClr val="black"/>
                </a:solidFill>
                <a:latin typeface="Calibri" pitchFamily="34" charset="0"/>
                <a:cs typeface="Arial" charset="0"/>
              </a:endParaRPr>
            </a:p>
          </p:txBody>
        </p:sp>
        <p:sp>
          <p:nvSpPr>
            <p:cNvPr id="17" name="Freeform 17">
              <a:extLst>
                <a:ext uri="{FF2B5EF4-FFF2-40B4-BE49-F238E27FC236}">
                  <a16:creationId xmlns:a16="http://schemas.microsoft.com/office/drawing/2014/main" id="{6BAC0C8D-EFE9-A670-239A-D0457EF5475E}"/>
                </a:ext>
              </a:extLst>
            </p:cNvPr>
            <p:cNvSpPr>
              <a:spLocks/>
            </p:cNvSpPr>
            <p:nvPr/>
          </p:nvSpPr>
          <p:spPr bwMode="auto">
            <a:xfrm>
              <a:off x="9921874" y="5329238"/>
              <a:ext cx="133350" cy="144462"/>
            </a:xfrm>
            <a:custGeom>
              <a:avLst/>
              <a:gdLst>
                <a:gd name="T0" fmla="*/ 32 w 35"/>
                <a:gd name="T1" fmla="*/ 24 h 38"/>
                <a:gd name="T2" fmla="*/ 32 w 35"/>
                <a:gd name="T3" fmla="*/ 22 h 38"/>
                <a:gd name="T4" fmla="*/ 33 w 35"/>
                <a:gd name="T5" fmla="*/ 21 h 38"/>
                <a:gd name="T6" fmla="*/ 34 w 35"/>
                <a:gd name="T7" fmla="*/ 18 h 38"/>
                <a:gd name="T8" fmla="*/ 31 w 35"/>
                <a:gd name="T9" fmla="*/ 16 h 38"/>
                <a:gd name="T10" fmla="*/ 27 w 35"/>
                <a:gd name="T11" fmla="*/ 14 h 38"/>
                <a:gd name="T12" fmla="*/ 27 w 35"/>
                <a:gd name="T13" fmla="*/ 13 h 38"/>
                <a:gd name="T14" fmla="*/ 26 w 35"/>
                <a:gd name="T15" fmla="*/ 11 h 38"/>
                <a:gd name="T16" fmla="*/ 24 w 35"/>
                <a:gd name="T17" fmla="*/ 9 h 38"/>
                <a:gd name="T18" fmla="*/ 20 w 35"/>
                <a:gd name="T19" fmla="*/ 5 h 38"/>
                <a:gd name="T20" fmla="*/ 18 w 35"/>
                <a:gd name="T21" fmla="*/ 4 h 38"/>
                <a:gd name="T22" fmla="*/ 16 w 35"/>
                <a:gd name="T23" fmla="*/ 2 h 38"/>
                <a:gd name="T24" fmla="*/ 12 w 35"/>
                <a:gd name="T25" fmla="*/ 2 h 38"/>
                <a:gd name="T26" fmla="*/ 13 w 35"/>
                <a:gd name="T27" fmla="*/ 5 h 38"/>
                <a:gd name="T28" fmla="*/ 9 w 35"/>
                <a:gd name="T29" fmla="*/ 9 h 38"/>
                <a:gd name="T30" fmla="*/ 9 w 35"/>
                <a:gd name="T31" fmla="*/ 11 h 38"/>
                <a:gd name="T32" fmla="*/ 5 w 35"/>
                <a:gd name="T33" fmla="*/ 12 h 38"/>
                <a:gd name="T34" fmla="*/ 4 w 35"/>
                <a:gd name="T35" fmla="*/ 14 h 38"/>
                <a:gd name="T36" fmla="*/ 1 w 35"/>
                <a:gd name="T37" fmla="*/ 14 h 38"/>
                <a:gd name="T38" fmla="*/ 2 w 35"/>
                <a:gd name="T39" fmla="*/ 16 h 38"/>
                <a:gd name="T40" fmla="*/ 1 w 35"/>
                <a:gd name="T41" fmla="*/ 19 h 38"/>
                <a:gd name="T42" fmla="*/ 4 w 35"/>
                <a:gd name="T43" fmla="*/ 25 h 38"/>
                <a:gd name="T44" fmla="*/ 7 w 35"/>
                <a:gd name="T45" fmla="*/ 27 h 38"/>
                <a:gd name="T46" fmla="*/ 11 w 35"/>
                <a:gd name="T47" fmla="*/ 38 h 38"/>
                <a:gd name="T48" fmla="*/ 15 w 35"/>
                <a:gd name="T49" fmla="*/ 34 h 38"/>
                <a:gd name="T50" fmla="*/ 20 w 35"/>
                <a:gd name="T51" fmla="*/ 30 h 38"/>
                <a:gd name="T52" fmla="*/ 23 w 35"/>
                <a:gd name="T53" fmla="*/ 30 h 38"/>
                <a:gd name="T54" fmla="*/ 25 w 35"/>
                <a:gd name="T55" fmla="*/ 31 h 38"/>
                <a:gd name="T56" fmla="*/ 27 w 35"/>
                <a:gd name="T57" fmla="*/ 29 h 38"/>
                <a:gd name="T58" fmla="*/ 31 w 35"/>
                <a:gd name="T59" fmla="*/ 28 h 38"/>
                <a:gd name="T60" fmla="*/ 30 w 35"/>
                <a:gd name="T61" fmla="*/ 25 h 38"/>
                <a:gd name="T62" fmla="*/ 32 w 35"/>
                <a:gd name="T63"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 h="38">
                  <a:moveTo>
                    <a:pt x="32" y="24"/>
                  </a:moveTo>
                  <a:cubicBezTo>
                    <a:pt x="32" y="23"/>
                    <a:pt x="32" y="23"/>
                    <a:pt x="32" y="22"/>
                  </a:cubicBezTo>
                  <a:cubicBezTo>
                    <a:pt x="32" y="21"/>
                    <a:pt x="33" y="21"/>
                    <a:pt x="33" y="21"/>
                  </a:cubicBezTo>
                  <a:cubicBezTo>
                    <a:pt x="34" y="20"/>
                    <a:pt x="34" y="18"/>
                    <a:pt x="34" y="18"/>
                  </a:cubicBezTo>
                  <a:cubicBezTo>
                    <a:pt x="35" y="16"/>
                    <a:pt x="33" y="16"/>
                    <a:pt x="31" y="16"/>
                  </a:cubicBezTo>
                  <a:cubicBezTo>
                    <a:pt x="31" y="14"/>
                    <a:pt x="28" y="16"/>
                    <a:pt x="27" y="14"/>
                  </a:cubicBezTo>
                  <a:cubicBezTo>
                    <a:pt x="27" y="14"/>
                    <a:pt x="27" y="13"/>
                    <a:pt x="27" y="13"/>
                  </a:cubicBezTo>
                  <a:cubicBezTo>
                    <a:pt x="27" y="12"/>
                    <a:pt x="27" y="12"/>
                    <a:pt x="26" y="11"/>
                  </a:cubicBezTo>
                  <a:cubicBezTo>
                    <a:pt x="25" y="11"/>
                    <a:pt x="25" y="10"/>
                    <a:pt x="24" y="9"/>
                  </a:cubicBezTo>
                  <a:cubicBezTo>
                    <a:pt x="23" y="8"/>
                    <a:pt x="22" y="6"/>
                    <a:pt x="20" y="5"/>
                  </a:cubicBezTo>
                  <a:cubicBezTo>
                    <a:pt x="19" y="5"/>
                    <a:pt x="19" y="5"/>
                    <a:pt x="18" y="4"/>
                  </a:cubicBezTo>
                  <a:cubicBezTo>
                    <a:pt x="16" y="4"/>
                    <a:pt x="17" y="4"/>
                    <a:pt x="16" y="2"/>
                  </a:cubicBezTo>
                  <a:cubicBezTo>
                    <a:pt x="15" y="0"/>
                    <a:pt x="14" y="1"/>
                    <a:pt x="12" y="2"/>
                  </a:cubicBezTo>
                  <a:cubicBezTo>
                    <a:pt x="10" y="4"/>
                    <a:pt x="13" y="4"/>
                    <a:pt x="13" y="5"/>
                  </a:cubicBezTo>
                  <a:cubicBezTo>
                    <a:pt x="13" y="8"/>
                    <a:pt x="10" y="7"/>
                    <a:pt x="9" y="9"/>
                  </a:cubicBezTo>
                  <a:cubicBezTo>
                    <a:pt x="8" y="10"/>
                    <a:pt x="9" y="11"/>
                    <a:pt x="9" y="11"/>
                  </a:cubicBezTo>
                  <a:cubicBezTo>
                    <a:pt x="8" y="13"/>
                    <a:pt x="6" y="13"/>
                    <a:pt x="5" y="12"/>
                  </a:cubicBezTo>
                  <a:cubicBezTo>
                    <a:pt x="4" y="13"/>
                    <a:pt x="4" y="14"/>
                    <a:pt x="4" y="14"/>
                  </a:cubicBezTo>
                  <a:cubicBezTo>
                    <a:pt x="3" y="14"/>
                    <a:pt x="2" y="14"/>
                    <a:pt x="1" y="14"/>
                  </a:cubicBezTo>
                  <a:cubicBezTo>
                    <a:pt x="0" y="15"/>
                    <a:pt x="1" y="15"/>
                    <a:pt x="2" y="16"/>
                  </a:cubicBezTo>
                  <a:cubicBezTo>
                    <a:pt x="2" y="17"/>
                    <a:pt x="2" y="18"/>
                    <a:pt x="1" y="19"/>
                  </a:cubicBezTo>
                  <a:cubicBezTo>
                    <a:pt x="3" y="20"/>
                    <a:pt x="3" y="23"/>
                    <a:pt x="4" y="25"/>
                  </a:cubicBezTo>
                  <a:cubicBezTo>
                    <a:pt x="5" y="26"/>
                    <a:pt x="6" y="26"/>
                    <a:pt x="7" y="27"/>
                  </a:cubicBezTo>
                  <a:cubicBezTo>
                    <a:pt x="10" y="28"/>
                    <a:pt x="12" y="35"/>
                    <a:pt x="11" y="38"/>
                  </a:cubicBezTo>
                  <a:cubicBezTo>
                    <a:pt x="14" y="38"/>
                    <a:pt x="14" y="37"/>
                    <a:pt x="15" y="34"/>
                  </a:cubicBezTo>
                  <a:cubicBezTo>
                    <a:pt x="15" y="32"/>
                    <a:pt x="18" y="31"/>
                    <a:pt x="20" y="30"/>
                  </a:cubicBezTo>
                  <a:cubicBezTo>
                    <a:pt x="22" y="30"/>
                    <a:pt x="22" y="30"/>
                    <a:pt x="23" y="30"/>
                  </a:cubicBezTo>
                  <a:cubicBezTo>
                    <a:pt x="24" y="31"/>
                    <a:pt x="24" y="31"/>
                    <a:pt x="25" y="31"/>
                  </a:cubicBezTo>
                  <a:cubicBezTo>
                    <a:pt x="26" y="31"/>
                    <a:pt x="26" y="29"/>
                    <a:pt x="27" y="29"/>
                  </a:cubicBezTo>
                  <a:cubicBezTo>
                    <a:pt x="28" y="28"/>
                    <a:pt x="30" y="28"/>
                    <a:pt x="31" y="28"/>
                  </a:cubicBezTo>
                  <a:cubicBezTo>
                    <a:pt x="30" y="27"/>
                    <a:pt x="30" y="26"/>
                    <a:pt x="30" y="25"/>
                  </a:cubicBezTo>
                  <a:cubicBezTo>
                    <a:pt x="30" y="24"/>
                    <a:pt x="32" y="25"/>
                    <a:pt x="32" y="24"/>
                  </a:cubicBez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8" name="Freeform 18">
              <a:extLst>
                <a:ext uri="{FF2B5EF4-FFF2-40B4-BE49-F238E27FC236}">
                  <a16:creationId xmlns:a16="http://schemas.microsoft.com/office/drawing/2014/main" id="{0570A05B-81B2-36F1-CB1C-0C7D19B06433}"/>
                </a:ext>
              </a:extLst>
            </p:cNvPr>
            <p:cNvSpPr>
              <a:spLocks/>
            </p:cNvSpPr>
            <p:nvPr/>
          </p:nvSpPr>
          <p:spPr bwMode="auto">
            <a:xfrm>
              <a:off x="6929438" y="2752725"/>
              <a:ext cx="3175" cy="11112"/>
            </a:xfrm>
            <a:custGeom>
              <a:avLst/>
              <a:gdLst>
                <a:gd name="T0" fmla="*/ 0 w 2"/>
                <a:gd name="T1" fmla="*/ 3 h 7"/>
                <a:gd name="T2" fmla="*/ 2 w 2"/>
                <a:gd name="T3" fmla="*/ 7 h 7"/>
                <a:gd name="T4" fmla="*/ 2 w 2"/>
                <a:gd name="T5" fmla="*/ 5 h 7"/>
                <a:gd name="T6" fmla="*/ 0 w 2"/>
                <a:gd name="T7" fmla="*/ 0 h 7"/>
                <a:gd name="T8" fmla="*/ 0 w 2"/>
                <a:gd name="T9" fmla="*/ 3 h 7"/>
              </a:gdLst>
              <a:ahLst/>
              <a:cxnLst>
                <a:cxn ang="0">
                  <a:pos x="T0" y="T1"/>
                </a:cxn>
                <a:cxn ang="0">
                  <a:pos x="T2" y="T3"/>
                </a:cxn>
                <a:cxn ang="0">
                  <a:pos x="T4" y="T5"/>
                </a:cxn>
                <a:cxn ang="0">
                  <a:pos x="T6" y="T7"/>
                </a:cxn>
                <a:cxn ang="0">
                  <a:pos x="T8" y="T9"/>
                </a:cxn>
              </a:cxnLst>
              <a:rect l="0" t="0" r="r" b="b"/>
              <a:pathLst>
                <a:path w="2" h="7">
                  <a:moveTo>
                    <a:pt x="0" y="3"/>
                  </a:moveTo>
                  <a:lnTo>
                    <a:pt x="2" y="7"/>
                  </a:lnTo>
                  <a:lnTo>
                    <a:pt x="2" y="5"/>
                  </a:lnTo>
                  <a:lnTo>
                    <a:pt x="0" y="0"/>
                  </a:lnTo>
                  <a:lnTo>
                    <a:pt x="0" y="3"/>
                  </a:lnTo>
                  <a:close/>
                </a:path>
              </a:pathLst>
            </a:custGeom>
            <a:solidFill>
              <a:schemeClr val="accent3"/>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9" name="Freeform 19">
              <a:extLst>
                <a:ext uri="{FF2B5EF4-FFF2-40B4-BE49-F238E27FC236}">
                  <a16:creationId xmlns:a16="http://schemas.microsoft.com/office/drawing/2014/main" id="{14454295-3774-C019-94E7-36A11AAB9D49}"/>
                </a:ext>
              </a:extLst>
            </p:cNvPr>
            <p:cNvSpPr>
              <a:spLocks/>
            </p:cNvSpPr>
            <p:nvPr/>
          </p:nvSpPr>
          <p:spPr bwMode="auto">
            <a:xfrm>
              <a:off x="7127875" y="2703513"/>
              <a:ext cx="3175" cy="7937"/>
            </a:xfrm>
            <a:custGeom>
              <a:avLst/>
              <a:gdLst>
                <a:gd name="T0" fmla="*/ 0 w 2"/>
                <a:gd name="T1" fmla="*/ 2 h 5"/>
                <a:gd name="T2" fmla="*/ 0 w 2"/>
                <a:gd name="T3" fmla="*/ 5 h 5"/>
                <a:gd name="T4" fmla="*/ 2 w 2"/>
                <a:gd name="T5" fmla="*/ 2 h 5"/>
                <a:gd name="T6" fmla="*/ 2 w 2"/>
                <a:gd name="T7" fmla="*/ 0 h 5"/>
                <a:gd name="T8" fmla="*/ 0 w 2"/>
                <a:gd name="T9" fmla="*/ 2 h 5"/>
              </a:gdLst>
              <a:ahLst/>
              <a:cxnLst>
                <a:cxn ang="0">
                  <a:pos x="T0" y="T1"/>
                </a:cxn>
                <a:cxn ang="0">
                  <a:pos x="T2" y="T3"/>
                </a:cxn>
                <a:cxn ang="0">
                  <a:pos x="T4" y="T5"/>
                </a:cxn>
                <a:cxn ang="0">
                  <a:pos x="T6" y="T7"/>
                </a:cxn>
                <a:cxn ang="0">
                  <a:pos x="T8" y="T9"/>
                </a:cxn>
              </a:cxnLst>
              <a:rect l="0" t="0" r="r" b="b"/>
              <a:pathLst>
                <a:path w="2" h="5">
                  <a:moveTo>
                    <a:pt x="0" y="2"/>
                  </a:moveTo>
                  <a:lnTo>
                    <a:pt x="0" y="5"/>
                  </a:lnTo>
                  <a:lnTo>
                    <a:pt x="2" y="2"/>
                  </a:lnTo>
                  <a:lnTo>
                    <a:pt x="2" y="0"/>
                  </a:lnTo>
                  <a:lnTo>
                    <a:pt x="0" y="2"/>
                  </a:lnTo>
                  <a:close/>
                </a:path>
              </a:pathLst>
            </a:custGeom>
            <a:solidFill>
              <a:schemeClr val="accent3"/>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0" name="Freeform 20">
              <a:extLst>
                <a:ext uri="{FF2B5EF4-FFF2-40B4-BE49-F238E27FC236}">
                  <a16:creationId xmlns:a16="http://schemas.microsoft.com/office/drawing/2014/main" id="{03305290-396C-63D8-9FD3-5DBEC1110E7B}"/>
                </a:ext>
              </a:extLst>
            </p:cNvPr>
            <p:cNvSpPr>
              <a:spLocks noEditPoints="1"/>
            </p:cNvSpPr>
            <p:nvPr/>
          </p:nvSpPr>
          <p:spPr bwMode="auto">
            <a:xfrm>
              <a:off x="6594475" y="2197100"/>
              <a:ext cx="852488" cy="566737"/>
            </a:xfrm>
            <a:custGeom>
              <a:avLst/>
              <a:gdLst>
                <a:gd name="T0" fmla="*/ 222 w 224"/>
                <a:gd name="T1" fmla="*/ 54 h 149"/>
                <a:gd name="T2" fmla="*/ 220 w 224"/>
                <a:gd name="T3" fmla="*/ 43 h 149"/>
                <a:gd name="T4" fmla="*/ 205 w 224"/>
                <a:gd name="T5" fmla="*/ 38 h 149"/>
                <a:gd name="T6" fmla="*/ 194 w 224"/>
                <a:gd name="T7" fmla="*/ 32 h 149"/>
                <a:gd name="T8" fmla="*/ 188 w 224"/>
                <a:gd name="T9" fmla="*/ 16 h 149"/>
                <a:gd name="T10" fmla="*/ 182 w 224"/>
                <a:gd name="T11" fmla="*/ 12 h 149"/>
                <a:gd name="T12" fmla="*/ 169 w 224"/>
                <a:gd name="T13" fmla="*/ 5 h 149"/>
                <a:gd name="T14" fmla="*/ 160 w 224"/>
                <a:gd name="T15" fmla="*/ 2 h 149"/>
                <a:gd name="T16" fmla="*/ 157 w 224"/>
                <a:gd name="T17" fmla="*/ 21 h 149"/>
                <a:gd name="T18" fmla="*/ 140 w 224"/>
                <a:gd name="T19" fmla="*/ 27 h 149"/>
                <a:gd name="T20" fmla="*/ 129 w 224"/>
                <a:gd name="T21" fmla="*/ 37 h 149"/>
                <a:gd name="T22" fmla="*/ 118 w 224"/>
                <a:gd name="T23" fmla="*/ 22 h 149"/>
                <a:gd name="T24" fmla="*/ 107 w 224"/>
                <a:gd name="T25" fmla="*/ 24 h 149"/>
                <a:gd name="T26" fmla="*/ 93 w 224"/>
                <a:gd name="T27" fmla="*/ 32 h 149"/>
                <a:gd name="T28" fmla="*/ 82 w 224"/>
                <a:gd name="T29" fmla="*/ 27 h 149"/>
                <a:gd name="T30" fmla="*/ 82 w 224"/>
                <a:gd name="T31" fmla="*/ 49 h 149"/>
                <a:gd name="T32" fmla="*/ 72 w 224"/>
                <a:gd name="T33" fmla="*/ 59 h 149"/>
                <a:gd name="T34" fmla="*/ 61 w 224"/>
                <a:gd name="T35" fmla="*/ 49 h 149"/>
                <a:gd name="T36" fmla="*/ 65 w 224"/>
                <a:gd name="T37" fmla="*/ 31 h 149"/>
                <a:gd name="T38" fmla="*/ 60 w 224"/>
                <a:gd name="T39" fmla="*/ 24 h 149"/>
                <a:gd name="T40" fmla="*/ 50 w 224"/>
                <a:gd name="T41" fmla="*/ 16 h 149"/>
                <a:gd name="T42" fmla="*/ 33 w 224"/>
                <a:gd name="T43" fmla="*/ 6 h 149"/>
                <a:gd name="T44" fmla="*/ 36 w 224"/>
                <a:gd name="T45" fmla="*/ 11 h 149"/>
                <a:gd name="T46" fmla="*/ 40 w 224"/>
                <a:gd name="T47" fmla="*/ 18 h 149"/>
                <a:gd name="T48" fmla="*/ 42 w 224"/>
                <a:gd name="T49" fmla="*/ 31 h 149"/>
                <a:gd name="T50" fmla="*/ 33 w 224"/>
                <a:gd name="T51" fmla="*/ 26 h 149"/>
                <a:gd name="T52" fmla="*/ 19 w 224"/>
                <a:gd name="T53" fmla="*/ 22 h 149"/>
                <a:gd name="T54" fmla="*/ 22 w 224"/>
                <a:gd name="T55" fmla="*/ 39 h 149"/>
                <a:gd name="T56" fmla="*/ 19 w 224"/>
                <a:gd name="T57" fmla="*/ 45 h 149"/>
                <a:gd name="T58" fmla="*/ 11 w 224"/>
                <a:gd name="T59" fmla="*/ 52 h 149"/>
                <a:gd name="T60" fmla="*/ 33 w 224"/>
                <a:gd name="T61" fmla="*/ 49 h 149"/>
                <a:gd name="T62" fmla="*/ 40 w 224"/>
                <a:gd name="T63" fmla="*/ 45 h 149"/>
                <a:gd name="T64" fmla="*/ 49 w 224"/>
                <a:gd name="T65" fmla="*/ 52 h 149"/>
                <a:gd name="T66" fmla="*/ 41 w 224"/>
                <a:gd name="T67" fmla="*/ 66 h 149"/>
                <a:gd name="T68" fmla="*/ 38 w 224"/>
                <a:gd name="T69" fmla="*/ 74 h 149"/>
                <a:gd name="T70" fmla="*/ 30 w 224"/>
                <a:gd name="T71" fmla="*/ 74 h 149"/>
                <a:gd name="T72" fmla="*/ 24 w 224"/>
                <a:gd name="T73" fmla="*/ 77 h 149"/>
                <a:gd name="T74" fmla="*/ 16 w 224"/>
                <a:gd name="T75" fmla="*/ 86 h 149"/>
                <a:gd name="T76" fmla="*/ 38 w 224"/>
                <a:gd name="T77" fmla="*/ 85 h 149"/>
                <a:gd name="T78" fmla="*/ 43 w 224"/>
                <a:gd name="T79" fmla="*/ 93 h 149"/>
                <a:gd name="T80" fmla="*/ 56 w 224"/>
                <a:gd name="T81" fmla="*/ 93 h 149"/>
                <a:gd name="T82" fmla="*/ 54 w 224"/>
                <a:gd name="T83" fmla="*/ 96 h 149"/>
                <a:gd name="T84" fmla="*/ 57 w 224"/>
                <a:gd name="T85" fmla="*/ 105 h 149"/>
                <a:gd name="T86" fmla="*/ 49 w 224"/>
                <a:gd name="T87" fmla="*/ 114 h 149"/>
                <a:gd name="T88" fmla="*/ 38 w 224"/>
                <a:gd name="T89" fmla="*/ 120 h 149"/>
                <a:gd name="T90" fmla="*/ 41 w 224"/>
                <a:gd name="T91" fmla="*/ 129 h 149"/>
                <a:gd name="T92" fmla="*/ 76 w 224"/>
                <a:gd name="T93" fmla="*/ 132 h 149"/>
                <a:gd name="T94" fmla="*/ 86 w 224"/>
                <a:gd name="T95" fmla="*/ 134 h 149"/>
                <a:gd name="T96" fmla="*/ 111 w 224"/>
                <a:gd name="T97" fmla="*/ 148 h 149"/>
                <a:gd name="T98" fmla="*/ 138 w 224"/>
                <a:gd name="T99" fmla="*/ 137 h 149"/>
                <a:gd name="T100" fmla="*/ 144 w 224"/>
                <a:gd name="T101" fmla="*/ 131 h 149"/>
                <a:gd name="T102" fmla="*/ 156 w 224"/>
                <a:gd name="T103" fmla="*/ 126 h 149"/>
                <a:gd name="T104" fmla="*/ 171 w 224"/>
                <a:gd name="T105" fmla="*/ 118 h 149"/>
                <a:gd name="T106" fmla="*/ 189 w 224"/>
                <a:gd name="T107" fmla="*/ 104 h 149"/>
                <a:gd name="T108" fmla="*/ 195 w 224"/>
                <a:gd name="T109" fmla="*/ 103 h 149"/>
                <a:gd name="T110" fmla="*/ 209 w 224"/>
                <a:gd name="T111" fmla="*/ 87 h 149"/>
                <a:gd name="T112" fmla="*/ 207 w 224"/>
                <a:gd name="T113" fmla="*/ 78 h 149"/>
                <a:gd name="T114" fmla="*/ 216 w 224"/>
                <a:gd name="T115" fmla="*/ 67 h 149"/>
                <a:gd name="T116" fmla="*/ 224 w 224"/>
                <a:gd name="T117" fmla="*/ 6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4" h="149">
                  <a:moveTo>
                    <a:pt x="224" y="63"/>
                  </a:moveTo>
                  <a:cubicBezTo>
                    <a:pt x="224" y="62"/>
                    <a:pt x="224" y="62"/>
                    <a:pt x="224" y="62"/>
                  </a:cubicBezTo>
                  <a:cubicBezTo>
                    <a:pt x="224" y="61"/>
                    <a:pt x="224" y="60"/>
                    <a:pt x="224" y="58"/>
                  </a:cubicBezTo>
                  <a:cubicBezTo>
                    <a:pt x="223" y="59"/>
                    <a:pt x="222" y="61"/>
                    <a:pt x="222" y="62"/>
                  </a:cubicBezTo>
                  <a:cubicBezTo>
                    <a:pt x="220" y="61"/>
                    <a:pt x="220" y="61"/>
                    <a:pt x="220" y="61"/>
                  </a:cubicBezTo>
                  <a:cubicBezTo>
                    <a:pt x="221" y="60"/>
                    <a:pt x="221" y="60"/>
                    <a:pt x="221" y="60"/>
                  </a:cubicBezTo>
                  <a:cubicBezTo>
                    <a:pt x="219" y="60"/>
                    <a:pt x="219" y="60"/>
                    <a:pt x="219" y="60"/>
                  </a:cubicBezTo>
                  <a:cubicBezTo>
                    <a:pt x="221" y="59"/>
                    <a:pt x="221" y="59"/>
                    <a:pt x="221" y="59"/>
                  </a:cubicBezTo>
                  <a:cubicBezTo>
                    <a:pt x="221" y="59"/>
                    <a:pt x="221" y="58"/>
                    <a:pt x="221" y="58"/>
                  </a:cubicBezTo>
                  <a:cubicBezTo>
                    <a:pt x="219" y="58"/>
                    <a:pt x="216" y="58"/>
                    <a:pt x="214" y="59"/>
                  </a:cubicBezTo>
                  <a:cubicBezTo>
                    <a:pt x="213" y="59"/>
                    <a:pt x="213" y="58"/>
                    <a:pt x="213" y="58"/>
                  </a:cubicBezTo>
                  <a:cubicBezTo>
                    <a:pt x="216" y="58"/>
                    <a:pt x="220" y="58"/>
                    <a:pt x="222" y="54"/>
                  </a:cubicBezTo>
                  <a:cubicBezTo>
                    <a:pt x="222" y="54"/>
                    <a:pt x="222" y="54"/>
                    <a:pt x="222" y="54"/>
                  </a:cubicBezTo>
                  <a:cubicBezTo>
                    <a:pt x="219" y="52"/>
                    <a:pt x="216" y="54"/>
                    <a:pt x="213" y="55"/>
                  </a:cubicBezTo>
                  <a:cubicBezTo>
                    <a:pt x="214" y="54"/>
                    <a:pt x="216" y="53"/>
                    <a:pt x="217" y="53"/>
                  </a:cubicBezTo>
                  <a:cubicBezTo>
                    <a:pt x="218" y="52"/>
                    <a:pt x="218" y="52"/>
                    <a:pt x="218" y="52"/>
                  </a:cubicBezTo>
                  <a:cubicBezTo>
                    <a:pt x="218" y="51"/>
                    <a:pt x="218" y="51"/>
                    <a:pt x="218" y="51"/>
                  </a:cubicBezTo>
                  <a:cubicBezTo>
                    <a:pt x="216" y="50"/>
                    <a:pt x="216" y="50"/>
                    <a:pt x="216" y="50"/>
                  </a:cubicBezTo>
                  <a:cubicBezTo>
                    <a:pt x="217" y="50"/>
                    <a:pt x="217" y="50"/>
                    <a:pt x="217" y="50"/>
                  </a:cubicBezTo>
                  <a:cubicBezTo>
                    <a:pt x="219" y="50"/>
                    <a:pt x="219" y="50"/>
                    <a:pt x="219" y="50"/>
                  </a:cubicBezTo>
                  <a:cubicBezTo>
                    <a:pt x="219" y="49"/>
                    <a:pt x="219" y="49"/>
                    <a:pt x="219" y="49"/>
                  </a:cubicBezTo>
                  <a:cubicBezTo>
                    <a:pt x="219" y="48"/>
                    <a:pt x="219" y="48"/>
                    <a:pt x="219" y="48"/>
                  </a:cubicBezTo>
                  <a:cubicBezTo>
                    <a:pt x="220" y="47"/>
                    <a:pt x="220" y="47"/>
                    <a:pt x="220" y="47"/>
                  </a:cubicBezTo>
                  <a:cubicBezTo>
                    <a:pt x="219" y="46"/>
                    <a:pt x="220" y="44"/>
                    <a:pt x="220" y="43"/>
                  </a:cubicBezTo>
                  <a:cubicBezTo>
                    <a:pt x="218" y="41"/>
                    <a:pt x="218" y="41"/>
                    <a:pt x="218" y="41"/>
                  </a:cubicBezTo>
                  <a:cubicBezTo>
                    <a:pt x="217" y="41"/>
                    <a:pt x="217" y="41"/>
                    <a:pt x="217" y="41"/>
                  </a:cubicBezTo>
                  <a:cubicBezTo>
                    <a:pt x="217" y="42"/>
                    <a:pt x="216" y="42"/>
                    <a:pt x="216" y="43"/>
                  </a:cubicBezTo>
                  <a:cubicBezTo>
                    <a:pt x="215" y="42"/>
                    <a:pt x="215" y="41"/>
                    <a:pt x="215" y="40"/>
                  </a:cubicBezTo>
                  <a:cubicBezTo>
                    <a:pt x="214" y="40"/>
                    <a:pt x="214" y="40"/>
                    <a:pt x="214" y="40"/>
                  </a:cubicBezTo>
                  <a:cubicBezTo>
                    <a:pt x="214" y="39"/>
                    <a:pt x="214" y="39"/>
                    <a:pt x="214" y="39"/>
                  </a:cubicBezTo>
                  <a:cubicBezTo>
                    <a:pt x="214" y="38"/>
                    <a:pt x="214" y="38"/>
                    <a:pt x="214" y="38"/>
                  </a:cubicBezTo>
                  <a:cubicBezTo>
                    <a:pt x="211" y="39"/>
                    <a:pt x="211" y="39"/>
                    <a:pt x="211" y="39"/>
                  </a:cubicBezTo>
                  <a:cubicBezTo>
                    <a:pt x="206" y="37"/>
                    <a:pt x="206" y="37"/>
                    <a:pt x="206" y="37"/>
                  </a:cubicBezTo>
                  <a:cubicBezTo>
                    <a:pt x="207" y="39"/>
                    <a:pt x="207" y="39"/>
                    <a:pt x="207" y="39"/>
                  </a:cubicBezTo>
                  <a:cubicBezTo>
                    <a:pt x="206" y="38"/>
                    <a:pt x="206" y="38"/>
                    <a:pt x="206" y="38"/>
                  </a:cubicBezTo>
                  <a:cubicBezTo>
                    <a:pt x="205" y="38"/>
                    <a:pt x="205" y="38"/>
                    <a:pt x="205" y="38"/>
                  </a:cubicBezTo>
                  <a:cubicBezTo>
                    <a:pt x="204" y="40"/>
                    <a:pt x="203" y="42"/>
                    <a:pt x="201" y="44"/>
                  </a:cubicBezTo>
                  <a:cubicBezTo>
                    <a:pt x="201" y="43"/>
                    <a:pt x="201" y="43"/>
                    <a:pt x="201" y="43"/>
                  </a:cubicBezTo>
                  <a:cubicBezTo>
                    <a:pt x="202" y="42"/>
                    <a:pt x="204" y="40"/>
                    <a:pt x="204" y="38"/>
                  </a:cubicBezTo>
                  <a:cubicBezTo>
                    <a:pt x="206" y="37"/>
                    <a:pt x="206" y="37"/>
                    <a:pt x="206" y="37"/>
                  </a:cubicBezTo>
                  <a:cubicBezTo>
                    <a:pt x="205" y="36"/>
                    <a:pt x="203" y="36"/>
                    <a:pt x="203" y="34"/>
                  </a:cubicBezTo>
                  <a:cubicBezTo>
                    <a:pt x="204" y="32"/>
                    <a:pt x="204" y="32"/>
                    <a:pt x="204" y="32"/>
                  </a:cubicBezTo>
                  <a:cubicBezTo>
                    <a:pt x="203" y="31"/>
                    <a:pt x="203" y="31"/>
                    <a:pt x="203" y="31"/>
                  </a:cubicBezTo>
                  <a:cubicBezTo>
                    <a:pt x="200" y="33"/>
                    <a:pt x="197" y="34"/>
                    <a:pt x="195" y="35"/>
                  </a:cubicBezTo>
                  <a:cubicBezTo>
                    <a:pt x="194" y="35"/>
                    <a:pt x="194" y="35"/>
                    <a:pt x="194" y="35"/>
                  </a:cubicBezTo>
                  <a:cubicBezTo>
                    <a:pt x="195" y="32"/>
                    <a:pt x="195" y="32"/>
                    <a:pt x="195" y="32"/>
                  </a:cubicBezTo>
                  <a:cubicBezTo>
                    <a:pt x="194" y="33"/>
                    <a:pt x="194" y="34"/>
                    <a:pt x="193" y="34"/>
                  </a:cubicBezTo>
                  <a:cubicBezTo>
                    <a:pt x="194" y="32"/>
                    <a:pt x="194" y="32"/>
                    <a:pt x="194" y="32"/>
                  </a:cubicBezTo>
                  <a:cubicBezTo>
                    <a:pt x="194" y="31"/>
                    <a:pt x="194" y="31"/>
                    <a:pt x="194" y="31"/>
                  </a:cubicBezTo>
                  <a:cubicBezTo>
                    <a:pt x="196" y="29"/>
                    <a:pt x="198" y="26"/>
                    <a:pt x="197" y="23"/>
                  </a:cubicBezTo>
                  <a:cubicBezTo>
                    <a:pt x="196" y="22"/>
                    <a:pt x="196" y="21"/>
                    <a:pt x="196" y="20"/>
                  </a:cubicBezTo>
                  <a:cubicBezTo>
                    <a:pt x="195" y="19"/>
                    <a:pt x="195" y="19"/>
                    <a:pt x="195" y="19"/>
                  </a:cubicBezTo>
                  <a:cubicBezTo>
                    <a:pt x="194" y="19"/>
                    <a:pt x="194" y="19"/>
                    <a:pt x="194" y="19"/>
                  </a:cubicBezTo>
                  <a:cubicBezTo>
                    <a:pt x="192" y="21"/>
                    <a:pt x="192" y="21"/>
                    <a:pt x="192" y="21"/>
                  </a:cubicBezTo>
                  <a:cubicBezTo>
                    <a:pt x="191" y="21"/>
                    <a:pt x="189" y="21"/>
                    <a:pt x="188" y="21"/>
                  </a:cubicBezTo>
                  <a:cubicBezTo>
                    <a:pt x="188" y="20"/>
                    <a:pt x="188" y="20"/>
                    <a:pt x="188" y="20"/>
                  </a:cubicBezTo>
                  <a:cubicBezTo>
                    <a:pt x="188" y="19"/>
                    <a:pt x="188" y="19"/>
                    <a:pt x="188" y="19"/>
                  </a:cubicBezTo>
                  <a:cubicBezTo>
                    <a:pt x="187" y="19"/>
                    <a:pt x="186" y="19"/>
                    <a:pt x="186" y="18"/>
                  </a:cubicBezTo>
                  <a:cubicBezTo>
                    <a:pt x="186" y="17"/>
                    <a:pt x="186" y="17"/>
                    <a:pt x="186" y="17"/>
                  </a:cubicBezTo>
                  <a:cubicBezTo>
                    <a:pt x="188" y="16"/>
                    <a:pt x="188" y="16"/>
                    <a:pt x="188" y="16"/>
                  </a:cubicBezTo>
                  <a:cubicBezTo>
                    <a:pt x="189" y="15"/>
                    <a:pt x="190" y="14"/>
                    <a:pt x="190" y="13"/>
                  </a:cubicBezTo>
                  <a:cubicBezTo>
                    <a:pt x="189" y="11"/>
                    <a:pt x="189" y="11"/>
                    <a:pt x="189" y="11"/>
                  </a:cubicBezTo>
                  <a:cubicBezTo>
                    <a:pt x="188" y="11"/>
                    <a:pt x="188" y="11"/>
                    <a:pt x="188" y="11"/>
                  </a:cubicBezTo>
                  <a:cubicBezTo>
                    <a:pt x="189" y="9"/>
                    <a:pt x="189" y="9"/>
                    <a:pt x="189" y="9"/>
                  </a:cubicBezTo>
                  <a:cubicBezTo>
                    <a:pt x="191" y="9"/>
                    <a:pt x="195" y="6"/>
                    <a:pt x="196" y="4"/>
                  </a:cubicBezTo>
                  <a:cubicBezTo>
                    <a:pt x="193" y="5"/>
                    <a:pt x="193" y="5"/>
                    <a:pt x="193" y="5"/>
                  </a:cubicBezTo>
                  <a:cubicBezTo>
                    <a:pt x="191" y="5"/>
                    <a:pt x="191" y="5"/>
                    <a:pt x="191" y="5"/>
                  </a:cubicBezTo>
                  <a:cubicBezTo>
                    <a:pt x="189" y="5"/>
                    <a:pt x="188" y="6"/>
                    <a:pt x="188" y="8"/>
                  </a:cubicBezTo>
                  <a:cubicBezTo>
                    <a:pt x="186" y="9"/>
                    <a:pt x="186" y="9"/>
                    <a:pt x="186" y="9"/>
                  </a:cubicBezTo>
                  <a:cubicBezTo>
                    <a:pt x="186" y="10"/>
                    <a:pt x="186" y="10"/>
                    <a:pt x="186" y="10"/>
                  </a:cubicBezTo>
                  <a:cubicBezTo>
                    <a:pt x="185" y="11"/>
                    <a:pt x="184" y="11"/>
                    <a:pt x="182" y="11"/>
                  </a:cubicBezTo>
                  <a:cubicBezTo>
                    <a:pt x="182" y="12"/>
                    <a:pt x="182" y="12"/>
                    <a:pt x="182" y="12"/>
                  </a:cubicBezTo>
                  <a:cubicBezTo>
                    <a:pt x="182" y="14"/>
                    <a:pt x="182" y="15"/>
                    <a:pt x="181" y="17"/>
                  </a:cubicBezTo>
                  <a:cubicBezTo>
                    <a:pt x="181" y="16"/>
                    <a:pt x="180" y="15"/>
                    <a:pt x="178" y="14"/>
                  </a:cubicBezTo>
                  <a:cubicBezTo>
                    <a:pt x="178" y="13"/>
                    <a:pt x="178" y="13"/>
                    <a:pt x="178" y="13"/>
                  </a:cubicBezTo>
                  <a:cubicBezTo>
                    <a:pt x="175" y="13"/>
                    <a:pt x="175" y="13"/>
                    <a:pt x="175" y="13"/>
                  </a:cubicBezTo>
                  <a:cubicBezTo>
                    <a:pt x="175" y="12"/>
                    <a:pt x="175" y="12"/>
                    <a:pt x="175" y="12"/>
                  </a:cubicBezTo>
                  <a:cubicBezTo>
                    <a:pt x="174" y="12"/>
                    <a:pt x="174" y="11"/>
                    <a:pt x="173" y="11"/>
                  </a:cubicBezTo>
                  <a:cubicBezTo>
                    <a:pt x="174" y="10"/>
                    <a:pt x="174" y="9"/>
                    <a:pt x="175" y="8"/>
                  </a:cubicBezTo>
                  <a:cubicBezTo>
                    <a:pt x="174" y="6"/>
                    <a:pt x="174" y="6"/>
                    <a:pt x="174" y="6"/>
                  </a:cubicBezTo>
                  <a:cubicBezTo>
                    <a:pt x="173" y="5"/>
                    <a:pt x="173" y="5"/>
                    <a:pt x="173" y="5"/>
                  </a:cubicBezTo>
                  <a:cubicBezTo>
                    <a:pt x="171" y="6"/>
                    <a:pt x="171" y="6"/>
                    <a:pt x="171" y="6"/>
                  </a:cubicBezTo>
                  <a:cubicBezTo>
                    <a:pt x="172" y="5"/>
                    <a:pt x="172" y="5"/>
                    <a:pt x="172" y="5"/>
                  </a:cubicBezTo>
                  <a:cubicBezTo>
                    <a:pt x="169" y="5"/>
                    <a:pt x="169" y="5"/>
                    <a:pt x="169" y="5"/>
                  </a:cubicBezTo>
                  <a:cubicBezTo>
                    <a:pt x="169" y="3"/>
                    <a:pt x="169" y="3"/>
                    <a:pt x="169" y="3"/>
                  </a:cubicBezTo>
                  <a:cubicBezTo>
                    <a:pt x="170" y="2"/>
                    <a:pt x="170" y="2"/>
                    <a:pt x="170" y="2"/>
                  </a:cubicBezTo>
                  <a:cubicBezTo>
                    <a:pt x="169" y="1"/>
                    <a:pt x="168" y="1"/>
                    <a:pt x="167" y="0"/>
                  </a:cubicBezTo>
                  <a:cubicBezTo>
                    <a:pt x="166" y="0"/>
                    <a:pt x="166" y="0"/>
                    <a:pt x="166" y="0"/>
                  </a:cubicBezTo>
                  <a:cubicBezTo>
                    <a:pt x="165" y="0"/>
                    <a:pt x="165" y="0"/>
                    <a:pt x="165" y="0"/>
                  </a:cubicBezTo>
                  <a:cubicBezTo>
                    <a:pt x="164" y="1"/>
                    <a:pt x="164" y="1"/>
                    <a:pt x="164" y="1"/>
                  </a:cubicBezTo>
                  <a:cubicBezTo>
                    <a:pt x="164" y="1"/>
                    <a:pt x="164" y="1"/>
                    <a:pt x="164" y="1"/>
                  </a:cubicBezTo>
                  <a:cubicBezTo>
                    <a:pt x="163" y="1"/>
                    <a:pt x="163" y="1"/>
                    <a:pt x="163" y="1"/>
                  </a:cubicBezTo>
                  <a:cubicBezTo>
                    <a:pt x="163" y="2"/>
                    <a:pt x="163" y="2"/>
                    <a:pt x="163" y="2"/>
                  </a:cubicBezTo>
                  <a:cubicBezTo>
                    <a:pt x="162" y="3"/>
                    <a:pt x="162" y="3"/>
                    <a:pt x="162" y="3"/>
                  </a:cubicBezTo>
                  <a:cubicBezTo>
                    <a:pt x="161" y="1"/>
                    <a:pt x="161" y="1"/>
                    <a:pt x="161" y="1"/>
                  </a:cubicBezTo>
                  <a:cubicBezTo>
                    <a:pt x="160" y="2"/>
                    <a:pt x="160" y="2"/>
                    <a:pt x="160" y="2"/>
                  </a:cubicBezTo>
                  <a:cubicBezTo>
                    <a:pt x="160" y="1"/>
                    <a:pt x="160" y="1"/>
                    <a:pt x="160" y="1"/>
                  </a:cubicBezTo>
                  <a:cubicBezTo>
                    <a:pt x="158" y="2"/>
                    <a:pt x="158" y="2"/>
                    <a:pt x="158" y="2"/>
                  </a:cubicBezTo>
                  <a:cubicBezTo>
                    <a:pt x="158" y="3"/>
                    <a:pt x="158" y="3"/>
                    <a:pt x="158" y="3"/>
                  </a:cubicBezTo>
                  <a:cubicBezTo>
                    <a:pt x="157" y="2"/>
                    <a:pt x="157" y="2"/>
                    <a:pt x="157" y="2"/>
                  </a:cubicBezTo>
                  <a:cubicBezTo>
                    <a:pt x="156" y="4"/>
                    <a:pt x="158" y="6"/>
                    <a:pt x="158" y="8"/>
                  </a:cubicBezTo>
                  <a:cubicBezTo>
                    <a:pt x="161" y="11"/>
                    <a:pt x="159" y="13"/>
                    <a:pt x="160" y="17"/>
                  </a:cubicBezTo>
                  <a:cubicBezTo>
                    <a:pt x="161" y="18"/>
                    <a:pt x="161" y="18"/>
                    <a:pt x="161" y="18"/>
                  </a:cubicBezTo>
                  <a:cubicBezTo>
                    <a:pt x="160" y="18"/>
                    <a:pt x="160" y="17"/>
                    <a:pt x="159" y="17"/>
                  </a:cubicBezTo>
                  <a:cubicBezTo>
                    <a:pt x="157" y="18"/>
                    <a:pt x="157" y="18"/>
                    <a:pt x="157" y="18"/>
                  </a:cubicBezTo>
                  <a:cubicBezTo>
                    <a:pt x="158" y="17"/>
                    <a:pt x="158" y="17"/>
                    <a:pt x="159" y="16"/>
                  </a:cubicBezTo>
                  <a:cubicBezTo>
                    <a:pt x="156" y="18"/>
                    <a:pt x="155" y="18"/>
                    <a:pt x="158" y="21"/>
                  </a:cubicBezTo>
                  <a:cubicBezTo>
                    <a:pt x="157" y="21"/>
                    <a:pt x="157" y="21"/>
                    <a:pt x="157" y="21"/>
                  </a:cubicBezTo>
                  <a:cubicBezTo>
                    <a:pt x="156" y="19"/>
                    <a:pt x="156" y="19"/>
                    <a:pt x="156" y="19"/>
                  </a:cubicBezTo>
                  <a:cubicBezTo>
                    <a:pt x="155" y="21"/>
                    <a:pt x="155" y="21"/>
                    <a:pt x="155" y="21"/>
                  </a:cubicBezTo>
                  <a:cubicBezTo>
                    <a:pt x="154" y="20"/>
                    <a:pt x="154" y="20"/>
                    <a:pt x="154" y="20"/>
                  </a:cubicBezTo>
                  <a:cubicBezTo>
                    <a:pt x="154" y="19"/>
                    <a:pt x="154" y="19"/>
                    <a:pt x="154" y="19"/>
                  </a:cubicBezTo>
                  <a:cubicBezTo>
                    <a:pt x="153" y="19"/>
                    <a:pt x="152" y="20"/>
                    <a:pt x="151" y="21"/>
                  </a:cubicBezTo>
                  <a:cubicBezTo>
                    <a:pt x="151" y="20"/>
                    <a:pt x="151" y="20"/>
                    <a:pt x="151" y="20"/>
                  </a:cubicBezTo>
                  <a:cubicBezTo>
                    <a:pt x="150" y="16"/>
                    <a:pt x="146" y="15"/>
                    <a:pt x="144" y="19"/>
                  </a:cubicBezTo>
                  <a:cubicBezTo>
                    <a:pt x="145" y="22"/>
                    <a:pt x="141" y="25"/>
                    <a:pt x="142" y="28"/>
                  </a:cubicBezTo>
                  <a:cubicBezTo>
                    <a:pt x="141" y="27"/>
                    <a:pt x="141" y="27"/>
                    <a:pt x="141" y="27"/>
                  </a:cubicBezTo>
                  <a:cubicBezTo>
                    <a:pt x="138" y="27"/>
                    <a:pt x="138" y="27"/>
                    <a:pt x="138" y="27"/>
                  </a:cubicBezTo>
                  <a:cubicBezTo>
                    <a:pt x="139" y="27"/>
                    <a:pt x="139" y="27"/>
                    <a:pt x="139" y="27"/>
                  </a:cubicBezTo>
                  <a:cubicBezTo>
                    <a:pt x="140" y="27"/>
                    <a:pt x="140" y="27"/>
                    <a:pt x="140" y="27"/>
                  </a:cubicBezTo>
                  <a:cubicBezTo>
                    <a:pt x="138" y="28"/>
                    <a:pt x="140" y="29"/>
                    <a:pt x="140" y="31"/>
                  </a:cubicBezTo>
                  <a:cubicBezTo>
                    <a:pt x="138" y="27"/>
                    <a:pt x="136" y="24"/>
                    <a:pt x="133" y="22"/>
                  </a:cubicBezTo>
                  <a:cubicBezTo>
                    <a:pt x="133" y="22"/>
                    <a:pt x="133" y="22"/>
                    <a:pt x="133" y="22"/>
                  </a:cubicBezTo>
                  <a:cubicBezTo>
                    <a:pt x="132" y="20"/>
                    <a:pt x="132" y="20"/>
                    <a:pt x="132" y="20"/>
                  </a:cubicBezTo>
                  <a:cubicBezTo>
                    <a:pt x="131" y="20"/>
                    <a:pt x="131" y="20"/>
                    <a:pt x="131" y="20"/>
                  </a:cubicBezTo>
                  <a:cubicBezTo>
                    <a:pt x="129" y="20"/>
                    <a:pt x="129" y="20"/>
                    <a:pt x="129" y="20"/>
                  </a:cubicBezTo>
                  <a:cubicBezTo>
                    <a:pt x="128" y="19"/>
                    <a:pt x="128" y="19"/>
                    <a:pt x="128" y="19"/>
                  </a:cubicBezTo>
                  <a:cubicBezTo>
                    <a:pt x="127" y="20"/>
                    <a:pt x="126" y="19"/>
                    <a:pt x="124" y="19"/>
                  </a:cubicBezTo>
                  <a:cubicBezTo>
                    <a:pt x="122" y="23"/>
                    <a:pt x="126" y="26"/>
                    <a:pt x="126" y="30"/>
                  </a:cubicBezTo>
                  <a:cubicBezTo>
                    <a:pt x="127" y="31"/>
                    <a:pt x="127" y="31"/>
                    <a:pt x="127" y="31"/>
                  </a:cubicBezTo>
                  <a:cubicBezTo>
                    <a:pt x="128" y="31"/>
                    <a:pt x="128" y="31"/>
                    <a:pt x="128" y="31"/>
                  </a:cubicBezTo>
                  <a:cubicBezTo>
                    <a:pt x="129" y="33"/>
                    <a:pt x="130" y="35"/>
                    <a:pt x="129" y="37"/>
                  </a:cubicBezTo>
                  <a:cubicBezTo>
                    <a:pt x="129" y="37"/>
                    <a:pt x="129" y="37"/>
                    <a:pt x="129" y="37"/>
                  </a:cubicBezTo>
                  <a:cubicBezTo>
                    <a:pt x="129" y="40"/>
                    <a:pt x="129" y="40"/>
                    <a:pt x="129" y="40"/>
                  </a:cubicBezTo>
                  <a:cubicBezTo>
                    <a:pt x="130" y="41"/>
                    <a:pt x="130" y="42"/>
                    <a:pt x="130" y="43"/>
                  </a:cubicBezTo>
                  <a:cubicBezTo>
                    <a:pt x="130" y="44"/>
                    <a:pt x="130" y="44"/>
                    <a:pt x="130" y="44"/>
                  </a:cubicBezTo>
                  <a:cubicBezTo>
                    <a:pt x="129" y="42"/>
                    <a:pt x="129" y="41"/>
                    <a:pt x="127" y="39"/>
                  </a:cubicBezTo>
                  <a:cubicBezTo>
                    <a:pt x="127" y="38"/>
                    <a:pt x="127" y="36"/>
                    <a:pt x="127" y="34"/>
                  </a:cubicBezTo>
                  <a:cubicBezTo>
                    <a:pt x="126" y="33"/>
                    <a:pt x="126" y="33"/>
                    <a:pt x="126" y="33"/>
                  </a:cubicBezTo>
                  <a:cubicBezTo>
                    <a:pt x="125" y="32"/>
                    <a:pt x="125" y="31"/>
                    <a:pt x="124" y="30"/>
                  </a:cubicBezTo>
                  <a:cubicBezTo>
                    <a:pt x="122" y="30"/>
                    <a:pt x="121" y="29"/>
                    <a:pt x="120" y="29"/>
                  </a:cubicBezTo>
                  <a:cubicBezTo>
                    <a:pt x="120" y="27"/>
                    <a:pt x="121" y="24"/>
                    <a:pt x="118" y="23"/>
                  </a:cubicBezTo>
                  <a:cubicBezTo>
                    <a:pt x="117" y="23"/>
                    <a:pt x="117" y="23"/>
                    <a:pt x="117" y="23"/>
                  </a:cubicBezTo>
                  <a:cubicBezTo>
                    <a:pt x="118" y="22"/>
                    <a:pt x="118" y="22"/>
                    <a:pt x="118" y="22"/>
                  </a:cubicBezTo>
                  <a:cubicBezTo>
                    <a:pt x="116" y="20"/>
                    <a:pt x="116" y="20"/>
                    <a:pt x="116" y="20"/>
                  </a:cubicBezTo>
                  <a:cubicBezTo>
                    <a:pt x="116" y="20"/>
                    <a:pt x="116" y="20"/>
                    <a:pt x="116" y="20"/>
                  </a:cubicBezTo>
                  <a:cubicBezTo>
                    <a:pt x="114" y="21"/>
                    <a:pt x="114" y="21"/>
                    <a:pt x="114" y="21"/>
                  </a:cubicBezTo>
                  <a:cubicBezTo>
                    <a:pt x="114" y="20"/>
                    <a:pt x="114" y="20"/>
                    <a:pt x="115" y="19"/>
                  </a:cubicBezTo>
                  <a:cubicBezTo>
                    <a:pt x="113" y="18"/>
                    <a:pt x="113" y="18"/>
                    <a:pt x="113" y="18"/>
                  </a:cubicBezTo>
                  <a:cubicBezTo>
                    <a:pt x="112" y="21"/>
                    <a:pt x="112" y="21"/>
                    <a:pt x="112" y="21"/>
                  </a:cubicBezTo>
                  <a:cubicBezTo>
                    <a:pt x="112" y="19"/>
                    <a:pt x="112" y="19"/>
                    <a:pt x="112" y="19"/>
                  </a:cubicBezTo>
                  <a:cubicBezTo>
                    <a:pt x="111" y="19"/>
                    <a:pt x="111" y="19"/>
                    <a:pt x="111" y="19"/>
                  </a:cubicBezTo>
                  <a:cubicBezTo>
                    <a:pt x="110" y="19"/>
                    <a:pt x="109" y="20"/>
                    <a:pt x="109" y="21"/>
                  </a:cubicBezTo>
                  <a:cubicBezTo>
                    <a:pt x="109" y="22"/>
                    <a:pt x="108" y="23"/>
                    <a:pt x="109" y="25"/>
                  </a:cubicBezTo>
                  <a:cubicBezTo>
                    <a:pt x="107" y="23"/>
                    <a:pt x="107" y="23"/>
                    <a:pt x="107" y="23"/>
                  </a:cubicBezTo>
                  <a:cubicBezTo>
                    <a:pt x="107" y="24"/>
                    <a:pt x="107" y="24"/>
                    <a:pt x="107" y="24"/>
                  </a:cubicBezTo>
                  <a:cubicBezTo>
                    <a:pt x="106" y="24"/>
                    <a:pt x="106" y="24"/>
                    <a:pt x="106" y="24"/>
                  </a:cubicBezTo>
                  <a:cubicBezTo>
                    <a:pt x="104" y="24"/>
                    <a:pt x="102" y="24"/>
                    <a:pt x="102" y="26"/>
                  </a:cubicBezTo>
                  <a:cubicBezTo>
                    <a:pt x="102" y="28"/>
                    <a:pt x="102" y="28"/>
                    <a:pt x="102" y="28"/>
                  </a:cubicBezTo>
                  <a:cubicBezTo>
                    <a:pt x="102" y="29"/>
                    <a:pt x="102" y="29"/>
                    <a:pt x="101" y="29"/>
                  </a:cubicBezTo>
                  <a:cubicBezTo>
                    <a:pt x="101" y="30"/>
                    <a:pt x="101" y="30"/>
                    <a:pt x="101" y="30"/>
                  </a:cubicBezTo>
                  <a:cubicBezTo>
                    <a:pt x="103" y="32"/>
                    <a:pt x="104" y="38"/>
                    <a:pt x="102" y="41"/>
                  </a:cubicBezTo>
                  <a:cubicBezTo>
                    <a:pt x="102" y="40"/>
                    <a:pt x="101" y="39"/>
                    <a:pt x="100" y="39"/>
                  </a:cubicBezTo>
                  <a:cubicBezTo>
                    <a:pt x="100" y="41"/>
                    <a:pt x="100" y="41"/>
                    <a:pt x="100" y="41"/>
                  </a:cubicBezTo>
                  <a:cubicBezTo>
                    <a:pt x="98" y="39"/>
                    <a:pt x="98" y="39"/>
                    <a:pt x="98" y="39"/>
                  </a:cubicBezTo>
                  <a:cubicBezTo>
                    <a:pt x="98" y="38"/>
                    <a:pt x="97" y="36"/>
                    <a:pt x="97" y="34"/>
                  </a:cubicBezTo>
                  <a:cubicBezTo>
                    <a:pt x="96" y="34"/>
                    <a:pt x="95" y="33"/>
                    <a:pt x="93" y="33"/>
                  </a:cubicBezTo>
                  <a:cubicBezTo>
                    <a:pt x="93" y="32"/>
                    <a:pt x="93" y="32"/>
                    <a:pt x="93" y="32"/>
                  </a:cubicBezTo>
                  <a:cubicBezTo>
                    <a:pt x="92" y="30"/>
                    <a:pt x="92" y="30"/>
                    <a:pt x="92" y="30"/>
                  </a:cubicBezTo>
                  <a:cubicBezTo>
                    <a:pt x="92" y="30"/>
                    <a:pt x="92" y="30"/>
                    <a:pt x="92" y="30"/>
                  </a:cubicBezTo>
                  <a:cubicBezTo>
                    <a:pt x="91" y="28"/>
                    <a:pt x="91" y="26"/>
                    <a:pt x="90" y="24"/>
                  </a:cubicBezTo>
                  <a:cubicBezTo>
                    <a:pt x="89" y="24"/>
                    <a:pt x="89" y="24"/>
                    <a:pt x="89" y="24"/>
                  </a:cubicBezTo>
                  <a:cubicBezTo>
                    <a:pt x="89" y="22"/>
                    <a:pt x="89" y="22"/>
                    <a:pt x="89" y="22"/>
                  </a:cubicBezTo>
                  <a:cubicBezTo>
                    <a:pt x="89" y="23"/>
                    <a:pt x="89" y="23"/>
                    <a:pt x="89" y="23"/>
                  </a:cubicBezTo>
                  <a:cubicBezTo>
                    <a:pt x="87" y="22"/>
                    <a:pt x="87" y="22"/>
                    <a:pt x="87" y="22"/>
                  </a:cubicBezTo>
                  <a:cubicBezTo>
                    <a:pt x="86" y="24"/>
                    <a:pt x="86" y="24"/>
                    <a:pt x="86" y="24"/>
                  </a:cubicBezTo>
                  <a:cubicBezTo>
                    <a:pt x="85" y="24"/>
                    <a:pt x="85" y="24"/>
                    <a:pt x="85" y="24"/>
                  </a:cubicBezTo>
                  <a:cubicBezTo>
                    <a:pt x="84" y="24"/>
                    <a:pt x="83" y="25"/>
                    <a:pt x="82" y="25"/>
                  </a:cubicBezTo>
                  <a:cubicBezTo>
                    <a:pt x="83" y="26"/>
                    <a:pt x="83" y="26"/>
                    <a:pt x="83" y="26"/>
                  </a:cubicBezTo>
                  <a:cubicBezTo>
                    <a:pt x="82" y="27"/>
                    <a:pt x="82" y="27"/>
                    <a:pt x="82" y="27"/>
                  </a:cubicBezTo>
                  <a:cubicBezTo>
                    <a:pt x="83" y="28"/>
                    <a:pt x="83" y="30"/>
                    <a:pt x="83" y="31"/>
                  </a:cubicBezTo>
                  <a:cubicBezTo>
                    <a:pt x="84" y="33"/>
                    <a:pt x="85" y="34"/>
                    <a:pt x="85" y="36"/>
                  </a:cubicBezTo>
                  <a:cubicBezTo>
                    <a:pt x="84" y="36"/>
                    <a:pt x="84" y="36"/>
                    <a:pt x="84" y="36"/>
                  </a:cubicBezTo>
                  <a:cubicBezTo>
                    <a:pt x="85" y="38"/>
                    <a:pt x="87" y="41"/>
                    <a:pt x="85" y="43"/>
                  </a:cubicBezTo>
                  <a:cubicBezTo>
                    <a:pt x="85" y="44"/>
                    <a:pt x="85" y="44"/>
                    <a:pt x="85" y="44"/>
                  </a:cubicBezTo>
                  <a:cubicBezTo>
                    <a:pt x="85" y="45"/>
                    <a:pt x="85" y="45"/>
                    <a:pt x="85" y="45"/>
                  </a:cubicBezTo>
                  <a:cubicBezTo>
                    <a:pt x="85" y="46"/>
                    <a:pt x="84" y="47"/>
                    <a:pt x="83" y="48"/>
                  </a:cubicBezTo>
                  <a:cubicBezTo>
                    <a:pt x="84" y="49"/>
                    <a:pt x="84" y="49"/>
                    <a:pt x="84" y="49"/>
                  </a:cubicBezTo>
                  <a:cubicBezTo>
                    <a:pt x="83" y="50"/>
                    <a:pt x="83" y="50"/>
                    <a:pt x="83" y="50"/>
                  </a:cubicBezTo>
                  <a:cubicBezTo>
                    <a:pt x="83" y="48"/>
                    <a:pt x="83" y="48"/>
                    <a:pt x="83" y="48"/>
                  </a:cubicBezTo>
                  <a:cubicBezTo>
                    <a:pt x="81" y="48"/>
                    <a:pt x="81" y="48"/>
                    <a:pt x="81" y="48"/>
                  </a:cubicBezTo>
                  <a:cubicBezTo>
                    <a:pt x="82" y="49"/>
                    <a:pt x="82" y="49"/>
                    <a:pt x="82" y="49"/>
                  </a:cubicBezTo>
                  <a:cubicBezTo>
                    <a:pt x="83" y="50"/>
                    <a:pt x="83" y="50"/>
                    <a:pt x="83" y="50"/>
                  </a:cubicBezTo>
                  <a:cubicBezTo>
                    <a:pt x="82" y="52"/>
                    <a:pt x="82" y="52"/>
                    <a:pt x="82" y="52"/>
                  </a:cubicBezTo>
                  <a:cubicBezTo>
                    <a:pt x="81" y="52"/>
                    <a:pt x="81" y="52"/>
                    <a:pt x="81" y="52"/>
                  </a:cubicBezTo>
                  <a:cubicBezTo>
                    <a:pt x="80" y="50"/>
                    <a:pt x="80" y="50"/>
                    <a:pt x="80" y="50"/>
                  </a:cubicBezTo>
                  <a:cubicBezTo>
                    <a:pt x="80" y="48"/>
                    <a:pt x="80" y="48"/>
                    <a:pt x="80" y="48"/>
                  </a:cubicBezTo>
                  <a:cubicBezTo>
                    <a:pt x="79" y="48"/>
                    <a:pt x="79" y="48"/>
                    <a:pt x="79" y="48"/>
                  </a:cubicBezTo>
                  <a:cubicBezTo>
                    <a:pt x="78" y="50"/>
                    <a:pt x="78" y="50"/>
                    <a:pt x="78" y="50"/>
                  </a:cubicBezTo>
                  <a:cubicBezTo>
                    <a:pt x="78" y="48"/>
                    <a:pt x="78" y="45"/>
                    <a:pt x="79" y="43"/>
                  </a:cubicBezTo>
                  <a:cubicBezTo>
                    <a:pt x="77" y="43"/>
                    <a:pt x="77" y="43"/>
                    <a:pt x="77" y="43"/>
                  </a:cubicBezTo>
                  <a:cubicBezTo>
                    <a:pt x="75" y="44"/>
                    <a:pt x="73" y="47"/>
                    <a:pt x="72" y="49"/>
                  </a:cubicBezTo>
                  <a:cubicBezTo>
                    <a:pt x="71" y="52"/>
                    <a:pt x="72" y="56"/>
                    <a:pt x="73" y="59"/>
                  </a:cubicBezTo>
                  <a:cubicBezTo>
                    <a:pt x="72" y="59"/>
                    <a:pt x="72" y="59"/>
                    <a:pt x="72" y="59"/>
                  </a:cubicBezTo>
                  <a:cubicBezTo>
                    <a:pt x="70" y="54"/>
                    <a:pt x="70" y="54"/>
                    <a:pt x="70" y="54"/>
                  </a:cubicBezTo>
                  <a:cubicBezTo>
                    <a:pt x="69" y="54"/>
                    <a:pt x="69" y="54"/>
                    <a:pt x="69" y="54"/>
                  </a:cubicBezTo>
                  <a:cubicBezTo>
                    <a:pt x="69" y="57"/>
                    <a:pt x="70" y="60"/>
                    <a:pt x="69" y="63"/>
                  </a:cubicBezTo>
                  <a:cubicBezTo>
                    <a:pt x="69" y="64"/>
                    <a:pt x="70" y="65"/>
                    <a:pt x="70" y="67"/>
                  </a:cubicBezTo>
                  <a:cubicBezTo>
                    <a:pt x="70" y="67"/>
                    <a:pt x="70" y="67"/>
                    <a:pt x="69" y="67"/>
                  </a:cubicBezTo>
                  <a:cubicBezTo>
                    <a:pt x="69" y="67"/>
                    <a:pt x="69" y="67"/>
                    <a:pt x="69" y="67"/>
                  </a:cubicBezTo>
                  <a:cubicBezTo>
                    <a:pt x="69" y="67"/>
                    <a:pt x="69" y="67"/>
                    <a:pt x="69" y="67"/>
                  </a:cubicBezTo>
                  <a:cubicBezTo>
                    <a:pt x="69" y="64"/>
                    <a:pt x="67" y="61"/>
                    <a:pt x="67" y="58"/>
                  </a:cubicBezTo>
                  <a:cubicBezTo>
                    <a:pt x="67" y="56"/>
                    <a:pt x="67" y="54"/>
                    <a:pt x="65" y="53"/>
                  </a:cubicBezTo>
                  <a:cubicBezTo>
                    <a:pt x="64" y="54"/>
                    <a:pt x="63" y="54"/>
                    <a:pt x="61" y="54"/>
                  </a:cubicBezTo>
                  <a:cubicBezTo>
                    <a:pt x="64" y="52"/>
                    <a:pt x="65" y="50"/>
                    <a:pt x="65" y="47"/>
                  </a:cubicBezTo>
                  <a:cubicBezTo>
                    <a:pt x="63" y="47"/>
                    <a:pt x="62" y="48"/>
                    <a:pt x="61" y="49"/>
                  </a:cubicBezTo>
                  <a:cubicBezTo>
                    <a:pt x="62" y="47"/>
                    <a:pt x="64" y="46"/>
                    <a:pt x="62" y="45"/>
                  </a:cubicBezTo>
                  <a:cubicBezTo>
                    <a:pt x="60" y="44"/>
                    <a:pt x="58" y="45"/>
                    <a:pt x="57" y="43"/>
                  </a:cubicBezTo>
                  <a:cubicBezTo>
                    <a:pt x="58" y="41"/>
                    <a:pt x="57" y="40"/>
                    <a:pt x="56" y="39"/>
                  </a:cubicBezTo>
                  <a:cubicBezTo>
                    <a:pt x="56" y="39"/>
                    <a:pt x="56" y="39"/>
                    <a:pt x="56" y="39"/>
                  </a:cubicBezTo>
                  <a:cubicBezTo>
                    <a:pt x="58" y="39"/>
                    <a:pt x="59" y="42"/>
                    <a:pt x="60" y="43"/>
                  </a:cubicBezTo>
                  <a:cubicBezTo>
                    <a:pt x="62" y="43"/>
                    <a:pt x="62" y="43"/>
                    <a:pt x="62" y="43"/>
                  </a:cubicBezTo>
                  <a:cubicBezTo>
                    <a:pt x="63" y="42"/>
                    <a:pt x="64" y="41"/>
                    <a:pt x="64" y="41"/>
                  </a:cubicBezTo>
                  <a:cubicBezTo>
                    <a:pt x="64" y="40"/>
                    <a:pt x="63" y="39"/>
                    <a:pt x="62" y="39"/>
                  </a:cubicBezTo>
                  <a:cubicBezTo>
                    <a:pt x="64" y="38"/>
                    <a:pt x="65" y="37"/>
                    <a:pt x="66" y="35"/>
                  </a:cubicBezTo>
                  <a:cubicBezTo>
                    <a:pt x="65" y="34"/>
                    <a:pt x="65" y="34"/>
                    <a:pt x="65" y="34"/>
                  </a:cubicBezTo>
                  <a:cubicBezTo>
                    <a:pt x="65" y="33"/>
                    <a:pt x="65" y="33"/>
                    <a:pt x="65" y="33"/>
                  </a:cubicBezTo>
                  <a:cubicBezTo>
                    <a:pt x="65" y="31"/>
                    <a:pt x="65" y="31"/>
                    <a:pt x="65" y="31"/>
                  </a:cubicBezTo>
                  <a:cubicBezTo>
                    <a:pt x="65" y="31"/>
                    <a:pt x="65" y="31"/>
                    <a:pt x="65" y="31"/>
                  </a:cubicBezTo>
                  <a:cubicBezTo>
                    <a:pt x="62" y="32"/>
                    <a:pt x="62" y="32"/>
                    <a:pt x="62" y="32"/>
                  </a:cubicBezTo>
                  <a:cubicBezTo>
                    <a:pt x="64" y="30"/>
                    <a:pt x="64" y="30"/>
                    <a:pt x="64" y="30"/>
                  </a:cubicBezTo>
                  <a:cubicBezTo>
                    <a:pt x="62" y="30"/>
                    <a:pt x="61" y="30"/>
                    <a:pt x="59" y="31"/>
                  </a:cubicBezTo>
                  <a:cubicBezTo>
                    <a:pt x="59" y="31"/>
                    <a:pt x="59" y="31"/>
                    <a:pt x="59" y="30"/>
                  </a:cubicBezTo>
                  <a:cubicBezTo>
                    <a:pt x="61" y="30"/>
                    <a:pt x="63" y="29"/>
                    <a:pt x="65" y="29"/>
                  </a:cubicBezTo>
                  <a:cubicBezTo>
                    <a:pt x="64" y="28"/>
                    <a:pt x="64" y="28"/>
                    <a:pt x="64" y="28"/>
                  </a:cubicBezTo>
                  <a:cubicBezTo>
                    <a:pt x="63" y="27"/>
                    <a:pt x="63" y="27"/>
                    <a:pt x="63" y="27"/>
                  </a:cubicBezTo>
                  <a:cubicBezTo>
                    <a:pt x="61" y="28"/>
                    <a:pt x="61" y="28"/>
                    <a:pt x="61" y="28"/>
                  </a:cubicBezTo>
                  <a:cubicBezTo>
                    <a:pt x="60" y="26"/>
                    <a:pt x="60" y="26"/>
                    <a:pt x="60" y="26"/>
                  </a:cubicBezTo>
                  <a:cubicBezTo>
                    <a:pt x="61" y="25"/>
                    <a:pt x="61" y="25"/>
                    <a:pt x="61" y="25"/>
                  </a:cubicBezTo>
                  <a:cubicBezTo>
                    <a:pt x="60" y="24"/>
                    <a:pt x="60" y="24"/>
                    <a:pt x="60" y="24"/>
                  </a:cubicBezTo>
                  <a:cubicBezTo>
                    <a:pt x="58" y="25"/>
                    <a:pt x="59" y="24"/>
                    <a:pt x="59" y="27"/>
                  </a:cubicBezTo>
                  <a:cubicBezTo>
                    <a:pt x="58" y="27"/>
                    <a:pt x="58" y="27"/>
                    <a:pt x="58" y="27"/>
                  </a:cubicBezTo>
                  <a:cubicBezTo>
                    <a:pt x="59" y="26"/>
                    <a:pt x="59" y="26"/>
                    <a:pt x="59" y="26"/>
                  </a:cubicBezTo>
                  <a:cubicBezTo>
                    <a:pt x="58" y="25"/>
                    <a:pt x="58" y="25"/>
                    <a:pt x="58" y="25"/>
                  </a:cubicBezTo>
                  <a:cubicBezTo>
                    <a:pt x="56" y="26"/>
                    <a:pt x="57" y="21"/>
                    <a:pt x="56" y="20"/>
                  </a:cubicBezTo>
                  <a:cubicBezTo>
                    <a:pt x="55" y="19"/>
                    <a:pt x="55" y="19"/>
                    <a:pt x="55" y="19"/>
                  </a:cubicBezTo>
                  <a:cubicBezTo>
                    <a:pt x="54" y="19"/>
                    <a:pt x="54" y="19"/>
                    <a:pt x="54" y="19"/>
                  </a:cubicBezTo>
                  <a:cubicBezTo>
                    <a:pt x="53" y="18"/>
                    <a:pt x="53" y="18"/>
                    <a:pt x="53" y="18"/>
                  </a:cubicBezTo>
                  <a:cubicBezTo>
                    <a:pt x="52" y="18"/>
                    <a:pt x="52" y="18"/>
                    <a:pt x="52" y="18"/>
                  </a:cubicBezTo>
                  <a:cubicBezTo>
                    <a:pt x="53" y="17"/>
                    <a:pt x="53" y="17"/>
                    <a:pt x="53" y="17"/>
                  </a:cubicBezTo>
                  <a:cubicBezTo>
                    <a:pt x="52" y="16"/>
                    <a:pt x="52" y="16"/>
                    <a:pt x="52" y="16"/>
                  </a:cubicBezTo>
                  <a:cubicBezTo>
                    <a:pt x="50" y="16"/>
                    <a:pt x="50" y="16"/>
                    <a:pt x="50" y="16"/>
                  </a:cubicBezTo>
                  <a:cubicBezTo>
                    <a:pt x="49" y="15"/>
                    <a:pt x="49" y="15"/>
                    <a:pt x="49" y="15"/>
                  </a:cubicBezTo>
                  <a:cubicBezTo>
                    <a:pt x="49" y="16"/>
                    <a:pt x="49" y="16"/>
                    <a:pt x="49" y="16"/>
                  </a:cubicBezTo>
                  <a:cubicBezTo>
                    <a:pt x="49" y="15"/>
                    <a:pt x="49" y="15"/>
                    <a:pt x="49" y="15"/>
                  </a:cubicBezTo>
                  <a:cubicBezTo>
                    <a:pt x="47" y="16"/>
                    <a:pt x="47" y="16"/>
                    <a:pt x="47" y="16"/>
                  </a:cubicBezTo>
                  <a:cubicBezTo>
                    <a:pt x="47" y="13"/>
                    <a:pt x="47" y="13"/>
                    <a:pt x="47" y="13"/>
                  </a:cubicBezTo>
                  <a:cubicBezTo>
                    <a:pt x="48" y="13"/>
                    <a:pt x="48" y="13"/>
                    <a:pt x="48" y="13"/>
                  </a:cubicBezTo>
                  <a:cubicBezTo>
                    <a:pt x="47" y="12"/>
                    <a:pt x="47" y="12"/>
                    <a:pt x="47" y="12"/>
                  </a:cubicBezTo>
                  <a:cubicBezTo>
                    <a:pt x="46" y="11"/>
                    <a:pt x="46" y="11"/>
                    <a:pt x="46" y="11"/>
                  </a:cubicBezTo>
                  <a:cubicBezTo>
                    <a:pt x="44" y="10"/>
                    <a:pt x="45" y="8"/>
                    <a:pt x="43" y="7"/>
                  </a:cubicBezTo>
                  <a:cubicBezTo>
                    <a:pt x="43" y="7"/>
                    <a:pt x="43" y="8"/>
                    <a:pt x="43" y="8"/>
                  </a:cubicBezTo>
                  <a:cubicBezTo>
                    <a:pt x="42" y="8"/>
                    <a:pt x="41" y="7"/>
                    <a:pt x="41" y="6"/>
                  </a:cubicBezTo>
                  <a:cubicBezTo>
                    <a:pt x="38" y="10"/>
                    <a:pt x="36" y="6"/>
                    <a:pt x="33" y="6"/>
                  </a:cubicBezTo>
                  <a:cubicBezTo>
                    <a:pt x="35" y="7"/>
                    <a:pt x="35" y="7"/>
                    <a:pt x="35" y="7"/>
                  </a:cubicBezTo>
                  <a:cubicBezTo>
                    <a:pt x="34" y="8"/>
                    <a:pt x="34" y="8"/>
                    <a:pt x="34" y="8"/>
                  </a:cubicBezTo>
                  <a:cubicBezTo>
                    <a:pt x="34" y="7"/>
                    <a:pt x="34" y="7"/>
                    <a:pt x="34" y="7"/>
                  </a:cubicBezTo>
                  <a:cubicBezTo>
                    <a:pt x="32" y="7"/>
                    <a:pt x="32" y="7"/>
                    <a:pt x="32" y="7"/>
                  </a:cubicBezTo>
                  <a:cubicBezTo>
                    <a:pt x="32" y="8"/>
                    <a:pt x="32" y="8"/>
                    <a:pt x="32" y="8"/>
                  </a:cubicBezTo>
                  <a:cubicBezTo>
                    <a:pt x="30" y="7"/>
                    <a:pt x="30" y="7"/>
                    <a:pt x="30" y="7"/>
                  </a:cubicBezTo>
                  <a:cubicBezTo>
                    <a:pt x="29" y="8"/>
                    <a:pt x="31" y="9"/>
                    <a:pt x="32" y="10"/>
                  </a:cubicBezTo>
                  <a:cubicBezTo>
                    <a:pt x="31" y="11"/>
                    <a:pt x="31" y="11"/>
                    <a:pt x="31" y="11"/>
                  </a:cubicBezTo>
                  <a:cubicBezTo>
                    <a:pt x="29" y="11"/>
                    <a:pt x="29" y="11"/>
                    <a:pt x="29" y="11"/>
                  </a:cubicBezTo>
                  <a:cubicBezTo>
                    <a:pt x="29" y="11"/>
                    <a:pt x="29" y="11"/>
                    <a:pt x="28" y="11"/>
                  </a:cubicBezTo>
                  <a:cubicBezTo>
                    <a:pt x="29" y="13"/>
                    <a:pt x="31" y="14"/>
                    <a:pt x="33" y="14"/>
                  </a:cubicBezTo>
                  <a:cubicBezTo>
                    <a:pt x="34" y="13"/>
                    <a:pt x="35" y="12"/>
                    <a:pt x="36" y="11"/>
                  </a:cubicBezTo>
                  <a:cubicBezTo>
                    <a:pt x="36" y="12"/>
                    <a:pt x="35" y="12"/>
                    <a:pt x="36" y="13"/>
                  </a:cubicBezTo>
                  <a:cubicBezTo>
                    <a:pt x="37" y="13"/>
                    <a:pt x="37" y="12"/>
                    <a:pt x="38" y="11"/>
                  </a:cubicBezTo>
                  <a:cubicBezTo>
                    <a:pt x="38" y="12"/>
                    <a:pt x="38" y="13"/>
                    <a:pt x="38" y="14"/>
                  </a:cubicBezTo>
                  <a:cubicBezTo>
                    <a:pt x="40" y="15"/>
                    <a:pt x="40" y="15"/>
                    <a:pt x="40" y="15"/>
                  </a:cubicBezTo>
                  <a:cubicBezTo>
                    <a:pt x="42" y="13"/>
                    <a:pt x="42" y="13"/>
                    <a:pt x="42" y="13"/>
                  </a:cubicBezTo>
                  <a:cubicBezTo>
                    <a:pt x="42" y="13"/>
                    <a:pt x="42" y="13"/>
                    <a:pt x="42" y="13"/>
                  </a:cubicBezTo>
                  <a:cubicBezTo>
                    <a:pt x="41" y="15"/>
                    <a:pt x="41" y="15"/>
                    <a:pt x="41" y="15"/>
                  </a:cubicBezTo>
                  <a:cubicBezTo>
                    <a:pt x="42" y="16"/>
                    <a:pt x="42" y="16"/>
                    <a:pt x="42" y="16"/>
                  </a:cubicBezTo>
                  <a:cubicBezTo>
                    <a:pt x="43" y="16"/>
                    <a:pt x="43" y="16"/>
                    <a:pt x="44" y="15"/>
                  </a:cubicBezTo>
                  <a:cubicBezTo>
                    <a:pt x="43" y="16"/>
                    <a:pt x="42" y="17"/>
                    <a:pt x="41" y="17"/>
                  </a:cubicBezTo>
                  <a:cubicBezTo>
                    <a:pt x="41" y="18"/>
                    <a:pt x="41" y="18"/>
                    <a:pt x="41" y="18"/>
                  </a:cubicBezTo>
                  <a:cubicBezTo>
                    <a:pt x="40" y="18"/>
                    <a:pt x="40" y="18"/>
                    <a:pt x="40" y="18"/>
                  </a:cubicBezTo>
                  <a:cubicBezTo>
                    <a:pt x="40" y="15"/>
                    <a:pt x="32" y="15"/>
                    <a:pt x="33" y="18"/>
                  </a:cubicBezTo>
                  <a:cubicBezTo>
                    <a:pt x="34" y="21"/>
                    <a:pt x="39" y="24"/>
                    <a:pt x="42" y="25"/>
                  </a:cubicBezTo>
                  <a:cubicBezTo>
                    <a:pt x="43" y="24"/>
                    <a:pt x="43" y="24"/>
                    <a:pt x="43" y="24"/>
                  </a:cubicBezTo>
                  <a:cubicBezTo>
                    <a:pt x="44" y="24"/>
                    <a:pt x="44" y="24"/>
                    <a:pt x="44" y="24"/>
                  </a:cubicBezTo>
                  <a:cubicBezTo>
                    <a:pt x="43" y="25"/>
                    <a:pt x="43" y="25"/>
                    <a:pt x="43" y="25"/>
                  </a:cubicBezTo>
                  <a:cubicBezTo>
                    <a:pt x="42" y="27"/>
                    <a:pt x="43" y="30"/>
                    <a:pt x="44" y="32"/>
                  </a:cubicBezTo>
                  <a:cubicBezTo>
                    <a:pt x="43" y="33"/>
                    <a:pt x="43" y="33"/>
                    <a:pt x="43" y="33"/>
                  </a:cubicBezTo>
                  <a:cubicBezTo>
                    <a:pt x="43" y="35"/>
                    <a:pt x="43" y="35"/>
                    <a:pt x="43" y="35"/>
                  </a:cubicBezTo>
                  <a:cubicBezTo>
                    <a:pt x="42" y="36"/>
                    <a:pt x="42" y="36"/>
                    <a:pt x="42" y="36"/>
                  </a:cubicBezTo>
                  <a:cubicBezTo>
                    <a:pt x="42" y="34"/>
                    <a:pt x="43" y="33"/>
                    <a:pt x="43" y="32"/>
                  </a:cubicBezTo>
                  <a:cubicBezTo>
                    <a:pt x="42" y="33"/>
                    <a:pt x="42" y="33"/>
                    <a:pt x="42" y="33"/>
                  </a:cubicBezTo>
                  <a:cubicBezTo>
                    <a:pt x="42" y="31"/>
                    <a:pt x="42" y="31"/>
                    <a:pt x="42" y="31"/>
                  </a:cubicBezTo>
                  <a:cubicBezTo>
                    <a:pt x="42" y="31"/>
                    <a:pt x="42" y="31"/>
                    <a:pt x="42" y="31"/>
                  </a:cubicBezTo>
                  <a:cubicBezTo>
                    <a:pt x="42" y="30"/>
                    <a:pt x="41" y="30"/>
                    <a:pt x="41" y="29"/>
                  </a:cubicBezTo>
                  <a:cubicBezTo>
                    <a:pt x="40" y="31"/>
                    <a:pt x="39" y="34"/>
                    <a:pt x="39" y="36"/>
                  </a:cubicBezTo>
                  <a:cubicBezTo>
                    <a:pt x="37" y="35"/>
                    <a:pt x="39" y="32"/>
                    <a:pt x="40" y="31"/>
                  </a:cubicBezTo>
                  <a:cubicBezTo>
                    <a:pt x="40" y="29"/>
                    <a:pt x="38" y="27"/>
                    <a:pt x="38" y="25"/>
                  </a:cubicBezTo>
                  <a:cubicBezTo>
                    <a:pt x="35" y="24"/>
                    <a:pt x="36" y="30"/>
                    <a:pt x="35" y="32"/>
                  </a:cubicBezTo>
                  <a:cubicBezTo>
                    <a:pt x="35" y="31"/>
                    <a:pt x="36" y="29"/>
                    <a:pt x="35" y="28"/>
                  </a:cubicBezTo>
                  <a:cubicBezTo>
                    <a:pt x="35" y="29"/>
                    <a:pt x="34" y="30"/>
                    <a:pt x="33" y="30"/>
                  </a:cubicBezTo>
                  <a:cubicBezTo>
                    <a:pt x="35" y="27"/>
                    <a:pt x="35" y="27"/>
                    <a:pt x="35" y="27"/>
                  </a:cubicBezTo>
                  <a:cubicBezTo>
                    <a:pt x="34" y="27"/>
                    <a:pt x="34" y="27"/>
                    <a:pt x="34" y="27"/>
                  </a:cubicBezTo>
                  <a:cubicBezTo>
                    <a:pt x="33" y="26"/>
                    <a:pt x="33" y="26"/>
                    <a:pt x="33" y="26"/>
                  </a:cubicBezTo>
                  <a:cubicBezTo>
                    <a:pt x="33" y="26"/>
                    <a:pt x="33" y="26"/>
                    <a:pt x="33" y="26"/>
                  </a:cubicBezTo>
                  <a:cubicBezTo>
                    <a:pt x="33" y="27"/>
                    <a:pt x="31" y="28"/>
                    <a:pt x="31" y="29"/>
                  </a:cubicBezTo>
                  <a:cubicBezTo>
                    <a:pt x="32" y="27"/>
                    <a:pt x="33" y="25"/>
                    <a:pt x="31" y="23"/>
                  </a:cubicBezTo>
                  <a:cubicBezTo>
                    <a:pt x="31" y="23"/>
                    <a:pt x="31" y="23"/>
                    <a:pt x="31" y="23"/>
                  </a:cubicBezTo>
                  <a:cubicBezTo>
                    <a:pt x="30" y="23"/>
                    <a:pt x="30" y="24"/>
                    <a:pt x="30" y="24"/>
                  </a:cubicBezTo>
                  <a:cubicBezTo>
                    <a:pt x="30" y="21"/>
                    <a:pt x="25" y="19"/>
                    <a:pt x="23" y="18"/>
                  </a:cubicBezTo>
                  <a:cubicBezTo>
                    <a:pt x="22" y="19"/>
                    <a:pt x="22" y="19"/>
                    <a:pt x="22" y="19"/>
                  </a:cubicBezTo>
                  <a:cubicBezTo>
                    <a:pt x="21" y="19"/>
                    <a:pt x="21" y="19"/>
                    <a:pt x="21" y="19"/>
                  </a:cubicBezTo>
                  <a:cubicBezTo>
                    <a:pt x="20" y="20"/>
                    <a:pt x="20" y="20"/>
                    <a:pt x="20" y="20"/>
                  </a:cubicBezTo>
                  <a:cubicBezTo>
                    <a:pt x="20" y="21"/>
                    <a:pt x="20" y="21"/>
                    <a:pt x="20" y="21"/>
                  </a:cubicBezTo>
                  <a:cubicBezTo>
                    <a:pt x="22" y="21"/>
                    <a:pt x="22" y="21"/>
                    <a:pt x="22" y="21"/>
                  </a:cubicBezTo>
                  <a:cubicBezTo>
                    <a:pt x="23" y="22"/>
                    <a:pt x="23" y="22"/>
                    <a:pt x="23" y="23"/>
                  </a:cubicBezTo>
                  <a:cubicBezTo>
                    <a:pt x="22" y="21"/>
                    <a:pt x="20" y="21"/>
                    <a:pt x="19" y="22"/>
                  </a:cubicBezTo>
                  <a:cubicBezTo>
                    <a:pt x="20" y="24"/>
                    <a:pt x="21" y="25"/>
                    <a:pt x="23" y="26"/>
                  </a:cubicBezTo>
                  <a:cubicBezTo>
                    <a:pt x="24" y="28"/>
                    <a:pt x="24" y="28"/>
                    <a:pt x="24" y="28"/>
                  </a:cubicBezTo>
                  <a:cubicBezTo>
                    <a:pt x="24" y="28"/>
                    <a:pt x="24" y="28"/>
                    <a:pt x="24" y="28"/>
                  </a:cubicBezTo>
                  <a:cubicBezTo>
                    <a:pt x="23" y="26"/>
                    <a:pt x="23" y="26"/>
                    <a:pt x="23" y="26"/>
                  </a:cubicBezTo>
                  <a:cubicBezTo>
                    <a:pt x="21" y="28"/>
                    <a:pt x="17" y="22"/>
                    <a:pt x="16" y="25"/>
                  </a:cubicBezTo>
                  <a:cubicBezTo>
                    <a:pt x="14" y="29"/>
                    <a:pt x="22" y="34"/>
                    <a:pt x="25" y="34"/>
                  </a:cubicBezTo>
                  <a:cubicBezTo>
                    <a:pt x="26" y="35"/>
                    <a:pt x="26" y="35"/>
                    <a:pt x="26" y="35"/>
                  </a:cubicBezTo>
                  <a:cubicBezTo>
                    <a:pt x="27" y="35"/>
                    <a:pt x="27" y="35"/>
                    <a:pt x="27" y="35"/>
                  </a:cubicBezTo>
                  <a:cubicBezTo>
                    <a:pt x="26" y="36"/>
                    <a:pt x="22" y="33"/>
                    <a:pt x="21" y="33"/>
                  </a:cubicBezTo>
                  <a:cubicBezTo>
                    <a:pt x="19" y="34"/>
                    <a:pt x="17" y="31"/>
                    <a:pt x="15" y="31"/>
                  </a:cubicBezTo>
                  <a:cubicBezTo>
                    <a:pt x="13" y="32"/>
                    <a:pt x="15" y="36"/>
                    <a:pt x="17" y="38"/>
                  </a:cubicBezTo>
                  <a:cubicBezTo>
                    <a:pt x="18" y="37"/>
                    <a:pt x="20" y="39"/>
                    <a:pt x="22" y="39"/>
                  </a:cubicBezTo>
                  <a:cubicBezTo>
                    <a:pt x="24" y="39"/>
                    <a:pt x="25" y="38"/>
                    <a:pt x="27" y="38"/>
                  </a:cubicBezTo>
                  <a:cubicBezTo>
                    <a:pt x="26" y="39"/>
                    <a:pt x="26" y="39"/>
                    <a:pt x="26" y="39"/>
                  </a:cubicBezTo>
                  <a:cubicBezTo>
                    <a:pt x="26" y="40"/>
                    <a:pt x="26" y="40"/>
                    <a:pt x="26" y="40"/>
                  </a:cubicBezTo>
                  <a:cubicBezTo>
                    <a:pt x="25" y="39"/>
                    <a:pt x="24" y="40"/>
                    <a:pt x="22" y="40"/>
                  </a:cubicBezTo>
                  <a:cubicBezTo>
                    <a:pt x="22" y="40"/>
                    <a:pt x="22" y="40"/>
                    <a:pt x="22" y="40"/>
                  </a:cubicBezTo>
                  <a:cubicBezTo>
                    <a:pt x="21" y="40"/>
                    <a:pt x="21" y="40"/>
                    <a:pt x="21" y="40"/>
                  </a:cubicBezTo>
                  <a:cubicBezTo>
                    <a:pt x="21" y="43"/>
                    <a:pt x="23" y="43"/>
                    <a:pt x="25" y="43"/>
                  </a:cubicBezTo>
                  <a:cubicBezTo>
                    <a:pt x="23" y="44"/>
                    <a:pt x="23" y="44"/>
                    <a:pt x="23" y="44"/>
                  </a:cubicBezTo>
                  <a:cubicBezTo>
                    <a:pt x="23" y="45"/>
                    <a:pt x="23" y="45"/>
                    <a:pt x="23" y="45"/>
                  </a:cubicBezTo>
                  <a:cubicBezTo>
                    <a:pt x="21" y="44"/>
                    <a:pt x="21" y="44"/>
                    <a:pt x="21" y="44"/>
                  </a:cubicBezTo>
                  <a:cubicBezTo>
                    <a:pt x="20" y="45"/>
                    <a:pt x="20" y="45"/>
                    <a:pt x="20" y="45"/>
                  </a:cubicBezTo>
                  <a:cubicBezTo>
                    <a:pt x="20" y="45"/>
                    <a:pt x="20" y="45"/>
                    <a:pt x="19" y="45"/>
                  </a:cubicBezTo>
                  <a:cubicBezTo>
                    <a:pt x="21" y="42"/>
                    <a:pt x="13" y="36"/>
                    <a:pt x="10" y="36"/>
                  </a:cubicBezTo>
                  <a:cubicBezTo>
                    <a:pt x="8" y="37"/>
                    <a:pt x="9" y="40"/>
                    <a:pt x="10" y="41"/>
                  </a:cubicBezTo>
                  <a:cubicBezTo>
                    <a:pt x="11" y="43"/>
                    <a:pt x="13" y="44"/>
                    <a:pt x="15" y="45"/>
                  </a:cubicBezTo>
                  <a:cubicBezTo>
                    <a:pt x="13" y="45"/>
                    <a:pt x="11" y="44"/>
                    <a:pt x="9" y="43"/>
                  </a:cubicBezTo>
                  <a:cubicBezTo>
                    <a:pt x="10" y="45"/>
                    <a:pt x="12" y="47"/>
                    <a:pt x="13" y="49"/>
                  </a:cubicBezTo>
                  <a:cubicBezTo>
                    <a:pt x="15" y="49"/>
                    <a:pt x="15" y="49"/>
                    <a:pt x="15" y="49"/>
                  </a:cubicBezTo>
                  <a:cubicBezTo>
                    <a:pt x="13" y="50"/>
                    <a:pt x="13" y="50"/>
                    <a:pt x="13" y="50"/>
                  </a:cubicBezTo>
                  <a:cubicBezTo>
                    <a:pt x="10" y="49"/>
                    <a:pt x="8" y="44"/>
                    <a:pt x="5" y="44"/>
                  </a:cubicBezTo>
                  <a:cubicBezTo>
                    <a:pt x="4" y="45"/>
                    <a:pt x="4" y="45"/>
                    <a:pt x="4" y="45"/>
                  </a:cubicBezTo>
                  <a:cubicBezTo>
                    <a:pt x="3" y="47"/>
                    <a:pt x="2" y="48"/>
                    <a:pt x="0" y="50"/>
                  </a:cubicBezTo>
                  <a:cubicBezTo>
                    <a:pt x="1" y="51"/>
                    <a:pt x="3" y="50"/>
                    <a:pt x="4" y="50"/>
                  </a:cubicBezTo>
                  <a:cubicBezTo>
                    <a:pt x="7" y="51"/>
                    <a:pt x="9" y="51"/>
                    <a:pt x="11" y="52"/>
                  </a:cubicBezTo>
                  <a:cubicBezTo>
                    <a:pt x="11" y="54"/>
                    <a:pt x="11" y="54"/>
                    <a:pt x="11" y="54"/>
                  </a:cubicBezTo>
                  <a:cubicBezTo>
                    <a:pt x="13" y="55"/>
                    <a:pt x="13" y="55"/>
                    <a:pt x="13" y="55"/>
                  </a:cubicBezTo>
                  <a:cubicBezTo>
                    <a:pt x="16" y="54"/>
                    <a:pt x="16" y="54"/>
                    <a:pt x="16" y="54"/>
                  </a:cubicBezTo>
                  <a:cubicBezTo>
                    <a:pt x="18" y="52"/>
                    <a:pt x="20" y="53"/>
                    <a:pt x="23" y="51"/>
                  </a:cubicBezTo>
                  <a:cubicBezTo>
                    <a:pt x="26" y="52"/>
                    <a:pt x="26" y="52"/>
                    <a:pt x="26" y="52"/>
                  </a:cubicBezTo>
                  <a:cubicBezTo>
                    <a:pt x="27" y="50"/>
                    <a:pt x="27" y="50"/>
                    <a:pt x="27" y="48"/>
                  </a:cubicBezTo>
                  <a:cubicBezTo>
                    <a:pt x="28" y="49"/>
                    <a:pt x="30" y="50"/>
                    <a:pt x="32" y="48"/>
                  </a:cubicBezTo>
                  <a:cubicBezTo>
                    <a:pt x="32" y="46"/>
                    <a:pt x="32" y="46"/>
                    <a:pt x="32" y="46"/>
                  </a:cubicBezTo>
                  <a:cubicBezTo>
                    <a:pt x="32" y="47"/>
                    <a:pt x="33" y="47"/>
                    <a:pt x="33" y="48"/>
                  </a:cubicBezTo>
                  <a:cubicBezTo>
                    <a:pt x="33" y="48"/>
                    <a:pt x="34" y="47"/>
                    <a:pt x="34" y="46"/>
                  </a:cubicBezTo>
                  <a:cubicBezTo>
                    <a:pt x="35" y="47"/>
                    <a:pt x="35" y="47"/>
                    <a:pt x="35" y="47"/>
                  </a:cubicBezTo>
                  <a:cubicBezTo>
                    <a:pt x="33" y="49"/>
                    <a:pt x="33" y="49"/>
                    <a:pt x="33" y="49"/>
                  </a:cubicBezTo>
                  <a:cubicBezTo>
                    <a:pt x="34" y="50"/>
                    <a:pt x="34" y="50"/>
                    <a:pt x="34" y="50"/>
                  </a:cubicBezTo>
                  <a:cubicBezTo>
                    <a:pt x="35" y="50"/>
                    <a:pt x="35" y="50"/>
                    <a:pt x="35" y="50"/>
                  </a:cubicBezTo>
                  <a:cubicBezTo>
                    <a:pt x="35" y="51"/>
                    <a:pt x="35" y="51"/>
                    <a:pt x="35" y="51"/>
                  </a:cubicBezTo>
                  <a:cubicBezTo>
                    <a:pt x="37" y="51"/>
                    <a:pt x="37" y="51"/>
                    <a:pt x="37" y="51"/>
                  </a:cubicBezTo>
                  <a:cubicBezTo>
                    <a:pt x="36" y="46"/>
                    <a:pt x="36" y="46"/>
                    <a:pt x="36" y="46"/>
                  </a:cubicBezTo>
                  <a:cubicBezTo>
                    <a:pt x="36" y="45"/>
                    <a:pt x="36" y="45"/>
                    <a:pt x="36" y="45"/>
                  </a:cubicBezTo>
                  <a:cubicBezTo>
                    <a:pt x="36" y="45"/>
                    <a:pt x="37" y="46"/>
                    <a:pt x="37" y="46"/>
                  </a:cubicBezTo>
                  <a:cubicBezTo>
                    <a:pt x="36" y="47"/>
                    <a:pt x="37" y="49"/>
                    <a:pt x="37" y="50"/>
                  </a:cubicBezTo>
                  <a:cubicBezTo>
                    <a:pt x="38" y="50"/>
                    <a:pt x="38" y="50"/>
                    <a:pt x="38" y="50"/>
                  </a:cubicBezTo>
                  <a:cubicBezTo>
                    <a:pt x="38" y="48"/>
                    <a:pt x="38" y="48"/>
                    <a:pt x="38" y="48"/>
                  </a:cubicBezTo>
                  <a:cubicBezTo>
                    <a:pt x="39" y="50"/>
                    <a:pt x="39" y="50"/>
                    <a:pt x="39" y="50"/>
                  </a:cubicBezTo>
                  <a:cubicBezTo>
                    <a:pt x="41" y="49"/>
                    <a:pt x="40" y="47"/>
                    <a:pt x="40" y="45"/>
                  </a:cubicBezTo>
                  <a:cubicBezTo>
                    <a:pt x="41" y="47"/>
                    <a:pt x="40" y="50"/>
                    <a:pt x="41" y="51"/>
                  </a:cubicBezTo>
                  <a:cubicBezTo>
                    <a:pt x="42" y="51"/>
                    <a:pt x="42" y="51"/>
                    <a:pt x="42" y="51"/>
                  </a:cubicBezTo>
                  <a:cubicBezTo>
                    <a:pt x="43" y="49"/>
                    <a:pt x="43" y="49"/>
                    <a:pt x="43" y="49"/>
                  </a:cubicBezTo>
                  <a:cubicBezTo>
                    <a:pt x="43" y="50"/>
                    <a:pt x="43" y="50"/>
                    <a:pt x="43" y="50"/>
                  </a:cubicBezTo>
                  <a:cubicBezTo>
                    <a:pt x="45" y="49"/>
                    <a:pt x="45" y="49"/>
                    <a:pt x="45" y="49"/>
                  </a:cubicBezTo>
                  <a:cubicBezTo>
                    <a:pt x="45" y="49"/>
                    <a:pt x="45" y="49"/>
                    <a:pt x="45" y="49"/>
                  </a:cubicBezTo>
                  <a:cubicBezTo>
                    <a:pt x="45" y="50"/>
                    <a:pt x="44" y="50"/>
                    <a:pt x="44" y="50"/>
                  </a:cubicBezTo>
                  <a:cubicBezTo>
                    <a:pt x="46" y="51"/>
                    <a:pt x="47" y="49"/>
                    <a:pt x="48" y="47"/>
                  </a:cubicBezTo>
                  <a:cubicBezTo>
                    <a:pt x="48" y="50"/>
                    <a:pt x="47" y="50"/>
                    <a:pt x="44" y="51"/>
                  </a:cubicBezTo>
                  <a:cubicBezTo>
                    <a:pt x="42" y="52"/>
                    <a:pt x="45" y="53"/>
                    <a:pt x="46" y="55"/>
                  </a:cubicBezTo>
                  <a:cubicBezTo>
                    <a:pt x="47" y="55"/>
                    <a:pt x="49" y="52"/>
                    <a:pt x="49" y="51"/>
                  </a:cubicBezTo>
                  <a:cubicBezTo>
                    <a:pt x="49" y="52"/>
                    <a:pt x="49" y="52"/>
                    <a:pt x="49" y="52"/>
                  </a:cubicBezTo>
                  <a:cubicBezTo>
                    <a:pt x="50" y="52"/>
                    <a:pt x="51" y="52"/>
                    <a:pt x="51" y="51"/>
                  </a:cubicBezTo>
                  <a:cubicBezTo>
                    <a:pt x="51" y="52"/>
                    <a:pt x="52" y="53"/>
                    <a:pt x="52" y="53"/>
                  </a:cubicBezTo>
                  <a:cubicBezTo>
                    <a:pt x="52" y="54"/>
                    <a:pt x="52" y="54"/>
                    <a:pt x="51" y="55"/>
                  </a:cubicBezTo>
                  <a:cubicBezTo>
                    <a:pt x="53" y="54"/>
                    <a:pt x="55" y="54"/>
                    <a:pt x="56" y="54"/>
                  </a:cubicBezTo>
                  <a:cubicBezTo>
                    <a:pt x="55" y="55"/>
                    <a:pt x="53" y="55"/>
                    <a:pt x="52" y="56"/>
                  </a:cubicBezTo>
                  <a:cubicBezTo>
                    <a:pt x="52" y="57"/>
                    <a:pt x="52" y="57"/>
                    <a:pt x="52" y="57"/>
                  </a:cubicBezTo>
                  <a:cubicBezTo>
                    <a:pt x="51" y="56"/>
                    <a:pt x="50" y="58"/>
                    <a:pt x="50" y="58"/>
                  </a:cubicBezTo>
                  <a:cubicBezTo>
                    <a:pt x="48" y="59"/>
                    <a:pt x="46" y="60"/>
                    <a:pt x="44" y="61"/>
                  </a:cubicBezTo>
                  <a:cubicBezTo>
                    <a:pt x="43" y="62"/>
                    <a:pt x="43" y="62"/>
                    <a:pt x="43" y="62"/>
                  </a:cubicBezTo>
                  <a:cubicBezTo>
                    <a:pt x="42" y="62"/>
                    <a:pt x="42" y="62"/>
                    <a:pt x="42" y="62"/>
                  </a:cubicBezTo>
                  <a:cubicBezTo>
                    <a:pt x="42" y="63"/>
                    <a:pt x="40" y="65"/>
                    <a:pt x="39" y="66"/>
                  </a:cubicBezTo>
                  <a:cubicBezTo>
                    <a:pt x="41" y="66"/>
                    <a:pt x="41" y="66"/>
                    <a:pt x="41" y="66"/>
                  </a:cubicBezTo>
                  <a:cubicBezTo>
                    <a:pt x="39" y="67"/>
                    <a:pt x="39" y="67"/>
                    <a:pt x="39" y="67"/>
                  </a:cubicBezTo>
                  <a:cubicBezTo>
                    <a:pt x="40" y="68"/>
                    <a:pt x="40" y="68"/>
                    <a:pt x="40" y="68"/>
                  </a:cubicBezTo>
                  <a:cubicBezTo>
                    <a:pt x="41" y="67"/>
                    <a:pt x="42" y="67"/>
                    <a:pt x="43" y="68"/>
                  </a:cubicBezTo>
                  <a:cubicBezTo>
                    <a:pt x="45" y="68"/>
                    <a:pt x="46" y="69"/>
                    <a:pt x="47" y="69"/>
                  </a:cubicBezTo>
                  <a:cubicBezTo>
                    <a:pt x="50" y="70"/>
                    <a:pt x="52" y="68"/>
                    <a:pt x="54" y="67"/>
                  </a:cubicBezTo>
                  <a:cubicBezTo>
                    <a:pt x="54" y="66"/>
                    <a:pt x="54" y="66"/>
                    <a:pt x="54" y="66"/>
                  </a:cubicBezTo>
                  <a:cubicBezTo>
                    <a:pt x="55" y="65"/>
                    <a:pt x="55" y="65"/>
                    <a:pt x="55" y="65"/>
                  </a:cubicBezTo>
                  <a:cubicBezTo>
                    <a:pt x="57" y="67"/>
                    <a:pt x="55" y="70"/>
                    <a:pt x="54" y="71"/>
                  </a:cubicBezTo>
                  <a:cubicBezTo>
                    <a:pt x="56" y="76"/>
                    <a:pt x="50" y="73"/>
                    <a:pt x="48" y="73"/>
                  </a:cubicBezTo>
                  <a:cubicBezTo>
                    <a:pt x="47" y="74"/>
                    <a:pt x="44" y="73"/>
                    <a:pt x="43" y="73"/>
                  </a:cubicBezTo>
                  <a:cubicBezTo>
                    <a:pt x="42" y="72"/>
                    <a:pt x="41" y="72"/>
                    <a:pt x="40" y="72"/>
                  </a:cubicBezTo>
                  <a:cubicBezTo>
                    <a:pt x="39" y="73"/>
                    <a:pt x="39" y="74"/>
                    <a:pt x="38" y="74"/>
                  </a:cubicBezTo>
                  <a:cubicBezTo>
                    <a:pt x="39" y="75"/>
                    <a:pt x="39" y="75"/>
                    <a:pt x="39" y="75"/>
                  </a:cubicBezTo>
                  <a:cubicBezTo>
                    <a:pt x="38" y="76"/>
                    <a:pt x="38" y="76"/>
                    <a:pt x="38" y="76"/>
                  </a:cubicBezTo>
                  <a:cubicBezTo>
                    <a:pt x="37" y="74"/>
                    <a:pt x="37" y="74"/>
                    <a:pt x="37" y="74"/>
                  </a:cubicBezTo>
                  <a:cubicBezTo>
                    <a:pt x="36" y="73"/>
                    <a:pt x="36" y="73"/>
                    <a:pt x="36" y="73"/>
                  </a:cubicBezTo>
                  <a:cubicBezTo>
                    <a:pt x="35" y="73"/>
                    <a:pt x="35" y="73"/>
                    <a:pt x="35" y="73"/>
                  </a:cubicBezTo>
                  <a:cubicBezTo>
                    <a:pt x="36" y="72"/>
                    <a:pt x="36" y="72"/>
                    <a:pt x="36" y="72"/>
                  </a:cubicBezTo>
                  <a:cubicBezTo>
                    <a:pt x="36" y="72"/>
                    <a:pt x="36" y="72"/>
                    <a:pt x="36" y="72"/>
                  </a:cubicBezTo>
                  <a:cubicBezTo>
                    <a:pt x="35" y="71"/>
                    <a:pt x="35" y="71"/>
                    <a:pt x="35" y="71"/>
                  </a:cubicBezTo>
                  <a:cubicBezTo>
                    <a:pt x="33" y="73"/>
                    <a:pt x="33" y="73"/>
                    <a:pt x="33" y="73"/>
                  </a:cubicBezTo>
                  <a:cubicBezTo>
                    <a:pt x="33" y="73"/>
                    <a:pt x="34" y="73"/>
                    <a:pt x="34" y="73"/>
                  </a:cubicBezTo>
                  <a:cubicBezTo>
                    <a:pt x="34" y="74"/>
                    <a:pt x="32" y="74"/>
                    <a:pt x="31" y="75"/>
                  </a:cubicBezTo>
                  <a:cubicBezTo>
                    <a:pt x="30" y="74"/>
                    <a:pt x="30" y="74"/>
                    <a:pt x="30" y="74"/>
                  </a:cubicBezTo>
                  <a:cubicBezTo>
                    <a:pt x="29" y="74"/>
                    <a:pt x="29" y="75"/>
                    <a:pt x="28" y="76"/>
                  </a:cubicBezTo>
                  <a:cubicBezTo>
                    <a:pt x="28" y="78"/>
                    <a:pt x="28" y="78"/>
                    <a:pt x="28" y="78"/>
                  </a:cubicBezTo>
                  <a:cubicBezTo>
                    <a:pt x="27" y="77"/>
                    <a:pt x="27" y="77"/>
                    <a:pt x="27" y="77"/>
                  </a:cubicBezTo>
                  <a:cubicBezTo>
                    <a:pt x="27" y="76"/>
                    <a:pt x="27" y="76"/>
                    <a:pt x="27" y="76"/>
                  </a:cubicBezTo>
                  <a:cubicBezTo>
                    <a:pt x="27" y="75"/>
                    <a:pt x="27" y="75"/>
                    <a:pt x="27" y="75"/>
                  </a:cubicBezTo>
                  <a:cubicBezTo>
                    <a:pt x="28" y="74"/>
                    <a:pt x="28" y="74"/>
                    <a:pt x="28" y="74"/>
                  </a:cubicBezTo>
                  <a:cubicBezTo>
                    <a:pt x="26" y="74"/>
                    <a:pt x="26" y="74"/>
                    <a:pt x="26" y="74"/>
                  </a:cubicBezTo>
                  <a:cubicBezTo>
                    <a:pt x="25" y="75"/>
                    <a:pt x="25" y="75"/>
                    <a:pt x="25" y="75"/>
                  </a:cubicBezTo>
                  <a:cubicBezTo>
                    <a:pt x="25" y="77"/>
                    <a:pt x="25" y="77"/>
                    <a:pt x="25" y="77"/>
                  </a:cubicBezTo>
                  <a:cubicBezTo>
                    <a:pt x="25" y="78"/>
                    <a:pt x="25" y="78"/>
                    <a:pt x="25" y="78"/>
                  </a:cubicBezTo>
                  <a:cubicBezTo>
                    <a:pt x="24" y="78"/>
                    <a:pt x="24" y="78"/>
                    <a:pt x="24" y="78"/>
                  </a:cubicBezTo>
                  <a:cubicBezTo>
                    <a:pt x="24" y="77"/>
                    <a:pt x="24" y="77"/>
                    <a:pt x="24" y="77"/>
                  </a:cubicBezTo>
                  <a:cubicBezTo>
                    <a:pt x="23" y="77"/>
                    <a:pt x="23" y="77"/>
                    <a:pt x="23" y="77"/>
                  </a:cubicBezTo>
                  <a:cubicBezTo>
                    <a:pt x="23" y="76"/>
                    <a:pt x="23" y="76"/>
                    <a:pt x="23" y="76"/>
                  </a:cubicBezTo>
                  <a:cubicBezTo>
                    <a:pt x="22" y="76"/>
                    <a:pt x="22" y="76"/>
                    <a:pt x="22" y="76"/>
                  </a:cubicBezTo>
                  <a:cubicBezTo>
                    <a:pt x="22" y="76"/>
                    <a:pt x="22" y="77"/>
                    <a:pt x="22" y="77"/>
                  </a:cubicBezTo>
                  <a:cubicBezTo>
                    <a:pt x="21" y="77"/>
                    <a:pt x="20" y="76"/>
                    <a:pt x="19" y="77"/>
                  </a:cubicBezTo>
                  <a:cubicBezTo>
                    <a:pt x="18" y="78"/>
                    <a:pt x="18" y="78"/>
                    <a:pt x="18" y="78"/>
                  </a:cubicBezTo>
                  <a:cubicBezTo>
                    <a:pt x="18" y="78"/>
                    <a:pt x="18" y="78"/>
                    <a:pt x="18" y="78"/>
                  </a:cubicBezTo>
                  <a:cubicBezTo>
                    <a:pt x="16" y="80"/>
                    <a:pt x="11" y="76"/>
                    <a:pt x="9" y="79"/>
                  </a:cubicBezTo>
                  <a:cubicBezTo>
                    <a:pt x="9" y="79"/>
                    <a:pt x="8" y="79"/>
                    <a:pt x="8" y="79"/>
                  </a:cubicBezTo>
                  <a:cubicBezTo>
                    <a:pt x="8" y="81"/>
                    <a:pt x="10" y="83"/>
                    <a:pt x="10" y="85"/>
                  </a:cubicBezTo>
                  <a:cubicBezTo>
                    <a:pt x="11" y="86"/>
                    <a:pt x="11" y="86"/>
                    <a:pt x="12" y="86"/>
                  </a:cubicBezTo>
                  <a:cubicBezTo>
                    <a:pt x="13" y="87"/>
                    <a:pt x="15" y="86"/>
                    <a:pt x="16" y="86"/>
                  </a:cubicBezTo>
                  <a:cubicBezTo>
                    <a:pt x="17" y="86"/>
                    <a:pt x="16" y="84"/>
                    <a:pt x="17" y="83"/>
                  </a:cubicBezTo>
                  <a:cubicBezTo>
                    <a:pt x="20" y="84"/>
                    <a:pt x="20" y="84"/>
                    <a:pt x="20" y="84"/>
                  </a:cubicBezTo>
                  <a:cubicBezTo>
                    <a:pt x="22" y="83"/>
                    <a:pt x="23" y="82"/>
                    <a:pt x="25" y="82"/>
                  </a:cubicBezTo>
                  <a:cubicBezTo>
                    <a:pt x="27" y="85"/>
                    <a:pt x="31" y="84"/>
                    <a:pt x="34" y="84"/>
                  </a:cubicBezTo>
                  <a:cubicBezTo>
                    <a:pt x="35" y="85"/>
                    <a:pt x="35" y="85"/>
                    <a:pt x="35" y="85"/>
                  </a:cubicBezTo>
                  <a:cubicBezTo>
                    <a:pt x="36" y="85"/>
                    <a:pt x="36" y="85"/>
                    <a:pt x="36" y="85"/>
                  </a:cubicBezTo>
                  <a:cubicBezTo>
                    <a:pt x="34" y="84"/>
                    <a:pt x="34" y="84"/>
                    <a:pt x="34" y="84"/>
                  </a:cubicBezTo>
                  <a:cubicBezTo>
                    <a:pt x="37" y="84"/>
                    <a:pt x="37" y="84"/>
                    <a:pt x="37" y="84"/>
                  </a:cubicBezTo>
                  <a:cubicBezTo>
                    <a:pt x="37" y="85"/>
                    <a:pt x="37" y="85"/>
                    <a:pt x="37" y="85"/>
                  </a:cubicBezTo>
                  <a:cubicBezTo>
                    <a:pt x="37" y="86"/>
                    <a:pt x="37" y="86"/>
                    <a:pt x="37" y="86"/>
                  </a:cubicBezTo>
                  <a:cubicBezTo>
                    <a:pt x="39" y="85"/>
                    <a:pt x="39" y="85"/>
                    <a:pt x="39" y="85"/>
                  </a:cubicBezTo>
                  <a:cubicBezTo>
                    <a:pt x="38" y="85"/>
                    <a:pt x="38" y="85"/>
                    <a:pt x="38" y="85"/>
                  </a:cubicBezTo>
                  <a:cubicBezTo>
                    <a:pt x="39" y="84"/>
                    <a:pt x="39" y="84"/>
                    <a:pt x="39" y="84"/>
                  </a:cubicBezTo>
                  <a:cubicBezTo>
                    <a:pt x="41" y="84"/>
                    <a:pt x="41" y="84"/>
                    <a:pt x="41" y="84"/>
                  </a:cubicBezTo>
                  <a:cubicBezTo>
                    <a:pt x="41" y="84"/>
                    <a:pt x="42" y="83"/>
                    <a:pt x="42" y="83"/>
                  </a:cubicBezTo>
                  <a:cubicBezTo>
                    <a:pt x="42" y="84"/>
                    <a:pt x="41" y="85"/>
                    <a:pt x="41" y="86"/>
                  </a:cubicBezTo>
                  <a:cubicBezTo>
                    <a:pt x="43" y="86"/>
                    <a:pt x="43" y="86"/>
                    <a:pt x="43" y="86"/>
                  </a:cubicBezTo>
                  <a:cubicBezTo>
                    <a:pt x="45" y="86"/>
                    <a:pt x="42" y="89"/>
                    <a:pt x="42" y="90"/>
                  </a:cubicBezTo>
                  <a:cubicBezTo>
                    <a:pt x="42" y="90"/>
                    <a:pt x="46" y="88"/>
                    <a:pt x="46" y="87"/>
                  </a:cubicBezTo>
                  <a:cubicBezTo>
                    <a:pt x="46" y="88"/>
                    <a:pt x="46" y="88"/>
                    <a:pt x="46" y="88"/>
                  </a:cubicBezTo>
                  <a:cubicBezTo>
                    <a:pt x="43" y="89"/>
                    <a:pt x="43" y="89"/>
                    <a:pt x="43" y="89"/>
                  </a:cubicBezTo>
                  <a:cubicBezTo>
                    <a:pt x="43" y="92"/>
                    <a:pt x="43" y="92"/>
                    <a:pt x="43" y="92"/>
                  </a:cubicBezTo>
                  <a:cubicBezTo>
                    <a:pt x="41" y="90"/>
                    <a:pt x="41" y="90"/>
                    <a:pt x="41" y="90"/>
                  </a:cubicBezTo>
                  <a:cubicBezTo>
                    <a:pt x="42" y="91"/>
                    <a:pt x="42" y="92"/>
                    <a:pt x="43" y="93"/>
                  </a:cubicBezTo>
                  <a:cubicBezTo>
                    <a:pt x="43" y="94"/>
                    <a:pt x="43" y="95"/>
                    <a:pt x="43" y="96"/>
                  </a:cubicBezTo>
                  <a:cubicBezTo>
                    <a:pt x="45" y="95"/>
                    <a:pt x="45" y="95"/>
                    <a:pt x="45" y="95"/>
                  </a:cubicBezTo>
                  <a:cubicBezTo>
                    <a:pt x="45" y="96"/>
                    <a:pt x="45" y="96"/>
                    <a:pt x="45" y="96"/>
                  </a:cubicBezTo>
                  <a:cubicBezTo>
                    <a:pt x="45" y="98"/>
                    <a:pt x="45" y="98"/>
                    <a:pt x="45" y="98"/>
                  </a:cubicBezTo>
                  <a:cubicBezTo>
                    <a:pt x="45" y="99"/>
                    <a:pt x="45" y="99"/>
                    <a:pt x="45" y="99"/>
                  </a:cubicBezTo>
                  <a:cubicBezTo>
                    <a:pt x="45" y="99"/>
                    <a:pt x="45" y="98"/>
                    <a:pt x="46" y="98"/>
                  </a:cubicBezTo>
                  <a:cubicBezTo>
                    <a:pt x="46" y="99"/>
                    <a:pt x="46" y="100"/>
                    <a:pt x="47" y="100"/>
                  </a:cubicBezTo>
                  <a:cubicBezTo>
                    <a:pt x="49" y="100"/>
                    <a:pt x="49" y="97"/>
                    <a:pt x="49" y="96"/>
                  </a:cubicBezTo>
                  <a:cubicBezTo>
                    <a:pt x="50" y="97"/>
                    <a:pt x="50" y="97"/>
                    <a:pt x="50" y="97"/>
                  </a:cubicBezTo>
                  <a:cubicBezTo>
                    <a:pt x="52" y="95"/>
                    <a:pt x="52" y="95"/>
                    <a:pt x="52" y="95"/>
                  </a:cubicBezTo>
                  <a:cubicBezTo>
                    <a:pt x="53" y="95"/>
                    <a:pt x="53" y="95"/>
                    <a:pt x="53" y="95"/>
                  </a:cubicBezTo>
                  <a:cubicBezTo>
                    <a:pt x="53" y="94"/>
                    <a:pt x="55" y="94"/>
                    <a:pt x="56" y="93"/>
                  </a:cubicBezTo>
                  <a:cubicBezTo>
                    <a:pt x="56" y="92"/>
                    <a:pt x="56" y="92"/>
                    <a:pt x="56" y="92"/>
                  </a:cubicBezTo>
                  <a:cubicBezTo>
                    <a:pt x="57" y="92"/>
                    <a:pt x="57" y="92"/>
                    <a:pt x="57" y="92"/>
                  </a:cubicBezTo>
                  <a:cubicBezTo>
                    <a:pt x="58" y="91"/>
                    <a:pt x="58" y="91"/>
                    <a:pt x="58" y="91"/>
                  </a:cubicBezTo>
                  <a:cubicBezTo>
                    <a:pt x="60" y="91"/>
                    <a:pt x="60" y="91"/>
                    <a:pt x="60" y="91"/>
                  </a:cubicBezTo>
                  <a:cubicBezTo>
                    <a:pt x="60" y="92"/>
                    <a:pt x="60" y="92"/>
                    <a:pt x="60" y="92"/>
                  </a:cubicBezTo>
                  <a:cubicBezTo>
                    <a:pt x="59" y="91"/>
                    <a:pt x="59" y="91"/>
                    <a:pt x="59" y="91"/>
                  </a:cubicBezTo>
                  <a:cubicBezTo>
                    <a:pt x="57" y="93"/>
                    <a:pt x="57" y="93"/>
                    <a:pt x="57" y="93"/>
                  </a:cubicBezTo>
                  <a:cubicBezTo>
                    <a:pt x="57" y="93"/>
                    <a:pt x="57" y="93"/>
                    <a:pt x="57" y="93"/>
                  </a:cubicBezTo>
                  <a:cubicBezTo>
                    <a:pt x="59" y="93"/>
                    <a:pt x="59" y="93"/>
                    <a:pt x="59" y="93"/>
                  </a:cubicBezTo>
                  <a:cubicBezTo>
                    <a:pt x="58" y="94"/>
                    <a:pt x="58" y="94"/>
                    <a:pt x="58" y="94"/>
                  </a:cubicBezTo>
                  <a:cubicBezTo>
                    <a:pt x="58" y="93"/>
                    <a:pt x="58" y="93"/>
                    <a:pt x="58" y="93"/>
                  </a:cubicBezTo>
                  <a:cubicBezTo>
                    <a:pt x="56" y="93"/>
                    <a:pt x="55" y="95"/>
                    <a:pt x="54" y="96"/>
                  </a:cubicBezTo>
                  <a:cubicBezTo>
                    <a:pt x="54" y="96"/>
                    <a:pt x="55" y="96"/>
                    <a:pt x="55" y="96"/>
                  </a:cubicBezTo>
                  <a:cubicBezTo>
                    <a:pt x="53" y="96"/>
                    <a:pt x="52" y="97"/>
                    <a:pt x="51" y="98"/>
                  </a:cubicBezTo>
                  <a:cubicBezTo>
                    <a:pt x="50" y="101"/>
                    <a:pt x="50" y="101"/>
                    <a:pt x="50" y="101"/>
                  </a:cubicBezTo>
                  <a:cubicBezTo>
                    <a:pt x="50" y="100"/>
                    <a:pt x="50" y="100"/>
                    <a:pt x="50" y="100"/>
                  </a:cubicBezTo>
                  <a:cubicBezTo>
                    <a:pt x="49" y="103"/>
                    <a:pt x="49" y="103"/>
                    <a:pt x="49" y="103"/>
                  </a:cubicBezTo>
                  <a:cubicBezTo>
                    <a:pt x="50" y="105"/>
                    <a:pt x="52" y="103"/>
                    <a:pt x="53" y="103"/>
                  </a:cubicBezTo>
                  <a:cubicBezTo>
                    <a:pt x="51" y="104"/>
                    <a:pt x="49" y="105"/>
                    <a:pt x="48" y="107"/>
                  </a:cubicBezTo>
                  <a:cubicBezTo>
                    <a:pt x="51" y="108"/>
                    <a:pt x="52" y="107"/>
                    <a:pt x="55" y="105"/>
                  </a:cubicBezTo>
                  <a:cubicBezTo>
                    <a:pt x="57" y="103"/>
                    <a:pt x="59" y="103"/>
                    <a:pt x="62" y="103"/>
                  </a:cubicBezTo>
                  <a:cubicBezTo>
                    <a:pt x="61" y="103"/>
                    <a:pt x="61" y="104"/>
                    <a:pt x="61" y="104"/>
                  </a:cubicBezTo>
                  <a:cubicBezTo>
                    <a:pt x="61" y="104"/>
                    <a:pt x="62" y="104"/>
                    <a:pt x="63" y="104"/>
                  </a:cubicBezTo>
                  <a:cubicBezTo>
                    <a:pt x="61" y="105"/>
                    <a:pt x="59" y="104"/>
                    <a:pt x="57" y="105"/>
                  </a:cubicBezTo>
                  <a:cubicBezTo>
                    <a:pt x="55" y="106"/>
                    <a:pt x="54" y="108"/>
                    <a:pt x="53" y="109"/>
                  </a:cubicBezTo>
                  <a:cubicBezTo>
                    <a:pt x="51" y="111"/>
                    <a:pt x="51" y="111"/>
                    <a:pt x="51" y="111"/>
                  </a:cubicBezTo>
                  <a:cubicBezTo>
                    <a:pt x="54" y="111"/>
                    <a:pt x="54" y="111"/>
                    <a:pt x="54" y="111"/>
                  </a:cubicBezTo>
                  <a:cubicBezTo>
                    <a:pt x="54" y="112"/>
                    <a:pt x="54" y="112"/>
                    <a:pt x="54" y="112"/>
                  </a:cubicBezTo>
                  <a:cubicBezTo>
                    <a:pt x="56" y="112"/>
                    <a:pt x="56" y="112"/>
                    <a:pt x="56" y="112"/>
                  </a:cubicBezTo>
                  <a:cubicBezTo>
                    <a:pt x="55" y="113"/>
                    <a:pt x="55" y="113"/>
                    <a:pt x="55" y="113"/>
                  </a:cubicBezTo>
                  <a:cubicBezTo>
                    <a:pt x="56" y="113"/>
                    <a:pt x="56" y="113"/>
                    <a:pt x="56" y="113"/>
                  </a:cubicBezTo>
                  <a:cubicBezTo>
                    <a:pt x="56" y="114"/>
                    <a:pt x="56" y="114"/>
                    <a:pt x="56" y="114"/>
                  </a:cubicBezTo>
                  <a:cubicBezTo>
                    <a:pt x="54" y="114"/>
                    <a:pt x="54" y="114"/>
                    <a:pt x="54" y="114"/>
                  </a:cubicBezTo>
                  <a:cubicBezTo>
                    <a:pt x="54" y="115"/>
                    <a:pt x="54" y="115"/>
                    <a:pt x="54" y="115"/>
                  </a:cubicBezTo>
                  <a:cubicBezTo>
                    <a:pt x="50" y="114"/>
                    <a:pt x="50" y="114"/>
                    <a:pt x="50" y="114"/>
                  </a:cubicBezTo>
                  <a:cubicBezTo>
                    <a:pt x="49" y="114"/>
                    <a:pt x="49" y="114"/>
                    <a:pt x="49" y="114"/>
                  </a:cubicBezTo>
                  <a:cubicBezTo>
                    <a:pt x="50" y="114"/>
                    <a:pt x="51" y="115"/>
                    <a:pt x="52" y="116"/>
                  </a:cubicBezTo>
                  <a:cubicBezTo>
                    <a:pt x="52" y="117"/>
                    <a:pt x="52" y="117"/>
                    <a:pt x="52" y="117"/>
                  </a:cubicBezTo>
                  <a:cubicBezTo>
                    <a:pt x="50" y="117"/>
                    <a:pt x="50" y="117"/>
                    <a:pt x="50" y="117"/>
                  </a:cubicBezTo>
                  <a:cubicBezTo>
                    <a:pt x="50" y="116"/>
                    <a:pt x="50" y="116"/>
                    <a:pt x="50" y="116"/>
                  </a:cubicBezTo>
                  <a:cubicBezTo>
                    <a:pt x="49" y="117"/>
                    <a:pt x="49" y="117"/>
                    <a:pt x="49" y="117"/>
                  </a:cubicBezTo>
                  <a:cubicBezTo>
                    <a:pt x="50" y="117"/>
                    <a:pt x="50" y="117"/>
                    <a:pt x="50" y="117"/>
                  </a:cubicBezTo>
                  <a:cubicBezTo>
                    <a:pt x="50" y="117"/>
                    <a:pt x="50" y="118"/>
                    <a:pt x="51" y="118"/>
                  </a:cubicBezTo>
                  <a:cubicBezTo>
                    <a:pt x="50" y="119"/>
                    <a:pt x="49" y="119"/>
                    <a:pt x="47" y="120"/>
                  </a:cubicBezTo>
                  <a:cubicBezTo>
                    <a:pt x="46" y="121"/>
                    <a:pt x="46" y="121"/>
                    <a:pt x="46" y="121"/>
                  </a:cubicBezTo>
                  <a:cubicBezTo>
                    <a:pt x="44" y="120"/>
                    <a:pt x="43" y="120"/>
                    <a:pt x="42" y="121"/>
                  </a:cubicBezTo>
                  <a:cubicBezTo>
                    <a:pt x="42" y="123"/>
                    <a:pt x="39" y="123"/>
                    <a:pt x="39" y="122"/>
                  </a:cubicBezTo>
                  <a:cubicBezTo>
                    <a:pt x="38" y="121"/>
                    <a:pt x="38" y="121"/>
                    <a:pt x="38" y="120"/>
                  </a:cubicBezTo>
                  <a:cubicBezTo>
                    <a:pt x="37" y="119"/>
                    <a:pt x="36" y="118"/>
                    <a:pt x="35" y="117"/>
                  </a:cubicBezTo>
                  <a:cubicBezTo>
                    <a:pt x="34" y="118"/>
                    <a:pt x="34" y="122"/>
                    <a:pt x="35" y="123"/>
                  </a:cubicBezTo>
                  <a:cubicBezTo>
                    <a:pt x="36" y="124"/>
                    <a:pt x="36" y="124"/>
                    <a:pt x="36" y="124"/>
                  </a:cubicBezTo>
                  <a:cubicBezTo>
                    <a:pt x="35" y="124"/>
                    <a:pt x="35" y="124"/>
                    <a:pt x="35" y="124"/>
                  </a:cubicBezTo>
                  <a:cubicBezTo>
                    <a:pt x="34" y="126"/>
                    <a:pt x="34" y="126"/>
                    <a:pt x="34" y="126"/>
                  </a:cubicBezTo>
                  <a:cubicBezTo>
                    <a:pt x="35" y="127"/>
                    <a:pt x="35" y="127"/>
                    <a:pt x="35" y="127"/>
                  </a:cubicBezTo>
                  <a:cubicBezTo>
                    <a:pt x="34" y="129"/>
                    <a:pt x="34" y="129"/>
                    <a:pt x="34" y="129"/>
                  </a:cubicBezTo>
                  <a:cubicBezTo>
                    <a:pt x="35" y="130"/>
                    <a:pt x="35" y="130"/>
                    <a:pt x="35" y="130"/>
                  </a:cubicBezTo>
                  <a:cubicBezTo>
                    <a:pt x="36" y="130"/>
                    <a:pt x="36" y="130"/>
                    <a:pt x="36" y="130"/>
                  </a:cubicBezTo>
                  <a:cubicBezTo>
                    <a:pt x="38" y="130"/>
                    <a:pt x="38" y="130"/>
                    <a:pt x="38" y="130"/>
                  </a:cubicBezTo>
                  <a:cubicBezTo>
                    <a:pt x="41" y="129"/>
                    <a:pt x="41" y="129"/>
                    <a:pt x="41" y="129"/>
                  </a:cubicBezTo>
                  <a:cubicBezTo>
                    <a:pt x="41" y="129"/>
                    <a:pt x="41" y="129"/>
                    <a:pt x="41" y="129"/>
                  </a:cubicBezTo>
                  <a:cubicBezTo>
                    <a:pt x="42" y="128"/>
                    <a:pt x="42" y="128"/>
                    <a:pt x="42" y="128"/>
                  </a:cubicBezTo>
                  <a:cubicBezTo>
                    <a:pt x="46" y="129"/>
                    <a:pt x="48" y="129"/>
                    <a:pt x="51" y="129"/>
                  </a:cubicBezTo>
                  <a:cubicBezTo>
                    <a:pt x="54" y="128"/>
                    <a:pt x="55" y="128"/>
                    <a:pt x="57" y="130"/>
                  </a:cubicBezTo>
                  <a:cubicBezTo>
                    <a:pt x="63" y="129"/>
                    <a:pt x="63" y="129"/>
                    <a:pt x="63" y="129"/>
                  </a:cubicBezTo>
                  <a:cubicBezTo>
                    <a:pt x="63" y="127"/>
                    <a:pt x="65" y="127"/>
                    <a:pt x="67" y="127"/>
                  </a:cubicBezTo>
                  <a:cubicBezTo>
                    <a:pt x="66" y="127"/>
                    <a:pt x="66" y="127"/>
                    <a:pt x="66" y="127"/>
                  </a:cubicBezTo>
                  <a:cubicBezTo>
                    <a:pt x="65" y="126"/>
                    <a:pt x="65" y="126"/>
                    <a:pt x="65" y="126"/>
                  </a:cubicBezTo>
                  <a:cubicBezTo>
                    <a:pt x="66" y="124"/>
                    <a:pt x="66" y="124"/>
                    <a:pt x="66" y="124"/>
                  </a:cubicBezTo>
                  <a:cubicBezTo>
                    <a:pt x="68" y="124"/>
                    <a:pt x="69" y="125"/>
                    <a:pt x="70" y="124"/>
                  </a:cubicBezTo>
                  <a:cubicBezTo>
                    <a:pt x="69" y="125"/>
                    <a:pt x="68" y="125"/>
                    <a:pt x="67" y="125"/>
                  </a:cubicBezTo>
                  <a:cubicBezTo>
                    <a:pt x="67" y="128"/>
                    <a:pt x="71" y="129"/>
                    <a:pt x="73" y="131"/>
                  </a:cubicBezTo>
                  <a:cubicBezTo>
                    <a:pt x="74" y="131"/>
                    <a:pt x="74" y="132"/>
                    <a:pt x="76" y="132"/>
                  </a:cubicBezTo>
                  <a:cubicBezTo>
                    <a:pt x="77" y="131"/>
                    <a:pt x="77" y="129"/>
                    <a:pt x="78" y="128"/>
                  </a:cubicBezTo>
                  <a:cubicBezTo>
                    <a:pt x="78" y="129"/>
                    <a:pt x="78" y="131"/>
                    <a:pt x="77" y="132"/>
                  </a:cubicBezTo>
                  <a:cubicBezTo>
                    <a:pt x="78" y="132"/>
                    <a:pt x="78" y="132"/>
                    <a:pt x="78" y="132"/>
                  </a:cubicBezTo>
                  <a:cubicBezTo>
                    <a:pt x="79" y="132"/>
                    <a:pt x="79" y="132"/>
                    <a:pt x="79" y="132"/>
                  </a:cubicBezTo>
                  <a:cubicBezTo>
                    <a:pt x="80" y="133"/>
                    <a:pt x="80" y="133"/>
                    <a:pt x="80" y="133"/>
                  </a:cubicBezTo>
                  <a:cubicBezTo>
                    <a:pt x="78" y="133"/>
                    <a:pt x="78" y="133"/>
                    <a:pt x="78" y="133"/>
                  </a:cubicBezTo>
                  <a:cubicBezTo>
                    <a:pt x="77" y="132"/>
                    <a:pt x="77" y="132"/>
                    <a:pt x="77" y="132"/>
                  </a:cubicBezTo>
                  <a:cubicBezTo>
                    <a:pt x="76" y="132"/>
                    <a:pt x="76" y="132"/>
                    <a:pt x="76" y="132"/>
                  </a:cubicBezTo>
                  <a:cubicBezTo>
                    <a:pt x="80" y="135"/>
                    <a:pt x="80" y="135"/>
                    <a:pt x="80" y="135"/>
                  </a:cubicBezTo>
                  <a:cubicBezTo>
                    <a:pt x="80" y="133"/>
                    <a:pt x="82" y="131"/>
                    <a:pt x="84" y="129"/>
                  </a:cubicBezTo>
                  <a:cubicBezTo>
                    <a:pt x="84" y="130"/>
                    <a:pt x="83" y="131"/>
                    <a:pt x="84" y="132"/>
                  </a:cubicBezTo>
                  <a:cubicBezTo>
                    <a:pt x="84" y="133"/>
                    <a:pt x="85" y="133"/>
                    <a:pt x="86" y="134"/>
                  </a:cubicBezTo>
                  <a:cubicBezTo>
                    <a:pt x="85" y="134"/>
                    <a:pt x="85" y="134"/>
                    <a:pt x="85" y="134"/>
                  </a:cubicBezTo>
                  <a:cubicBezTo>
                    <a:pt x="84" y="133"/>
                    <a:pt x="81" y="132"/>
                    <a:pt x="81" y="134"/>
                  </a:cubicBezTo>
                  <a:cubicBezTo>
                    <a:pt x="81" y="136"/>
                    <a:pt x="82" y="137"/>
                    <a:pt x="83" y="138"/>
                  </a:cubicBezTo>
                  <a:cubicBezTo>
                    <a:pt x="82" y="136"/>
                    <a:pt x="82" y="136"/>
                    <a:pt x="82" y="136"/>
                  </a:cubicBezTo>
                  <a:cubicBezTo>
                    <a:pt x="83" y="136"/>
                    <a:pt x="84" y="138"/>
                    <a:pt x="85" y="139"/>
                  </a:cubicBezTo>
                  <a:cubicBezTo>
                    <a:pt x="86" y="140"/>
                    <a:pt x="86" y="140"/>
                    <a:pt x="86" y="140"/>
                  </a:cubicBezTo>
                  <a:cubicBezTo>
                    <a:pt x="85" y="140"/>
                    <a:pt x="85" y="140"/>
                    <a:pt x="85" y="140"/>
                  </a:cubicBezTo>
                  <a:cubicBezTo>
                    <a:pt x="87" y="142"/>
                    <a:pt x="88" y="143"/>
                    <a:pt x="91" y="143"/>
                  </a:cubicBezTo>
                  <a:cubicBezTo>
                    <a:pt x="93" y="144"/>
                    <a:pt x="96" y="143"/>
                    <a:pt x="98" y="143"/>
                  </a:cubicBezTo>
                  <a:cubicBezTo>
                    <a:pt x="96" y="143"/>
                    <a:pt x="96" y="143"/>
                    <a:pt x="96" y="143"/>
                  </a:cubicBezTo>
                  <a:cubicBezTo>
                    <a:pt x="99" y="143"/>
                    <a:pt x="99" y="143"/>
                    <a:pt x="99" y="143"/>
                  </a:cubicBezTo>
                  <a:cubicBezTo>
                    <a:pt x="99" y="145"/>
                    <a:pt x="109" y="148"/>
                    <a:pt x="111" y="148"/>
                  </a:cubicBezTo>
                  <a:cubicBezTo>
                    <a:pt x="112" y="147"/>
                    <a:pt x="112" y="147"/>
                    <a:pt x="112" y="147"/>
                  </a:cubicBezTo>
                  <a:cubicBezTo>
                    <a:pt x="113" y="149"/>
                    <a:pt x="117" y="149"/>
                    <a:pt x="119" y="149"/>
                  </a:cubicBezTo>
                  <a:cubicBezTo>
                    <a:pt x="124" y="149"/>
                    <a:pt x="128" y="146"/>
                    <a:pt x="132" y="146"/>
                  </a:cubicBezTo>
                  <a:cubicBezTo>
                    <a:pt x="130" y="146"/>
                    <a:pt x="130" y="143"/>
                    <a:pt x="129" y="142"/>
                  </a:cubicBezTo>
                  <a:cubicBezTo>
                    <a:pt x="130" y="142"/>
                    <a:pt x="130" y="142"/>
                    <a:pt x="130" y="142"/>
                  </a:cubicBezTo>
                  <a:cubicBezTo>
                    <a:pt x="131" y="143"/>
                    <a:pt x="131" y="143"/>
                    <a:pt x="131" y="143"/>
                  </a:cubicBezTo>
                  <a:cubicBezTo>
                    <a:pt x="132" y="142"/>
                    <a:pt x="132" y="142"/>
                    <a:pt x="133" y="142"/>
                  </a:cubicBezTo>
                  <a:cubicBezTo>
                    <a:pt x="133" y="143"/>
                    <a:pt x="132" y="144"/>
                    <a:pt x="131" y="144"/>
                  </a:cubicBezTo>
                  <a:cubicBezTo>
                    <a:pt x="133" y="147"/>
                    <a:pt x="139" y="141"/>
                    <a:pt x="139" y="139"/>
                  </a:cubicBezTo>
                  <a:cubicBezTo>
                    <a:pt x="137" y="139"/>
                    <a:pt x="137" y="139"/>
                    <a:pt x="137" y="139"/>
                  </a:cubicBezTo>
                  <a:cubicBezTo>
                    <a:pt x="137" y="138"/>
                    <a:pt x="137" y="138"/>
                    <a:pt x="137" y="138"/>
                  </a:cubicBezTo>
                  <a:cubicBezTo>
                    <a:pt x="138" y="137"/>
                    <a:pt x="138" y="137"/>
                    <a:pt x="138" y="137"/>
                  </a:cubicBezTo>
                  <a:cubicBezTo>
                    <a:pt x="139" y="138"/>
                    <a:pt x="139" y="138"/>
                    <a:pt x="139" y="138"/>
                  </a:cubicBezTo>
                  <a:cubicBezTo>
                    <a:pt x="140" y="135"/>
                    <a:pt x="140" y="135"/>
                    <a:pt x="140" y="135"/>
                  </a:cubicBezTo>
                  <a:cubicBezTo>
                    <a:pt x="138" y="136"/>
                    <a:pt x="138" y="136"/>
                    <a:pt x="138" y="136"/>
                  </a:cubicBezTo>
                  <a:cubicBezTo>
                    <a:pt x="137" y="136"/>
                    <a:pt x="137" y="136"/>
                    <a:pt x="137" y="136"/>
                  </a:cubicBezTo>
                  <a:cubicBezTo>
                    <a:pt x="136" y="136"/>
                    <a:pt x="136" y="136"/>
                    <a:pt x="136" y="136"/>
                  </a:cubicBezTo>
                  <a:cubicBezTo>
                    <a:pt x="138" y="135"/>
                    <a:pt x="137" y="134"/>
                    <a:pt x="139" y="133"/>
                  </a:cubicBezTo>
                  <a:cubicBezTo>
                    <a:pt x="140" y="132"/>
                    <a:pt x="140" y="132"/>
                    <a:pt x="140" y="132"/>
                  </a:cubicBezTo>
                  <a:cubicBezTo>
                    <a:pt x="140" y="132"/>
                    <a:pt x="140" y="132"/>
                    <a:pt x="140" y="132"/>
                  </a:cubicBezTo>
                  <a:cubicBezTo>
                    <a:pt x="141" y="132"/>
                    <a:pt x="141" y="132"/>
                    <a:pt x="141" y="132"/>
                  </a:cubicBezTo>
                  <a:cubicBezTo>
                    <a:pt x="142" y="132"/>
                    <a:pt x="142" y="132"/>
                    <a:pt x="142" y="132"/>
                  </a:cubicBezTo>
                  <a:cubicBezTo>
                    <a:pt x="142" y="130"/>
                    <a:pt x="142" y="130"/>
                    <a:pt x="142" y="130"/>
                  </a:cubicBezTo>
                  <a:cubicBezTo>
                    <a:pt x="144" y="131"/>
                    <a:pt x="144" y="131"/>
                    <a:pt x="144" y="131"/>
                  </a:cubicBezTo>
                  <a:cubicBezTo>
                    <a:pt x="142" y="132"/>
                    <a:pt x="142" y="132"/>
                    <a:pt x="142" y="132"/>
                  </a:cubicBezTo>
                  <a:cubicBezTo>
                    <a:pt x="142" y="134"/>
                    <a:pt x="142" y="134"/>
                    <a:pt x="142" y="134"/>
                  </a:cubicBezTo>
                  <a:cubicBezTo>
                    <a:pt x="144" y="132"/>
                    <a:pt x="144" y="132"/>
                    <a:pt x="144" y="132"/>
                  </a:cubicBezTo>
                  <a:cubicBezTo>
                    <a:pt x="144" y="131"/>
                    <a:pt x="144" y="131"/>
                    <a:pt x="144" y="131"/>
                  </a:cubicBezTo>
                  <a:cubicBezTo>
                    <a:pt x="145" y="132"/>
                    <a:pt x="145" y="132"/>
                    <a:pt x="145" y="132"/>
                  </a:cubicBezTo>
                  <a:cubicBezTo>
                    <a:pt x="149" y="130"/>
                    <a:pt x="149" y="130"/>
                    <a:pt x="149" y="130"/>
                  </a:cubicBezTo>
                  <a:cubicBezTo>
                    <a:pt x="150" y="130"/>
                    <a:pt x="151" y="129"/>
                    <a:pt x="152" y="128"/>
                  </a:cubicBezTo>
                  <a:cubicBezTo>
                    <a:pt x="153" y="129"/>
                    <a:pt x="153" y="129"/>
                    <a:pt x="153" y="129"/>
                  </a:cubicBezTo>
                  <a:cubicBezTo>
                    <a:pt x="153" y="128"/>
                    <a:pt x="153" y="128"/>
                    <a:pt x="153" y="128"/>
                  </a:cubicBezTo>
                  <a:cubicBezTo>
                    <a:pt x="154" y="129"/>
                    <a:pt x="154" y="129"/>
                    <a:pt x="154" y="129"/>
                  </a:cubicBezTo>
                  <a:cubicBezTo>
                    <a:pt x="157" y="129"/>
                    <a:pt x="157" y="129"/>
                    <a:pt x="157" y="129"/>
                  </a:cubicBezTo>
                  <a:cubicBezTo>
                    <a:pt x="156" y="126"/>
                    <a:pt x="156" y="126"/>
                    <a:pt x="156" y="126"/>
                  </a:cubicBezTo>
                  <a:cubicBezTo>
                    <a:pt x="157" y="126"/>
                    <a:pt x="157" y="126"/>
                    <a:pt x="157" y="126"/>
                  </a:cubicBezTo>
                  <a:cubicBezTo>
                    <a:pt x="157" y="123"/>
                    <a:pt x="157" y="123"/>
                    <a:pt x="157" y="123"/>
                  </a:cubicBezTo>
                  <a:cubicBezTo>
                    <a:pt x="158" y="124"/>
                    <a:pt x="158" y="124"/>
                    <a:pt x="158" y="124"/>
                  </a:cubicBezTo>
                  <a:cubicBezTo>
                    <a:pt x="158" y="129"/>
                    <a:pt x="158" y="129"/>
                    <a:pt x="158" y="129"/>
                  </a:cubicBezTo>
                  <a:cubicBezTo>
                    <a:pt x="158" y="129"/>
                    <a:pt x="158" y="129"/>
                    <a:pt x="158" y="129"/>
                  </a:cubicBezTo>
                  <a:cubicBezTo>
                    <a:pt x="158" y="128"/>
                    <a:pt x="158" y="127"/>
                    <a:pt x="158" y="126"/>
                  </a:cubicBezTo>
                  <a:cubicBezTo>
                    <a:pt x="159" y="126"/>
                    <a:pt x="159" y="127"/>
                    <a:pt x="159" y="128"/>
                  </a:cubicBezTo>
                  <a:cubicBezTo>
                    <a:pt x="159" y="128"/>
                    <a:pt x="159" y="128"/>
                    <a:pt x="159" y="128"/>
                  </a:cubicBezTo>
                  <a:cubicBezTo>
                    <a:pt x="159" y="126"/>
                    <a:pt x="159" y="126"/>
                    <a:pt x="159" y="126"/>
                  </a:cubicBezTo>
                  <a:cubicBezTo>
                    <a:pt x="160" y="126"/>
                    <a:pt x="160" y="126"/>
                    <a:pt x="160" y="126"/>
                  </a:cubicBezTo>
                  <a:cubicBezTo>
                    <a:pt x="161" y="128"/>
                    <a:pt x="161" y="128"/>
                    <a:pt x="161" y="128"/>
                  </a:cubicBezTo>
                  <a:cubicBezTo>
                    <a:pt x="161" y="126"/>
                    <a:pt x="170" y="122"/>
                    <a:pt x="171" y="118"/>
                  </a:cubicBezTo>
                  <a:cubicBezTo>
                    <a:pt x="171" y="119"/>
                    <a:pt x="170" y="119"/>
                    <a:pt x="170" y="119"/>
                  </a:cubicBezTo>
                  <a:cubicBezTo>
                    <a:pt x="171" y="118"/>
                    <a:pt x="171" y="117"/>
                    <a:pt x="172" y="117"/>
                  </a:cubicBezTo>
                  <a:cubicBezTo>
                    <a:pt x="172" y="117"/>
                    <a:pt x="172" y="117"/>
                    <a:pt x="172" y="117"/>
                  </a:cubicBezTo>
                  <a:cubicBezTo>
                    <a:pt x="174" y="116"/>
                    <a:pt x="174" y="116"/>
                    <a:pt x="174" y="116"/>
                  </a:cubicBezTo>
                  <a:cubicBezTo>
                    <a:pt x="173" y="115"/>
                    <a:pt x="176" y="113"/>
                    <a:pt x="178" y="112"/>
                  </a:cubicBezTo>
                  <a:cubicBezTo>
                    <a:pt x="177" y="112"/>
                    <a:pt x="177" y="112"/>
                    <a:pt x="176" y="112"/>
                  </a:cubicBezTo>
                  <a:cubicBezTo>
                    <a:pt x="178" y="110"/>
                    <a:pt x="181" y="110"/>
                    <a:pt x="183" y="109"/>
                  </a:cubicBezTo>
                  <a:cubicBezTo>
                    <a:pt x="183" y="108"/>
                    <a:pt x="183" y="108"/>
                    <a:pt x="183" y="108"/>
                  </a:cubicBezTo>
                  <a:cubicBezTo>
                    <a:pt x="182" y="108"/>
                    <a:pt x="182" y="109"/>
                    <a:pt x="181" y="109"/>
                  </a:cubicBezTo>
                  <a:cubicBezTo>
                    <a:pt x="183" y="107"/>
                    <a:pt x="186" y="106"/>
                    <a:pt x="188" y="105"/>
                  </a:cubicBezTo>
                  <a:cubicBezTo>
                    <a:pt x="187" y="105"/>
                    <a:pt x="187" y="105"/>
                    <a:pt x="187" y="105"/>
                  </a:cubicBezTo>
                  <a:cubicBezTo>
                    <a:pt x="189" y="104"/>
                    <a:pt x="189" y="104"/>
                    <a:pt x="189" y="104"/>
                  </a:cubicBezTo>
                  <a:cubicBezTo>
                    <a:pt x="190" y="103"/>
                    <a:pt x="190" y="103"/>
                    <a:pt x="190" y="103"/>
                  </a:cubicBezTo>
                  <a:cubicBezTo>
                    <a:pt x="189" y="101"/>
                    <a:pt x="189" y="101"/>
                    <a:pt x="189" y="101"/>
                  </a:cubicBezTo>
                  <a:cubicBezTo>
                    <a:pt x="190" y="101"/>
                    <a:pt x="190" y="101"/>
                    <a:pt x="190" y="101"/>
                  </a:cubicBezTo>
                  <a:cubicBezTo>
                    <a:pt x="189" y="100"/>
                    <a:pt x="189" y="100"/>
                    <a:pt x="188" y="99"/>
                  </a:cubicBezTo>
                  <a:cubicBezTo>
                    <a:pt x="189" y="99"/>
                    <a:pt x="190" y="100"/>
                    <a:pt x="190" y="101"/>
                  </a:cubicBezTo>
                  <a:cubicBezTo>
                    <a:pt x="190" y="102"/>
                    <a:pt x="190" y="102"/>
                    <a:pt x="190" y="102"/>
                  </a:cubicBezTo>
                  <a:cubicBezTo>
                    <a:pt x="192" y="103"/>
                    <a:pt x="192" y="103"/>
                    <a:pt x="192" y="103"/>
                  </a:cubicBezTo>
                  <a:cubicBezTo>
                    <a:pt x="191" y="101"/>
                    <a:pt x="191" y="101"/>
                    <a:pt x="191" y="101"/>
                  </a:cubicBezTo>
                  <a:cubicBezTo>
                    <a:pt x="192" y="103"/>
                    <a:pt x="192" y="103"/>
                    <a:pt x="192" y="103"/>
                  </a:cubicBezTo>
                  <a:cubicBezTo>
                    <a:pt x="193" y="102"/>
                    <a:pt x="193" y="102"/>
                    <a:pt x="193" y="102"/>
                  </a:cubicBezTo>
                  <a:cubicBezTo>
                    <a:pt x="193" y="103"/>
                    <a:pt x="193" y="104"/>
                    <a:pt x="193" y="104"/>
                  </a:cubicBezTo>
                  <a:cubicBezTo>
                    <a:pt x="194" y="104"/>
                    <a:pt x="194" y="103"/>
                    <a:pt x="195" y="103"/>
                  </a:cubicBezTo>
                  <a:cubicBezTo>
                    <a:pt x="197" y="103"/>
                    <a:pt x="197" y="104"/>
                    <a:pt x="199" y="104"/>
                  </a:cubicBezTo>
                  <a:cubicBezTo>
                    <a:pt x="200" y="103"/>
                    <a:pt x="200" y="103"/>
                    <a:pt x="200" y="103"/>
                  </a:cubicBezTo>
                  <a:cubicBezTo>
                    <a:pt x="200" y="101"/>
                    <a:pt x="200" y="101"/>
                    <a:pt x="200" y="101"/>
                  </a:cubicBezTo>
                  <a:cubicBezTo>
                    <a:pt x="199" y="102"/>
                    <a:pt x="199" y="102"/>
                    <a:pt x="199" y="102"/>
                  </a:cubicBezTo>
                  <a:cubicBezTo>
                    <a:pt x="198" y="101"/>
                    <a:pt x="198" y="101"/>
                    <a:pt x="198" y="101"/>
                  </a:cubicBezTo>
                  <a:cubicBezTo>
                    <a:pt x="199" y="100"/>
                    <a:pt x="199" y="100"/>
                    <a:pt x="199" y="100"/>
                  </a:cubicBezTo>
                  <a:cubicBezTo>
                    <a:pt x="199" y="100"/>
                    <a:pt x="199" y="100"/>
                    <a:pt x="200" y="100"/>
                  </a:cubicBezTo>
                  <a:cubicBezTo>
                    <a:pt x="201" y="99"/>
                    <a:pt x="203" y="97"/>
                    <a:pt x="203" y="95"/>
                  </a:cubicBezTo>
                  <a:cubicBezTo>
                    <a:pt x="204" y="95"/>
                    <a:pt x="205" y="96"/>
                    <a:pt x="206" y="96"/>
                  </a:cubicBezTo>
                  <a:cubicBezTo>
                    <a:pt x="205" y="96"/>
                    <a:pt x="203" y="97"/>
                    <a:pt x="202" y="98"/>
                  </a:cubicBezTo>
                  <a:cubicBezTo>
                    <a:pt x="204" y="97"/>
                    <a:pt x="206" y="97"/>
                    <a:pt x="207" y="95"/>
                  </a:cubicBezTo>
                  <a:cubicBezTo>
                    <a:pt x="208" y="92"/>
                    <a:pt x="208" y="89"/>
                    <a:pt x="209" y="87"/>
                  </a:cubicBezTo>
                  <a:cubicBezTo>
                    <a:pt x="208" y="87"/>
                    <a:pt x="208" y="89"/>
                    <a:pt x="207" y="90"/>
                  </a:cubicBezTo>
                  <a:cubicBezTo>
                    <a:pt x="205" y="88"/>
                    <a:pt x="205" y="88"/>
                    <a:pt x="205" y="88"/>
                  </a:cubicBezTo>
                  <a:cubicBezTo>
                    <a:pt x="205" y="87"/>
                    <a:pt x="205" y="87"/>
                    <a:pt x="205" y="87"/>
                  </a:cubicBezTo>
                  <a:cubicBezTo>
                    <a:pt x="208" y="87"/>
                    <a:pt x="208" y="87"/>
                    <a:pt x="208" y="87"/>
                  </a:cubicBezTo>
                  <a:cubicBezTo>
                    <a:pt x="208" y="87"/>
                    <a:pt x="208" y="87"/>
                    <a:pt x="208" y="87"/>
                  </a:cubicBezTo>
                  <a:cubicBezTo>
                    <a:pt x="208" y="86"/>
                    <a:pt x="208" y="86"/>
                    <a:pt x="208" y="86"/>
                  </a:cubicBezTo>
                  <a:cubicBezTo>
                    <a:pt x="206" y="84"/>
                    <a:pt x="206" y="84"/>
                    <a:pt x="206" y="84"/>
                  </a:cubicBezTo>
                  <a:cubicBezTo>
                    <a:pt x="207" y="84"/>
                    <a:pt x="207" y="84"/>
                    <a:pt x="207" y="84"/>
                  </a:cubicBezTo>
                  <a:cubicBezTo>
                    <a:pt x="211" y="84"/>
                    <a:pt x="211" y="84"/>
                    <a:pt x="211" y="84"/>
                  </a:cubicBezTo>
                  <a:cubicBezTo>
                    <a:pt x="210" y="83"/>
                    <a:pt x="208" y="82"/>
                    <a:pt x="208" y="80"/>
                  </a:cubicBezTo>
                  <a:cubicBezTo>
                    <a:pt x="206" y="80"/>
                    <a:pt x="206" y="80"/>
                    <a:pt x="206" y="80"/>
                  </a:cubicBezTo>
                  <a:cubicBezTo>
                    <a:pt x="206" y="79"/>
                    <a:pt x="207" y="78"/>
                    <a:pt x="207" y="78"/>
                  </a:cubicBezTo>
                  <a:cubicBezTo>
                    <a:pt x="208" y="79"/>
                    <a:pt x="209" y="80"/>
                    <a:pt x="209" y="81"/>
                  </a:cubicBezTo>
                  <a:cubicBezTo>
                    <a:pt x="211" y="83"/>
                    <a:pt x="215" y="81"/>
                    <a:pt x="216" y="80"/>
                  </a:cubicBezTo>
                  <a:cubicBezTo>
                    <a:pt x="216" y="79"/>
                    <a:pt x="215" y="78"/>
                    <a:pt x="215" y="77"/>
                  </a:cubicBezTo>
                  <a:cubicBezTo>
                    <a:pt x="216" y="77"/>
                    <a:pt x="218" y="77"/>
                    <a:pt x="219" y="77"/>
                  </a:cubicBezTo>
                  <a:cubicBezTo>
                    <a:pt x="219" y="76"/>
                    <a:pt x="219" y="76"/>
                    <a:pt x="219" y="76"/>
                  </a:cubicBezTo>
                  <a:cubicBezTo>
                    <a:pt x="216" y="75"/>
                    <a:pt x="216" y="75"/>
                    <a:pt x="216" y="75"/>
                  </a:cubicBezTo>
                  <a:cubicBezTo>
                    <a:pt x="217" y="74"/>
                    <a:pt x="217" y="74"/>
                    <a:pt x="217" y="74"/>
                  </a:cubicBezTo>
                  <a:cubicBezTo>
                    <a:pt x="219" y="75"/>
                    <a:pt x="219" y="75"/>
                    <a:pt x="219" y="75"/>
                  </a:cubicBezTo>
                  <a:cubicBezTo>
                    <a:pt x="223" y="73"/>
                    <a:pt x="215" y="72"/>
                    <a:pt x="214" y="71"/>
                  </a:cubicBezTo>
                  <a:cubicBezTo>
                    <a:pt x="216" y="71"/>
                    <a:pt x="218" y="71"/>
                    <a:pt x="220" y="71"/>
                  </a:cubicBezTo>
                  <a:cubicBezTo>
                    <a:pt x="221" y="70"/>
                    <a:pt x="221" y="70"/>
                    <a:pt x="221" y="70"/>
                  </a:cubicBezTo>
                  <a:cubicBezTo>
                    <a:pt x="220" y="69"/>
                    <a:pt x="218" y="68"/>
                    <a:pt x="216" y="67"/>
                  </a:cubicBezTo>
                  <a:cubicBezTo>
                    <a:pt x="210" y="67"/>
                    <a:pt x="210" y="67"/>
                    <a:pt x="210" y="67"/>
                  </a:cubicBezTo>
                  <a:cubicBezTo>
                    <a:pt x="210" y="66"/>
                    <a:pt x="210" y="66"/>
                    <a:pt x="210" y="66"/>
                  </a:cubicBezTo>
                  <a:cubicBezTo>
                    <a:pt x="214" y="66"/>
                    <a:pt x="214" y="66"/>
                    <a:pt x="214" y="66"/>
                  </a:cubicBezTo>
                  <a:cubicBezTo>
                    <a:pt x="215" y="65"/>
                    <a:pt x="215" y="65"/>
                    <a:pt x="215" y="65"/>
                  </a:cubicBezTo>
                  <a:cubicBezTo>
                    <a:pt x="214" y="65"/>
                    <a:pt x="214" y="64"/>
                    <a:pt x="214" y="64"/>
                  </a:cubicBezTo>
                  <a:cubicBezTo>
                    <a:pt x="215" y="65"/>
                    <a:pt x="216" y="65"/>
                    <a:pt x="218" y="66"/>
                  </a:cubicBezTo>
                  <a:cubicBezTo>
                    <a:pt x="219" y="67"/>
                    <a:pt x="219" y="67"/>
                    <a:pt x="219" y="67"/>
                  </a:cubicBezTo>
                  <a:cubicBezTo>
                    <a:pt x="222" y="67"/>
                    <a:pt x="222" y="67"/>
                    <a:pt x="222" y="67"/>
                  </a:cubicBezTo>
                  <a:cubicBezTo>
                    <a:pt x="223" y="66"/>
                    <a:pt x="223" y="66"/>
                    <a:pt x="223" y="66"/>
                  </a:cubicBezTo>
                  <a:cubicBezTo>
                    <a:pt x="222" y="65"/>
                    <a:pt x="222" y="65"/>
                    <a:pt x="222" y="65"/>
                  </a:cubicBezTo>
                  <a:cubicBezTo>
                    <a:pt x="224" y="64"/>
                    <a:pt x="224" y="64"/>
                    <a:pt x="224" y="64"/>
                  </a:cubicBezTo>
                  <a:lnTo>
                    <a:pt x="224" y="63"/>
                  </a:lnTo>
                  <a:close/>
                  <a:moveTo>
                    <a:pt x="58" y="52"/>
                  </a:moveTo>
                  <a:cubicBezTo>
                    <a:pt x="58" y="52"/>
                    <a:pt x="58" y="52"/>
                    <a:pt x="58" y="52"/>
                  </a:cubicBezTo>
                  <a:cubicBezTo>
                    <a:pt x="58" y="52"/>
                    <a:pt x="58" y="52"/>
                    <a:pt x="59" y="52"/>
                  </a:cubicBezTo>
                  <a:cubicBezTo>
                    <a:pt x="58" y="52"/>
                    <a:pt x="58" y="52"/>
                    <a:pt x="58" y="52"/>
                  </a:cubicBezTo>
                  <a:close/>
                </a:path>
              </a:pathLst>
            </a:custGeom>
            <a:solidFill>
              <a:srgbClr val="C6DB81"/>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1" name="Freeform 21">
              <a:extLst>
                <a:ext uri="{FF2B5EF4-FFF2-40B4-BE49-F238E27FC236}">
                  <a16:creationId xmlns:a16="http://schemas.microsoft.com/office/drawing/2014/main" id="{4DA23F7E-19BA-2026-5EEB-EAF40DB938BA}"/>
                </a:ext>
              </a:extLst>
            </p:cNvPr>
            <p:cNvSpPr>
              <a:spLocks/>
            </p:cNvSpPr>
            <p:nvPr/>
          </p:nvSpPr>
          <p:spPr bwMode="auto">
            <a:xfrm>
              <a:off x="9598025" y="5119688"/>
              <a:ext cx="298450" cy="282575"/>
            </a:xfrm>
            <a:custGeom>
              <a:avLst/>
              <a:gdLst>
                <a:gd name="T0" fmla="*/ 56 w 78"/>
                <a:gd name="T1" fmla="*/ 72 h 74"/>
                <a:gd name="T2" fmla="*/ 55 w 78"/>
                <a:gd name="T3" fmla="*/ 68 h 74"/>
                <a:gd name="T4" fmla="*/ 55 w 78"/>
                <a:gd name="T5" fmla="*/ 66 h 74"/>
                <a:gd name="T6" fmla="*/ 55 w 78"/>
                <a:gd name="T7" fmla="*/ 63 h 74"/>
                <a:gd name="T8" fmla="*/ 57 w 78"/>
                <a:gd name="T9" fmla="*/ 62 h 74"/>
                <a:gd name="T10" fmla="*/ 59 w 78"/>
                <a:gd name="T11" fmla="*/ 57 h 74"/>
                <a:gd name="T12" fmla="*/ 62 w 78"/>
                <a:gd name="T13" fmla="*/ 54 h 74"/>
                <a:gd name="T14" fmla="*/ 65 w 78"/>
                <a:gd name="T15" fmla="*/ 55 h 74"/>
                <a:gd name="T16" fmla="*/ 65 w 78"/>
                <a:gd name="T17" fmla="*/ 48 h 74"/>
                <a:gd name="T18" fmla="*/ 67 w 78"/>
                <a:gd name="T19" fmla="*/ 49 h 74"/>
                <a:gd name="T20" fmla="*/ 70 w 78"/>
                <a:gd name="T21" fmla="*/ 48 h 74"/>
                <a:gd name="T22" fmla="*/ 73 w 78"/>
                <a:gd name="T23" fmla="*/ 47 h 74"/>
                <a:gd name="T24" fmla="*/ 74 w 78"/>
                <a:gd name="T25" fmla="*/ 48 h 74"/>
                <a:gd name="T26" fmla="*/ 75 w 78"/>
                <a:gd name="T27" fmla="*/ 46 h 74"/>
                <a:gd name="T28" fmla="*/ 73 w 78"/>
                <a:gd name="T29" fmla="*/ 41 h 74"/>
                <a:gd name="T30" fmla="*/ 71 w 78"/>
                <a:gd name="T31" fmla="*/ 36 h 74"/>
                <a:gd name="T32" fmla="*/ 77 w 78"/>
                <a:gd name="T33" fmla="*/ 36 h 74"/>
                <a:gd name="T34" fmla="*/ 73 w 78"/>
                <a:gd name="T35" fmla="*/ 31 h 74"/>
                <a:gd name="T36" fmla="*/ 72 w 78"/>
                <a:gd name="T37" fmla="*/ 29 h 74"/>
                <a:gd name="T38" fmla="*/ 69 w 78"/>
                <a:gd name="T39" fmla="*/ 28 h 74"/>
                <a:gd name="T40" fmla="*/ 69 w 78"/>
                <a:gd name="T41" fmla="*/ 20 h 74"/>
                <a:gd name="T42" fmla="*/ 73 w 78"/>
                <a:gd name="T43" fmla="*/ 14 h 74"/>
                <a:gd name="T44" fmla="*/ 67 w 78"/>
                <a:gd name="T45" fmla="*/ 10 h 74"/>
                <a:gd name="T46" fmla="*/ 64 w 78"/>
                <a:gd name="T47" fmla="*/ 12 h 74"/>
                <a:gd name="T48" fmla="*/ 61 w 78"/>
                <a:gd name="T49" fmla="*/ 8 h 74"/>
                <a:gd name="T50" fmla="*/ 57 w 78"/>
                <a:gd name="T51" fmla="*/ 6 h 74"/>
                <a:gd name="T52" fmla="*/ 50 w 78"/>
                <a:gd name="T53" fmla="*/ 4 h 74"/>
                <a:gd name="T54" fmla="*/ 47 w 78"/>
                <a:gd name="T55" fmla="*/ 5 h 74"/>
                <a:gd name="T56" fmla="*/ 44 w 78"/>
                <a:gd name="T57" fmla="*/ 5 h 74"/>
                <a:gd name="T58" fmla="*/ 40 w 78"/>
                <a:gd name="T59" fmla="*/ 5 h 74"/>
                <a:gd name="T60" fmla="*/ 37 w 78"/>
                <a:gd name="T61" fmla="*/ 4 h 74"/>
                <a:gd name="T62" fmla="*/ 34 w 78"/>
                <a:gd name="T63" fmla="*/ 4 h 74"/>
                <a:gd name="T64" fmla="*/ 32 w 78"/>
                <a:gd name="T65" fmla="*/ 3 h 74"/>
                <a:gd name="T66" fmla="*/ 29 w 78"/>
                <a:gd name="T67" fmla="*/ 3 h 74"/>
                <a:gd name="T68" fmla="*/ 24 w 78"/>
                <a:gd name="T69" fmla="*/ 1 h 74"/>
                <a:gd name="T70" fmla="*/ 20 w 78"/>
                <a:gd name="T71" fmla="*/ 3 h 74"/>
                <a:gd name="T72" fmla="*/ 15 w 78"/>
                <a:gd name="T73" fmla="*/ 4 h 74"/>
                <a:gd name="T74" fmla="*/ 12 w 78"/>
                <a:gd name="T75" fmla="*/ 8 h 74"/>
                <a:gd name="T76" fmla="*/ 10 w 78"/>
                <a:gd name="T77" fmla="*/ 6 h 74"/>
                <a:gd name="T78" fmla="*/ 7 w 78"/>
                <a:gd name="T79" fmla="*/ 4 h 74"/>
                <a:gd name="T80" fmla="*/ 2 w 78"/>
                <a:gd name="T81" fmla="*/ 4 h 74"/>
                <a:gd name="T82" fmla="*/ 2 w 78"/>
                <a:gd name="T83" fmla="*/ 12 h 74"/>
                <a:gd name="T84" fmla="*/ 2 w 78"/>
                <a:gd name="T85" fmla="*/ 17 h 74"/>
                <a:gd name="T86" fmla="*/ 5 w 78"/>
                <a:gd name="T87" fmla="*/ 17 h 74"/>
                <a:gd name="T88" fmla="*/ 7 w 78"/>
                <a:gd name="T89" fmla="*/ 20 h 74"/>
                <a:gd name="T90" fmla="*/ 7 w 78"/>
                <a:gd name="T91" fmla="*/ 21 h 74"/>
                <a:gd name="T92" fmla="*/ 9 w 78"/>
                <a:gd name="T93" fmla="*/ 22 h 74"/>
                <a:gd name="T94" fmla="*/ 11 w 78"/>
                <a:gd name="T95" fmla="*/ 29 h 74"/>
                <a:gd name="T96" fmla="*/ 21 w 78"/>
                <a:gd name="T97" fmla="*/ 41 h 74"/>
                <a:gd name="T98" fmla="*/ 26 w 78"/>
                <a:gd name="T99" fmla="*/ 48 h 74"/>
                <a:gd name="T100" fmla="*/ 32 w 78"/>
                <a:gd name="T101" fmla="*/ 53 h 74"/>
                <a:gd name="T102" fmla="*/ 37 w 78"/>
                <a:gd name="T103" fmla="*/ 59 h 74"/>
                <a:gd name="T104" fmla="*/ 41 w 78"/>
                <a:gd name="T105" fmla="*/ 65 h 74"/>
                <a:gd name="T106" fmla="*/ 44 w 78"/>
                <a:gd name="T107" fmla="*/ 67 h 74"/>
                <a:gd name="T108" fmla="*/ 46 w 78"/>
                <a:gd name="T109" fmla="*/ 69 h 74"/>
                <a:gd name="T110" fmla="*/ 54 w 78"/>
                <a:gd name="T111" fmla="*/ 74 h 74"/>
                <a:gd name="T112" fmla="*/ 56 w 78"/>
                <a:gd name="T113" fmla="*/ 72 h 74"/>
                <a:gd name="T114" fmla="*/ 56 w 78"/>
                <a:gd name="T115"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 h="74">
                  <a:moveTo>
                    <a:pt x="56" y="72"/>
                  </a:moveTo>
                  <a:cubicBezTo>
                    <a:pt x="57" y="71"/>
                    <a:pt x="55" y="69"/>
                    <a:pt x="55" y="68"/>
                  </a:cubicBezTo>
                  <a:cubicBezTo>
                    <a:pt x="55" y="67"/>
                    <a:pt x="55" y="66"/>
                    <a:pt x="55" y="66"/>
                  </a:cubicBezTo>
                  <a:cubicBezTo>
                    <a:pt x="55" y="65"/>
                    <a:pt x="55" y="64"/>
                    <a:pt x="55" y="63"/>
                  </a:cubicBezTo>
                  <a:cubicBezTo>
                    <a:pt x="55" y="62"/>
                    <a:pt x="57" y="63"/>
                    <a:pt x="57" y="62"/>
                  </a:cubicBezTo>
                  <a:cubicBezTo>
                    <a:pt x="58" y="61"/>
                    <a:pt x="58" y="58"/>
                    <a:pt x="59" y="57"/>
                  </a:cubicBezTo>
                  <a:cubicBezTo>
                    <a:pt x="59" y="55"/>
                    <a:pt x="60" y="54"/>
                    <a:pt x="62" y="54"/>
                  </a:cubicBezTo>
                  <a:cubicBezTo>
                    <a:pt x="63" y="54"/>
                    <a:pt x="65" y="55"/>
                    <a:pt x="65" y="55"/>
                  </a:cubicBezTo>
                  <a:cubicBezTo>
                    <a:pt x="68" y="54"/>
                    <a:pt x="64" y="50"/>
                    <a:pt x="65" y="48"/>
                  </a:cubicBezTo>
                  <a:cubicBezTo>
                    <a:pt x="65" y="48"/>
                    <a:pt x="66" y="48"/>
                    <a:pt x="67" y="49"/>
                  </a:cubicBezTo>
                  <a:cubicBezTo>
                    <a:pt x="68" y="49"/>
                    <a:pt x="69" y="49"/>
                    <a:pt x="70" y="48"/>
                  </a:cubicBezTo>
                  <a:cubicBezTo>
                    <a:pt x="71" y="48"/>
                    <a:pt x="71" y="47"/>
                    <a:pt x="73" y="47"/>
                  </a:cubicBezTo>
                  <a:cubicBezTo>
                    <a:pt x="73" y="47"/>
                    <a:pt x="74" y="48"/>
                    <a:pt x="74" y="48"/>
                  </a:cubicBezTo>
                  <a:cubicBezTo>
                    <a:pt x="75" y="48"/>
                    <a:pt x="75" y="47"/>
                    <a:pt x="75" y="46"/>
                  </a:cubicBezTo>
                  <a:cubicBezTo>
                    <a:pt x="75" y="44"/>
                    <a:pt x="75" y="43"/>
                    <a:pt x="73" y="41"/>
                  </a:cubicBezTo>
                  <a:cubicBezTo>
                    <a:pt x="72" y="40"/>
                    <a:pt x="70" y="37"/>
                    <a:pt x="71" y="36"/>
                  </a:cubicBezTo>
                  <a:cubicBezTo>
                    <a:pt x="72" y="36"/>
                    <a:pt x="76" y="38"/>
                    <a:pt x="77" y="36"/>
                  </a:cubicBezTo>
                  <a:cubicBezTo>
                    <a:pt x="78" y="34"/>
                    <a:pt x="74" y="31"/>
                    <a:pt x="73" y="31"/>
                  </a:cubicBezTo>
                  <a:cubicBezTo>
                    <a:pt x="73" y="30"/>
                    <a:pt x="73" y="29"/>
                    <a:pt x="72" y="29"/>
                  </a:cubicBezTo>
                  <a:cubicBezTo>
                    <a:pt x="71" y="28"/>
                    <a:pt x="70" y="28"/>
                    <a:pt x="69" y="28"/>
                  </a:cubicBezTo>
                  <a:cubicBezTo>
                    <a:pt x="66" y="26"/>
                    <a:pt x="68" y="22"/>
                    <a:pt x="69" y="20"/>
                  </a:cubicBezTo>
                  <a:cubicBezTo>
                    <a:pt x="71" y="18"/>
                    <a:pt x="73" y="16"/>
                    <a:pt x="73" y="14"/>
                  </a:cubicBezTo>
                  <a:cubicBezTo>
                    <a:pt x="74" y="10"/>
                    <a:pt x="70" y="10"/>
                    <a:pt x="67" y="10"/>
                  </a:cubicBezTo>
                  <a:cubicBezTo>
                    <a:pt x="67" y="11"/>
                    <a:pt x="65" y="12"/>
                    <a:pt x="64" y="12"/>
                  </a:cubicBezTo>
                  <a:cubicBezTo>
                    <a:pt x="63" y="12"/>
                    <a:pt x="61" y="9"/>
                    <a:pt x="61" y="8"/>
                  </a:cubicBezTo>
                  <a:cubicBezTo>
                    <a:pt x="60" y="6"/>
                    <a:pt x="59" y="6"/>
                    <a:pt x="57" y="6"/>
                  </a:cubicBezTo>
                  <a:cubicBezTo>
                    <a:pt x="54" y="7"/>
                    <a:pt x="52" y="5"/>
                    <a:pt x="50" y="4"/>
                  </a:cubicBezTo>
                  <a:cubicBezTo>
                    <a:pt x="50" y="5"/>
                    <a:pt x="48" y="5"/>
                    <a:pt x="47" y="5"/>
                  </a:cubicBezTo>
                  <a:cubicBezTo>
                    <a:pt x="46" y="4"/>
                    <a:pt x="45" y="5"/>
                    <a:pt x="44" y="5"/>
                  </a:cubicBezTo>
                  <a:cubicBezTo>
                    <a:pt x="42" y="6"/>
                    <a:pt x="42" y="6"/>
                    <a:pt x="40" y="5"/>
                  </a:cubicBezTo>
                  <a:cubicBezTo>
                    <a:pt x="39" y="4"/>
                    <a:pt x="39" y="3"/>
                    <a:pt x="37" y="4"/>
                  </a:cubicBezTo>
                  <a:cubicBezTo>
                    <a:pt x="36" y="4"/>
                    <a:pt x="35" y="6"/>
                    <a:pt x="34" y="4"/>
                  </a:cubicBezTo>
                  <a:cubicBezTo>
                    <a:pt x="33" y="4"/>
                    <a:pt x="32" y="3"/>
                    <a:pt x="32" y="3"/>
                  </a:cubicBezTo>
                  <a:cubicBezTo>
                    <a:pt x="30" y="3"/>
                    <a:pt x="30" y="4"/>
                    <a:pt x="29" y="3"/>
                  </a:cubicBezTo>
                  <a:cubicBezTo>
                    <a:pt x="27" y="3"/>
                    <a:pt x="26" y="0"/>
                    <a:pt x="24" y="1"/>
                  </a:cubicBezTo>
                  <a:cubicBezTo>
                    <a:pt x="22" y="2"/>
                    <a:pt x="22" y="3"/>
                    <a:pt x="20" y="3"/>
                  </a:cubicBezTo>
                  <a:cubicBezTo>
                    <a:pt x="17" y="3"/>
                    <a:pt x="16" y="2"/>
                    <a:pt x="15" y="4"/>
                  </a:cubicBezTo>
                  <a:cubicBezTo>
                    <a:pt x="14" y="5"/>
                    <a:pt x="13" y="8"/>
                    <a:pt x="12" y="8"/>
                  </a:cubicBezTo>
                  <a:cubicBezTo>
                    <a:pt x="11" y="7"/>
                    <a:pt x="10" y="6"/>
                    <a:pt x="10" y="6"/>
                  </a:cubicBezTo>
                  <a:cubicBezTo>
                    <a:pt x="9" y="5"/>
                    <a:pt x="8" y="4"/>
                    <a:pt x="7" y="4"/>
                  </a:cubicBezTo>
                  <a:cubicBezTo>
                    <a:pt x="5" y="3"/>
                    <a:pt x="3" y="2"/>
                    <a:pt x="2" y="4"/>
                  </a:cubicBezTo>
                  <a:cubicBezTo>
                    <a:pt x="1" y="7"/>
                    <a:pt x="2" y="9"/>
                    <a:pt x="2" y="12"/>
                  </a:cubicBezTo>
                  <a:cubicBezTo>
                    <a:pt x="2" y="14"/>
                    <a:pt x="0" y="16"/>
                    <a:pt x="2" y="17"/>
                  </a:cubicBezTo>
                  <a:cubicBezTo>
                    <a:pt x="3" y="17"/>
                    <a:pt x="4" y="17"/>
                    <a:pt x="5" y="17"/>
                  </a:cubicBezTo>
                  <a:cubicBezTo>
                    <a:pt x="6" y="18"/>
                    <a:pt x="7" y="19"/>
                    <a:pt x="7" y="20"/>
                  </a:cubicBezTo>
                  <a:cubicBezTo>
                    <a:pt x="7" y="21"/>
                    <a:pt x="7" y="21"/>
                    <a:pt x="7" y="21"/>
                  </a:cubicBezTo>
                  <a:cubicBezTo>
                    <a:pt x="7" y="22"/>
                    <a:pt x="8" y="22"/>
                    <a:pt x="9" y="22"/>
                  </a:cubicBezTo>
                  <a:cubicBezTo>
                    <a:pt x="10" y="24"/>
                    <a:pt x="10" y="27"/>
                    <a:pt x="11" y="29"/>
                  </a:cubicBezTo>
                  <a:cubicBezTo>
                    <a:pt x="13" y="34"/>
                    <a:pt x="17" y="37"/>
                    <a:pt x="21" y="41"/>
                  </a:cubicBezTo>
                  <a:cubicBezTo>
                    <a:pt x="22" y="44"/>
                    <a:pt x="24" y="46"/>
                    <a:pt x="26" y="48"/>
                  </a:cubicBezTo>
                  <a:cubicBezTo>
                    <a:pt x="28" y="50"/>
                    <a:pt x="31" y="50"/>
                    <a:pt x="32" y="53"/>
                  </a:cubicBezTo>
                  <a:cubicBezTo>
                    <a:pt x="32" y="56"/>
                    <a:pt x="35" y="57"/>
                    <a:pt x="37" y="59"/>
                  </a:cubicBezTo>
                  <a:cubicBezTo>
                    <a:pt x="38" y="61"/>
                    <a:pt x="39" y="63"/>
                    <a:pt x="41" y="65"/>
                  </a:cubicBezTo>
                  <a:cubicBezTo>
                    <a:pt x="42" y="66"/>
                    <a:pt x="43" y="66"/>
                    <a:pt x="44" y="67"/>
                  </a:cubicBezTo>
                  <a:cubicBezTo>
                    <a:pt x="45" y="67"/>
                    <a:pt x="45" y="69"/>
                    <a:pt x="46" y="69"/>
                  </a:cubicBezTo>
                  <a:cubicBezTo>
                    <a:pt x="48" y="71"/>
                    <a:pt x="52" y="72"/>
                    <a:pt x="54" y="74"/>
                  </a:cubicBezTo>
                  <a:cubicBezTo>
                    <a:pt x="55" y="74"/>
                    <a:pt x="56" y="74"/>
                    <a:pt x="56" y="72"/>
                  </a:cubicBezTo>
                  <a:cubicBezTo>
                    <a:pt x="57" y="70"/>
                    <a:pt x="56" y="74"/>
                    <a:pt x="56" y="72"/>
                  </a:cubicBezTo>
                  <a:close/>
                </a:path>
              </a:pathLst>
            </a:custGeom>
            <a:solidFill>
              <a:srgbClr val="C6DB81"/>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2" name="Freeform 22">
              <a:extLst>
                <a:ext uri="{FF2B5EF4-FFF2-40B4-BE49-F238E27FC236}">
                  <a16:creationId xmlns:a16="http://schemas.microsoft.com/office/drawing/2014/main" id="{390E6791-C3DE-2C61-31A0-E4782003CBDD}"/>
                </a:ext>
              </a:extLst>
            </p:cNvPr>
            <p:cNvSpPr>
              <a:spLocks/>
            </p:cNvSpPr>
            <p:nvPr/>
          </p:nvSpPr>
          <p:spPr bwMode="auto">
            <a:xfrm>
              <a:off x="9869488" y="5389563"/>
              <a:ext cx="128588" cy="309562"/>
            </a:xfrm>
            <a:custGeom>
              <a:avLst/>
              <a:gdLst>
                <a:gd name="T0" fmla="*/ 19 w 34"/>
                <a:gd name="T1" fmla="*/ 79 h 81"/>
                <a:gd name="T2" fmla="*/ 20 w 34"/>
                <a:gd name="T3" fmla="*/ 75 h 81"/>
                <a:gd name="T4" fmla="*/ 22 w 34"/>
                <a:gd name="T5" fmla="*/ 75 h 81"/>
                <a:gd name="T6" fmla="*/ 22 w 34"/>
                <a:gd name="T7" fmla="*/ 73 h 81"/>
                <a:gd name="T8" fmla="*/ 19 w 34"/>
                <a:gd name="T9" fmla="*/ 72 h 81"/>
                <a:gd name="T10" fmla="*/ 22 w 34"/>
                <a:gd name="T11" fmla="*/ 69 h 81"/>
                <a:gd name="T12" fmla="*/ 26 w 34"/>
                <a:gd name="T13" fmla="*/ 68 h 81"/>
                <a:gd name="T14" fmla="*/ 28 w 34"/>
                <a:gd name="T15" fmla="*/ 63 h 81"/>
                <a:gd name="T16" fmla="*/ 30 w 34"/>
                <a:gd name="T17" fmla="*/ 59 h 81"/>
                <a:gd name="T18" fmla="*/ 34 w 34"/>
                <a:gd name="T19" fmla="*/ 56 h 81"/>
                <a:gd name="T20" fmla="*/ 33 w 34"/>
                <a:gd name="T21" fmla="*/ 52 h 81"/>
                <a:gd name="T22" fmla="*/ 33 w 34"/>
                <a:gd name="T23" fmla="*/ 49 h 81"/>
                <a:gd name="T24" fmla="*/ 29 w 34"/>
                <a:gd name="T25" fmla="*/ 47 h 81"/>
                <a:gd name="T26" fmla="*/ 27 w 34"/>
                <a:gd name="T27" fmla="*/ 43 h 81"/>
                <a:gd name="T28" fmla="*/ 24 w 34"/>
                <a:gd name="T29" fmla="*/ 38 h 81"/>
                <a:gd name="T30" fmla="*/ 24 w 34"/>
                <a:gd name="T31" fmla="*/ 33 h 81"/>
                <a:gd name="T32" fmla="*/ 23 w 34"/>
                <a:gd name="T33" fmla="*/ 31 h 81"/>
                <a:gd name="T34" fmla="*/ 23 w 34"/>
                <a:gd name="T35" fmla="*/ 30 h 81"/>
                <a:gd name="T36" fmla="*/ 24 w 34"/>
                <a:gd name="T37" fmla="*/ 28 h 81"/>
                <a:gd name="T38" fmla="*/ 24 w 34"/>
                <a:gd name="T39" fmla="*/ 25 h 81"/>
                <a:gd name="T40" fmla="*/ 25 w 34"/>
                <a:gd name="T41" fmla="*/ 17 h 81"/>
                <a:gd name="T42" fmla="*/ 22 w 34"/>
                <a:gd name="T43" fmla="*/ 11 h 81"/>
                <a:gd name="T44" fmla="*/ 18 w 34"/>
                <a:gd name="T45" fmla="*/ 9 h 81"/>
                <a:gd name="T46" fmla="*/ 15 w 34"/>
                <a:gd name="T47" fmla="*/ 3 h 81"/>
                <a:gd name="T48" fmla="*/ 11 w 34"/>
                <a:gd name="T49" fmla="*/ 6 h 81"/>
                <a:gd name="T50" fmla="*/ 9 w 34"/>
                <a:gd name="T51" fmla="*/ 2 h 81"/>
                <a:gd name="T52" fmla="*/ 3 w 34"/>
                <a:gd name="T53" fmla="*/ 8 h 81"/>
                <a:gd name="T54" fmla="*/ 3 w 34"/>
                <a:gd name="T55" fmla="*/ 8 h 81"/>
                <a:gd name="T56" fmla="*/ 0 w 34"/>
                <a:gd name="T57" fmla="*/ 14 h 81"/>
                <a:gd name="T58" fmla="*/ 1 w 34"/>
                <a:gd name="T59" fmla="*/ 21 h 81"/>
                <a:gd name="T60" fmla="*/ 5 w 34"/>
                <a:gd name="T61" fmla="*/ 23 h 81"/>
                <a:gd name="T62" fmla="*/ 5 w 34"/>
                <a:gd name="T63" fmla="*/ 29 h 81"/>
                <a:gd name="T64" fmla="*/ 4 w 34"/>
                <a:gd name="T65" fmla="*/ 30 h 81"/>
                <a:gd name="T66" fmla="*/ 4 w 34"/>
                <a:gd name="T67" fmla="*/ 32 h 81"/>
                <a:gd name="T68" fmla="*/ 2 w 34"/>
                <a:gd name="T69" fmla="*/ 34 h 81"/>
                <a:gd name="T70" fmla="*/ 4 w 34"/>
                <a:gd name="T71" fmla="*/ 37 h 81"/>
                <a:gd name="T72" fmla="*/ 3 w 34"/>
                <a:gd name="T73" fmla="*/ 43 h 81"/>
                <a:gd name="T74" fmla="*/ 4 w 34"/>
                <a:gd name="T75" fmla="*/ 45 h 81"/>
                <a:gd name="T76" fmla="*/ 3 w 34"/>
                <a:gd name="T77" fmla="*/ 47 h 81"/>
                <a:gd name="T78" fmla="*/ 1 w 34"/>
                <a:gd name="T79" fmla="*/ 52 h 81"/>
                <a:gd name="T80" fmla="*/ 1 w 34"/>
                <a:gd name="T81" fmla="*/ 55 h 81"/>
                <a:gd name="T82" fmla="*/ 2 w 34"/>
                <a:gd name="T83" fmla="*/ 58 h 81"/>
                <a:gd name="T84" fmla="*/ 3 w 34"/>
                <a:gd name="T85" fmla="*/ 61 h 81"/>
                <a:gd name="T86" fmla="*/ 1 w 34"/>
                <a:gd name="T87" fmla="*/ 60 h 81"/>
                <a:gd name="T88" fmla="*/ 8 w 34"/>
                <a:gd name="T89" fmla="*/ 67 h 81"/>
                <a:gd name="T90" fmla="*/ 12 w 34"/>
                <a:gd name="T91" fmla="*/ 70 h 81"/>
                <a:gd name="T92" fmla="*/ 13 w 34"/>
                <a:gd name="T93" fmla="*/ 72 h 81"/>
                <a:gd name="T94" fmla="*/ 14 w 34"/>
                <a:gd name="T95" fmla="*/ 74 h 81"/>
                <a:gd name="T96" fmla="*/ 14 w 34"/>
                <a:gd name="T97" fmla="*/ 78 h 81"/>
                <a:gd name="T98" fmla="*/ 16 w 34"/>
                <a:gd name="T99" fmla="*/ 79 h 81"/>
                <a:gd name="T100" fmla="*/ 17 w 34"/>
                <a:gd name="T101" fmla="*/ 81 h 81"/>
                <a:gd name="T102" fmla="*/ 19 w 34"/>
                <a:gd name="T103" fmla="*/ 7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 h="81">
                  <a:moveTo>
                    <a:pt x="19" y="79"/>
                  </a:moveTo>
                  <a:cubicBezTo>
                    <a:pt x="20" y="78"/>
                    <a:pt x="19" y="76"/>
                    <a:pt x="20" y="75"/>
                  </a:cubicBezTo>
                  <a:cubicBezTo>
                    <a:pt x="20" y="75"/>
                    <a:pt x="21" y="76"/>
                    <a:pt x="22" y="75"/>
                  </a:cubicBezTo>
                  <a:cubicBezTo>
                    <a:pt x="22" y="75"/>
                    <a:pt x="22" y="74"/>
                    <a:pt x="22" y="73"/>
                  </a:cubicBezTo>
                  <a:cubicBezTo>
                    <a:pt x="21" y="73"/>
                    <a:pt x="20" y="72"/>
                    <a:pt x="19" y="72"/>
                  </a:cubicBezTo>
                  <a:cubicBezTo>
                    <a:pt x="19" y="70"/>
                    <a:pt x="21" y="70"/>
                    <a:pt x="22" y="69"/>
                  </a:cubicBezTo>
                  <a:cubicBezTo>
                    <a:pt x="23" y="69"/>
                    <a:pt x="25" y="69"/>
                    <a:pt x="26" y="68"/>
                  </a:cubicBezTo>
                  <a:cubicBezTo>
                    <a:pt x="27" y="67"/>
                    <a:pt x="28" y="64"/>
                    <a:pt x="28" y="63"/>
                  </a:cubicBezTo>
                  <a:cubicBezTo>
                    <a:pt x="29" y="61"/>
                    <a:pt x="29" y="60"/>
                    <a:pt x="30" y="59"/>
                  </a:cubicBezTo>
                  <a:cubicBezTo>
                    <a:pt x="31" y="58"/>
                    <a:pt x="33" y="59"/>
                    <a:pt x="34" y="56"/>
                  </a:cubicBezTo>
                  <a:cubicBezTo>
                    <a:pt x="34" y="55"/>
                    <a:pt x="34" y="53"/>
                    <a:pt x="33" y="52"/>
                  </a:cubicBezTo>
                  <a:cubicBezTo>
                    <a:pt x="33" y="50"/>
                    <a:pt x="33" y="51"/>
                    <a:pt x="33" y="49"/>
                  </a:cubicBezTo>
                  <a:cubicBezTo>
                    <a:pt x="33" y="46"/>
                    <a:pt x="31" y="47"/>
                    <a:pt x="29" y="47"/>
                  </a:cubicBezTo>
                  <a:cubicBezTo>
                    <a:pt x="27" y="47"/>
                    <a:pt x="28" y="45"/>
                    <a:pt x="27" y="43"/>
                  </a:cubicBezTo>
                  <a:cubicBezTo>
                    <a:pt x="26" y="41"/>
                    <a:pt x="25" y="40"/>
                    <a:pt x="24" y="38"/>
                  </a:cubicBezTo>
                  <a:cubicBezTo>
                    <a:pt x="23" y="36"/>
                    <a:pt x="25" y="35"/>
                    <a:pt x="24" y="33"/>
                  </a:cubicBezTo>
                  <a:cubicBezTo>
                    <a:pt x="24" y="32"/>
                    <a:pt x="23" y="32"/>
                    <a:pt x="23" y="31"/>
                  </a:cubicBezTo>
                  <a:cubicBezTo>
                    <a:pt x="23" y="30"/>
                    <a:pt x="23" y="30"/>
                    <a:pt x="23" y="30"/>
                  </a:cubicBezTo>
                  <a:cubicBezTo>
                    <a:pt x="24" y="29"/>
                    <a:pt x="24" y="29"/>
                    <a:pt x="24" y="28"/>
                  </a:cubicBezTo>
                  <a:cubicBezTo>
                    <a:pt x="24" y="27"/>
                    <a:pt x="24" y="26"/>
                    <a:pt x="24" y="25"/>
                  </a:cubicBezTo>
                  <a:cubicBezTo>
                    <a:pt x="25" y="22"/>
                    <a:pt x="26" y="20"/>
                    <a:pt x="25" y="17"/>
                  </a:cubicBezTo>
                  <a:cubicBezTo>
                    <a:pt x="25" y="16"/>
                    <a:pt x="24" y="13"/>
                    <a:pt x="22" y="11"/>
                  </a:cubicBezTo>
                  <a:cubicBezTo>
                    <a:pt x="21" y="10"/>
                    <a:pt x="19" y="11"/>
                    <a:pt x="18" y="9"/>
                  </a:cubicBezTo>
                  <a:cubicBezTo>
                    <a:pt x="17" y="7"/>
                    <a:pt x="18" y="5"/>
                    <a:pt x="15" y="3"/>
                  </a:cubicBezTo>
                  <a:cubicBezTo>
                    <a:pt x="14" y="4"/>
                    <a:pt x="12" y="6"/>
                    <a:pt x="11" y="6"/>
                  </a:cubicBezTo>
                  <a:cubicBezTo>
                    <a:pt x="9" y="5"/>
                    <a:pt x="10" y="3"/>
                    <a:pt x="9" y="2"/>
                  </a:cubicBezTo>
                  <a:cubicBezTo>
                    <a:pt x="7" y="0"/>
                    <a:pt x="3" y="6"/>
                    <a:pt x="3" y="8"/>
                  </a:cubicBezTo>
                  <a:cubicBezTo>
                    <a:pt x="3" y="8"/>
                    <a:pt x="3" y="8"/>
                    <a:pt x="3" y="8"/>
                  </a:cubicBezTo>
                  <a:cubicBezTo>
                    <a:pt x="2" y="10"/>
                    <a:pt x="0" y="11"/>
                    <a:pt x="0" y="14"/>
                  </a:cubicBezTo>
                  <a:cubicBezTo>
                    <a:pt x="1" y="17"/>
                    <a:pt x="2" y="19"/>
                    <a:pt x="1" y="21"/>
                  </a:cubicBezTo>
                  <a:cubicBezTo>
                    <a:pt x="2" y="22"/>
                    <a:pt x="5" y="22"/>
                    <a:pt x="5" y="23"/>
                  </a:cubicBezTo>
                  <a:cubicBezTo>
                    <a:pt x="6" y="24"/>
                    <a:pt x="6" y="28"/>
                    <a:pt x="5" y="29"/>
                  </a:cubicBezTo>
                  <a:cubicBezTo>
                    <a:pt x="5" y="30"/>
                    <a:pt x="4" y="29"/>
                    <a:pt x="4" y="30"/>
                  </a:cubicBezTo>
                  <a:cubicBezTo>
                    <a:pt x="3" y="31"/>
                    <a:pt x="5" y="31"/>
                    <a:pt x="4" y="32"/>
                  </a:cubicBezTo>
                  <a:cubicBezTo>
                    <a:pt x="4" y="33"/>
                    <a:pt x="3" y="34"/>
                    <a:pt x="2" y="34"/>
                  </a:cubicBezTo>
                  <a:cubicBezTo>
                    <a:pt x="2" y="36"/>
                    <a:pt x="3" y="36"/>
                    <a:pt x="4" y="37"/>
                  </a:cubicBezTo>
                  <a:cubicBezTo>
                    <a:pt x="5" y="39"/>
                    <a:pt x="3" y="41"/>
                    <a:pt x="3" y="43"/>
                  </a:cubicBezTo>
                  <a:cubicBezTo>
                    <a:pt x="3" y="44"/>
                    <a:pt x="4" y="45"/>
                    <a:pt x="4" y="45"/>
                  </a:cubicBezTo>
                  <a:cubicBezTo>
                    <a:pt x="4" y="46"/>
                    <a:pt x="4" y="46"/>
                    <a:pt x="3" y="47"/>
                  </a:cubicBezTo>
                  <a:cubicBezTo>
                    <a:pt x="2" y="48"/>
                    <a:pt x="2" y="50"/>
                    <a:pt x="1" y="52"/>
                  </a:cubicBezTo>
                  <a:cubicBezTo>
                    <a:pt x="1" y="53"/>
                    <a:pt x="0" y="53"/>
                    <a:pt x="1" y="55"/>
                  </a:cubicBezTo>
                  <a:cubicBezTo>
                    <a:pt x="2" y="56"/>
                    <a:pt x="3" y="56"/>
                    <a:pt x="2" y="58"/>
                  </a:cubicBezTo>
                  <a:cubicBezTo>
                    <a:pt x="3" y="58"/>
                    <a:pt x="5" y="61"/>
                    <a:pt x="3" y="61"/>
                  </a:cubicBezTo>
                  <a:cubicBezTo>
                    <a:pt x="2" y="61"/>
                    <a:pt x="2" y="59"/>
                    <a:pt x="1" y="60"/>
                  </a:cubicBezTo>
                  <a:cubicBezTo>
                    <a:pt x="0" y="62"/>
                    <a:pt x="6" y="66"/>
                    <a:pt x="8" y="67"/>
                  </a:cubicBezTo>
                  <a:cubicBezTo>
                    <a:pt x="9" y="68"/>
                    <a:pt x="11" y="69"/>
                    <a:pt x="12" y="70"/>
                  </a:cubicBezTo>
                  <a:cubicBezTo>
                    <a:pt x="12" y="71"/>
                    <a:pt x="12" y="72"/>
                    <a:pt x="13" y="72"/>
                  </a:cubicBezTo>
                  <a:cubicBezTo>
                    <a:pt x="13" y="73"/>
                    <a:pt x="14" y="73"/>
                    <a:pt x="14" y="74"/>
                  </a:cubicBezTo>
                  <a:cubicBezTo>
                    <a:pt x="15" y="75"/>
                    <a:pt x="13" y="76"/>
                    <a:pt x="14" y="78"/>
                  </a:cubicBezTo>
                  <a:cubicBezTo>
                    <a:pt x="15" y="78"/>
                    <a:pt x="16" y="78"/>
                    <a:pt x="16" y="79"/>
                  </a:cubicBezTo>
                  <a:cubicBezTo>
                    <a:pt x="17" y="80"/>
                    <a:pt x="17" y="79"/>
                    <a:pt x="17" y="81"/>
                  </a:cubicBezTo>
                  <a:cubicBezTo>
                    <a:pt x="17" y="80"/>
                    <a:pt x="18" y="79"/>
                    <a:pt x="19" y="79"/>
                  </a:cubicBezTo>
                  <a:close/>
                </a:path>
              </a:pathLst>
            </a:custGeom>
            <a:solidFill>
              <a:srgbClr val="63BE7B"/>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3" name="Freeform 24">
              <a:extLst>
                <a:ext uri="{FF2B5EF4-FFF2-40B4-BE49-F238E27FC236}">
                  <a16:creationId xmlns:a16="http://schemas.microsoft.com/office/drawing/2014/main" id="{3CDD286C-FB03-8AAB-0CBB-9D7B8B3DDB5B}"/>
                </a:ext>
              </a:extLst>
            </p:cNvPr>
            <p:cNvSpPr>
              <a:spLocks noEditPoints="1"/>
            </p:cNvSpPr>
            <p:nvPr/>
          </p:nvSpPr>
          <p:spPr bwMode="auto">
            <a:xfrm>
              <a:off x="9263063" y="1708150"/>
              <a:ext cx="971550" cy="2233612"/>
            </a:xfrm>
            <a:custGeom>
              <a:avLst/>
              <a:gdLst>
                <a:gd name="T0" fmla="*/ 245 w 255"/>
                <a:gd name="T1" fmla="*/ 164 h 586"/>
                <a:gd name="T2" fmla="*/ 235 w 255"/>
                <a:gd name="T3" fmla="*/ 166 h 586"/>
                <a:gd name="T4" fmla="*/ 221 w 255"/>
                <a:gd name="T5" fmla="*/ 166 h 586"/>
                <a:gd name="T6" fmla="*/ 216 w 255"/>
                <a:gd name="T7" fmla="*/ 174 h 586"/>
                <a:gd name="T8" fmla="*/ 210 w 255"/>
                <a:gd name="T9" fmla="*/ 178 h 586"/>
                <a:gd name="T10" fmla="*/ 204 w 255"/>
                <a:gd name="T11" fmla="*/ 195 h 586"/>
                <a:gd name="T12" fmla="*/ 193 w 255"/>
                <a:gd name="T13" fmla="*/ 212 h 586"/>
                <a:gd name="T14" fmla="*/ 201 w 255"/>
                <a:gd name="T15" fmla="*/ 222 h 586"/>
                <a:gd name="T16" fmla="*/ 199 w 255"/>
                <a:gd name="T17" fmla="*/ 233 h 586"/>
                <a:gd name="T18" fmla="*/ 187 w 255"/>
                <a:gd name="T19" fmla="*/ 257 h 586"/>
                <a:gd name="T20" fmla="*/ 173 w 255"/>
                <a:gd name="T21" fmla="*/ 266 h 586"/>
                <a:gd name="T22" fmla="*/ 157 w 255"/>
                <a:gd name="T23" fmla="*/ 278 h 586"/>
                <a:gd name="T24" fmla="*/ 145 w 255"/>
                <a:gd name="T25" fmla="*/ 289 h 586"/>
                <a:gd name="T26" fmla="*/ 138 w 255"/>
                <a:gd name="T27" fmla="*/ 301 h 586"/>
                <a:gd name="T28" fmla="*/ 131 w 255"/>
                <a:gd name="T29" fmla="*/ 314 h 586"/>
                <a:gd name="T30" fmla="*/ 123 w 255"/>
                <a:gd name="T31" fmla="*/ 321 h 586"/>
                <a:gd name="T32" fmla="*/ 121 w 255"/>
                <a:gd name="T33" fmla="*/ 342 h 586"/>
                <a:gd name="T34" fmla="*/ 118 w 255"/>
                <a:gd name="T35" fmla="*/ 356 h 586"/>
                <a:gd name="T36" fmla="*/ 118 w 255"/>
                <a:gd name="T37" fmla="*/ 389 h 586"/>
                <a:gd name="T38" fmla="*/ 136 w 255"/>
                <a:gd name="T39" fmla="*/ 397 h 586"/>
                <a:gd name="T40" fmla="*/ 143 w 255"/>
                <a:gd name="T41" fmla="*/ 403 h 586"/>
                <a:gd name="T42" fmla="*/ 150 w 255"/>
                <a:gd name="T43" fmla="*/ 424 h 586"/>
                <a:gd name="T44" fmla="*/ 125 w 255"/>
                <a:gd name="T45" fmla="*/ 434 h 586"/>
                <a:gd name="T46" fmla="*/ 100 w 255"/>
                <a:gd name="T47" fmla="*/ 434 h 586"/>
                <a:gd name="T48" fmla="*/ 121 w 255"/>
                <a:gd name="T49" fmla="*/ 444 h 586"/>
                <a:gd name="T50" fmla="*/ 139 w 255"/>
                <a:gd name="T51" fmla="*/ 441 h 586"/>
                <a:gd name="T52" fmla="*/ 128 w 255"/>
                <a:gd name="T53" fmla="*/ 449 h 586"/>
                <a:gd name="T54" fmla="*/ 102 w 255"/>
                <a:gd name="T55" fmla="*/ 467 h 586"/>
                <a:gd name="T56" fmla="*/ 111 w 255"/>
                <a:gd name="T57" fmla="*/ 483 h 586"/>
                <a:gd name="T58" fmla="*/ 104 w 255"/>
                <a:gd name="T59" fmla="*/ 495 h 586"/>
                <a:gd name="T60" fmla="*/ 107 w 255"/>
                <a:gd name="T61" fmla="*/ 514 h 586"/>
                <a:gd name="T62" fmla="*/ 102 w 255"/>
                <a:gd name="T63" fmla="*/ 537 h 586"/>
                <a:gd name="T64" fmla="*/ 91 w 255"/>
                <a:gd name="T65" fmla="*/ 559 h 586"/>
                <a:gd name="T66" fmla="*/ 70 w 255"/>
                <a:gd name="T67" fmla="*/ 562 h 586"/>
                <a:gd name="T68" fmla="*/ 45 w 255"/>
                <a:gd name="T69" fmla="*/ 585 h 586"/>
                <a:gd name="T70" fmla="*/ 26 w 255"/>
                <a:gd name="T71" fmla="*/ 553 h 586"/>
                <a:gd name="T72" fmla="*/ 23 w 255"/>
                <a:gd name="T73" fmla="*/ 530 h 586"/>
                <a:gd name="T74" fmla="*/ 12 w 255"/>
                <a:gd name="T75" fmla="*/ 501 h 586"/>
                <a:gd name="T76" fmla="*/ 5 w 255"/>
                <a:gd name="T77" fmla="*/ 481 h 586"/>
                <a:gd name="T78" fmla="*/ 7 w 255"/>
                <a:gd name="T79" fmla="*/ 458 h 586"/>
                <a:gd name="T80" fmla="*/ 27 w 255"/>
                <a:gd name="T81" fmla="*/ 406 h 586"/>
                <a:gd name="T82" fmla="*/ 23 w 255"/>
                <a:gd name="T83" fmla="*/ 350 h 586"/>
                <a:gd name="T84" fmla="*/ 20 w 255"/>
                <a:gd name="T85" fmla="*/ 289 h 586"/>
                <a:gd name="T86" fmla="*/ 54 w 255"/>
                <a:gd name="T87" fmla="*/ 248 h 586"/>
                <a:gd name="T88" fmla="*/ 65 w 255"/>
                <a:gd name="T89" fmla="*/ 188 h 586"/>
                <a:gd name="T90" fmla="*/ 84 w 255"/>
                <a:gd name="T91" fmla="*/ 131 h 586"/>
                <a:gd name="T92" fmla="*/ 117 w 255"/>
                <a:gd name="T93" fmla="*/ 55 h 586"/>
                <a:gd name="T94" fmla="*/ 137 w 255"/>
                <a:gd name="T95" fmla="*/ 27 h 586"/>
                <a:gd name="T96" fmla="*/ 175 w 255"/>
                <a:gd name="T97" fmla="*/ 29 h 586"/>
                <a:gd name="T98" fmla="*/ 191 w 255"/>
                <a:gd name="T99" fmla="*/ 8 h 586"/>
                <a:gd name="T100" fmla="*/ 215 w 255"/>
                <a:gd name="T101" fmla="*/ 31 h 586"/>
                <a:gd name="T102" fmla="*/ 243 w 255"/>
                <a:gd name="T103" fmla="*/ 57 h 586"/>
                <a:gd name="T104" fmla="*/ 244 w 255"/>
                <a:gd name="T105" fmla="*/ 94 h 586"/>
                <a:gd name="T106" fmla="*/ 243 w 255"/>
                <a:gd name="T107" fmla="*/ 136 h 586"/>
                <a:gd name="T108" fmla="*/ 105 w 255"/>
                <a:gd name="T109" fmla="*/ 554 h 586"/>
                <a:gd name="T110" fmla="*/ 107 w 255"/>
                <a:gd name="T111" fmla="*/ 532 h 586"/>
                <a:gd name="T112" fmla="*/ 149 w 255"/>
                <a:gd name="T113" fmla="*/ 511 h 586"/>
                <a:gd name="T114" fmla="*/ 159 w 255"/>
                <a:gd name="T115" fmla="*/ 493 h 586"/>
                <a:gd name="T116" fmla="*/ 137 w 255"/>
                <a:gd name="T117" fmla="*/ 50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586">
                  <a:moveTo>
                    <a:pt x="254" y="163"/>
                  </a:moveTo>
                  <a:cubicBezTo>
                    <a:pt x="255" y="164"/>
                    <a:pt x="255" y="165"/>
                    <a:pt x="255" y="167"/>
                  </a:cubicBezTo>
                  <a:cubicBezTo>
                    <a:pt x="254" y="166"/>
                    <a:pt x="253" y="165"/>
                    <a:pt x="252" y="166"/>
                  </a:cubicBezTo>
                  <a:cubicBezTo>
                    <a:pt x="251" y="166"/>
                    <a:pt x="250" y="166"/>
                    <a:pt x="250" y="166"/>
                  </a:cubicBezTo>
                  <a:cubicBezTo>
                    <a:pt x="250" y="167"/>
                    <a:pt x="250" y="167"/>
                    <a:pt x="250" y="168"/>
                  </a:cubicBezTo>
                  <a:cubicBezTo>
                    <a:pt x="250" y="166"/>
                    <a:pt x="248" y="167"/>
                    <a:pt x="248" y="166"/>
                  </a:cubicBezTo>
                  <a:cubicBezTo>
                    <a:pt x="247" y="166"/>
                    <a:pt x="247" y="165"/>
                    <a:pt x="247" y="165"/>
                  </a:cubicBezTo>
                  <a:cubicBezTo>
                    <a:pt x="246" y="164"/>
                    <a:pt x="246" y="164"/>
                    <a:pt x="245" y="164"/>
                  </a:cubicBezTo>
                  <a:cubicBezTo>
                    <a:pt x="244" y="164"/>
                    <a:pt x="244" y="166"/>
                    <a:pt x="243" y="166"/>
                  </a:cubicBezTo>
                  <a:cubicBezTo>
                    <a:pt x="243" y="165"/>
                    <a:pt x="242" y="165"/>
                    <a:pt x="241" y="165"/>
                  </a:cubicBezTo>
                  <a:cubicBezTo>
                    <a:pt x="241" y="164"/>
                    <a:pt x="240" y="164"/>
                    <a:pt x="240" y="164"/>
                  </a:cubicBezTo>
                  <a:cubicBezTo>
                    <a:pt x="240" y="165"/>
                    <a:pt x="240" y="166"/>
                    <a:pt x="240" y="167"/>
                  </a:cubicBezTo>
                  <a:cubicBezTo>
                    <a:pt x="239" y="166"/>
                    <a:pt x="238" y="166"/>
                    <a:pt x="238" y="165"/>
                  </a:cubicBezTo>
                  <a:cubicBezTo>
                    <a:pt x="238" y="165"/>
                    <a:pt x="238" y="166"/>
                    <a:pt x="237" y="166"/>
                  </a:cubicBezTo>
                  <a:cubicBezTo>
                    <a:pt x="237" y="165"/>
                    <a:pt x="236" y="164"/>
                    <a:pt x="236" y="164"/>
                  </a:cubicBezTo>
                  <a:cubicBezTo>
                    <a:pt x="235" y="165"/>
                    <a:pt x="235" y="166"/>
                    <a:pt x="235" y="166"/>
                  </a:cubicBezTo>
                  <a:cubicBezTo>
                    <a:pt x="235" y="168"/>
                    <a:pt x="234" y="170"/>
                    <a:pt x="233" y="170"/>
                  </a:cubicBezTo>
                  <a:cubicBezTo>
                    <a:pt x="233" y="169"/>
                    <a:pt x="233" y="168"/>
                    <a:pt x="233" y="167"/>
                  </a:cubicBezTo>
                  <a:cubicBezTo>
                    <a:pt x="232" y="166"/>
                    <a:pt x="231" y="166"/>
                    <a:pt x="230" y="166"/>
                  </a:cubicBezTo>
                  <a:cubicBezTo>
                    <a:pt x="228" y="164"/>
                    <a:pt x="227" y="161"/>
                    <a:pt x="225" y="160"/>
                  </a:cubicBezTo>
                  <a:cubicBezTo>
                    <a:pt x="225" y="162"/>
                    <a:pt x="226" y="165"/>
                    <a:pt x="225" y="167"/>
                  </a:cubicBezTo>
                  <a:cubicBezTo>
                    <a:pt x="224" y="167"/>
                    <a:pt x="224" y="165"/>
                    <a:pt x="224" y="165"/>
                  </a:cubicBezTo>
                  <a:cubicBezTo>
                    <a:pt x="223" y="165"/>
                    <a:pt x="222" y="166"/>
                    <a:pt x="222" y="166"/>
                  </a:cubicBezTo>
                  <a:cubicBezTo>
                    <a:pt x="222" y="166"/>
                    <a:pt x="222" y="166"/>
                    <a:pt x="221" y="166"/>
                  </a:cubicBezTo>
                  <a:cubicBezTo>
                    <a:pt x="221" y="165"/>
                    <a:pt x="222" y="164"/>
                    <a:pt x="221" y="163"/>
                  </a:cubicBezTo>
                  <a:cubicBezTo>
                    <a:pt x="220" y="162"/>
                    <a:pt x="218" y="163"/>
                    <a:pt x="218" y="165"/>
                  </a:cubicBezTo>
                  <a:cubicBezTo>
                    <a:pt x="218" y="166"/>
                    <a:pt x="219" y="167"/>
                    <a:pt x="218" y="168"/>
                  </a:cubicBezTo>
                  <a:cubicBezTo>
                    <a:pt x="218" y="168"/>
                    <a:pt x="217" y="168"/>
                    <a:pt x="216" y="168"/>
                  </a:cubicBezTo>
                  <a:cubicBezTo>
                    <a:pt x="218" y="169"/>
                    <a:pt x="218" y="169"/>
                    <a:pt x="218" y="170"/>
                  </a:cubicBezTo>
                  <a:cubicBezTo>
                    <a:pt x="218" y="171"/>
                    <a:pt x="217" y="171"/>
                    <a:pt x="217" y="171"/>
                  </a:cubicBezTo>
                  <a:cubicBezTo>
                    <a:pt x="218" y="172"/>
                    <a:pt x="218" y="172"/>
                    <a:pt x="218" y="172"/>
                  </a:cubicBezTo>
                  <a:cubicBezTo>
                    <a:pt x="219" y="174"/>
                    <a:pt x="217" y="174"/>
                    <a:pt x="216" y="174"/>
                  </a:cubicBezTo>
                  <a:cubicBezTo>
                    <a:pt x="216" y="174"/>
                    <a:pt x="221" y="174"/>
                    <a:pt x="220" y="177"/>
                  </a:cubicBezTo>
                  <a:cubicBezTo>
                    <a:pt x="217" y="176"/>
                    <a:pt x="214" y="175"/>
                    <a:pt x="213" y="173"/>
                  </a:cubicBezTo>
                  <a:cubicBezTo>
                    <a:pt x="211" y="172"/>
                    <a:pt x="210" y="169"/>
                    <a:pt x="207" y="169"/>
                  </a:cubicBezTo>
                  <a:cubicBezTo>
                    <a:pt x="208" y="170"/>
                    <a:pt x="208" y="170"/>
                    <a:pt x="209" y="171"/>
                  </a:cubicBezTo>
                  <a:cubicBezTo>
                    <a:pt x="210" y="172"/>
                    <a:pt x="210" y="173"/>
                    <a:pt x="210" y="174"/>
                  </a:cubicBezTo>
                  <a:cubicBezTo>
                    <a:pt x="212" y="176"/>
                    <a:pt x="213" y="176"/>
                    <a:pt x="215" y="178"/>
                  </a:cubicBezTo>
                  <a:cubicBezTo>
                    <a:pt x="214" y="178"/>
                    <a:pt x="213" y="179"/>
                    <a:pt x="212" y="179"/>
                  </a:cubicBezTo>
                  <a:cubicBezTo>
                    <a:pt x="212" y="179"/>
                    <a:pt x="211" y="178"/>
                    <a:pt x="210" y="178"/>
                  </a:cubicBezTo>
                  <a:cubicBezTo>
                    <a:pt x="210" y="180"/>
                    <a:pt x="213" y="180"/>
                    <a:pt x="213" y="181"/>
                  </a:cubicBezTo>
                  <a:cubicBezTo>
                    <a:pt x="212" y="183"/>
                    <a:pt x="211" y="182"/>
                    <a:pt x="211" y="184"/>
                  </a:cubicBezTo>
                  <a:cubicBezTo>
                    <a:pt x="208" y="185"/>
                    <a:pt x="206" y="183"/>
                    <a:pt x="204" y="184"/>
                  </a:cubicBezTo>
                  <a:cubicBezTo>
                    <a:pt x="203" y="185"/>
                    <a:pt x="203" y="186"/>
                    <a:pt x="202" y="186"/>
                  </a:cubicBezTo>
                  <a:cubicBezTo>
                    <a:pt x="201" y="187"/>
                    <a:pt x="199" y="186"/>
                    <a:pt x="199" y="186"/>
                  </a:cubicBezTo>
                  <a:cubicBezTo>
                    <a:pt x="196" y="188"/>
                    <a:pt x="200" y="188"/>
                    <a:pt x="201" y="190"/>
                  </a:cubicBezTo>
                  <a:cubicBezTo>
                    <a:pt x="202" y="191"/>
                    <a:pt x="202" y="191"/>
                    <a:pt x="203" y="192"/>
                  </a:cubicBezTo>
                  <a:cubicBezTo>
                    <a:pt x="203" y="193"/>
                    <a:pt x="204" y="193"/>
                    <a:pt x="204" y="195"/>
                  </a:cubicBezTo>
                  <a:cubicBezTo>
                    <a:pt x="205" y="196"/>
                    <a:pt x="204" y="195"/>
                    <a:pt x="204" y="196"/>
                  </a:cubicBezTo>
                  <a:cubicBezTo>
                    <a:pt x="204" y="197"/>
                    <a:pt x="204" y="198"/>
                    <a:pt x="204" y="199"/>
                  </a:cubicBezTo>
                  <a:cubicBezTo>
                    <a:pt x="204" y="201"/>
                    <a:pt x="203" y="201"/>
                    <a:pt x="201" y="201"/>
                  </a:cubicBezTo>
                  <a:cubicBezTo>
                    <a:pt x="201" y="201"/>
                    <a:pt x="201" y="202"/>
                    <a:pt x="202" y="202"/>
                  </a:cubicBezTo>
                  <a:cubicBezTo>
                    <a:pt x="200" y="203"/>
                    <a:pt x="200" y="204"/>
                    <a:pt x="200" y="205"/>
                  </a:cubicBezTo>
                  <a:cubicBezTo>
                    <a:pt x="198" y="205"/>
                    <a:pt x="198" y="205"/>
                    <a:pt x="197" y="207"/>
                  </a:cubicBezTo>
                  <a:cubicBezTo>
                    <a:pt x="196" y="208"/>
                    <a:pt x="196" y="210"/>
                    <a:pt x="195" y="211"/>
                  </a:cubicBezTo>
                  <a:cubicBezTo>
                    <a:pt x="194" y="211"/>
                    <a:pt x="192" y="211"/>
                    <a:pt x="193" y="212"/>
                  </a:cubicBezTo>
                  <a:cubicBezTo>
                    <a:pt x="194" y="213"/>
                    <a:pt x="196" y="213"/>
                    <a:pt x="197" y="213"/>
                  </a:cubicBezTo>
                  <a:cubicBezTo>
                    <a:pt x="197" y="213"/>
                    <a:pt x="199" y="213"/>
                    <a:pt x="199" y="214"/>
                  </a:cubicBezTo>
                  <a:cubicBezTo>
                    <a:pt x="199" y="214"/>
                    <a:pt x="198" y="215"/>
                    <a:pt x="198" y="215"/>
                  </a:cubicBezTo>
                  <a:cubicBezTo>
                    <a:pt x="198" y="216"/>
                    <a:pt x="199" y="217"/>
                    <a:pt x="199" y="218"/>
                  </a:cubicBezTo>
                  <a:cubicBezTo>
                    <a:pt x="197" y="218"/>
                    <a:pt x="196" y="216"/>
                    <a:pt x="196" y="215"/>
                  </a:cubicBezTo>
                  <a:cubicBezTo>
                    <a:pt x="193" y="217"/>
                    <a:pt x="196" y="219"/>
                    <a:pt x="197" y="220"/>
                  </a:cubicBezTo>
                  <a:cubicBezTo>
                    <a:pt x="198" y="221"/>
                    <a:pt x="198" y="221"/>
                    <a:pt x="199" y="223"/>
                  </a:cubicBezTo>
                  <a:cubicBezTo>
                    <a:pt x="200" y="222"/>
                    <a:pt x="200" y="221"/>
                    <a:pt x="201" y="222"/>
                  </a:cubicBezTo>
                  <a:cubicBezTo>
                    <a:pt x="202" y="222"/>
                    <a:pt x="203" y="224"/>
                    <a:pt x="202" y="224"/>
                  </a:cubicBezTo>
                  <a:cubicBezTo>
                    <a:pt x="202" y="225"/>
                    <a:pt x="201" y="225"/>
                    <a:pt x="201" y="225"/>
                  </a:cubicBezTo>
                  <a:cubicBezTo>
                    <a:pt x="200" y="226"/>
                    <a:pt x="201" y="225"/>
                    <a:pt x="201" y="226"/>
                  </a:cubicBezTo>
                  <a:cubicBezTo>
                    <a:pt x="202" y="226"/>
                    <a:pt x="202" y="225"/>
                    <a:pt x="203" y="226"/>
                  </a:cubicBezTo>
                  <a:cubicBezTo>
                    <a:pt x="203" y="227"/>
                    <a:pt x="202" y="228"/>
                    <a:pt x="203" y="228"/>
                  </a:cubicBezTo>
                  <a:cubicBezTo>
                    <a:pt x="203" y="228"/>
                    <a:pt x="203" y="228"/>
                    <a:pt x="204" y="227"/>
                  </a:cubicBezTo>
                  <a:cubicBezTo>
                    <a:pt x="206" y="227"/>
                    <a:pt x="202" y="231"/>
                    <a:pt x="202" y="231"/>
                  </a:cubicBezTo>
                  <a:cubicBezTo>
                    <a:pt x="201" y="233"/>
                    <a:pt x="200" y="236"/>
                    <a:pt x="199" y="233"/>
                  </a:cubicBezTo>
                  <a:cubicBezTo>
                    <a:pt x="198" y="233"/>
                    <a:pt x="199" y="234"/>
                    <a:pt x="198" y="234"/>
                  </a:cubicBezTo>
                  <a:cubicBezTo>
                    <a:pt x="198" y="235"/>
                    <a:pt x="197" y="235"/>
                    <a:pt x="197" y="236"/>
                  </a:cubicBezTo>
                  <a:cubicBezTo>
                    <a:pt x="196" y="237"/>
                    <a:pt x="196" y="238"/>
                    <a:pt x="195" y="238"/>
                  </a:cubicBezTo>
                  <a:cubicBezTo>
                    <a:pt x="194" y="239"/>
                    <a:pt x="194" y="240"/>
                    <a:pt x="193" y="241"/>
                  </a:cubicBezTo>
                  <a:cubicBezTo>
                    <a:pt x="192" y="242"/>
                    <a:pt x="191" y="243"/>
                    <a:pt x="191" y="245"/>
                  </a:cubicBezTo>
                  <a:cubicBezTo>
                    <a:pt x="190" y="248"/>
                    <a:pt x="189" y="251"/>
                    <a:pt x="188" y="253"/>
                  </a:cubicBezTo>
                  <a:cubicBezTo>
                    <a:pt x="187" y="254"/>
                    <a:pt x="187" y="255"/>
                    <a:pt x="187" y="256"/>
                  </a:cubicBezTo>
                  <a:cubicBezTo>
                    <a:pt x="187" y="257"/>
                    <a:pt x="187" y="257"/>
                    <a:pt x="187" y="257"/>
                  </a:cubicBezTo>
                  <a:cubicBezTo>
                    <a:pt x="186" y="258"/>
                    <a:pt x="186" y="257"/>
                    <a:pt x="186" y="257"/>
                  </a:cubicBezTo>
                  <a:cubicBezTo>
                    <a:pt x="184" y="257"/>
                    <a:pt x="184" y="258"/>
                    <a:pt x="184" y="258"/>
                  </a:cubicBezTo>
                  <a:cubicBezTo>
                    <a:pt x="183" y="258"/>
                    <a:pt x="182" y="257"/>
                    <a:pt x="181" y="259"/>
                  </a:cubicBezTo>
                  <a:cubicBezTo>
                    <a:pt x="181" y="260"/>
                    <a:pt x="182" y="264"/>
                    <a:pt x="180" y="262"/>
                  </a:cubicBezTo>
                  <a:cubicBezTo>
                    <a:pt x="179" y="261"/>
                    <a:pt x="180" y="260"/>
                    <a:pt x="179" y="260"/>
                  </a:cubicBezTo>
                  <a:cubicBezTo>
                    <a:pt x="178" y="261"/>
                    <a:pt x="178" y="262"/>
                    <a:pt x="178" y="263"/>
                  </a:cubicBezTo>
                  <a:cubicBezTo>
                    <a:pt x="177" y="264"/>
                    <a:pt x="177" y="264"/>
                    <a:pt x="175" y="263"/>
                  </a:cubicBezTo>
                  <a:cubicBezTo>
                    <a:pt x="174" y="263"/>
                    <a:pt x="172" y="264"/>
                    <a:pt x="173" y="266"/>
                  </a:cubicBezTo>
                  <a:cubicBezTo>
                    <a:pt x="172" y="264"/>
                    <a:pt x="170" y="267"/>
                    <a:pt x="169" y="268"/>
                  </a:cubicBezTo>
                  <a:cubicBezTo>
                    <a:pt x="168" y="271"/>
                    <a:pt x="167" y="276"/>
                    <a:pt x="165" y="271"/>
                  </a:cubicBezTo>
                  <a:cubicBezTo>
                    <a:pt x="165" y="270"/>
                    <a:pt x="164" y="267"/>
                    <a:pt x="162" y="267"/>
                  </a:cubicBezTo>
                  <a:cubicBezTo>
                    <a:pt x="161" y="268"/>
                    <a:pt x="164" y="273"/>
                    <a:pt x="164" y="274"/>
                  </a:cubicBezTo>
                  <a:cubicBezTo>
                    <a:pt x="162" y="274"/>
                    <a:pt x="161" y="272"/>
                    <a:pt x="160" y="273"/>
                  </a:cubicBezTo>
                  <a:cubicBezTo>
                    <a:pt x="160" y="273"/>
                    <a:pt x="159" y="272"/>
                    <a:pt x="159" y="272"/>
                  </a:cubicBezTo>
                  <a:cubicBezTo>
                    <a:pt x="157" y="273"/>
                    <a:pt x="160" y="276"/>
                    <a:pt x="159" y="277"/>
                  </a:cubicBezTo>
                  <a:cubicBezTo>
                    <a:pt x="158" y="278"/>
                    <a:pt x="158" y="278"/>
                    <a:pt x="157" y="278"/>
                  </a:cubicBezTo>
                  <a:cubicBezTo>
                    <a:pt x="156" y="279"/>
                    <a:pt x="156" y="281"/>
                    <a:pt x="156" y="282"/>
                  </a:cubicBezTo>
                  <a:cubicBezTo>
                    <a:pt x="154" y="282"/>
                    <a:pt x="155" y="285"/>
                    <a:pt x="154" y="284"/>
                  </a:cubicBezTo>
                  <a:cubicBezTo>
                    <a:pt x="152" y="284"/>
                    <a:pt x="153" y="281"/>
                    <a:pt x="151" y="281"/>
                  </a:cubicBezTo>
                  <a:cubicBezTo>
                    <a:pt x="149" y="281"/>
                    <a:pt x="148" y="282"/>
                    <a:pt x="149" y="283"/>
                  </a:cubicBezTo>
                  <a:cubicBezTo>
                    <a:pt x="150" y="283"/>
                    <a:pt x="153" y="283"/>
                    <a:pt x="151" y="284"/>
                  </a:cubicBezTo>
                  <a:cubicBezTo>
                    <a:pt x="150" y="285"/>
                    <a:pt x="148" y="283"/>
                    <a:pt x="147" y="284"/>
                  </a:cubicBezTo>
                  <a:cubicBezTo>
                    <a:pt x="146" y="284"/>
                    <a:pt x="146" y="286"/>
                    <a:pt x="146" y="287"/>
                  </a:cubicBezTo>
                  <a:cubicBezTo>
                    <a:pt x="146" y="287"/>
                    <a:pt x="145" y="288"/>
                    <a:pt x="145" y="289"/>
                  </a:cubicBezTo>
                  <a:cubicBezTo>
                    <a:pt x="144" y="290"/>
                    <a:pt x="144" y="290"/>
                    <a:pt x="143" y="291"/>
                  </a:cubicBezTo>
                  <a:cubicBezTo>
                    <a:pt x="142" y="291"/>
                    <a:pt x="141" y="291"/>
                    <a:pt x="140" y="292"/>
                  </a:cubicBezTo>
                  <a:cubicBezTo>
                    <a:pt x="141" y="292"/>
                    <a:pt x="143" y="293"/>
                    <a:pt x="145" y="293"/>
                  </a:cubicBezTo>
                  <a:cubicBezTo>
                    <a:pt x="144" y="295"/>
                    <a:pt x="140" y="293"/>
                    <a:pt x="142" y="296"/>
                  </a:cubicBezTo>
                  <a:cubicBezTo>
                    <a:pt x="143" y="297"/>
                    <a:pt x="145" y="297"/>
                    <a:pt x="144" y="298"/>
                  </a:cubicBezTo>
                  <a:cubicBezTo>
                    <a:pt x="143" y="299"/>
                    <a:pt x="141" y="300"/>
                    <a:pt x="141" y="300"/>
                  </a:cubicBezTo>
                  <a:cubicBezTo>
                    <a:pt x="140" y="300"/>
                    <a:pt x="140" y="298"/>
                    <a:pt x="139" y="298"/>
                  </a:cubicBezTo>
                  <a:cubicBezTo>
                    <a:pt x="138" y="298"/>
                    <a:pt x="138" y="300"/>
                    <a:pt x="138" y="301"/>
                  </a:cubicBezTo>
                  <a:cubicBezTo>
                    <a:pt x="137" y="303"/>
                    <a:pt x="136" y="300"/>
                    <a:pt x="135" y="299"/>
                  </a:cubicBezTo>
                  <a:cubicBezTo>
                    <a:pt x="132" y="301"/>
                    <a:pt x="131" y="294"/>
                    <a:pt x="129" y="293"/>
                  </a:cubicBezTo>
                  <a:cubicBezTo>
                    <a:pt x="128" y="295"/>
                    <a:pt x="130" y="298"/>
                    <a:pt x="132" y="300"/>
                  </a:cubicBezTo>
                  <a:cubicBezTo>
                    <a:pt x="133" y="301"/>
                    <a:pt x="135" y="304"/>
                    <a:pt x="134" y="306"/>
                  </a:cubicBezTo>
                  <a:cubicBezTo>
                    <a:pt x="134" y="306"/>
                    <a:pt x="133" y="306"/>
                    <a:pt x="133" y="307"/>
                  </a:cubicBezTo>
                  <a:cubicBezTo>
                    <a:pt x="132" y="308"/>
                    <a:pt x="133" y="308"/>
                    <a:pt x="133" y="309"/>
                  </a:cubicBezTo>
                  <a:cubicBezTo>
                    <a:pt x="134" y="310"/>
                    <a:pt x="134" y="310"/>
                    <a:pt x="133" y="311"/>
                  </a:cubicBezTo>
                  <a:cubicBezTo>
                    <a:pt x="132" y="312"/>
                    <a:pt x="132" y="313"/>
                    <a:pt x="131" y="314"/>
                  </a:cubicBezTo>
                  <a:cubicBezTo>
                    <a:pt x="130" y="314"/>
                    <a:pt x="130" y="313"/>
                    <a:pt x="129" y="314"/>
                  </a:cubicBezTo>
                  <a:cubicBezTo>
                    <a:pt x="128" y="314"/>
                    <a:pt x="128" y="314"/>
                    <a:pt x="128" y="315"/>
                  </a:cubicBezTo>
                  <a:cubicBezTo>
                    <a:pt x="127" y="315"/>
                    <a:pt x="128" y="316"/>
                    <a:pt x="127" y="316"/>
                  </a:cubicBezTo>
                  <a:cubicBezTo>
                    <a:pt x="127" y="316"/>
                    <a:pt x="126" y="316"/>
                    <a:pt x="126" y="315"/>
                  </a:cubicBezTo>
                  <a:cubicBezTo>
                    <a:pt x="125" y="315"/>
                    <a:pt x="124" y="313"/>
                    <a:pt x="123" y="313"/>
                  </a:cubicBezTo>
                  <a:cubicBezTo>
                    <a:pt x="120" y="313"/>
                    <a:pt x="121" y="314"/>
                    <a:pt x="121" y="315"/>
                  </a:cubicBezTo>
                  <a:cubicBezTo>
                    <a:pt x="122" y="317"/>
                    <a:pt x="121" y="319"/>
                    <a:pt x="122" y="321"/>
                  </a:cubicBezTo>
                  <a:cubicBezTo>
                    <a:pt x="122" y="321"/>
                    <a:pt x="123" y="321"/>
                    <a:pt x="123" y="321"/>
                  </a:cubicBezTo>
                  <a:cubicBezTo>
                    <a:pt x="123" y="322"/>
                    <a:pt x="123" y="323"/>
                    <a:pt x="123" y="323"/>
                  </a:cubicBezTo>
                  <a:cubicBezTo>
                    <a:pt x="124" y="324"/>
                    <a:pt x="126" y="324"/>
                    <a:pt x="126" y="325"/>
                  </a:cubicBezTo>
                  <a:cubicBezTo>
                    <a:pt x="126" y="326"/>
                    <a:pt x="125" y="326"/>
                    <a:pt x="125" y="327"/>
                  </a:cubicBezTo>
                  <a:cubicBezTo>
                    <a:pt x="124" y="328"/>
                    <a:pt x="124" y="328"/>
                    <a:pt x="124" y="329"/>
                  </a:cubicBezTo>
                  <a:cubicBezTo>
                    <a:pt x="124" y="331"/>
                    <a:pt x="124" y="333"/>
                    <a:pt x="123" y="335"/>
                  </a:cubicBezTo>
                  <a:cubicBezTo>
                    <a:pt x="122" y="336"/>
                    <a:pt x="121" y="336"/>
                    <a:pt x="121" y="337"/>
                  </a:cubicBezTo>
                  <a:cubicBezTo>
                    <a:pt x="121" y="339"/>
                    <a:pt x="121" y="338"/>
                    <a:pt x="121" y="340"/>
                  </a:cubicBezTo>
                  <a:cubicBezTo>
                    <a:pt x="121" y="340"/>
                    <a:pt x="121" y="341"/>
                    <a:pt x="121" y="342"/>
                  </a:cubicBezTo>
                  <a:cubicBezTo>
                    <a:pt x="121" y="342"/>
                    <a:pt x="122" y="342"/>
                    <a:pt x="122" y="342"/>
                  </a:cubicBezTo>
                  <a:cubicBezTo>
                    <a:pt x="122" y="343"/>
                    <a:pt x="122" y="344"/>
                    <a:pt x="122" y="344"/>
                  </a:cubicBezTo>
                  <a:cubicBezTo>
                    <a:pt x="122" y="346"/>
                    <a:pt x="123" y="345"/>
                    <a:pt x="124" y="347"/>
                  </a:cubicBezTo>
                  <a:cubicBezTo>
                    <a:pt x="125" y="348"/>
                    <a:pt x="124" y="350"/>
                    <a:pt x="123" y="349"/>
                  </a:cubicBezTo>
                  <a:cubicBezTo>
                    <a:pt x="122" y="349"/>
                    <a:pt x="121" y="346"/>
                    <a:pt x="120" y="346"/>
                  </a:cubicBezTo>
                  <a:cubicBezTo>
                    <a:pt x="118" y="346"/>
                    <a:pt x="120" y="348"/>
                    <a:pt x="119" y="349"/>
                  </a:cubicBezTo>
                  <a:cubicBezTo>
                    <a:pt x="117" y="349"/>
                    <a:pt x="119" y="353"/>
                    <a:pt x="117" y="351"/>
                  </a:cubicBezTo>
                  <a:cubicBezTo>
                    <a:pt x="115" y="353"/>
                    <a:pt x="117" y="354"/>
                    <a:pt x="118" y="356"/>
                  </a:cubicBezTo>
                  <a:cubicBezTo>
                    <a:pt x="119" y="358"/>
                    <a:pt x="116" y="359"/>
                    <a:pt x="118" y="361"/>
                  </a:cubicBezTo>
                  <a:cubicBezTo>
                    <a:pt x="120" y="363"/>
                    <a:pt x="118" y="363"/>
                    <a:pt x="118" y="366"/>
                  </a:cubicBezTo>
                  <a:cubicBezTo>
                    <a:pt x="118" y="366"/>
                    <a:pt x="118" y="367"/>
                    <a:pt x="118" y="368"/>
                  </a:cubicBezTo>
                  <a:cubicBezTo>
                    <a:pt x="118" y="369"/>
                    <a:pt x="117" y="370"/>
                    <a:pt x="118" y="371"/>
                  </a:cubicBezTo>
                  <a:cubicBezTo>
                    <a:pt x="118" y="373"/>
                    <a:pt x="118" y="374"/>
                    <a:pt x="118" y="376"/>
                  </a:cubicBezTo>
                  <a:cubicBezTo>
                    <a:pt x="118" y="378"/>
                    <a:pt x="119" y="379"/>
                    <a:pt x="120" y="381"/>
                  </a:cubicBezTo>
                  <a:cubicBezTo>
                    <a:pt x="120" y="382"/>
                    <a:pt x="121" y="385"/>
                    <a:pt x="120" y="386"/>
                  </a:cubicBezTo>
                  <a:cubicBezTo>
                    <a:pt x="120" y="387"/>
                    <a:pt x="118" y="387"/>
                    <a:pt x="118" y="389"/>
                  </a:cubicBezTo>
                  <a:cubicBezTo>
                    <a:pt x="118" y="390"/>
                    <a:pt x="121" y="391"/>
                    <a:pt x="122" y="391"/>
                  </a:cubicBezTo>
                  <a:cubicBezTo>
                    <a:pt x="123" y="391"/>
                    <a:pt x="124" y="389"/>
                    <a:pt x="126" y="391"/>
                  </a:cubicBezTo>
                  <a:cubicBezTo>
                    <a:pt x="128" y="392"/>
                    <a:pt x="127" y="393"/>
                    <a:pt x="127" y="394"/>
                  </a:cubicBezTo>
                  <a:cubicBezTo>
                    <a:pt x="127" y="396"/>
                    <a:pt x="128" y="397"/>
                    <a:pt x="129" y="396"/>
                  </a:cubicBezTo>
                  <a:cubicBezTo>
                    <a:pt x="130" y="395"/>
                    <a:pt x="129" y="393"/>
                    <a:pt x="130" y="392"/>
                  </a:cubicBezTo>
                  <a:cubicBezTo>
                    <a:pt x="132" y="391"/>
                    <a:pt x="133" y="392"/>
                    <a:pt x="134" y="393"/>
                  </a:cubicBezTo>
                  <a:cubicBezTo>
                    <a:pt x="134" y="394"/>
                    <a:pt x="133" y="395"/>
                    <a:pt x="134" y="396"/>
                  </a:cubicBezTo>
                  <a:cubicBezTo>
                    <a:pt x="134" y="396"/>
                    <a:pt x="135" y="397"/>
                    <a:pt x="136" y="397"/>
                  </a:cubicBezTo>
                  <a:cubicBezTo>
                    <a:pt x="137" y="398"/>
                    <a:pt x="137" y="399"/>
                    <a:pt x="138" y="400"/>
                  </a:cubicBezTo>
                  <a:cubicBezTo>
                    <a:pt x="138" y="400"/>
                    <a:pt x="138" y="400"/>
                    <a:pt x="138" y="401"/>
                  </a:cubicBezTo>
                  <a:cubicBezTo>
                    <a:pt x="138" y="401"/>
                    <a:pt x="138" y="402"/>
                    <a:pt x="138" y="402"/>
                  </a:cubicBezTo>
                  <a:cubicBezTo>
                    <a:pt x="141" y="403"/>
                    <a:pt x="141" y="400"/>
                    <a:pt x="141" y="399"/>
                  </a:cubicBezTo>
                  <a:cubicBezTo>
                    <a:pt x="141" y="397"/>
                    <a:pt x="141" y="394"/>
                    <a:pt x="142" y="396"/>
                  </a:cubicBezTo>
                  <a:cubicBezTo>
                    <a:pt x="143" y="398"/>
                    <a:pt x="143" y="400"/>
                    <a:pt x="144" y="401"/>
                  </a:cubicBezTo>
                  <a:cubicBezTo>
                    <a:pt x="144" y="402"/>
                    <a:pt x="145" y="402"/>
                    <a:pt x="145" y="403"/>
                  </a:cubicBezTo>
                  <a:cubicBezTo>
                    <a:pt x="145" y="404"/>
                    <a:pt x="144" y="403"/>
                    <a:pt x="143" y="403"/>
                  </a:cubicBezTo>
                  <a:cubicBezTo>
                    <a:pt x="142" y="405"/>
                    <a:pt x="146" y="405"/>
                    <a:pt x="145" y="406"/>
                  </a:cubicBezTo>
                  <a:cubicBezTo>
                    <a:pt x="145" y="407"/>
                    <a:pt x="142" y="405"/>
                    <a:pt x="143" y="408"/>
                  </a:cubicBezTo>
                  <a:cubicBezTo>
                    <a:pt x="143" y="408"/>
                    <a:pt x="144" y="408"/>
                    <a:pt x="145" y="409"/>
                  </a:cubicBezTo>
                  <a:cubicBezTo>
                    <a:pt x="145" y="410"/>
                    <a:pt x="145" y="411"/>
                    <a:pt x="145" y="411"/>
                  </a:cubicBezTo>
                  <a:cubicBezTo>
                    <a:pt x="146" y="413"/>
                    <a:pt x="146" y="411"/>
                    <a:pt x="147" y="410"/>
                  </a:cubicBezTo>
                  <a:cubicBezTo>
                    <a:pt x="150" y="410"/>
                    <a:pt x="150" y="417"/>
                    <a:pt x="153" y="419"/>
                  </a:cubicBezTo>
                  <a:cubicBezTo>
                    <a:pt x="154" y="420"/>
                    <a:pt x="156" y="421"/>
                    <a:pt x="154" y="422"/>
                  </a:cubicBezTo>
                  <a:cubicBezTo>
                    <a:pt x="152" y="423"/>
                    <a:pt x="150" y="422"/>
                    <a:pt x="150" y="424"/>
                  </a:cubicBezTo>
                  <a:cubicBezTo>
                    <a:pt x="150" y="426"/>
                    <a:pt x="154" y="423"/>
                    <a:pt x="155" y="424"/>
                  </a:cubicBezTo>
                  <a:cubicBezTo>
                    <a:pt x="156" y="426"/>
                    <a:pt x="152" y="426"/>
                    <a:pt x="151" y="426"/>
                  </a:cubicBezTo>
                  <a:cubicBezTo>
                    <a:pt x="149" y="427"/>
                    <a:pt x="148" y="429"/>
                    <a:pt x="147" y="430"/>
                  </a:cubicBezTo>
                  <a:cubicBezTo>
                    <a:pt x="145" y="431"/>
                    <a:pt x="144" y="434"/>
                    <a:pt x="142" y="435"/>
                  </a:cubicBezTo>
                  <a:cubicBezTo>
                    <a:pt x="140" y="436"/>
                    <a:pt x="140" y="437"/>
                    <a:pt x="139" y="438"/>
                  </a:cubicBezTo>
                  <a:cubicBezTo>
                    <a:pt x="138" y="439"/>
                    <a:pt x="136" y="440"/>
                    <a:pt x="134" y="440"/>
                  </a:cubicBezTo>
                  <a:cubicBezTo>
                    <a:pt x="130" y="440"/>
                    <a:pt x="130" y="436"/>
                    <a:pt x="127" y="434"/>
                  </a:cubicBezTo>
                  <a:cubicBezTo>
                    <a:pt x="126" y="434"/>
                    <a:pt x="126" y="434"/>
                    <a:pt x="125" y="434"/>
                  </a:cubicBezTo>
                  <a:cubicBezTo>
                    <a:pt x="125" y="434"/>
                    <a:pt x="124" y="433"/>
                    <a:pt x="124" y="433"/>
                  </a:cubicBezTo>
                  <a:cubicBezTo>
                    <a:pt x="122" y="432"/>
                    <a:pt x="122" y="434"/>
                    <a:pt x="120" y="434"/>
                  </a:cubicBezTo>
                  <a:cubicBezTo>
                    <a:pt x="119" y="434"/>
                    <a:pt x="117" y="434"/>
                    <a:pt x="116" y="433"/>
                  </a:cubicBezTo>
                  <a:cubicBezTo>
                    <a:pt x="114" y="431"/>
                    <a:pt x="115" y="431"/>
                    <a:pt x="113" y="432"/>
                  </a:cubicBezTo>
                  <a:cubicBezTo>
                    <a:pt x="111" y="429"/>
                    <a:pt x="110" y="433"/>
                    <a:pt x="108" y="432"/>
                  </a:cubicBezTo>
                  <a:cubicBezTo>
                    <a:pt x="106" y="432"/>
                    <a:pt x="104" y="428"/>
                    <a:pt x="104" y="432"/>
                  </a:cubicBezTo>
                  <a:cubicBezTo>
                    <a:pt x="104" y="433"/>
                    <a:pt x="104" y="433"/>
                    <a:pt x="103" y="434"/>
                  </a:cubicBezTo>
                  <a:cubicBezTo>
                    <a:pt x="103" y="434"/>
                    <a:pt x="101" y="434"/>
                    <a:pt x="100" y="434"/>
                  </a:cubicBezTo>
                  <a:cubicBezTo>
                    <a:pt x="99" y="434"/>
                    <a:pt x="96" y="433"/>
                    <a:pt x="95" y="434"/>
                  </a:cubicBezTo>
                  <a:cubicBezTo>
                    <a:pt x="93" y="435"/>
                    <a:pt x="99" y="436"/>
                    <a:pt x="100" y="436"/>
                  </a:cubicBezTo>
                  <a:cubicBezTo>
                    <a:pt x="102" y="437"/>
                    <a:pt x="105" y="435"/>
                    <a:pt x="108" y="437"/>
                  </a:cubicBezTo>
                  <a:cubicBezTo>
                    <a:pt x="108" y="437"/>
                    <a:pt x="111" y="441"/>
                    <a:pt x="112" y="439"/>
                  </a:cubicBezTo>
                  <a:cubicBezTo>
                    <a:pt x="112" y="437"/>
                    <a:pt x="109" y="437"/>
                    <a:pt x="109" y="435"/>
                  </a:cubicBezTo>
                  <a:cubicBezTo>
                    <a:pt x="112" y="434"/>
                    <a:pt x="114" y="438"/>
                    <a:pt x="116" y="439"/>
                  </a:cubicBezTo>
                  <a:cubicBezTo>
                    <a:pt x="117" y="440"/>
                    <a:pt x="118" y="440"/>
                    <a:pt x="119" y="441"/>
                  </a:cubicBezTo>
                  <a:cubicBezTo>
                    <a:pt x="120" y="441"/>
                    <a:pt x="120" y="443"/>
                    <a:pt x="121" y="444"/>
                  </a:cubicBezTo>
                  <a:cubicBezTo>
                    <a:pt x="122" y="443"/>
                    <a:pt x="121" y="442"/>
                    <a:pt x="123" y="442"/>
                  </a:cubicBezTo>
                  <a:cubicBezTo>
                    <a:pt x="124" y="442"/>
                    <a:pt x="124" y="444"/>
                    <a:pt x="126" y="444"/>
                  </a:cubicBezTo>
                  <a:cubicBezTo>
                    <a:pt x="127" y="444"/>
                    <a:pt x="127" y="443"/>
                    <a:pt x="128" y="443"/>
                  </a:cubicBezTo>
                  <a:cubicBezTo>
                    <a:pt x="130" y="444"/>
                    <a:pt x="130" y="444"/>
                    <a:pt x="131" y="443"/>
                  </a:cubicBezTo>
                  <a:cubicBezTo>
                    <a:pt x="132" y="442"/>
                    <a:pt x="132" y="442"/>
                    <a:pt x="133" y="441"/>
                  </a:cubicBezTo>
                  <a:cubicBezTo>
                    <a:pt x="134" y="441"/>
                    <a:pt x="135" y="441"/>
                    <a:pt x="136" y="441"/>
                  </a:cubicBezTo>
                  <a:cubicBezTo>
                    <a:pt x="137" y="441"/>
                    <a:pt x="137" y="442"/>
                    <a:pt x="137" y="442"/>
                  </a:cubicBezTo>
                  <a:cubicBezTo>
                    <a:pt x="138" y="442"/>
                    <a:pt x="138" y="441"/>
                    <a:pt x="139" y="441"/>
                  </a:cubicBezTo>
                  <a:cubicBezTo>
                    <a:pt x="139" y="442"/>
                    <a:pt x="139" y="443"/>
                    <a:pt x="139" y="444"/>
                  </a:cubicBezTo>
                  <a:cubicBezTo>
                    <a:pt x="140" y="445"/>
                    <a:pt x="141" y="445"/>
                    <a:pt x="141" y="446"/>
                  </a:cubicBezTo>
                  <a:cubicBezTo>
                    <a:pt x="142" y="448"/>
                    <a:pt x="141" y="449"/>
                    <a:pt x="140" y="450"/>
                  </a:cubicBezTo>
                  <a:cubicBezTo>
                    <a:pt x="139" y="450"/>
                    <a:pt x="137" y="450"/>
                    <a:pt x="136" y="452"/>
                  </a:cubicBezTo>
                  <a:cubicBezTo>
                    <a:pt x="135" y="452"/>
                    <a:pt x="134" y="454"/>
                    <a:pt x="133" y="454"/>
                  </a:cubicBezTo>
                  <a:cubicBezTo>
                    <a:pt x="133" y="455"/>
                    <a:pt x="133" y="457"/>
                    <a:pt x="131" y="457"/>
                  </a:cubicBezTo>
                  <a:cubicBezTo>
                    <a:pt x="130" y="457"/>
                    <a:pt x="130" y="456"/>
                    <a:pt x="130" y="455"/>
                  </a:cubicBezTo>
                  <a:cubicBezTo>
                    <a:pt x="129" y="453"/>
                    <a:pt x="130" y="450"/>
                    <a:pt x="128" y="449"/>
                  </a:cubicBezTo>
                  <a:cubicBezTo>
                    <a:pt x="126" y="450"/>
                    <a:pt x="126" y="453"/>
                    <a:pt x="126" y="455"/>
                  </a:cubicBezTo>
                  <a:cubicBezTo>
                    <a:pt x="126" y="455"/>
                    <a:pt x="127" y="456"/>
                    <a:pt x="127" y="457"/>
                  </a:cubicBezTo>
                  <a:cubicBezTo>
                    <a:pt x="126" y="459"/>
                    <a:pt x="126" y="458"/>
                    <a:pt x="125" y="459"/>
                  </a:cubicBezTo>
                  <a:cubicBezTo>
                    <a:pt x="123" y="461"/>
                    <a:pt x="120" y="466"/>
                    <a:pt x="116" y="463"/>
                  </a:cubicBezTo>
                  <a:cubicBezTo>
                    <a:pt x="115" y="464"/>
                    <a:pt x="116" y="465"/>
                    <a:pt x="116" y="466"/>
                  </a:cubicBezTo>
                  <a:cubicBezTo>
                    <a:pt x="115" y="467"/>
                    <a:pt x="115" y="467"/>
                    <a:pt x="114" y="467"/>
                  </a:cubicBezTo>
                  <a:cubicBezTo>
                    <a:pt x="112" y="469"/>
                    <a:pt x="112" y="468"/>
                    <a:pt x="109" y="468"/>
                  </a:cubicBezTo>
                  <a:cubicBezTo>
                    <a:pt x="107" y="467"/>
                    <a:pt x="104" y="467"/>
                    <a:pt x="102" y="467"/>
                  </a:cubicBezTo>
                  <a:cubicBezTo>
                    <a:pt x="100" y="467"/>
                    <a:pt x="98" y="467"/>
                    <a:pt x="100" y="468"/>
                  </a:cubicBezTo>
                  <a:cubicBezTo>
                    <a:pt x="102" y="469"/>
                    <a:pt x="105" y="468"/>
                    <a:pt x="107" y="469"/>
                  </a:cubicBezTo>
                  <a:cubicBezTo>
                    <a:pt x="108" y="469"/>
                    <a:pt x="111" y="471"/>
                    <a:pt x="112" y="472"/>
                  </a:cubicBezTo>
                  <a:cubicBezTo>
                    <a:pt x="115" y="477"/>
                    <a:pt x="105" y="473"/>
                    <a:pt x="104" y="474"/>
                  </a:cubicBezTo>
                  <a:cubicBezTo>
                    <a:pt x="104" y="474"/>
                    <a:pt x="109" y="477"/>
                    <a:pt x="109" y="477"/>
                  </a:cubicBezTo>
                  <a:cubicBezTo>
                    <a:pt x="110" y="477"/>
                    <a:pt x="112" y="477"/>
                    <a:pt x="112" y="479"/>
                  </a:cubicBezTo>
                  <a:cubicBezTo>
                    <a:pt x="112" y="481"/>
                    <a:pt x="111" y="480"/>
                    <a:pt x="109" y="480"/>
                  </a:cubicBezTo>
                  <a:cubicBezTo>
                    <a:pt x="109" y="481"/>
                    <a:pt x="111" y="482"/>
                    <a:pt x="111" y="483"/>
                  </a:cubicBezTo>
                  <a:cubicBezTo>
                    <a:pt x="111" y="484"/>
                    <a:pt x="111" y="485"/>
                    <a:pt x="111" y="486"/>
                  </a:cubicBezTo>
                  <a:cubicBezTo>
                    <a:pt x="109" y="486"/>
                    <a:pt x="108" y="483"/>
                    <a:pt x="107" y="484"/>
                  </a:cubicBezTo>
                  <a:cubicBezTo>
                    <a:pt x="107" y="485"/>
                    <a:pt x="109" y="488"/>
                    <a:pt x="109" y="489"/>
                  </a:cubicBezTo>
                  <a:cubicBezTo>
                    <a:pt x="109" y="490"/>
                    <a:pt x="108" y="491"/>
                    <a:pt x="108" y="492"/>
                  </a:cubicBezTo>
                  <a:cubicBezTo>
                    <a:pt x="109" y="493"/>
                    <a:pt x="110" y="494"/>
                    <a:pt x="109" y="495"/>
                  </a:cubicBezTo>
                  <a:cubicBezTo>
                    <a:pt x="107" y="497"/>
                    <a:pt x="106" y="493"/>
                    <a:pt x="105" y="492"/>
                  </a:cubicBezTo>
                  <a:cubicBezTo>
                    <a:pt x="105" y="493"/>
                    <a:pt x="105" y="494"/>
                    <a:pt x="105" y="495"/>
                  </a:cubicBezTo>
                  <a:cubicBezTo>
                    <a:pt x="105" y="495"/>
                    <a:pt x="104" y="495"/>
                    <a:pt x="104" y="495"/>
                  </a:cubicBezTo>
                  <a:cubicBezTo>
                    <a:pt x="103" y="497"/>
                    <a:pt x="106" y="498"/>
                    <a:pt x="107" y="499"/>
                  </a:cubicBezTo>
                  <a:cubicBezTo>
                    <a:pt x="107" y="499"/>
                    <a:pt x="108" y="502"/>
                    <a:pt x="108" y="502"/>
                  </a:cubicBezTo>
                  <a:cubicBezTo>
                    <a:pt x="108" y="503"/>
                    <a:pt x="107" y="502"/>
                    <a:pt x="107" y="503"/>
                  </a:cubicBezTo>
                  <a:cubicBezTo>
                    <a:pt x="107" y="504"/>
                    <a:pt x="107" y="504"/>
                    <a:pt x="106" y="505"/>
                  </a:cubicBezTo>
                  <a:cubicBezTo>
                    <a:pt x="106" y="505"/>
                    <a:pt x="105" y="505"/>
                    <a:pt x="104" y="506"/>
                  </a:cubicBezTo>
                  <a:cubicBezTo>
                    <a:pt x="104" y="508"/>
                    <a:pt x="106" y="507"/>
                    <a:pt x="107" y="508"/>
                  </a:cubicBezTo>
                  <a:cubicBezTo>
                    <a:pt x="108" y="509"/>
                    <a:pt x="108" y="510"/>
                    <a:pt x="108" y="512"/>
                  </a:cubicBezTo>
                  <a:cubicBezTo>
                    <a:pt x="108" y="513"/>
                    <a:pt x="107" y="513"/>
                    <a:pt x="107" y="514"/>
                  </a:cubicBezTo>
                  <a:cubicBezTo>
                    <a:pt x="106" y="515"/>
                    <a:pt x="106" y="516"/>
                    <a:pt x="106" y="516"/>
                  </a:cubicBezTo>
                  <a:cubicBezTo>
                    <a:pt x="105" y="518"/>
                    <a:pt x="103" y="520"/>
                    <a:pt x="104" y="522"/>
                  </a:cubicBezTo>
                  <a:cubicBezTo>
                    <a:pt x="104" y="523"/>
                    <a:pt x="108" y="526"/>
                    <a:pt x="105" y="526"/>
                  </a:cubicBezTo>
                  <a:cubicBezTo>
                    <a:pt x="104" y="528"/>
                    <a:pt x="104" y="530"/>
                    <a:pt x="103" y="532"/>
                  </a:cubicBezTo>
                  <a:cubicBezTo>
                    <a:pt x="103" y="533"/>
                    <a:pt x="103" y="534"/>
                    <a:pt x="103" y="535"/>
                  </a:cubicBezTo>
                  <a:cubicBezTo>
                    <a:pt x="103" y="535"/>
                    <a:pt x="103" y="535"/>
                    <a:pt x="103" y="536"/>
                  </a:cubicBezTo>
                  <a:cubicBezTo>
                    <a:pt x="103" y="536"/>
                    <a:pt x="103" y="536"/>
                    <a:pt x="103" y="536"/>
                  </a:cubicBezTo>
                  <a:cubicBezTo>
                    <a:pt x="102" y="536"/>
                    <a:pt x="102" y="537"/>
                    <a:pt x="102" y="537"/>
                  </a:cubicBezTo>
                  <a:cubicBezTo>
                    <a:pt x="102" y="538"/>
                    <a:pt x="103" y="539"/>
                    <a:pt x="102" y="540"/>
                  </a:cubicBezTo>
                  <a:cubicBezTo>
                    <a:pt x="101" y="541"/>
                    <a:pt x="100" y="540"/>
                    <a:pt x="99" y="542"/>
                  </a:cubicBezTo>
                  <a:cubicBezTo>
                    <a:pt x="99" y="543"/>
                    <a:pt x="99" y="544"/>
                    <a:pt x="98" y="545"/>
                  </a:cubicBezTo>
                  <a:cubicBezTo>
                    <a:pt x="98" y="545"/>
                    <a:pt x="97" y="546"/>
                    <a:pt x="97" y="546"/>
                  </a:cubicBezTo>
                  <a:cubicBezTo>
                    <a:pt x="97" y="547"/>
                    <a:pt x="97" y="549"/>
                    <a:pt x="97" y="550"/>
                  </a:cubicBezTo>
                  <a:cubicBezTo>
                    <a:pt x="97" y="551"/>
                    <a:pt x="96" y="552"/>
                    <a:pt x="96" y="553"/>
                  </a:cubicBezTo>
                  <a:cubicBezTo>
                    <a:pt x="95" y="555"/>
                    <a:pt x="95" y="556"/>
                    <a:pt x="94" y="558"/>
                  </a:cubicBezTo>
                  <a:cubicBezTo>
                    <a:pt x="93" y="559"/>
                    <a:pt x="91" y="561"/>
                    <a:pt x="91" y="559"/>
                  </a:cubicBezTo>
                  <a:cubicBezTo>
                    <a:pt x="90" y="558"/>
                    <a:pt x="85" y="555"/>
                    <a:pt x="85" y="557"/>
                  </a:cubicBezTo>
                  <a:cubicBezTo>
                    <a:pt x="84" y="557"/>
                    <a:pt x="83" y="557"/>
                    <a:pt x="83" y="557"/>
                  </a:cubicBezTo>
                  <a:cubicBezTo>
                    <a:pt x="82" y="557"/>
                    <a:pt x="82" y="558"/>
                    <a:pt x="81" y="558"/>
                  </a:cubicBezTo>
                  <a:cubicBezTo>
                    <a:pt x="81" y="558"/>
                    <a:pt x="80" y="557"/>
                    <a:pt x="80" y="557"/>
                  </a:cubicBezTo>
                  <a:cubicBezTo>
                    <a:pt x="79" y="557"/>
                    <a:pt x="78" y="558"/>
                    <a:pt x="77" y="558"/>
                  </a:cubicBezTo>
                  <a:cubicBezTo>
                    <a:pt x="76" y="558"/>
                    <a:pt x="75" y="557"/>
                    <a:pt x="73" y="558"/>
                  </a:cubicBezTo>
                  <a:cubicBezTo>
                    <a:pt x="72" y="558"/>
                    <a:pt x="70" y="557"/>
                    <a:pt x="68" y="558"/>
                  </a:cubicBezTo>
                  <a:cubicBezTo>
                    <a:pt x="68" y="559"/>
                    <a:pt x="72" y="561"/>
                    <a:pt x="70" y="562"/>
                  </a:cubicBezTo>
                  <a:cubicBezTo>
                    <a:pt x="69" y="564"/>
                    <a:pt x="67" y="561"/>
                    <a:pt x="65" y="561"/>
                  </a:cubicBezTo>
                  <a:cubicBezTo>
                    <a:pt x="65" y="562"/>
                    <a:pt x="65" y="562"/>
                    <a:pt x="65" y="563"/>
                  </a:cubicBezTo>
                  <a:cubicBezTo>
                    <a:pt x="63" y="565"/>
                    <a:pt x="59" y="569"/>
                    <a:pt x="60" y="572"/>
                  </a:cubicBezTo>
                  <a:cubicBezTo>
                    <a:pt x="60" y="575"/>
                    <a:pt x="63" y="578"/>
                    <a:pt x="63" y="580"/>
                  </a:cubicBezTo>
                  <a:cubicBezTo>
                    <a:pt x="62" y="581"/>
                    <a:pt x="61" y="583"/>
                    <a:pt x="60" y="584"/>
                  </a:cubicBezTo>
                  <a:cubicBezTo>
                    <a:pt x="58" y="585"/>
                    <a:pt x="57" y="584"/>
                    <a:pt x="55" y="583"/>
                  </a:cubicBezTo>
                  <a:cubicBezTo>
                    <a:pt x="54" y="583"/>
                    <a:pt x="53" y="583"/>
                    <a:pt x="51" y="583"/>
                  </a:cubicBezTo>
                  <a:cubicBezTo>
                    <a:pt x="49" y="584"/>
                    <a:pt x="47" y="584"/>
                    <a:pt x="45" y="585"/>
                  </a:cubicBezTo>
                  <a:cubicBezTo>
                    <a:pt x="43" y="586"/>
                    <a:pt x="38" y="585"/>
                    <a:pt x="36" y="583"/>
                  </a:cubicBezTo>
                  <a:cubicBezTo>
                    <a:pt x="35" y="582"/>
                    <a:pt x="35" y="579"/>
                    <a:pt x="35" y="578"/>
                  </a:cubicBezTo>
                  <a:cubicBezTo>
                    <a:pt x="36" y="576"/>
                    <a:pt x="37" y="576"/>
                    <a:pt x="37" y="574"/>
                  </a:cubicBezTo>
                  <a:cubicBezTo>
                    <a:pt x="37" y="573"/>
                    <a:pt x="36" y="573"/>
                    <a:pt x="35" y="572"/>
                  </a:cubicBezTo>
                  <a:cubicBezTo>
                    <a:pt x="35" y="571"/>
                    <a:pt x="35" y="570"/>
                    <a:pt x="35" y="569"/>
                  </a:cubicBezTo>
                  <a:cubicBezTo>
                    <a:pt x="34" y="568"/>
                    <a:pt x="33" y="567"/>
                    <a:pt x="32" y="565"/>
                  </a:cubicBezTo>
                  <a:cubicBezTo>
                    <a:pt x="31" y="563"/>
                    <a:pt x="30" y="561"/>
                    <a:pt x="29" y="559"/>
                  </a:cubicBezTo>
                  <a:cubicBezTo>
                    <a:pt x="28" y="557"/>
                    <a:pt x="27" y="555"/>
                    <a:pt x="26" y="553"/>
                  </a:cubicBezTo>
                  <a:cubicBezTo>
                    <a:pt x="28" y="553"/>
                    <a:pt x="29" y="555"/>
                    <a:pt x="31" y="555"/>
                  </a:cubicBezTo>
                  <a:cubicBezTo>
                    <a:pt x="32" y="555"/>
                    <a:pt x="34" y="553"/>
                    <a:pt x="32" y="553"/>
                  </a:cubicBezTo>
                  <a:cubicBezTo>
                    <a:pt x="31" y="551"/>
                    <a:pt x="27" y="548"/>
                    <a:pt x="30" y="547"/>
                  </a:cubicBezTo>
                  <a:cubicBezTo>
                    <a:pt x="32" y="546"/>
                    <a:pt x="34" y="549"/>
                    <a:pt x="35" y="545"/>
                  </a:cubicBezTo>
                  <a:cubicBezTo>
                    <a:pt x="35" y="544"/>
                    <a:pt x="35" y="542"/>
                    <a:pt x="34" y="541"/>
                  </a:cubicBezTo>
                  <a:cubicBezTo>
                    <a:pt x="34" y="540"/>
                    <a:pt x="33" y="540"/>
                    <a:pt x="32" y="540"/>
                  </a:cubicBezTo>
                  <a:cubicBezTo>
                    <a:pt x="29" y="540"/>
                    <a:pt x="29" y="537"/>
                    <a:pt x="28" y="535"/>
                  </a:cubicBezTo>
                  <a:cubicBezTo>
                    <a:pt x="27" y="532"/>
                    <a:pt x="24" y="532"/>
                    <a:pt x="23" y="530"/>
                  </a:cubicBezTo>
                  <a:cubicBezTo>
                    <a:pt x="22" y="529"/>
                    <a:pt x="22" y="527"/>
                    <a:pt x="22" y="526"/>
                  </a:cubicBezTo>
                  <a:cubicBezTo>
                    <a:pt x="22" y="525"/>
                    <a:pt x="21" y="524"/>
                    <a:pt x="20" y="523"/>
                  </a:cubicBezTo>
                  <a:cubicBezTo>
                    <a:pt x="19" y="520"/>
                    <a:pt x="19" y="517"/>
                    <a:pt x="18" y="514"/>
                  </a:cubicBezTo>
                  <a:cubicBezTo>
                    <a:pt x="18" y="513"/>
                    <a:pt x="18" y="511"/>
                    <a:pt x="17" y="511"/>
                  </a:cubicBezTo>
                  <a:cubicBezTo>
                    <a:pt x="16" y="512"/>
                    <a:pt x="16" y="514"/>
                    <a:pt x="16" y="515"/>
                  </a:cubicBezTo>
                  <a:cubicBezTo>
                    <a:pt x="15" y="513"/>
                    <a:pt x="15" y="511"/>
                    <a:pt x="15" y="508"/>
                  </a:cubicBezTo>
                  <a:cubicBezTo>
                    <a:pt x="14" y="506"/>
                    <a:pt x="14" y="504"/>
                    <a:pt x="13" y="502"/>
                  </a:cubicBezTo>
                  <a:cubicBezTo>
                    <a:pt x="12" y="502"/>
                    <a:pt x="12" y="502"/>
                    <a:pt x="12" y="501"/>
                  </a:cubicBezTo>
                  <a:cubicBezTo>
                    <a:pt x="12" y="500"/>
                    <a:pt x="12" y="500"/>
                    <a:pt x="12" y="499"/>
                  </a:cubicBezTo>
                  <a:cubicBezTo>
                    <a:pt x="12" y="498"/>
                    <a:pt x="9" y="497"/>
                    <a:pt x="11" y="496"/>
                  </a:cubicBezTo>
                  <a:cubicBezTo>
                    <a:pt x="11" y="494"/>
                    <a:pt x="12" y="493"/>
                    <a:pt x="12" y="491"/>
                  </a:cubicBezTo>
                  <a:cubicBezTo>
                    <a:pt x="12" y="490"/>
                    <a:pt x="12" y="489"/>
                    <a:pt x="12" y="487"/>
                  </a:cubicBezTo>
                  <a:cubicBezTo>
                    <a:pt x="13" y="484"/>
                    <a:pt x="14" y="482"/>
                    <a:pt x="13" y="480"/>
                  </a:cubicBezTo>
                  <a:cubicBezTo>
                    <a:pt x="12" y="476"/>
                    <a:pt x="10" y="481"/>
                    <a:pt x="9" y="481"/>
                  </a:cubicBezTo>
                  <a:cubicBezTo>
                    <a:pt x="6" y="484"/>
                    <a:pt x="8" y="478"/>
                    <a:pt x="7" y="478"/>
                  </a:cubicBezTo>
                  <a:cubicBezTo>
                    <a:pt x="7" y="478"/>
                    <a:pt x="5" y="480"/>
                    <a:pt x="5" y="481"/>
                  </a:cubicBezTo>
                  <a:cubicBezTo>
                    <a:pt x="4" y="480"/>
                    <a:pt x="4" y="478"/>
                    <a:pt x="4" y="477"/>
                  </a:cubicBezTo>
                  <a:cubicBezTo>
                    <a:pt x="2" y="479"/>
                    <a:pt x="0" y="477"/>
                    <a:pt x="1" y="475"/>
                  </a:cubicBezTo>
                  <a:cubicBezTo>
                    <a:pt x="2" y="471"/>
                    <a:pt x="2" y="469"/>
                    <a:pt x="1" y="466"/>
                  </a:cubicBezTo>
                  <a:cubicBezTo>
                    <a:pt x="1" y="464"/>
                    <a:pt x="1" y="463"/>
                    <a:pt x="1" y="461"/>
                  </a:cubicBezTo>
                  <a:cubicBezTo>
                    <a:pt x="1" y="460"/>
                    <a:pt x="0" y="459"/>
                    <a:pt x="0" y="457"/>
                  </a:cubicBezTo>
                  <a:cubicBezTo>
                    <a:pt x="0" y="455"/>
                    <a:pt x="0" y="451"/>
                    <a:pt x="2" y="450"/>
                  </a:cubicBezTo>
                  <a:cubicBezTo>
                    <a:pt x="1" y="450"/>
                    <a:pt x="1" y="450"/>
                    <a:pt x="1" y="450"/>
                  </a:cubicBezTo>
                  <a:cubicBezTo>
                    <a:pt x="7" y="450"/>
                    <a:pt x="3" y="457"/>
                    <a:pt x="7" y="458"/>
                  </a:cubicBezTo>
                  <a:cubicBezTo>
                    <a:pt x="10" y="460"/>
                    <a:pt x="11" y="451"/>
                    <a:pt x="11" y="449"/>
                  </a:cubicBezTo>
                  <a:cubicBezTo>
                    <a:pt x="12" y="446"/>
                    <a:pt x="13" y="444"/>
                    <a:pt x="12" y="440"/>
                  </a:cubicBezTo>
                  <a:cubicBezTo>
                    <a:pt x="12" y="438"/>
                    <a:pt x="11" y="435"/>
                    <a:pt x="11" y="432"/>
                  </a:cubicBezTo>
                  <a:cubicBezTo>
                    <a:pt x="11" y="430"/>
                    <a:pt x="13" y="430"/>
                    <a:pt x="14" y="428"/>
                  </a:cubicBezTo>
                  <a:cubicBezTo>
                    <a:pt x="16" y="426"/>
                    <a:pt x="13" y="424"/>
                    <a:pt x="14" y="421"/>
                  </a:cubicBezTo>
                  <a:cubicBezTo>
                    <a:pt x="15" y="419"/>
                    <a:pt x="18" y="420"/>
                    <a:pt x="20" y="419"/>
                  </a:cubicBezTo>
                  <a:cubicBezTo>
                    <a:pt x="22" y="418"/>
                    <a:pt x="24" y="416"/>
                    <a:pt x="25" y="414"/>
                  </a:cubicBezTo>
                  <a:cubicBezTo>
                    <a:pt x="27" y="411"/>
                    <a:pt x="27" y="409"/>
                    <a:pt x="27" y="406"/>
                  </a:cubicBezTo>
                  <a:cubicBezTo>
                    <a:pt x="27" y="403"/>
                    <a:pt x="28" y="401"/>
                    <a:pt x="28" y="398"/>
                  </a:cubicBezTo>
                  <a:cubicBezTo>
                    <a:pt x="28" y="393"/>
                    <a:pt x="24" y="388"/>
                    <a:pt x="23" y="383"/>
                  </a:cubicBezTo>
                  <a:cubicBezTo>
                    <a:pt x="23" y="381"/>
                    <a:pt x="21" y="377"/>
                    <a:pt x="23" y="375"/>
                  </a:cubicBezTo>
                  <a:cubicBezTo>
                    <a:pt x="24" y="374"/>
                    <a:pt x="28" y="374"/>
                    <a:pt x="30" y="374"/>
                  </a:cubicBezTo>
                  <a:cubicBezTo>
                    <a:pt x="31" y="373"/>
                    <a:pt x="31" y="371"/>
                    <a:pt x="32" y="369"/>
                  </a:cubicBezTo>
                  <a:cubicBezTo>
                    <a:pt x="33" y="367"/>
                    <a:pt x="33" y="366"/>
                    <a:pt x="33" y="363"/>
                  </a:cubicBezTo>
                  <a:cubicBezTo>
                    <a:pt x="33" y="360"/>
                    <a:pt x="31" y="355"/>
                    <a:pt x="28" y="353"/>
                  </a:cubicBezTo>
                  <a:cubicBezTo>
                    <a:pt x="26" y="352"/>
                    <a:pt x="24" y="352"/>
                    <a:pt x="23" y="350"/>
                  </a:cubicBezTo>
                  <a:cubicBezTo>
                    <a:pt x="21" y="348"/>
                    <a:pt x="20" y="346"/>
                    <a:pt x="20" y="344"/>
                  </a:cubicBezTo>
                  <a:cubicBezTo>
                    <a:pt x="20" y="341"/>
                    <a:pt x="21" y="339"/>
                    <a:pt x="21" y="336"/>
                  </a:cubicBezTo>
                  <a:cubicBezTo>
                    <a:pt x="22" y="334"/>
                    <a:pt x="22" y="331"/>
                    <a:pt x="22" y="328"/>
                  </a:cubicBezTo>
                  <a:cubicBezTo>
                    <a:pt x="23" y="323"/>
                    <a:pt x="21" y="319"/>
                    <a:pt x="20" y="314"/>
                  </a:cubicBezTo>
                  <a:cubicBezTo>
                    <a:pt x="19" y="312"/>
                    <a:pt x="18" y="310"/>
                    <a:pt x="19" y="308"/>
                  </a:cubicBezTo>
                  <a:cubicBezTo>
                    <a:pt x="19" y="305"/>
                    <a:pt x="20" y="303"/>
                    <a:pt x="19" y="300"/>
                  </a:cubicBezTo>
                  <a:cubicBezTo>
                    <a:pt x="18" y="298"/>
                    <a:pt x="18" y="297"/>
                    <a:pt x="19" y="295"/>
                  </a:cubicBezTo>
                  <a:cubicBezTo>
                    <a:pt x="20" y="292"/>
                    <a:pt x="21" y="292"/>
                    <a:pt x="20" y="289"/>
                  </a:cubicBezTo>
                  <a:cubicBezTo>
                    <a:pt x="18" y="285"/>
                    <a:pt x="15" y="281"/>
                    <a:pt x="18" y="276"/>
                  </a:cubicBezTo>
                  <a:cubicBezTo>
                    <a:pt x="19" y="274"/>
                    <a:pt x="21" y="273"/>
                    <a:pt x="21" y="270"/>
                  </a:cubicBezTo>
                  <a:cubicBezTo>
                    <a:pt x="21" y="268"/>
                    <a:pt x="20" y="267"/>
                    <a:pt x="22" y="264"/>
                  </a:cubicBezTo>
                  <a:cubicBezTo>
                    <a:pt x="24" y="261"/>
                    <a:pt x="26" y="256"/>
                    <a:pt x="28" y="252"/>
                  </a:cubicBezTo>
                  <a:cubicBezTo>
                    <a:pt x="31" y="249"/>
                    <a:pt x="36" y="246"/>
                    <a:pt x="40" y="245"/>
                  </a:cubicBezTo>
                  <a:cubicBezTo>
                    <a:pt x="42" y="245"/>
                    <a:pt x="45" y="245"/>
                    <a:pt x="47" y="246"/>
                  </a:cubicBezTo>
                  <a:cubicBezTo>
                    <a:pt x="48" y="246"/>
                    <a:pt x="49" y="246"/>
                    <a:pt x="50" y="246"/>
                  </a:cubicBezTo>
                  <a:cubicBezTo>
                    <a:pt x="51" y="246"/>
                    <a:pt x="53" y="248"/>
                    <a:pt x="54" y="248"/>
                  </a:cubicBezTo>
                  <a:cubicBezTo>
                    <a:pt x="58" y="248"/>
                    <a:pt x="59" y="240"/>
                    <a:pt x="59" y="237"/>
                  </a:cubicBezTo>
                  <a:cubicBezTo>
                    <a:pt x="59" y="235"/>
                    <a:pt x="59" y="233"/>
                    <a:pt x="59" y="231"/>
                  </a:cubicBezTo>
                  <a:cubicBezTo>
                    <a:pt x="58" y="228"/>
                    <a:pt x="57" y="228"/>
                    <a:pt x="55" y="226"/>
                  </a:cubicBezTo>
                  <a:cubicBezTo>
                    <a:pt x="52" y="225"/>
                    <a:pt x="47" y="222"/>
                    <a:pt x="50" y="218"/>
                  </a:cubicBezTo>
                  <a:cubicBezTo>
                    <a:pt x="51" y="217"/>
                    <a:pt x="53" y="215"/>
                    <a:pt x="54" y="214"/>
                  </a:cubicBezTo>
                  <a:cubicBezTo>
                    <a:pt x="55" y="212"/>
                    <a:pt x="56" y="209"/>
                    <a:pt x="57" y="207"/>
                  </a:cubicBezTo>
                  <a:cubicBezTo>
                    <a:pt x="59" y="203"/>
                    <a:pt x="62" y="199"/>
                    <a:pt x="63" y="195"/>
                  </a:cubicBezTo>
                  <a:cubicBezTo>
                    <a:pt x="63" y="192"/>
                    <a:pt x="64" y="191"/>
                    <a:pt x="65" y="188"/>
                  </a:cubicBezTo>
                  <a:cubicBezTo>
                    <a:pt x="66" y="186"/>
                    <a:pt x="66" y="184"/>
                    <a:pt x="66" y="181"/>
                  </a:cubicBezTo>
                  <a:cubicBezTo>
                    <a:pt x="66" y="179"/>
                    <a:pt x="66" y="176"/>
                    <a:pt x="66" y="173"/>
                  </a:cubicBezTo>
                  <a:cubicBezTo>
                    <a:pt x="66" y="171"/>
                    <a:pt x="68" y="169"/>
                    <a:pt x="68" y="166"/>
                  </a:cubicBezTo>
                  <a:cubicBezTo>
                    <a:pt x="69" y="162"/>
                    <a:pt x="67" y="158"/>
                    <a:pt x="66" y="154"/>
                  </a:cubicBezTo>
                  <a:cubicBezTo>
                    <a:pt x="65" y="148"/>
                    <a:pt x="70" y="150"/>
                    <a:pt x="74" y="149"/>
                  </a:cubicBezTo>
                  <a:cubicBezTo>
                    <a:pt x="76" y="148"/>
                    <a:pt x="78" y="147"/>
                    <a:pt x="80" y="146"/>
                  </a:cubicBezTo>
                  <a:cubicBezTo>
                    <a:pt x="81" y="145"/>
                    <a:pt x="83" y="144"/>
                    <a:pt x="84" y="143"/>
                  </a:cubicBezTo>
                  <a:cubicBezTo>
                    <a:pt x="86" y="139"/>
                    <a:pt x="82" y="135"/>
                    <a:pt x="84" y="131"/>
                  </a:cubicBezTo>
                  <a:cubicBezTo>
                    <a:pt x="85" y="129"/>
                    <a:pt x="87" y="128"/>
                    <a:pt x="88" y="127"/>
                  </a:cubicBezTo>
                  <a:cubicBezTo>
                    <a:pt x="90" y="124"/>
                    <a:pt x="90" y="122"/>
                    <a:pt x="91" y="120"/>
                  </a:cubicBezTo>
                  <a:cubicBezTo>
                    <a:pt x="92" y="115"/>
                    <a:pt x="95" y="111"/>
                    <a:pt x="99" y="108"/>
                  </a:cubicBezTo>
                  <a:cubicBezTo>
                    <a:pt x="102" y="106"/>
                    <a:pt x="104" y="102"/>
                    <a:pt x="103" y="98"/>
                  </a:cubicBezTo>
                  <a:cubicBezTo>
                    <a:pt x="103" y="93"/>
                    <a:pt x="98" y="90"/>
                    <a:pt x="97" y="86"/>
                  </a:cubicBezTo>
                  <a:cubicBezTo>
                    <a:pt x="96" y="80"/>
                    <a:pt x="101" y="82"/>
                    <a:pt x="104" y="79"/>
                  </a:cubicBezTo>
                  <a:cubicBezTo>
                    <a:pt x="107" y="76"/>
                    <a:pt x="107" y="70"/>
                    <a:pt x="108" y="65"/>
                  </a:cubicBezTo>
                  <a:cubicBezTo>
                    <a:pt x="109" y="61"/>
                    <a:pt x="114" y="58"/>
                    <a:pt x="117" y="55"/>
                  </a:cubicBezTo>
                  <a:cubicBezTo>
                    <a:pt x="118" y="54"/>
                    <a:pt x="119" y="51"/>
                    <a:pt x="121" y="51"/>
                  </a:cubicBezTo>
                  <a:cubicBezTo>
                    <a:pt x="122" y="51"/>
                    <a:pt x="125" y="53"/>
                    <a:pt x="126" y="54"/>
                  </a:cubicBezTo>
                  <a:cubicBezTo>
                    <a:pt x="128" y="55"/>
                    <a:pt x="130" y="57"/>
                    <a:pt x="132" y="57"/>
                  </a:cubicBezTo>
                  <a:cubicBezTo>
                    <a:pt x="133" y="57"/>
                    <a:pt x="133" y="55"/>
                    <a:pt x="134" y="54"/>
                  </a:cubicBezTo>
                  <a:cubicBezTo>
                    <a:pt x="135" y="52"/>
                    <a:pt x="136" y="50"/>
                    <a:pt x="137" y="48"/>
                  </a:cubicBezTo>
                  <a:cubicBezTo>
                    <a:pt x="138" y="46"/>
                    <a:pt x="137" y="43"/>
                    <a:pt x="137" y="41"/>
                  </a:cubicBezTo>
                  <a:cubicBezTo>
                    <a:pt x="137" y="38"/>
                    <a:pt x="137" y="36"/>
                    <a:pt x="137" y="33"/>
                  </a:cubicBezTo>
                  <a:cubicBezTo>
                    <a:pt x="137" y="32"/>
                    <a:pt x="136" y="29"/>
                    <a:pt x="137" y="27"/>
                  </a:cubicBezTo>
                  <a:cubicBezTo>
                    <a:pt x="138" y="26"/>
                    <a:pt x="140" y="25"/>
                    <a:pt x="141" y="25"/>
                  </a:cubicBezTo>
                  <a:cubicBezTo>
                    <a:pt x="143" y="25"/>
                    <a:pt x="144" y="27"/>
                    <a:pt x="146" y="28"/>
                  </a:cubicBezTo>
                  <a:cubicBezTo>
                    <a:pt x="148" y="29"/>
                    <a:pt x="149" y="29"/>
                    <a:pt x="151" y="29"/>
                  </a:cubicBezTo>
                  <a:cubicBezTo>
                    <a:pt x="154" y="29"/>
                    <a:pt x="156" y="30"/>
                    <a:pt x="159" y="31"/>
                  </a:cubicBezTo>
                  <a:cubicBezTo>
                    <a:pt x="161" y="31"/>
                    <a:pt x="163" y="32"/>
                    <a:pt x="165" y="33"/>
                  </a:cubicBezTo>
                  <a:cubicBezTo>
                    <a:pt x="167" y="34"/>
                    <a:pt x="170" y="36"/>
                    <a:pt x="172" y="36"/>
                  </a:cubicBezTo>
                  <a:cubicBezTo>
                    <a:pt x="174" y="37"/>
                    <a:pt x="175" y="34"/>
                    <a:pt x="176" y="32"/>
                  </a:cubicBezTo>
                  <a:cubicBezTo>
                    <a:pt x="177" y="30"/>
                    <a:pt x="177" y="30"/>
                    <a:pt x="175" y="29"/>
                  </a:cubicBezTo>
                  <a:cubicBezTo>
                    <a:pt x="174" y="28"/>
                    <a:pt x="171" y="28"/>
                    <a:pt x="172" y="26"/>
                  </a:cubicBezTo>
                  <a:cubicBezTo>
                    <a:pt x="172" y="25"/>
                    <a:pt x="175" y="24"/>
                    <a:pt x="176" y="23"/>
                  </a:cubicBezTo>
                  <a:cubicBezTo>
                    <a:pt x="179" y="20"/>
                    <a:pt x="180" y="15"/>
                    <a:pt x="180" y="11"/>
                  </a:cubicBezTo>
                  <a:cubicBezTo>
                    <a:pt x="180" y="9"/>
                    <a:pt x="180" y="7"/>
                    <a:pt x="178" y="5"/>
                  </a:cubicBezTo>
                  <a:cubicBezTo>
                    <a:pt x="177" y="3"/>
                    <a:pt x="175" y="3"/>
                    <a:pt x="176" y="0"/>
                  </a:cubicBezTo>
                  <a:cubicBezTo>
                    <a:pt x="181" y="1"/>
                    <a:pt x="185" y="0"/>
                    <a:pt x="190" y="3"/>
                  </a:cubicBezTo>
                  <a:cubicBezTo>
                    <a:pt x="192" y="4"/>
                    <a:pt x="192" y="5"/>
                    <a:pt x="191" y="6"/>
                  </a:cubicBezTo>
                  <a:cubicBezTo>
                    <a:pt x="190" y="8"/>
                    <a:pt x="190" y="7"/>
                    <a:pt x="191" y="8"/>
                  </a:cubicBezTo>
                  <a:cubicBezTo>
                    <a:pt x="192" y="9"/>
                    <a:pt x="194" y="9"/>
                    <a:pt x="195" y="10"/>
                  </a:cubicBezTo>
                  <a:cubicBezTo>
                    <a:pt x="196" y="11"/>
                    <a:pt x="196" y="13"/>
                    <a:pt x="197" y="14"/>
                  </a:cubicBezTo>
                  <a:cubicBezTo>
                    <a:pt x="198" y="16"/>
                    <a:pt x="200" y="16"/>
                    <a:pt x="201" y="18"/>
                  </a:cubicBezTo>
                  <a:cubicBezTo>
                    <a:pt x="202" y="19"/>
                    <a:pt x="201" y="19"/>
                    <a:pt x="202" y="20"/>
                  </a:cubicBezTo>
                  <a:cubicBezTo>
                    <a:pt x="203" y="20"/>
                    <a:pt x="204" y="20"/>
                    <a:pt x="204" y="21"/>
                  </a:cubicBezTo>
                  <a:cubicBezTo>
                    <a:pt x="206" y="22"/>
                    <a:pt x="206" y="24"/>
                    <a:pt x="207" y="25"/>
                  </a:cubicBezTo>
                  <a:cubicBezTo>
                    <a:pt x="209" y="26"/>
                    <a:pt x="211" y="25"/>
                    <a:pt x="212" y="28"/>
                  </a:cubicBezTo>
                  <a:cubicBezTo>
                    <a:pt x="213" y="29"/>
                    <a:pt x="213" y="31"/>
                    <a:pt x="215" y="31"/>
                  </a:cubicBezTo>
                  <a:cubicBezTo>
                    <a:pt x="218" y="31"/>
                    <a:pt x="218" y="31"/>
                    <a:pt x="221" y="32"/>
                  </a:cubicBezTo>
                  <a:cubicBezTo>
                    <a:pt x="222" y="33"/>
                    <a:pt x="224" y="33"/>
                    <a:pt x="225" y="34"/>
                  </a:cubicBezTo>
                  <a:cubicBezTo>
                    <a:pt x="227" y="36"/>
                    <a:pt x="229" y="37"/>
                    <a:pt x="231" y="39"/>
                  </a:cubicBezTo>
                  <a:cubicBezTo>
                    <a:pt x="232" y="40"/>
                    <a:pt x="233" y="41"/>
                    <a:pt x="234" y="43"/>
                  </a:cubicBezTo>
                  <a:cubicBezTo>
                    <a:pt x="235" y="45"/>
                    <a:pt x="235" y="47"/>
                    <a:pt x="235" y="50"/>
                  </a:cubicBezTo>
                  <a:cubicBezTo>
                    <a:pt x="236" y="49"/>
                    <a:pt x="237" y="50"/>
                    <a:pt x="238" y="49"/>
                  </a:cubicBezTo>
                  <a:cubicBezTo>
                    <a:pt x="239" y="51"/>
                    <a:pt x="239" y="52"/>
                    <a:pt x="240" y="54"/>
                  </a:cubicBezTo>
                  <a:cubicBezTo>
                    <a:pt x="241" y="55"/>
                    <a:pt x="242" y="56"/>
                    <a:pt x="243" y="57"/>
                  </a:cubicBezTo>
                  <a:cubicBezTo>
                    <a:pt x="245" y="59"/>
                    <a:pt x="244" y="60"/>
                    <a:pt x="243" y="61"/>
                  </a:cubicBezTo>
                  <a:cubicBezTo>
                    <a:pt x="241" y="63"/>
                    <a:pt x="241" y="64"/>
                    <a:pt x="241" y="66"/>
                  </a:cubicBezTo>
                  <a:cubicBezTo>
                    <a:pt x="241" y="68"/>
                    <a:pt x="241" y="70"/>
                    <a:pt x="242" y="72"/>
                  </a:cubicBezTo>
                  <a:cubicBezTo>
                    <a:pt x="242" y="74"/>
                    <a:pt x="244" y="75"/>
                    <a:pt x="243" y="76"/>
                  </a:cubicBezTo>
                  <a:cubicBezTo>
                    <a:pt x="243" y="78"/>
                    <a:pt x="239" y="82"/>
                    <a:pt x="242" y="84"/>
                  </a:cubicBezTo>
                  <a:cubicBezTo>
                    <a:pt x="243" y="85"/>
                    <a:pt x="245" y="84"/>
                    <a:pt x="246" y="86"/>
                  </a:cubicBezTo>
                  <a:cubicBezTo>
                    <a:pt x="246" y="87"/>
                    <a:pt x="247" y="89"/>
                    <a:pt x="247" y="90"/>
                  </a:cubicBezTo>
                  <a:cubicBezTo>
                    <a:pt x="247" y="92"/>
                    <a:pt x="245" y="92"/>
                    <a:pt x="244" y="94"/>
                  </a:cubicBezTo>
                  <a:cubicBezTo>
                    <a:pt x="243" y="95"/>
                    <a:pt x="244" y="95"/>
                    <a:pt x="244" y="96"/>
                  </a:cubicBezTo>
                  <a:cubicBezTo>
                    <a:pt x="244" y="97"/>
                    <a:pt x="243" y="97"/>
                    <a:pt x="243" y="98"/>
                  </a:cubicBezTo>
                  <a:cubicBezTo>
                    <a:pt x="243" y="100"/>
                    <a:pt x="244" y="101"/>
                    <a:pt x="244" y="103"/>
                  </a:cubicBezTo>
                  <a:cubicBezTo>
                    <a:pt x="245" y="105"/>
                    <a:pt x="245" y="106"/>
                    <a:pt x="247" y="108"/>
                  </a:cubicBezTo>
                  <a:cubicBezTo>
                    <a:pt x="249" y="111"/>
                    <a:pt x="251" y="113"/>
                    <a:pt x="251" y="117"/>
                  </a:cubicBezTo>
                  <a:cubicBezTo>
                    <a:pt x="247" y="119"/>
                    <a:pt x="249" y="124"/>
                    <a:pt x="249" y="128"/>
                  </a:cubicBezTo>
                  <a:cubicBezTo>
                    <a:pt x="249" y="129"/>
                    <a:pt x="248" y="131"/>
                    <a:pt x="247" y="132"/>
                  </a:cubicBezTo>
                  <a:cubicBezTo>
                    <a:pt x="245" y="133"/>
                    <a:pt x="243" y="134"/>
                    <a:pt x="243" y="136"/>
                  </a:cubicBezTo>
                  <a:cubicBezTo>
                    <a:pt x="246" y="136"/>
                    <a:pt x="245" y="142"/>
                    <a:pt x="245" y="143"/>
                  </a:cubicBezTo>
                  <a:cubicBezTo>
                    <a:pt x="245" y="145"/>
                    <a:pt x="245" y="146"/>
                    <a:pt x="246" y="147"/>
                  </a:cubicBezTo>
                  <a:cubicBezTo>
                    <a:pt x="247" y="148"/>
                    <a:pt x="248" y="148"/>
                    <a:pt x="248" y="148"/>
                  </a:cubicBezTo>
                  <a:cubicBezTo>
                    <a:pt x="249" y="149"/>
                    <a:pt x="249" y="150"/>
                    <a:pt x="250" y="151"/>
                  </a:cubicBezTo>
                  <a:cubicBezTo>
                    <a:pt x="250" y="153"/>
                    <a:pt x="252" y="155"/>
                    <a:pt x="252" y="157"/>
                  </a:cubicBezTo>
                  <a:cubicBezTo>
                    <a:pt x="253" y="159"/>
                    <a:pt x="253" y="161"/>
                    <a:pt x="254" y="163"/>
                  </a:cubicBezTo>
                  <a:close/>
                  <a:moveTo>
                    <a:pt x="102" y="549"/>
                  </a:moveTo>
                  <a:cubicBezTo>
                    <a:pt x="101" y="551"/>
                    <a:pt x="103" y="558"/>
                    <a:pt x="105" y="554"/>
                  </a:cubicBezTo>
                  <a:cubicBezTo>
                    <a:pt x="106" y="553"/>
                    <a:pt x="106" y="549"/>
                    <a:pt x="107" y="548"/>
                  </a:cubicBezTo>
                  <a:cubicBezTo>
                    <a:pt x="107" y="545"/>
                    <a:pt x="108" y="543"/>
                    <a:pt x="109" y="540"/>
                  </a:cubicBezTo>
                  <a:cubicBezTo>
                    <a:pt x="110" y="536"/>
                    <a:pt x="111" y="532"/>
                    <a:pt x="112" y="528"/>
                  </a:cubicBezTo>
                  <a:cubicBezTo>
                    <a:pt x="112" y="525"/>
                    <a:pt x="113" y="524"/>
                    <a:pt x="114" y="522"/>
                  </a:cubicBezTo>
                  <a:cubicBezTo>
                    <a:pt x="115" y="520"/>
                    <a:pt x="116" y="517"/>
                    <a:pt x="116" y="515"/>
                  </a:cubicBezTo>
                  <a:cubicBezTo>
                    <a:pt x="113" y="516"/>
                    <a:pt x="113" y="518"/>
                    <a:pt x="112" y="521"/>
                  </a:cubicBezTo>
                  <a:cubicBezTo>
                    <a:pt x="112" y="523"/>
                    <a:pt x="111" y="527"/>
                    <a:pt x="110" y="529"/>
                  </a:cubicBezTo>
                  <a:cubicBezTo>
                    <a:pt x="109" y="531"/>
                    <a:pt x="108" y="531"/>
                    <a:pt x="107" y="532"/>
                  </a:cubicBezTo>
                  <a:cubicBezTo>
                    <a:pt x="106" y="533"/>
                    <a:pt x="106" y="535"/>
                    <a:pt x="106" y="537"/>
                  </a:cubicBezTo>
                  <a:cubicBezTo>
                    <a:pt x="105" y="540"/>
                    <a:pt x="103" y="544"/>
                    <a:pt x="103" y="547"/>
                  </a:cubicBezTo>
                  <a:cubicBezTo>
                    <a:pt x="102" y="548"/>
                    <a:pt x="102" y="549"/>
                    <a:pt x="102" y="549"/>
                  </a:cubicBezTo>
                  <a:close/>
                  <a:moveTo>
                    <a:pt x="141" y="525"/>
                  </a:moveTo>
                  <a:cubicBezTo>
                    <a:pt x="141" y="522"/>
                    <a:pt x="145" y="521"/>
                    <a:pt x="147" y="519"/>
                  </a:cubicBezTo>
                  <a:cubicBezTo>
                    <a:pt x="148" y="518"/>
                    <a:pt x="147" y="518"/>
                    <a:pt x="147" y="517"/>
                  </a:cubicBezTo>
                  <a:cubicBezTo>
                    <a:pt x="147" y="515"/>
                    <a:pt x="149" y="515"/>
                    <a:pt x="151" y="514"/>
                  </a:cubicBezTo>
                  <a:cubicBezTo>
                    <a:pt x="154" y="513"/>
                    <a:pt x="150" y="512"/>
                    <a:pt x="149" y="511"/>
                  </a:cubicBezTo>
                  <a:cubicBezTo>
                    <a:pt x="148" y="510"/>
                    <a:pt x="149" y="509"/>
                    <a:pt x="149" y="508"/>
                  </a:cubicBezTo>
                  <a:cubicBezTo>
                    <a:pt x="150" y="507"/>
                    <a:pt x="149" y="507"/>
                    <a:pt x="149" y="505"/>
                  </a:cubicBezTo>
                  <a:cubicBezTo>
                    <a:pt x="149" y="505"/>
                    <a:pt x="149" y="504"/>
                    <a:pt x="149" y="503"/>
                  </a:cubicBezTo>
                  <a:cubicBezTo>
                    <a:pt x="150" y="502"/>
                    <a:pt x="151" y="502"/>
                    <a:pt x="152" y="501"/>
                  </a:cubicBezTo>
                  <a:cubicBezTo>
                    <a:pt x="153" y="500"/>
                    <a:pt x="152" y="499"/>
                    <a:pt x="153" y="499"/>
                  </a:cubicBezTo>
                  <a:cubicBezTo>
                    <a:pt x="153" y="498"/>
                    <a:pt x="154" y="498"/>
                    <a:pt x="155" y="497"/>
                  </a:cubicBezTo>
                  <a:cubicBezTo>
                    <a:pt x="156" y="497"/>
                    <a:pt x="156" y="496"/>
                    <a:pt x="157" y="495"/>
                  </a:cubicBezTo>
                  <a:cubicBezTo>
                    <a:pt x="157" y="495"/>
                    <a:pt x="159" y="494"/>
                    <a:pt x="159" y="493"/>
                  </a:cubicBezTo>
                  <a:cubicBezTo>
                    <a:pt x="159" y="492"/>
                    <a:pt x="157" y="492"/>
                    <a:pt x="156" y="492"/>
                  </a:cubicBezTo>
                  <a:cubicBezTo>
                    <a:pt x="156" y="492"/>
                    <a:pt x="151" y="498"/>
                    <a:pt x="151" y="495"/>
                  </a:cubicBezTo>
                  <a:cubicBezTo>
                    <a:pt x="150" y="495"/>
                    <a:pt x="151" y="497"/>
                    <a:pt x="150" y="497"/>
                  </a:cubicBezTo>
                  <a:cubicBezTo>
                    <a:pt x="149" y="498"/>
                    <a:pt x="148" y="495"/>
                    <a:pt x="148" y="494"/>
                  </a:cubicBezTo>
                  <a:cubicBezTo>
                    <a:pt x="147" y="494"/>
                    <a:pt x="147" y="496"/>
                    <a:pt x="146" y="496"/>
                  </a:cubicBezTo>
                  <a:cubicBezTo>
                    <a:pt x="146" y="497"/>
                    <a:pt x="146" y="497"/>
                    <a:pt x="145" y="498"/>
                  </a:cubicBezTo>
                  <a:cubicBezTo>
                    <a:pt x="143" y="499"/>
                    <a:pt x="142" y="500"/>
                    <a:pt x="141" y="503"/>
                  </a:cubicBezTo>
                  <a:cubicBezTo>
                    <a:pt x="139" y="505"/>
                    <a:pt x="137" y="506"/>
                    <a:pt x="137" y="508"/>
                  </a:cubicBezTo>
                  <a:cubicBezTo>
                    <a:pt x="136" y="511"/>
                    <a:pt x="137" y="513"/>
                    <a:pt x="137" y="515"/>
                  </a:cubicBezTo>
                  <a:cubicBezTo>
                    <a:pt x="137" y="516"/>
                    <a:pt x="137" y="517"/>
                    <a:pt x="137" y="518"/>
                  </a:cubicBezTo>
                  <a:cubicBezTo>
                    <a:pt x="137" y="519"/>
                    <a:pt x="137" y="520"/>
                    <a:pt x="137" y="521"/>
                  </a:cubicBezTo>
                  <a:cubicBezTo>
                    <a:pt x="138" y="524"/>
                    <a:pt x="138" y="525"/>
                    <a:pt x="137" y="527"/>
                  </a:cubicBezTo>
                  <a:cubicBezTo>
                    <a:pt x="137" y="529"/>
                    <a:pt x="136" y="532"/>
                    <a:pt x="139" y="531"/>
                  </a:cubicBezTo>
                  <a:cubicBezTo>
                    <a:pt x="140" y="530"/>
                    <a:pt x="141" y="526"/>
                    <a:pt x="141" y="525"/>
                  </a:cubicBezTo>
                </a:path>
              </a:pathLst>
            </a:custGeom>
            <a:solidFill>
              <a:srgbClr val="A7D27F"/>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4" name="Freeform 25">
              <a:extLst>
                <a:ext uri="{FF2B5EF4-FFF2-40B4-BE49-F238E27FC236}">
                  <a16:creationId xmlns:a16="http://schemas.microsoft.com/office/drawing/2014/main" id="{30600682-B13A-91F5-91A3-717B495BFA11}"/>
                </a:ext>
              </a:extLst>
            </p:cNvPr>
            <p:cNvSpPr>
              <a:spLocks noEditPoints="1"/>
            </p:cNvSpPr>
            <p:nvPr/>
          </p:nvSpPr>
          <p:spPr bwMode="auto">
            <a:xfrm>
              <a:off x="7740650" y="5275263"/>
              <a:ext cx="1020763" cy="758825"/>
            </a:xfrm>
            <a:custGeom>
              <a:avLst/>
              <a:gdLst>
                <a:gd name="T0" fmla="*/ 230 w 268"/>
                <a:gd name="T1" fmla="*/ 60 h 199"/>
                <a:gd name="T2" fmla="*/ 197 w 268"/>
                <a:gd name="T3" fmla="*/ 84 h 199"/>
                <a:gd name="T4" fmla="*/ 176 w 268"/>
                <a:gd name="T5" fmla="*/ 114 h 199"/>
                <a:gd name="T6" fmla="*/ 183 w 268"/>
                <a:gd name="T7" fmla="*/ 136 h 199"/>
                <a:gd name="T8" fmla="*/ 168 w 268"/>
                <a:gd name="T9" fmla="*/ 152 h 199"/>
                <a:gd name="T10" fmla="*/ 157 w 268"/>
                <a:gd name="T11" fmla="*/ 161 h 199"/>
                <a:gd name="T12" fmla="*/ 139 w 268"/>
                <a:gd name="T13" fmla="*/ 182 h 199"/>
                <a:gd name="T14" fmla="*/ 116 w 268"/>
                <a:gd name="T15" fmla="*/ 182 h 199"/>
                <a:gd name="T16" fmla="*/ 89 w 268"/>
                <a:gd name="T17" fmla="*/ 187 h 199"/>
                <a:gd name="T18" fmla="*/ 72 w 268"/>
                <a:gd name="T19" fmla="*/ 199 h 199"/>
                <a:gd name="T20" fmla="*/ 60 w 268"/>
                <a:gd name="T21" fmla="*/ 187 h 199"/>
                <a:gd name="T22" fmla="*/ 49 w 268"/>
                <a:gd name="T23" fmla="*/ 172 h 199"/>
                <a:gd name="T24" fmla="*/ 35 w 268"/>
                <a:gd name="T25" fmla="*/ 160 h 199"/>
                <a:gd name="T26" fmla="*/ 46 w 268"/>
                <a:gd name="T27" fmla="*/ 145 h 199"/>
                <a:gd name="T28" fmla="*/ 40 w 268"/>
                <a:gd name="T29" fmla="*/ 136 h 199"/>
                <a:gd name="T30" fmla="*/ 45 w 268"/>
                <a:gd name="T31" fmla="*/ 123 h 199"/>
                <a:gd name="T32" fmla="*/ 39 w 268"/>
                <a:gd name="T33" fmla="*/ 118 h 199"/>
                <a:gd name="T34" fmla="*/ 44 w 268"/>
                <a:gd name="T35" fmla="*/ 108 h 199"/>
                <a:gd name="T36" fmla="*/ 45 w 268"/>
                <a:gd name="T37" fmla="*/ 96 h 199"/>
                <a:gd name="T38" fmla="*/ 48 w 268"/>
                <a:gd name="T39" fmla="*/ 88 h 199"/>
                <a:gd name="T40" fmla="*/ 48 w 268"/>
                <a:gd name="T41" fmla="*/ 82 h 199"/>
                <a:gd name="T42" fmla="*/ 49 w 268"/>
                <a:gd name="T43" fmla="*/ 72 h 199"/>
                <a:gd name="T44" fmla="*/ 53 w 268"/>
                <a:gd name="T45" fmla="*/ 56 h 199"/>
                <a:gd name="T46" fmla="*/ 50 w 268"/>
                <a:gd name="T47" fmla="*/ 49 h 199"/>
                <a:gd name="T48" fmla="*/ 43 w 268"/>
                <a:gd name="T49" fmla="*/ 50 h 199"/>
                <a:gd name="T50" fmla="*/ 37 w 268"/>
                <a:gd name="T51" fmla="*/ 53 h 199"/>
                <a:gd name="T52" fmla="*/ 27 w 268"/>
                <a:gd name="T53" fmla="*/ 50 h 199"/>
                <a:gd name="T54" fmla="*/ 22 w 268"/>
                <a:gd name="T55" fmla="*/ 46 h 199"/>
                <a:gd name="T56" fmla="*/ 9 w 268"/>
                <a:gd name="T57" fmla="*/ 45 h 199"/>
                <a:gd name="T58" fmla="*/ 9 w 268"/>
                <a:gd name="T59" fmla="*/ 37 h 199"/>
                <a:gd name="T60" fmla="*/ 5 w 268"/>
                <a:gd name="T61" fmla="*/ 31 h 199"/>
                <a:gd name="T62" fmla="*/ 3 w 268"/>
                <a:gd name="T63" fmla="*/ 27 h 199"/>
                <a:gd name="T64" fmla="*/ 3 w 268"/>
                <a:gd name="T65" fmla="*/ 18 h 199"/>
                <a:gd name="T66" fmla="*/ 10 w 268"/>
                <a:gd name="T67" fmla="*/ 13 h 199"/>
                <a:gd name="T68" fmla="*/ 20 w 268"/>
                <a:gd name="T69" fmla="*/ 9 h 199"/>
                <a:gd name="T70" fmla="*/ 30 w 268"/>
                <a:gd name="T71" fmla="*/ 2 h 199"/>
                <a:gd name="T72" fmla="*/ 44 w 268"/>
                <a:gd name="T73" fmla="*/ 8 h 199"/>
                <a:gd name="T74" fmla="*/ 67 w 268"/>
                <a:gd name="T75" fmla="*/ 4 h 199"/>
                <a:gd name="T76" fmla="*/ 83 w 268"/>
                <a:gd name="T77" fmla="*/ 8 h 199"/>
                <a:gd name="T78" fmla="*/ 114 w 268"/>
                <a:gd name="T79" fmla="*/ 9 h 199"/>
                <a:gd name="T80" fmla="*/ 123 w 268"/>
                <a:gd name="T81" fmla="*/ 12 h 199"/>
                <a:gd name="T82" fmla="*/ 131 w 268"/>
                <a:gd name="T83" fmla="*/ 11 h 199"/>
                <a:gd name="T84" fmla="*/ 147 w 268"/>
                <a:gd name="T85" fmla="*/ 12 h 199"/>
                <a:gd name="T86" fmla="*/ 153 w 268"/>
                <a:gd name="T87" fmla="*/ 20 h 199"/>
                <a:gd name="T88" fmla="*/ 168 w 268"/>
                <a:gd name="T89" fmla="*/ 24 h 199"/>
                <a:gd name="T90" fmla="*/ 184 w 268"/>
                <a:gd name="T91" fmla="*/ 29 h 199"/>
                <a:gd name="T92" fmla="*/ 200 w 268"/>
                <a:gd name="T93" fmla="*/ 27 h 199"/>
                <a:gd name="T94" fmla="*/ 211 w 268"/>
                <a:gd name="T95" fmla="*/ 37 h 199"/>
                <a:gd name="T96" fmla="*/ 223 w 268"/>
                <a:gd name="T97" fmla="*/ 38 h 199"/>
                <a:gd name="T98" fmla="*/ 234 w 268"/>
                <a:gd name="T99" fmla="*/ 39 h 199"/>
                <a:gd name="T100" fmla="*/ 243 w 268"/>
                <a:gd name="T101" fmla="*/ 37 h 199"/>
                <a:gd name="T102" fmla="*/ 244 w 268"/>
                <a:gd name="T103" fmla="*/ 43 h 199"/>
                <a:gd name="T104" fmla="*/ 213 w 268"/>
                <a:gd name="T105" fmla="*/ 122 h 199"/>
                <a:gd name="T106" fmla="*/ 210 w 268"/>
                <a:gd name="T107" fmla="*/ 129 h 199"/>
                <a:gd name="T108" fmla="*/ 235 w 268"/>
                <a:gd name="T109" fmla="*/ 113 h 199"/>
                <a:gd name="T110" fmla="*/ 246 w 268"/>
                <a:gd name="T111" fmla="*/ 115 h 199"/>
                <a:gd name="T112" fmla="*/ 244 w 268"/>
                <a:gd name="T113" fmla="*/ 104 h 199"/>
                <a:gd name="T114" fmla="*/ 234 w 268"/>
                <a:gd name="T115" fmla="*/ 105 h 199"/>
                <a:gd name="T116" fmla="*/ 258 w 268"/>
                <a:gd name="T117" fmla="*/ 102 h 199"/>
                <a:gd name="T118" fmla="*/ 257 w 268"/>
                <a:gd name="T119"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8" h="199">
                  <a:moveTo>
                    <a:pt x="245" y="45"/>
                  </a:moveTo>
                  <a:cubicBezTo>
                    <a:pt x="247" y="47"/>
                    <a:pt x="246" y="50"/>
                    <a:pt x="245" y="51"/>
                  </a:cubicBezTo>
                  <a:cubicBezTo>
                    <a:pt x="243" y="53"/>
                    <a:pt x="240" y="55"/>
                    <a:pt x="238" y="56"/>
                  </a:cubicBezTo>
                  <a:cubicBezTo>
                    <a:pt x="236" y="57"/>
                    <a:pt x="233" y="58"/>
                    <a:pt x="230" y="60"/>
                  </a:cubicBezTo>
                  <a:cubicBezTo>
                    <a:pt x="227" y="61"/>
                    <a:pt x="226" y="64"/>
                    <a:pt x="224" y="66"/>
                  </a:cubicBezTo>
                  <a:cubicBezTo>
                    <a:pt x="220" y="69"/>
                    <a:pt x="215" y="70"/>
                    <a:pt x="210" y="71"/>
                  </a:cubicBezTo>
                  <a:cubicBezTo>
                    <a:pt x="204" y="72"/>
                    <a:pt x="198" y="73"/>
                    <a:pt x="196" y="79"/>
                  </a:cubicBezTo>
                  <a:cubicBezTo>
                    <a:pt x="199" y="80"/>
                    <a:pt x="200" y="82"/>
                    <a:pt x="197" y="84"/>
                  </a:cubicBezTo>
                  <a:cubicBezTo>
                    <a:pt x="195" y="86"/>
                    <a:pt x="192" y="86"/>
                    <a:pt x="191" y="89"/>
                  </a:cubicBezTo>
                  <a:cubicBezTo>
                    <a:pt x="189" y="91"/>
                    <a:pt x="187" y="94"/>
                    <a:pt x="185" y="96"/>
                  </a:cubicBezTo>
                  <a:cubicBezTo>
                    <a:pt x="183" y="99"/>
                    <a:pt x="181" y="102"/>
                    <a:pt x="179" y="105"/>
                  </a:cubicBezTo>
                  <a:cubicBezTo>
                    <a:pt x="177" y="108"/>
                    <a:pt x="175" y="111"/>
                    <a:pt x="176" y="114"/>
                  </a:cubicBezTo>
                  <a:cubicBezTo>
                    <a:pt x="176" y="116"/>
                    <a:pt x="177" y="117"/>
                    <a:pt x="177" y="119"/>
                  </a:cubicBezTo>
                  <a:cubicBezTo>
                    <a:pt x="177" y="121"/>
                    <a:pt x="177" y="123"/>
                    <a:pt x="178" y="124"/>
                  </a:cubicBezTo>
                  <a:cubicBezTo>
                    <a:pt x="179" y="127"/>
                    <a:pt x="183" y="127"/>
                    <a:pt x="185" y="130"/>
                  </a:cubicBezTo>
                  <a:cubicBezTo>
                    <a:pt x="187" y="133"/>
                    <a:pt x="183" y="133"/>
                    <a:pt x="183" y="136"/>
                  </a:cubicBezTo>
                  <a:cubicBezTo>
                    <a:pt x="181" y="136"/>
                    <a:pt x="179" y="138"/>
                    <a:pt x="177" y="139"/>
                  </a:cubicBezTo>
                  <a:cubicBezTo>
                    <a:pt x="174" y="140"/>
                    <a:pt x="171" y="142"/>
                    <a:pt x="172" y="145"/>
                  </a:cubicBezTo>
                  <a:cubicBezTo>
                    <a:pt x="169" y="145"/>
                    <a:pt x="168" y="147"/>
                    <a:pt x="168" y="150"/>
                  </a:cubicBezTo>
                  <a:cubicBezTo>
                    <a:pt x="168" y="150"/>
                    <a:pt x="168" y="151"/>
                    <a:pt x="168" y="152"/>
                  </a:cubicBezTo>
                  <a:cubicBezTo>
                    <a:pt x="167" y="153"/>
                    <a:pt x="166" y="154"/>
                    <a:pt x="166" y="155"/>
                  </a:cubicBezTo>
                  <a:cubicBezTo>
                    <a:pt x="166" y="157"/>
                    <a:pt x="168" y="158"/>
                    <a:pt x="168" y="159"/>
                  </a:cubicBezTo>
                  <a:cubicBezTo>
                    <a:pt x="168" y="162"/>
                    <a:pt x="165" y="162"/>
                    <a:pt x="163" y="162"/>
                  </a:cubicBezTo>
                  <a:cubicBezTo>
                    <a:pt x="161" y="162"/>
                    <a:pt x="159" y="161"/>
                    <a:pt x="157" y="161"/>
                  </a:cubicBezTo>
                  <a:cubicBezTo>
                    <a:pt x="154" y="162"/>
                    <a:pt x="152" y="164"/>
                    <a:pt x="150" y="165"/>
                  </a:cubicBezTo>
                  <a:cubicBezTo>
                    <a:pt x="149" y="167"/>
                    <a:pt x="147" y="169"/>
                    <a:pt x="146" y="171"/>
                  </a:cubicBezTo>
                  <a:cubicBezTo>
                    <a:pt x="145" y="173"/>
                    <a:pt x="144" y="176"/>
                    <a:pt x="142" y="178"/>
                  </a:cubicBezTo>
                  <a:cubicBezTo>
                    <a:pt x="142" y="179"/>
                    <a:pt x="140" y="181"/>
                    <a:pt x="139" y="182"/>
                  </a:cubicBezTo>
                  <a:cubicBezTo>
                    <a:pt x="138" y="182"/>
                    <a:pt x="136" y="179"/>
                    <a:pt x="134" y="179"/>
                  </a:cubicBezTo>
                  <a:cubicBezTo>
                    <a:pt x="132" y="179"/>
                    <a:pt x="132" y="180"/>
                    <a:pt x="131" y="181"/>
                  </a:cubicBezTo>
                  <a:cubicBezTo>
                    <a:pt x="129" y="184"/>
                    <a:pt x="127" y="182"/>
                    <a:pt x="124" y="182"/>
                  </a:cubicBezTo>
                  <a:cubicBezTo>
                    <a:pt x="122" y="181"/>
                    <a:pt x="119" y="182"/>
                    <a:pt x="116" y="182"/>
                  </a:cubicBezTo>
                  <a:cubicBezTo>
                    <a:pt x="113" y="183"/>
                    <a:pt x="111" y="181"/>
                    <a:pt x="109" y="181"/>
                  </a:cubicBezTo>
                  <a:cubicBezTo>
                    <a:pt x="106" y="181"/>
                    <a:pt x="104" y="181"/>
                    <a:pt x="101" y="182"/>
                  </a:cubicBezTo>
                  <a:cubicBezTo>
                    <a:pt x="99" y="182"/>
                    <a:pt x="96" y="182"/>
                    <a:pt x="95" y="183"/>
                  </a:cubicBezTo>
                  <a:cubicBezTo>
                    <a:pt x="93" y="184"/>
                    <a:pt x="92" y="186"/>
                    <a:pt x="89" y="187"/>
                  </a:cubicBezTo>
                  <a:cubicBezTo>
                    <a:pt x="86" y="188"/>
                    <a:pt x="83" y="187"/>
                    <a:pt x="81" y="188"/>
                  </a:cubicBezTo>
                  <a:cubicBezTo>
                    <a:pt x="79" y="189"/>
                    <a:pt x="78" y="190"/>
                    <a:pt x="78" y="192"/>
                  </a:cubicBezTo>
                  <a:cubicBezTo>
                    <a:pt x="77" y="194"/>
                    <a:pt x="78" y="197"/>
                    <a:pt x="76" y="195"/>
                  </a:cubicBezTo>
                  <a:cubicBezTo>
                    <a:pt x="74" y="197"/>
                    <a:pt x="75" y="199"/>
                    <a:pt x="72" y="199"/>
                  </a:cubicBezTo>
                  <a:cubicBezTo>
                    <a:pt x="70" y="199"/>
                    <a:pt x="69" y="198"/>
                    <a:pt x="68" y="197"/>
                  </a:cubicBezTo>
                  <a:cubicBezTo>
                    <a:pt x="66" y="195"/>
                    <a:pt x="64" y="195"/>
                    <a:pt x="63" y="194"/>
                  </a:cubicBezTo>
                  <a:cubicBezTo>
                    <a:pt x="61" y="193"/>
                    <a:pt x="59" y="189"/>
                    <a:pt x="59" y="187"/>
                  </a:cubicBezTo>
                  <a:cubicBezTo>
                    <a:pt x="59" y="187"/>
                    <a:pt x="59" y="187"/>
                    <a:pt x="60" y="187"/>
                  </a:cubicBezTo>
                  <a:cubicBezTo>
                    <a:pt x="61" y="185"/>
                    <a:pt x="56" y="184"/>
                    <a:pt x="56" y="181"/>
                  </a:cubicBezTo>
                  <a:cubicBezTo>
                    <a:pt x="56" y="180"/>
                    <a:pt x="57" y="179"/>
                    <a:pt x="56" y="178"/>
                  </a:cubicBezTo>
                  <a:cubicBezTo>
                    <a:pt x="56" y="177"/>
                    <a:pt x="54" y="176"/>
                    <a:pt x="53" y="175"/>
                  </a:cubicBezTo>
                  <a:cubicBezTo>
                    <a:pt x="52" y="174"/>
                    <a:pt x="50" y="173"/>
                    <a:pt x="49" y="172"/>
                  </a:cubicBezTo>
                  <a:cubicBezTo>
                    <a:pt x="48" y="171"/>
                    <a:pt x="47" y="170"/>
                    <a:pt x="46" y="170"/>
                  </a:cubicBezTo>
                  <a:cubicBezTo>
                    <a:pt x="44" y="169"/>
                    <a:pt x="39" y="170"/>
                    <a:pt x="36" y="170"/>
                  </a:cubicBezTo>
                  <a:cubicBezTo>
                    <a:pt x="36" y="168"/>
                    <a:pt x="36" y="165"/>
                    <a:pt x="36" y="163"/>
                  </a:cubicBezTo>
                  <a:cubicBezTo>
                    <a:pt x="35" y="161"/>
                    <a:pt x="35" y="162"/>
                    <a:pt x="35" y="160"/>
                  </a:cubicBezTo>
                  <a:cubicBezTo>
                    <a:pt x="36" y="158"/>
                    <a:pt x="37" y="157"/>
                    <a:pt x="38" y="155"/>
                  </a:cubicBezTo>
                  <a:cubicBezTo>
                    <a:pt x="39" y="154"/>
                    <a:pt x="39" y="151"/>
                    <a:pt x="40" y="151"/>
                  </a:cubicBezTo>
                  <a:cubicBezTo>
                    <a:pt x="42" y="149"/>
                    <a:pt x="45" y="150"/>
                    <a:pt x="46" y="147"/>
                  </a:cubicBezTo>
                  <a:cubicBezTo>
                    <a:pt x="46" y="147"/>
                    <a:pt x="46" y="146"/>
                    <a:pt x="46" y="145"/>
                  </a:cubicBezTo>
                  <a:cubicBezTo>
                    <a:pt x="45" y="145"/>
                    <a:pt x="45" y="145"/>
                    <a:pt x="44" y="146"/>
                  </a:cubicBezTo>
                  <a:cubicBezTo>
                    <a:pt x="42" y="146"/>
                    <a:pt x="41" y="144"/>
                    <a:pt x="40" y="142"/>
                  </a:cubicBezTo>
                  <a:cubicBezTo>
                    <a:pt x="39" y="140"/>
                    <a:pt x="38" y="139"/>
                    <a:pt x="38" y="137"/>
                  </a:cubicBezTo>
                  <a:cubicBezTo>
                    <a:pt x="39" y="137"/>
                    <a:pt x="39" y="136"/>
                    <a:pt x="40" y="136"/>
                  </a:cubicBezTo>
                  <a:cubicBezTo>
                    <a:pt x="40" y="135"/>
                    <a:pt x="39" y="134"/>
                    <a:pt x="39" y="134"/>
                  </a:cubicBezTo>
                  <a:cubicBezTo>
                    <a:pt x="40" y="131"/>
                    <a:pt x="41" y="131"/>
                    <a:pt x="43" y="130"/>
                  </a:cubicBezTo>
                  <a:cubicBezTo>
                    <a:pt x="44" y="129"/>
                    <a:pt x="45" y="127"/>
                    <a:pt x="45" y="126"/>
                  </a:cubicBezTo>
                  <a:cubicBezTo>
                    <a:pt x="45" y="125"/>
                    <a:pt x="46" y="123"/>
                    <a:pt x="45" y="123"/>
                  </a:cubicBezTo>
                  <a:cubicBezTo>
                    <a:pt x="44" y="122"/>
                    <a:pt x="44" y="123"/>
                    <a:pt x="43" y="123"/>
                  </a:cubicBezTo>
                  <a:cubicBezTo>
                    <a:pt x="42" y="122"/>
                    <a:pt x="43" y="122"/>
                    <a:pt x="42" y="122"/>
                  </a:cubicBezTo>
                  <a:cubicBezTo>
                    <a:pt x="41" y="121"/>
                    <a:pt x="40" y="120"/>
                    <a:pt x="40" y="120"/>
                  </a:cubicBezTo>
                  <a:cubicBezTo>
                    <a:pt x="39" y="119"/>
                    <a:pt x="39" y="118"/>
                    <a:pt x="39" y="118"/>
                  </a:cubicBezTo>
                  <a:cubicBezTo>
                    <a:pt x="39" y="117"/>
                    <a:pt x="39" y="117"/>
                    <a:pt x="39" y="116"/>
                  </a:cubicBezTo>
                  <a:cubicBezTo>
                    <a:pt x="39" y="116"/>
                    <a:pt x="39" y="115"/>
                    <a:pt x="39" y="115"/>
                  </a:cubicBezTo>
                  <a:cubicBezTo>
                    <a:pt x="38" y="113"/>
                    <a:pt x="33" y="111"/>
                    <a:pt x="35" y="108"/>
                  </a:cubicBezTo>
                  <a:cubicBezTo>
                    <a:pt x="37" y="106"/>
                    <a:pt x="42" y="109"/>
                    <a:pt x="44" y="108"/>
                  </a:cubicBezTo>
                  <a:cubicBezTo>
                    <a:pt x="45" y="107"/>
                    <a:pt x="45" y="107"/>
                    <a:pt x="45" y="106"/>
                  </a:cubicBezTo>
                  <a:cubicBezTo>
                    <a:pt x="45" y="105"/>
                    <a:pt x="46" y="104"/>
                    <a:pt x="46" y="104"/>
                  </a:cubicBezTo>
                  <a:cubicBezTo>
                    <a:pt x="47" y="103"/>
                    <a:pt x="47" y="101"/>
                    <a:pt x="47" y="99"/>
                  </a:cubicBezTo>
                  <a:cubicBezTo>
                    <a:pt x="47" y="98"/>
                    <a:pt x="45" y="97"/>
                    <a:pt x="45" y="96"/>
                  </a:cubicBezTo>
                  <a:cubicBezTo>
                    <a:pt x="44" y="95"/>
                    <a:pt x="46" y="94"/>
                    <a:pt x="46" y="93"/>
                  </a:cubicBezTo>
                  <a:cubicBezTo>
                    <a:pt x="47" y="93"/>
                    <a:pt x="48" y="92"/>
                    <a:pt x="49" y="92"/>
                  </a:cubicBezTo>
                  <a:cubicBezTo>
                    <a:pt x="49" y="91"/>
                    <a:pt x="48" y="91"/>
                    <a:pt x="48" y="90"/>
                  </a:cubicBezTo>
                  <a:cubicBezTo>
                    <a:pt x="48" y="89"/>
                    <a:pt x="48" y="89"/>
                    <a:pt x="48" y="88"/>
                  </a:cubicBezTo>
                  <a:cubicBezTo>
                    <a:pt x="48" y="87"/>
                    <a:pt x="49" y="87"/>
                    <a:pt x="48" y="86"/>
                  </a:cubicBezTo>
                  <a:cubicBezTo>
                    <a:pt x="48" y="86"/>
                    <a:pt x="48" y="85"/>
                    <a:pt x="48" y="85"/>
                  </a:cubicBezTo>
                  <a:cubicBezTo>
                    <a:pt x="48" y="84"/>
                    <a:pt x="49" y="84"/>
                    <a:pt x="49" y="83"/>
                  </a:cubicBezTo>
                  <a:cubicBezTo>
                    <a:pt x="49" y="82"/>
                    <a:pt x="48" y="83"/>
                    <a:pt x="48" y="82"/>
                  </a:cubicBezTo>
                  <a:cubicBezTo>
                    <a:pt x="48" y="81"/>
                    <a:pt x="49" y="79"/>
                    <a:pt x="48" y="78"/>
                  </a:cubicBezTo>
                  <a:cubicBezTo>
                    <a:pt x="48" y="77"/>
                    <a:pt x="45" y="75"/>
                    <a:pt x="46" y="73"/>
                  </a:cubicBezTo>
                  <a:cubicBezTo>
                    <a:pt x="47" y="73"/>
                    <a:pt x="48" y="73"/>
                    <a:pt x="48" y="73"/>
                  </a:cubicBezTo>
                  <a:cubicBezTo>
                    <a:pt x="49" y="73"/>
                    <a:pt x="49" y="73"/>
                    <a:pt x="49" y="72"/>
                  </a:cubicBezTo>
                  <a:cubicBezTo>
                    <a:pt x="50" y="71"/>
                    <a:pt x="51" y="69"/>
                    <a:pt x="52" y="68"/>
                  </a:cubicBezTo>
                  <a:cubicBezTo>
                    <a:pt x="54" y="66"/>
                    <a:pt x="55" y="66"/>
                    <a:pt x="57" y="64"/>
                  </a:cubicBezTo>
                  <a:cubicBezTo>
                    <a:pt x="58" y="63"/>
                    <a:pt x="60" y="61"/>
                    <a:pt x="60" y="60"/>
                  </a:cubicBezTo>
                  <a:cubicBezTo>
                    <a:pt x="59" y="55"/>
                    <a:pt x="54" y="59"/>
                    <a:pt x="53" y="56"/>
                  </a:cubicBezTo>
                  <a:cubicBezTo>
                    <a:pt x="53" y="54"/>
                    <a:pt x="54" y="53"/>
                    <a:pt x="54" y="51"/>
                  </a:cubicBezTo>
                  <a:cubicBezTo>
                    <a:pt x="54" y="51"/>
                    <a:pt x="53" y="50"/>
                    <a:pt x="53" y="50"/>
                  </a:cubicBezTo>
                  <a:cubicBezTo>
                    <a:pt x="53" y="49"/>
                    <a:pt x="52" y="50"/>
                    <a:pt x="52" y="50"/>
                  </a:cubicBezTo>
                  <a:cubicBezTo>
                    <a:pt x="51" y="50"/>
                    <a:pt x="51" y="50"/>
                    <a:pt x="50" y="49"/>
                  </a:cubicBezTo>
                  <a:cubicBezTo>
                    <a:pt x="49" y="49"/>
                    <a:pt x="49" y="49"/>
                    <a:pt x="48" y="49"/>
                  </a:cubicBezTo>
                  <a:cubicBezTo>
                    <a:pt x="48" y="49"/>
                    <a:pt x="47" y="50"/>
                    <a:pt x="47" y="50"/>
                  </a:cubicBezTo>
                  <a:cubicBezTo>
                    <a:pt x="46" y="50"/>
                    <a:pt x="46" y="49"/>
                    <a:pt x="45" y="49"/>
                  </a:cubicBezTo>
                  <a:cubicBezTo>
                    <a:pt x="45" y="49"/>
                    <a:pt x="44" y="50"/>
                    <a:pt x="43" y="50"/>
                  </a:cubicBezTo>
                  <a:cubicBezTo>
                    <a:pt x="43" y="48"/>
                    <a:pt x="41" y="49"/>
                    <a:pt x="41" y="49"/>
                  </a:cubicBezTo>
                  <a:cubicBezTo>
                    <a:pt x="41" y="50"/>
                    <a:pt x="41" y="50"/>
                    <a:pt x="41" y="51"/>
                  </a:cubicBezTo>
                  <a:cubicBezTo>
                    <a:pt x="40" y="52"/>
                    <a:pt x="40" y="52"/>
                    <a:pt x="39" y="52"/>
                  </a:cubicBezTo>
                  <a:cubicBezTo>
                    <a:pt x="39" y="52"/>
                    <a:pt x="36" y="53"/>
                    <a:pt x="37" y="53"/>
                  </a:cubicBezTo>
                  <a:cubicBezTo>
                    <a:pt x="36" y="53"/>
                    <a:pt x="34" y="51"/>
                    <a:pt x="34" y="53"/>
                  </a:cubicBezTo>
                  <a:cubicBezTo>
                    <a:pt x="33" y="54"/>
                    <a:pt x="33" y="52"/>
                    <a:pt x="33" y="52"/>
                  </a:cubicBezTo>
                  <a:cubicBezTo>
                    <a:pt x="32" y="52"/>
                    <a:pt x="31" y="51"/>
                    <a:pt x="30" y="51"/>
                  </a:cubicBezTo>
                  <a:cubicBezTo>
                    <a:pt x="29" y="53"/>
                    <a:pt x="28" y="51"/>
                    <a:pt x="27" y="50"/>
                  </a:cubicBezTo>
                  <a:cubicBezTo>
                    <a:pt x="27" y="50"/>
                    <a:pt x="25" y="53"/>
                    <a:pt x="24" y="53"/>
                  </a:cubicBezTo>
                  <a:cubicBezTo>
                    <a:pt x="23" y="53"/>
                    <a:pt x="22" y="53"/>
                    <a:pt x="21" y="52"/>
                  </a:cubicBezTo>
                  <a:cubicBezTo>
                    <a:pt x="21" y="50"/>
                    <a:pt x="22" y="50"/>
                    <a:pt x="23" y="48"/>
                  </a:cubicBezTo>
                  <a:cubicBezTo>
                    <a:pt x="25" y="46"/>
                    <a:pt x="23" y="48"/>
                    <a:pt x="22" y="46"/>
                  </a:cubicBezTo>
                  <a:cubicBezTo>
                    <a:pt x="20" y="46"/>
                    <a:pt x="22" y="44"/>
                    <a:pt x="20" y="44"/>
                  </a:cubicBezTo>
                  <a:cubicBezTo>
                    <a:pt x="19" y="44"/>
                    <a:pt x="18" y="45"/>
                    <a:pt x="16" y="46"/>
                  </a:cubicBezTo>
                  <a:cubicBezTo>
                    <a:pt x="13" y="46"/>
                    <a:pt x="11" y="49"/>
                    <a:pt x="8" y="52"/>
                  </a:cubicBezTo>
                  <a:cubicBezTo>
                    <a:pt x="8" y="50"/>
                    <a:pt x="8" y="47"/>
                    <a:pt x="9" y="45"/>
                  </a:cubicBezTo>
                  <a:cubicBezTo>
                    <a:pt x="10" y="43"/>
                    <a:pt x="12" y="42"/>
                    <a:pt x="13" y="40"/>
                  </a:cubicBezTo>
                  <a:cubicBezTo>
                    <a:pt x="12" y="39"/>
                    <a:pt x="9" y="43"/>
                    <a:pt x="9" y="41"/>
                  </a:cubicBezTo>
                  <a:cubicBezTo>
                    <a:pt x="8" y="40"/>
                    <a:pt x="13" y="38"/>
                    <a:pt x="12" y="37"/>
                  </a:cubicBezTo>
                  <a:cubicBezTo>
                    <a:pt x="12" y="36"/>
                    <a:pt x="9" y="38"/>
                    <a:pt x="9" y="37"/>
                  </a:cubicBezTo>
                  <a:cubicBezTo>
                    <a:pt x="7" y="36"/>
                    <a:pt x="9" y="35"/>
                    <a:pt x="9" y="34"/>
                  </a:cubicBezTo>
                  <a:cubicBezTo>
                    <a:pt x="10" y="32"/>
                    <a:pt x="11" y="31"/>
                    <a:pt x="9" y="31"/>
                  </a:cubicBezTo>
                  <a:cubicBezTo>
                    <a:pt x="8" y="32"/>
                    <a:pt x="6" y="34"/>
                    <a:pt x="6" y="35"/>
                  </a:cubicBezTo>
                  <a:cubicBezTo>
                    <a:pt x="5" y="34"/>
                    <a:pt x="5" y="31"/>
                    <a:pt x="5" y="31"/>
                  </a:cubicBezTo>
                  <a:cubicBezTo>
                    <a:pt x="5" y="29"/>
                    <a:pt x="8" y="29"/>
                    <a:pt x="8" y="27"/>
                  </a:cubicBezTo>
                  <a:cubicBezTo>
                    <a:pt x="7" y="27"/>
                    <a:pt x="6" y="27"/>
                    <a:pt x="6" y="27"/>
                  </a:cubicBezTo>
                  <a:cubicBezTo>
                    <a:pt x="5" y="27"/>
                    <a:pt x="5" y="28"/>
                    <a:pt x="4" y="28"/>
                  </a:cubicBezTo>
                  <a:cubicBezTo>
                    <a:pt x="3" y="28"/>
                    <a:pt x="3" y="28"/>
                    <a:pt x="3" y="27"/>
                  </a:cubicBezTo>
                  <a:cubicBezTo>
                    <a:pt x="3" y="26"/>
                    <a:pt x="3" y="25"/>
                    <a:pt x="3" y="24"/>
                  </a:cubicBezTo>
                  <a:cubicBezTo>
                    <a:pt x="2" y="23"/>
                    <a:pt x="2" y="25"/>
                    <a:pt x="1" y="23"/>
                  </a:cubicBezTo>
                  <a:cubicBezTo>
                    <a:pt x="0" y="22"/>
                    <a:pt x="1" y="21"/>
                    <a:pt x="1" y="20"/>
                  </a:cubicBezTo>
                  <a:cubicBezTo>
                    <a:pt x="2" y="19"/>
                    <a:pt x="2" y="19"/>
                    <a:pt x="3" y="18"/>
                  </a:cubicBezTo>
                  <a:cubicBezTo>
                    <a:pt x="3" y="18"/>
                    <a:pt x="3" y="17"/>
                    <a:pt x="3" y="17"/>
                  </a:cubicBezTo>
                  <a:cubicBezTo>
                    <a:pt x="4" y="15"/>
                    <a:pt x="4" y="16"/>
                    <a:pt x="5" y="16"/>
                  </a:cubicBezTo>
                  <a:cubicBezTo>
                    <a:pt x="6" y="15"/>
                    <a:pt x="6" y="14"/>
                    <a:pt x="7" y="13"/>
                  </a:cubicBezTo>
                  <a:cubicBezTo>
                    <a:pt x="8" y="12"/>
                    <a:pt x="9" y="12"/>
                    <a:pt x="10" y="13"/>
                  </a:cubicBezTo>
                  <a:cubicBezTo>
                    <a:pt x="12" y="13"/>
                    <a:pt x="13" y="13"/>
                    <a:pt x="15" y="12"/>
                  </a:cubicBezTo>
                  <a:cubicBezTo>
                    <a:pt x="16" y="12"/>
                    <a:pt x="18" y="11"/>
                    <a:pt x="20" y="11"/>
                  </a:cubicBezTo>
                  <a:cubicBezTo>
                    <a:pt x="20" y="12"/>
                    <a:pt x="21" y="13"/>
                    <a:pt x="21" y="11"/>
                  </a:cubicBezTo>
                  <a:cubicBezTo>
                    <a:pt x="21" y="11"/>
                    <a:pt x="20" y="10"/>
                    <a:pt x="20" y="9"/>
                  </a:cubicBezTo>
                  <a:cubicBezTo>
                    <a:pt x="20" y="8"/>
                    <a:pt x="20" y="7"/>
                    <a:pt x="21" y="6"/>
                  </a:cubicBezTo>
                  <a:cubicBezTo>
                    <a:pt x="23" y="5"/>
                    <a:pt x="25" y="1"/>
                    <a:pt x="28" y="1"/>
                  </a:cubicBezTo>
                  <a:cubicBezTo>
                    <a:pt x="28" y="2"/>
                    <a:pt x="27" y="3"/>
                    <a:pt x="28" y="3"/>
                  </a:cubicBezTo>
                  <a:cubicBezTo>
                    <a:pt x="28" y="3"/>
                    <a:pt x="29" y="2"/>
                    <a:pt x="30" y="2"/>
                  </a:cubicBezTo>
                  <a:cubicBezTo>
                    <a:pt x="32" y="0"/>
                    <a:pt x="32" y="2"/>
                    <a:pt x="34" y="2"/>
                  </a:cubicBezTo>
                  <a:cubicBezTo>
                    <a:pt x="36" y="2"/>
                    <a:pt x="36" y="3"/>
                    <a:pt x="38" y="4"/>
                  </a:cubicBezTo>
                  <a:cubicBezTo>
                    <a:pt x="40" y="6"/>
                    <a:pt x="41" y="6"/>
                    <a:pt x="44" y="6"/>
                  </a:cubicBezTo>
                  <a:cubicBezTo>
                    <a:pt x="44" y="6"/>
                    <a:pt x="44" y="8"/>
                    <a:pt x="44" y="8"/>
                  </a:cubicBezTo>
                  <a:cubicBezTo>
                    <a:pt x="45" y="7"/>
                    <a:pt x="45" y="7"/>
                    <a:pt x="46" y="6"/>
                  </a:cubicBezTo>
                  <a:cubicBezTo>
                    <a:pt x="47" y="6"/>
                    <a:pt x="50" y="6"/>
                    <a:pt x="51" y="6"/>
                  </a:cubicBezTo>
                  <a:cubicBezTo>
                    <a:pt x="55" y="6"/>
                    <a:pt x="60" y="7"/>
                    <a:pt x="64" y="6"/>
                  </a:cubicBezTo>
                  <a:cubicBezTo>
                    <a:pt x="65" y="6"/>
                    <a:pt x="66" y="5"/>
                    <a:pt x="67" y="4"/>
                  </a:cubicBezTo>
                  <a:cubicBezTo>
                    <a:pt x="68" y="3"/>
                    <a:pt x="68" y="4"/>
                    <a:pt x="70" y="5"/>
                  </a:cubicBezTo>
                  <a:cubicBezTo>
                    <a:pt x="71" y="6"/>
                    <a:pt x="71" y="6"/>
                    <a:pt x="73" y="6"/>
                  </a:cubicBezTo>
                  <a:cubicBezTo>
                    <a:pt x="75" y="7"/>
                    <a:pt x="75" y="6"/>
                    <a:pt x="76" y="8"/>
                  </a:cubicBezTo>
                  <a:cubicBezTo>
                    <a:pt x="78" y="7"/>
                    <a:pt x="81" y="8"/>
                    <a:pt x="83" y="8"/>
                  </a:cubicBezTo>
                  <a:cubicBezTo>
                    <a:pt x="85" y="9"/>
                    <a:pt x="88" y="10"/>
                    <a:pt x="90" y="10"/>
                  </a:cubicBezTo>
                  <a:cubicBezTo>
                    <a:pt x="96" y="12"/>
                    <a:pt x="101" y="9"/>
                    <a:pt x="107" y="8"/>
                  </a:cubicBezTo>
                  <a:cubicBezTo>
                    <a:pt x="107" y="11"/>
                    <a:pt x="110" y="8"/>
                    <a:pt x="112" y="7"/>
                  </a:cubicBezTo>
                  <a:cubicBezTo>
                    <a:pt x="113" y="7"/>
                    <a:pt x="113" y="8"/>
                    <a:pt x="114" y="9"/>
                  </a:cubicBezTo>
                  <a:cubicBezTo>
                    <a:pt x="115" y="9"/>
                    <a:pt x="114" y="10"/>
                    <a:pt x="116" y="10"/>
                  </a:cubicBezTo>
                  <a:cubicBezTo>
                    <a:pt x="116" y="10"/>
                    <a:pt x="117" y="10"/>
                    <a:pt x="118" y="10"/>
                  </a:cubicBezTo>
                  <a:cubicBezTo>
                    <a:pt x="119" y="10"/>
                    <a:pt x="120" y="11"/>
                    <a:pt x="120" y="11"/>
                  </a:cubicBezTo>
                  <a:cubicBezTo>
                    <a:pt x="121" y="12"/>
                    <a:pt x="122" y="12"/>
                    <a:pt x="123" y="12"/>
                  </a:cubicBezTo>
                  <a:cubicBezTo>
                    <a:pt x="124" y="11"/>
                    <a:pt x="123" y="10"/>
                    <a:pt x="124" y="10"/>
                  </a:cubicBezTo>
                  <a:cubicBezTo>
                    <a:pt x="125" y="9"/>
                    <a:pt x="128" y="9"/>
                    <a:pt x="129" y="10"/>
                  </a:cubicBezTo>
                  <a:cubicBezTo>
                    <a:pt x="129" y="10"/>
                    <a:pt x="129" y="11"/>
                    <a:pt x="130" y="11"/>
                  </a:cubicBezTo>
                  <a:cubicBezTo>
                    <a:pt x="130" y="11"/>
                    <a:pt x="131" y="11"/>
                    <a:pt x="131" y="11"/>
                  </a:cubicBezTo>
                  <a:cubicBezTo>
                    <a:pt x="132" y="11"/>
                    <a:pt x="133" y="11"/>
                    <a:pt x="133" y="12"/>
                  </a:cubicBezTo>
                  <a:cubicBezTo>
                    <a:pt x="136" y="13"/>
                    <a:pt x="137" y="13"/>
                    <a:pt x="139" y="13"/>
                  </a:cubicBezTo>
                  <a:cubicBezTo>
                    <a:pt x="142" y="13"/>
                    <a:pt x="144" y="12"/>
                    <a:pt x="146" y="11"/>
                  </a:cubicBezTo>
                  <a:cubicBezTo>
                    <a:pt x="147" y="12"/>
                    <a:pt x="147" y="12"/>
                    <a:pt x="147" y="12"/>
                  </a:cubicBezTo>
                  <a:cubicBezTo>
                    <a:pt x="147" y="13"/>
                    <a:pt x="149" y="14"/>
                    <a:pt x="150" y="14"/>
                  </a:cubicBezTo>
                  <a:cubicBezTo>
                    <a:pt x="151" y="15"/>
                    <a:pt x="151" y="14"/>
                    <a:pt x="153" y="14"/>
                  </a:cubicBezTo>
                  <a:cubicBezTo>
                    <a:pt x="154" y="14"/>
                    <a:pt x="155" y="16"/>
                    <a:pt x="154" y="17"/>
                  </a:cubicBezTo>
                  <a:cubicBezTo>
                    <a:pt x="154" y="18"/>
                    <a:pt x="152" y="19"/>
                    <a:pt x="153" y="20"/>
                  </a:cubicBezTo>
                  <a:cubicBezTo>
                    <a:pt x="154" y="22"/>
                    <a:pt x="155" y="21"/>
                    <a:pt x="156" y="21"/>
                  </a:cubicBezTo>
                  <a:cubicBezTo>
                    <a:pt x="158" y="20"/>
                    <a:pt x="158" y="21"/>
                    <a:pt x="160" y="22"/>
                  </a:cubicBezTo>
                  <a:cubicBezTo>
                    <a:pt x="161" y="23"/>
                    <a:pt x="162" y="23"/>
                    <a:pt x="164" y="23"/>
                  </a:cubicBezTo>
                  <a:cubicBezTo>
                    <a:pt x="166" y="23"/>
                    <a:pt x="167" y="23"/>
                    <a:pt x="168" y="24"/>
                  </a:cubicBezTo>
                  <a:cubicBezTo>
                    <a:pt x="169" y="26"/>
                    <a:pt x="170" y="29"/>
                    <a:pt x="173" y="28"/>
                  </a:cubicBezTo>
                  <a:cubicBezTo>
                    <a:pt x="174" y="27"/>
                    <a:pt x="175" y="26"/>
                    <a:pt x="176" y="26"/>
                  </a:cubicBezTo>
                  <a:cubicBezTo>
                    <a:pt x="178" y="26"/>
                    <a:pt x="178" y="28"/>
                    <a:pt x="179" y="29"/>
                  </a:cubicBezTo>
                  <a:cubicBezTo>
                    <a:pt x="181" y="30"/>
                    <a:pt x="182" y="30"/>
                    <a:pt x="184" y="29"/>
                  </a:cubicBezTo>
                  <a:cubicBezTo>
                    <a:pt x="185" y="29"/>
                    <a:pt x="186" y="30"/>
                    <a:pt x="188" y="30"/>
                  </a:cubicBezTo>
                  <a:cubicBezTo>
                    <a:pt x="188" y="30"/>
                    <a:pt x="189" y="29"/>
                    <a:pt x="190" y="29"/>
                  </a:cubicBezTo>
                  <a:cubicBezTo>
                    <a:pt x="192" y="30"/>
                    <a:pt x="193" y="30"/>
                    <a:pt x="195" y="29"/>
                  </a:cubicBezTo>
                  <a:cubicBezTo>
                    <a:pt x="195" y="25"/>
                    <a:pt x="197" y="26"/>
                    <a:pt x="200" y="27"/>
                  </a:cubicBezTo>
                  <a:cubicBezTo>
                    <a:pt x="201" y="28"/>
                    <a:pt x="202" y="28"/>
                    <a:pt x="204" y="28"/>
                  </a:cubicBezTo>
                  <a:cubicBezTo>
                    <a:pt x="205" y="29"/>
                    <a:pt x="206" y="30"/>
                    <a:pt x="209" y="30"/>
                  </a:cubicBezTo>
                  <a:cubicBezTo>
                    <a:pt x="209" y="31"/>
                    <a:pt x="209" y="31"/>
                    <a:pt x="210" y="32"/>
                  </a:cubicBezTo>
                  <a:cubicBezTo>
                    <a:pt x="210" y="33"/>
                    <a:pt x="208" y="37"/>
                    <a:pt x="211" y="37"/>
                  </a:cubicBezTo>
                  <a:cubicBezTo>
                    <a:pt x="212" y="38"/>
                    <a:pt x="215" y="36"/>
                    <a:pt x="216" y="35"/>
                  </a:cubicBezTo>
                  <a:cubicBezTo>
                    <a:pt x="217" y="37"/>
                    <a:pt x="220" y="36"/>
                    <a:pt x="220" y="37"/>
                  </a:cubicBezTo>
                  <a:cubicBezTo>
                    <a:pt x="221" y="37"/>
                    <a:pt x="220" y="39"/>
                    <a:pt x="221" y="39"/>
                  </a:cubicBezTo>
                  <a:cubicBezTo>
                    <a:pt x="222" y="39"/>
                    <a:pt x="222" y="39"/>
                    <a:pt x="223" y="38"/>
                  </a:cubicBezTo>
                  <a:cubicBezTo>
                    <a:pt x="223" y="38"/>
                    <a:pt x="224" y="38"/>
                    <a:pt x="225" y="37"/>
                  </a:cubicBezTo>
                  <a:cubicBezTo>
                    <a:pt x="226" y="37"/>
                    <a:pt x="227" y="37"/>
                    <a:pt x="228" y="37"/>
                  </a:cubicBezTo>
                  <a:cubicBezTo>
                    <a:pt x="230" y="38"/>
                    <a:pt x="230" y="40"/>
                    <a:pt x="232" y="39"/>
                  </a:cubicBezTo>
                  <a:cubicBezTo>
                    <a:pt x="233" y="39"/>
                    <a:pt x="233" y="39"/>
                    <a:pt x="234" y="39"/>
                  </a:cubicBezTo>
                  <a:cubicBezTo>
                    <a:pt x="234" y="38"/>
                    <a:pt x="234" y="38"/>
                    <a:pt x="235" y="38"/>
                  </a:cubicBezTo>
                  <a:cubicBezTo>
                    <a:pt x="235" y="38"/>
                    <a:pt x="236" y="38"/>
                    <a:pt x="237" y="38"/>
                  </a:cubicBezTo>
                  <a:cubicBezTo>
                    <a:pt x="238" y="37"/>
                    <a:pt x="238" y="36"/>
                    <a:pt x="240" y="36"/>
                  </a:cubicBezTo>
                  <a:cubicBezTo>
                    <a:pt x="241" y="36"/>
                    <a:pt x="242" y="36"/>
                    <a:pt x="243" y="37"/>
                  </a:cubicBezTo>
                  <a:cubicBezTo>
                    <a:pt x="244" y="37"/>
                    <a:pt x="244" y="36"/>
                    <a:pt x="245" y="37"/>
                  </a:cubicBezTo>
                  <a:cubicBezTo>
                    <a:pt x="245" y="38"/>
                    <a:pt x="246" y="38"/>
                    <a:pt x="246" y="39"/>
                  </a:cubicBezTo>
                  <a:cubicBezTo>
                    <a:pt x="247" y="40"/>
                    <a:pt x="247" y="39"/>
                    <a:pt x="248" y="41"/>
                  </a:cubicBezTo>
                  <a:cubicBezTo>
                    <a:pt x="247" y="42"/>
                    <a:pt x="245" y="41"/>
                    <a:pt x="244" y="43"/>
                  </a:cubicBezTo>
                  <a:cubicBezTo>
                    <a:pt x="242" y="44"/>
                    <a:pt x="244" y="44"/>
                    <a:pt x="245" y="45"/>
                  </a:cubicBezTo>
                  <a:cubicBezTo>
                    <a:pt x="246" y="46"/>
                    <a:pt x="245" y="45"/>
                    <a:pt x="245" y="45"/>
                  </a:cubicBezTo>
                  <a:close/>
                  <a:moveTo>
                    <a:pt x="210" y="129"/>
                  </a:moveTo>
                  <a:cubicBezTo>
                    <a:pt x="210" y="127"/>
                    <a:pt x="216" y="123"/>
                    <a:pt x="213" y="122"/>
                  </a:cubicBezTo>
                  <a:cubicBezTo>
                    <a:pt x="212" y="122"/>
                    <a:pt x="209" y="123"/>
                    <a:pt x="209" y="123"/>
                  </a:cubicBezTo>
                  <a:cubicBezTo>
                    <a:pt x="207" y="124"/>
                    <a:pt x="208" y="126"/>
                    <a:pt x="206" y="126"/>
                  </a:cubicBezTo>
                  <a:cubicBezTo>
                    <a:pt x="206" y="127"/>
                    <a:pt x="206" y="127"/>
                    <a:pt x="206" y="128"/>
                  </a:cubicBezTo>
                  <a:cubicBezTo>
                    <a:pt x="208" y="129"/>
                    <a:pt x="209" y="130"/>
                    <a:pt x="210" y="129"/>
                  </a:cubicBezTo>
                  <a:cubicBezTo>
                    <a:pt x="210" y="127"/>
                    <a:pt x="209" y="130"/>
                    <a:pt x="210" y="129"/>
                  </a:cubicBezTo>
                  <a:close/>
                  <a:moveTo>
                    <a:pt x="229" y="112"/>
                  </a:moveTo>
                  <a:cubicBezTo>
                    <a:pt x="231" y="113"/>
                    <a:pt x="230" y="113"/>
                    <a:pt x="232" y="112"/>
                  </a:cubicBezTo>
                  <a:cubicBezTo>
                    <a:pt x="233" y="112"/>
                    <a:pt x="234" y="111"/>
                    <a:pt x="235" y="113"/>
                  </a:cubicBezTo>
                  <a:cubicBezTo>
                    <a:pt x="236" y="114"/>
                    <a:pt x="235" y="115"/>
                    <a:pt x="237" y="116"/>
                  </a:cubicBezTo>
                  <a:cubicBezTo>
                    <a:pt x="238" y="116"/>
                    <a:pt x="239" y="116"/>
                    <a:pt x="241" y="117"/>
                  </a:cubicBezTo>
                  <a:cubicBezTo>
                    <a:pt x="242" y="118"/>
                    <a:pt x="241" y="119"/>
                    <a:pt x="243" y="118"/>
                  </a:cubicBezTo>
                  <a:cubicBezTo>
                    <a:pt x="244" y="117"/>
                    <a:pt x="245" y="116"/>
                    <a:pt x="246" y="115"/>
                  </a:cubicBezTo>
                  <a:cubicBezTo>
                    <a:pt x="247" y="113"/>
                    <a:pt x="247" y="112"/>
                    <a:pt x="248" y="110"/>
                  </a:cubicBezTo>
                  <a:cubicBezTo>
                    <a:pt x="249" y="109"/>
                    <a:pt x="251" y="108"/>
                    <a:pt x="250" y="107"/>
                  </a:cubicBezTo>
                  <a:cubicBezTo>
                    <a:pt x="248" y="104"/>
                    <a:pt x="244" y="108"/>
                    <a:pt x="243" y="105"/>
                  </a:cubicBezTo>
                  <a:cubicBezTo>
                    <a:pt x="243" y="105"/>
                    <a:pt x="244" y="104"/>
                    <a:pt x="244" y="104"/>
                  </a:cubicBezTo>
                  <a:cubicBezTo>
                    <a:pt x="244" y="103"/>
                    <a:pt x="243" y="103"/>
                    <a:pt x="243" y="102"/>
                  </a:cubicBezTo>
                  <a:cubicBezTo>
                    <a:pt x="243" y="101"/>
                    <a:pt x="245" y="101"/>
                    <a:pt x="243" y="101"/>
                  </a:cubicBezTo>
                  <a:cubicBezTo>
                    <a:pt x="242" y="101"/>
                    <a:pt x="240" y="102"/>
                    <a:pt x="239" y="102"/>
                  </a:cubicBezTo>
                  <a:cubicBezTo>
                    <a:pt x="237" y="103"/>
                    <a:pt x="236" y="104"/>
                    <a:pt x="234" y="105"/>
                  </a:cubicBezTo>
                  <a:cubicBezTo>
                    <a:pt x="232" y="107"/>
                    <a:pt x="228" y="109"/>
                    <a:pt x="228" y="112"/>
                  </a:cubicBezTo>
                  <a:cubicBezTo>
                    <a:pt x="228" y="112"/>
                    <a:pt x="229" y="112"/>
                    <a:pt x="229" y="112"/>
                  </a:cubicBezTo>
                  <a:close/>
                  <a:moveTo>
                    <a:pt x="257" y="99"/>
                  </a:moveTo>
                  <a:cubicBezTo>
                    <a:pt x="257" y="100"/>
                    <a:pt x="257" y="101"/>
                    <a:pt x="258" y="102"/>
                  </a:cubicBezTo>
                  <a:cubicBezTo>
                    <a:pt x="258" y="102"/>
                    <a:pt x="260" y="102"/>
                    <a:pt x="261" y="102"/>
                  </a:cubicBezTo>
                  <a:cubicBezTo>
                    <a:pt x="262" y="103"/>
                    <a:pt x="265" y="105"/>
                    <a:pt x="266" y="104"/>
                  </a:cubicBezTo>
                  <a:cubicBezTo>
                    <a:pt x="268" y="103"/>
                    <a:pt x="266" y="101"/>
                    <a:pt x="265" y="100"/>
                  </a:cubicBezTo>
                  <a:cubicBezTo>
                    <a:pt x="263" y="98"/>
                    <a:pt x="260" y="98"/>
                    <a:pt x="257" y="99"/>
                  </a:cubicBezTo>
                  <a:cubicBezTo>
                    <a:pt x="257" y="100"/>
                    <a:pt x="260" y="98"/>
                    <a:pt x="257" y="99"/>
                  </a:cubicBezTo>
                  <a:close/>
                </a:path>
              </a:pathLst>
            </a:custGeom>
            <a:solidFill>
              <a:srgbClr val="FA8E72"/>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5" name="Freeform 26">
              <a:extLst>
                <a:ext uri="{FF2B5EF4-FFF2-40B4-BE49-F238E27FC236}">
                  <a16:creationId xmlns:a16="http://schemas.microsoft.com/office/drawing/2014/main" id="{EA83D3AD-0EDF-1591-AE43-655C2C0864FE}"/>
                </a:ext>
              </a:extLst>
            </p:cNvPr>
            <p:cNvSpPr>
              <a:spLocks/>
            </p:cNvSpPr>
            <p:nvPr/>
          </p:nvSpPr>
          <p:spPr bwMode="auto">
            <a:xfrm>
              <a:off x="9428163" y="4951413"/>
              <a:ext cx="234950" cy="165100"/>
            </a:xfrm>
            <a:custGeom>
              <a:avLst/>
              <a:gdLst>
                <a:gd name="T0" fmla="*/ 7 w 62"/>
                <a:gd name="T1" fmla="*/ 40 h 43"/>
                <a:gd name="T2" fmla="*/ 11 w 62"/>
                <a:gd name="T3" fmla="*/ 38 h 43"/>
                <a:gd name="T4" fmla="*/ 19 w 62"/>
                <a:gd name="T5" fmla="*/ 39 h 43"/>
                <a:gd name="T6" fmla="*/ 22 w 62"/>
                <a:gd name="T7" fmla="*/ 34 h 43"/>
                <a:gd name="T8" fmla="*/ 30 w 62"/>
                <a:gd name="T9" fmla="*/ 38 h 43"/>
                <a:gd name="T10" fmla="*/ 39 w 62"/>
                <a:gd name="T11" fmla="*/ 39 h 43"/>
                <a:gd name="T12" fmla="*/ 38 w 62"/>
                <a:gd name="T13" fmla="*/ 36 h 43"/>
                <a:gd name="T14" fmla="*/ 39 w 62"/>
                <a:gd name="T15" fmla="*/ 33 h 43"/>
                <a:gd name="T16" fmla="*/ 40 w 62"/>
                <a:gd name="T17" fmla="*/ 31 h 43"/>
                <a:gd name="T18" fmla="*/ 45 w 62"/>
                <a:gd name="T19" fmla="*/ 28 h 43"/>
                <a:gd name="T20" fmla="*/ 46 w 62"/>
                <a:gd name="T21" fmla="*/ 23 h 43"/>
                <a:gd name="T22" fmla="*/ 44 w 62"/>
                <a:gd name="T23" fmla="*/ 20 h 43"/>
                <a:gd name="T24" fmla="*/ 47 w 62"/>
                <a:gd name="T25" fmla="*/ 19 h 43"/>
                <a:gd name="T26" fmla="*/ 50 w 62"/>
                <a:gd name="T27" fmla="*/ 17 h 43"/>
                <a:gd name="T28" fmla="*/ 53 w 62"/>
                <a:gd name="T29" fmla="*/ 15 h 43"/>
                <a:gd name="T30" fmla="*/ 55 w 62"/>
                <a:gd name="T31" fmla="*/ 14 h 43"/>
                <a:gd name="T32" fmla="*/ 57 w 62"/>
                <a:gd name="T33" fmla="*/ 13 h 43"/>
                <a:gd name="T34" fmla="*/ 57 w 62"/>
                <a:gd name="T35" fmla="*/ 11 h 43"/>
                <a:gd name="T36" fmla="*/ 62 w 62"/>
                <a:gd name="T37" fmla="*/ 10 h 43"/>
                <a:gd name="T38" fmla="*/ 59 w 62"/>
                <a:gd name="T39" fmla="*/ 7 h 43"/>
                <a:gd name="T40" fmla="*/ 60 w 62"/>
                <a:gd name="T41" fmla="*/ 6 h 43"/>
                <a:gd name="T42" fmla="*/ 58 w 62"/>
                <a:gd name="T43" fmla="*/ 4 h 43"/>
                <a:gd name="T44" fmla="*/ 58 w 62"/>
                <a:gd name="T45" fmla="*/ 1 h 43"/>
                <a:gd name="T46" fmla="*/ 53 w 62"/>
                <a:gd name="T47" fmla="*/ 0 h 43"/>
                <a:gd name="T48" fmla="*/ 51 w 62"/>
                <a:gd name="T49" fmla="*/ 2 h 43"/>
                <a:gd name="T50" fmla="*/ 50 w 62"/>
                <a:gd name="T51" fmla="*/ 4 h 43"/>
                <a:gd name="T52" fmla="*/ 44 w 62"/>
                <a:gd name="T53" fmla="*/ 5 h 43"/>
                <a:gd name="T54" fmla="*/ 38 w 62"/>
                <a:gd name="T55" fmla="*/ 7 h 43"/>
                <a:gd name="T56" fmla="*/ 31 w 62"/>
                <a:gd name="T57" fmla="*/ 7 h 43"/>
                <a:gd name="T58" fmla="*/ 21 w 62"/>
                <a:gd name="T59" fmla="*/ 13 h 43"/>
                <a:gd name="T60" fmla="*/ 6 w 62"/>
                <a:gd name="T61" fmla="*/ 10 h 43"/>
                <a:gd name="T62" fmla="*/ 3 w 62"/>
                <a:gd name="T63" fmla="*/ 14 h 43"/>
                <a:gd name="T64" fmla="*/ 1 w 62"/>
                <a:gd name="T65" fmla="*/ 17 h 43"/>
                <a:gd name="T66" fmla="*/ 4 w 62"/>
                <a:gd name="T67" fmla="*/ 19 h 43"/>
                <a:gd name="T68" fmla="*/ 3 w 62"/>
                <a:gd name="T69" fmla="*/ 24 h 43"/>
                <a:gd name="T70" fmla="*/ 5 w 62"/>
                <a:gd name="T71" fmla="*/ 26 h 43"/>
                <a:gd name="T72" fmla="*/ 4 w 62"/>
                <a:gd name="T73" fmla="*/ 31 h 43"/>
                <a:gd name="T74" fmla="*/ 9 w 62"/>
                <a:gd name="T75" fmla="*/ 36 h 43"/>
                <a:gd name="T76" fmla="*/ 7 w 62"/>
                <a:gd name="T77" fmla="*/ 37 h 43"/>
                <a:gd name="T78" fmla="*/ 6 w 62"/>
                <a:gd name="T79" fmla="*/ 38 h 43"/>
                <a:gd name="T80" fmla="*/ 4 w 62"/>
                <a:gd name="T81" fmla="*/ 39 h 43"/>
                <a:gd name="T82" fmla="*/ 7 w 62"/>
                <a:gd name="T83"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 h="43">
                  <a:moveTo>
                    <a:pt x="7" y="40"/>
                  </a:moveTo>
                  <a:cubicBezTo>
                    <a:pt x="9" y="40"/>
                    <a:pt x="12" y="41"/>
                    <a:pt x="11" y="38"/>
                  </a:cubicBezTo>
                  <a:cubicBezTo>
                    <a:pt x="14" y="38"/>
                    <a:pt x="16" y="40"/>
                    <a:pt x="19" y="39"/>
                  </a:cubicBezTo>
                  <a:cubicBezTo>
                    <a:pt x="21" y="38"/>
                    <a:pt x="22" y="36"/>
                    <a:pt x="22" y="34"/>
                  </a:cubicBezTo>
                  <a:cubicBezTo>
                    <a:pt x="24" y="34"/>
                    <a:pt x="29" y="41"/>
                    <a:pt x="30" y="38"/>
                  </a:cubicBezTo>
                  <a:cubicBezTo>
                    <a:pt x="32" y="39"/>
                    <a:pt x="38" y="43"/>
                    <a:pt x="39" y="39"/>
                  </a:cubicBezTo>
                  <a:cubicBezTo>
                    <a:pt x="39" y="38"/>
                    <a:pt x="37" y="37"/>
                    <a:pt x="38" y="36"/>
                  </a:cubicBezTo>
                  <a:cubicBezTo>
                    <a:pt x="38" y="35"/>
                    <a:pt x="40" y="35"/>
                    <a:pt x="39" y="33"/>
                  </a:cubicBezTo>
                  <a:cubicBezTo>
                    <a:pt x="36" y="33"/>
                    <a:pt x="39" y="32"/>
                    <a:pt x="40" y="31"/>
                  </a:cubicBezTo>
                  <a:cubicBezTo>
                    <a:pt x="42" y="30"/>
                    <a:pt x="44" y="31"/>
                    <a:pt x="45" y="28"/>
                  </a:cubicBezTo>
                  <a:cubicBezTo>
                    <a:pt x="45" y="27"/>
                    <a:pt x="46" y="25"/>
                    <a:pt x="46" y="23"/>
                  </a:cubicBezTo>
                  <a:cubicBezTo>
                    <a:pt x="45" y="22"/>
                    <a:pt x="43" y="21"/>
                    <a:pt x="44" y="20"/>
                  </a:cubicBezTo>
                  <a:cubicBezTo>
                    <a:pt x="45" y="19"/>
                    <a:pt x="46" y="19"/>
                    <a:pt x="47" y="19"/>
                  </a:cubicBezTo>
                  <a:cubicBezTo>
                    <a:pt x="48" y="18"/>
                    <a:pt x="49" y="18"/>
                    <a:pt x="50" y="17"/>
                  </a:cubicBezTo>
                  <a:cubicBezTo>
                    <a:pt x="52" y="16"/>
                    <a:pt x="52" y="16"/>
                    <a:pt x="53" y="15"/>
                  </a:cubicBezTo>
                  <a:cubicBezTo>
                    <a:pt x="54" y="14"/>
                    <a:pt x="54" y="14"/>
                    <a:pt x="55" y="14"/>
                  </a:cubicBezTo>
                  <a:cubicBezTo>
                    <a:pt x="56" y="14"/>
                    <a:pt x="56" y="15"/>
                    <a:pt x="57" y="13"/>
                  </a:cubicBezTo>
                  <a:cubicBezTo>
                    <a:pt x="57" y="13"/>
                    <a:pt x="57" y="12"/>
                    <a:pt x="57" y="11"/>
                  </a:cubicBezTo>
                  <a:cubicBezTo>
                    <a:pt x="58" y="8"/>
                    <a:pt x="60" y="11"/>
                    <a:pt x="62" y="10"/>
                  </a:cubicBezTo>
                  <a:cubicBezTo>
                    <a:pt x="61" y="8"/>
                    <a:pt x="60" y="8"/>
                    <a:pt x="59" y="7"/>
                  </a:cubicBezTo>
                  <a:cubicBezTo>
                    <a:pt x="59" y="6"/>
                    <a:pt x="60" y="6"/>
                    <a:pt x="60" y="6"/>
                  </a:cubicBezTo>
                  <a:cubicBezTo>
                    <a:pt x="59" y="4"/>
                    <a:pt x="59" y="5"/>
                    <a:pt x="58" y="4"/>
                  </a:cubicBezTo>
                  <a:cubicBezTo>
                    <a:pt x="57" y="3"/>
                    <a:pt x="58" y="2"/>
                    <a:pt x="58" y="1"/>
                  </a:cubicBezTo>
                  <a:cubicBezTo>
                    <a:pt x="58" y="0"/>
                    <a:pt x="55" y="0"/>
                    <a:pt x="53" y="0"/>
                  </a:cubicBezTo>
                  <a:cubicBezTo>
                    <a:pt x="52" y="0"/>
                    <a:pt x="51" y="1"/>
                    <a:pt x="51" y="2"/>
                  </a:cubicBezTo>
                  <a:cubicBezTo>
                    <a:pt x="50" y="3"/>
                    <a:pt x="51" y="4"/>
                    <a:pt x="50" y="4"/>
                  </a:cubicBezTo>
                  <a:cubicBezTo>
                    <a:pt x="49" y="5"/>
                    <a:pt x="46" y="4"/>
                    <a:pt x="44" y="5"/>
                  </a:cubicBezTo>
                  <a:cubicBezTo>
                    <a:pt x="41" y="6"/>
                    <a:pt x="41" y="7"/>
                    <a:pt x="38" y="7"/>
                  </a:cubicBezTo>
                  <a:cubicBezTo>
                    <a:pt x="35" y="6"/>
                    <a:pt x="33" y="6"/>
                    <a:pt x="31" y="7"/>
                  </a:cubicBezTo>
                  <a:cubicBezTo>
                    <a:pt x="27" y="9"/>
                    <a:pt x="26" y="14"/>
                    <a:pt x="21" y="13"/>
                  </a:cubicBezTo>
                  <a:cubicBezTo>
                    <a:pt x="15" y="12"/>
                    <a:pt x="11" y="9"/>
                    <a:pt x="6" y="10"/>
                  </a:cubicBezTo>
                  <a:cubicBezTo>
                    <a:pt x="10" y="11"/>
                    <a:pt x="4" y="13"/>
                    <a:pt x="3" y="14"/>
                  </a:cubicBezTo>
                  <a:cubicBezTo>
                    <a:pt x="2" y="15"/>
                    <a:pt x="0" y="16"/>
                    <a:pt x="1" y="17"/>
                  </a:cubicBezTo>
                  <a:cubicBezTo>
                    <a:pt x="1" y="18"/>
                    <a:pt x="3" y="18"/>
                    <a:pt x="4" y="19"/>
                  </a:cubicBezTo>
                  <a:cubicBezTo>
                    <a:pt x="8" y="20"/>
                    <a:pt x="3" y="22"/>
                    <a:pt x="3" y="24"/>
                  </a:cubicBezTo>
                  <a:cubicBezTo>
                    <a:pt x="3" y="26"/>
                    <a:pt x="5" y="25"/>
                    <a:pt x="5" y="26"/>
                  </a:cubicBezTo>
                  <a:cubicBezTo>
                    <a:pt x="6" y="28"/>
                    <a:pt x="5" y="29"/>
                    <a:pt x="4" y="31"/>
                  </a:cubicBezTo>
                  <a:cubicBezTo>
                    <a:pt x="6" y="30"/>
                    <a:pt x="12" y="34"/>
                    <a:pt x="9" y="36"/>
                  </a:cubicBezTo>
                  <a:cubicBezTo>
                    <a:pt x="9" y="36"/>
                    <a:pt x="8" y="36"/>
                    <a:pt x="7" y="37"/>
                  </a:cubicBezTo>
                  <a:cubicBezTo>
                    <a:pt x="6" y="37"/>
                    <a:pt x="6" y="38"/>
                    <a:pt x="6" y="38"/>
                  </a:cubicBezTo>
                  <a:cubicBezTo>
                    <a:pt x="5" y="39"/>
                    <a:pt x="4" y="38"/>
                    <a:pt x="4" y="39"/>
                  </a:cubicBezTo>
                  <a:cubicBezTo>
                    <a:pt x="5" y="40"/>
                    <a:pt x="6" y="40"/>
                    <a:pt x="7" y="40"/>
                  </a:cubicBezTo>
                  <a:close/>
                </a:path>
              </a:pathLst>
            </a:custGeom>
            <a:solidFill>
              <a:srgbClr val="FCBE7B"/>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6" name="Freeform 27">
              <a:extLst>
                <a:ext uri="{FF2B5EF4-FFF2-40B4-BE49-F238E27FC236}">
                  <a16:creationId xmlns:a16="http://schemas.microsoft.com/office/drawing/2014/main" id="{19D985E4-B0DE-6C12-9E88-874FA31F1011}"/>
                </a:ext>
              </a:extLst>
            </p:cNvPr>
            <p:cNvSpPr>
              <a:spLocks/>
            </p:cNvSpPr>
            <p:nvPr/>
          </p:nvSpPr>
          <p:spPr bwMode="auto">
            <a:xfrm>
              <a:off x="9682163" y="4643438"/>
              <a:ext cx="427038" cy="209550"/>
            </a:xfrm>
            <a:custGeom>
              <a:avLst/>
              <a:gdLst>
                <a:gd name="T0" fmla="*/ 12 w 112"/>
                <a:gd name="T1" fmla="*/ 50 h 55"/>
                <a:gd name="T2" fmla="*/ 23 w 112"/>
                <a:gd name="T3" fmla="*/ 55 h 55"/>
                <a:gd name="T4" fmla="*/ 29 w 112"/>
                <a:gd name="T5" fmla="*/ 55 h 55"/>
                <a:gd name="T6" fmla="*/ 34 w 112"/>
                <a:gd name="T7" fmla="*/ 54 h 55"/>
                <a:gd name="T8" fmla="*/ 38 w 112"/>
                <a:gd name="T9" fmla="*/ 54 h 55"/>
                <a:gd name="T10" fmla="*/ 38 w 112"/>
                <a:gd name="T11" fmla="*/ 51 h 55"/>
                <a:gd name="T12" fmla="*/ 43 w 112"/>
                <a:gd name="T13" fmla="*/ 47 h 55"/>
                <a:gd name="T14" fmla="*/ 52 w 112"/>
                <a:gd name="T15" fmla="*/ 44 h 55"/>
                <a:gd name="T16" fmla="*/ 55 w 112"/>
                <a:gd name="T17" fmla="*/ 42 h 55"/>
                <a:gd name="T18" fmla="*/ 58 w 112"/>
                <a:gd name="T19" fmla="*/ 43 h 55"/>
                <a:gd name="T20" fmla="*/ 68 w 112"/>
                <a:gd name="T21" fmla="*/ 41 h 55"/>
                <a:gd name="T22" fmla="*/ 70 w 112"/>
                <a:gd name="T23" fmla="*/ 37 h 55"/>
                <a:gd name="T24" fmla="*/ 73 w 112"/>
                <a:gd name="T25" fmla="*/ 33 h 55"/>
                <a:gd name="T26" fmla="*/ 78 w 112"/>
                <a:gd name="T27" fmla="*/ 32 h 55"/>
                <a:gd name="T28" fmla="*/ 83 w 112"/>
                <a:gd name="T29" fmla="*/ 34 h 55"/>
                <a:gd name="T30" fmla="*/ 87 w 112"/>
                <a:gd name="T31" fmla="*/ 34 h 55"/>
                <a:gd name="T32" fmla="*/ 88 w 112"/>
                <a:gd name="T33" fmla="*/ 32 h 55"/>
                <a:gd name="T34" fmla="*/ 92 w 112"/>
                <a:gd name="T35" fmla="*/ 32 h 55"/>
                <a:gd name="T36" fmla="*/ 97 w 112"/>
                <a:gd name="T37" fmla="*/ 37 h 55"/>
                <a:gd name="T38" fmla="*/ 104 w 112"/>
                <a:gd name="T39" fmla="*/ 36 h 55"/>
                <a:gd name="T40" fmla="*/ 109 w 112"/>
                <a:gd name="T41" fmla="*/ 27 h 55"/>
                <a:gd name="T42" fmla="*/ 112 w 112"/>
                <a:gd name="T43" fmla="*/ 18 h 55"/>
                <a:gd name="T44" fmla="*/ 112 w 112"/>
                <a:gd name="T45" fmla="*/ 16 h 55"/>
                <a:gd name="T46" fmla="*/ 103 w 112"/>
                <a:gd name="T47" fmla="*/ 11 h 55"/>
                <a:gd name="T48" fmla="*/ 100 w 112"/>
                <a:gd name="T49" fmla="*/ 8 h 55"/>
                <a:gd name="T50" fmla="*/ 99 w 112"/>
                <a:gd name="T51" fmla="*/ 7 h 55"/>
                <a:gd name="T52" fmla="*/ 97 w 112"/>
                <a:gd name="T53" fmla="*/ 8 h 55"/>
                <a:gd name="T54" fmla="*/ 95 w 112"/>
                <a:gd name="T55" fmla="*/ 7 h 55"/>
                <a:gd name="T56" fmla="*/ 91 w 112"/>
                <a:gd name="T57" fmla="*/ 6 h 55"/>
                <a:gd name="T58" fmla="*/ 84 w 112"/>
                <a:gd name="T59" fmla="*/ 6 h 55"/>
                <a:gd name="T60" fmla="*/ 82 w 112"/>
                <a:gd name="T61" fmla="*/ 9 h 55"/>
                <a:gd name="T62" fmla="*/ 79 w 112"/>
                <a:gd name="T63" fmla="*/ 8 h 55"/>
                <a:gd name="T64" fmla="*/ 75 w 112"/>
                <a:gd name="T65" fmla="*/ 7 h 55"/>
                <a:gd name="T66" fmla="*/ 73 w 112"/>
                <a:gd name="T67" fmla="*/ 7 h 55"/>
                <a:gd name="T68" fmla="*/ 71 w 112"/>
                <a:gd name="T69" fmla="*/ 6 h 55"/>
                <a:gd name="T70" fmla="*/ 68 w 112"/>
                <a:gd name="T71" fmla="*/ 8 h 55"/>
                <a:gd name="T72" fmla="*/ 65 w 112"/>
                <a:gd name="T73" fmla="*/ 10 h 55"/>
                <a:gd name="T74" fmla="*/ 63 w 112"/>
                <a:gd name="T75" fmla="*/ 12 h 55"/>
                <a:gd name="T76" fmla="*/ 61 w 112"/>
                <a:gd name="T77" fmla="*/ 12 h 55"/>
                <a:gd name="T78" fmla="*/ 59 w 112"/>
                <a:gd name="T79" fmla="*/ 13 h 55"/>
                <a:gd name="T80" fmla="*/ 58 w 112"/>
                <a:gd name="T81" fmla="*/ 8 h 55"/>
                <a:gd name="T82" fmla="*/ 56 w 112"/>
                <a:gd name="T83" fmla="*/ 6 h 55"/>
                <a:gd name="T84" fmla="*/ 53 w 112"/>
                <a:gd name="T85" fmla="*/ 4 h 55"/>
                <a:gd name="T86" fmla="*/ 52 w 112"/>
                <a:gd name="T87" fmla="*/ 0 h 55"/>
                <a:gd name="T88" fmla="*/ 50 w 112"/>
                <a:gd name="T89" fmla="*/ 2 h 55"/>
                <a:gd name="T90" fmla="*/ 48 w 112"/>
                <a:gd name="T91" fmla="*/ 3 h 55"/>
                <a:gd name="T92" fmla="*/ 46 w 112"/>
                <a:gd name="T93" fmla="*/ 5 h 55"/>
                <a:gd name="T94" fmla="*/ 42 w 112"/>
                <a:gd name="T95" fmla="*/ 7 h 55"/>
                <a:gd name="T96" fmla="*/ 40 w 112"/>
                <a:gd name="T97" fmla="*/ 3 h 55"/>
                <a:gd name="T98" fmla="*/ 37 w 112"/>
                <a:gd name="T99" fmla="*/ 4 h 55"/>
                <a:gd name="T100" fmla="*/ 34 w 112"/>
                <a:gd name="T101" fmla="*/ 4 h 55"/>
                <a:gd name="T102" fmla="*/ 30 w 112"/>
                <a:gd name="T103" fmla="*/ 9 h 55"/>
                <a:gd name="T104" fmla="*/ 26 w 112"/>
                <a:gd name="T105" fmla="*/ 13 h 55"/>
                <a:gd name="T106" fmla="*/ 23 w 112"/>
                <a:gd name="T107" fmla="*/ 19 h 55"/>
                <a:gd name="T108" fmla="*/ 13 w 112"/>
                <a:gd name="T109" fmla="*/ 24 h 55"/>
                <a:gd name="T110" fmla="*/ 6 w 112"/>
                <a:gd name="T111" fmla="*/ 24 h 55"/>
                <a:gd name="T112" fmla="*/ 3 w 112"/>
                <a:gd name="T113" fmla="*/ 29 h 55"/>
                <a:gd name="T114" fmla="*/ 2 w 112"/>
                <a:gd name="T115" fmla="*/ 38 h 55"/>
                <a:gd name="T116" fmla="*/ 6 w 112"/>
                <a:gd name="T117" fmla="*/ 47 h 55"/>
                <a:gd name="T118" fmla="*/ 12 w 112"/>
                <a:gd name="T119" fmla="*/ 5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 h="55">
                  <a:moveTo>
                    <a:pt x="12" y="50"/>
                  </a:moveTo>
                  <a:cubicBezTo>
                    <a:pt x="16" y="53"/>
                    <a:pt x="18" y="54"/>
                    <a:pt x="23" y="55"/>
                  </a:cubicBezTo>
                  <a:cubicBezTo>
                    <a:pt x="25" y="55"/>
                    <a:pt x="27" y="55"/>
                    <a:pt x="29" y="55"/>
                  </a:cubicBezTo>
                  <a:cubicBezTo>
                    <a:pt x="31" y="55"/>
                    <a:pt x="32" y="54"/>
                    <a:pt x="34" y="54"/>
                  </a:cubicBezTo>
                  <a:cubicBezTo>
                    <a:pt x="36" y="54"/>
                    <a:pt x="37" y="55"/>
                    <a:pt x="38" y="54"/>
                  </a:cubicBezTo>
                  <a:cubicBezTo>
                    <a:pt x="40" y="53"/>
                    <a:pt x="39" y="52"/>
                    <a:pt x="38" y="51"/>
                  </a:cubicBezTo>
                  <a:cubicBezTo>
                    <a:pt x="37" y="48"/>
                    <a:pt x="40" y="47"/>
                    <a:pt x="43" y="47"/>
                  </a:cubicBezTo>
                  <a:cubicBezTo>
                    <a:pt x="46" y="46"/>
                    <a:pt x="50" y="46"/>
                    <a:pt x="52" y="44"/>
                  </a:cubicBezTo>
                  <a:cubicBezTo>
                    <a:pt x="53" y="44"/>
                    <a:pt x="54" y="42"/>
                    <a:pt x="55" y="42"/>
                  </a:cubicBezTo>
                  <a:cubicBezTo>
                    <a:pt x="56" y="41"/>
                    <a:pt x="57" y="43"/>
                    <a:pt x="58" y="43"/>
                  </a:cubicBezTo>
                  <a:cubicBezTo>
                    <a:pt x="61" y="45"/>
                    <a:pt x="65" y="42"/>
                    <a:pt x="68" y="41"/>
                  </a:cubicBezTo>
                  <a:cubicBezTo>
                    <a:pt x="69" y="40"/>
                    <a:pt x="69" y="39"/>
                    <a:pt x="70" y="37"/>
                  </a:cubicBezTo>
                  <a:cubicBezTo>
                    <a:pt x="70" y="36"/>
                    <a:pt x="72" y="34"/>
                    <a:pt x="73" y="33"/>
                  </a:cubicBezTo>
                  <a:cubicBezTo>
                    <a:pt x="75" y="33"/>
                    <a:pt x="76" y="32"/>
                    <a:pt x="78" y="32"/>
                  </a:cubicBezTo>
                  <a:cubicBezTo>
                    <a:pt x="80" y="32"/>
                    <a:pt x="81" y="33"/>
                    <a:pt x="83" y="34"/>
                  </a:cubicBezTo>
                  <a:cubicBezTo>
                    <a:pt x="84" y="34"/>
                    <a:pt x="86" y="34"/>
                    <a:pt x="87" y="34"/>
                  </a:cubicBezTo>
                  <a:cubicBezTo>
                    <a:pt x="88" y="33"/>
                    <a:pt x="88" y="33"/>
                    <a:pt x="88" y="32"/>
                  </a:cubicBezTo>
                  <a:cubicBezTo>
                    <a:pt x="89" y="32"/>
                    <a:pt x="91" y="32"/>
                    <a:pt x="92" y="32"/>
                  </a:cubicBezTo>
                  <a:cubicBezTo>
                    <a:pt x="93" y="34"/>
                    <a:pt x="95" y="35"/>
                    <a:pt x="97" y="37"/>
                  </a:cubicBezTo>
                  <a:cubicBezTo>
                    <a:pt x="99" y="39"/>
                    <a:pt x="101" y="37"/>
                    <a:pt x="104" y="36"/>
                  </a:cubicBezTo>
                  <a:cubicBezTo>
                    <a:pt x="104" y="32"/>
                    <a:pt x="107" y="30"/>
                    <a:pt x="109" y="27"/>
                  </a:cubicBezTo>
                  <a:cubicBezTo>
                    <a:pt x="110" y="24"/>
                    <a:pt x="110" y="20"/>
                    <a:pt x="112" y="18"/>
                  </a:cubicBezTo>
                  <a:cubicBezTo>
                    <a:pt x="112" y="17"/>
                    <a:pt x="112" y="17"/>
                    <a:pt x="112" y="16"/>
                  </a:cubicBezTo>
                  <a:cubicBezTo>
                    <a:pt x="109" y="16"/>
                    <a:pt x="105" y="14"/>
                    <a:pt x="103" y="11"/>
                  </a:cubicBezTo>
                  <a:cubicBezTo>
                    <a:pt x="102" y="10"/>
                    <a:pt x="101" y="9"/>
                    <a:pt x="100" y="8"/>
                  </a:cubicBezTo>
                  <a:cubicBezTo>
                    <a:pt x="100" y="8"/>
                    <a:pt x="99" y="7"/>
                    <a:pt x="99" y="7"/>
                  </a:cubicBezTo>
                  <a:cubicBezTo>
                    <a:pt x="98" y="7"/>
                    <a:pt x="98" y="8"/>
                    <a:pt x="97" y="8"/>
                  </a:cubicBezTo>
                  <a:cubicBezTo>
                    <a:pt x="96" y="8"/>
                    <a:pt x="96" y="8"/>
                    <a:pt x="95" y="7"/>
                  </a:cubicBezTo>
                  <a:cubicBezTo>
                    <a:pt x="94" y="6"/>
                    <a:pt x="93" y="6"/>
                    <a:pt x="91" y="6"/>
                  </a:cubicBezTo>
                  <a:cubicBezTo>
                    <a:pt x="89" y="6"/>
                    <a:pt x="85" y="5"/>
                    <a:pt x="84" y="6"/>
                  </a:cubicBezTo>
                  <a:cubicBezTo>
                    <a:pt x="83" y="7"/>
                    <a:pt x="83" y="8"/>
                    <a:pt x="82" y="9"/>
                  </a:cubicBezTo>
                  <a:cubicBezTo>
                    <a:pt x="81" y="9"/>
                    <a:pt x="80" y="9"/>
                    <a:pt x="79" y="8"/>
                  </a:cubicBezTo>
                  <a:cubicBezTo>
                    <a:pt x="78" y="8"/>
                    <a:pt x="77" y="7"/>
                    <a:pt x="75" y="7"/>
                  </a:cubicBezTo>
                  <a:cubicBezTo>
                    <a:pt x="75" y="7"/>
                    <a:pt x="74" y="7"/>
                    <a:pt x="73" y="7"/>
                  </a:cubicBezTo>
                  <a:cubicBezTo>
                    <a:pt x="73" y="7"/>
                    <a:pt x="72" y="7"/>
                    <a:pt x="71" y="6"/>
                  </a:cubicBezTo>
                  <a:cubicBezTo>
                    <a:pt x="70" y="6"/>
                    <a:pt x="69" y="7"/>
                    <a:pt x="68" y="8"/>
                  </a:cubicBezTo>
                  <a:cubicBezTo>
                    <a:pt x="67" y="9"/>
                    <a:pt x="66" y="9"/>
                    <a:pt x="65" y="10"/>
                  </a:cubicBezTo>
                  <a:cubicBezTo>
                    <a:pt x="64" y="12"/>
                    <a:pt x="64" y="12"/>
                    <a:pt x="63" y="12"/>
                  </a:cubicBezTo>
                  <a:cubicBezTo>
                    <a:pt x="62" y="13"/>
                    <a:pt x="61" y="12"/>
                    <a:pt x="61" y="12"/>
                  </a:cubicBezTo>
                  <a:cubicBezTo>
                    <a:pt x="60" y="12"/>
                    <a:pt x="59" y="13"/>
                    <a:pt x="59" y="13"/>
                  </a:cubicBezTo>
                  <a:cubicBezTo>
                    <a:pt x="58" y="11"/>
                    <a:pt x="59" y="9"/>
                    <a:pt x="58" y="8"/>
                  </a:cubicBezTo>
                  <a:cubicBezTo>
                    <a:pt x="58" y="7"/>
                    <a:pt x="57" y="7"/>
                    <a:pt x="56" y="6"/>
                  </a:cubicBezTo>
                  <a:cubicBezTo>
                    <a:pt x="55" y="6"/>
                    <a:pt x="54" y="5"/>
                    <a:pt x="53" y="4"/>
                  </a:cubicBezTo>
                  <a:cubicBezTo>
                    <a:pt x="52" y="3"/>
                    <a:pt x="53" y="2"/>
                    <a:pt x="52" y="0"/>
                  </a:cubicBezTo>
                  <a:cubicBezTo>
                    <a:pt x="52" y="1"/>
                    <a:pt x="51" y="2"/>
                    <a:pt x="50" y="2"/>
                  </a:cubicBezTo>
                  <a:cubicBezTo>
                    <a:pt x="50" y="3"/>
                    <a:pt x="49" y="2"/>
                    <a:pt x="48" y="3"/>
                  </a:cubicBezTo>
                  <a:cubicBezTo>
                    <a:pt x="46" y="3"/>
                    <a:pt x="46" y="4"/>
                    <a:pt x="46" y="5"/>
                  </a:cubicBezTo>
                  <a:cubicBezTo>
                    <a:pt x="45" y="7"/>
                    <a:pt x="44" y="7"/>
                    <a:pt x="42" y="7"/>
                  </a:cubicBezTo>
                  <a:cubicBezTo>
                    <a:pt x="40" y="6"/>
                    <a:pt x="41" y="5"/>
                    <a:pt x="40" y="3"/>
                  </a:cubicBezTo>
                  <a:cubicBezTo>
                    <a:pt x="39" y="3"/>
                    <a:pt x="38" y="4"/>
                    <a:pt x="37" y="4"/>
                  </a:cubicBezTo>
                  <a:cubicBezTo>
                    <a:pt x="36" y="4"/>
                    <a:pt x="35" y="4"/>
                    <a:pt x="34" y="4"/>
                  </a:cubicBezTo>
                  <a:cubicBezTo>
                    <a:pt x="32" y="5"/>
                    <a:pt x="32" y="8"/>
                    <a:pt x="30" y="9"/>
                  </a:cubicBezTo>
                  <a:cubicBezTo>
                    <a:pt x="28" y="11"/>
                    <a:pt x="27" y="10"/>
                    <a:pt x="26" y="13"/>
                  </a:cubicBezTo>
                  <a:cubicBezTo>
                    <a:pt x="25" y="15"/>
                    <a:pt x="25" y="17"/>
                    <a:pt x="23" y="19"/>
                  </a:cubicBezTo>
                  <a:cubicBezTo>
                    <a:pt x="20" y="21"/>
                    <a:pt x="17" y="24"/>
                    <a:pt x="13" y="24"/>
                  </a:cubicBezTo>
                  <a:cubicBezTo>
                    <a:pt x="11" y="24"/>
                    <a:pt x="8" y="22"/>
                    <a:pt x="6" y="24"/>
                  </a:cubicBezTo>
                  <a:cubicBezTo>
                    <a:pt x="4" y="25"/>
                    <a:pt x="5" y="28"/>
                    <a:pt x="3" y="29"/>
                  </a:cubicBezTo>
                  <a:cubicBezTo>
                    <a:pt x="3" y="33"/>
                    <a:pt x="0" y="35"/>
                    <a:pt x="2" y="38"/>
                  </a:cubicBezTo>
                  <a:cubicBezTo>
                    <a:pt x="4" y="41"/>
                    <a:pt x="5" y="44"/>
                    <a:pt x="6" y="47"/>
                  </a:cubicBezTo>
                  <a:cubicBezTo>
                    <a:pt x="8" y="47"/>
                    <a:pt x="10" y="49"/>
                    <a:pt x="12" y="50"/>
                  </a:cubicBezTo>
                  <a:close/>
                </a:path>
              </a:pathLst>
            </a:custGeom>
            <a:solidFill>
              <a:srgbClr val="F9826F"/>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7" name="Freeform 28">
              <a:extLst>
                <a:ext uri="{FF2B5EF4-FFF2-40B4-BE49-F238E27FC236}">
                  <a16:creationId xmlns:a16="http://schemas.microsoft.com/office/drawing/2014/main" id="{8F387946-0082-2EC9-839F-5776CFDB4F3A}"/>
                </a:ext>
              </a:extLst>
            </p:cNvPr>
            <p:cNvSpPr>
              <a:spLocks/>
            </p:cNvSpPr>
            <p:nvPr/>
          </p:nvSpPr>
          <p:spPr bwMode="auto">
            <a:xfrm>
              <a:off x="9937750" y="4792663"/>
              <a:ext cx="708025" cy="498475"/>
            </a:xfrm>
            <a:custGeom>
              <a:avLst/>
              <a:gdLst>
                <a:gd name="T0" fmla="*/ 173 w 186"/>
                <a:gd name="T1" fmla="*/ 85 h 131"/>
                <a:gd name="T2" fmla="*/ 160 w 186"/>
                <a:gd name="T3" fmla="*/ 85 h 131"/>
                <a:gd name="T4" fmla="*/ 155 w 186"/>
                <a:gd name="T5" fmla="*/ 73 h 131"/>
                <a:gd name="T6" fmla="*/ 155 w 186"/>
                <a:gd name="T7" fmla="*/ 64 h 131"/>
                <a:gd name="T8" fmla="*/ 157 w 186"/>
                <a:gd name="T9" fmla="*/ 56 h 131"/>
                <a:gd name="T10" fmla="*/ 154 w 186"/>
                <a:gd name="T11" fmla="*/ 39 h 131"/>
                <a:gd name="T12" fmla="*/ 148 w 186"/>
                <a:gd name="T13" fmla="*/ 31 h 131"/>
                <a:gd name="T14" fmla="*/ 142 w 186"/>
                <a:gd name="T15" fmla="*/ 24 h 131"/>
                <a:gd name="T16" fmla="*/ 134 w 186"/>
                <a:gd name="T17" fmla="*/ 7 h 131"/>
                <a:gd name="T18" fmla="*/ 125 w 186"/>
                <a:gd name="T19" fmla="*/ 1 h 131"/>
                <a:gd name="T20" fmla="*/ 118 w 186"/>
                <a:gd name="T21" fmla="*/ 4 h 131"/>
                <a:gd name="T22" fmla="*/ 102 w 186"/>
                <a:gd name="T23" fmla="*/ 11 h 131"/>
                <a:gd name="T24" fmla="*/ 94 w 186"/>
                <a:gd name="T25" fmla="*/ 16 h 131"/>
                <a:gd name="T26" fmla="*/ 82 w 186"/>
                <a:gd name="T27" fmla="*/ 10 h 131"/>
                <a:gd name="T28" fmla="*/ 76 w 186"/>
                <a:gd name="T29" fmla="*/ 11 h 131"/>
                <a:gd name="T30" fmla="*/ 68 w 186"/>
                <a:gd name="T31" fmla="*/ 9 h 131"/>
                <a:gd name="T32" fmla="*/ 60 w 186"/>
                <a:gd name="T33" fmla="*/ 7 h 131"/>
                <a:gd name="T34" fmla="*/ 50 w 186"/>
                <a:gd name="T35" fmla="*/ 14 h 131"/>
                <a:gd name="T36" fmla="*/ 41 w 186"/>
                <a:gd name="T37" fmla="*/ 17 h 131"/>
                <a:gd name="T38" fmla="*/ 35 w 186"/>
                <a:gd name="T39" fmla="*/ 24 h 131"/>
                <a:gd name="T40" fmla="*/ 33 w 186"/>
                <a:gd name="T41" fmla="*/ 28 h 131"/>
                <a:gd name="T42" fmla="*/ 28 w 186"/>
                <a:gd name="T43" fmla="*/ 36 h 131"/>
                <a:gd name="T44" fmla="*/ 24 w 186"/>
                <a:gd name="T45" fmla="*/ 45 h 131"/>
                <a:gd name="T46" fmla="*/ 21 w 186"/>
                <a:gd name="T47" fmla="*/ 50 h 131"/>
                <a:gd name="T48" fmla="*/ 18 w 186"/>
                <a:gd name="T49" fmla="*/ 57 h 131"/>
                <a:gd name="T50" fmla="*/ 10 w 186"/>
                <a:gd name="T51" fmla="*/ 60 h 131"/>
                <a:gd name="T52" fmla="*/ 6 w 186"/>
                <a:gd name="T53" fmla="*/ 62 h 131"/>
                <a:gd name="T54" fmla="*/ 2 w 186"/>
                <a:gd name="T55" fmla="*/ 67 h 131"/>
                <a:gd name="T56" fmla="*/ 11 w 186"/>
                <a:gd name="T57" fmla="*/ 73 h 131"/>
                <a:gd name="T58" fmla="*/ 11 w 186"/>
                <a:gd name="T59" fmla="*/ 79 h 131"/>
                <a:gd name="T60" fmla="*/ 16 w 186"/>
                <a:gd name="T61" fmla="*/ 85 h 131"/>
                <a:gd name="T62" fmla="*/ 25 w 186"/>
                <a:gd name="T63" fmla="*/ 90 h 131"/>
                <a:gd name="T64" fmla="*/ 23 w 186"/>
                <a:gd name="T65" fmla="*/ 94 h 131"/>
                <a:gd name="T66" fmla="*/ 23 w 186"/>
                <a:gd name="T67" fmla="*/ 98 h 131"/>
                <a:gd name="T68" fmla="*/ 30 w 186"/>
                <a:gd name="T69" fmla="*/ 104 h 131"/>
                <a:gd name="T70" fmla="*/ 37 w 186"/>
                <a:gd name="T71" fmla="*/ 108 h 131"/>
                <a:gd name="T72" fmla="*/ 44 w 186"/>
                <a:gd name="T73" fmla="*/ 102 h 131"/>
                <a:gd name="T74" fmla="*/ 46 w 186"/>
                <a:gd name="T75" fmla="*/ 107 h 131"/>
                <a:gd name="T76" fmla="*/ 45 w 186"/>
                <a:gd name="T77" fmla="*/ 111 h 131"/>
                <a:gd name="T78" fmla="*/ 48 w 186"/>
                <a:gd name="T79" fmla="*/ 116 h 131"/>
                <a:gd name="T80" fmla="*/ 55 w 186"/>
                <a:gd name="T81" fmla="*/ 119 h 131"/>
                <a:gd name="T82" fmla="*/ 59 w 186"/>
                <a:gd name="T83" fmla="*/ 125 h 131"/>
                <a:gd name="T84" fmla="*/ 67 w 186"/>
                <a:gd name="T85" fmla="*/ 126 h 131"/>
                <a:gd name="T86" fmla="*/ 77 w 186"/>
                <a:gd name="T87" fmla="*/ 128 h 131"/>
                <a:gd name="T88" fmla="*/ 89 w 186"/>
                <a:gd name="T89" fmla="*/ 129 h 131"/>
                <a:gd name="T90" fmla="*/ 102 w 186"/>
                <a:gd name="T91" fmla="*/ 131 h 131"/>
                <a:gd name="T92" fmla="*/ 113 w 186"/>
                <a:gd name="T93" fmla="*/ 125 h 131"/>
                <a:gd name="T94" fmla="*/ 125 w 186"/>
                <a:gd name="T95" fmla="*/ 120 h 131"/>
                <a:gd name="T96" fmla="*/ 142 w 186"/>
                <a:gd name="T97" fmla="*/ 121 h 131"/>
                <a:gd name="T98" fmla="*/ 148 w 186"/>
                <a:gd name="T99" fmla="*/ 123 h 131"/>
                <a:gd name="T100" fmla="*/ 153 w 186"/>
                <a:gd name="T101" fmla="*/ 126 h 131"/>
                <a:gd name="T102" fmla="*/ 163 w 186"/>
                <a:gd name="T103" fmla="*/ 129 h 131"/>
                <a:gd name="T104" fmla="*/ 164 w 186"/>
                <a:gd name="T105" fmla="*/ 120 h 131"/>
                <a:gd name="T106" fmla="*/ 166 w 186"/>
                <a:gd name="T107" fmla="*/ 112 h 131"/>
                <a:gd name="T108" fmla="*/ 166 w 186"/>
                <a:gd name="T109" fmla="*/ 106 h 131"/>
                <a:gd name="T110" fmla="*/ 170 w 186"/>
                <a:gd name="T111" fmla="*/ 95 h 131"/>
                <a:gd name="T112" fmla="*/ 175 w 186"/>
                <a:gd name="T113" fmla="*/ 99 h 131"/>
                <a:gd name="T114" fmla="*/ 184 w 186"/>
                <a:gd name="T115" fmla="*/ 94 h 131"/>
                <a:gd name="T116" fmla="*/ 181 w 186"/>
                <a:gd name="T117" fmla="*/ 8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31">
                  <a:moveTo>
                    <a:pt x="181" y="83"/>
                  </a:moveTo>
                  <a:cubicBezTo>
                    <a:pt x="178" y="82"/>
                    <a:pt x="175" y="83"/>
                    <a:pt x="173" y="85"/>
                  </a:cubicBezTo>
                  <a:cubicBezTo>
                    <a:pt x="171" y="86"/>
                    <a:pt x="168" y="85"/>
                    <a:pt x="167" y="87"/>
                  </a:cubicBezTo>
                  <a:cubicBezTo>
                    <a:pt x="164" y="88"/>
                    <a:pt x="162" y="87"/>
                    <a:pt x="160" y="85"/>
                  </a:cubicBezTo>
                  <a:cubicBezTo>
                    <a:pt x="158" y="83"/>
                    <a:pt x="154" y="80"/>
                    <a:pt x="154" y="77"/>
                  </a:cubicBezTo>
                  <a:cubicBezTo>
                    <a:pt x="155" y="76"/>
                    <a:pt x="155" y="75"/>
                    <a:pt x="155" y="73"/>
                  </a:cubicBezTo>
                  <a:cubicBezTo>
                    <a:pt x="155" y="72"/>
                    <a:pt x="155" y="70"/>
                    <a:pt x="155" y="69"/>
                  </a:cubicBezTo>
                  <a:cubicBezTo>
                    <a:pt x="154" y="67"/>
                    <a:pt x="155" y="65"/>
                    <a:pt x="155" y="64"/>
                  </a:cubicBezTo>
                  <a:cubicBezTo>
                    <a:pt x="155" y="62"/>
                    <a:pt x="155" y="61"/>
                    <a:pt x="155" y="59"/>
                  </a:cubicBezTo>
                  <a:cubicBezTo>
                    <a:pt x="155" y="58"/>
                    <a:pt x="156" y="57"/>
                    <a:pt x="157" y="56"/>
                  </a:cubicBezTo>
                  <a:cubicBezTo>
                    <a:pt x="157" y="54"/>
                    <a:pt x="157" y="52"/>
                    <a:pt x="157" y="51"/>
                  </a:cubicBezTo>
                  <a:cubicBezTo>
                    <a:pt x="157" y="47"/>
                    <a:pt x="156" y="43"/>
                    <a:pt x="154" y="39"/>
                  </a:cubicBezTo>
                  <a:cubicBezTo>
                    <a:pt x="153" y="38"/>
                    <a:pt x="152" y="37"/>
                    <a:pt x="150" y="36"/>
                  </a:cubicBezTo>
                  <a:cubicBezTo>
                    <a:pt x="149" y="34"/>
                    <a:pt x="149" y="33"/>
                    <a:pt x="148" y="31"/>
                  </a:cubicBezTo>
                  <a:cubicBezTo>
                    <a:pt x="147" y="30"/>
                    <a:pt x="145" y="29"/>
                    <a:pt x="144" y="28"/>
                  </a:cubicBezTo>
                  <a:cubicBezTo>
                    <a:pt x="144" y="26"/>
                    <a:pt x="144" y="25"/>
                    <a:pt x="142" y="24"/>
                  </a:cubicBezTo>
                  <a:cubicBezTo>
                    <a:pt x="141" y="22"/>
                    <a:pt x="139" y="20"/>
                    <a:pt x="138" y="17"/>
                  </a:cubicBezTo>
                  <a:cubicBezTo>
                    <a:pt x="136" y="14"/>
                    <a:pt x="136" y="10"/>
                    <a:pt x="134" y="7"/>
                  </a:cubicBezTo>
                  <a:cubicBezTo>
                    <a:pt x="133" y="5"/>
                    <a:pt x="129" y="0"/>
                    <a:pt x="127" y="0"/>
                  </a:cubicBezTo>
                  <a:cubicBezTo>
                    <a:pt x="126" y="0"/>
                    <a:pt x="126" y="1"/>
                    <a:pt x="125" y="1"/>
                  </a:cubicBezTo>
                  <a:cubicBezTo>
                    <a:pt x="124" y="1"/>
                    <a:pt x="123" y="2"/>
                    <a:pt x="122" y="2"/>
                  </a:cubicBezTo>
                  <a:cubicBezTo>
                    <a:pt x="120" y="2"/>
                    <a:pt x="119" y="3"/>
                    <a:pt x="118" y="4"/>
                  </a:cubicBezTo>
                  <a:cubicBezTo>
                    <a:pt x="117" y="7"/>
                    <a:pt x="116" y="9"/>
                    <a:pt x="113" y="10"/>
                  </a:cubicBezTo>
                  <a:cubicBezTo>
                    <a:pt x="109" y="11"/>
                    <a:pt x="105" y="11"/>
                    <a:pt x="102" y="11"/>
                  </a:cubicBezTo>
                  <a:cubicBezTo>
                    <a:pt x="100" y="12"/>
                    <a:pt x="99" y="12"/>
                    <a:pt x="97" y="13"/>
                  </a:cubicBezTo>
                  <a:cubicBezTo>
                    <a:pt x="96" y="14"/>
                    <a:pt x="95" y="16"/>
                    <a:pt x="94" y="16"/>
                  </a:cubicBezTo>
                  <a:cubicBezTo>
                    <a:pt x="91" y="18"/>
                    <a:pt x="88" y="14"/>
                    <a:pt x="86" y="12"/>
                  </a:cubicBezTo>
                  <a:cubicBezTo>
                    <a:pt x="85" y="11"/>
                    <a:pt x="84" y="10"/>
                    <a:pt x="82" y="10"/>
                  </a:cubicBezTo>
                  <a:cubicBezTo>
                    <a:pt x="81" y="11"/>
                    <a:pt x="79" y="12"/>
                    <a:pt x="78" y="12"/>
                  </a:cubicBezTo>
                  <a:cubicBezTo>
                    <a:pt x="77" y="12"/>
                    <a:pt x="76" y="11"/>
                    <a:pt x="76" y="11"/>
                  </a:cubicBezTo>
                  <a:cubicBezTo>
                    <a:pt x="75" y="11"/>
                    <a:pt x="73" y="11"/>
                    <a:pt x="72" y="10"/>
                  </a:cubicBezTo>
                  <a:cubicBezTo>
                    <a:pt x="71" y="10"/>
                    <a:pt x="69" y="9"/>
                    <a:pt x="68" y="9"/>
                  </a:cubicBezTo>
                  <a:cubicBezTo>
                    <a:pt x="66" y="8"/>
                    <a:pt x="66" y="9"/>
                    <a:pt x="64" y="9"/>
                  </a:cubicBezTo>
                  <a:cubicBezTo>
                    <a:pt x="62" y="10"/>
                    <a:pt x="61" y="9"/>
                    <a:pt x="60" y="7"/>
                  </a:cubicBezTo>
                  <a:cubicBezTo>
                    <a:pt x="56" y="5"/>
                    <a:pt x="56" y="10"/>
                    <a:pt x="52" y="10"/>
                  </a:cubicBezTo>
                  <a:cubicBezTo>
                    <a:pt x="52" y="11"/>
                    <a:pt x="51" y="13"/>
                    <a:pt x="50" y="14"/>
                  </a:cubicBezTo>
                  <a:cubicBezTo>
                    <a:pt x="48" y="16"/>
                    <a:pt x="47" y="15"/>
                    <a:pt x="45" y="15"/>
                  </a:cubicBezTo>
                  <a:cubicBezTo>
                    <a:pt x="44" y="15"/>
                    <a:pt x="42" y="16"/>
                    <a:pt x="41" y="17"/>
                  </a:cubicBezTo>
                  <a:cubicBezTo>
                    <a:pt x="39" y="18"/>
                    <a:pt x="39" y="19"/>
                    <a:pt x="38" y="20"/>
                  </a:cubicBezTo>
                  <a:cubicBezTo>
                    <a:pt x="37" y="22"/>
                    <a:pt x="35" y="22"/>
                    <a:pt x="35" y="24"/>
                  </a:cubicBezTo>
                  <a:cubicBezTo>
                    <a:pt x="34" y="24"/>
                    <a:pt x="35" y="25"/>
                    <a:pt x="35" y="26"/>
                  </a:cubicBezTo>
                  <a:cubicBezTo>
                    <a:pt x="34" y="27"/>
                    <a:pt x="34" y="27"/>
                    <a:pt x="33" y="28"/>
                  </a:cubicBezTo>
                  <a:cubicBezTo>
                    <a:pt x="32" y="29"/>
                    <a:pt x="32" y="31"/>
                    <a:pt x="32" y="32"/>
                  </a:cubicBezTo>
                  <a:cubicBezTo>
                    <a:pt x="31" y="34"/>
                    <a:pt x="30" y="35"/>
                    <a:pt x="28" y="36"/>
                  </a:cubicBezTo>
                  <a:cubicBezTo>
                    <a:pt x="29" y="38"/>
                    <a:pt x="27" y="41"/>
                    <a:pt x="26" y="43"/>
                  </a:cubicBezTo>
                  <a:cubicBezTo>
                    <a:pt x="26" y="44"/>
                    <a:pt x="25" y="44"/>
                    <a:pt x="24" y="45"/>
                  </a:cubicBezTo>
                  <a:cubicBezTo>
                    <a:pt x="24" y="47"/>
                    <a:pt x="24" y="47"/>
                    <a:pt x="23" y="48"/>
                  </a:cubicBezTo>
                  <a:cubicBezTo>
                    <a:pt x="22" y="49"/>
                    <a:pt x="21" y="49"/>
                    <a:pt x="21" y="50"/>
                  </a:cubicBezTo>
                  <a:cubicBezTo>
                    <a:pt x="20" y="51"/>
                    <a:pt x="20" y="52"/>
                    <a:pt x="20" y="53"/>
                  </a:cubicBezTo>
                  <a:cubicBezTo>
                    <a:pt x="20" y="55"/>
                    <a:pt x="19" y="56"/>
                    <a:pt x="18" y="57"/>
                  </a:cubicBezTo>
                  <a:cubicBezTo>
                    <a:pt x="17" y="59"/>
                    <a:pt x="16" y="60"/>
                    <a:pt x="14" y="60"/>
                  </a:cubicBezTo>
                  <a:cubicBezTo>
                    <a:pt x="12" y="59"/>
                    <a:pt x="12" y="58"/>
                    <a:pt x="10" y="60"/>
                  </a:cubicBezTo>
                  <a:cubicBezTo>
                    <a:pt x="10" y="61"/>
                    <a:pt x="10" y="62"/>
                    <a:pt x="9" y="62"/>
                  </a:cubicBezTo>
                  <a:cubicBezTo>
                    <a:pt x="8" y="63"/>
                    <a:pt x="8" y="62"/>
                    <a:pt x="6" y="62"/>
                  </a:cubicBezTo>
                  <a:cubicBezTo>
                    <a:pt x="4" y="62"/>
                    <a:pt x="2" y="63"/>
                    <a:pt x="0" y="63"/>
                  </a:cubicBezTo>
                  <a:cubicBezTo>
                    <a:pt x="1" y="64"/>
                    <a:pt x="1" y="66"/>
                    <a:pt x="2" y="67"/>
                  </a:cubicBezTo>
                  <a:cubicBezTo>
                    <a:pt x="3" y="68"/>
                    <a:pt x="5" y="68"/>
                    <a:pt x="6" y="69"/>
                  </a:cubicBezTo>
                  <a:cubicBezTo>
                    <a:pt x="7" y="70"/>
                    <a:pt x="9" y="75"/>
                    <a:pt x="11" y="73"/>
                  </a:cubicBezTo>
                  <a:cubicBezTo>
                    <a:pt x="12" y="74"/>
                    <a:pt x="10" y="76"/>
                    <a:pt x="10" y="77"/>
                  </a:cubicBezTo>
                  <a:cubicBezTo>
                    <a:pt x="10" y="78"/>
                    <a:pt x="11" y="78"/>
                    <a:pt x="11" y="79"/>
                  </a:cubicBezTo>
                  <a:cubicBezTo>
                    <a:pt x="11" y="80"/>
                    <a:pt x="11" y="80"/>
                    <a:pt x="11" y="81"/>
                  </a:cubicBezTo>
                  <a:cubicBezTo>
                    <a:pt x="12" y="82"/>
                    <a:pt x="14" y="84"/>
                    <a:pt x="16" y="85"/>
                  </a:cubicBezTo>
                  <a:cubicBezTo>
                    <a:pt x="17" y="86"/>
                    <a:pt x="19" y="87"/>
                    <a:pt x="21" y="88"/>
                  </a:cubicBezTo>
                  <a:cubicBezTo>
                    <a:pt x="22" y="88"/>
                    <a:pt x="25" y="89"/>
                    <a:pt x="25" y="90"/>
                  </a:cubicBezTo>
                  <a:cubicBezTo>
                    <a:pt x="25" y="91"/>
                    <a:pt x="24" y="91"/>
                    <a:pt x="24" y="92"/>
                  </a:cubicBezTo>
                  <a:cubicBezTo>
                    <a:pt x="23" y="92"/>
                    <a:pt x="23" y="93"/>
                    <a:pt x="23" y="94"/>
                  </a:cubicBezTo>
                  <a:cubicBezTo>
                    <a:pt x="23" y="95"/>
                    <a:pt x="25" y="95"/>
                    <a:pt x="25" y="96"/>
                  </a:cubicBezTo>
                  <a:cubicBezTo>
                    <a:pt x="26" y="98"/>
                    <a:pt x="23" y="97"/>
                    <a:pt x="23" y="98"/>
                  </a:cubicBezTo>
                  <a:cubicBezTo>
                    <a:pt x="22" y="100"/>
                    <a:pt x="25" y="100"/>
                    <a:pt x="26" y="100"/>
                  </a:cubicBezTo>
                  <a:cubicBezTo>
                    <a:pt x="27" y="101"/>
                    <a:pt x="28" y="104"/>
                    <a:pt x="30" y="104"/>
                  </a:cubicBezTo>
                  <a:cubicBezTo>
                    <a:pt x="32" y="104"/>
                    <a:pt x="33" y="102"/>
                    <a:pt x="35" y="104"/>
                  </a:cubicBezTo>
                  <a:cubicBezTo>
                    <a:pt x="36" y="105"/>
                    <a:pt x="35" y="108"/>
                    <a:pt x="37" y="108"/>
                  </a:cubicBezTo>
                  <a:cubicBezTo>
                    <a:pt x="38" y="109"/>
                    <a:pt x="40" y="107"/>
                    <a:pt x="40" y="106"/>
                  </a:cubicBezTo>
                  <a:cubicBezTo>
                    <a:pt x="41" y="104"/>
                    <a:pt x="42" y="103"/>
                    <a:pt x="44" y="102"/>
                  </a:cubicBezTo>
                  <a:cubicBezTo>
                    <a:pt x="45" y="103"/>
                    <a:pt x="50" y="105"/>
                    <a:pt x="50" y="106"/>
                  </a:cubicBezTo>
                  <a:cubicBezTo>
                    <a:pt x="50" y="107"/>
                    <a:pt x="47" y="106"/>
                    <a:pt x="46" y="107"/>
                  </a:cubicBezTo>
                  <a:cubicBezTo>
                    <a:pt x="46" y="107"/>
                    <a:pt x="44" y="108"/>
                    <a:pt x="44" y="108"/>
                  </a:cubicBezTo>
                  <a:cubicBezTo>
                    <a:pt x="44" y="109"/>
                    <a:pt x="45" y="110"/>
                    <a:pt x="45" y="111"/>
                  </a:cubicBezTo>
                  <a:cubicBezTo>
                    <a:pt x="46" y="112"/>
                    <a:pt x="46" y="112"/>
                    <a:pt x="47" y="113"/>
                  </a:cubicBezTo>
                  <a:cubicBezTo>
                    <a:pt x="48" y="114"/>
                    <a:pt x="49" y="114"/>
                    <a:pt x="48" y="116"/>
                  </a:cubicBezTo>
                  <a:cubicBezTo>
                    <a:pt x="50" y="116"/>
                    <a:pt x="50" y="117"/>
                    <a:pt x="52" y="118"/>
                  </a:cubicBezTo>
                  <a:cubicBezTo>
                    <a:pt x="52" y="118"/>
                    <a:pt x="55" y="119"/>
                    <a:pt x="55" y="119"/>
                  </a:cubicBezTo>
                  <a:cubicBezTo>
                    <a:pt x="56" y="121"/>
                    <a:pt x="52" y="121"/>
                    <a:pt x="51" y="123"/>
                  </a:cubicBezTo>
                  <a:cubicBezTo>
                    <a:pt x="50" y="127"/>
                    <a:pt x="57" y="126"/>
                    <a:pt x="59" y="125"/>
                  </a:cubicBezTo>
                  <a:cubicBezTo>
                    <a:pt x="61" y="125"/>
                    <a:pt x="62" y="125"/>
                    <a:pt x="64" y="125"/>
                  </a:cubicBezTo>
                  <a:cubicBezTo>
                    <a:pt x="65" y="125"/>
                    <a:pt x="66" y="126"/>
                    <a:pt x="67" y="126"/>
                  </a:cubicBezTo>
                  <a:cubicBezTo>
                    <a:pt x="69" y="127"/>
                    <a:pt x="70" y="127"/>
                    <a:pt x="72" y="127"/>
                  </a:cubicBezTo>
                  <a:cubicBezTo>
                    <a:pt x="73" y="127"/>
                    <a:pt x="75" y="128"/>
                    <a:pt x="77" y="128"/>
                  </a:cubicBezTo>
                  <a:cubicBezTo>
                    <a:pt x="80" y="128"/>
                    <a:pt x="83" y="127"/>
                    <a:pt x="85" y="128"/>
                  </a:cubicBezTo>
                  <a:cubicBezTo>
                    <a:pt x="87" y="128"/>
                    <a:pt x="88" y="129"/>
                    <a:pt x="89" y="129"/>
                  </a:cubicBezTo>
                  <a:cubicBezTo>
                    <a:pt x="91" y="129"/>
                    <a:pt x="92" y="129"/>
                    <a:pt x="94" y="128"/>
                  </a:cubicBezTo>
                  <a:cubicBezTo>
                    <a:pt x="97" y="128"/>
                    <a:pt x="99" y="131"/>
                    <a:pt x="102" y="131"/>
                  </a:cubicBezTo>
                  <a:cubicBezTo>
                    <a:pt x="104" y="131"/>
                    <a:pt x="109" y="130"/>
                    <a:pt x="110" y="128"/>
                  </a:cubicBezTo>
                  <a:cubicBezTo>
                    <a:pt x="111" y="127"/>
                    <a:pt x="112" y="126"/>
                    <a:pt x="113" y="125"/>
                  </a:cubicBezTo>
                  <a:cubicBezTo>
                    <a:pt x="114" y="124"/>
                    <a:pt x="115" y="123"/>
                    <a:pt x="117" y="122"/>
                  </a:cubicBezTo>
                  <a:cubicBezTo>
                    <a:pt x="119" y="121"/>
                    <a:pt x="122" y="120"/>
                    <a:pt x="125" y="120"/>
                  </a:cubicBezTo>
                  <a:cubicBezTo>
                    <a:pt x="128" y="119"/>
                    <a:pt x="131" y="117"/>
                    <a:pt x="134" y="117"/>
                  </a:cubicBezTo>
                  <a:cubicBezTo>
                    <a:pt x="137" y="118"/>
                    <a:pt x="139" y="121"/>
                    <a:pt x="142" y="121"/>
                  </a:cubicBezTo>
                  <a:cubicBezTo>
                    <a:pt x="143" y="121"/>
                    <a:pt x="144" y="121"/>
                    <a:pt x="146" y="122"/>
                  </a:cubicBezTo>
                  <a:cubicBezTo>
                    <a:pt x="146" y="122"/>
                    <a:pt x="147" y="123"/>
                    <a:pt x="148" y="123"/>
                  </a:cubicBezTo>
                  <a:cubicBezTo>
                    <a:pt x="149" y="123"/>
                    <a:pt x="149" y="122"/>
                    <a:pt x="150" y="122"/>
                  </a:cubicBezTo>
                  <a:cubicBezTo>
                    <a:pt x="152" y="122"/>
                    <a:pt x="152" y="125"/>
                    <a:pt x="153" y="126"/>
                  </a:cubicBezTo>
                  <a:cubicBezTo>
                    <a:pt x="154" y="129"/>
                    <a:pt x="158" y="129"/>
                    <a:pt x="161" y="129"/>
                  </a:cubicBezTo>
                  <a:cubicBezTo>
                    <a:pt x="161" y="129"/>
                    <a:pt x="163" y="129"/>
                    <a:pt x="163" y="129"/>
                  </a:cubicBezTo>
                  <a:cubicBezTo>
                    <a:pt x="163" y="129"/>
                    <a:pt x="164" y="126"/>
                    <a:pt x="164" y="125"/>
                  </a:cubicBezTo>
                  <a:cubicBezTo>
                    <a:pt x="164" y="124"/>
                    <a:pt x="164" y="122"/>
                    <a:pt x="164" y="120"/>
                  </a:cubicBezTo>
                  <a:cubicBezTo>
                    <a:pt x="165" y="118"/>
                    <a:pt x="165" y="118"/>
                    <a:pt x="165" y="116"/>
                  </a:cubicBezTo>
                  <a:cubicBezTo>
                    <a:pt x="165" y="114"/>
                    <a:pt x="165" y="113"/>
                    <a:pt x="166" y="112"/>
                  </a:cubicBezTo>
                  <a:cubicBezTo>
                    <a:pt x="167" y="110"/>
                    <a:pt x="171" y="108"/>
                    <a:pt x="170" y="105"/>
                  </a:cubicBezTo>
                  <a:cubicBezTo>
                    <a:pt x="169" y="106"/>
                    <a:pt x="167" y="108"/>
                    <a:pt x="166" y="106"/>
                  </a:cubicBezTo>
                  <a:cubicBezTo>
                    <a:pt x="166" y="103"/>
                    <a:pt x="169" y="103"/>
                    <a:pt x="169" y="101"/>
                  </a:cubicBezTo>
                  <a:cubicBezTo>
                    <a:pt x="170" y="98"/>
                    <a:pt x="168" y="97"/>
                    <a:pt x="170" y="95"/>
                  </a:cubicBezTo>
                  <a:cubicBezTo>
                    <a:pt x="171" y="94"/>
                    <a:pt x="173" y="94"/>
                    <a:pt x="174" y="95"/>
                  </a:cubicBezTo>
                  <a:cubicBezTo>
                    <a:pt x="175" y="96"/>
                    <a:pt x="174" y="98"/>
                    <a:pt x="175" y="99"/>
                  </a:cubicBezTo>
                  <a:cubicBezTo>
                    <a:pt x="176" y="100"/>
                    <a:pt x="181" y="100"/>
                    <a:pt x="182" y="99"/>
                  </a:cubicBezTo>
                  <a:cubicBezTo>
                    <a:pt x="184" y="98"/>
                    <a:pt x="183" y="96"/>
                    <a:pt x="184" y="94"/>
                  </a:cubicBezTo>
                  <a:cubicBezTo>
                    <a:pt x="184" y="92"/>
                    <a:pt x="184" y="89"/>
                    <a:pt x="186" y="87"/>
                  </a:cubicBezTo>
                  <a:cubicBezTo>
                    <a:pt x="184" y="85"/>
                    <a:pt x="183" y="83"/>
                    <a:pt x="181" y="83"/>
                  </a:cubicBezTo>
                  <a:close/>
                </a:path>
              </a:pathLst>
            </a:custGeom>
            <a:solidFill>
              <a:srgbClr val="F8E984"/>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8" name="Freeform 29">
              <a:extLst>
                <a:ext uri="{FF2B5EF4-FFF2-40B4-BE49-F238E27FC236}">
                  <a16:creationId xmlns:a16="http://schemas.microsoft.com/office/drawing/2014/main" id="{464DFB40-2873-604B-C1ED-01BA2D255848}"/>
                </a:ext>
              </a:extLst>
            </p:cNvPr>
            <p:cNvSpPr>
              <a:spLocks/>
            </p:cNvSpPr>
            <p:nvPr/>
          </p:nvSpPr>
          <p:spPr bwMode="auto">
            <a:xfrm>
              <a:off x="7724775" y="5443538"/>
              <a:ext cx="244475" cy="503237"/>
            </a:xfrm>
            <a:custGeom>
              <a:avLst/>
              <a:gdLst>
                <a:gd name="T0" fmla="*/ 40 w 64"/>
                <a:gd name="T1" fmla="*/ 119 h 132"/>
                <a:gd name="T2" fmla="*/ 42 w 64"/>
                <a:gd name="T3" fmla="*/ 111 h 132"/>
                <a:gd name="T4" fmla="*/ 50 w 64"/>
                <a:gd name="T5" fmla="*/ 103 h 132"/>
                <a:gd name="T6" fmla="*/ 48 w 64"/>
                <a:gd name="T7" fmla="*/ 102 h 132"/>
                <a:gd name="T8" fmla="*/ 42 w 64"/>
                <a:gd name="T9" fmla="*/ 93 h 132"/>
                <a:gd name="T10" fmla="*/ 43 w 64"/>
                <a:gd name="T11" fmla="*/ 90 h 132"/>
                <a:gd name="T12" fmla="*/ 49 w 64"/>
                <a:gd name="T13" fmla="*/ 82 h 132"/>
                <a:gd name="T14" fmla="*/ 47 w 64"/>
                <a:gd name="T15" fmla="*/ 79 h 132"/>
                <a:gd name="T16" fmla="*/ 44 w 64"/>
                <a:gd name="T17" fmla="*/ 76 h 132"/>
                <a:gd name="T18" fmla="*/ 43 w 64"/>
                <a:gd name="T19" fmla="*/ 72 h 132"/>
                <a:gd name="T20" fmla="*/ 39 w 64"/>
                <a:gd name="T21" fmla="*/ 64 h 132"/>
                <a:gd name="T22" fmla="*/ 49 w 64"/>
                <a:gd name="T23" fmla="*/ 62 h 132"/>
                <a:gd name="T24" fmla="*/ 51 w 64"/>
                <a:gd name="T25" fmla="*/ 55 h 132"/>
                <a:gd name="T26" fmla="*/ 50 w 64"/>
                <a:gd name="T27" fmla="*/ 49 h 132"/>
                <a:gd name="T28" fmla="*/ 52 w 64"/>
                <a:gd name="T29" fmla="*/ 46 h 132"/>
                <a:gd name="T30" fmla="*/ 52 w 64"/>
                <a:gd name="T31" fmla="*/ 42 h 132"/>
                <a:gd name="T32" fmla="*/ 53 w 64"/>
                <a:gd name="T33" fmla="*/ 39 h 132"/>
                <a:gd name="T34" fmla="*/ 52 w 64"/>
                <a:gd name="T35" fmla="*/ 34 h 132"/>
                <a:gd name="T36" fmla="*/ 52 w 64"/>
                <a:gd name="T37" fmla="*/ 29 h 132"/>
                <a:gd name="T38" fmla="*/ 56 w 64"/>
                <a:gd name="T39" fmla="*/ 24 h 132"/>
                <a:gd name="T40" fmla="*/ 64 w 64"/>
                <a:gd name="T41" fmla="*/ 16 h 132"/>
                <a:gd name="T42" fmla="*/ 58 w 64"/>
                <a:gd name="T43" fmla="*/ 7 h 132"/>
                <a:gd name="T44" fmla="*/ 56 w 64"/>
                <a:gd name="T45" fmla="*/ 6 h 132"/>
                <a:gd name="T46" fmla="*/ 52 w 64"/>
                <a:gd name="T47" fmla="*/ 5 h 132"/>
                <a:gd name="T48" fmla="*/ 49 w 64"/>
                <a:gd name="T49" fmla="*/ 5 h 132"/>
                <a:gd name="T50" fmla="*/ 45 w 64"/>
                <a:gd name="T51" fmla="*/ 5 h 132"/>
                <a:gd name="T52" fmla="*/ 43 w 64"/>
                <a:gd name="T53" fmla="*/ 8 h 132"/>
                <a:gd name="T54" fmla="*/ 38 w 64"/>
                <a:gd name="T55" fmla="*/ 9 h 132"/>
                <a:gd name="T56" fmla="*/ 34 w 64"/>
                <a:gd name="T57" fmla="*/ 7 h 132"/>
                <a:gd name="T58" fmla="*/ 28 w 64"/>
                <a:gd name="T59" fmla="*/ 9 h 132"/>
                <a:gd name="T60" fmla="*/ 27 w 64"/>
                <a:gd name="T61" fmla="*/ 4 h 132"/>
                <a:gd name="T62" fmla="*/ 24 w 64"/>
                <a:gd name="T63" fmla="*/ 0 h 132"/>
                <a:gd name="T64" fmla="*/ 12 w 64"/>
                <a:gd name="T65" fmla="*/ 8 h 132"/>
                <a:gd name="T66" fmla="*/ 13 w 64"/>
                <a:gd name="T67" fmla="*/ 12 h 132"/>
                <a:gd name="T68" fmla="*/ 15 w 64"/>
                <a:gd name="T69" fmla="*/ 23 h 132"/>
                <a:gd name="T70" fmla="*/ 16 w 64"/>
                <a:gd name="T71" fmla="*/ 38 h 132"/>
                <a:gd name="T72" fmla="*/ 8 w 64"/>
                <a:gd name="T73" fmla="*/ 66 h 132"/>
                <a:gd name="T74" fmla="*/ 3 w 64"/>
                <a:gd name="T75" fmla="*/ 75 h 132"/>
                <a:gd name="T76" fmla="*/ 1 w 64"/>
                <a:gd name="T77" fmla="*/ 88 h 132"/>
                <a:gd name="T78" fmla="*/ 5 w 64"/>
                <a:gd name="T79" fmla="*/ 96 h 132"/>
                <a:gd name="T80" fmla="*/ 13 w 64"/>
                <a:gd name="T81" fmla="*/ 98 h 132"/>
                <a:gd name="T82" fmla="*/ 12 w 64"/>
                <a:gd name="T83" fmla="*/ 121 h 132"/>
                <a:gd name="T84" fmla="*/ 10 w 64"/>
                <a:gd name="T85" fmla="*/ 131 h 132"/>
                <a:gd name="T86" fmla="*/ 24 w 64"/>
                <a:gd name="T87" fmla="*/ 129 h 132"/>
                <a:gd name="T88" fmla="*/ 35 w 64"/>
                <a:gd name="T89" fmla="*/ 130 h 132"/>
                <a:gd name="T90" fmla="*/ 48 w 64"/>
                <a:gd name="T91" fmla="*/ 12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 h="132">
                  <a:moveTo>
                    <a:pt x="40" y="126"/>
                  </a:moveTo>
                  <a:cubicBezTo>
                    <a:pt x="40" y="124"/>
                    <a:pt x="40" y="121"/>
                    <a:pt x="40" y="119"/>
                  </a:cubicBezTo>
                  <a:cubicBezTo>
                    <a:pt x="39" y="117"/>
                    <a:pt x="39" y="118"/>
                    <a:pt x="39" y="116"/>
                  </a:cubicBezTo>
                  <a:cubicBezTo>
                    <a:pt x="40" y="114"/>
                    <a:pt x="41" y="113"/>
                    <a:pt x="42" y="111"/>
                  </a:cubicBezTo>
                  <a:cubicBezTo>
                    <a:pt x="43" y="110"/>
                    <a:pt x="43" y="107"/>
                    <a:pt x="44" y="107"/>
                  </a:cubicBezTo>
                  <a:cubicBezTo>
                    <a:pt x="46" y="105"/>
                    <a:pt x="49" y="106"/>
                    <a:pt x="50" y="103"/>
                  </a:cubicBezTo>
                  <a:cubicBezTo>
                    <a:pt x="50" y="103"/>
                    <a:pt x="50" y="102"/>
                    <a:pt x="50" y="101"/>
                  </a:cubicBezTo>
                  <a:cubicBezTo>
                    <a:pt x="49" y="101"/>
                    <a:pt x="49" y="101"/>
                    <a:pt x="48" y="102"/>
                  </a:cubicBezTo>
                  <a:cubicBezTo>
                    <a:pt x="46" y="102"/>
                    <a:pt x="45" y="100"/>
                    <a:pt x="44" y="98"/>
                  </a:cubicBezTo>
                  <a:cubicBezTo>
                    <a:pt x="43" y="96"/>
                    <a:pt x="42" y="95"/>
                    <a:pt x="42" y="93"/>
                  </a:cubicBezTo>
                  <a:cubicBezTo>
                    <a:pt x="43" y="93"/>
                    <a:pt x="43" y="92"/>
                    <a:pt x="44" y="92"/>
                  </a:cubicBezTo>
                  <a:cubicBezTo>
                    <a:pt x="44" y="91"/>
                    <a:pt x="43" y="90"/>
                    <a:pt x="43" y="90"/>
                  </a:cubicBezTo>
                  <a:cubicBezTo>
                    <a:pt x="44" y="87"/>
                    <a:pt x="45" y="87"/>
                    <a:pt x="47" y="86"/>
                  </a:cubicBezTo>
                  <a:cubicBezTo>
                    <a:pt x="48" y="85"/>
                    <a:pt x="49" y="83"/>
                    <a:pt x="49" y="82"/>
                  </a:cubicBezTo>
                  <a:cubicBezTo>
                    <a:pt x="49" y="81"/>
                    <a:pt x="50" y="79"/>
                    <a:pt x="49" y="79"/>
                  </a:cubicBezTo>
                  <a:cubicBezTo>
                    <a:pt x="48" y="78"/>
                    <a:pt x="48" y="79"/>
                    <a:pt x="47" y="79"/>
                  </a:cubicBezTo>
                  <a:cubicBezTo>
                    <a:pt x="46" y="78"/>
                    <a:pt x="47" y="78"/>
                    <a:pt x="46" y="78"/>
                  </a:cubicBezTo>
                  <a:cubicBezTo>
                    <a:pt x="45" y="77"/>
                    <a:pt x="44" y="76"/>
                    <a:pt x="44" y="76"/>
                  </a:cubicBezTo>
                  <a:cubicBezTo>
                    <a:pt x="43" y="75"/>
                    <a:pt x="43" y="74"/>
                    <a:pt x="43" y="74"/>
                  </a:cubicBezTo>
                  <a:cubicBezTo>
                    <a:pt x="43" y="73"/>
                    <a:pt x="43" y="73"/>
                    <a:pt x="43" y="72"/>
                  </a:cubicBezTo>
                  <a:cubicBezTo>
                    <a:pt x="43" y="72"/>
                    <a:pt x="43" y="71"/>
                    <a:pt x="43" y="71"/>
                  </a:cubicBezTo>
                  <a:cubicBezTo>
                    <a:pt x="42" y="69"/>
                    <a:pt x="37" y="67"/>
                    <a:pt x="39" y="64"/>
                  </a:cubicBezTo>
                  <a:cubicBezTo>
                    <a:pt x="41" y="62"/>
                    <a:pt x="46" y="65"/>
                    <a:pt x="48" y="64"/>
                  </a:cubicBezTo>
                  <a:cubicBezTo>
                    <a:pt x="49" y="63"/>
                    <a:pt x="49" y="63"/>
                    <a:pt x="49" y="62"/>
                  </a:cubicBezTo>
                  <a:cubicBezTo>
                    <a:pt x="49" y="61"/>
                    <a:pt x="50" y="60"/>
                    <a:pt x="50" y="60"/>
                  </a:cubicBezTo>
                  <a:cubicBezTo>
                    <a:pt x="51" y="59"/>
                    <a:pt x="51" y="57"/>
                    <a:pt x="51" y="55"/>
                  </a:cubicBezTo>
                  <a:cubicBezTo>
                    <a:pt x="51" y="54"/>
                    <a:pt x="49" y="53"/>
                    <a:pt x="49" y="52"/>
                  </a:cubicBezTo>
                  <a:cubicBezTo>
                    <a:pt x="48" y="51"/>
                    <a:pt x="50" y="50"/>
                    <a:pt x="50" y="49"/>
                  </a:cubicBezTo>
                  <a:cubicBezTo>
                    <a:pt x="51" y="49"/>
                    <a:pt x="52" y="48"/>
                    <a:pt x="53" y="48"/>
                  </a:cubicBezTo>
                  <a:cubicBezTo>
                    <a:pt x="53" y="47"/>
                    <a:pt x="52" y="47"/>
                    <a:pt x="52" y="46"/>
                  </a:cubicBezTo>
                  <a:cubicBezTo>
                    <a:pt x="52" y="45"/>
                    <a:pt x="52" y="45"/>
                    <a:pt x="52" y="44"/>
                  </a:cubicBezTo>
                  <a:cubicBezTo>
                    <a:pt x="52" y="43"/>
                    <a:pt x="53" y="43"/>
                    <a:pt x="52" y="42"/>
                  </a:cubicBezTo>
                  <a:cubicBezTo>
                    <a:pt x="52" y="42"/>
                    <a:pt x="52" y="41"/>
                    <a:pt x="52" y="41"/>
                  </a:cubicBezTo>
                  <a:cubicBezTo>
                    <a:pt x="52" y="40"/>
                    <a:pt x="53" y="40"/>
                    <a:pt x="53" y="39"/>
                  </a:cubicBezTo>
                  <a:cubicBezTo>
                    <a:pt x="53" y="38"/>
                    <a:pt x="52" y="39"/>
                    <a:pt x="52" y="38"/>
                  </a:cubicBezTo>
                  <a:cubicBezTo>
                    <a:pt x="52" y="37"/>
                    <a:pt x="53" y="35"/>
                    <a:pt x="52" y="34"/>
                  </a:cubicBezTo>
                  <a:cubicBezTo>
                    <a:pt x="52" y="33"/>
                    <a:pt x="49" y="31"/>
                    <a:pt x="50" y="29"/>
                  </a:cubicBezTo>
                  <a:cubicBezTo>
                    <a:pt x="51" y="29"/>
                    <a:pt x="52" y="29"/>
                    <a:pt x="52" y="29"/>
                  </a:cubicBezTo>
                  <a:cubicBezTo>
                    <a:pt x="53" y="29"/>
                    <a:pt x="53" y="29"/>
                    <a:pt x="53" y="28"/>
                  </a:cubicBezTo>
                  <a:cubicBezTo>
                    <a:pt x="54" y="27"/>
                    <a:pt x="55" y="25"/>
                    <a:pt x="56" y="24"/>
                  </a:cubicBezTo>
                  <a:cubicBezTo>
                    <a:pt x="58" y="22"/>
                    <a:pt x="59" y="22"/>
                    <a:pt x="61" y="20"/>
                  </a:cubicBezTo>
                  <a:cubicBezTo>
                    <a:pt x="62" y="19"/>
                    <a:pt x="64" y="17"/>
                    <a:pt x="64" y="16"/>
                  </a:cubicBezTo>
                  <a:cubicBezTo>
                    <a:pt x="63" y="11"/>
                    <a:pt x="58" y="15"/>
                    <a:pt x="57" y="12"/>
                  </a:cubicBezTo>
                  <a:cubicBezTo>
                    <a:pt x="57" y="10"/>
                    <a:pt x="58" y="9"/>
                    <a:pt x="58" y="7"/>
                  </a:cubicBezTo>
                  <a:cubicBezTo>
                    <a:pt x="58" y="7"/>
                    <a:pt x="57" y="6"/>
                    <a:pt x="57" y="6"/>
                  </a:cubicBezTo>
                  <a:cubicBezTo>
                    <a:pt x="57" y="5"/>
                    <a:pt x="56" y="6"/>
                    <a:pt x="56" y="6"/>
                  </a:cubicBezTo>
                  <a:cubicBezTo>
                    <a:pt x="55" y="6"/>
                    <a:pt x="55" y="6"/>
                    <a:pt x="54" y="5"/>
                  </a:cubicBezTo>
                  <a:cubicBezTo>
                    <a:pt x="53" y="5"/>
                    <a:pt x="53" y="5"/>
                    <a:pt x="52" y="5"/>
                  </a:cubicBezTo>
                  <a:cubicBezTo>
                    <a:pt x="52" y="5"/>
                    <a:pt x="51" y="6"/>
                    <a:pt x="51" y="6"/>
                  </a:cubicBezTo>
                  <a:cubicBezTo>
                    <a:pt x="50" y="6"/>
                    <a:pt x="50" y="5"/>
                    <a:pt x="49" y="5"/>
                  </a:cubicBezTo>
                  <a:cubicBezTo>
                    <a:pt x="49" y="5"/>
                    <a:pt x="48" y="6"/>
                    <a:pt x="47" y="6"/>
                  </a:cubicBezTo>
                  <a:cubicBezTo>
                    <a:pt x="47" y="4"/>
                    <a:pt x="45" y="5"/>
                    <a:pt x="45" y="5"/>
                  </a:cubicBezTo>
                  <a:cubicBezTo>
                    <a:pt x="45" y="6"/>
                    <a:pt x="45" y="6"/>
                    <a:pt x="45" y="7"/>
                  </a:cubicBezTo>
                  <a:cubicBezTo>
                    <a:pt x="44" y="8"/>
                    <a:pt x="44" y="8"/>
                    <a:pt x="43" y="8"/>
                  </a:cubicBezTo>
                  <a:cubicBezTo>
                    <a:pt x="43" y="8"/>
                    <a:pt x="40" y="9"/>
                    <a:pt x="41" y="9"/>
                  </a:cubicBezTo>
                  <a:cubicBezTo>
                    <a:pt x="40" y="9"/>
                    <a:pt x="38" y="7"/>
                    <a:pt x="38" y="9"/>
                  </a:cubicBezTo>
                  <a:cubicBezTo>
                    <a:pt x="37" y="10"/>
                    <a:pt x="37" y="8"/>
                    <a:pt x="37" y="8"/>
                  </a:cubicBezTo>
                  <a:cubicBezTo>
                    <a:pt x="36" y="8"/>
                    <a:pt x="35" y="7"/>
                    <a:pt x="34" y="7"/>
                  </a:cubicBezTo>
                  <a:cubicBezTo>
                    <a:pt x="33" y="9"/>
                    <a:pt x="32" y="7"/>
                    <a:pt x="31" y="6"/>
                  </a:cubicBezTo>
                  <a:cubicBezTo>
                    <a:pt x="31" y="6"/>
                    <a:pt x="29" y="9"/>
                    <a:pt x="28" y="9"/>
                  </a:cubicBezTo>
                  <a:cubicBezTo>
                    <a:pt x="27" y="9"/>
                    <a:pt x="26" y="9"/>
                    <a:pt x="25" y="8"/>
                  </a:cubicBezTo>
                  <a:cubicBezTo>
                    <a:pt x="25" y="6"/>
                    <a:pt x="26" y="6"/>
                    <a:pt x="27" y="4"/>
                  </a:cubicBezTo>
                  <a:cubicBezTo>
                    <a:pt x="29" y="2"/>
                    <a:pt x="27" y="4"/>
                    <a:pt x="26" y="2"/>
                  </a:cubicBezTo>
                  <a:cubicBezTo>
                    <a:pt x="24" y="2"/>
                    <a:pt x="26" y="0"/>
                    <a:pt x="24" y="0"/>
                  </a:cubicBezTo>
                  <a:cubicBezTo>
                    <a:pt x="23" y="0"/>
                    <a:pt x="22" y="1"/>
                    <a:pt x="20" y="2"/>
                  </a:cubicBezTo>
                  <a:cubicBezTo>
                    <a:pt x="17" y="2"/>
                    <a:pt x="15" y="5"/>
                    <a:pt x="12" y="8"/>
                  </a:cubicBezTo>
                  <a:cubicBezTo>
                    <a:pt x="12" y="8"/>
                    <a:pt x="12" y="9"/>
                    <a:pt x="12" y="9"/>
                  </a:cubicBezTo>
                  <a:cubicBezTo>
                    <a:pt x="13" y="10"/>
                    <a:pt x="13" y="11"/>
                    <a:pt x="13" y="12"/>
                  </a:cubicBezTo>
                  <a:cubicBezTo>
                    <a:pt x="14" y="13"/>
                    <a:pt x="13" y="14"/>
                    <a:pt x="13" y="15"/>
                  </a:cubicBezTo>
                  <a:cubicBezTo>
                    <a:pt x="13" y="18"/>
                    <a:pt x="14" y="21"/>
                    <a:pt x="15" y="23"/>
                  </a:cubicBezTo>
                  <a:cubicBezTo>
                    <a:pt x="15" y="26"/>
                    <a:pt x="17" y="28"/>
                    <a:pt x="17" y="31"/>
                  </a:cubicBezTo>
                  <a:cubicBezTo>
                    <a:pt x="16" y="33"/>
                    <a:pt x="16" y="36"/>
                    <a:pt x="16" y="38"/>
                  </a:cubicBezTo>
                  <a:cubicBezTo>
                    <a:pt x="15" y="42"/>
                    <a:pt x="12" y="47"/>
                    <a:pt x="12" y="51"/>
                  </a:cubicBezTo>
                  <a:cubicBezTo>
                    <a:pt x="12" y="56"/>
                    <a:pt x="9" y="61"/>
                    <a:pt x="8" y="66"/>
                  </a:cubicBezTo>
                  <a:cubicBezTo>
                    <a:pt x="7" y="68"/>
                    <a:pt x="6" y="69"/>
                    <a:pt x="5" y="70"/>
                  </a:cubicBezTo>
                  <a:cubicBezTo>
                    <a:pt x="2" y="72"/>
                    <a:pt x="3" y="72"/>
                    <a:pt x="3" y="75"/>
                  </a:cubicBezTo>
                  <a:cubicBezTo>
                    <a:pt x="3" y="77"/>
                    <a:pt x="2" y="80"/>
                    <a:pt x="1" y="82"/>
                  </a:cubicBezTo>
                  <a:cubicBezTo>
                    <a:pt x="1" y="84"/>
                    <a:pt x="0" y="87"/>
                    <a:pt x="1" y="88"/>
                  </a:cubicBezTo>
                  <a:cubicBezTo>
                    <a:pt x="2" y="89"/>
                    <a:pt x="4" y="89"/>
                    <a:pt x="5" y="90"/>
                  </a:cubicBezTo>
                  <a:cubicBezTo>
                    <a:pt x="7" y="92"/>
                    <a:pt x="6" y="94"/>
                    <a:pt x="5" y="96"/>
                  </a:cubicBezTo>
                  <a:cubicBezTo>
                    <a:pt x="7" y="96"/>
                    <a:pt x="8" y="94"/>
                    <a:pt x="11" y="95"/>
                  </a:cubicBezTo>
                  <a:cubicBezTo>
                    <a:pt x="12" y="95"/>
                    <a:pt x="12" y="97"/>
                    <a:pt x="13" y="98"/>
                  </a:cubicBezTo>
                  <a:cubicBezTo>
                    <a:pt x="15" y="102"/>
                    <a:pt x="12" y="105"/>
                    <a:pt x="13" y="108"/>
                  </a:cubicBezTo>
                  <a:cubicBezTo>
                    <a:pt x="14" y="113"/>
                    <a:pt x="13" y="117"/>
                    <a:pt x="12" y="121"/>
                  </a:cubicBezTo>
                  <a:cubicBezTo>
                    <a:pt x="12" y="123"/>
                    <a:pt x="12" y="125"/>
                    <a:pt x="11" y="127"/>
                  </a:cubicBezTo>
                  <a:cubicBezTo>
                    <a:pt x="11" y="128"/>
                    <a:pt x="9" y="130"/>
                    <a:pt x="10" y="131"/>
                  </a:cubicBezTo>
                  <a:cubicBezTo>
                    <a:pt x="13" y="131"/>
                    <a:pt x="15" y="128"/>
                    <a:pt x="19" y="128"/>
                  </a:cubicBezTo>
                  <a:cubicBezTo>
                    <a:pt x="20" y="128"/>
                    <a:pt x="22" y="129"/>
                    <a:pt x="24" y="129"/>
                  </a:cubicBezTo>
                  <a:cubicBezTo>
                    <a:pt x="25" y="129"/>
                    <a:pt x="26" y="129"/>
                    <a:pt x="28" y="130"/>
                  </a:cubicBezTo>
                  <a:cubicBezTo>
                    <a:pt x="30" y="131"/>
                    <a:pt x="32" y="132"/>
                    <a:pt x="35" y="130"/>
                  </a:cubicBezTo>
                  <a:cubicBezTo>
                    <a:pt x="37" y="129"/>
                    <a:pt x="38" y="126"/>
                    <a:pt x="41" y="126"/>
                  </a:cubicBezTo>
                  <a:cubicBezTo>
                    <a:pt x="43" y="126"/>
                    <a:pt x="46" y="125"/>
                    <a:pt x="48" y="126"/>
                  </a:cubicBezTo>
                  <a:cubicBezTo>
                    <a:pt x="46" y="125"/>
                    <a:pt x="43" y="126"/>
                    <a:pt x="40" y="126"/>
                  </a:cubicBezTo>
                  <a:close/>
                </a:path>
              </a:pathLst>
            </a:custGeom>
            <a:solidFill>
              <a:srgbClr val="FEE783"/>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9" name="Freeform 30">
              <a:extLst>
                <a:ext uri="{FF2B5EF4-FFF2-40B4-BE49-F238E27FC236}">
                  <a16:creationId xmlns:a16="http://schemas.microsoft.com/office/drawing/2014/main" id="{3EEC5FA4-67E3-D458-9BD8-B30C41E23381}"/>
                </a:ext>
              </a:extLst>
            </p:cNvPr>
            <p:cNvSpPr>
              <a:spLocks noEditPoints="1"/>
            </p:cNvSpPr>
            <p:nvPr/>
          </p:nvSpPr>
          <p:spPr bwMode="auto">
            <a:xfrm>
              <a:off x="9485313" y="4006850"/>
              <a:ext cx="741363" cy="709612"/>
            </a:xfrm>
            <a:custGeom>
              <a:avLst/>
              <a:gdLst>
                <a:gd name="T0" fmla="*/ 2 w 195"/>
                <a:gd name="T1" fmla="*/ 33 h 186"/>
                <a:gd name="T2" fmla="*/ 5 w 195"/>
                <a:gd name="T3" fmla="*/ 31 h 186"/>
                <a:gd name="T4" fmla="*/ 17 w 195"/>
                <a:gd name="T5" fmla="*/ 127 h 186"/>
                <a:gd name="T6" fmla="*/ 24 w 195"/>
                <a:gd name="T7" fmla="*/ 131 h 186"/>
                <a:gd name="T8" fmla="*/ 33 w 195"/>
                <a:gd name="T9" fmla="*/ 133 h 186"/>
                <a:gd name="T10" fmla="*/ 41 w 195"/>
                <a:gd name="T11" fmla="*/ 135 h 186"/>
                <a:gd name="T12" fmla="*/ 40 w 195"/>
                <a:gd name="T13" fmla="*/ 142 h 186"/>
                <a:gd name="T14" fmla="*/ 46 w 195"/>
                <a:gd name="T15" fmla="*/ 148 h 186"/>
                <a:gd name="T16" fmla="*/ 54 w 195"/>
                <a:gd name="T17" fmla="*/ 149 h 186"/>
                <a:gd name="T18" fmla="*/ 54 w 195"/>
                <a:gd name="T19" fmla="*/ 142 h 186"/>
                <a:gd name="T20" fmla="*/ 64 w 195"/>
                <a:gd name="T21" fmla="*/ 147 h 186"/>
                <a:gd name="T22" fmla="*/ 68 w 195"/>
                <a:gd name="T23" fmla="*/ 151 h 186"/>
                <a:gd name="T24" fmla="*/ 73 w 195"/>
                <a:gd name="T25" fmla="*/ 156 h 186"/>
                <a:gd name="T26" fmla="*/ 83 w 195"/>
                <a:gd name="T27" fmla="*/ 157 h 186"/>
                <a:gd name="T28" fmla="*/ 90 w 195"/>
                <a:gd name="T29" fmla="*/ 166 h 186"/>
                <a:gd name="T30" fmla="*/ 97 w 195"/>
                <a:gd name="T31" fmla="*/ 174 h 186"/>
                <a:gd name="T32" fmla="*/ 102 w 195"/>
                <a:gd name="T33" fmla="*/ 169 h 186"/>
                <a:gd name="T34" fmla="*/ 105 w 195"/>
                <a:gd name="T35" fmla="*/ 171 h 186"/>
                <a:gd name="T36" fmla="*/ 110 w 195"/>
                <a:gd name="T37" fmla="*/ 175 h 186"/>
                <a:gd name="T38" fmla="*/ 113 w 195"/>
                <a:gd name="T39" fmla="*/ 179 h 186"/>
                <a:gd name="T40" fmla="*/ 117 w 195"/>
                <a:gd name="T41" fmla="*/ 178 h 186"/>
                <a:gd name="T42" fmla="*/ 124 w 195"/>
                <a:gd name="T43" fmla="*/ 174 h 186"/>
                <a:gd name="T44" fmla="*/ 130 w 195"/>
                <a:gd name="T45" fmla="*/ 175 h 186"/>
                <a:gd name="T46" fmla="*/ 137 w 195"/>
                <a:gd name="T47" fmla="*/ 173 h 186"/>
                <a:gd name="T48" fmla="*/ 146 w 195"/>
                <a:gd name="T49" fmla="*/ 173 h 186"/>
                <a:gd name="T50" fmla="*/ 151 w 195"/>
                <a:gd name="T51" fmla="*/ 174 h 186"/>
                <a:gd name="T52" fmla="*/ 162 w 195"/>
                <a:gd name="T53" fmla="*/ 183 h 186"/>
                <a:gd name="T54" fmla="*/ 169 w 195"/>
                <a:gd name="T55" fmla="*/ 186 h 186"/>
                <a:gd name="T56" fmla="*/ 167 w 195"/>
                <a:gd name="T57" fmla="*/ 179 h 186"/>
                <a:gd name="T58" fmla="*/ 167 w 195"/>
                <a:gd name="T59" fmla="*/ 167 h 186"/>
                <a:gd name="T60" fmla="*/ 178 w 195"/>
                <a:gd name="T61" fmla="*/ 153 h 186"/>
                <a:gd name="T62" fmla="*/ 188 w 195"/>
                <a:gd name="T63" fmla="*/ 144 h 186"/>
                <a:gd name="T64" fmla="*/ 194 w 195"/>
                <a:gd name="T65" fmla="*/ 133 h 186"/>
                <a:gd name="T66" fmla="*/ 193 w 195"/>
                <a:gd name="T67" fmla="*/ 127 h 186"/>
                <a:gd name="T68" fmla="*/ 187 w 195"/>
                <a:gd name="T69" fmla="*/ 116 h 186"/>
                <a:gd name="T70" fmla="*/ 185 w 195"/>
                <a:gd name="T71" fmla="*/ 106 h 186"/>
                <a:gd name="T72" fmla="*/ 178 w 195"/>
                <a:gd name="T73" fmla="*/ 85 h 186"/>
                <a:gd name="T74" fmla="*/ 192 w 195"/>
                <a:gd name="T75" fmla="*/ 71 h 186"/>
                <a:gd name="T76" fmla="*/ 190 w 195"/>
                <a:gd name="T77" fmla="*/ 52 h 186"/>
                <a:gd name="T78" fmla="*/ 183 w 195"/>
                <a:gd name="T79" fmla="*/ 31 h 186"/>
                <a:gd name="T80" fmla="*/ 175 w 195"/>
                <a:gd name="T81" fmla="*/ 19 h 186"/>
                <a:gd name="T82" fmla="*/ 168 w 195"/>
                <a:gd name="T83" fmla="*/ 16 h 186"/>
                <a:gd name="T84" fmla="*/ 139 w 195"/>
                <a:gd name="T85" fmla="*/ 16 h 186"/>
                <a:gd name="T86" fmla="*/ 108 w 195"/>
                <a:gd name="T87" fmla="*/ 13 h 186"/>
                <a:gd name="T88" fmla="*/ 90 w 195"/>
                <a:gd name="T89" fmla="*/ 15 h 186"/>
                <a:gd name="T90" fmla="*/ 84 w 195"/>
                <a:gd name="T91" fmla="*/ 2 h 186"/>
                <a:gd name="T92" fmla="*/ 92 w 195"/>
                <a:gd name="T93" fmla="*/ 8 h 186"/>
                <a:gd name="T94" fmla="*/ 80 w 195"/>
                <a:gd name="T95" fmla="*/ 0 h 186"/>
                <a:gd name="T96" fmla="*/ 55 w 195"/>
                <a:gd name="T97" fmla="*/ 8 h 186"/>
                <a:gd name="T98" fmla="*/ 39 w 195"/>
                <a:gd name="T99" fmla="*/ 20 h 186"/>
                <a:gd name="T100" fmla="*/ 22 w 195"/>
                <a:gd name="T101" fmla="*/ 25 h 186"/>
                <a:gd name="T102" fmla="*/ 7 w 195"/>
                <a:gd name="T103" fmla="*/ 30 h 186"/>
                <a:gd name="T104" fmla="*/ 9 w 195"/>
                <a:gd name="T105" fmla="*/ 39 h 186"/>
                <a:gd name="T106" fmla="*/ 8 w 195"/>
                <a:gd name="T107" fmla="*/ 39 h 186"/>
                <a:gd name="T108" fmla="*/ 5 w 195"/>
                <a:gd name="T109" fmla="*/ 45 h 186"/>
                <a:gd name="T110" fmla="*/ 4 w 195"/>
                <a:gd name="T111" fmla="*/ 60 h 186"/>
                <a:gd name="T112" fmla="*/ 9 w 195"/>
                <a:gd name="T113" fmla="*/ 74 h 186"/>
                <a:gd name="T114" fmla="*/ 11 w 195"/>
                <a:gd name="T115" fmla="*/ 85 h 186"/>
                <a:gd name="T116" fmla="*/ 12 w 195"/>
                <a:gd name="T117" fmla="*/ 93 h 186"/>
                <a:gd name="T118" fmla="*/ 11 w 195"/>
                <a:gd name="T119" fmla="*/ 98 h 186"/>
                <a:gd name="T120" fmla="*/ 14 w 195"/>
                <a:gd name="T121" fmla="*/ 110 h 186"/>
                <a:gd name="T122" fmla="*/ 16 w 195"/>
                <a:gd name="T123" fmla="*/ 123 h 186"/>
                <a:gd name="T124" fmla="*/ 17 w 195"/>
                <a:gd name="T125" fmla="*/ 12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 h="186">
                  <a:moveTo>
                    <a:pt x="5" y="34"/>
                  </a:moveTo>
                  <a:cubicBezTo>
                    <a:pt x="3" y="35"/>
                    <a:pt x="3" y="33"/>
                    <a:pt x="2" y="33"/>
                  </a:cubicBezTo>
                  <a:cubicBezTo>
                    <a:pt x="2" y="31"/>
                    <a:pt x="2" y="31"/>
                    <a:pt x="2" y="31"/>
                  </a:cubicBezTo>
                  <a:cubicBezTo>
                    <a:pt x="3" y="31"/>
                    <a:pt x="4" y="30"/>
                    <a:pt x="5" y="31"/>
                  </a:cubicBezTo>
                  <a:cubicBezTo>
                    <a:pt x="6" y="32"/>
                    <a:pt x="5" y="33"/>
                    <a:pt x="5" y="34"/>
                  </a:cubicBezTo>
                  <a:close/>
                  <a:moveTo>
                    <a:pt x="17" y="127"/>
                  </a:moveTo>
                  <a:cubicBezTo>
                    <a:pt x="17" y="125"/>
                    <a:pt x="19" y="123"/>
                    <a:pt x="21" y="125"/>
                  </a:cubicBezTo>
                  <a:cubicBezTo>
                    <a:pt x="22" y="127"/>
                    <a:pt x="23" y="130"/>
                    <a:pt x="24" y="131"/>
                  </a:cubicBezTo>
                  <a:cubicBezTo>
                    <a:pt x="26" y="132"/>
                    <a:pt x="29" y="132"/>
                    <a:pt x="31" y="133"/>
                  </a:cubicBezTo>
                  <a:cubicBezTo>
                    <a:pt x="32" y="133"/>
                    <a:pt x="33" y="133"/>
                    <a:pt x="33" y="133"/>
                  </a:cubicBezTo>
                  <a:cubicBezTo>
                    <a:pt x="34" y="134"/>
                    <a:pt x="35" y="135"/>
                    <a:pt x="36" y="136"/>
                  </a:cubicBezTo>
                  <a:cubicBezTo>
                    <a:pt x="38" y="137"/>
                    <a:pt x="40" y="136"/>
                    <a:pt x="41" y="135"/>
                  </a:cubicBezTo>
                  <a:cubicBezTo>
                    <a:pt x="43" y="135"/>
                    <a:pt x="46" y="137"/>
                    <a:pt x="44" y="139"/>
                  </a:cubicBezTo>
                  <a:cubicBezTo>
                    <a:pt x="43" y="141"/>
                    <a:pt x="41" y="140"/>
                    <a:pt x="40" y="142"/>
                  </a:cubicBezTo>
                  <a:cubicBezTo>
                    <a:pt x="39" y="144"/>
                    <a:pt x="42" y="144"/>
                    <a:pt x="43" y="144"/>
                  </a:cubicBezTo>
                  <a:cubicBezTo>
                    <a:pt x="44" y="145"/>
                    <a:pt x="46" y="147"/>
                    <a:pt x="46" y="148"/>
                  </a:cubicBezTo>
                  <a:cubicBezTo>
                    <a:pt x="47" y="149"/>
                    <a:pt x="46" y="151"/>
                    <a:pt x="48" y="152"/>
                  </a:cubicBezTo>
                  <a:cubicBezTo>
                    <a:pt x="49" y="152"/>
                    <a:pt x="53" y="150"/>
                    <a:pt x="54" y="149"/>
                  </a:cubicBezTo>
                  <a:cubicBezTo>
                    <a:pt x="56" y="148"/>
                    <a:pt x="55" y="148"/>
                    <a:pt x="54" y="146"/>
                  </a:cubicBezTo>
                  <a:cubicBezTo>
                    <a:pt x="54" y="145"/>
                    <a:pt x="53" y="143"/>
                    <a:pt x="54" y="142"/>
                  </a:cubicBezTo>
                  <a:cubicBezTo>
                    <a:pt x="55" y="142"/>
                    <a:pt x="59" y="144"/>
                    <a:pt x="60" y="145"/>
                  </a:cubicBezTo>
                  <a:cubicBezTo>
                    <a:pt x="61" y="145"/>
                    <a:pt x="62" y="147"/>
                    <a:pt x="64" y="147"/>
                  </a:cubicBezTo>
                  <a:cubicBezTo>
                    <a:pt x="66" y="148"/>
                    <a:pt x="68" y="145"/>
                    <a:pt x="71" y="146"/>
                  </a:cubicBezTo>
                  <a:cubicBezTo>
                    <a:pt x="71" y="149"/>
                    <a:pt x="67" y="150"/>
                    <a:pt x="68" y="151"/>
                  </a:cubicBezTo>
                  <a:cubicBezTo>
                    <a:pt x="68" y="152"/>
                    <a:pt x="70" y="153"/>
                    <a:pt x="70" y="153"/>
                  </a:cubicBezTo>
                  <a:cubicBezTo>
                    <a:pt x="71" y="154"/>
                    <a:pt x="73" y="155"/>
                    <a:pt x="73" y="156"/>
                  </a:cubicBezTo>
                  <a:cubicBezTo>
                    <a:pt x="75" y="156"/>
                    <a:pt x="75" y="154"/>
                    <a:pt x="77" y="154"/>
                  </a:cubicBezTo>
                  <a:cubicBezTo>
                    <a:pt x="79" y="155"/>
                    <a:pt x="81" y="157"/>
                    <a:pt x="83" y="157"/>
                  </a:cubicBezTo>
                  <a:cubicBezTo>
                    <a:pt x="86" y="158"/>
                    <a:pt x="86" y="159"/>
                    <a:pt x="87" y="161"/>
                  </a:cubicBezTo>
                  <a:cubicBezTo>
                    <a:pt x="87" y="164"/>
                    <a:pt x="88" y="164"/>
                    <a:pt x="90" y="166"/>
                  </a:cubicBezTo>
                  <a:cubicBezTo>
                    <a:pt x="92" y="168"/>
                    <a:pt x="92" y="170"/>
                    <a:pt x="93" y="172"/>
                  </a:cubicBezTo>
                  <a:cubicBezTo>
                    <a:pt x="93" y="174"/>
                    <a:pt x="96" y="175"/>
                    <a:pt x="97" y="174"/>
                  </a:cubicBezTo>
                  <a:cubicBezTo>
                    <a:pt x="98" y="173"/>
                    <a:pt x="98" y="171"/>
                    <a:pt x="99" y="170"/>
                  </a:cubicBezTo>
                  <a:cubicBezTo>
                    <a:pt x="100" y="169"/>
                    <a:pt x="101" y="170"/>
                    <a:pt x="102" y="169"/>
                  </a:cubicBezTo>
                  <a:cubicBezTo>
                    <a:pt x="103" y="169"/>
                    <a:pt x="103" y="168"/>
                    <a:pt x="104" y="167"/>
                  </a:cubicBezTo>
                  <a:cubicBezTo>
                    <a:pt x="105" y="168"/>
                    <a:pt x="104" y="170"/>
                    <a:pt x="105" y="171"/>
                  </a:cubicBezTo>
                  <a:cubicBezTo>
                    <a:pt x="105" y="172"/>
                    <a:pt x="107" y="173"/>
                    <a:pt x="108" y="173"/>
                  </a:cubicBezTo>
                  <a:cubicBezTo>
                    <a:pt x="109" y="174"/>
                    <a:pt x="110" y="174"/>
                    <a:pt x="110" y="175"/>
                  </a:cubicBezTo>
                  <a:cubicBezTo>
                    <a:pt x="111" y="176"/>
                    <a:pt x="110" y="178"/>
                    <a:pt x="111" y="180"/>
                  </a:cubicBezTo>
                  <a:cubicBezTo>
                    <a:pt x="112" y="180"/>
                    <a:pt x="112" y="179"/>
                    <a:pt x="113" y="179"/>
                  </a:cubicBezTo>
                  <a:cubicBezTo>
                    <a:pt x="114" y="179"/>
                    <a:pt x="115" y="180"/>
                    <a:pt x="116" y="179"/>
                  </a:cubicBezTo>
                  <a:cubicBezTo>
                    <a:pt x="116" y="179"/>
                    <a:pt x="116" y="178"/>
                    <a:pt x="117" y="178"/>
                  </a:cubicBezTo>
                  <a:cubicBezTo>
                    <a:pt x="118" y="177"/>
                    <a:pt x="119" y="176"/>
                    <a:pt x="120" y="175"/>
                  </a:cubicBezTo>
                  <a:cubicBezTo>
                    <a:pt x="122" y="174"/>
                    <a:pt x="122" y="173"/>
                    <a:pt x="124" y="174"/>
                  </a:cubicBezTo>
                  <a:cubicBezTo>
                    <a:pt x="125" y="174"/>
                    <a:pt x="126" y="174"/>
                    <a:pt x="127" y="174"/>
                  </a:cubicBezTo>
                  <a:cubicBezTo>
                    <a:pt x="128" y="174"/>
                    <a:pt x="129" y="174"/>
                    <a:pt x="130" y="175"/>
                  </a:cubicBezTo>
                  <a:cubicBezTo>
                    <a:pt x="131" y="175"/>
                    <a:pt x="132" y="177"/>
                    <a:pt x="134" y="176"/>
                  </a:cubicBezTo>
                  <a:cubicBezTo>
                    <a:pt x="135" y="175"/>
                    <a:pt x="135" y="174"/>
                    <a:pt x="137" y="173"/>
                  </a:cubicBezTo>
                  <a:cubicBezTo>
                    <a:pt x="138" y="172"/>
                    <a:pt x="141" y="173"/>
                    <a:pt x="142" y="173"/>
                  </a:cubicBezTo>
                  <a:cubicBezTo>
                    <a:pt x="144" y="173"/>
                    <a:pt x="145" y="173"/>
                    <a:pt x="146" y="173"/>
                  </a:cubicBezTo>
                  <a:cubicBezTo>
                    <a:pt x="147" y="174"/>
                    <a:pt x="147" y="175"/>
                    <a:pt x="148" y="175"/>
                  </a:cubicBezTo>
                  <a:cubicBezTo>
                    <a:pt x="150" y="175"/>
                    <a:pt x="150" y="174"/>
                    <a:pt x="151" y="174"/>
                  </a:cubicBezTo>
                  <a:cubicBezTo>
                    <a:pt x="153" y="175"/>
                    <a:pt x="154" y="178"/>
                    <a:pt x="155" y="179"/>
                  </a:cubicBezTo>
                  <a:cubicBezTo>
                    <a:pt x="157" y="181"/>
                    <a:pt x="160" y="182"/>
                    <a:pt x="162" y="183"/>
                  </a:cubicBezTo>
                  <a:cubicBezTo>
                    <a:pt x="163" y="183"/>
                    <a:pt x="165" y="183"/>
                    <a:pt x="166" y="184"/>
                  </a:cubicBezTo>
                  <a:cubicBezTo>
                    <a:pt x="167" y="184"/>
                    <a:pt x="168" y="185"/>
                    <a:pt x="169" y="186"/>
                  </a:cubicBezTo>
                  <a:cubicBezTo>
                    <a:pt x="170" y="186"/>
                    <a:pt x="171" y="185"/>
                    <a:pt x="170" y="183"/>
                  </a:cubicBezTo>
                  <a:cubicBezTo>
                    <a:pt x="169" y="181"/>
                    <a:pt x="167" y="181"/>
                    <a:pt x="167" y="179"/>
                  </a:cubicBezTo>
                  <a:cubicBezTo>
                    <a:pt x="167" y="176"/>
                    <a:pt x="168" y="175"/>
                    <a:pt x="167" y="172"/>
                  </a:cubicBezTo>
                  <a:cubicBezTo>
                    <a:pt x="166" y="170"/>
                    <a:pt x="166" y="169"/>
                    <a:pt x="167" y="167"/>
                  </a:cubicBezTo>
                  <a:cubicBezTo>
                    <a:pt x="169" y="164"/>
                    <a:pt x="171" y="162"/>
                    <a:pt x="173" y="159"/>
                  </a:cubicBezTo>
                  <a:cubicBezTo>
                    <a:pt x="175" y="157"/>
                    <a:pt x="176" y="155"/>
                    <a:pt x="178" y="153"/>
                  </a:cubicBezTo>
                  <a:cubicBezTo>
                    <a:pt x="181" y="151"/>
                    <a:pt x="183" y="149"/>
                    <a:pt x="185" y="147"/>
                  </a:cubicBezTo>
                  <a:cubicBezTo>
                    <a:pt x="186" y="146"/>
                    <a:pt x="187" y="145"/>
                    <a:pt x="188" y="144"/>
                  </a:cubicBezTo>
                  <a:cubicBezTo>
                    <a:pt x="190" y="144"/>
                    <a:pt x="192" y="144"/>
                    <a:pt x="193" y="143"/>
                  </a:cubicBezTo>
                  <a:cubicBezTo>
                    <a:pt x="193" y="139"/>
                    <a:pt x="195" y="137"/>
                    <a:pt x="194" y="133"/>
                  </a:cubicBezTo>
                  <a:cubicBezTo>
                    <a:pt x="192" y="132"/>
                    <a:pt x="193" y="130"/>
                    <a:pt x="195" y="130"/>
                  </a:cubicBezTo>
                  <a:cubicBezTo>
                    <a:pt x="195" y="128"/>
                    <a:pt x="194" y="128"/>
                    <a:pt x="193" y="127"/>
                  </a:cubicBezTo>
                  <a:cubicBezTo>
                    <a:pt x="192" y="126"/>
                    <a:pt x="191" y="124"/>
                    <a:pt x="191" y="123"/>
                  </a:cubicBezTo>
                  <a:cubicBezTo>
                    <a:pt x="190" y="121"/>
                    <a:pt x="188" y="118"/>
                    <a:pt x="187" y="116"/>
                  </a:cubicBezTo>
                  <a:cubicBezTo>
                    <a:pt x="185" y="115"/>
                    <a:pt x="186" y="114"/>
                    <a:pt x="187" y="113"/>
                  </a:cubicBezTo>
                  <a:cubicBezTo>
                    <a:pt x="187" y="110"/>
                    <a:pt x="185" y="109"/>
                    <a:pt x="185" y="106"/>
                  </a:cubicBezTo>
                  <a:cubicBezTo>
                    <a:pt x="183" y="102"/>
                    <a:pt x="188" y="97"/>
                    <a:pt x="186" y="92"/>
                  </a:cubicBezTo>
                  <a:cubicBezTo>
                    <a:pt x="185" y="89"/>
                    <a:pt x="180" y="88"/>
                    <a:pt x="178" y="85"/>
                  </a:cubicBezTo>
                  <a:cubicBezTo>
                    <a:pt x="175" y="81"/>
                    <a:pt x="182" y="77"/>
                    <a:pt x="185" y="76"/>
                  </a:cubicBezTo>
                  <a:cubicBezTo>
                    <a:pt x="187" y="74"/>
                    <a:pt x="191" y="74"/>
                    <a:pt x="192" y="71"/>
                  </a:cubicBezTo>
                  <a:cubicBezTo>
                    <a:pt x="193" y="67"/>
                    <a:pt x="191" y="63"/>
                    <a:pt x="191" y="59"/>
                  </a:cubicBezTo>
                  <a:cubicBezTo>
                    <a:pt x="190" y="57"/>
                    <a:pt x="190" y="54"/>
                    <a:pt x="190" y="52"/>
                  </a:cubicBezTo>
                  <a:cubicBezTo>
                    <a:pt x="189" y="50"/>
                    <a:pt x="188" y="47"/>
                    <a:pt x="186" y="45"/>
                  </a:cubicBezTo>
                  <a:cubicBezTo>
                    <a:pt x="185" y="41"/>
                    <a:pt x="183" y="36"/>
                    <a:pt x="183" y="31"/>
                  </a:cubicBezTo>
                  <a:cubicBezTo>
                    <a:pt x="183" y="26"/>
                    <a:pt x="183" y="23"/>
                    <a:pt x="178" y="20"/>
                  </a:cubicBezTo>
                  <a:cubicBezTo>
                    <a:pt x="177" y="19"/>
                    <a:pt x="176" y="19"/>
                    <a:pt x="175" y="19"/>
                  </a:cubicBezTo>
                  <a:cubicBezTo>
                    <a:pt x="174" y="18"/>
                    <a:pt x="174" y="17"/>
                    <a:pt x="173" y="17"/>
                  </a:cubicBezTo>
                  <a:cubicBezTo>
                    <a:pt x="171" y="16"/>
                    <a:pt x="170" y="17"/>
                    <a:pt x="168" y="16"/>
                  </a:cubicBezTo>
                  <a:cubicBezTo>
                    <a:pt x="164" y="17"/>
                    <a:pt x="159" y="16"/>
                    <a:pt x="155" y="16"/>
                  </a:cubicBezTo>
                  <a:cubicBezTo>
                    <a:pt x="149" y="16"/>
                    <a:pt x="144" y="16"/>
                    <a:pt x="139" y="16"/>
                  </a:cubicBezTo>
                  <a:cubicBezTo>
                    <a:pt x="134" y="16"/>
                    <a:pt x="129" y="14"/>
                    <a:pt x="124" y="14"/>
                  </a:cubicBezTo>
                  <a:cubicBezTo>
                    <a:pt x="119" y="14"/>
                    <a:pt x="113" y="14"/>
                    <a:pt x="108" y="13"/>
                  </a:cubicBezTo>
                  <a:cubicBezTo>
                    <a:pt x="104" y="16"/>
                    <a:pt x="100" y="16"/>
                    <a:pt x="96" y="16"/>
                  </a:cubicBezTo>
                  <a:cubicBezTo>
                    <a:pt x="93" y="16"/>
                    <a:pt x="92" y="16"/>
                    <a:pt x="90" y="15"/>
                  </a:cubicBezTo>
                  <a:cubicBezTo>
                    <a:pt x="87" y="14"/>
                    <a:pt x="87" y="14"/>
                    <a:pt x="87" y="11"/>
                  </a:cubicBezTo>
                  <a:cubicBezTo>
                    <a:pt x="86" y="10"/>
                    <a:pt x="83" y="3"/>
                    <a:pt x="84" y="2"/>
                  </a:cubicBezTo>
                  <a:cubicBezTo>
                    <a:pt x="86" y="2"/>
                    <a:pt x="88" y="4"/>
                    <a:pt x="89" y="5"/>
                  </a:cubicBezTo>
                  <a:cubicBezTo>
                    <a:pt x="90" y="6"/>
                    <a:pt x="91" y="8"/>
                    <a:pt x="92" y="8"/>
                  </a:cubicBezTo>
                  <a:cubicBezTo>
                    <a:pt x="92" y="5"/>
                    <a:pt x="89" y="4"/>
                    <a:pt x="88" y="2"/>
                  </a:cubicBezTo>
                  <a:cubicBezTo>
                    <a:pt x="85" y="0"/>
                    <a:pt x="83" y="0"/>
                    <a:pt x="80" y="0"/>
                  </a:cubicBezTo>
                  <a:cubicBezTo>
                    <a:pt x="74" y="0"/>
                    <a:pt x="69" y="2"/>
                    <a:pt x="63" y="4"/>
                  </a:cubicBezTo>
                  <a:cubicBezTo>
                    <a:pt x="61" y="5"/>
                    <a:pt x="58" y="7"/>
                    <a:pt x="55" y="8"/>
                  </a:cubicBezTo>
                  <a:cubicBezTo>
                    <a:pt x="53" y="9"/>
                    <a:pt x="49" y="9"/>
                    <a:pt x="47" y="11"/>
                  </a:cubicBezTo>
                  <a:cubicBezTo>
                    <a:pt x="44" y="13"/>
                    <a:pt x="43" y="19"/>
                    <a:pt x="39" y="20"/>
                  </a:cubicBezTo>
                  <a:cubicBezTo>
                    <a:pt x="36" y="20"/>
                    <a:pt x="33" y="20"/>
                    <a:pt x="31" y="22"/>
                  </a:cubicBezTo>
                  <a:cubicBezTo>
                    <a:pt x="28" y="23"/>
                    <a:pt x="25" y="24"/>
                    <a:pt x="22" y="25"/>
                  </a:cubicBezTo>
                  <a:cubicBezTo>
                    <a:pt x="19" y="25"/>
                    <a:pt x="17" y="26"/>
                    <a:pt x="14" y="28"/>
                  </a:cubicBezTo>
                  <a:cubicBezTo>
                    <a:pt x="12" y="28"/>
                    <a:pt x="8" y="29"/>
                    <a:pt x="7" y="30"/>
                  </a:cubicBezTo>
                  <a:cubicBezTo>
                    <a:pt x="5" y="33"/>
                    <a:pt x="9" y="33"/>
                    <a:pt x="10" y="34"/>
                  </a:cubicBezTo>
                  <a:cubicBezTo>
                    <a:pt x="11" y="36"/>
                    <a:pt x="9" y="37"/>
                    <a:pt x="9" y="39"/>
                  </a:cubicBezTo>
                  <a:cubicBezTo>
                    <a:pt x="9" y="39"/>
                    <a:pt x="11" y="41"/>
                    <a:pt x="10" y="41"/>
                  </a:cubicBezTo>
                  <a:cubicBezTo>
                    <a:pt x="9" y="41"/>
                    <a:pt x="8" y="40"/>
                    <a:pt x="8" y="39"/>
                  </a:cubicBezTo>
                  <a:cubicBezTo>
                    <a:pt x="7" y="39"/>
                    <a:pt x="3" y="37"/>
                    <a:pt x="2" y="37"/>
                  </a:cubicBezTo>
                  <a:cubicBezTo>
                    <a:pt x="3" y="40"/>
                    <a:pt x="3" y="43"/>
                    <a:pt x="5" y="45"/>
                  </a:cubicBezTo>
                  <a:cubicBezTo>
                    <a:pt x="6" y="48"/>
                    <a:pt x="6" y="51"/>
                    <a:pt x="6" y="54"/>
                  </a:cubicBezTo>
                  <a:cubicBezTo>
                    <a:pt x="6" y="56"/>
                    <a:pt x="5" y="58"/>
                    <a:pt x="4" y="60"/>
                  </a:cubicBezTo>
                  <a:cubicBezTo>
                    <a:pt x="2" y="62"/>
                    <a:pt x="0" y="64"/>
                    <a:pt x="0" y="67"/>
                  </a:cubicBezTo>
                  <a:cubicBezTo>
                    <a:pt x="3" y="69"/>
                    <a:pt x="7" y="71"/>
                    <a:pt x="9" y="74"/>
                  </a:cubicBezTo>
                  <a:cubicBezTo>
                    <a:pt x="11" y="77"/>
                    <a:pt x="8" y="79"/>
                    <a:pt x="9" y="82"/>
                  </a:cubicBezTo>
                  <a:cubicBezTo>
                    <a:pt x="9" y="83"/>
                    <a:pt x="10" y="84"/>
                    <a:pt x="11" y="85"/>
                  </a:cubicBezTo>
                  <a:cubicBezTo>
                    <a:pt x="11" y="87"/>
                    <a:pt x="11" y="88"/>
                    <a:pt x="11" y="90"/>
                  </a:cubicBezTo>
                  <a:cubicBezTo>
                    <a:pt x="12" y="91"/>
                    <a:pt x="13" y="91"/>
                    <a:pt x="12" y="93"/>
                  </a:cubicBezTo>
                  <a:cubicBezTo>
                    <a:pt x="12" y="94"/>
                    <a:pt x="11" y="94"/>
                    <a:pt x="11" y="95"/>
                  </a:cubicBezTo>
                  <a:cubicBezTo>
                    <a:pt x="11" y="96"/>
                    <a:pt x="11" y="97"/>
                    <a:pt x="11" y="98"/>
                  </a:cubicBezTo>
                  <a:cubicBezTo>
                    <a:pt x="8" y="98"/>
                    <a:pt x="10" y="102"/>
                    <a:pt x="11" y="104"/>
                  </a:cubicBezTo>
                  <a:cubicBezTo>
                    <a:pt x="12" y="106"/>
                    <a:pt x="12" y="108"/>
                    <a:pt x="14" y="110"/>
                  </a:cubicBezTo>
                  <a:cubicBezTo>
                    <a:pt x="16" y="112"/>
                    <a:pt x="18" y="115"/>
                    <a:pt x="17" y="118"/>
                  </a:cubicBezTo>
                  <a:cubicBezTo>
                    <a:pt x="17" y="120"/>
                    <a:pt x="16" y="121"/>
                    <a:pt x="16" y="123"/>
                  </a:cubicBezTo>
                  <a:cubicBezTo>
                    <a:pt x="16" y="125"/>
                    <a:pt x="15" y="127"/>
                    <a:pt x="14" y="129"/>
                  </a:cubicBezTo>
                  <a:cubicBezTo>
                    <a:pt x="15" y="129"/>
                    <a:pt x="16" y="129"/>
                    <a:pt x="17" y="127"/>
                  </a:cubicBezTo>
                  <a:close/>
                </a:path>
              </a:pathLst>
            </a:custGeom>
            <a:solidFill>
              <a:srgbClr val="E4E483"/>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0" name="Freeform 31">
              <a:extLst>
                <a:ext uri="{FF2B5EF4-FFF2-40B4-BE49-F238E27FC236}">
                  <a16:creationId xmlns:a16="http://schemas.microsoft.com/office/drawing/2014/main" id="{578791CA-F433-AABA-24EC-4B0BF2A19517}"/>
                </a:ext>
              </a:extLst>
            </p:cNvPr>
            <p:cNvSpPr>
              <a:spLocks/>
            </p:cNvSpPr>
            <p:nvPr/>
          </p:nvSpPr>
          <p:spPr bwMode="auto">
            <a:xfrm>
              <a:off x="10421938" y="4773613"/>
              <a:ext cx="254000" cy="327025"/>
            </a:xfrm>
            <a:custGeom>
              <a:avLst/>
              <a:gdLst>
                <a:gd name="T0" fmla="*/ 35 w 67"/>
                <a:gd name="T1" fmla="*/ 82 h 86"/>
                <a:gd name="T2" fmla="*/ 40 w 67"/>
                <a:gd name="T3" fmla="*/ 73 h 86"/>
                <a:gd name="T4" fmla="*/ 44 w 67"/>
                <a:gd name="T5" fmla="*/ 70 h 86"/>
                <a:gd name="T6" fmla="*/ 44 w 67"/>
                <a:gd name="T7" fmla="*/ 65 h 86"/>
                <a:gd name="T8" fmla="*/ 48 w 67"/>
                <a:gd name="T9" fmla="*/ 57 h 86"/>
                <a:gd name="T10" fmla="*/ 51 w 67"/>
                <a:gd name="T11" fmla="*/ 59 h 86"/>
                <a:gd name="T12" fmla="*/ 57 w 67"/>
                <a:gd name="T13" fmla="*/ 61 h 86"/>
                <a:gd name="T14" fmla="*/ 61 w 67"/>
                <a:gd name="T15" fmla="*/ 61 h 86"/>
                <a:gd name="T16" fmla="*/ 63 w 67"/>
                <a:gd name="T17" fmla="*/ 57 h 86"/>
                <a:gd name="T18" fmla="*/ 60 w 67"/>
                <a:gd name="T19" fmla="*/ 47 h 86"/>
                <a:gd name="T20" fmla="*/ 56 w 67"/>
                <a:gd name="T21" fmla="*/ 42 h 86"/>
                <a:gd name="T22" fmla="*/ 55 w 67"/>
                <a:gd name="T23" fmla="*/ 38 h 86"/>
                <a:gd name="T24" fmla="*/ 54 w 67"/>
                <a:gd name="T25" fmla="*/ 34 h 86"/>
                <a:gd name="T26" fmla="*/ 49 w 67"/>
                <a:gd name="T27" fmla="*/ 30 h 86"/>
                <a:gd name="T28" fmla="*/ 49 w 67"/>
                <a:gd name="T29" fmla="*/ 23 h 86"/>
                <a:gd name="T30" fmla="*/ 49 w 67"/>
                <a:gd name="T31" fmla="*/ 20 h 86"/>
                <a:gd name="T32" fmla="*/ 46 w 67"/>
                <a:gd name="T33" fmla="*/ 16 h 86"/>
                <a:gd name="T34" fmla="*/ 41 w 67"/>
                <a:gd name="T35" fmla="*/ 11 h 86"/>
                <a:gd name="T36" fmla="*/ 35 w 67"/>
                <a:gd name="T37" fmla="*/ 10 h 86"/>
                <a:gd name="T38" fmla="*/ 32 w 67"/>
                <a:gd name="T39" fmla="*/ 10 h 86"/>
                <a:gd name="T40" fmla="*/ 29 w 67"/>
                <a:gd name="T41" fmla="*/ 7 h 86"/>
                <a:gd name="T42" fmla="*/ 28 w 67"/>
                <a:gd name="T43" fmla="*/ 7 h 86"/>
                <a:gd name="T44" fmla="*/ 24 w 67"/>
                <a:gd name="T45" fmla="*/ 4 h 86"/>
                <a:gd name="T46" fmla="*/ 19 w 67"/>
                <a:gd name="T47" fmla="*/ 1 h 86"/>
                <a:gd name="T48" fmla="*/ 14 w 67"/>
                <a:gd name="T49" fmla="*/ 1 h 86"/>
                <a:gd name="T50" fmla="*/ 11 w 67"/>
                <a:gd name="T51" fmla="*/ 3 h 86"/>
                <a:gd name="T52" fmla="*/ 6 w 67"/>
                <a:gd name="T53" fmla="*/ 3 h 86"/>
                <a:gd name="T54" fmla="*/ 0 w 67"/>
                <a:gd name="T55" fmla="*/ 5 h 86"/>
                <a:gd name="T56" fmla="*/ 10 w 67"/>
                <a:gd name="T57" fmla="*/ 20 h 86"/>
                <a:gd name="T58" fmla="*/ 16 w 67"/>
                <a:gd name="T59" fmla="*/ 29 h 86"/>
                <a:gd name="T60" fmla="*/ 22 w 67"/>
                <a:gd name="T61" fmla="*/ 38 h 86"/>
                <a:gd name="T62" fmla="*/ 30 w 67"/>
                <a:gd name="T63" fmla="*/ 55 h 86"/>
                <a:gd name="T64" fmla="*/ 28 w 67"/>
                <a:gd name="T65" fmla="*/ 65 h 86"/>
                <a:gd name="T66" fmla="*/ 28 w 67"/>
                <a:gd name="T67" fmla="*/ 81 h 86"/>
                <a:gd name="T68" fmla="*/ 35 w 67"/>
                <a:gd name="T69"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 h="86">
                  <a:moveTo>
                    <a:pt x="35" y="85"/>
                  </a:moveTo>
                  <a:cubicBezTo>
                    <a:pt x="36" y="83"/>
                    <a:pt x="36" y="83"/>
                    <a:pt x="35" y="82"/>
                  </a:cubicBezTo>
                  <a:cubicBezTo>
                    <a:pt x="36" y="81"/>
                    <a:pt x="37" y="79"/>
                    <a:pt x="39" y="77"/>
                  </a:cubicBezTo>
                  <a:cubicBezTo>
                    <a:pt x="40" y="76"/>
                    <a:pt x="39" y="74"/>
                    <a:pt x="40" y="73"/>
                  </a:cubicBezTo>
                  <a:cubicBezTo>
                    <a:pt x="41" y="72"/>
                    <a:pt x="42" y="73"/>
                    <a:pt x="43" y="72"/>
                  </a:cubicBezTo>
                  <a:cubicBezTo>
                    <a:pt x="44" y="72"/>
                    <a:pt x="43" y="72"/>
                    <a:pt x="44" y="70"/>
                  </a:cubicBezTo>
                  <a:cubicBezTo>
                    <a:pt x="44" y="70"/>
                    <a:pt x="45" y="68"/>
                    <a:pt x="45" y="67"/>
                  </a:cubicBezTo>
                  <a:cubicBezTo>
                    <a:pt x="45" y="66"/>
                    <a:pt x="44" y="66"/>
                    <a:pt x="44" y="65"/>
                  </a:cubicBezTo>
                  <a:cubicBezTo>
                    <a:pt x="43" y="64"/>
                    <a:pt x="43" y="61"/>
                    <a:pt x="43" y="60"/>
                  </a:cubicBezTo>
                  <a:cubicBezTo>
                    <a:pt x="44" y="59"/>
                    <a:pt x="47" y="56"/>
                    <a:pt x="48" y="57"/>
                  </a:cubicBezTo>
                  <a:cubicBezTo>
                    <a:pt x="50" y="57"/>
                    <a:pt x="48" y="59"/>
                    <a:pt x="49" y="61"/>
                  </a:cubicBezTo>
                  <a:cubicBezTo>
                    <a:pt x="50" y="62"/>
                    <a:pt x="51" y="60"/>
                    <a:pt x="51" y="59"/>
                  </a:cubicBezTo>
                  <a:cubicBezTo>
                    <a:pt x="51" y="61"/>
                    <a:pt x="54" y="59"/>
                    <a:pt x="54" y="58"/>
                  </a:cubicBezTo>
                  <a:cubicBezTo>
                    <a:pt x="54" y="59"/>
                    <a:pt x="56" y="61"/>
                    <a:pt x="57" y="61"/>
                  </a:cubicBezTo>
                  <a:cubicBezTo>
                    <a:pt x="58" y="61"/>
                    <a:pt x="59" y="59"/>
                    <a:pt x="59" y="58"/>
                  </a:cubicBezTo>
                  <a:cubicBezTo>
                    <a:pt x="59" y="58"/>
                    <a:pt x="61" y="61"/>
                    <a:pt x="61" y="61"/>
                  </a:cubicBezTo>
                  <a:cubicBezTo>
                    <a:pt x="62" y="62"/>
                    <a:pt x="66" y="61"/>
                    <a:pt x="67" y="60"/>
                  </a:cubicBezTo>
                  <a:cubicBezTo>
                    <a:pt x="66" y="59"/>
                    <a:pt x="64" y="58"/>
                    <a:pt x="63" y="57"/>
                  </a:cubicBezTo>
                  <a:cubicBezTo>
                    <a:pt x="63" y="54"/>
                    <a:pt x="64" y="50"/>
                    <a:pt x="62" y="48"/>
                  </a:cubicBezTo>
                  <a:cubicBezTo>
                    <a:pt x="61" y="47"/>
                    <a:pt x="60" y="47"/>
                    <a:pt x="60" y="47"/>
                  </a:cubicBezTo>
                  <a:cubicBezTo>
                    <a:pt x="59" y="46"/>
                    <a:pt x="57" y="45"/>
                    <a:pt x="56" y="45"/>
                  </a:cubicBezTo>
                  <a:cubicBezTo>
                    <a:pt x="57" y="44"/>
                    <a:pt x="57" y="43"/>
                    <a:pt x="56" y="42"/>
                  </a:cubicBezTo>
                  <a:cubicBezTo>
                    <a:pt x="56" y="41"/>
                    <a:pt x="55" y="41"/>
                    <a:pt x="55" y="41"/>
                  </a:cubicBezTo>
                  <a:cubicBezTo>
                    <a:pt x="54" y="40"/>
                    <a:pt x="55" y="40"/>
                    <a:pt x="55" y="38"/>
                  </a:cubicBezTo>
                  <a:cubicBezTo>
                    <a:pt x="55" y="38"/>
                    <a:pt x="56" y="35"/>
                    <a:pt x="56" y="35"/>
                  </a:cubicBezTo>
                  <a:cubicBezTo>
                    <a:pt x="55" y="33"/>
                    <a:pt x="55" y="34"/>
                    <a:pt x="54" y="34"/>
                  </a:cubicBezTo>
                  <a:cubicBezTo>
                    <a:pt x="52" y="34"/>
                    <a:pt x="52" y="34"/>
                    <a:pt x="51" y="33"/>
                  </a:cubicBezTo>
                  <a:cubicBezTo>
                    <a:pt x="50" y="31"/>
                    <a:pt x="50" y="31"/>
                    <a:pt x="49" y="30"/>
                  </a:cubicBezTo>
                  <a:cubicBezTo>
                    <a:pt x="48" y="30"/>
                    <a:pt x="48" y="30"/>
                    <a:pt x="47" y="29"/>
                  </a:cubicBezTo>
                  <a:cubicBezTo>
                    <a:pt x="47" y="26"/>
                    <a:pt x="49" y="25"/>
                    <a:pt x="49" y="23"/>
                  </a:cubicBezTo>
                  <a:cubicBezTo>
                    <a:pt x="49" y="23"/>
                    <a:pt x="49" y="21"/>
                    <a:pt x="49" y="21"/>
                  </a:cubicBezTo>
                  <a:cubicBezTo>
                    <a:pt x="49" y="21"/>
                    <a:pt x="49" y="20"/>
                    <a:pt x="49" y="20"/>
                  </a:cubicBezTo>
                  <a:cubicBezTo>
                    <a:pt x="49" y="19"/>
                    <a:pt x="49" y="16"/>
                    <a:pt x="48" y="15"/>
                  </a:cubicBezTo>
                  <a:cubicBezTo>
                    <a:pt x="46" y="14"/>
                    <a:pt x="46" y="16"/>
                    <a:pt x="46" y="16"/>
                  </a:cubicBezTo>
                  <a:cubicBezTo>
                    <a:pt x="44" y="16"/>
                    <a:pt x="43" y="15"/>
                    <a:pt x="42" y="15"/>
                  </a:cubicBezTo>
                  <a:cubicBezTo>
                    <a:pt x="42" y="13"/>
                    <a:pt x="41" y="12"/>
                    <a:pt x="41" y="11"/>
                  </a:cubicBezTo>
                  <a:cubicBezTo>
                    <a:pt x="40" y="11"/>
                    <a:pt x="38" y="10"/>
                    <a:pt x="37" y="10"/>
                  </a:cubicBezTo>
                  <a:cubicBezTo>
                    <a:pt x="36" y="10"/>
                    <a:pt x="36" y="10"/>
                    <a:pt x="35" y="10"/>
                  </a:cubicBezTo>
                  <a:cubicBezTo>
                    <a:pt x="35" y="11"/>
                    <a:pt x="35" y="12"/>
                    <a:pt x="34" y="12"/>
                  </a:cubicBezTo>
                  <a:cubicBezTo>
                    <a:pt x="34" y="11"/>
                    <a:pt x="33" y="9"/>
                    <a:pt x="32" y="10"/>
                  </a:cubicBezTo>
                  <a:cubicBezTo>
                    <a:pt x="32" y="9"/>
                    <a:pt x="32" y="8"/>
                    <a:pt x="32" y="7"/>
                  </a:cubicBezTo>
                  <a:cubicBezTo>
                    <a:pt x="31" y="7"/>
                    <a:pt x="30" y="8"/>
                    <a:pt x="29" y="7"/>
                  </a:cubicBezTo>
                  <a:cubicBezTo>
                    <a:pt x="29" y="7"/>
                    <a:pt x="29" y="7"/>
                    <a:pt x="29" y="6"/>
                  </a:cubicBezTo>
                  <a:cubicBezTo>
                    <a:pt x="28" y="6"/>
                    <a:pt x="28" y="6"/>
                    <a:pt x="28" y="7"/>
                  </a:cubicBezTo>
                  <a:cubicBezTo>
                    <a:pt x="27" y="6"/>
                    <a:pt x="27" y="5"/>
                    <a:pt x="27" y="5"/>
                  </a:cubicBezTo>
                  <a:cubicBezTo>
                    <a:pt x="26" y="4"/>
                    <a:pt x="25" y="5"/>
                    <a:pt x="24" y="4"/>
                  </a:cubicBezTo>
                  <a:cubicBezTo>
                    <a:pt x="23" y="4"/>
                    <a:pt x="23" y="2"/>
                    <a:pt x="21" y="1"/>
                  </a:cubicBezTo>
                  <a:cubicBezTo>
                    <a:pt x="20" y="1"/>
                    <a:pt x="20" y="1"/>
                    <a:pt x="19" y="1"/>
                  </a:cubicBezTo>
                  <a:cubicBezTo>
                    <a:pt x="19" y="1"/>
                    <a:pt x="17" y="0"/>
                    <a:pt x="17" y="0"/>
                  </a:cubicBezTo>
                  <a:cubicBezTo>
                    <a:pt x="16" y="0"/>
                    <a:pt x="16" y="1"/>
                    <a:pt x="14" y="1"/>
                  </a:cubicBezTo>
                  <a:cubicBezTo>
                    <a:pt x="14" y="2"/>
                    <a:pt x="13" y="1"/>
                    <a:pt x="13" y="1"/>
                  </a:cubicBezTo>
                  <a:cubicBezTo>
                    <a:pt x="12" y="2"/>
                    <a:pt x="11" y="2"/>
                    <a:pt x="11" y="3"/>
                  </a:cubicBezTo>
                  <a:cubicBezTo>
                    <a:pt x="9" y="3"/>
                    <a:pt x="8" y="2"/>
                    <a:pt x="7" y="2"/>
                  </a:cubicBezTo>
                  <a:cubicBezTo>
                    <a:pt x="6" y="2"/>
                    <a:pt x="6" y="3"/>
                    <a:pt x="6" y="3"/>
                  </a:cubicBezTo>
                  <a:cubicBezTo>
                    <a:pt x="4" y="4"/>
                    <a:pt x="5" y="3"/>
                    <a:pt x="4" y="3"/>
                  </a:cubicBezTo>
                  <a:cubicBezTo>
                    <a:pt x="2" y="3"/>
                    <a:pt x="1" y="3"/>
                    <a:pt x="0" y="5"/>
                  </a:cubicBezTo>
                  <a:cubicBezTo>
                    <a:pt x="4" y="7"/>
                    <a:pt x="7" y="11"/>
                    <a:pt x="8" y="14"/>
                  </a:cubicBezTo>
                  <a:cubicBezTo>
                    <a:pt x="9" y="16"/>
                    <a:pt x="10" y="18"/>
                    <a:pt x="10" y="20"/>
                  </a:cubicBezTo>
                  <a:cubicBezTo>
                    <a:pt x="11" y="22"/>
                    <a:pt x="12" y="24"/>
                    <a:pt x="13" y="25"/>
                  </a:cubicBezTo>
                  <a:cubicBezTo>
                    <a:pt x="14" y="27"/>
                    <a:pt x="15" y="28"/>
                    <a:pt x="16" y="29"/>
                  </a:cubicBezTo>
                  <a:cubicBezTo>
                    <a:pt x="17" y="30"/>
                    <a:pt x="17" y="32"/>
                    <a:pt x="18" y="33"/>
                  </a:cubicBezTo>
                  <a:cubicBezTo>
                    <a:pt x="19" y="35"/>
                    <a:pt x="21" y="36"/>
                    <a:pt x="22" y="38"/>
                  </a:cubicBezTo>
                  <a:cubicBezTo>
                    <a:pt x="23" y="40"/>
                    <a:pt x="24" y="41"/>
                    <a:pt x="26" y="43"/>
                  </a:cubicBezTo>
                  <a:cubicBezTo>
                    <a:pt x="28" y="45"/>
                    <a:pt x="30" y="51"/>
                    <a:pt x="30" y="55"/>
                  </a:cubicBezTo>
                  <a:cubicBezTo>
                    <a:pt x="30" y="57"/>
                    <a:pt x="30" y="59"/>
                    <a:pt x="30" y="61"/>
                  </a:cubicBezTo>
                  <a:cubicBezTo>
                    <a:pt x="29" y="62"/>
                    <a:pt x="28" y="63"/>
                    <a:pt x="28" y="65"/>
                  </a:cubicBezTo>
                  <a:cubicBezTo>
                    <a:pt x="27" y="69"/>
                    <a:pt x="27" y="72"/>
                    <a:pt x="28" y="76"/>
                  </a:cubicBezTo>
                  <a:cubicBezTo>
                    <a:pt x="28" y="78"/>
                    <a:pt x="29" y="79"/>
                    <a:pt x="28" y="81"/>
                  </a:cubicBezTo>
                  <a:cubicBezTo>
                    <a:pt x="27" y="84"/>
                    <a:pt x="27" y="84"/>
                    <a:pt x="29" y="86"/>
                  </a:cubicBezTo>
                  <a:cubicBezTo>
                    <a:pt x="31" y="85"/>
                    <a:pt x="33" y="85"/>
                    <a:pt x="35" y="85"/>
                  </a:cubicBezTo>
                  <a:cubicBezTo>
                    <a:pt x="35" y="85"/>
                    <a:pt x="33" y="85"/>
                    <a:pt x="35" y="85"/>
                  </a:cubicBez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1" name="Freeform 32">
              <a:extLst>
                <a:ext uri="{FF2B5EF4-FFF2-40B4-BE49-F238E27FC236}">
                  <a16:creationId xmlns:a16="http://schemas.microsoft.com/office/drawing/2014/main" id="{BC87533E-4DB0-75A9-8E43-94F9E92BD587}"/>
                </a:ext>
              </a:extLst>
            </p:cNvPr>
            <p:cNvSpPr>
              <a:spLocks/>
            </p:cNvSpPr>
            <p:nvPr/>
          </p:nvSpPr>
          <p:spPr bwMode="auto">
            <a:xfrm>
              <a:off x="9377363" y="6292850"/>
              <a:ext cx="26988" cy="15875"/>
            </a:xfrm>
            <a:custGeom>
              <a:avLst/>
              <a:gdLst>
                <a:gd name="T0" fmla="*/ 1 w 7"/>
                <a:gd name="T1" fmla="*/ 2 h 4"/>
                <a:gd name="T2" fmla="*/ 1 w 7"/>
                <a:gd name="T3" fmla="*/ 1 h 4"/>
                <a:gd name="T4" fmla="*/ 1 w 7"/>
                <a:gd name="T5" fmla="*/ 1 h 4"/>
                <a:gd name="T6" fmla="*/ 0 w 7"/>
                <a:gd name="T7" fmla="*/ 0 h 4"/>
                <a:gd name="T8" fmla="*/ 1 w 7"/>
                <a:gd name="T9" fmla="*/ 0 h 4"/>
                <a:gd name="T10" fmla="*/ 1 w 7"/>
                <a:gd name="T11" fmla="*/ 0 h 4"/>
                <a:gd name="T12" fmla="*/ 2 w 7"/>
                <a:gd name="T13" fmla="*/ 0 h 4"/>
                <a:gd name="T14" fmla="*/ 2 w 7"/>
                <a:gd name="T15" fmla="*/ 0 h 4"/>
                <a:gd name="T16" fmla="*/ 3 w 7"/>
                <a:gd name="T17" fmla="*/ 0 h 4"/>
                <a:gd name="T18" fmla="*/ 3 w 7"/>
                <a:gd name="T19" fmla="*/ 0 h 4"/>
                <a:gd name="T20" fmla="*/ 4 w 7"/>
                <a:gd name="T21" fmla="*/ 0 h 4"/>
                <a:gd name="T22" fmla="*/ 5 w 7"/>
                <a:gd name="T23" fmla="*/ 1 h 4"/>
                <a:gd name="T24" fmla="*/ 5 w 7"/>
                <a:gd name="T25" fmla="*/ 1 h 4"/>
                <a:gd name="T26" fmla="*/ 5 w 7"/>
                <a:gd name="T27" fmla="*/ 1 h 4"/>
                <a:gd name="T28" fmla="*/ 6 w 7"/>
                <a:gd name="T29" fmla="*/ 1 h 4"/>
                <a:gd name="T30" fmla="*/ 6 w 7"/>
                <a:gd name="T31" fmla="*/ 1 h 4"/>
                <a:gd name="T32" fmla="*/ 6 w 7"/>
                <a:gd name="T33" fmla="*/ 2 h 4"/>
                <a:gd name="T34" fmla="*/ 7 w 7"/>
                <a:gd name="T35" fmla="*/ 2 h 4"/>
                <a:gd name="T36" fmla="*/ 7 w 7"/>
                <a:gd name="T37" fmla="*/ 2 h 4"/>
                <a:gd name="T38" fmla="*/ 6 w 7"/>
                <a:gd name="T39" fmla="*/ 3 h 4"/>
                <a:gd name="T40" fmla="*/ 5 w 7"/>
                <a:gd name="T41" fmla="*/ 3 h 4"/>
                <a:gd name="T42" fmla="*/ 5 w 7"/>
                <a:gd name="T43" fmla="*/ 3 h 4"/>
                <a:gd name="T44" fmla="*/ 5 w 7"/>
                <a:gd name="T45" fmla="*/ 3 h 4"/>
                <a:gd name="T46" fmla="*/ 4 w 7"/>
                <a:gd name="T47" fmla="*/ 3 h 4"/>
                <a:gd name="T48" fmla="*/ 4 w 7"/>
                <a:gd name="T49" fmla="*/ 3 h 4"/>
                <a:gd name="T50" fmla="*/ 3 w 7"/>
                <a:gd name="T51" fmla="*/ 3 h 4"/>
                <a:gd name="T52" fmla="*/ 2 w 7"/>
                <a:gd name="T53" fmla="*/ 3 h 4"/>
                <a:gd name="T54" fmla="*/ 2 w 7"/>
                <a:gd name="T55" fmla="*/ 3 h 4"/>
                <a:gd name="T56" fmla="*/ 2 w 7"/>
                <a:gd name="T57" fmla="*/ 3 h 4"/>
                <a:gd name="T58" fmla="*/ 2 w 7"/>
                <a:gd name="T59" fmla="*/ 2 h 4"/>
                <a:gd name="T60" fmla="*/ 1 w 7"/>
                <a:gd name="T6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4">
                  <a:moveTo>
                    <a:pt x="1" y="2"/>
                  </a:moveTo>
                  <a:cubicBezTo>
                    <a:pt x="0" y="2"/>
                    <a:pt x="1" y="1"/>
                    <a:pt x="1" y="1"/>
                  </a:cubicBezTo>
                  <a:cubicBezTo>
                    <a:pt x="1" y="1"/>
                    <a:pt x="1" y="1"/>
                    <a:pt x="1" y="1"/>
                  </a:cubicBezTo>
                  <a:cubicBezTo>
                    <a:pt x="1" y="0"/>
                    <a:pt x="0" y="0"/>
                    <a:pt x="0" y="0"/>
                  </a:cubicBezTo>
                  <a:cubicBezTo>
                    <a:pt x="0" y="0"/>
                    <a:pt x="1" y="0"/>
                    <a:pt x="1" y="0"/>
                  </a:cubicBezTo>
                  <a:cubicBezTo>
                    <a:pt x="1" y="0"/>
                    <a:pt x="1" y="0"/>
                    <a:pt x="1" y="0"/>
                  </a:cubicBezTo>
                  <a:cubicBezTo>
                    <a:pt x="2" y="0"/>
                    <a:pt x="2" y="0"/>
                    <a:pt x="2" y="0"/>
                  </a:cubicBezTo>
                  <a:cubicBezTo>
                    <a:pt x="2" y="0"/>
                    <a:pt x="2" y="0"/>
                    <a:pt x="2" y="0"/>
                  </a:cubicBezTo>
                  <a:cubicBezTo>
                    <a:pt x="3" y="0"/>
                    <a:pt x="3" y="0"/>
                    <a:pt x="3" y="0"/>
                  </a:cubicBezTo>
                  <a:cubicBezTo>
                    <a:pt x="3" y="0"/>
                    <a:pt x="3" y="0"/>
                    <a:pt x="3" y="0"/>
                  </a:cubicBezTo>
                  <a:cubicBezTo>
                    <a:pt x="4" y="0"/>
                    <a:pt x="4" y="0"/>
                    <a:pt x="4" y="0"/>
                  </a:cubicBezTo>
                  <a:cubicBezTo>
                    <a:pt x="4" y="0"/>
                    <a:pt x="4" y="1"/>
                    <a:pt x="5" y="1"/>
                  </a:cubicBezTo>
                  <a:cubicBezTo>
                    <a:pt x="5" y="1"/>
                    <a:pt x="5" y="1"/>
                    <a:pt x="5" y="1"/>
                  </a:cubicBezTo>
                  <a:cubicBezTo>
                    <a:pt x="5" y="1"/>
                    <a:pt x="5" y="1"/>
                    <a:pt x="5" y="1"/>
                  </a:cubicBezTo>
                  <a:cubicBezTo>
                    <a:pt x="6" y="1"/>
                    <a:pt x="6" y="1"/>
                    <a:pt x="6" y="1"/>
                  </a:cubicBezTo>
                  <a:cubicBezTo>
                    <a:pt x="6" y="1"/>
                    <a:pt x="6" y="1"/>
                    <a:pt x="6" y="1"/>
                  </a:cubicBezTo>
                  <a:cubicBezTo>
                    <a:pt x="6" y="1"/>
                    <a:pt x="6" y="1"/>
                    <a:pt x="6" y="2"/>
                  </a:cubicBezTo>
                  <a:cubicBezTo>
                    <a:pt x="6" y="2"/>
                    <a:pt x="6" y="2"/>
                    <a:pt x="7" y="2"/>
                  </a:cubicBezTo>
                  <a:cubicBezTo>
                    <a:pt x="7" y="2"/>
                    <a:pt x="7" y="2"/>
                    <a:pt x="7" y="2"/>
                  </a:cubicBezTo>
                  <a:cubicBezTo>
                    <a:pt x="7" y="3"/>
                    <a:pt x="6" y="3"/>
                    <a:pt x="6" y="3"/>
                  </a:cubicBezTo>
                  <a:cubicBezTo>
                    <a:pt x="6" y="3"/>
                    <a:pt x="5" y="3"/>
                    <a:pt x="5" y="3"/>
                  </a:cubicBezTo>
                  <a:cubicBezTo>
                    <a:pt x="5" y="3"/>
                    <a:pt x="5" y="3"/>
                    <a:pt x="5" y="3"/>
                  </a:cubicBezTo>
                  <a:cubicBezTo>
                    <a:pt x="5" y="3"/>
                    <a:pt x="5" y="3"/>
                    <a:pt x="5" y="3"/>
                  </a:cubicBezTo>
                  <a:cubicBezTo>
                    <a:pt x="4" y="3"/>
                    <a:pt x="4" y="3"/>
                    <a:pt x="4" y="3"/>
                  </a:cubicBezTo>
                  <a:cubicBezTo>
                    <a:pt x="4" y="3"/>
                    <a:pt x="4" y="3"/>
                    <a:pt x="4" y="3"/>
                  </a:cubicBezTo>
                  <a:cubicBezTo>
                    <a:pt x="4" y="4"/>
                    <a:pt x="3" y="3"/>
                    <a:pt x="3" y="3"/>
                  </a:cubicBezTo>
                  <a:cubicBezTo>
                    <a:pt x="3" y="3"/>
                    <a:pt x="3" y="3"/>
                    <a:pt x="2" y="3"/>
                  </a:cubicBezTo>
                  <a:cubicBezTo>
                    <a:pt x="2" y="3"/>
                    <a:pt x="2" y="3"/>
                    <a:pt x="2" y="3"/>
                  </a:cubicBezTo>
                  <a:cubicBezTo>
                    <a:pt x="2" y="3"/>
                    <a:pt x="2" y="3"/>
                    <a:pt x="2" y="3"/>
                  </a:cubicBezTo>
                  <a:cubicBezTo>
                    <a:pt x="2" y="3"/>
                    <a:pt x="2" y="3"/>
                    <a:pt x="2" y="2"/>
                  </a:cubicBezTo>
                  <a:cubicBezTo>
                    <a:pt x="1" y="2"/>
                    <a:pt x="1" y="2"/>
                    <a:pt x="1" y="2"/>
                  </a:cubicBezTo>
                  <a:close/>
                </a:path>
              </a:pathLst>
            </a:custGeom>
            <a:solidFill>
              <a:schemeClr val="accent3"/>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2" name="Freeform 33">
              <a:extLst>
                <a:ext uri="{FF2B5EF4-FFF2-40B4-BE49-F238E27FC236}">
                  <a16:creationId xmlns:a16="http://schemas.microsoft.com/office/drawing/2014/main" id="{111E4D9D-FEC4-E498-FDF5-268320E1837D}"/>
                </a:ext>
              </a:extLst>
            </p:cNvPr>
            <p:cNvSpPr>
              <a:spLocks/>
            </p:cNvSpPr>
            <p:nvPr/>
          </p:nvSpPr>
          <p:spPr bwMode="auto">
            <a:xfrm>
              <a:off x="9401175" y="6305550"/>
              <a:ext cx="7938" cy="3175"/>
            </a:xfrm>
            <a:custGeom>
              <a:avLst/>
              <a:gdLst>
                <a:gd name="T0" fmla="*/ 1 w 2"/>
                <a:gd name="T1" fmla="*/ 1 h 1"/>
                <a:gd name="T2" fmla="*/ 0 w 2"/>
                <a:gd name="T3" fmla="*/ 0 h 1"/>
                <a:gd name="T4" fmla="*/ 0 w 2"/>
                <a:gd name="T5" fmla="*/ 0 h 1"/>
                <a:gd name="T6" fmla="*/ 1 w 2"/>
                <a:gd name="T7" fmla="*/ 0 h 1"/>
                <a:gd name="T8" fmla="*/ 1 w 2"/>
                <a:gd name="T9" fmla="*/ 0 h 1"/>
                <a:gd name="T10" fmla="*/ 1 w 2"/>
                <a:gd name="T11" fmla="*/ 0 h 1"/>
                <a:gd name="T12" fmla="*/ 1 w 2"/>
                <a:gd name="T13" fmla="*/ 0 h 1"/>
                <a:gd name="T14" fmla="*/ 1 w 2"/>
                <a:gd name="T15" fmla="*/ 1 h 1"/>
                <a:gd name="T16" fmla="*/ 1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1"/>
                  </a:moveTo>
                  <a:cubicBezTo>
                    <a:pt x="1" y="1"/>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2" y="0"/>
                    <a:pt x="1" y="1"/>
                  </a:cubicBezTo>
                  <a:cubicBezTo>
                    <a:pt x="1" y="1"/>
                    <a:pt x="1" y="1"/>
                    <a:pt x="1" y="1"/>
                  </a:cubicBezTo>
                  <a:close/>
                </a:path>
              </a:pathLst>
            </a:custGeom>
            <a:solidFill>
              <a:schemeClr val="accent3"/>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3" name="Freeform 34">
              <a:extLst>
                <a:ext uri="{FF2B5EF4-FFF2-40B4-BE49-F238E27FC236}">
                  <a16:creationId xmlns:a16="http://schemas.microsoft.com/office/drawing/2014/main" id="{8916DD60-FA6C-577F-36BC-9A4A2E21C48D}"/>
                </a:ext>
              </a:extLst>
            </p:cNvPr>
            <p:cNvSpPr>
              <a:spLocks/>
            </p:cNvSpPr>
            <p:nvPr/>
          </p:nvSpPr>
          <p:spPr bwMode="auto">
            <a:xfrm>
              <a:off x="9401175" y="6308725"/>
              <a:ext cx="41275" cy="41275"/>
            </a:xfrm>
            <a:custGeom>
              <a:avLst/>
              <a:gdLst>
                <a:gd name="T0" fmla="*/ 2 w 11"/>
                <a:gd name="T1" fmla="*/ 1 h 11"/>
                <a:gd name="T2" fmla="*/ 2 w 11"/>
                <a:gd name="T3" fmla="*/ 1 h 11"/>
                <a:gd name="T4" fmla="*/ 2 w 11"/>
                <a:gd name="T5" fmla="*/ 2 h 11"/>
                <a:gd name="T6" fmla="*/ 3 w 11"/>
                <a:gd name="T7" fmla="*/ 2 h 11"/>
                <a:gd name="T8" fmla="*/ 4 w 11"/>
                <a:gd name="T9" fmla="*/ 3 h 11"/>
                <a:gd name="T10" fmla="*/ 4 w 11"/>
                <a:gd name="T11" fmla="*/ 3 h 11"/>
                <a:gd name="T12" fmla="*/ 5 w 11"/>
                <a:gd name="T13" fmla="*/ 3 h 11"/>
                <a:gd name="T14" fmla="*/ 6 w 11"/>
                <a:gd name="T15" fmla="*/ 3 h 11"/>
                <a:gd name="T16" fmla="*/ 6 w 11"/>
                <a:gd name="T17" fmla="*/ 3 h 11"/>
                <a:gd name="T18" fmla="*/ 7 w 11"/>
                <a:gd name="T19" fmla="*/ 3 h 11"/>
                <a:gd name="T20" fmla="*/ 8 w 11"/>
                <a:gd name="T21" fmla="*/ 4 h 11"/>
                <a:gd name="T22" fmla="*/ 8 w 11"/>
                <a:gd name="T23" fmla="*/ 5 h 11"/>
                <a:gd name="T24" fmla="*/ 8 w 11"/>
                <a:gd name="T25" fmla="*/ 5 h 11"/>
                <a:gd name="T26" fmla="*/ 8 w 11"/>
                <a:gd name="T27" fmla="*/ 6 h 11"/>
                <a:gd name="T28" fmla="*/ 8 w 11"/>
                <a:gd name="T29" fmla="*/ 6 h 11"/>
                <a:gd name="T30" fmla="*/ 9 w 11"/>
                <a:gd name="T31" fmla="*/ 6 h 11"/>
                <a:gd name="T32" fmla="*/ 8 w 11"/>
                <a:gd name="T33" fmla="*/ 7 h 11"/>
                <a:gd name="T34" fmla="*/ 9 w 11"/>
                <a:gd name="T35" fmla="*/ 6 h 11"/>
                <a:gd name="T36" fmla="*/ 9 w 11"/>
                <a:gd name="T37" fmla="*/ 6 h 11"/>
                <a:gd name="T38" fmla="*/ 9 w 11"/>
                <a:gd name="T39" fmla="*/ 6 h 11"/>
                <a:gd name="T40" fmla="*/ 10 w 11"/>
                <a:gd name="T41" fmla="*/ 6 h 11"/>
                <a:gd name="T42" fmla="*/ 10 w 11"/>
                <a:gd name="T43" fmla="*/ 6 h 11"/>
                <a:gd name="T44" fmla="*/ 11 w 11"/>
                <a:gd name="T45" fmla="*/ 7 h 11"/>
                <a:gd name="T46" fmla="*/ 11 w 11"/>
                <a:gd name="T47" fmla="*/ 7 h 11"/>
                <a:gd name="T48" fmla="*/ 11 w 11"/>
                <a:gd name="T49" fmla="*/ 8 h 11"/>
                <a:gd name="T50" fmla="*/ 11 w 11"/>
                <a:gd name="T51" fmla="*/ 8 h 11"/>
                <a:gd name="T52" fmla="*/ 11 w 11"/>
                <a:gd name="T53" fmla="*/ 9 h 11"/>
                <a:gd name="T54" fmla="*/ 11 w 11"/>
                <a:gd name="T55" fmla="*/ 9 h 11"/>
                <a:gd name="T56" fmla="*/ 11 w 11"/>
                <a:gd name="T57" fmla="*/ 9 h 11"/>
                <a:gd name="T58" fmla="*/ 10 w 11"/>
                <a:gd name="T59" fmla="*/ 9 h 11"/>
                <a:gd name="T60" fmla="*/ 9 w 11"/>
                <a:gd name="T61" fmla="*/ 9 h 11"/>
                <a:gd name="T62" fmla="*/ 10 w 11"/>
                <a:gd name="T63" fmla="*/ 10 h 11"/>
                <a:gd name="T64" fmla="*/ 10 w 11"/>
                <a:gd name="T65" fmla="*/ 10 h 11"/>
                <a:gd name="T66" fmla="*/ 10 w 11"/>
                <a:gd name="T67" fmla="*/ 10 h 11"/>
                <a:gd name="T68" fmla="*/ 8 w 11"/>
                <a:gd name="T69" fmla="*/ 10 h 11"/>
                <a:gd name="T70" fmla="*/ 7 w 11"/>
                <a:gd name="T71" fmla="*/ 10 h 11"/>
                <a:gd name="T72" fmla="*/ 6 w 11"/>
                <a:gd name="T73" fmla="*/ 10 h 11"/>
                <a:gd name="T74" fmla="*/ 5 w 11"/>
                <a:gd name="T75" fmla="*/ 9 h 11"/>
                <a:gd name="T76" fmla="*/ 4 w 11"/>
                <a:gd name="T77" fmla="*/ 9 h 11"/>
                <a:gd name="T78" fmla="*/ 3 w 11"/>
                <a:gd name="T79" fmla="*/ 8 h 11"/>
                <a:gd name="T80" fmla="*/ 3 w 11"/>
                <a:gd name="T81" fmla="*/ 8 h 11"/>
                <a:gd name="T82" fmla="*/ 2 w 11"/>
                <a:gd name="T83" fmla="*/ 8 h 11"/>
                <a:gd name="T84" fmla="*/ 2 w 11"/>
                <a:gd name="T85" fmla="*/ 7 h 11"/>
                <a:gd name="T86" fmla="*/ 1 w 11"/>
                <a:gd name="T87" fmla="*/ 6 h 11"/>
                <a:gd name="T88" fmla="*/ 1 w 11"/>
                <a:gd name="T89" fmla="*/ 5 h 11"/>
                <a:gd name="T90" fmla="*/ 1 w 11"/>
                <a:gd name="T91" fmla="*/ 5 h 11"/>
                <a:gd name="T92" fmla="*/ 1 w 11"/>
                <a:gd name="T93" fmla="*/ 4 h 11"/>
                <a:gd name="T94" fmla="*/ 1 w 11"/>
                <a:gd name="T95" fmla="*/ 4 h 11"/>
                <a:gd name="T96" fmla="*/ 1 w 11"/>
                <a:gd name="T97" fmla="*/ 3 h 11"/>
                <a:gd name="T98" fmla="*/ 1 w 11"/>
                <a:gd name="T99" fmla="*/ 3 h 11"/>
                <a:gd name="T100" fmla="*/ 1 w 11"/>
                <a:gd name="T101" fmla="*/ 2 h 11"/>
                <a:gd name="T102" fmla="*/ 0 w 11"/>
                <a:gd name="T103" fmla="*/ 2 h 11"/>
                <a:gd name="T104" fmla="*/ 1 w 11"/>
                <a:gd name="T10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 h="11">
                  <a:moveTo>
                    <a:pt x="1" y="1"/>
                  </a:moveTo>
                  <a:cubicBezTo>
                    <a:pt x="1" y="1"/>
                    <a:pt x="1" y="1"/>
                    <a:pt x="2" y="1"/>
                  </a:cubicBezTo>
                  <a:cubicBezTo>
                    <a:pt x="2" y="1"/>
                    <a:pt x="2" y="1"/>
                    <a:pt x="2" y="1"/>
                  </a:cubicBezTo>
                  <a:cubicBezTo>
                    <a:pt x="2" y="1"/>
                    <a:pt x="2" y="1"/>
                    <a:pt x="2" y="1"/>
                  </a:cubicBezTo>
                  <a:cubicBezTo>
                    <a:pt x="2" y="0"/>
                    <a:pt x="2" y="0"/>
                    <a:pt x="2" y="0"/>
                  </a:cubicBezTo>
                  <a:cubicBezTo>
                    <a:pt x="2" y="0"/>
                    <a:pt x="2" y="0"/>
                    <a:pt x="3" y="0"/>
                  </a:cubicBezTo>
                  <a:cubicBezTo>
                    <a:pt x="3" y="0"/>
                    <a:pt x="3" y="1"/>
                    <a:pt x="3" y="1"/>
                  </a:cubicBezTo>
                  <a:cubicBezTo>
                    <a:pt x="3" y="1"/>
                    <a:pt x="2" y="1"/>
                    <a:pt x="2" y="1"/>
                  </a:cubicBezTo>
                  <a:cubicBezTo>
                    <a:pt x="2" y="1"/>
                    <a:pt x="2" y="1"/>
                    <a:pt x="2" y="1"/>
                  </a:cubicBezTo>
                  <a:cubicBezTo>
                    <a:pt x="2" y="1"/>
                    <a:pt x="2" y="1"/>
                    <a:pt x="2" y="1"/>
                  </a:cubicBezTo>
                  <a:cubicBezTo>
                    <a:pt x="2" y="2"/>
                    <a:pt x="1" y="2"/>
                    <a:pt x="2" y="2"/>
                  </a:cubicBezTo>
                  <a:cubicBezTo>
                    <a:pt x="2" y="2"/>
                    <a:pt x="2" y="2"/>
                    <a:pt x="2"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4" y="2"/>
                    <a:pt x="3" y="2"/>
                    <a:pt x="3" y="2"/>
                  </a:cubicBezTo>
                  <a:cubicBezTo>
                    <a:pt x="3" y="3"/>
                    <a:pt x="3" y="3"/>
                    <a:pt x="3" y="3"/>
                  </a:cubicBezTo>
                  <a:cubicBezTo>
                    <a:pt x="3" y="3"/>
                    <a:pt x="3" y="3"/>
                    <a:pt x="4" y="3"/>
                  </a:cubicBezTo>
                  <a:cubicBezTo>
                    <a:pt x="4" y="3"/>
                    <a:pt x="4" y="3"/>
                    <a:pt x="4" y="3"/>
                  </a:cubicBezTo>
                  <a:cubicBezTo>
                    <a:pt x="4" y="3"/>
                    <a:pt x="4" y="3"/>
                    <a:pt x="4" y="3"/>
                  </a:cubicBezTo>
                  <a:cubicBezTo>
                    <a:pt x="4" y="3"/>
                    <a:pt x="4" y="3"/>
                    <a:pt x="4" y="3"/>
                  </a:cubicBezTo>
                  <a:cubicBezTo>
                    <a:pt x="4" y="3"/>
                    <a:pt x="4" y="3"/>
                    <a:pt x="4" y="3"/>
                  </a:cubicBezTo>
                  <a:cubicBezTo>
                    <a:pt x="4" y="3"/>
                    <a:pt x="4" y="2"/>
                    <a:pt x="5" y="2"/>
                  </a:cubicBezTo>
                  <a:cubicBezTo>
                    <a:pt x="5" y="2"/>
                    <a:pt x="5" y="2"/>
                    <a:pt x="5" y="2"/>
                  </a:cubicBezTo>
                  <a:cubicBezTo>
                    <a:pt x="5" y="2"/>
                    <a:pt x="5" y="3"/>
                    <a:pt x="5" y="3"/>
                  </a:cubicBezTo>
                  <a:cubicBezTo>
                    <a:pt x="5" y="3"/>
                    <a:pt x="5" y="3"/>
                    <a:pt x="5" y="3"/>
                  </a:cubicBezTo>
                  <a:cubicBezTo>
                    <a:pt x="5" y="3"/>
                    <a:pt x="5" y="3"/>
                    <a:pt x="5" y="3"/>
                  </a:cubicBezTo>
                  <a:cubicBezTo>
                    <a:pt x="5" y="3"/>
                    <a:pt x="5" y="3"/>
                    <a:pt x="5" y="3"/>
                  </a:cubicBezTo>
                  <a:cubicBezTo>
                    <a:pt x="5" y="3"/>
                    <a:pt x="5" y="3"/>
                    <a:pt x="5"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7" y="4"/>
                    <a:pt x="7" y="3"/>
                    <a:pt x="7" y="3"/>
                  </a:cubicBezTo>
                  <a:cubicBezTo>
                    <a:pt x="7" y="3"/>
                    <a:pt x="7"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5"/>
                    <a:pt x="8" y="5"/>
                    <a:pt x="8" y="5"/>
                  </a:cubicBezTo>
                  <a:cubicBezTo>
                    <a:pt x="8" y="5"/>
                    <a:pt x="8" y="5"/>
                    <a:pt x="8" y="5"/>
                  </a:cubicBezTo>
                  <a:cubicBezTo>
                    <a:pt x="8" y="5"/>
                    <a:pt x="8" y="4"/>
                    <a:pt x="8" y="4"/>
                  </a:cubicBezTo>
                  <a:cubicBezTo>
                    <a:pt x="8" y="4"/>
                    <a:pt x="8" y="5"/>
                    <a:pt x="8" y="5"/>
                  </a:cubicBezTo>
                  <a:cubicBezTo>
                    <a:pt x="8" y="5"/>
                    <a:pt x="8" y="5"/>
                    <a:pt x="8" y="5"/>
                  </a:cubicBezTo>
                  <a:cubicBezTo>
                    <a:pt x="8" y="5"/>
                    <a:pt x="9" y="5"/>
                    <a:pt x="9" y="5"/>
                  </a:cubicBezTo>
                  <a:cubicBezTo>
                    <a:pt x="9" y="5"/>
                    <a:pt x="8" y="5"/>
                    <a:pt x="8" y="5"/>
                  </a:cubicBezTo>
                  <a:cubicBezTo>
                    <a:pt x="8" y="5"/>
                    <a:pt x="8" y="5"/>
                    <a:pt x="8" y="5"/>
                  </a:cubicBezTo>
                  <a:cubicBezTo>
                    <a:pt x="8" y="5"/>
                    <a:pt x="8" y="5"/>
                    <a:pt x="8" y="6"/>
                  </a:cubicBezTo>
                  <a:cubicBezTo>
                    <a:pt x="8" y="6"/>
                    <a:pt x="8" y="6"/>
                    <a:pt x="8" y="6"/>
                  </a:cubicBezTo>
                  <a:cubicBezTo>
                    <a:pt x="8" y="6"/>
                    <a:pt x="8" y="6"/>
                    <a:pt x="8" y="6"/>
                  </a:cubicBezTo>
                  <a:cubicBezTo>
                    <a:pt x="8" y="6"/>
                    <a:pt x="8" y="6"/>
                    <a:pt x="8" y="6"/>
                  </a:cubicBezTo>
                  <a:cubicBezTo>
                    <a:pt x="8" y="6"/>
                    <a:pt x="8" y="6"/>
                    <a:pt x="8" y="6"/>
                  </a:cubicBezTo>
                  <a:cubicBezTo>
                    <a:pt x="8" y="6"/>
                    <a:pt x="9" y="5"/>
                    <a:pt x="9" y="5"/>
                  </a:cubicBezTo>
                  <a:cubicBezTo>
                    <a:pt x="9" y="5"/>
                    <a:pt x="9" y="5"/>
                    <a:pt x="9" y="5"/>
                  </a:cubicBezTo>
                  <a:cubicBezTo>
                    <a:pt x="9" y="5"/>
                    <a:pt x="9" y="6"/>
                    <a:pt x="9" y="6"/>
                  </a:cubicBezTo>
                  <a:cubicBezTo>
                    <a:pt x="9" y="6"/>
                    <a:pt x="9" y="6"/>
                    <a:pt x="9" y="6"/>
                  </a:cubicBezTo>
                  <a:cubicBezTo>
                    <a:pt x="8" y="6"/>
                    <a:pt x="8" y="6"/>
                    <a:pt x="8" y="6"/>
                  </a:cubicBezTo>
                  <a:cubicBezTo>
                    <a:pt x="8" y="6"/>
                    <a:pt x="8" y="6"/>
                    <a:pt x="8" y="6"/>
                  </a:cubicBezTo>
                  <a:cubicBezTo>
                    <a:pt x="8" y="6"/>
                    <a:pt x="8" y="6"/>
                    <a:pt x="8" y="6"/>
                  </a:cubicBezTo>
                  <a:cubicBezTo>
                    <a:pt x="8" y="7"/>
                    <a:pt x="8" y="7"/>
                    <a:pt x="8" y="7"/>
                  </a:cubicBezTo>
                  <a:cubicBezTo>
                    <a:pt x="8" y="7"/>
                    <a:pt x="8" y="7"/>
                    <a:pt x="8" y="7"/>
                  </a:cubicBezTo>
                  <a:cubicBezTo>
                    <a:pt x="8" y="7"/>
                    <a:pt x="8" y="7"/>
                    <a:pt x="8" y="7"/>
                  </a:cubicBezTo>
                  <a:cubicBezTo>
                    <a:pt x="8" y="6"/>
                    <a:pt x="8" y="6"/>
                    <a:pt x="8" y="6"/>
                  </a:cubicBezTo>
                  <a:cubicBezTo>
                    <a:pt x="8"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10" y="6"/>
                    <a:pt x="10" y="6"/>
                  </a:cubicBezTo>
                  <a:cubicBezTo>
                    <a:pt x="10" y="6"/>
                    <a:pt x="10" y="6"/>
                    <a:pt x="10" y="6"/>
                  </a:cubicBezTo>
                  <a:cubicBezTo>
                    <a:pt x="10" y="6"/>
                    <a:pt x="10" y="6"/>
                    <a:pt x="10" y="6"/>
                  </a:cubicBezTo>
                  <a:cubicBezTo>
                    <a:pt x="10" y="6"/>
                    <a:pt x="10" y="6"/>
                    <a:pt x="10" y="6"/>
                  </a:cubicBezTo>
                  <a:cubicBezTo>
                    <a:pt x="10" y="6"/>
                    <a:pt x="10" y="6"/>
                    <a:pt x="10" y="6"/>
                  </a:cubicBezTo>
                  <a:cubicBezTo>
                    <a:pt x="10" y="6"/>
                    <a:pt x="10" y="6"/>
                    <a:pt x="10" y="6"/>
                  </a:cubicBezTo>
                  <a:cubicBezTo>
                    <a:pt x="11" y="6"/>
                    <a:pt x="11" y="6"/>
                    <a:pt x="11" y="6"/>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8"/>
                    <a:pt x="11" y="8"/>
                  </a:cubicBezTo>
                  <a:cubicBezTo>
                    <a:pt x="11" y="8"/>
                    <a:pt x="11" y="8"/>
                    <a:pt x="11" y="8"/>
                  </a:cubicBezTo>
                  <a:cubicBezTo>
                    <a:pt x="11" y="8"/>
                    <a:pt x="11" y="8"/>
                    <a:pt x="11" y="8"/>
                  </a:cubicBezTo>
                  <a:cubicBezTo>
                    <a:pt x="11" y="8"/>
                    <a:pt x="11" y="8"/>
                    <a:pt x="11" y="8"/>
                  </a:cubicBezTo>
                  <a:cubicBezTo>
                    <a:pt x="11" y="8"/>
                    <a:pt x="11" y="8"/>
                    <a:pt x="11" y="8"/>
                  </a:cubicBezTo>
                  <a:cubicBezTo>
                    <a:pt x="11" y="8"/>
                    <a:pt x="11" y="8"/>
                    <a:pt x="11" y="8"/>
                  </a:cubicBezTo>
                  <a:cubicBezTo>
                    <a:pt x="11" y="8"/>
                    <a:pt x="11" y="8"/>
                    <a:pt x="11" y="8"/>
                  </a:cubicBezTo>
                  <a:cubicBezTo>
                    <a:pt x="11" y="8"/>
                    <a:pt x="11" y="8"/>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10"/>
                  </a:cubicBezTo>
                  <a:cubicBezTo>
                    <a:pt x="11" y="10"/>
                    <a:pt x="11" y="10"/>
                    <a:pt x="11" y="10"/>
                  </a:cubicBezTo>
                  <a:cubicBezTo>
                    <a:pt x="11" y="10"/>
                    <a:pt x="11" y="10"/>
                    <a:pt x="11" y="10"/>
                  </a:cubicBezTo>
                  <a:cubicBezTo>
                    <a:pt x="11" y="10"/>
                    <a:pt x="11" y="10"/>
                    <a:pt x="11" y="9"/>
                  </a:cubicBezTo>
                  <a:cubicBezTo>
                    <a:pt x="11" y="9"/>
                    <a:pt x="10" y="9"/>
                    <a:pt x="10" y="9"/>
                  </a:cubicBezTo>
                  <a:cubicBezTo>
                    <a:pt x="10" y="9"/>
                    <a:pt x="10" y="9"/>
                    <a:pt x="10" y="9"/>
                  </a:cubicBezTo>
                  <a:cubicBezTo>
                    <a:pt x="10" y="9"/>
                    <a:pt x="10" y="9"/>
                    <a:pt x="10" y="9"/>
                  </a:cubicBezTo>
                  <a:cubicBezTo>
                    <a:pt x="10" y="9"/>
                    <a:pt x="10" y="9"/>
                    <a:pt x="10" y="9"/>
                  </a:cubicBezTo>
                  <a:cubicBezTo>
                    <a:pt x="10" y="9"/>
                    <a:pt x="10" y="9"/>
                    <a:pt x="10" y="9"/>
                  </a:cubicBezTo>
                  <a:cubicBezTo>
                    <a:pt x="10" y="9"/>
                    <a:pt x="10" y="9"/>
                    <a:pt x="10" y="9"/>
                  </a:cubicBezTo>
                  <a:cubicBezTo>
                    <a:pt x="10" y="9"/>
                    <a:pt x="9" y="9"/>
                    <a:pt x="9" y="9"/>
                  </a:cubicBezTo>
                  <a:cubicBezTo>
                    <a:pt x="9" y="9"/>
                    <a:pt x="9" y="9"/>
                    <a:pt x="9" y="9"/>
                  </a:cubicBezTo>
                  <a:cubicBezTo>
                    <a:pt x="10" y="9"/>
                    <a:pt x="10" y="9"/>
                    <a:pt x="10" y="9"/>
                  </a:cubicBezTo>
                  <a:cubicBezTo>
                    <a:pt x="9" y="9"/>
                    <a:pt x="9" y="9"/>
                    <a:pt x="9" y="10"/>
                  </a:cubicBezTo>
                  <a:cubicBezTo>
                    <a:pt x="9" y="10"/>
                    <a:pt x="9" y="10"/>
                    <a:pt x="9"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9" y="10"/>
                    <a:pt x="9" y="10"/>
                    <a:pt x="9" y="11"/>
                  </a:cubicBezTo>
                  <a:cubicBezTo>
                    <a:pt x="9" y="11"/>
                    <a:pt x="9" y="10"/>
                    <a:pt x="9" y="10"/>
                  </a:cubicBezTo>
                  <a:cubicBezTo>
                    <a:pt x="9" y="10"/>
                    <a:pt x="9" y="11"/>
                    <a:pt x="9" y="11"/>
                  </a:cubicBezTo>
                  <a:cubicBezTo>
                    <a:pt x="9" y="11"/>
                    <a:pt x="8" y="10"/>
                    <a:pt x="8" y="10"/>
                  </a:cubicBezTo>
                  <a:cubicBezTo>
                    <a:pt x="8" y="10"/>
                    <a:pt x="8" y="10"/>
                    <a:pt x="8" y="10"/>
                  </a:cubicBezTo>
                  <a:cubicBezTo>
                    <a:pt x="8"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6" y="10"/>
                    <a:pt x="6" y="10"/>
                  </a:cubicBezTo>
                  <a:cubicBezTo>
                    <a:pt x="6" y="10"/>
                    <a:pt x="6" y="10"/>
                    <a:pt x="6" y="10"/>
                  </a:cubicBezTo>
                  <a:cubicBezTo>
                    <a:pt x="6" y="10"/>
                    <a:pt x="6" y="10"/>
                    <a:pt x="6" y="10"/>
                  </a:cubicBezTo>
                  <a:cubicBezTo>
                    <a:pt x="6" y="10"/>
                    <a:pt x="6" y="10"/>
                    <a:pt x="6" y="10"/>
                  </a:cubicBezTo>
                  <a:cubicBezTo>
                    <a:pt x="6" y="10"/>
                    <a:pt x="6" y="10"/>
                    <a:pt x="5" y="10"/>
                  </a:cubicBezTo>
                  <a:cubicBezTo>
                    <a:pt x="5" y="10"/>
                    <a:pt x="5" y="10"/>
                    <a:pt x="5" y="9"/>
                  </a:cubicBezTo>
                  <a:cubicBezTo>
                    <a:pt x="5" y="9"/>
                    <a:pt x="5" y="9"/>
                    <a:pt x="5" y="9"/>
                  </a:cubicBezTo>
                  <a:cubicBezTo>
                    <a:pt x="5" y="9"/>
                    <a:pt x="5" y="9"/>
                    <a:pt x="5" y="9"/>
                  </a:cubicBezTo>
                  <a:cubicBezTo>
                    <a:pt x="5" y="9"/>
                    <a:pt x="4" y="9"/>
                    <a:pt x="4" y="9"/>
                  </a:cubicBezTo>
                  <a:cubicBezTo>
                    <a:pt x="4" y="9"/>
                    <a:pt x="4" y="9"/>
                    <a:pt x="4" y="9"/>
                  </a:cubicBezTo>
                  <a:cubicBezTo>
                    <a:pt x="4" y="9"/>
                    <a:pt x="4" y="9"/>
                    <a:pt x="4" y="9"/>
                  </a:cubicBezTo>
                  <a:cubicBezTo>
                    <a:pt x="4" y="9"/>
                    <a:pt x="4" y="9"/>
                    <a:pt x="4" y="9"/>
                  </a:cubicBezTo>
                  <a:cubicBezTo>
                    <a:pt x="4" y="9"/>
                    <a:pt x="4" y="9"/>
                    <a:pt x="4" y="9"/>
                  </a:cubicBezTo>
                  <a:cubicBezTo>
                    <a:pt x="4" y="9"/>
                    <a:pt x="3" y="9"/>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2" y="8"/>
                    <a:pt x="2" y="8"/>
                  </a:cubicBezTo>
                  <a:cubicBezTo>
                    <a:pt x="2" y="8"/>
                    <a:pt x="2" y="8"/>
                    <a:pt x="2" y="8"/>
                  </a:cubicBezTo>
                  <a:cubicBezTo>
                    <a:pt x="2" y="8"/>
                    <a:pt x="2" y="8"/>
                    <a:pt x="2" y="8"/>
                  </a:cubicBezTo>
                  <a:cubicBezTo>
                    <a:pt x="2" y="8"/>
                    <a:pt x="2" y="8"/>
                    <a:pt x="2" y="8"/>
                  </a:cubicBezTo>
                  <a:cubicBezTo>
                    <a:pt x="2" y="8"/>
                    <a:pt x="2" y="7"/>
                    <a:pt x="2" y="7"/>
                  </a:cubicBezTo>
                  <a:cubicBezTo>
                    <a:pt x="2" y="7"/>
                    <a:pt x="2" y="7"/>
                    <a:pt x="2" y="7"/>
                  </a:cubicBezTo>
                  <a:cubicBezTo>
                    <a:pt x="2" y="7"/>
                    <a:pt x="2" y="7"/>
                    <a:pt x="2" y="7"/>
                  </a:cubicBezTo>
                  <a:cubicBezTo>
                    <a:pt x="2" y="7"/>
                    <a:pt x="1" y="7"/>
                    <a:pt x="1" y="7"/>
                  </a:cubicBezTo>
                  <a:cubicBezTo>
                    <a:pt x="1" y="7"/>
                    <a:pt x="1" y="7"/>
                    <a:pt x="1" y="7"/>
                  </a:cubicBezTo>
                  <a:cubicBezTo>
                    <a:pt x="1" y="7"/>
                    <a:pt x="1" y="7"/>
                    <a:pt x="1" y="7"/>
                  </a:cubicBezTo>
                  <a:cubicBezTo>
                    <a:pt x="1" y="7"/>
                    <a:pt x="1" y="7"/>
                    <a:pt x="1" y="6"/>
                  </a:cubicBezTo>
                  <a:cubicBezTo>
                    <a:pt x="1" y="6"/>
                    <a:pt x="1" y="6"/>
                    <a:pt x="1" y="6"/>
                  </a:cubicBezTo>
                  <a:cubicBezTo>
                    <a:pt x="1" y="6"/>
                    <a:pt x="1" y="6"/>
                    <a:pt x="1" y="6"/>
                  </a:cubicBezTo>
                  <a:cubicBezTo>
                    <a:pt x="1" y="6"/>
                    <a:pt x="1" y="6"/>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0" y="2"/>
                  </a:cubicBezTo>
                  <a:cubicBezTo>
                    <a:pt x="0" y="2"/>
                    <a:pt x="0" y="2"/>
                    <a:pt x="0" y="2"/>
                  </a:cubicBezTo>
                  <a:cubicBezTo>
                    <a:pt x="0" y="2"/>
                    <a:pt x="0" y="1"/>
                    <a:pt x="0" y="1"/>
                  </a:cubicBezTo>
                  <a:cubicBezTo>
                    <a:pt x="0" y="1"/>
                    <a:pt x="0" y="1"/>
                    <a:pt x="1" y="1"/>
                  </a:cubicBezTo>
                  <a:cubicBezTo>
                    <a:pt x="1" y="1"/>
                    <a:pt x="1" y="1"/>
                    <a:pt x="1" y="1"/>
                  </a:cubicBezTo>
                  <a:cubicBezTo>
                    <a:pt x="1" y="1"/>
                    <a:pt x="1" y="1"/>
                    <a:pt x="1" y="1"/>
                  </a:cubicBezTo>
                  <a:cubicBezTo>
                    <a:pt x="1" y="1"/>
                    <a:pt x="1" y="1"/>
                    <a:pt x="1" y="1"/>
                  </a:cubicBezTo>
                  <a:cubicBezTo>
                    <a:pt x="1" y="1"/>
                    <a:pt x="1" y="1"/>
                    <a:pt x="1" y="1"/>
                  </a:cubicBezTo>
                  <a:close/>
                </a:path>
              </a:pathLst>
            </a:custGeom>
            <a:solidFill>
              <a:srgbClr val="DF6264"/>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4" name="Freeform 35">
              <a:extLst>
                <a:ext uri="{FF2B5EF4-FFF2-40B4-BE49-F238E27FC236}">
                  <a16:creationId xmlns:a16="http://schemas.microsoft.com/office/drawing/2014/main" id="{C8A4E75C-EAAF-AB19-BBFC-99F184E0E3F7}"/>
                </a:ext>
              </a:extLst>
            </p:cNvPr>
            <p:cNvSpPr>
              <a:spLocks noEditPoints="1"/>
            </p:cNvSpPr>
            <p:nvPr/>
          </p:nvSpPr>
          <p:spPr bwMode="auto">
            <a:xfrm>
              <a:off x="8680450" y="4162425"/>
              <a:ext cx="290513" cy="350837"/>
            </a:xfrm>
            <a:custGeom>
              <a:avLst/>
              <a:gdLst>
                <a:gd name="T0" fmla="*/ 51 w 76"/>
                <a:gd name="T1" fmla="*/ 92 h 92"/>
                <a:gd name="T2" fmla="*/ 46 w 76"/>
                <a:gd name="T3" fmla="*/ 87 h 92"/>
                <a:gd name="T4" fmla="*/ 47 w 76"/>
                <a:gd name="T5" fmla="*/ 78 h 92"/>
                <a:gd name="T6" fmla="*/ 43 w 76"/>
                <a:gd name="T7" fmla="*/ 76 h 92"/>
                <a:gd name="T8" fmla="*/ 36 w 76"/>
                <a:gd name="T9" fmla="*/ 73 h 92"/>
                <a:gd name="T10" fmla="*/ 33 w 76"/>
                <a:gd name="T11" fmla="*/ 69 h 92"/>
                <a:gd name="T12" fmla="*/ 29 w 76"/>
                <a:gd name="T13" fmla="*/ 68 h 92"/>
                <a:gd name="T14" fmla="*/ 23 w 76"/>
                <a:gd name="T15" fmla="*/ 69 h 92"/>
                <a:gd name="T16" fmla="*/ 19 w 76"/>
                <a:gd name="T17" fmla="*/ 74 h 92"/>
                <a:gd name="T18" fmla="*/ 16 w 76"/>
                <a:gd name="T19" fmla="*/ 75 h 92"/>
                <a:gd name="T20" fmla="*/ 7 w 76"/>
                <a:gd name="T21" fmla="*/ 75 h 92"/>
                <a:gd name="T22" fmla="*/ 1 w 76"/>
                <a:gd name="T23" fmla="*/ 76 h 92"/>
                <a:gd name="T24" fmla="*/ 4 w 76"/>
                <a:gd name="T25" fmla="*/ 71 h 92"/>
                <a:gd name="T26" fmla="*/ 13 w 76"/>
                <a:gd name="T27" fmla="*/ 72 h 92"/>
                <a:gd name="T28" fmla="*/ 16 w 76"/>
                <a:gd name="T29" fmla="*/ 72 h 92"/>
                <a:gd name="T30" fmla="*/ 14 w 76"/>
                <a:gd name="T31" fmla="*/ 66 h 92"/>
                <a:gd name="T32" fmla="*/ 7 w 76"/>
                <a:gd name="T33" fmla="*/ 62 h 92"/>
                <a:gd name="T34" fmla="*/ 15 w 76"/>
                <a:gd name="T35" fmla="*/ 64 h 92"/>
                <a:gd name="T36" fmla="*/ 14 w 76"/>
                <a:gd name="T37" fmla="*/ 59 h 92"/>
                <a:gd name="T38" fmla="*/ 14 w 76"/>
                <a:gd name="T39" fmla="*/ 57 h 92"/>
                <a:gd name="T40" fmla="*/ 17 w 76"/>
                <a:gd name="T41" fmla="*/ 51 h 92"/>
                <a:gd name="T42" fmla="*/ 23 w 76"/>
                <a:gd name="T43" fmla="*/ 43 h 92"/>
                <a:gd name="T44" fmla="*/ 28 w 76"/>
                <a:gd name="T45" fmla="*/ 22 h 92"/>
                <a:gd name="T46" fmla="*/ 35 w 76"/>
                <a:gd name="T47" fmla="*/ 21 h 92"/>
                <a:gd name="T48" fmla="*/ 40 w 76"/>
                <a:gd name="T49" fmla="*/ 17 h 92"/>
                <a:gd name="T50" fmla="*/ 49 w 76"/>
                <a:gd name="T51" fmla="*/ 9 h 92"/>
                <a:gd name="T52" fmla="*/ 68 w 76"/>
                <a:gd name="T53" fmla="*/ 6 h 92"/>
                <a:gd name="T54" fmla="*/ 74 w 76"/>
                <a:gd name="T55" fmla="*/ 12 h 92"/>
                <a:gd name="T56" fmla="*/ 75 w 76"/>
                <a:gd name="T57" fmla="*/ 14 h 92"/>
                <a:gd name="T58" fmla="*/ 74 w 76"/>
                <a:gd name="T59" fmla="*/ 24 h 92"/>
                <a:gd name="T60" fmla="*/ 69 w 76"/>
                <a:gd name="T61" fmla="*/ 32 h 92"/>
                <a:gd name="T62" fmla="*/ 72 w 76"/>
                <a:gd name="T63" fmla="*/ 40 h 92"/>
                <a:gd name="T64" fmla="*/ 68 w 76"/>
                <a:gd name="T65" fmla="*/ 48 h 92"/>
                <a:gd name="T66" fmla="*/ 67 w 76"/>
                <a:gd name="T67" fmla="*/ 52 h 92"/>
                <a:gd name="T68" fmla="*/ 60 w 76"/>
                <a:gd name="T69" fmla="*/ 57 h 92"/>
                <a:gd name="T70" fmla="*/ 51 w 76"/>
                <a:gd name="T71" fmla="*/ 59 h 92"/>
                <a:gd name="T72" fmla="*/ 56 w 76"/>
                <a:gd name="T73" fmla="*/ 73 h 92"/>
                <a:gd name="T74" fmla="*/ 53 w 76"/>
                <a:gd name="T75" fmla="*/ 80 h 92"/>
                <a:gd name="T76" fmla="*/ 50 w 76"/>
                <a:gd name="T77" fmla="*/ 83 h 92"/>
                <a:gd name="T78" fmla="*/ 52 w 76"/>
                <a:gd name="T79" fmla="*/ 91 h 92"/>
                <a:gd name="T80" fmla="*/ 7 w 76"/>
                <a:gd name="T81" fmla="*/ 70 h 92"/>
                <a:gd name="T82" fmla="*/ 12 w 76"/>
                <a:gd name="T83" fmla="*/ 69 h 92"/>
                <a:gd name="T84" fmla="*/ 14 w 76"/>
                <a:gd name="T85" fmla="*/ 68 h 92"/>
                <a:gd name="T86" fmla="*/ 10 w 76"/>
                <a:gd name="T87" fmla="*/ 65 h 92"/>
                <a:gd name="T88" fmla="*/ 2 w 76"/>
                <a:gd name="T89" fmla="*/ 67 h 92"/>
                <a:gd name="T90" fmla="*/ 32 w 76"/>
                <a:gd name="T91" fmla="*/ 14 h 92"/>
                <a:gd name="T92" fmla="*/ 30 w 76"/>
                <a:gd name="T93" fmla="*/ 18 h 92"/>
                <a:gd name="T94" fmla="*/ 28 w 76"/>
                <a:gd name="T95" fmla="*/ 19 h 92"/>
                <a:gd name="T96" fmla="*/ 26 w 76"/>
                <a:gd name="T97" fmla="*/ 18 h 92"/>
                <a:gd name="T98" fmla="*/ 32 w 76"/>
                <a:gd name="T99" fmla="*/ 10 h 92"/>
                <a:gd name="T100" fmla="*/ 32 w 76"/>
                <a:gd name="T101" fmla="*/ 11 h 92"/>
                <a:gd name="T102" fmla="*/ 32 w 76"/>
                <a:gd name="T103" fmla="*/ 14 h 92"/>
                <a:gd name="T104" fmla="*/ 48 w 76"/>
                <a:gd name="T105" fmla="*/ 6 h 92"/>
                <a:gd name="T106" fmla="*/ 44 w 76"/>
                <a:gd name="T107" fmla="*/ 5 h 92"/>
                <a:gd name="T108" fmla="*/ 40 w 76"/>
                <a:gd name="T109" fmla="*/ 8 h 92"/>
                <a:gd name="T110" fmla="*/ 59 w 76"/>
                <a:gd name="T111" fmla="*/ 4 h 92"/>
                <a:gd name="T112" fmla="*/ 55 w 76"/>
                <a:gd name="T113" fmla="*/ 4 h 92"/>
                <a:gd name="T114" fmla="*/ 62 w 76"/>
                <a:gd name="T115" fmla="*/ 2 h 92"/>
                <a:gd name="T116" fmla="*/ 62 w 76"/>
                <a:gd name="T117" fmla="*/ 2 h 92"/>
                <a:gd name="T118" fmla="*/ 65 w 76"/>
                <a:gd name="T119" fmla="*/ 1 h 92"/>
                <a:gd name="T120" fmla="*/ 67 w 76"/>
                <a:gd name="T12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 h="92">
                  <a:moveTo>
                    <a:pt x="52" y="91"/>
                  </a:moveTo>
                  <a:cubicBezTo>
                    <a:pt x="52" y="91"/>
                    <a:pt x="51" y="91"/>
                    <a:pt x="51" y="92"/>
                  </a:cubicBezTo>
                  <a:cubicBezTo>
                    <a:pt x="50" y="91"/>
                    <a:pt x="49" y="92"/>
                    <a:pt x="47" y="91"/>
                  </a:cubicBezTo>
                  <a:cubicBezTo>
                    <a:pt x="45" y="91"/>
                    <a:pt x="45" y="89"/>
                    <a:pt x="46" y="87"/>
                  </a:cubicBezTo>
                  <a:cubicBezTo>
                    <a:pt x="47" y="86"/>
                    <a:pt x="47" y="84"/>
                    <a:pt x="48" y="82"/>
                  </a:cubicBezTo>
                  <a:cubicBezTo>
                    <a:pt x="49" y="80"/>
                    <a:pt x="49" y="79"/>
                    <a:pt x="47" y="78"/>
                  </a:cubicBezTo>
                  <a:cubicBezTo>
                    <a:pt x="46" y="78"/>
                    <a:pt x="45" y="78"/>
                    <a:pt x="45" y="77"/>
                  </a:cubicBezTo>
                  <a:cubicBezTo>
                    <a:pt x="44" y="77"/>
                    <a:pt x="44" y="76"/>
                    <a:pt x="43" y="76"/>
                  </a:cubicBezTo>
                  <a:cubicBezTo>
                    <a:pt x="41" y="75"/>
                    <a:pt x="41" y="76"/>
                    <a:pt x="39" y="76"/>
                  </a:cubicBezTo>
                  <a:cubicBezTo>
                    <a:pt x="37" y="76"/>
                    <a:pt x="37" y="75"/>
                    <a:pt x="36" y="73"/>
                  </a:cubicBezTo>
                  <a:cubicBezTo>
                    <a:pt x="35" y="73"/>
                    <a:pt x="34" y="73"/>
                    <a:pt x="34" y="72"/>
                  </a:cubicBezTo>
                  <a:cubicBezTo>
                    <a:pt x="33" y="71"/>
                    <a:pt x="34" y="70"/>
                    <a:pt x="33" y="69"/>
                  </a:cubicBezTo>
                  <a:cubicBezTo>
                    <a:pt x="32" y="70"/>
                    <a:pt x="32" y="72"/>
                    <a:pt x="30" y="71"/>
                  </a:cubicBezTo>
                  <a:cubicBezTo>
                    <a:pt x="28" y="71"/>
                    <a:pt x="30" y="69"/>
                    <a:pt x="29" y="68"/>
                  </a:cubicBezTo>
                  <a:cubicBezTo>
                    <a:pt x="27" y="69"/>
                    <a:pt x="27" y="70"/>
                    <a:pt x="25" y="71"/>
                  </a:cubicBezTo>
                  <a:cubicBezTo>
                    <a:pt x="23" y="71"/>
                    <a:pt x="24" y="69"/>
                    <a:pt x="23" y="69"/>
                  </a:cubicBezTo>
                  <a:cubicBezTo>
                    <a:pt x="21" y="69"/>
                    <a:pt x="21" y="71"/>
                    <a:pt x="21" y="71"/>
                  </a:cubicBezTo>
                  <a:cubicBezTo>
                    <a:pt x="21" y="72"/>
                    <a:pt x="20" y="73"/>
                    <a:pt x="19" y="74"/>
                  </a:cubicBezTo>
                  <a:cubicBezTo>
                    <a:pt x="18" y="74"/>
                    <a:pt x="19" y="73"/>
                    <a:pt x="18" y="73"/>
                  </a:cubicBezTo>
                  <a:cubicBezTo>
                    <a:pt x="17" y="73"/>
                    <a:pt x="16" y="75"/>
                    <a:pt x="16" y="75"/>
                  </a:cubicBezTo>
                  <a:cubicBezTo>
                    <a:pt x="14" y="77"/>
                    <a:pt x="11" y="78"/>
                    <a:pt x="9" y="77"/>
                  </a:cubicBezTo>
                  <a:cubicBezTo>
                    <a:pt x="8" y="76"/>
                    <a:pt x="8" y="75"/>
                    <a:pt x="7" y="75"/>
                  </a:cubicBezTo>
                  <a:cubicBezTo>
                    <a:pt x="5" y="75"/>
                    <a:pt x="5" y="75"/>
                    <a:pt x="4" y="76"/>
                  </a:cubicBezTo>
                  <a:cubicBezTo>
                    <a:pt x="3" y="76"/>
                    <a:pt x="2" y="77"/>
                    <a:pt x="1" y="76"/>
                  </a:cubicBezTo>
                  <a:cubicBezTo>
                    <a:pt x="0" y="75"/>
                    <a:pt x="0" y="73"/>
                    <a:pt x="0" y="72"/>
                  </a:cubicBezTo>
                  <a:cubicBezTo>
                    <a:pt x="1" y="72"/>
                    <a:pt x="3" y="71"/>
                    <a:pt x="4" y="71"/>
                  </a:cubicBezTo>
                  <a:cubicBezTo>
                    <a:pt x="5" y="71"/>
                    <a:pt x="6" y="72"/>
                    <a:pt x="7" y="72"/>
                  </a:cubicBezTo>
                  <a:cubicBezTo>
                    <a:pt x="10" y="73"/>
                    <a:pt x="10" y="73"/>
                    <a:pt x="13" y="72"/>
                  </a:cubicBezTo>
                  <a:cubicBezTo>
                    <a:pt x="14" y="71"/>
                    <a:pt x="13" y="71"/>
                    <a:pt x="14" y="71"/>
                  </a:cubicBezTo>
                  <a:cubicBezTo>
                    <a:pt x="15" y="72"/>
                    <a:pt x="15" y="73"/>
                    <a:pt x="16" y="72"/>
                  </a:cubicBezTo>
                  <a:cubicBezTo>
                    <a:pt x="17" y="72"/>
                    <a:pt x="19" y="69"/>
                    <a:pt x="19" y="69"/>
                  </a:cubicBezTo>
                  <a:cubicBezTo>
                    <a:pt x="19" y="68"/>
                    <a:pt x="15" y="67"/>
                    <a:pt x="14" y="66"/>
                  </a:cubicBezTo>
                  <a:cubicBezTo>
                    <a:pt x="13" y="65"/>
                    <a:pt x="11" y="62"/>
                    <a:pt x="9" y="62"/>
                  </a:cubicBezTo>
                  <a:cubicBezTo>
                    <a:pt x="8" y="62"/>
                    <a:pt x="7" y="63"/>
                    <a:pt x="7" y="62"/>
                  </a:cubicBezTo>
                  <a:cubicBezTo>
                    <a:pt x="7" y="61"/>
                    <a:pt x="8" y="61"/>
                    <a:pt x="9" y="61"/>
                  </a:cubicBezTo>
                  <a:cubicBezTo>
                    <a:pt x="11" y="60"/>
                    <a:pt x="14" y="62"/>
                    <a:pt x="15" y="64"/>
                  </a:cubicBezTo>
                  <a:cubicBezTo>
                    <a:pt x="17" y="63"/>
                    <a:pt x="15" y="62"/>
                    <a:pt x="15" y="61"/>
                  </a:cubicBezTo>
                  <a:cubicBezTo>
                    <a:pt x="14" y="61"/>
                    <a:pt x="14" y="60"/>
                    <a:pt x="14" y="59"/>
                  </a:cubicBezTo>
                  <a:cubicBezTo>
                    <a:pt x="13" y="59"/>
                    <a:pt x="11" y="59"/>
                    <a:pt x="11" y="58"/>
                  </a:cubicBezTo>
                  <a:cubicBezTo>
                    <a:pt x="10" y="57"/>
                    <a:pt x="13" y="57"/>
                    <a:pt x="14" y="57"/>
                  </a:cubicBezTo>
                  <a:cubicBezTo>
                    <a:pt x="15" y="56"/>
                    <a:pt x="13" y="54"/>
                    <a:pt x="14" y="53"/>
                  </a:cubicBezTo>
                  <a:cubicBezTo>
                    <a:pt x="15" y="52"/>
                    <a:pt x="16" y="52"/>
                    <a:pt x="17" y="51"/>
                  </a:cubicBezTo>
                  <a:cubicBezTo>
                    <a:pt x="17" y="50"/>
                    <a:pt x="18" y="49"/>
                    <a:pt x="19" y="49"/>
                  </a:cubicBezTo>
                  <a:cubicBezTo>
                    <a:pt x="20" y="47"/>
                    <a:pt x="22" y="45"/>
                    <a:pt x="23" y="43"/>
                  </a:cubicBezTo>
                  <a:cubicBezTo>
                    <a:pt x="25" y="38"/>
                    <a:pt x="25" y="32"/>
                    <a:pt x="26" y="28"/>
                  </a:cubicBezTo>
                  <a:cubicBezTo>
                    <a:pt x="26" y="26"/>
                    <a:pt x="26" y="23"/>
                    <a:pt x="28" y="22"/>
                  </a:cubicBezTo>
                  <a:cubicBezTo>
                    <a:pt x="29" y="21"/>
                    <a:pt x="29" y="23"/>
                    <a:pt x="30" y="23"/>
                  </a:cubicBezTo>
                  <a:cubicBezTo>
                    <a:pt x="31" y="23"/>
                    <a:pt x="34" y="22"/>
                    <a:pt x="35" y="21"/>
                  </a:cubicBezTo>
                  <a:cubicBezTo>
                    <a:pt x="36" y="21"/>
                    <a:pt x="36" y="20"/>
                    <a:pt x="37" y="19"/>
                  </a:cubicBezTo>
                  <a:cubicBezTo>
                    <a:pt x="38" y="18"/>
                    <a:pt x="39" y="18"/>
                    <a:pt x="40" y="17"/>
                  </a:cubicBezTo>
                  <a:cubicBezTo>
                    <a:pt x="41" y="16"/>
                    <a:pt x="41" y="14"/>
                    <a:pt x="42" y="13"/>
                  </a:cubicBezTo>
                  <a:cubicBezTo>
                    <a:pt x="44" y="11"/>
                    <a:pt x="47" y="10"/>
                    <a:pt x="49" y="9"/>
                  </a:cubicBezTo>
                  <a:cubicBezTo>
                    <a:pt x="53" y="7"/>
                    <a:pt x="58" y="7"/>
                    <a:pt x="62" y="6"/>
                  </a:cubicBezTo>
                  <a:cubicBezTo>
                    <a:pt x="64" y="6"/>
                    <a:pt x="67" y="5"/>
                    <a:pt x="68" y="6"/>
                  </a:cubicBezTo>
                  <a:cubicBezTo>
                    <a:pt x="70" y="7"/>
                    <a:pt x="69" y="9"/>
                    <a:pt x="71" y="10"/>
                  </a:cubicBezTo>
                  <a:cubicBezTo>
                    <a:pt x="73" y="10"/>
                    <a:pt x="74" y="11"/>
                    <a:pt x="74" y="12"/>
                  </a:cubicBezTo>
                  <a:cubicBezTo>
                    <a:pt x="75" y="12"/>
                    <a:pt x="75" y="12"/>
                    <a:pt x="75" y="12"/>
                  </a:cubicBezTo>
                  <a:cubicBezTo>
                    <a:pt x="75" y="12"/>
                    <a:pt x="75" y="13"/>
                    <a:pt x="75" y="14"/>
                  </a:cubicBezTo>
                  <a:cubicBezTo>
                    <a:pt x="76" y="15"/>
                    <a:pt x="75" y="16"/>
                    <a:pt x="75" y="18"/>
                  </a:cubicBezTo>
                  <a:cubicBezTo>
                    <a:pt x="75" y="20"/>
                    <a:pt x="75" y="22"/>
                    <a:pt x="74" y="24"/>
                  </a:cubicBezTo>
                  <a:cubicBezTo>
                    <a:pt x="73" y="26"/>
                    <a:pt x="72" y="28"/>
                    <a:pt x="72" y="30"/>
                  </a:cubicBezTo>
                  <a:cubicBezTo>
                    <a:pt x="72" y="32"/>
                    <a:pt x="71" y="32"/>
                    <a:pt x="69" y="32"/>
                  </a:cubicBezTo>
                  <a:cubicBezTo>
                    <a:pt x="66" y="32"/>
                    <a:pt x="66" y="33"/>
                    <a:pt x="66" y="35"/>
                  </a:cubicBezTo>
                  <a:cubicBezTo>
                    <a:pt x="65" y="41"/>
                    <a:pt x="71" y="36"/>
                    <a:pt x="72" y="40"/>
                  </a:cubicBezTo>
                  <a:cubicBezTo>
                    <a:pt x="72" y="40"/>
                    <a:pt x="72" y="43"/>
                    <a:pt x="72" y="44"/>
                  </a:cubicBezTo>
                  <a:cubicBezTo>
                    <a:pt x="72" y="46"/>
                    <a:pt x="70" y="47"/>
                    <a:pt x="68" y="48"/>
                  </a:cubicBezTo>
                  <a:cubicBezTo>
                    <a:pt x="68" y="49"/>
                    <a:pt x="66" y="49"/>
                    <a:pt x="66" y="50"/>
                  </a:cubicBezTo>
                  <a:cubicBezTo>
                    <a:pt x="66" y="51"/>
                    <a:pt x="66" y="51"/>
                    <a:pt x="67" y="52"/>
                  </a:cubicBezTo>
                  <a:cubicBezTo>
                    <a:pt x="68" y="54"/>
                    <a:pt x="67" y="55"/>
                    <a:pt x="65" y="55"/>
                  </a:cubicBezTo>
                  <a:cubicBezTo>
                    <a:pt x="64" y="56"/>
                    <a:pt x="61" y="57"/>
                    <a:pt x="60" y="57"/>
                  </a:cubicBezTo>
                  <a:cubicBezTo>
                    <a:pt x="58" y="57"/>
                    <a:pt x="56" y="56"/>
                    <a:pt x="54" y="57"/>
                  </a:cubicBezTo>
                  <a:cubicBezTo>
                    <a:pt x="53" y="57"/>
                    <a:pt x="51" y="57"/>
                    <a:pt x="51" y="59"/>
                  </a:cubicBezTo>
                  <a:cubicBezTo>
                    <a:pt x="51" y="62"/>
                    <a:pt x="54" y="64"/>
                    <a:pt x="55" y="67"/>
                  </a:cubicBezTo>
                  <a:cubicBezTo>
                    <a:pt x="55" y="69"/>
                    <a:pt x="57" y="71"/>
                    <a:pt x="56" y="73"/>
                  </a:cubicBezTo>
                  <a:cubicBezTo>
                    <a:pt x="55" y="74"/>
                    <a:pt x="53" y="75"/>
                    <a:pt x="53" y="77"/>
                  </a:cubicBezTo>
                  <a:cubicBezTo>
                    <a:pt x="53" y="79"/>
                    <a:pt x="56" y="78"/>
                    <a:pt x="53" y="80"/>
                  </a:cubicBezTo>
                  <a:cubicBezTo>
                    <a:pt x="53" y="81"/>
                    <a:pt x="52" y="81"/>
                    <a:pt x="52" y="82"/>
                  </a:cubicBezTo>
                  <a:cubicBezTo>
                    <a:pt x="51" y="82"/>
                    <a:pt x="50" y="82"/>
                    <a:pt x="50" y="83"/>
                  </a:cubicBezTo>
                  <a:cubicBezTo>
                    <a:pt x="49" y="84"/>
                    <a:pt x="52" y="84"/>
                    <a:pt x="53" y="85"/>
                  </a:cubicBezTo>
                  <a:cubicBezTo>
                    <a:pt x="55" y="87"/>
                    <a:pt x="52" y="89"/>
                    <a:pt x="52" y="91"/>
                  </a:cubicBezTo>
                  <a:close/>
                  <a:moveTo>
                    <a:pt x="2" y="67"/>
                  </a:moveTo>
                  <a:cubicBezTo>
                    <a:pt x="2" y="69"/>
                    <a:pt x="5" y="69"/>
                    <a:pt x="7" y="70"/>
                  </a:cubicBezTo>
                  <a:cubicBezTo>
                    <a:pt x="8" y="70"/>
                    <a:pt x="8" y="71"/>
                    <a:pt x="9" y="71"/>
                  </a:cubicBezTo>
                  <a:cubicBezTo>
                    <a:pt x="11" y="72"/>
                    <a:pt x="11" y="70"/>
                    <a:pt x="12" y="69"/>
                  </a:cubicBezTo>
                  <a:cubicBezTo>
                    <a:pt x="13" y="69"/>
                    <a:pt x="14" y="69"/>
                    <a:pt x="14" y="70"/>
                  </a:cubicBezTo>
                  <a:cubicBezTo>
                    <a:pt x="14" y="69"/>
                    <a:pt x="14" y="68"/>
                    <a:pt x="14" y="68"/>
                  </a:cubicBezTo>
                  <a:cubicBezTo>
                    <a:pt x="13" y="67"/>
                    <a:pt x="12" y="68"/>
                    <a:pt x="11" y="67"/>
                  </a:cubicBezTo>
                  <a:cubicBezTo>
                    <a:pt x="10" y="66"/>
                    <a:pt x="11" y="65"/>
                    <a:pt x="10" y="65"/>
                  </a:cubicBezTo>
                  <a:cubicBezTo>
                    <a:pt x="9" y="64"/>
                    <a:pt x="6" y="66"/>
                    <a:pt x="4" y="65"/>
                  </a:cubicBezTo>
                  <a:cubicBezTo>
                    <a:pt x="3" y="65"/>
                    <a:pt x="2" y="65"/>
                    <a:pt x="2" y="67"/>
                  </a:cubicBezTo>
                  <a:close/>
                  <a:moveTo>
                    <a:pt x="32" y="14"/>
                  </a:moveTo>
                  <a:cubicBezTo>
                    <a:pt x="32" y="14"/>
                    <a:pt x="32" y="14"/>
                    <a:pt x="32" y="14"/>
                  </a:cubicBezTo>
                  <a:cubicBezTo>
                    <a:pt x="33" y="14"/>
                    <a:pt x="33" y="14"/>
                    <a:pt x="33" y="14"/>
                  </a:cubicBezTo>
                  <a:cubicBezTo>
                    <a:pt x="32" y="16"/>
                    <a:pt x="31" y="17"/>
                    <a:pt x="30" y="18"/>
                  </a:cubicBezTo>
                  <a:cubicBezTo>
                    <a:pt x="29" y="19"/>
                    <a:pt x="29" y="19"/>
                    <a:pt x="29" y="19"/>
                  </a:cubicBezTo>
                  <a:cubicBezTo>
                    <a:pt x="28" y="19"/>
                    <a:pt x="28" y="19"/>
                    <a:pt x="28" y="19"/>
                  </a:cubicBezTo>
                  <a:cubicBezTo>
                    <a:pt x="27" y="19"/>
                    <a:pt x="27" y="19"/>
                    <a:pt x="27" y="19"/>
                  </a:cubicBezTo>
                  <a:cubicBezTo>
                    <a:pt x="26" y="18"/>
                    <a:pt x="26" y="18"/>
                    <a:pt x="26" y="18"/>
                  </a:cubicBezTo>
                  <a:cubicBezTo>
                    <a:pt x="27" y="15"/>
                    <a:pt x="28" y="14"/>
                    <a:pt x="30" y="13"/>
                  </a:cubicBezTo>
                  <a:cubicBezTo>
                    <a:pt x="30" y="12"/>
                    <a:pt x="31" y="9"/>
                    <a:pt x="32" y="10"/>
                  </a:cubicBezTo>
                  <a:cubicBezTo>
                    <a:pt x="32" y="11"/>
                    <a:pt x="32" y="11"/>
                    <a:pt x="32" y="11"/>
                  </a:cubicBezTo>
                  <a:cubicBezTo>
                    <a:pt x="32" y="11"/>
                    <a:pt x="32" y="11"/>
                    <a:pt x="32" y="11"/>
                  </a:cubicBezTo>
                  <a:cubicBezTo>
                    <a:pt x="33" y="12"/>
                    <a:pt x="33" y="13"/>
                    <a:pt x="33" y="13"/>
                  </a:cubicBezTo>
                  <a:lnTo>
                    <a:pt x="32" y="14"/>
                  </a:lnTo>
                  <a:close/>
                  <a:moveTo>
                    <a:pt x="40" y="8"/>
                  </a:moveTo>
                  <a:cubicBezTo>
                    <a:pt x="43" y="7"/>
                    <a:pt x="45" y="6"/>
                    <a:pt x="48" y="6"/>
                  </a:cubicBezTo>
                  <a:cubicBezTo>
                    <a:pt x="49" y="6"/>
                    <a:pt x="52" y="6"/>
                    <a:pt x="50" y="5"/>
                  </a:cubicBezTo>
                  <a:cubicBezTo>
                    <a:pt x="48" y="4"/>
                    <a:pt x="45" y="5"/>
                    <a:pt x="44" y="5"/>
                  </a:cubicBezTo>
                  <a:cubicBezTo>
                    <a:pt x="42" y="6"/>
                    <a:pt x="36" y="6"/>
                    <a:pt x="36" y="9"/>
                  </a:cubicBezTo>
                  <a:cubicBezTo>
                    <a:pt x="37" y="9"/>
                    <a:pt x="39" y="8"/>
                    <a:pt x="40" y="8"/>
                  </a:cubicBezTo>
                  <a:close/>
                  <a:moveTo>
                    <a:pt x="55" y="4"/>
                  </a:moveTo>
                  <a:cubicBezTo>
                    <a:pt x="52" y="6"/>
                    <a:pt x="58" y="5"/>
                    <a:pt x="59" y="4"/>
                  </a:cubicBezTo>
                  <a:cubicBezTo>
                    <a:pt x="59" y="3"/>
                    <a:pt x="55" y="4"/>
                    <a:pt x="55" y="4"/>
                  </a:cubicBezTo>
                  <a:cubicBezTo>
                    <a:pt x="55" y="4"/>
                    <a:pt x="55" y="4"/>
                    <a:pt x="55" y="4"/>
                  </a:cubicBezTo>
                  <a:cubicBezTo>
                    <a:pt x="55" y="4"/>
                    <a:pt x="55" y="4"/>
                    <a:pt x="55" y="4"/>
                  </a:cubicBezTo>
                  <a:close/>
                  <a:moveTo>
                    <a:pt x="62" y="2"/>
                  </a:moveTo>
                  <a:cubicBezTo>
                    <a:pt x="60" y="2"/>
                    <a:pt x="61" y="3"/>
                    <a:pt x="63" y="3"/>
                  </a:cubicBezTo>
                  <a:cubicBezTo>
                    <a:pt x="63" y="2"/>
                    <a:pt x="62" y="2"/>
                    <a:pt x="62" y="2"/>
                  </a:cubicBezTo>
                  <a:moveTo>
                    <a:pt x="67" y="0"/>
                  </a:moveTo>
                  <a:cubicBezTo>
                    <a:pt x="66" y="0"/>
                    <a:pt x="65" y="0"/>
                    <a:pt x="65" y="1"/>
                  </a:cubicBezTo>
                  <a:cubicBezTo>
                    <a:pt x="65" y="1"/>
                    <a:pt x="67" y="2"/>
                    <a:pt x="68" y="1"/>
                  </a:cubicBezTo>
                  <a:cubicBezTo>
                    <a:pt x="67" y="1"/>
                    <a:pt x="67" y="0"/>
                    <a:pt x="67" y="0"/>
                  </a:cubicBezTo>
                  <a:close/>
                </a:path>
              </a:pathLst>
            </a:custGeom>
            <a:solidFill>
              <a:srgbClr val="E6E483"/>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5" name="Freeform 36">
              <a:extLst>
                <a:ext uri="{FF2B5EF4-FFF2-40B4-BE49-F238E27FC236}">
                  <a16:creationId xmlns:a16="http://schemas.microsoft.com/office/drawing/2014/main" id="{9C186EEA-7A79-E400-7AB2-0338622F6F25}"/>
                </a:ext>
              </a:extLst>
            </p:cNvPr>
            <p:cNvSpPr>
              <a:spLocks/>
            </p:cNvSpPr>
            <p:nvPr/>
          </p:nvSpPr>
          <p:spPr bwMode="auto">
            <a:xfrm>
              <a:off x="8859838" y="4581525"/>
              <a:ext cx="57150" cy="84137"/>
            </a:xfrm>
            <a:custGeom>
              <a:avLst/>
              <a:gdLst>
                <a:gd name="T0" fmla="*/ 0 w 15"/>
                <a:gd name="T1" fmla="*/ 9 h 22"/>
                <a:gd name="T2" fmla="*/ 1 w 15"/>
                <a:gd name="T3" fmla="*/ 6 h 22"/>
                <a:gd name="T4" fmla="*/ 5 w 15"/>
                <a:gd name="T5" fmla="*/ 0 h 22"/>
                <a:gd name="T6" fmla="*/ 7 w 15"/>
                <a:gd name="T7" fmla="*/ 0 h 22"/>
                <a:gd name="T8" fmla="*/ 7 w 15"/>
                <a:gd name="T9" fmla="*/ 0 h 22"/>
                <a:gd name="T10" fmla="*/ 9 w 15"/>
                <a:gd name="T11" fmla="*/ 6 h 22"/>
                <a:gd name="T12" fmla="*/ 13 w 15"/>
                <a:gd name="T13" fmla="*/ 11 h 22"/>
                <a:gd name="T14" fmla="*/ 14 w 15"/>
                <a:gd name="T15" fmla="*/ 14 h 22"/>
                <a:gd name="T16" fmla="*/ 12 w 15"/>
                <a:gd name="T17" fmla="*/ 21 h 22"/>
                <a:gd name="T18" fmla="*/ 6 w 15"/>
                <a:gd name="T19" fmla="*/ 21 h 22"/>
                <a:gd name="T20" fmla="*/ 1 w 15"/>
                <a:gd name="T21" fmla="*/ 19 h 22"/>
                <a:gd name="T22" fmla="*/ 3 w 15"/>
                <a:gd name="T23" fmla="*/ 16 h 22"/>
                <a:gd name="T24" fmla="*/ 1 w 15"/>
                <a:gd name="T25" fmla="*/ 12 h 22"/>
                <a:gd name="T26" fmla="*/ 0 w 15"/>
                <a:gd name="T27" fmla="*/ 9 h 22"/>
                <a:gd name="T28" fmla="*/ 0 w 15"/>
                <a:gd name="T2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2">
                  <a:moveTo>
                    <a:pt x="0" y="9"/>
                  </a:moveTo>
                  <a:cubicBezTo>
                    <a:pt x="0" y="8"/>
                    <a:pt x="0" y="7"/>
                    <a:pt x="1" y="6"/>
                  </a:cubicBezTo>
                  <a:cubicBezTo>
                    <a:pt x="2" y="4"/>
                    <a:pt x="3" y="2"/>
                    <a:pt x="5" y="0"/>
                  </a:cubicBezTo>
                  <a:cubicBezTo>
                    <a:pt x="6" y="0"/>
                    <a:pt x="7" y="0"/>
                    <a:pt x="7" y="0"/>
                  </a:cubicBezTo>
                  <a:cubicBezTo>
                    <a:pt x="7" y="0"/>
                    <a:pt x="7" y="0"/>
                    <a:pt x="7" y="0"/>
                  </a:cubicBezTo>
                  <a:cubicBezTo>
                    <a:pt x="8" y="2"/>
                    <a:pt x="8" y="4"/>
                    <a:pt x="9" y="6"/>
                  </a:cubicBezTo>
                  <a:cubicBezTo>
                    <a:pt x="10" y="7"/>
                    <a:pt x="12" y="9"/>
                    <a:pt x="13" y="11"/>
                  </a:cubicBezTo>
                  <a:cubicBezTo>
                    <a:pt x="15" y="12"/>
                    <a:pt x="15" y="12"/>
                    <a:pt x="14" y="14"/>
                  </a:cubicBezTo>
                  <a:cubicBezTo>
                    <a:pt x="13" y="17"/>
                    <a:pt x="12" y="18"/>
                    <a:pt x="12" y="21"/>
                  </a:cubicBezTo>
                  <a:cubicBezTo>
                    <a:pt x="10" y="21"/>
                    <a:pt x="8" y="22"/>
                    <a:pt x="6" y="21"/>
                  </a:cubicBezTo>
                  <a:cubicBezTo>
                    <a:pt x="4" y="21"/>
                    <a:pt x="3" y="20"/>
                    <a:pt x="1" y="19"/>
                  </a:cubicBezTo>
                  <a:cubicBezTo>
                    <a:pt x="2" y="18"/>
                    <a:pt x="3" y="17"/>
                    <a:pt x="3" y="16"/>
                  </a:cubicBezTo>
                  <a:cubicBezTo>
                    <a:pt x="3" y="14"/>
                    <a:pt x="2" y="13"/>
                    <a:pt x="1" y="12"/>
                  </a:cubicBezTo>
                  <a:cubicBezTo>
                    <a:pt x="1" y="11"/>
                    <a:pt x="0" y="10"/>
                    <a:pt x="0" y="9"/>
                  </a:cubicBezTo>
                  <a:cubicBezTo>
                    <a:pt x="0" y="8"/>
                    <a:pt x="0" y="10"/>
                    <a:pt x="0" y="9"/>
                  </a:cubicBezTo>
                  <a:close/>
                </a:path>
              </a:pathLst>
            </a:custGeom>
            <a:solidFill>
              <a:schemeClr val="accent3"/>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6" name="Freeform 37">
              <a:extLst>
                <a:ext uri="{FF2B5EF4-FFF2-40B4-BE49-F238E27FC236}">
                  <a16:creationId xmlns:a16="http://schemas.microsoft.com/office/drawing/2014/main" id="{5170351E-E4B5-4872-0A7C-6350E7AAB0DA}"/>
                </a:ext>
              </a:extLst>
            </p:cNvPr>
            <p:cNvSpPr>
              <a:spLocks/>
            </p:cNvSpPr>
            <p:nvPr/>
          </p:nvSpPr>
          <p:spPr bwMode="auto">
            <a:xfrm>
              <a:off x="9998075" y="3797300"/>
              <a:ext cx="430213" cy="331787"/>
            </a:xfrm>
            <a:custGeom>
              <a:avLst/>
              <a:gdLst>
                <a:gd name="T0" fmla="*/ 59 w 113"/>
                <a:gd name="T1" fmla="*/ 85 h 87"/>
                <a:gd name="T2" fmla="*/ 63 w 113"/>
                <a:gd name="T3" fmla="*/ 87 h 87"/>
                <a:gd name="T4" fmla="*/ 71 w 113"/>
                <a:gd name="T5" fmla="*/ 84 h 87"/>
                <a:gd name="T6" fmla="*/ 74 w 113"/>
                <a:gd name="T7" fmla="*/ 79 h 87"/>
                <a:gd name="T8" fmla="*/ 81 w 113"/>
                <a:gd name="T9" fmla="*/ 75 h 87"/>
                <a:gd name="T10" fmla="*/ 87 w 113"/>
                <a:gd name="T11" fmla="*/ 74 h 87"/>
                <a:gd name="T12" fmla="*/ 89 w 113"/>
                <a:gd name="T13" fmla="*/ 73 h 87"/>
                <a:gd name="T14" fmla="*/ 92 w 113"/>
                <a:gd name="T15" fmla="*/ 62 h 87"/>
                <a:gd name="T16" fmla="*/ 97 w 113"/>
                <a:gd name="T17" fmla="*/ 52 h 87"/>
                <a:gd name="T18" fmla="*/ 108 w 113"/>
                <a:gd name="T19" fmla="*/ 46 h 87"/>
                <a:gd name="T20" fmla="*/ 112 w 113"/>
                <a:gd name="T21" fmla="*/ 41 h 87"/>
                <a:gd name="T22" fmla="*/ 106 w 113"/>
                <a:gd name="T23" fmla="*/ 37 h 87"/>
                <a:gd name="T24" fmla="*/ 106 w 113"/>
                <a:gd name="T25" fmla="*/ 26 h 87"/>
                <a:gd name="T26" fmla="*/ 93 w 113"/>
                <a:gd name="T27" fmla="*/ 13 h 87"/>
                <a:gd name="T28" fmla="*/ 79 w 113"/>
                <a:gd name="T29" fmla="*/ 6 h 87"/>
                <a:gd name="T30" fmla="*/ 74 w 113"/>
                <a:gd name="T31" fmla="*/ 1 h 87"/>
                <a:gd name="T32" fmla="*/ 68 w 113"/>
                <a:gd name="T33" fmla="*/ 6 h 87"/>
                <a:gd name="T34" fmla="*/ 61 w 113"/>
                <a:gd name="T35" fmla="*/ 6 h 87"/>
                <a:gd name="T36" fmla="*/ 52 w 113"/>
                <a:gd name="T37" fmla="*/ 4 h 87"/>
                <a:gd name="T38" fmla="*/ 47 w 113"/>
                <a:gd name="T39" fmla="*/ 4 h 87"/>
                <a:gd name="T40" fmla="*/ 38 w 113"/>
                <a:gd name="T41" fmla="*/ 2 h 87"/>
                <a:gd name="T42" fmla="*/ 29 w 113"/>
                <a:gd name="T43" fmla="*/ 1 h 87"/>
                <a:gd name="T44" fmla="*/ 19 w 113"/>
                <a:gd name="T45" fmla="*/ 2 h 87"/>
                <a:gd name="T46" fmla="*/ 7 w 113"/>
                <a:gd name="T47" fmla="*/ 7 h 87"/>
                <a:gd name="T48" fmla="*/ 1 w 113"/>
                <a:gd name="T49" fmla="*/ 12 h 87"/>
                <a:gd name="T50" fmla="*/ 1 w 113"/>
                <a:gd name="T51" fmla="*/ 32 h 87"/>
                <a:gd name="T52" fmla="*/ 2 w 113"/>
                <a:gd name="T53" fmla="*/ 27 h 87"/>
                <a:gd name="T54" fmla="*/ 3 w 113"/>
                <a:gd name="T55" fmla="*/ 38 h 87"/>
                <a:gd name="T56" fmla="*/ 8 w 113"/>
                <a:gd name="T57" fmla="*/ 42 h 87"/>
                <a:gd name="T58" fmla="*/ 11 w 113"/>
                <a:gd name="T59" fmla="*/ 43 h 87"/>
                <a:gd name="T60" fmla="*/ 15 w 113"/>
                <a:gd name="T61" fmla="*/ 45 h 87"/>
                <a:gd name="T62" fmla="*/ 22 w 113"/>
                <a:gd name="T63" fmla="*/ 49 h 87"/>
                <a:gd name="T64" fmla="*/ 27 w 113"/>
                <a:gd name="T65" fmla="*/ 48 h 87"/>
                <a:gd name="T66" fmla="*/ 32 w 113"/>
                <a:gd name="T67" fmla="*/ 51 h 87"/>
                <a:gd name="T68" fmla="*/ 33 w 113"/>
                <a:gd name="T69" fmla="*/ 62 h 87"/>
                <a:gd name="T70" fmla="*/ 34 w 113"/>
                <a:gd name="T71" fmla="*/ 71 h 87"/>
                <a:gd name="T72" fmla="*/ 38 w 113"/>
                <a:gd name="T73" fmla="*/ 71 h 87"/>
                <a:gd name="T74" fmla="*/ 43 w 113"/>
                <a:gd name="T75" fmla="*/ 75 h 87"/>
                <a:gd name="T76" fmla="*/ 52 w 113"/>
                <a:gd name="T77"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 h="87">
                  <a:moveTo>
                    <a:pt x="52" y="86"/>
                  </a:moveTo>
                  <a:cubicBezTo>
                    <a:pt x="54" y="86"/>
                    <a:pt x="56" y="86"/>
                    <a:pt x="59" y="85"/>
                  </a:cubicBezTo>
                  <a:cubicBezTo>
                    <a:pt x="60" y="85"/>
                    <a:pt x="61" y="85"/>
                    <a:pt x="62" y="85"/>
                  </a:cubicBezTo>
                  <a:cubicBezTo>
                    <a:pt x="62" y="86"/>
                    <a:pt x="63" y="86"/>
                    <a:pt x="63" y="87"/>
                  </a:cubicBezTo>
                  <a:cubicBezTo>
                    <a:pt x="65" y="87"/>
                    <a:pt x="67" y="86"/>
                    <a:pt x="68" y="85"/>
                  </a:cubicBezTo>
                  <a:cubicBezTo>
                    <a:pt x="69" y="85"/>
                    <a:pt x="70" y="84"/>
                    <a:pt x="71" y="84"/>
                  </a:cubicBezTo>
                  <a:cubicBezTo>
                    <a:pt x="72" y="84"/>
                    <a:pt x="73" y="85"/>
                    <a:pt x="74" y="84"/>
                  </a:cubicBezTo>
                  <a:cubicBezTo>
                    <a:pt x="75" y="83"/>
                    <a:pt x="73" y="81"/>
                    <a:pt x="74" y="79"/>
                  </a:cubicBezTo>
                  <a:cubicBezTo>
                    <a:pt x="75" y="79"/>
                    <a:pt x="76" y="79"/>
                    <a:pt x="77" y="79"/>
                  </a:cubicBezTo>
                  <a:cubicBezTo>
                    <a:pt x="79" y="78"/>
                    <a:pt x="82" y="79"/>
                    <a:pt x="81" y="75"/>
                  </a:cubicBezTo>
                  <a:cubicBezTo>
                    <a:pt x="82" y="75"/>
                    <a:pt x="83" y="76"/>
                    <a:pt x="84" y="76"/>
                  </a:cubicBezTo>
                  <a:cubicBezTo>
                    <a:pt x="86" y="75"/>
                    <a:pt x="86" y="75"/>
                    <a:pt x="87" y="74"/>
                  </a:cubicBezTo>
                  <a:cubicBezTo>
                    <a:pt x="88" y="75"/>
                    <a:pt x="88" y="80"/>
                    <a:pt x="91" y="78"/>
                  </a:cubicBezTo>
                  <a:cubicBezTo>
                    <a:pt x="94" y="76"/>
                    <a:pt x="90" y="74"/>
                    <a:pt x="89" y="73"/>
                  </a:cubicBezTo>
                  <a:cubicBezTo>
                    <a:pt x="88" y="71"/>
                    <a:pt x="91" y="68"/>
                    <a:pt x="92" y="66"/>
                  </a:cubicBezTo>
                  <a:cubicBezTo>
                    <a:pt x="92" y="64"/>
                    <a:pt x="92" y="63"/>
                    <a:pt x="92" y="62"/>
                  </a:cubicBezTo>
                  <a:cubicBezTo>
                    <a:pt x="92" y="60"/>
                    <a:pt x="92" y="58"/>
                    <a:pt x="92" y="57"/>
                  </a:cubicBezTo>
                  <a:cubicBezTo>
                    <a:pt x="93" y="53"/>
                    <a:pt x="95" y="53"/>
                    <a:pt x="97" y="52"/>
                  </a:cubicBezTo>
                  <a:cubicBezTo>
                    <a:pt x="101" y="51"/>
                    <a:pt x="100" y="49"/>
                    <a:pt x="102" y="46"/>
                  </a:cubicBezTo>
                  <a:cubicBezTo>
                    <a:pt x="104" y="44"/>
                    <a:pt x="105" y="46"/>
                    <a:pt x="108" y="46"/>
                  </a:cubicBezTo>
                  <a:cubicBezTo>
                    <a:pt x="111" y="46"/>
                    <a:pt x="109" y="43"/>
                    <a:pt x="111" y="42"/>
                  </a:cubicBezTo>
                  <a:cubicBezTo>
                    <a:pt x="111" y="42"/>
                    <a:pt x="112" y="42"/>
                    <a:pt x="112" y="41"/>
                  </a:cubicBezTo>
                  <a:cubicBezTo>
                    <a:pt x="113" y="40"/>
                    <a:pt x="111" y="40"/>
                    <a:pt x="111" y="39"/>
                  </a:cubicBezTo>
                  <a:cubicBezTo>
                    <a:pt x="109" y="39"/>
                    <a:pt x="106" y="40"/>
                    <a:pt x="106" y="37"/>
                  </a:cubicBezTo>
                  <a:cubicBezTo>
                    <a:pt x="106" y="35"/>
                    <a:pt x="108" y="33"/>
                    <a:pt x="108" y="31"/>
                  </a:cubicBezTo>
                  <a:cubicBezTo>
                    <a:pt x="110" y="27"/>
                    <a:pt x="109" y="27"/>
                    <a:pt x="106" y="26"/>
                  </a:cubicBezTo>
                  <a:cubicBezTo>
                    <a:pt x="103" y="24"/>
                    <a:pt x="102" y="22"/>
                    <a:pt x="100" y="20"/>
                  </a:cubicBezTo>
                  <a:cubicBezTo>
                    <a:pt x="98" y="17"/>
                    <a:pt x="95" y="16"/>
                    <a:pt x="93" y="13"/>
                  </a:cubicBezTo>
                  <a:cubicBezTo>
                    <a:pt x="91" y="11"/>
                    <a:pt x="90" y="9"/>
                    <a:pt x="87" y="9"/>
                  </a:cubicBezTo>
                  <a:cubicBezTo>
                    <a:pt x="84" y="9"/>
                    <a:pt x="81" y="9"/>
                    <a:pt x="79" y="6"/>
                  </a:cubicBezTo>
                  <a:cubicBezTo>
                    <a:pt x="78" y="5"/>
                    <a:pt x="77" y="4"/>
                    <a:pt x="76" y="2"/>
                  </a:cubicBezTo>
                  <a:cubicBezTo>
                    <a:pt x="76" y="1"/>
                    <a:pt x="76" y="0"/>
                    <a:pt x="74" y="1"/>
                  </a:cubicBezTo>
                  <a:cubicBezTo>
                    <a:pt x="73" y="1"/>
                    <a:pt x="72" y="3"/>
                    <a:pt x="71" y="3"/>
                  </a:cubicBezTo>
                  <a:cubicBezTo>
                    <a:pt x="70" y="4"/>
                    <a:pt x="69" y="5"/>
                    <a:pt x="68" y="6"/>
                  </a:cubicBezTo>
                  <a:cubicBezTo>
                    <a:pt x="66" y="6"/>
                    <a:pt x="65" y="6"/>
                    <a:pt x="64" y="6"/>
                  </a:cubicBezTo>
                  <a:cubicBezTo>
                    <a:pt x="63" y="6"/>
                    <a:pt x="62" y="7"/>
                    <a:pt x="61" y="6"/>
                  </a:cubicBezTo>
                  <a:cubicBezTo>
                    <a:pt x="59" y="6"/>
                    <a:pt x="59" y="4"/>
                    <a:pt x="57" y="4"/>
                  </a:cubicBezTo>
                  <a:cubicBezTo>
                    <a:pt x="55" y="4"/>
                    <a:pt x="54" y="5"/>
                    <a:pt x="52" y="4"/>
                  </a:cubicBezTo>
                  <a:cubicBezTo>
                    <a:pt x="52" y="3"/>
                    <a:pt x="51" y="4"/>
                    <a:pt x="50" y="4"/>
                  </a:cubicBezTo>
                  <a:cubicBezTo>
                    <a:pt x="49" y="4"/>
                    <a:pt x="49" y="4"/>
                    <a:pt x="47" y="4"/>
                  </a:cubicBezTo>
                  <a:cubicBezTo>
                    <a:pt x="45" y="2"/>
                    <a:pt x="44" y="3"/>
                    <a:pt x="42" y="4"/>
                  </a:cubicBezTo>
                  <a:cubicBezTo>
                    <a:pt x="40" y="5"/>
                    <a:pt x="40" y="4"/>
                    <a:pt x="38" y="2"/>
                  </a:cubicBezTo>
                  <a:cubicBezTo>
                    <a:pt x="36" y="0"/>
                    <a:pt x="35" y="4"/>
                    <a:pt x="32" y="3"/>
                  </a:cubicBezTo>
                  <a:cubicBezTo>
                    <a:pt x="31" y="3"/>
                    <a:pt x="30" y="1"/>
                    <a:pt x="29" y="1"/>
                  </a:cubicBezTo>
                  <a:cubicBezTo>
                    <a:pt x="27" y="1"/>
                    <a:pt x="25" y="1"/>
                    <a:pt x="24" y="1"/>
                  </a:cubicBezTo>
                  <a:cubicBezTo>
                    <a:pt x="22" y="1"/>
                    <a:pt x="21" y="1"/>
                    <a:pt x="19" y="2"/>
                  </a:cubicBezTo>
                  <a:cubicBezTo>
                    <a:pt x="18" y="2"/>
                    <a:pt x="17" y="3"/>
                    <a:pt x="15" y="3"/>
                  </a:cubicBezTo>
                  <a:cubicBezTo>
                    <a:pt x="12" y="5"/>
                    <a:pt x="9" y="6"/>
                    <a:pt x="7" y="7"/>
                  </a:cubicBezTo>
                  <a:cubicBezTo>
                    <a:pt x="5" y="8"/>
                    <a:pt x="5" y="9"/>
                    <a:pt x="4" y="10"/>
                  </a:cubicBezTo>
                  <a:cubicBezTo>
                    <a:pt x="3" y="12"/>
                    <a:pt x="3" y="13"/>
                    <a:pt x="1" y="12"/>
                  </a:cubicBezTo>
                  <a:cubicBezTo>
                    <a:pt x="1" y="16"/>
                    <a:pt x="1" y="19"/>
                    <a:pt x="1" y="23"/>
                  </a:cubicBezTo>
                  <a:cubicBezTo>
                    <a:pt x="1" y="26"/>
                    <a:pt x="1" y="29"/>
                    <a:pt x="1" y="32"/>
                  </a:cubicBezTo>
                  <a:cubicBezTo>
                    <a:pt x="1" y="34"/>
                    <a:pt x="2" y="35"/>
                    <a:pt x="2" y="32"/>
                  </a:cubicBezTo>
                  <a:cubicBezTo>
                    <a:pt x="2" y="31"/>
                    <a:pt x="0" y="28"/>
                    <a:pt x="2" y="27"/>
                  </a:cubicBezTo>
                  <a:cubicBezTo>
                    <a:pt x="3" y="29"/>
                    <a:pt x="4" y="31"/>
                    <a:pt x="4" y="33"/>
                  </a:cubicBezTo>
                  <a:cubicBezTo>
                    <a:pt x="4" y="35"/>
                    <a:pt x="3" y="37"/>
                    <a:pt x="3" y="38"/>
                  </a:cubicBezTo>
                  <a:cubicBezTo>
                    <a:pt x="5" y="38"/>
                    <a:pt x="5" y="39"/>
                    <a:pt x="5" y="40"/>
                  </a:cubicBezTo>
                  <a:cubicBezTo>
                    <a:pt x="7" y="40"/>
                    <a:pt x="7" y="41"/>
                    <a:pt x="8" y="42"/>
                  </a:cubicBezTo>
                  <a:cubicBezTo>
                    <a:pt x="9" y="43"/>
                    <a:pt x="9" y="43"/>
                    <a:pt x="10" y="43"/>
                  </a:cubicBezTo>
                  <a:cubicBezTo>
                    <a:pt x="11" y="43"/>
                    <a:pt x="11" y="43"/>
                    <a:pt x="11" y="43"/>
                  </a:cubicBezTo>
                  <a:cubicBezTo>
                    <a:pt x="11" y="43"/>
                    <a:pt x="12" y="43"/>
                    <a:pt x="12" y="44"/>
                  </a:cubicBezTo>
                  <a:cubicBezTo>
                    <a:pt x="13" y="44"/>
                    <a:pt x="14" y="44"/>
                    <a:pt x="15" y="45"/>
                  </a:cubicBezTo>
                  <a:cubicBezTo>
                    <a:pt x="16" y="46"/>
                    <a:pt x="18" y="47"/>
                    <a:pt x="19" y="47"/>
                  </a:cubicBezTo>
                  <a:cubicBezTo>
                    <a:pt x="20" y="49"/>
                    <a:pt x="19" y="49"/>
                    <a:pt x="22" y="49"/>
                  </a:cubicBezTo>
                  <a:cubicBezTo>
                    <a:pt x="22" y="49"/>
                    <a:pt x="22" y="49"/>
                    <a:pt x="22" y="48"/>
                  </a:cubicBezTo>
                  <a:cubicBezTo>
                    <a:pt x="24" y="47"/>
                    <a:pt x="25" y="48"/>
                    <a:pt x="27" y="48"/>
                  </a:cubicBezTo>
                  <a:cubicBezTo>
                    <a:pt x="28" y="48"/>
                    <a:pt x="29" y="48"/>
                    <a:pt x="30" y="48"/>
                  </a:cubicBezTo>
                  <a:cubicBezTo>
                    <a:pt x="31" y="49"/>
                    <a:pt x="31" y="50"/>
                    <a:pt x="32" y="51"/>
                  </a:cubicBezTo>
                  <a:cubicBezTo>
                    <a:pt x="33" y="52"/>
                    <a:pt x="34" y="52"/>
                    <a:pt x="35" y="54"/>
                  </a:cubicBezTo>
                  <a:cubicBezTo>
                    <a:pt x="37" y="57"/>
                    <a:pt x="34" y="59"/>
                    <a:pt x="33" y="62"/>
                  </a:cubicBezTo>
                  <a:cubicBezTo>
                    <a:pt x="32" y="64"/>
                    <a:pt x="32" y="65"/>
                    <a:pt x="32" y="67"/>
                  </a:cubicBezTo>
                  <a:cubicBezTo>
                    <a:pt x="32" y="69"/>
                    <a:pt x="34" y="70"/>
                    <a:pt x="34" y="71"/>
                  </a:cubicBezTo>
                  <a:cubicBezTo>
                    <a:pt x="33" y="71"/>
                    <a:pt x="33" y="71"/>
                    <a:pt x="33" y="71"/>
                  </a:cubicBezTo>
                  <a:cubicBezTo>
                    <a:pt x="35" y="72"/>
                    <a:pt x="36" y="71"/>
                    <a:pt x="38" y="71"/>
                  </a:cubicBezTo>
                  <a:cubicBezTo>
                    <a:pt x="39" y="72"/>
                    <a:pt x="39" y="73"/>
                    <a:pt x="40" y="74"/>
                  </a:cubicBezTo>
                  <a:cubicBezTo>
                    <a:pt x="41" y="74"/>
                    <a:pt x="42" y="74"/>
                    <a:pt x="43" y="75"/>
                  </a:cubicBezTo>
                  <a:cubicBezTo>
                    <a:pt x="47" y="77"/>
                    <a:pt x="48" y="81"/>
                    <a:pt x="48" y="85"/>
                  </a:cubicBezTo>
                  <a:cubicBezTo>
                    <a:pt x="49" y="86"/>
                    <a:pt x="50" y="86"/>
                    <a:pt x="52" y="86"/>
                  </a:cubicBezTo>
                  <a:close/>
                </a:path>
              </a:pathLst>
            </a:custGeom>
            <a:solidFill>
              <a:srgbClr val="92CC7E"/>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7" name="Freeform 38">
              <a:extLst>
                <a:ext uri="{FF2B5EF4-FFF2-40B4-BE49-F238E27FC236}">
                  <a16:creationId xmlns:a16="http://schemas.microsoft.com/office/drawing/2014/main" id="{DEC6A4C6-87D3-5226-4058-0F5BAA024405}"/>
                </a:ext>
              </a:extLst>
            </p:cNvPr>
            <p:cNvSpPr>
              <a:spLocks/>
            </p:cNvSpPr>
            <p:nvPr/>
          </p:nvSpPr>
          <p:spPr bwMode="auto">
            <a:xfrm>
              <a:off x="9994900" y="3571875"/>
              <a:ext cx="536575" cy="328612"/>
            </a:xfrm>
            <a:custGeom>
              <a:avLst/>
              <a:gdLst>
                <a:gd name="T0" fmla="*/ 121 w 141"/>
                <a:gd name="T1" fmla="*/ 80 h 86"/>
                <a:gd name="T2" fmla="*/ 130 w 141"/>
                <a:gd name="T3" fmla="*/ 79 h 86"/>
                <a:gd name="T4" fmla="*/ 136 w 141"/>
                <a:gd name="T5" fmla="*/ 71 h 86"/>
                <a:gd name="T6" fmla="*/ 140 w 141"/>
                <a:gd name="T7" fmla="*/ 60 h 86"/>
                <a:gd name="T8" fmla="*/ 138 w 141"/>
                <a:gd name="T9" fmla="*/ 53 h 86"/>
                <a:gd name="T10" fmla="*/ 136 w 141"/>
                <a:gd name="T11" fmla="*/ 47 h 86"/>
                <a:gd name="T12" fmla="*/ 130 w 141"/>
                <a:gd name="T13" fmla="*/ 44 h 86"/>
                <a:gd name="T14" fmla="*/ 132 w 141"/>
                <a:gd name="T15" fmla="*/ 35 h 86"/>
                <a:gd name="T16" fmla="*/ 134 w 141"/>
                <a:gd name="T17" fmla="*/ 29 h 86"/>
                <a:gd name="T18" fmla="*/ 129 w 141"/>
                <a:gd name="T19" fmla="*/ 22 h 86"/>
                <a:gd name="T20" fmla="*/ 121 w 141"/>
                <a:gd name="T21" fmla="*/ 19 h 86"/>
                <a:gd name="T22" fmla="*/ 113 w 141"/>
                <a:gd name="T23" fmla="*/ 18 h 86"/>
                <a:gd name="T24" fmla="*/ 105 w 141"/>
                <a:gd name="T25" fmla="*/ 17 h 86"/>
                <a:gd name="T26" fmla="*/ 99 w 141"/>
                <a:gd name="T27" fmla="*/ 10 h 86"/>
                <a:gd name="T28" fmla="*/ 94 w 141"/>
                <a:gd name="T29" fmla="*/ 7 h 86"/>
                <a:gd name="T30" fmla="*/ 89 w 141"/>
                <a:gd name="T31" fmla="*/ 4 h 86"/>
                <a:gd name="T32" fmla="*/ 85 w 141"/>
                <a:gd name="T33" fmla="*/ 1 h 86"/>
                <a:gd name="T34" fmla="*/ 84 w 141"/>
                <a:gd name="T35" fmla="*/ 3 h 86"/>
                <a:gd name="T36" fmla="*/ 77 w 141"/>
                <a:gd name="T37" fmla="*/ 2 h 86"/>
                <a:gd name="T38" fmla="*/ 70 w 141"/>
                <a:gd name="T39" fmla="*/ 5 h 86"/>
                <a:gd name="T40" fmla="*/ 66 w 141"/>
                <a:gd name="T41" fmla="*/ 13 h 86"/>
                <a:gd name="T42" fmla="*/ 64 w 141"/>
                <a:gd name="T43" fmla="*/ 35 h 86"/>
                <a:gd name="T44" fmla="*/ 51 w 141"/>
                <a:gd name="T45" fmla="*/ 39 h 86"/>
                <a:gd name="T46" fmla="*/ 44 w 141"/>
                <a:gd name="T47" fmla="*/ 30 h 86"/>
                <a:gd name="T48" fmla="*/ 34 w 141"/>
                <a:gd name="T49" fmla="*/ 18 h 86"/>
                <a:gd name="T50" fmla="*/ 32 w 141"/>
                <a:gd name="T51" fmla="*/ 12 h 86"/>
                <a:gd name="T52" fmla="*/ 21 w 141"/>
                <a:gd name="T53" fmla="*/ 17 h 86"/>
                <a:gd name="T54" fmla="*/ 11 w 141"/>
                <a:gd name="T55" fmla="*/ 25 h 86"/>
                <a:gd name="T56" fmla="*/ 8 w 141"/>
                <a:gd name="T57" fmla="*/ 40 h 86"/>
                <a:gd name="T58" fmla="*/ 2 w 141"/>
                <a:gd name="T59" fmla="*/ 49 h 86"/>
                <a:gd name="T60" fmla="*/ 2 w 141"/>
                <a:gd name="T61" fmla="*/ 58 h 86"/>
                <a:gd name="T62" fmla="*/ 0 w 141"/>
                <a:gd name="T63" fmla="*/ 66 h 86"/>
                <a:gd name="T64" fmla="*/ 7 w 141"/>
                <a:gd name="T65" fmla="*/ 67 h 86"/>
                <a:gd name="T66" fmla="*/ 24 w 141"/>
                <a:gd name="T67" fmla="*/ 60 h 86"/>
                <a:gd name="T68" fmla="*/ 33 w 141"/>
                <a:gd name="T69" fmla="*/ 62 h 86"/>
                <a:gd name="T70" fmla="*/ 43 w 141"/>
                <a:gd name="T71" fmla="*/ 63 h 86"/>
                <a:gd name="T72" fmla="*/ 51 w 141"/>
                <a:gd name="T73" fmla="*/ 63 h 86"/>
                <a:gd name="T74" fmla="*/ 58 w 141"/>
                <a:gd name="T75" fmla="*/ 63 h 86"/>
                <a:gd name="T76" fmla="*/ 65 w 141"/>
                <a:gd name="T77" fmla="*/ 65 h 86"/>
                <a:gd name="T78" fmla="*/ 75 w 141"/>
                <a:gd name="T79" fmla="*/ 60 h 86"/>
                <a:gd name="T80" fmla="*/ 80 w 141"/>
                <a:gd name="T81" fmla="*/ 65 h 86"/>
                <a:gd name="T82" fmla="*/ 95 w 141"/>
                <a:gd name="T83" fmla="*/ 73 h 86"/>
                <a:gd name="T84" fmla="*/ 102 w 141"/>
                <a:gd name="T85" fmla="*/ 81 h 86"/>
                <a:gd name="T86" fmla="*/ 110 w 141"/>
                <a:gd name="T8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 h="86">
                  <a:moveTo>
                    <a:pt x="117" y="81"/>
                  </a:moveTo>
                  <a:cubicBezTo>
                    <a:pt x="118" y="80"/>
                    <a:pt x="119" y="80"/>
                    <a:pt x="121" y="80"/>
                  </a:cubicBezTo>
                  <a:cubicBezTo>
                    <a:pt x="122" y="81"/>
                    <a:pt x="124" y="82"/>
                    <a:pt x="124" y="80"/>
                  </a:cubicBezTo>
                  <a:cubicBezTo>
                    <a:pt x="127" y="80"/>
                    <a:pt x="129" y="84"/>
                    <a:pt x="130" y="79"/>
                  </a:cubicBezTo>
                  <a:cubicBezTo>
                    <a:pt x="131" y="77"/>
                    <a:pt x="131" y="76"/>
                    <a:pt x="133" y="75"/>
                  </a:cubicBezTo>
                  <a:cubicBezTo>
                    <a:pt x="134" y="74"/>
                    <a:pt x="135" y="72"/>
                    <a:pt x="136" y="71"/>
                  </a:cubicBezTo>
                  <a:cubicBezTo>
                    <a:pt x="139" y="69"/>
                    <a:pt x="141" y="70"/>
                    <a:pt x="141" y="65"/>
                  </a:cubicBezTo>
                  <a:cubicBezTo>
                    <a:pt x="141" y="64"/>
                    <a:pt x="141" y="62"/>
                    <a:pt x="140" y="60"/>
                  </a:cubicBezTo>
                  <a:cubicBezTo>
                    <a:pt x="140" y="58"/>
                    <a:pt x="140" y="56"/>
                    <a:pt x="139" y="54"/>
                  </a:cubicBezTo>
                  <a:cubicBezTo>
                    <a:pt x="138" y="54"/>
                    <a:pt x="138" y="54"/>
                    <a:pt x="138" y="53"/>
                  </a:cubicBezTo>
                  <a:cubicBezTo>
                    <a:pt x="137" y="52"/>
                    <a:pt x="138" y="51"/>
                    <a:pt x="137" y="49"/>
                  </a:cubicBezTo>
                  <a:cubicBezTo>
                    <a:pt x="135" y="48"/>
                    <a:pt x="136" y="49"/>
                    <a:pt x="136" y="47"/>
                  </a:cubicBezTo>
                  <a:cubicBezTo>
                    <a:pt x="135" y="46"/>
                    <a:pt x="135" y="44"/>
                    <a:pt x="134" y="44"/>
                  </a:cubicBezTo>
                  <a:cubicBezTo>
                    <a:pt x="133" y="43"/>
                    <a:pt x="131" y="45"/>
                    <a:pt x="130" y="44"/>
                  </a:cubicBezTo>
                  <a:cubicBezTo>
                    <a:pt x="131" y="42"/>
                    <a:pt x="132" y="41"/>
                    <a:pt x="132" y="40"/>
                  </a:cubicBezTo>
                  <a:cubicBezTo>
                    <a:pt x="133" y="38"/>
                    <a:pt x="132" y="37"/>
                    <a:pt x="132" y="35"/>
                  </a:cubicBezTo>
                  <a:cubicBezTo>
                    <a:pt x="132" y="34"/>
                    <a:pt x="133" y="34"/>
                    <a:pt x="134" y="33"/>
                  </a:cubicBezTo>
                  <a:cubicBezTo>
                    <a:pt x="135" y="32"/>
                    <a:pt x="135" y="30"/>
                    <a:pt x="134" y="29"/>
                  </a:cubicBezTo>
                  <a:cubicBezTo>
                    <a:pt x="134" y="27"/>
                    <a:pt x="132" y="26"/>
                    <a:pt x="131" y="25"/>
                  </a:cubicBezTo>
                  <a:cubicBezTo>
                    <a:pt x="129" y="24"/>
                    <a:pt x="129" y="24"/>
                    <a:pt x="129" y="22"/>
                  </a:cubicBezTo>
                  <a:cubicBezTo>
                    <a:pt x="128" y="21"/>
                    <a:pt x="128" y="20"/>
                    <a:pt x="126" y="20"/>
                  </a:cubicBezTo>
                  <a:cubicBezTo>
                    <a:pt x="124" y="19"/>
                    <a:pt x="123" y="20"/>
                    <a:pt x="121" y="19"/>
                  </a:cubicBezTo>
                  <a:cubicBezTo>
                    <a:pt x="120" y="19"/>
                    <a:pt x="119" y="18"/>
                    <a:pt x="118" y="17"/>
                  </a:cubicBezTo>
                  <a:cubicBezTo>
                    <a:pt x="116" y="16"/>
                    <a:pt x="115" y="17"/>
                    <a:pt x="113" y="18"/>
                  </a:cubicBezTo>
                  <a:cubicBezTo>
                    <a:pt x="113" y="19"/>
                    <a:pt x="110" y="20"/>
                    <a:pt x="109" y="20"/>
                  </a:cubicBezTo>
                  <a:cubicBezTo>
                    <a:pt x="108" y="20"/>
                    <a:pt x="106" y="18"/>
                    <a:pt x="105" y="17"/>
                  </a:cubicBezTo>
                  <a:cubicBezTo>
                    <a:pt x="103" y="16"/>
                    <a:pt x="103" y="15"/>
                    <a:pt x="102" y="13"/>
                  </a:cubicBezTo>
                  <a:cubicBezTo>
                    <a:pt x="101" y="12"/>
                    <a:pt x="100" y="12"/>
                    <a:pt x="99" y="10"/>
                  </a:cubicBezTo>
                  <a:cubicBezTo>
                    <a:pt x="98" y="8"/>
                    <a:pt x="99" y="8"/>
                    <a:pt x="96" y="8"/>
                  </a:cubicBezTo>
                  <a:cubicBezTo>
                    <a:pt x="95" y="8"/>
                    <a:pt x="95" y="8"/>
                    <a:pt x="94" y="7"/>
                  </a:cubicBezTo>
                  <a:cubicBezTo>
                    <a:pt x="93" y="7"/>
                    <a:pt x="93" y="6"/>
                    <a:pt x="93" y="5"/>
                  </a:cubicBezTo>
                  <a:cubicBezTo>
                    <a:pt x="92" y="7"/>
                    <a:pt x="89" y="4"/>
                    <a:pt x="89" y="4"/>
                  </a:cubicBezTo>
                  <a:cubicBezTo>
                    <a:pt x="88" y="3"/>
                    <a:pt x="88" y="2"/>
                    <a:pt x="87" y="1"/>
                  </a:cubicBezTo>
                  <a:cubicBezTo>
                    <a:pt x="86" y="1"/>
                    <a:pt x="86" y="1"/>
                    <a:pt x="85" y="1"/>
                  </a:cubicBezTo>
                  <a:cubicBezTo>
                    <a:pt x="85" y="1"/>
                    <a:pt x="85" y="0"/>
                    <a:pt x="85" y="0"/>
                  </a:cubicBezTo>
                  <a:cubicBezTo>
                    <a:pt x="84" y="1"/>
                    <a:pt x="85" y="2"/>
                    <a:pt x="84" y="3"/>
                  </a:cubicBezTo>
                  <a:cubicBezTo>
                    <a:pt x="82" y="4"/>
                    <a:pt x="82" y="1"/>
                    <a:pt x="81" y="0"/>
                  </a:cubicBezTo>
                  <a:cubicBezTo>
                    <a:pt x="80" y="0"/>
                    <a:pt x="79" y="2"/>
                    <a:pt x="77" y="2"/>
                  </a:cubicBezTo>
                  <a:cubicBezTo>
                    <a:pt x="76" y="3"/>
                    <a:pt x="75" y="3"/>
                    <a:pt x="73" y="4"/>
                  </a:cubicBezTo>
                  <a:cubicBezTo>
                    <a:pt x="73" y="4"/>
                    <a:pt x="71" y="4"/>
                    <a:pt x="70" y="5"/>
                  </a:cubicBezTo>
                  <a:cubicBezTo>
                    <a:pt x="68" y="6"/>
                    <a:pt x="68" y="7"/>
                    <a:pt x="65" y="7"/>
                  </a:cubicBezTo>
                  <a:cubicBezTo>
                    <a:pt x="64" y="9"/>
                    <a:pt x="65" y="12"/>
                    <a:pt x="66" y="13"/>
                  </a:cubicBezTo>
                  <a:cubicBezTo>
                    <a:pt x="66" y="15"/>
                    <a:pt x="66" y="18"/>
                    <a:pt x="66" y="21"/>
                  </a:cubicBezTo>
                  <a:cubicBezTo>
                    <a:pt x="67" y="26"/>
                    <a:pt x="68" y="31"/>
                    <a:pt x="64" y="35"/>
                  </a:cubicBezTo>
                  <a:cubicBezTo>
                    <a:pt x="62" y="37"/>
                    <a:pt x="59" y="38"/>
                    <a:pt x="57" y="38"/>
                  </a:cubicBezTo>
                  <a:cubicBezTo>
                    <a:pt x="55" y="39"/>
                    <a:pt x="53" y="41"/>
                    <a:pt x="51" y="39"/>
                  </a:cubicBezTo>
                  <a:cubicBezTo>
                    <a:pt x="49" y="38"/>
                    <a:pt x="48" y="37"/>
                    <a:pt x="46" y="36"/>
                  </a:cubicBezTo>
                  <a:cubicBezTo>
                    <a:pt x="44" y="35"/>
                    <a:pt x="45" y="32"/>
                    <a:pt x="44" y="30"/>
                  </a:cubicBezTo>
                  <a:cubicBezTo>
                    <a:pt x="43" y="27"/>
                    <a:pt x="42" y="26"/>
                    <a:pt x="40" y="24"/>
                  </a:cubicBezTo>
                  <a:cubicBezTo>
                    <a:pt x="38" y="22"/>
                    <a:pt x="36" y="20"/>
                    <a:pt x="34" y="18"/>
                  </a:cubicBezTo>
                  <a:cubicBezTo>
                    <a:pt x="33" y="17"/>
                    <a:pt x="32" y="17"/>
                    <a:pt x="32" y="16"/>
                  </a:cubicBezTo>
                  <a:cubicBezTo>
                    <a:pt x="31" y="15"/>
                    <a:pt x="32" y="13"/>
                    <a:pt x="32" y="12"/>
                  </a:cubicBezTo>
                  <a:cubicBezTo>
                    <a:pt x="31" y="10"/>
                    <a:pt x="29" y="13"/>
                    <a:pt x="27" y="14"/>
                  </a:cubicBezTo>
                  <a:cubicBezTo>
                    <a:pt x="25" y="15"/>
                    <a:pt x="23" y="16"/>
                    <a:pt x="21" y="17"/>
                  </a:cubicBezTo>
                  <a:cubicBezTo>
                    <a:pt x="17" y="18"/>
                    <a:pt x="16" y="17"/>
                    <a:pt x="13" y="20"/>
                  </a:cubicBezTo>
                  <a:cubicBezTo>
                    <a:pt x="12" y="21"/>
                    <a:pt x="11" y="23"/>
                    <a:pt x="11" y="25"/>
                  </a:cubicBezTo>
                  <a:cubicBezTo>
                    <a:pt x="10" y="27"/>
                    <a:pt x="8" y="29"/>
                    <a:pt x="8" y="31"/>
                  </a:cubicBezTo>
                  <a:cubicBezTo>
                    <a:pt x="8" y="34"/>
                    <a:pt x="9" y="37"/>
                    <a:pt x="8" y="40"/>
                  </a:cubicBezTo>
                  <a:cubicBezTo>
                    <a:pt x="6" y="42"/>
                    <a:pt x="3" y="42"/>
                    <a:pt x="2" y="45"/>
                  </a:cubicBezTo>
                  <a:cubicBezTo>
                    <a:pt x="1" y="46"/>
                    <a:pt x="2" y="48"/>
                    <a:pt x="2" y="49"/>
                  </a:cubicBezTo>
                  <a:cubicBezTo>
                    <a:pt x="2" y="51"/>
                    <a:pt x="1" y="53"/>
                    <a:pt x="1" y="54"/>
                  </a:cubicBezTo>
                  <a:cubicBezTo>
                    <a:pt x="1" y="56"/>
                    <a:pt x="2" y="57"/>
                    <a:pt x="2" y="58"/>
                  </a:cubicBezTo>
                  <a:cubicBezTo>
                    <a:pt x="2" y="61"/>
                    <a:pt x="2" y="60"/>
                    <a:pt x="0" y="60"/>
                  </a:cubicBezTo>
                  <a:cubicBezTo>
                    <a:pt x="0" y="62"/>
                    <a:pt x="0" y="64"/>
                    <a:pt x="0" y="66"/>
                  </a:cubicBezTo>
                  <a:cubicBezTo>
                    <a:pt x="0" y="68"/>
                    <a:pt x="2" y="69"/>
                    <a:pt x="2" y="71"/>
                  </a:cubicBezTo>
                  <a:cubicBezTo>
                    <a:pt x="5" y="72"/>
                    <a:pt x="5" y="68"/>
                    <a:pt x="7" y="67"/>
                  </a:cubicBezTo>
                  <a:cubicBezTo>
                    <a:pt x="10" y="65"/>
                    <a:pt x="12" y="64"/>
                    <a:pt x="16" y="63"/>
                  </a:cubicBezTo>
                  <a:cubicBezTo>
                    <a:pt x="19" y="62"/>
                    <a:pt x="21" y="60"/>
                    <a:pt x="24" y="60"/>
                  </a:cubicBezTo>
                  <a:cubicBezTo>
                    <a:pt x="26" y="60"/>
                    <a:pt x="28" y="60"/>
                    <a:pt x="30" y="60"/>
                  </a:cubicBezTo>
                  <a:cubicBezTo>
                    <a:pt x="31" y="60"/>
                    <a:pt x="32" y="62"/>
                    <a:pt x="33" y="62"/>
                  </a:cubicBezTo>
                  <a:cubicBezTo>
                    <a:pt x="36" y="63"/>
                    <a:pt x="37" y="59"/>
                    <a:pt x="39" y="61"/>
                  </a:cubicBezTo>
                  <a:cubicBezTo>
                    <a:pt x="41" y="62"/>
                    <a:pt x="41" y="64"/>
                    <a:pt x="43" y="63"/>
                  </a:cubicBezTo>
                  <a:cubicBezTo>
                    <a:pt x="45" y="62"/>
                    <a:pt x="45" y="61"/>
                    <a:pt x="48" y="62"/>
                  </a:cubicBezTo>
                  <a:cubicBezTo>
                    <a:pt x="49" y="63"/>
                    <a:pt x="49" y="64"/>
                    <a:pt x="51" y="63"/>
                  </a:cubicBezTo>
                  <a:cubicBezTo>
                    <a:pt x="52" y="63"/>
                    <a:pt x="53" y="61"/>
                    <a:pt x="53" y="63"/>
                  </a:cubicBezTo>
                  <a:cubicBezTo>
                    <a:pt x="55" y="64"/>
                    <a:pt x="56" y="63"/>
                    <a:pt x="58" y="63"/>
                  </a:cubicBezTo>
                  <a:cubicBezTo>
                    <a:pt x="59" y="63"/>
                    <a:pt x="60" y="64"/>
                    <a:pt x="61" y="65"/>
                  </a:cubicBezTo>
                  <a:cubicBezTo>
                    <a:pt x="63" y="66"/>
                    <a:pt x="63" y="66"/>
                    <a:pt x="65" y="65"/>
                  </a:cubicBezTo>
                  <a:cubicBezTo>
                    <a:pt x="66" y="65"/>
                    <a:pt x="67" y="65"/>
                    <a:pt x="68" y="65"/>
                  </a:cubicBezTo>
                  <a:cubicBezTo>
                    <a:pt x="71" y="64"/>
                    <a:pt x="73" y="61"/>
                    <a:pt x="75" y="60"/>
                  </a:cubicBezTo>
                  <a:cubicBezTo>
                    <a:pt x="77" y="59"/>
                    <a:pt x="76" y="60"/>
                    <a:pt x="77" y="61"/>
                  </a:cubicBezTo>
                  <a:cubicBezTo>
                    <a:pt x="78" y="63"/>
                    <a:pt x="79" y="64"/>
                    <a:pt x="80" y="65"/>
                  </a:cubicBezTo>
                  <a:cubicBezTo>
                    <a:pt x="82" y="68"/>
                    <a:pt x="85" y="68"/>
                    <a:pt x="88" y="68"/>
                  </a:cubicBezTo>
                  <a:cubicBezTo>
                    <a:pt x="92" y="69"/>
                    <a:pt x="93" y="71"/>
                    <a:pt x="95" y="73"/>
                  </a:cubicBezTo>
                  <a:cubicBezTo>
                    <a:pt x="96" y="74"/>
                    <a:pt x="98" y="75"/>
                    <a:pt x="99" y="76"/>
                  </a:cubicBezTo>
                  <a:cubicBezTo>
                    <a:pt x="101" y="78"/>
                    <a:pt x="101" y="79"/>
                    <a:pt x="102" y="81"/>
                  </a:cubicBezTo>
                  <a:cubicBezTo>
                    <a:pt x="103" y="82"/>
                    <a:pt x="104" y="83"/>
                    <a:pt x="106" y="84"/>
                  </a:cubicBezTo>
                  <a:cubicBezTo>
                    <a:pt x="107" y="85"/>
                    <a:pt x="109" y="85"/>
                    <a:pt x="110" y="86"/>
                  </a:cubicBezTo>
                  <a:cubicBezTo>
                    <a:pt x="113" y="85"/>
                    <a:pt x="115" y="84"/>
                    <a:pt x="117" y="81"/>
                  </a:cubicBezTo>
                  <a:close/>
                </a:path>
              </a:pathLst>
            </a:custGeom>
            <a:solidFill>
              <a:srgbClr val="AFD480"/>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8" name="Freeform 39">
              <a:extLst>
                <a:ext uri="{FF2B5EF4-FFF2-40B4-BE49-F238E27FC236}">
                  <a16:creationId xmlns:a16="http://schemas.microsoft.com/office/drawing/2014/main" id="{A9C6546D-5B51-9277-8B1B-8A73224CE6CF}"/>
                </a:ext>
              </a:extLst>
            </p:cNvPr>
            <p:cNvSpPr>
              <a:spLocks noEditPoints="1"/>
            </p:cNvSpPr>
            <p:nvPr/>
          </p:nvSpPr>
          <p:spPr bwMode="auto">
            <a:xfrm>
              <a:off x="8924925" y="4929188"/>
              <a:ext cx="887413" cy="1047750"/>
            </a:xfrm>
            <a:custGeom>
              <a:avLst/>
              <a:gdLst>
                <a:gd name="T0" fmla="*/ 168 w 233"/>
                <a:gd name="T1" fmla="*/ 261 h 275"/>
                <a:gd name="T2" fmla="*/ 157 w 233"/>
                <a:gd name="T3" fmla="*/ 273 h 275"/>
                <a:gd name="T4" fmla="*/ 114 w 233"/>
                <a:gd name="T5" fmla="*/ 245 h 275"/>
                <a:gd name="T6" fmla="*/ 131 w 233"/>
                <a:gd name="T7" fmla="*/ 236 h 275"/>
                <a:gd name="T8" fmla="*/ 148 w 233"/>
                <a:gd name="T9" fmla="*/ 240 h 275"/>
                <a:gd name="T10" fmla="*/ 168 w 233"/>
                <a:gd name="T11" fmla="*/ 237 h 275"/>
                <a:gd name="T12" fmla="*/ 173 w 233"/>
                <a:gd name="T13" fmla="*/ 240 h 275"/>
                <a:gd name="T14" fmla="*/ 133 w 233"/>
                <a:gd name="T15" fmla="*/ 23 h 275"/>
                <a:gd name="T16" fmla="*/ 113 w 233"/>
                <a:gd name="T17" fmla="*/ 10 h 275"/>
                <a:gd name="T18" fmla="*/ 103 w 233"/>
                <a:gd name="T19" fmla="*/ 2 h 275"/>
                <a:gd name="T20" fmla="*/ 76 w 233"/>
                <a:gd name="T21" fmla="*/ 6 h 275"/>
                <a:gd name="T22" fmla="*/ 67 w 233"/>
                <a:gd name="T23" fmla="*/ 13 h 275"/>
                <a:gd name="T24" fmla="*/ 66 w 233"/>
                <a:gd name="T25" fmla="*/ 22 h 275"/>
                <a:gd name="T26" fmla="*/ 49 w 233"/>
                <a:gd name="T27" fmla="*/ 25 h 275"/>
                <a:gd name="T28" fmla="*/ 43 w 233"/>
                <a:gd name="T29" fmla="*/ 30 h 275"/>
                <a:gd name="T30" fmla="*/ 33 w 233"/>
                <a:gd name="T31" fmla="*/ 18 h 275"/>
                <a:gd name="T32" fmla="*/ 24 w 233"/>
                <a:gd name="T33" fmla="*/ 31 h 275"/>
                <a:gd name="T34" fmla="*/ 6 w 233"/>
                <a:gd name="T35" fmla="*/ 40 h 275"/>
                <a:gd name="T36" fmla="*/ 8 w 233"/>
                <a:gd name="T37" fmla="*/ 52 h 275"/>
                <a:gd name="T38" fmla="*/ 2 w 233"/>
                <a:gd name="T39" fmla="*/ 58 h 275"/>
                <a:gd name="T40" fmla="*/ 9 w 233"/>
                <a:gd name="T41" fmla="*/ 67 h 275"/>
                <a:gd name="T42" fmla="*/ 6 w 233"/>
                <a:gd name="T43" fmla="*/ 74 h 275"/>
                <a:gd name="T44" fmla="*/ 19 w 233"/>
                <a:gd name="T45" fmla="*/ 81 h 275"/>
                <a:gd name="T46" fmla="*/ 18 w 233"/>
                <a:gd name="T47" fmla="*/ 88 h 275"/>
                <a:gd name="T48" fmla="*/ 37 w 233"/>
                <a:gd name="T49" fmla="*/ 77 h 275"/>
                <a:gd name="T50" fmla="*/ 62 w 233"/>
                <a:gd name="T51" fmla="*/ 84 h 275"/>
                <a:gd name="T52" fmla="*/ 76 w 233"/>
                <a:gd name="T53" fmla="*/ 112 h 275"/>
                <a:gd name="T54" fmla="*/ 89 w 233"/>
                <a:gd name="T55" fmla="*/ 128 h 275"/>
                <a:gd name="T56" fmla="*/ 111 w 233"/>
                <a:gd name="T57" fmla="*/ 147 h 275"/>
                <a:gd name="T58" fmla="*/ 127 w 233"/>
                <a:gd name="T59" fmla="*/ 159 h 275"/>
                <a:gd name="T60" fmla="*/ 151 w 233"/>
                <a:gd name="T61" fmla="*/ 170 h 275"/>
                <a:gd name="T62" fmla="*/ 174 w 233"/>
                <a:gd name="T63" fmla="*/ 190 h 275"/>
                <a:gd name="T64" fmla="*/ 182 w 233"/>
                <a:gd name="T65" fmla="*/ 224 h 275"/>
                <a:gd name="T66" fmla="*/ 178 w 233"/>
                <a:gd name="T67" fmla="*/ 242 h 275"/>
                <a:gd name="T68" fmla="*/ 195 w 233"/>
                <a:gd name="T69" fmla="*/ 227 h 275"/>
                <a:gd name="T70" fmla="*/ 203 w 233"/>
                <a:gd name="T71" fmla="*/ 205 h 275"/>
                <a:gd name="T72" fmla="*/ 197 w 233"/>
                <a:gd name="T73" fmla="*/ 188 h 275"/>
                <a:gd name="T74" fmla="*/ 208 w 233"/>
                <a:gd name="T75" fmla="*/ 180 h 275"/>
                <a:gd name="T76" fmla="*/ 225 w 233"/>
                <a:gd name="T77" fmla="*/ 194 h 275"/>
                <a:gd name="T78" fmla="*/ 219 w 233"/>
                <a:gd name="T79" fmla="*/ 173 h 275"/>
                <a:gd name="T80" fmla="*/ 184 w 233"/>
                <a:gd name="T81" fmla="*/ 154 h 275"/>
                <a:gd name="T82" fmla="*/ 172 w 233"/>
                <a:gd name="T83" fmla="*/ 142 h 275"/>
                <a:gd name="T84" fmla="*/ 142 w 233"/>
                <a:gd name="T85" fmla="*/ 114 h 275"/>
                <a:gd name="T86" fmla="*/ 116 w 233"/>
                <a:gd name="T87" fmla="*/ 84 h 275"/>
                <a:gd name="T88" fmla="*/ 114 w 233"/>
                <a:gd name="T89" fmla="*/ 63 h 275"/>
                <a:gd name="T90" fmla="*/ 109 w 233"/>
                <a:gd name="T91" fmla="*/ 50 h 275"/>
                <a:gd name="T92" fmla="*/ 126 w 233"/>
                <a:gd name="T93" fmla="*/ 41 h 275"/>
                <a:gd name="T94" fmla="*/ 61 w 233"/>
                <a:gd name="T95" fmla="*/ 173 h 275"/>
                <a:gd name="T96" fmla="*/ 56 w 233"/>
                <a:gd name="T97" fmla="*/ 159 h 275"/>
                <a:gd name="T98" fmla="*/ 41 w 233"/>
                <a:gd name="T99" fmla="*/ 167 h 275"/>
                <a:gd name="T100" fmla="*/ 31 w 233"/>
                <a:gd name="T101" fmla="*/ 176 h 275"/>
                <a:gd name="T102" fmla="*/ 36 w 233"/>
                <a:gd name="T103" fmla="*/ 194 h 275"/>
                <a:gd name="T104" fmla="*/ 36 w 233"/>
                <a:gd name="T105" fmla="*/ 202 h 275"/>
                <a:gd name="T106" fmla="*/ 43 w 233"/>
                <a:gd name="T107" fmla="*/ 219 h 275"/>
                <a:gd name="T108" fmla="*/ 58 w 233"/>
                <a:gd name="T109" fmla="*/ 211 h 275"/>
                <a:gd name="T110" fmla="*/ 61 w 233"/>
                <a:gd name="T111" fmla="*/ 17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3" h="275">
                  <a:moveTo>
                    <a:pt x="173" y="240"/>
                  </a:moveTo>
                  <a:cubicBezTo>
                    <a:pt x="173" y="243"/>
                    <a:pt x="170" y="245"/>
                    <a:pt x="168" y="248"/>
                  </a:cubicBezTo>
                  <a:cubicBezTo>
                    <a:pt x="167" y="251"/>
                    <a:pt x="166" y="255"/>
                    <a:pt x="166" y="258"/>
                  </a:cubicBezTo>
                  <a:cubicBezTo>
                    <a:pt x="167" y="259"/>
                    <a:pt x="168" y="259"/>
                    <a:pt x="168" y="259"/>
                  </a:cubicBezTo>
                  <a:cubicBezTo>
                    <a:pt x="169" y="260"/>
                    <a:pt x="168" y="260"/>
                    <a:pt x="168" y="261"/>
                  </a:cubicBezTo>
                  <a:cubicBezTo>
                    <a:pt x="169" y="263"/>
                    <a:pt x="170" y="264"/>
                    <a:pt x="171" y="265"/>
                  </a:cubicBezTo>
                  <a:cubicBezTo>
                    <a:pt x="169" y="267"/>
                    <a:pt x="168" y="268"/>
                    <a:pt x="167" y="269"/>
                  </a:cubicBezTo>
                  <a:cubicBezTo>
                    <a:pt x="167" y="270"/>
                    <a:pt x="167" y="274"/>
                    <a:pt x="166" y="274"/>
                  </a:cubicBezTo>
                  <a:cubicBezTo>
                    <a:pt x="165" y="275"/>
                    <a:pt x="163" y="273"/>
                    <a:pt x="162" y="273"/>
                  </a:cubicBezTo>
                  <a:cubicBezTo>
                    <a:pt x="161" y="272"/>
                    <a:pt x="159" y="273"/>
                    <a:pt x="157" y="273"/>
                  </a:cubicBezTo>
                  <a:cubicBezTo>
                    <a:pt x="153" y="271"/>
                    <a:pt x="153" y="268"/>
                    <a:pt x="150" y="266"/>
                  </a:cubicBezTo>
                  <a:cubicBezTo>
                    <a:pt x="147" y="264"/>
                    <a:pt x="143" y="263"/>
                    <a:pt x="140" y="262"/>
                  </a:cubicBezTo>
                  <a:cubicBezTo>
                    <a:pt x="136" y="260"/>
                    <a:pt x="132" y="258"/>
                    <a:pt x="129" y="255"/>
                  </a:cubicBezTo>
                  <a:cubicBezTo>
                    <a:pt x="126" y="253"/>
                    <a:pt x="122" y="253"/>
                    <a:pt x="119" y="251"/>
                  </a:cubicBezTo>
                  <a:cubicBezTo>
                    <a:pt x="116" y="250"/>
                    <a:pt x="114" y="249"/>
                    <a:pt x="114" y="245"/>
                  </a:cubicBezTo>
                  <a:cubicBezTo>
                    <a:pt x="114" y="244"/>
                    <a:pt x="115" y="242"/>
                    <a:pt x="116" y="241"/>
                  </a:cubicBezTo>
                  <a:cubicBezTo>
                    <a:pt x="117" y="240"/>
                    <a:pt x="118" y="240"/>
                    <a:pt x="118" y="239"/>
                  </a:cubicBezTo>
                  <a:cubicBezTo>
                    <a:pt x="119" y="239"/>
                    <a:pt x="119" y="238"/>
                    <a:pt x="120" y="237"/>
                  </a:cubicBezTo>
                  <a:cubicBezTo>
                    <a:pt x="122" y="239"/>
                    <a:pt x="122" y="242"/>
                    <a:pt x="125" y="240"/>
                  </a:cubicBezTo>
                  <a:cubicBezTo>
                    <a:pt x="127" y="239"/>
                    <a:pt x="128" y="234"/>
                    <a:pt x="131" y="236"/>
                  </a:cubicBezTo>
                  <a:cubicBezTo>
                    <a:pt x="132" y="236"/>
                    <a:pt x="132" y="238"/>
                    <a:pt x="133" y="238"/>
                  </a:cubicBezTo>
                  <a:cubicBezTo>
                    <a:pt x="134" y="239"/>
                    <a:pt x="135" y="239"/>
                    <a:pt x="136" y="240"/>
                  </a:cubicBezTo>
                  <a:cubicBezTo>
                    <a:pt x="137" y="241"/>
                    <a:pt x="137" y="242"/>
                    <a:pt x="139" y="242"/>
                  </a:cubicBezTo>
                  <a:cubicBezTo>
                    <a:pt x="141" y="242"/>
                    <a:pt x="142" y="242"/>
                    <a:pt x="144" y="241"/>
                  </a:cubicBezTo>
                  <a:cubicBezTo>
                    <a:pt x="145" y="241"/>
                    <a:pt x="146" y="240"/>
                    <a:pt x="148" y="240"/>
                  </a:cubicBezTo>
                  <a:cubicBezTo>
                    <a:pt x="149" y="241"/>
                    <a:pt x="151" y="242"/>
                    <a:pt x="152" y="241"/>
                  </a:cubicBezTo>
                  <a:cubicBezTo>
                    <a:pt x="154" y="241"/>
                    <a:pt x="155" y="240"/>
                    <a:pt x="156" y="239"/>
                  </a:cubicBezTo>
                  <a:cubicBezTo>
                    <a:pt x="158" y="239"/>
                    <a:pt x="159" y="238"/>
                    <a:pt x="161" y="238"/>
                  </a:cubicBezTo>
                  <a:cubicBezTo>
                    <a:pt x="163" y="237"/>
                    <a:pt x="164" y="238"/>
                    <a:pt x="166" y="238"/>
                  </a:cubicBezTo>
                  <a:cubicBezTo>
                    <a:pt x="168" y="238"/>
                    <a:pt x="168" y="237"/>
                    <a:pt x="168" y="237"/>
                  </a:cubicBezTo>
                  <a:cubicBezTo>
                    <a:pt x="169" y="236"/>
                    <a:pt x="169" y="236"/>
                    <a:pt x="169" y="235"/>
                  </a:cubicBezTo>
                  <a:cubicBezTo>
                    <a:pt x="170" y="235"/>
                    <a:pt x="170" y="236"/>
                    <a:pt x="170" y="236"/>
                  </a:cubicBezTo>
                  <a:cubicBezTo>
                    <a:pt x="171" y="236"/>
                    <a:pt x="171" y="236"/>
                    <a:pt x="172" y="236"/>
                  </a:cubicBezTo>
                  <a:cubicBezTo>
                    <a:pt x="173" y="236"/>
                    <a:pt x="173" y="235"/>
                    <a:pt x="174" y="235"/>
                  </a:cubicBezTo>
                  <a:cubicBezTo>
                    <a:pt x="175" y="237"/>
                    <a:pt x="174" y="240"/>
                    <a:pt x="173" y="240"/>
                  </a:cubicBezTo>
                  <a:cubicBezTo>
                    <a:pt x="173" y="242"/>
                    <a:pt x="174" y="240"/>
                    <a:pt x="173" y="240"/>
                  </a:cubicBezTo>
                  <a:close/>
                  <a:moveTo>
                    <a:pt x="137" y="32"/>
                  </a:moveTo>
                  <a:cubicBezTo>
                    <a:pt x="137" y="31"/>
                    <a:pt x="135" y="31"/>
                    <a:pt x="135" y="30"/>
                  </a:cubicBezTo>
                  <a:cubicBezTo>
                    <a:pt x="135" y="28"/>
                    <a:pt x="137" y="28"/>
                    <a:pt x="138" y="27"/>
                  </a:cubicBezTo>
                  <a:cubicBezTo>
                    <a:pt x="139" y="24"/>
                    <a:pt x="134" y="25"/>
                    <a:pt x="133" y="23"/>
                  </a:cubicBezTo>
                  <a:cubicBezTo>
                    <a:pt x="131" y="20"/>
                    <a:pt x="144" y="17"/>
                    <a:pt x="136" y="15"/>
                  </a:cubicBezTo>
                  <a:cubicBezTo>
                    <a:pt x="133" y="15"/>
                    <a:pt x="130" y="14"/>
                    <a:pt x="127" y="14"/>
                  </a:cubicBezTo>
                  <a:cubicBezTo>
                    <a:pt x="125" y="14"/>
                    <a:pt x="124" y="13"/>
                    <a:pt x="123" y="13"/>
                  </a:cubicBezTo>
                  <a:cubicBezTo>
                    <a:pt x="121" y="12"/>
                    <a:pt x="119" y="12"/>
                    <a:pt x="117" y="12"/>
                  </a:cubicBezTo>
                  <a:cubicBezTo>
                    <a:pt x="116" y="12"/>
                    <a:pt x="115" y="11"/>
                    <a:pt x="113" y="10"/>
                  </a:cubicBezTo>
                  <a:cubicBezTo>
                    <a:pt x="113" y="9"/>
                    <a:pt x="112" y="9"/>
                    <a:pt x="111" y="9"/>
                  </a:cubicBezTo>
                  <a:cubicBezTo>
                    <a:pt x="111" y="8"/>
                    <a:pt x="111" y="7"/>
                    <a:pt x="110" y="6"/>
                  </a:cubicBezTo>
                  <a:cubicBezTo>
                    <a:pt x="110" y="5"/>
                    <a:pt x="108" y="5"/>
                    <a:pt x="108" y="4"/>
                  </a:cubicBezTo>
                  <a:cubicBezTo>
                    <a:pt x="107" y="2"/>
                    <a:pt x="109" y="1"/>
                    <a:pt x="109" y="0"/>
                  </a:cubicBezTo>
                  <a:cubicBezTo>
                    <a:pt x="107" y="0"/>
                    <a:pt x="105" y="2"/>
                    <a:pt x="103" y="2"/>
                  </a:cubicBezTo>
                  <a:cubicBezTo>
                    <a:pt x="100" y="3"/>
                    <a:pt x="98" y="2"/>
                    <a:pt x="96" y="3"/>
                  </a:cubicBezTo>
                  <a:cubicBezTo>
                    <a:pt x="94" y="3"/>
                    <a:pt x="91" y="2"/>
                    <a:pt x="90" y="3"/>
                  </a:cubicBezTo>
                  <a:cubicBezTo>
                    <a:pt x="88" y="4"/>
                    <a:pt x="87" y="6"/>
                    <a:pt x="87" y="8"/>
                  </a:cubicBezTo>
                  <a:cubicBezTo>
                    <a:pt x="85" y="10"/>
                    <a:pt x="83" y="8"/>
                    <a:pt x="81" y="7"/>
                  </a:cubicBezTo>
                  <a:cubicBezTo>
                    <a:pt x="79" y="5"/>
                    <a:pt x="78" y="5"/>
                    <a:pt x="76" y="6"/>
                  </a:cubicBezTo>
                  <a:cubicBezTo>
                    <a:pt x="75" y="8"/>
                    <a:pt x="74" y="9"/>
                    <a:pt x="74" y="11"/>
                  </a:cubicBezTo>
                  <a:cubicBezTo>
                    <a:pt x="75" y="13"/>
                    <a:pt x="76" y="14"/>
                    <a:pt x="75" y="15"/>
                  </a:cubicBezTo>
                  <a:cubicBezTo>
                    <a:pt x="74" y="16"/>
                    <a:pt x="72" y="15"/>
                    <a:pt x="71" y="15"/>
                  </a:cubicBezTo>
                  <a:cubicBezTo>
                    <a:pt x="71" y="14"/>
                    <a:pt x="71" y="14"/>
                    <a:pt x="70" y="13"/>
                  </a:cubicBezTo>
                  <a:cubicBezTo>
                    <a:pt x="69" y="13"/>
                    <a:pt x="68" y="13"/>
                    <a:pt x="67" y="13"/>
                  </a:cubicBezTo>
                  <a:cubicBezTo>
                    <a:pt x="67" y="15"/>
                    <a:pt x="67" y="16"/>
                    <a:pt x="67" y="17"/>
                  </a:cubicBezTo>
                  <a:cubicBezTo>
                    <a:pt x="67" y="18"/>
                    <a:pt x="68" y="18"/>
                    <a:pt x="68" y="18"/>
                  </a:cubicBezTo>
                  <a:cubicBezTo>
                    <a:pt x="69" y="20"/>
                    <a:pt x="68" y="20"/>
                    <a:pt x="69" y="22"/>
                  </a:cubicBezTo>
                  <a:cubicBezTo>
                    <a:pt x="69" y="22"/>
                    <a:pt x="69" y="22"/>
                    <a:pt x="69" y="23"/>
                  </a:cubicBezTo>
                  <a:cubicBezTo>
                    <a:pt x="69" y="27"/>
                    <a:pt x="67" y="23"/>
                    <a:pt x="66" y="22"/>
                  </a:cubicBezTo>
                  <a:cubicBezTo>
                    <a:pt x="65" y="21"/>
                    <a:pt x="65" y="20"/>
                    <a:pt x="63" y="20"/>
                  </a:cubicBezTo>
                  <a:cubicBezTo>
                    <a:pt x="59" y="21"/>
                    <a:pt x="58" y="24"/>
                    <a:pt x="56" y="19"/>
                  </a:cubicBezTo>
                  <a:cubicBezTo>
                    <a:pt x="55" y="18"/>
                    <a:pt x="54" y="15"/>
                    <a:pt x="52" y="17"/>
                  </a:cubicBezTo>
                  <a:cubicBezTo>
                    <a:pt x="51" y="19"/>
                    <a:pt x="52" y="21"/>
                    <a:pt x="51" y="23"/>
                  </a:cubicBezTo>
                  <a:cubicBezTo>
                    <a:pt x="51" y="24"/>
                    <a:pt x="50" y="25"/>
                    <a:pt x="49" y="25"/>
                  </a:cubicBezTo>
                  <a:cubicBezTo>
                    <a:pt x="49" y="26"/>
                    <a:pt x="48" y="27"/>
                    <a:pt x="48" y="28"/>
                  </a:cubicBezTo>
                  <a:cubicBezTo>
                    <a:pt x="47" y="29"/>
                    <a:pt x="46" y="30"/>
                    <a:pt x="47" y="32"/>
                  </a:cubicBezTo>
                  <a:cubicBezTo>
                    <a:pt x="47" y="33"/>
                    <a:pt x="50" y="34"/>
                    <a:pt x="47" y="35"/>
                  </a:cubicBezTo>
                  <a:cubicBezTo>
                    <a:pt x="45" y="36"/>
                    <a:pt x="45" y="33"/>
                    <a:pt x="44" y="32"/>
                  </a:cubicBezTo>
                  <a:cubicBezTo>
                    <a:pt x="43" y="31"/>
                    <a:pt x="43" y="31"/>
                    <a:pt x="43" y="30"/>
                  </a:cubicBezTo>
                  <a:cubicBezTo>
                    <a:pt x="43" y="29"/>
                    <a:pt x="43" y="29"/>
                    <a:pt x="43" y="28"/>
                  </a:cubicBezTo>
                  <a:cubicBezTo>
                    <a:pt x="42" y="27"/>
                    <a:pt x="41" y="27"/>
                    <a:pt x="40" y="27"/>
                  </a:cubicBezTo>
                  <a:cubicBezTo>
                    <a:pt x="39" y="27"/>
                    <a:pt x="39" y="26"/>
                    <a:pt x="38" y="26"/>
                  </a:cubicBezTo>
                  <a:cubicBezTo>
                    <a:pt x="37" y="24"/>
                    <a:pt x="36" y="24"/>
                    <a:pt x="35" y="22"/>
                  </a:cubicBezTo>
                  <a:cubicBezTo>
                    <a:pt x="35" y="20"/>
                    <a:pt x="35" y="18"/>
                    <a:pt x="33" y="18"/>
                  </a:cubicBezTo>
                  <a:cubicBezTo>
                    <a:pt x="32" y="20"/>
                    <a:pt x="33" y="21"/>
                    <a:pt x="31" y="22"/>
                  </a:cubicBezTo>
                  <a:cubicBezTo>
                    <a:pt x="30" y="22"/>
                    <a:pt x="29" y="22"/>
                    <a:pt x="29" y="23"/>
                  </a:cubicBezTo>
                  <a:cubicBezTo>
                    <a:pt x="28" y="24"/>
                    <a:pt x="30" y="24"/>
                    <a:pt x="30" y="25"/>
                  </a:cubicBezTo>
                  <a:cubicBezTo>
                    <a:pt x="31" y="27"/>
                    <a:pt x="29" y="27"/>
                    <a:pt x="28" y="28"/>
                  </a:cubicBezTo>
                  <a:cubicBezTo>
                    <a:pt x="26" y="30"/>
                    <a:pt x="27" y="31"/>
                    <a:pt x="24" y="31"/>
                  </a:cubicBezTo>
                  <a:cubicBezTo>
                    <a:pt x="24" y="35"/>
                    <a:pt x="19" y="31"/>
                    <a:pt x="18" y="31"/>
                  </a:cubicBezTo>
                  <a:cubicBezTo>
                    <a:pt x="16" y="31"/>
                    <a:pt x="15" y="33"/>
                    <a:pt x="14" y="33"/>
                  </a:cubicBezTo>
                  <a:cubicBezTo>
                    <a:pt x="12" y="34"/>
                    <a:pt x="10" y="33"/>
                    <a:pt x="8" y="33"/>
                  </a:cubicBezTo>
                  <a:cubicBezTo>
                    <a:pt x="8" y="35"/>
                    <a:pt x="5" y="34"/>
                    <a:pt x="4" y="36"/>
                  </a:cubicBezTo>
                  <a:cubicBezTo>
                    <a:pt x="3" y="38"/>
                    <a:pt x="4" y="39"/>
                    <a:pt x="6" y="40"/>
                  </a:cubicBezTo>
                  <a:cubicBezTo>
                    <a:pt x="7" y="41"/>
                    <a:pt x="7" y="43"/>
                    <a:pt x="8" y="45"/>
                  </a:cubicBezTo>
                  <a:cubicBezTo>
                    <a:pt x="9" y="45"/>
                    <a:pt x="10" y="46"/>
                    <a:pt x="10" y="47"/>
                  </a:cubicBezTo>
                  <a:cubicBezTo>
                    <a:pt x="11" y="48"/>
                    <a:pt x="10" y="49"/>
                    <a:pt x="10" y="50"/>
                  </a:cubicBezTo>
                  <a:cubicBezTo>
                    <a:pt x="10" y="50"/>
                    <a:pt x="10" y="52"/>
                    <a:pt x="10" y="52"/>
                  </a:cubicBezTo>
                  <a:cubicBezTo>
                    <a:pt x="9" y="53"/>
                    <a:pt x="9" y="52"/>
                    <a:pt x="8" y="52"/>
                  </a:cubicBezTo>
                  <a:cubicBezTo>
                    <a:pt x="7" y="53"/>
                    <a:pt x="6" y="54"/>
                    <a:pt x="5" y="55"/>
                  </a:cubicBezTo>
                  <a:cubicBezTo>
                    <a:pt x="4" y="55"/>
                    <a:pt x="5" y="55"/>
                    <a:pt x="4" y="55"/>
                  </a:cubicBezTo>
                  <a:cubicBezTo>
                    <a:pt x="3" y="55"/>
                    <a:pt x="1" y="54"/>
                    <a:pt x="0" y="56"/>
                  </a:cubicBezTo>
                  <a:cubicBezTo>
                    <a:pt x="0" y="56"/>
                    <a:pt x="1" y="57"/>
                    <a:pt x="1" y="57"/>
                  </a:cubicBezTo>
                  <a:cubicBezTo>
                    <a:pt x="1" y="58"/>
                    <a:pt x="2" y="58"/>
                    <a:pt x="2" y="58"/>
                  </a:cubicBezTo>
                  <a:cubicBezTo>
                    <a:pt x="3" y="59"/>
                    <a:pt x="3" y="59"/>
                    <a:pt x="3" y="60"/>
                  </a:cubicBezTo>
                  <a:cubicBezTo>
                    <a:pt x="3" y="61"/>
                    <a:pt x="3" y="61"/>
                    <a:pt x="4" y="62"/>
                  </a:cubicBezTo>
                  <a:cubicBezTo>
                    <a:pt x="5" y="63"/>
                    <a:pt x="6" y="62"/>
                    <a:pt x="7" y="63"/>
                  </a:cubicBezTo>
                  <a:cubicBezTo>
                    <a:pt x="8" y="63"/>
                    <a:pt x="8" y="64"/>
                    <a:pt x="8" y="65"/>
                  </a:cubicBezTo>
                  <a:cubicBezTo>
                    <a:pt x="8" y="66"/>
                    <a:pt x="9" y="66"/>
                    <a:pt x="9" y="67"/>
                  </a:cubicBezTo>
                  <a:cubicBezTo>
                    <a:pt x="9" y="67"/>
                    <a:pt x="8" y="67"/>
                    <a:pt x="8" y="67"/>
                  </a:cubicBezTo>
                  <a:cubicBezTo>
                    <a:pt x="8" y="67"/>
                    <a:pt x="7" y="67"/>
                    <a:pt x="7" y="67"/>
                  </a:cubicBezTo>
                  <a:cubicBezTo>
                    <a:pt x="7" y="67"/>
                    <a:pt x="7" y="68"/>
                    <a:pt x="7" y="68"/>
                  </a:cubicBezTo>
                  <a:cubicBezTo>
                    <a:pt x="7" y="69"/>
                    <a:pt x="6" y="70"/>
                    <a:pt x="5" y="71"/>
                  </a:cubicBezTo>
                  <a:cubicBezTo>
                    <a:pt x="4" y="73"/>
                    <a:pt x="6" y="72"/>
                    <a:pt x="6" y="74"/>
                  </a:cubicBezTo>
                  <a:cubicBezTo>
                    <a:pt x="6" y="74"/>
                    <a:pt x="5" y="75"/>
                    <a:pt x="5" y="76"/>
                  </a:cubicBezTo>
                  <a:cubicBezTo>
                    <a:pt x="5" y="76"/>
                    <a:pt x="7" y="78"/>
                    <a:pt x="7" y="78"/>
                  </a:cubicBezTo>
                  <a:cubicBezTo>
                    <a:pt x="8" y="79"/>
                    <a:pt x="8" y="79"/>
                    <a:pt x="10" y="79"/>
                  </a:cubicBezTo>
                  <a:cubicBezTo>
                    <a:pt x="11" y="80"/>
                    <a:pt x="13" y="82"/>
                    <a:pt x="15" y="83"/>
                  </a:cubicBezTo>
                  <a:cubicBezTo>
                    <a:pt x="17" y="83"/>
                    <a:pt x="18" y="81"/>
                    <a:pt x="19" y="81"/>
                  </a:cubicBezTo>
                  <a:cubicBezTo>
                    <a:pt x="19" y="81"/>
                    <a:pt x="20" y="81"/>
                    <a:pt x="21" y="81"/>
                  </a:cubicBezTo>
                  <a:cubicBezTo>
                    <a:pt x="21" y="81"/>
                    <a:pt x="21" y="81"/>
                    <a:pt x="21" y="82"/>
                  </a:cubicBezTo>
                  <a:cubicBezTo>
                    <a:pt x="21" y="82"/>
                    <a:pt x="21" y="83"/>
                    <a:pt x="21" y="83"/>
                  </a:cubicBezTo>
                  <a:cubicBezTo>
                    <a:pt x="21" y="84"/>
                    <a:pt x="21" y="85"/>
                    <a:pt x="20" y="86"/>
                  </a:cubicBezTo>
                  <a:cubicBezTo>
                    <a:pt x="20" y="87"/>
                    <a:pt x="19" y="87"/>
                    <a:pt x="18" y="88"/>
                  </a:cubicBezTo>
                  <a:cubicBezTo>
                    <a:pt x="17" y="89"/>
                    <a:pt x="18" y="90"/>
                    <a:pt x="17" y="91"/>
                  </a:cubicBezTo>
                  <a:cubicBezTo>
                    <a:pt x="20" y="91"/>
                    <a:pt x="25" y="91"/>
                    <a:pt x="27" y="90"/>
                  </a:cubicBezTo>
                  <a:cubicBezTo>
                    <a:pt x="30" y="88"/>
                    <a:pt x="30" y="85"/>
                    <a:pt x="31" y="83"/>
                  </a:cubicBezTo>
                  <a:cubicBezTo>
                    <a:pt x="32" y="82"/>
                    <a:pt x="34" y="82"/>
                    <a:pt x="35" y="81"/>
                  </a:cubicBezTo>
                  <a:cubicBezTo>
                    <a:pt x="36" y="80"/>
                    <a:pt x="36" y="78"/>
                    <a:pt x="37" y="77"/>
                  </a:cubicBezTo>
                  <a:cubicBezTo>
                    <a:pt x="38" y="76"/>
                    <a:pt x="40" y="75"/>
                    <a:pt x="41" y="74"/>
                  </a:cubicBezTo>
                  <a:cubicBezTo>
                    <a:pt x="43" y="74"/>
                    <a:pt x="45" y="75"/>
                    <a:pt x="47" y="75"/>
                  </a:cubicBezTo>
                  <a:cubicBezTo>
                    <a:pt x="48" y="76"/>
                    <a:pt x="49" y="77"/>
                    <a:pt x="51" y="77"/>
                  </a:cubicBezTo>
                  <a:cubicBezTo>
                    <a:pt x="52" y="77"/>
                    <a:pt x="52" y="76"/>
                    <a:pt x="54" y="77"/>
                  </a:cubicBezTo>
                  <a:cubicBezTo>
                    <a:pt x="57" y="79"/>
                    <a:pt x="59" y="82"/>
                    <a:pt x="62" y="84"/>
                  </a:cubicBezTo>
                  <a:cubicBezTo>
                    <a:pt x="65" y="85"/>
                    <a:pt x="68" y="85"/>
                    <a:pt x="70" y="88"/>
                  </a:cubicBezTo>
                  <a:cubicBezTo>
                    <a:pt x="73" y="91"/>
                    <a:pt x="71" y="96"/>
                    <a:pt x="73" y="99"/>
                  </a:cubicBezTo>
                  <a:cubicBezTo>
                    <a:pt x="73" y="101"/>
                    <a:pt x="75" y="102"/>
                    <a:pt x="76" y="103"/>
                  </a:cubicBezTo>
                  <a:cubicBezTo>
                    <a:pt x="76" y="105"/>
                    <a:pt x="76" y="107"/>
                    <a:pt x="76" y="108"/>
                  </a:cubicBezTo>
                  <a:cubicBezTo>
                    <a:pt x="76" y="109"/>
                    <a:pt x="76" y="111"/>
                    <a:pt x="76" y="112"/>
                  </a:cubicBezTo>
                  <a:cubicBezTo>
                    <a:pt x="77" y="114"/>
                    <a:pt x="79" y="113"/>
                    <a:pt x="80" y="114"/>
                  </a:cubicBezTo>
                  <a:cubicBezTo>
                    <a:pt x="81" y="115"/>
                    <a:pt x="80" y="116"/>
                    <a:pt x="81" y="118"/>
                  </a:cubicBezTo>
                  <a:cubicBezTo>
                    <a:pt x="81" y="119"/>
                    <a:pt x="84" y="119"/>
                    <a:pt x="85" y="120"/>
                  </a:cubicBezTo>
                  <a:cubicBezTo>
                    <a:pt x="86" y="121"/>
                    <a:pt x="87" y="122"/>
                    <a:pt x="88" y="123"/>
                  </a:cubicBezTo>
                  <a:cubicBezTo>
                    <a:pt x="90" y="125"/>
                    <a:pt x="88" y="126"/>
                    <a:pt x="89" y="128"/>
                  </a:cubicBezTo>
                  <a:cubicBezTo>
                    <a:pt x="89" y="130"/>
                    <a:pt x="90" y="129"/>
                    <a:pt x="91" y="129"/>
                  </a:cubicBezTo>
                  <a:cubicBezTo>
                    <a:pt x="93" y="129"/>
                    <a:pt x="94" y="129"/>
                    <a:pt x="96" y="130"/>
                  </a:cubicBezTo>
                  <a:cubicBezTo>
                    <a:pt x="99" y="131"/>
                    <a:pt x="99" y="135"/>
                    <a:pt x="102" y="138"/>
                  </a:cubicBezTo>
                  <a:cubicBezTo>
                    <a:pt x="104" y="140"/>
                    <a:pt x="108" y="140"/>
                    <a:pt x="109" y="143"/>
                  </a:cubicBezTo>
                  <a:cubicBezTo>
                    <a:pt x="110" y="144"/>
                    <a:pt x="110" y="146"/>
                    <a:pt x="111" y="147"/>
                  </a:cubicBezTo>
                  <a:cubicBezTo>
                    <a:pt x="112" y="148"/>
                    <a:pt x="114" y="149"/>
                    <a:pt x="115" y="151"/>
                  </a:cubicBezTo>
                  <a:cubicBezTo>
                    <a:pt x="116" y="152"/>
                    <a:pt x="117" y="154"/>
                    <a:pt x="119" y="154"/>
                  </a:cubicBezTo>
                  <a:cubicBezTo>
                    <a:pt x="120" y="155"/>
                    <a:pt x="121" y="155"/>
                    <a:pt x="122" y="155"/>
                  </a:cubicBezTo>
                  <a:cubicBezTo>
                    <a:pt x="124" y="156"/>
                    <a:pt x="124" y="156"/>
                    <a:pt x="125" y="158"/>
                  </a:cubicBezTo>
                  <a:cubicBezTo>
                    <a:pt x="126" y="159"/>
                    <a:pt x="125" y="159"/>
                    <a:pt x="127" y="159"/>
                  </a:cubicBezTo>
                  <a:cubicBezTo>
                    <a:pt x="129" y="158"/>
                    <a:pt x="130" y="158"/>
                    <a:pt x="132" y="158"/>
                  </a:cubicBezTo>
                  <a:cubicBezTo>
                    <a:pt x="133" y="159"/>
                    <a:pt x="133" y="159"/>
                    <a:pt x="134" y="159"/>
                  </a:cubicBezTo>
                  <a:cubicBezTo>
                    <a:pt x="135" y="160"/>
                    <a:pt x="136" y="159"/>
                    <a:pt x="137" y="159"/>
                  </a:cubicBezTo>
                  <a:cubicBezTo>
                    <a:pt x="142" y="160"/>
                    <a:pt x="143" y="164"/>
                    <a:pt x="144" y="168"/>
                  </a:cubicBezTo>
                  <a:cubicBezTo>
                    <a:pt x="146" y="172"/>
                    <a:pt x="149" y="169"/>
                    <a:pt x="151" y="170"/>
                  </a:cubicBezTo>
                  <a:cubicBezTo>
                    <a:pt x="156" y="172"/>
                    <a:pt x="150" y="174"/>
                    <a:pt x="151" y="175"/>
                  </a:cubicBezTo>
                  <a:cubicBezTo>
                    <a:pt x="154" y="175"/>
                    <a:pt x="158" y="173"/>
                    <a:pt x="161" y="175"/>
                  </a:cubicBezTo>
                  <a:cubicBezTo>
                    <a:pt x="163" y="176"/>
                    <a:pt x="164" y="180"/>
                    <a:pt x="163" y="182"/>
                  </a:cubicBezTo>
                  <a:cubicBezTo>
                    <a:pt x="163" y="186"/>
                    <a:pt x="164" y="186"/>
                    <a:pt x="167" y="188"/>
                  </a:cubicBezTo>
                  <a:cubicBezTo>
                    <a:pt x="169" y="188"/>
                    <a:pt x="172" y="193"/>
                    <a:pt x="174" y="190"/>
                  </a:cubicBezTo>
                  <a:cubicBezTo>
                    <a:pt x="179" y="188"/>
                    <a:pt x="181" y="199"/>
                    <a:pt x="181" y="202"/>
                  </a:cubicBezTo>
                  <a:cubicBezTo>
                    <a:pt x="182" y="204"/>
                    <a:pt x="183" y="205"/>
                    <a:pt x="184" y="207"/>
                  </a:cubicBezTo>
                  <a:cubicBezTo>
                    <a:pt x="184" y="209"/>
                    <a:pt x="184" y="212"/>
                    <a:pt x="185" y="214"/>
                  </a:cubicBezTo>
                  <a:cubicBezTo>
                    <a:pt x="186" y="216"/>
                    <a:pt x="190" y="220"/>
                    <a:pt x="187" y="223"/>
                  </a:cubicBezTo>
                  <a:cubicBezTo>
                    <a:pt x="186" y="224"/>
                    <a:pt x="184" y="223"/>
                    <a:pt x="182" y="224"/>
                  </a:cubicBezTo>
                  <a:cubicBezTo>
                    <a:pt x="182" y="224"/>
                    <a:pt x="181" y="225"/>
                    <a:pt x="180" y="226"/>
                  </a:cubicBezTo>
                  <a:cubicBezTo>
                    <a:pt x="180" y="227"/>
                    <a:pt x="181" y="226"/>
                    <a:pt x="181" y="227"/>
                  </a:cubicBezTo>
                  <a:cubicBezTo>
                    <a:pt x="182" y="229"/>
                    <a:pt x="182" y="230"/>
                    <a:pt x="181" y="232"/>
                  </a:cubicBezTo>
                  <a:cubicBezTo>
                    <a:pt x="180" y="234"/>
                    <a:pt x="179" y="234"/>
                    <a:pt x="176" y="235"/>
                  </a:cubicBezTo>
                  <a:cubicBezTo>
                    <a:pt x="177" y="237"/>
                    <a:pt x="177" y="240"/>
                    <a:pt x="178" y="242"/>
                  </a:cubicBezTo>
                  <a:cubicBezTo>
                    <a:pt x="179" y="244"/>
                    <a:pt x="181" y="244"/>
                    <a:pt x="183" y="243"/>
                  </a:cubicBezTo>
                  <a:cubicBezTo>
                    <a:pt x="184" y="243"/>
                    <a:pt x="184" y="243"/>
                    <a:pt x="185" y="242"/>
                  </a:cubicBezTo>
                  <a:cubicBezTo>
                    <a:pt x="186" y="241"/>
                    <a:pt x="186" y="239"/>
                    <a:pt x="187" y="238"/>
                  </a:cubicBezTo>
                  <a:cubicBezTo>
                    <a:pt x="188" y="236"/>
                    <a:pt x="190" y="235"/>
                    <a:pt x="192" y="233"/>
                  </a:cubicBezTo>
                  <a:cubicBezTo>
                    <a:pt x="194" y="232"/>
                    <a:pt x="195" y="230"/>
                    <a:pt x="195" y="227"/>
                  </a:cubicBezTo>
                  <a:cubicBezTo>
                    <a:pt x="195" y="224"/>
                    <a:pt x="194" y="222"/>
                    <a:pt x="197" y="220"/>
                  </a:cubicBezTo>
                  <a:cubicBezTo>
                    <a:pt x="199" y="219"/>
                    <a:pt x="201" y="219"/>
                    <a:pt x="203" y="219"/>
                  </a:cubicBezTo>
                  <a:cubicBezTo>
                    <a:pt x="205" y="219"/>
                    <a:pt x="207" y="219"/>
                    <a:pt x="207" y="217"/>
                  </a:cubicBezTo>
                  <a:cubicBezTo>
                    <a:pt x="207" y="214"/>
                    <a:pt x="206" y="211"/>
                    <a:pt x="206" y="208"/>
                  </a:cubicBezTo>
                  <a:cubicBezTo>
                    <a:pt x="206" y="206"/>
                    <a:pt x="206" y="206"/>
                    <a:pt x="203" y="205"/>
                  </a:cubicBezTo>
                  <a:cubicBezTo>
                    <a:pt x="201" y="203"/>
                    <a:pt x="200" y="202"/>
                    <a:pt x="197" y="201"/>
                  </a:cubicBezTo>
                  <a:cubicBezTo>
                    <a:pt x="195" y="201"/>
                    <a:pt x="192" y="200"/>
                    <a:pt x="193" y="197"/>
                  </a:cubicBezTo>
                  <a:cubicBezTo>
                    <a:pt x="193" y="196"/>
                    <a:pt x="194" y="195"/>
                    <a:pt x="195" y="194"/>
                  </a:cubicBezTo>
                  <a:cubicBezTo>
                    <a:pt x="196" y="192"/>
                    <a:pt x="195" y="192"/>
                    <a:pt x="195" y="191"/>
                  </a:cubicBezTo>
                  <a:cubicBezTo>
                    <a:pt x="195" y="190"/>
                    <a:pt x="196" y="189"/>
                    <a:pt x="197" y="188"/>
                  </a:cubicBezTo>
                  <a:cubicBezTo>
                    <a:pt x="197" y="187"/>
                    <a:pt x="198" y="186"/>
                    <a:pt x="198" y="184"/>
                  </a:cubicBezTo>
                  <a:cubicBezTo>
                    <a:pt x="199" y="183"/>
                    <a:pt x="200" y="182"/>
                    <a:pt x="201" y="181"/>
                  </a:cubicBezTo>
                  <a:cubicBezTo>
                    <a:pt x="202" y="181"/>
                    <a:pt x="202" y="179"/>
                    <a:pt x="203" y="178"/>
                  </a:cubicBezTo>
                  <a:cubicBezTo>
                    <a:pt x="204" y="177"/>
                    <a:pt x="207" y="177"/>
                    <a:pt x="209" y="179"/>
                  </a:cubicBezTo>
                  <a:cubicBezTo>
                    <a:pt x="208" y="179"/>
                    <a:pt x="207" y="179"/>
                    <a:pt x="208" y="180"/>
                  </a:cubicBezTo>
                  <a:cubicBezTo>
                    <a:pt x="208" y="181"/>
                    <a:pt x="210" y="182"/>
                    <a:pt x="210" y="182"/>
                  </a:cubicBezTo>
                  <a:cubicBezTo>
                    <a:pt x="212" y="183"/>
                    <a:pt x="215" y="183"/>
                    <a:pt x="217" y="183"/>
                  </a:cubicBezTo>
                  <a:cubicBezTo>
                    <a:pt x="218" y="183"/>
                    <a:pt x="220" y="183"/>
                    <a:pt x="221" y="184"/>
                  </a:cubicBezTo>
                  <a:cubicBezTo>
                    <a:pt x="222" y="185"/>
                    <a:pt x="222" y="187"/>
                    <a:pt x="222" y="187"/>
                  </a:cubicBezTo>
                  <a:cubicBezTo>
                    <a:pt x="223" y="190"/>
                    <a:pt x="224" y="192"/>
                    <a:pt x="225" y="194"/>
                  </a:cubicBezTo>
                  <a:cubicBezTo>
                    <a:pt x="227" y="195"/>
                    <a:pt x="229" y="197"/>
                    <a:pt x="230" y="196"/>
                  </a:cubicBezTo>
                  <a:cubicBezTo>
                    <a:pt x="231" y="195"/>
                    <a:pt x="231" y="193"/>
                    <a:pt x="232" y="192"/>
                  </a:cubicBezTo>
                  <a:cubicBezTo>
                    <a:pt x="232" y="191"/>
                    <a:pt x="233" y="190"/>
                    <a:pt x="233" y="189"/>
                  </a:cubicBezTo>
                  <a:cubicBezTo>
                    <a:pt x="232" y="183"/>
                    <a:pt x="227" y="181"/>
                    <a:pt x="224" y="177"/>
                  </a:cubicBezTo>
                  <a:cubicBezTo>
                    <a:pt x="223" y="175"/>
                    <a:pt x="222" y="174"/>
                    <a:pt x="219" y="173"/>
                  </a:cubicBezTo>
                  <a:cubicBezTo>
                    <a:pt x="217" y="172"/>
                    <a:pt x="215" y="172"/>
                    <a:pt x="213" y="170"/>
                  </a:cubicBezTo>
                  <a:cubicBezTo>
                    <a:pt x="210" y="168"/>
                    <a:pt x="208" y="166"/>
                    <a:pt x="206" y="164"/>
                  </a:cubicBezTo>
                  <a:cubicBezTo>
                    <a:pt x="203" y="163"/>
                    <a:pt x="201" y="162"/>
                    <a:pt x="198" y="161"/>
                  </a:cubicBezTo>
                  <a:cubicBezTo>
                    <a:pt x="196" y="160"/>
                    <a:pt x="193" y="159"/>
                    <a:pt x="191" y="158"/>
                  </a:cubicBezTo>
                  <a:cubicBezTo>
                    <a:pt x="189" y="156"/>
                    <a:pt x="186" y="156"/>
                    <a:pt x="184" y="154"/>
                  </a:cubicBezTo>
                  <a:cubicBezTo>
                    <a:pt x="182" y="153"/>
                    <a:pt x="181" y="150"/>
                    <a:pt x="182" y="148"/>
                  </a:cubicBezTo>
                  <a:cubicBezTo>
                    <a:pt x="184" y="147"/>
                    <a:pt x="186" y="147"/>
                    <a:pt x="187" y="146"/>
                  </a:cubicBezTo>
                  <a:cubicBezTo>
                    <a:pt x="189" y="145"/>
                    <a:pt x="187" y="142"/>
                    <a:pt x="186" y="142"/>
                  </a:cubicBezTo>
                  <a:cubicBezTo>
                    <a:pt x="185" y="141"/>
                    <a:pt x="182" y="142"/>
                    <a:pt x="181" y="142"/>
                  </a:cubicBezTo>
                  <a:cubicBezTo>
                    <a:pt x="178" y="142"/>
                    <a:pt x="175" y="142"/>
                    <a:pt x="172" y="142"/>
                  </a:cubicBezTo>
                  <a:cubicBezTo>
                    <a:pt x="168" y="142"/>
                    <a:pt x="166" y="141"/>
                    <a:pt x="163" y="139"/>
                  </a:cubicBezTo>
                  <a:cubicBezTo>
                    <a:pt x="162" y="138"/>
                    <a:pt x="160" y="138"/>
                    <a:pt x="160" y="137"/>
                  </a:cubicBezTo>
                  <a:cubicBezTo>
                    <a:pt x="159" y="136"/>
                    <a:pt x="159" y="135"/>
                    <a:pt x="158" y="134"/>
                  </a:cubicBezTo>
                  <a:cubicBezTo>
                    <a:pt x="155" y="133"/>
                    <a:pt x="153" y="131"/>
                    <a:pt x="151" y="129"/>
                  </a:cubicBezTo>
                  <a:cubicBezTo>
                    <a:pt x="147" y="125"/>
                    <a:pt x="144" y="120"/>
                    <a:pt x="142" y="114"/>
                  </a:cubicBezTo>
                  <a:cubicBezTo>
                    <a:pt x="141" y="111"/>
                    <a:pt x="140" y="108"/>
                    <a:pt x="140" y="106"/>
                  </a:cubicBezTo>
                  <a:cubicBezTo>
                    <a:pt x="139" y="103"/>
                    <a:pt x="139" y="100"/>
                    <a:pt x="136" y="98"/>
                  </a:cubicBezTo>
                  <a:cubicBezTo>
                    <a:pt x="134" y="96"/>
                    <a:pt x="131" y="95"/>
                    <a:pt x="129" y="93"/>
                  </a:cubicBezTo>
                  <a:cubicBezTo>
                    <a:pt x="127" y="91"/>
                    <a:pt x="125" y="89"/>
                    <a:pt x="123" y="88"/>
                  </a:cubicBezTo>
                  <a:cubicBezTo>
                    <a:pt x="121" y="86"/>
                    <a:pt x="118" y="86"/>
                    <a:pt x="116" y="84"/>
                  </a:cubicBezTo>
                  <a:cubicBezTo>
                    <a:pt x="114" y="82"/>
                    <a:pt x="112" y="79"/>
                    <a:pt x="112" y="77"/>
                  </a:cubicBezTo>
                  <a:cubicBezTo>
                    <a:pt x="111" y="74"/>
                    <a:pt x="111" y="71"/>
                    <a:pt x="111" y="68"/>
                  </a:cubicBezTo>
                  <a:cubicBezTo>
                    <a:pt x="110" y="66"/>
                    <a:pt x="110" y="64"/>
                    <a:pt x="112" y="64"/>
                  </a:cubicBezTo>
                  <a:cubicBezTo>
                    <a:pt x="112" y="63"/>
                    <a:pt x="113" y="62"/>
                    <a:pt x="113" y="62"/>
                  </a:cubicBezTo>
                  <a:cubicBezTo>
                    <a:pt x="114" y="62"/>
                    <a:pt x="114" y="63"/>
                    <a:pt x="114" y="63"/>
                  </a:cubicBezTo>
                  <a:cubicBezTo>
                    <a:pt x="116" y="62"/>
                    <a:pt x="116" y="59"/>
                    <a:pt x="114" y="58"/>
                  </a:cubicBezTo>
                  <a:cubicBezTo>
                    <a:pt x="113" y="57"/>
                    <a:pt x="112" y="57"/>
                    <a:pt x="112" y="55"/>
                  </a:cubicBezTo>
                  <a:cubicBezTo>
                    <a:pt x="111" y="55"/>
                    <a:pt x="111" y="53"/>
                    <a:pt x="111" y="53"/>
                  </a:cubicBezTo>
                  <a:cubicBezTo>
                    <a:pt x="110" y="53"/>
                    <a:pt x="109" y="54"/>
                    <a:pt x="109" y="53"/>
                  </a:cubicBezTo>
                  <a:cubicBezTo>
                    <a:pt x="108" y="53"/>
                    <a:pt x="109" y="50"/>
                    <a:pt x="109" y="50"/>
                  </a:cubicBezTo>
                  <a:cubicBezTo>
                    <a:pt x="110" y="47"/>
                    <a:pt x="112" y="43"/>
                    <a:pt x="115" y="44"/>
                  </a:cubicBezTo>
                  <a:cubicBezTo>
                    <a:pt x="115" y="44"/>
                    <a:pt x="114" y="45"/>
                    <a:pt x="114" y="45"/>
                  </a:cubicBezTo>
                  <a:cubicBezTo>
                    <a:pt x="116" y="46"/>
                    <a:pt x="119" y="44"/>
                    <a:pt x="120" y="43"/>
                  </a:cubicBezTo>
                  <a:cubicBezTo>
                    <a:pt x="121" y="42"/>
                    <a:pt x="123" y="42"/>
                    <a:pt x="124" y="41"/>
                  </a:cubicBezTo>
                  <a:cubicBezTo>
                    <a:pt x="124" y="41"/>
                    <a:pt x="126" y="41"/>
                    <a:pt x="126" y="41"/>
                  </a:cubicBezTo>
                  <a:cubicBezTo>
                    <a:pt x="128" y="39"/>
                    <a:pt x="126" y="37"/>
                    <a:pt x="129" y="37"/>
                  </a:cubicBezTo>
                  <a:cubicBezTo>
                    <a:pt x="130" y="38"/>
                    <a:pt x="133" y="38"/>
                    <a:pt x="132" y="40"/>
                  </a:cubicBezTo>
                  <a:cubicBezTo>
                    <a:pt x="134" y="39"/>
                    <a:pt x="135" y="37"/>
                    <a:pt x="136" y="37"/>
                  </a:cubicBezTo>
                  <a:cubicBezTo>
                    <a:pt x="137" y="35"/>
                    <a:pt x="138" y="34"/>
                    <a:pt x="137" y="32"/>
                  </a:cubicBezTo>
                  <a:close/>
                  <a:moveTo>
                    <a:pt x="61" y="173"/>
                  </a:moveTo>
                  <a:cubicBezTo>
                    <a:pt x="61" y="172"/>
                    <a:pt x="61" y="170"/>
                    <a:pt x="60" y="169"/>
                  </a:cubicBezTo>
                  <a:cubicBezTo>
                    <a:pt x="59" y="168"/>
                    <a:pt x="59" y="168"/>
                    <a:pt x="58" y="167"/>
                  </a:cubicBezTo>
                  <a:cubicBezTo>
                    <a:pt x="58" y="166"/>
                    <a:pt x="59" y="165"/>
                    <a:pt x="59" y="164"/>
                  </a:cubicBezTo>
                  <a:cubicBezTo>
                    <a:pt x="57" y="165"/>
                    <a:pt x="58" y="162"/>
                    <a:pt x="56" y="163"/>
                  </a:cubicBezTo>
                  <a:cubicBezTo>
                    <a:pt x="56" y="162"/>
                    <a:pt x="58" y="160"/>
                    <a:pt x="56" y="159"/>
                  </a:cubicBezTo>
                  <a:cubicBezTo>
                    <a:pt x="55" y="159"/>
                    <a:pt x="55" y="161"/>
                    <a:pt x="54" y="161"/>
                  </a:cubicBezTo>
                  <a:cubicBezTo>
                    <a:pt x="54" y="160"/>
                    <a:pt x="52" y="159"/>
                    <a:pt x="51" y="159"/>
                  </a:cubicBezTo>
                  <a:cubicBezTo>
                    <a:pt x="50" y="159"/>
                    <a:pt x="49" y="161"/>
                    <a:pt x="48" y="162"/>
                  </a:cubicBezTo>
                  <a:cubicBezTo>
                    <a:pt x="47" y="163"/>
                    <a:pt x="46" y="164"/>
                    <a:pt x="45" y="165"/>
                  </a:cubicBezTo>
                  <a:cubicBezTo>
                    <a:pt x="44" y="166"/>
                    <a:pt x="42" y="168"/>
                    <a:pt x="41" y="167"/>
                  </a:cubicBezTo>
                  <a:cubicBezTo>
                    <a:pt x="39" y="169"/>
                    <a:pt x="36" y="171"/>
                    <a:pt x="33" y="169"/>
                  </a:cubicBezTo>
                  <a:cubicBezTo>
                    <a:pt x="31" y="166"/>
                    <a:pt x="35" y="164"/>
                    <a:pt x="34" y="162"/>
                  </a:cubicBezTo>
                  <a:cubicBezTo>
                    <a:pt x="31" y="163"/>
                    <a:pt x="31" y="166"/>
                    <a:pt x="31" y="168"/>
                  </a:cubicBezTo>
                  <a:cubicBezTo>
                    <a:pt x="31" y="170"/>
                    <a:pt x="30" y="171"/>
                    <a:pt x="31" y="172"/>
                  </a:cubicBezTo>
                  <a:cubicBezTo>
                    <a:pt x="31" y="173"/>
                    <a:pt x="30" y="176"/>
                    <a:pt x="31" y="176"/>
                  </a:cubicBezTo>
                  <a:cubicBezTo>
                    <a:pt x="32" y="175"/>
                    <a:pt x="34" y="177"/>
                    <a:pt x="35" y="178"/>
                  </a:cubicBezTo>
                  <a:cubicBezTo>
                    <a:pt x="35" y="180"/>
                    <a:pt x="34" y="182"/>
                    <a:pt x="36" y="182"/>
                  </a:cubicBezTo>
                  <a:cubicBezTo>
                    <a:pt x="37" y="184"/>
                    <a:pt x="37" y="187"/>
                    <a:pt x="36" y="189"/>
                  </a:cubicBezTo>
                  <a:cubicBezTo>
                    <a:pt x="36" y="190"/>
                    <a:pt x="35" y="190"/>
                    <a:pt x="35" y="191"/>
                  </a:cubicBezTo>
                  <a:cubicBezTo>
                    <a:pt x="34" y="192"/>
                    <a:pt x="35" y="194"/>
                    <a:pt x="36" y="194"/>
                  </a:cubicBezTo>
                  <a:cubicBezTo>
                    <a:pt x="36" y="194"/>
                    <a:pt x="36" y="194"/>
                    <a:pt x="37" y="193"/>
                  </a:cubicBezTo>
                  <a:cubicBezTo>
                    <a:pt x="37" y="194"/>
                    <a:pt x="38" y="195"/>
                    <a:pt x="38" y="195"/>
                  </a:cubicBezTo>
                  <a:cubicBezTo>
                    <a:pt x="38" y="196"/>
                    <a:pt x="37" y="197"/>
                    <a:pt x="37" y="198"/>
                  </a:cubicBezTo>
                  <a:cubicBezTo>
                    <a:pt x="37" y="198"/>
                    <a:pt x="36" y="198"/>
                    <a:pt x="36" y="198"/>
                  </a:cubicBezTo>
                  <a:cubicBezTo>
                    <a:pt x="36" y="199"/>
                    <a:pt x="36" y="200"/>
                    <a:pt x="36" y="202"/>
                  </a:cubicBezTo>
                  <a:cubicBezTo>
                    <a:pt x="35" y="203"/>
                    <a:pt x="35" y="203"/>
                    <a:pt x="35" y="204"/>
                  </a:cubicBezTo>
                  <a:cubicBezTo>
                    <a:pt x="34" y="206"/>
                    <a:pt x="34" y="210"/>
                    <a:pt x="35" y="212"/>
                  </a:cubicBezTo>
                  <a:cubicBezTo>
                    <a:pt x="35" y="214"/>
                    <a:pt x="37" y="214"/>
                    <a:pt x="38" y="216"/>
                  </a:cubicBezTo>
                  <a:cubicBezTo>
                    <a:pt x="39" y="217"/>
                    <a:pt x="39" y="220"/>
                    <a:pt x="40" y="219"/>
                  </a:cubicBezTo>
                  <a:cubicBezTo>
                    <a:pt x="41" y="218"/>
                    <a:pt x="42" y="219"/>
                    <a:pt x="43" y="219"/>
                  </a:cubicBezTo>
                  <a:cubicBezTo>
                    <a:pt x="44" y="219"/>
                    <a:pt x="44" y="219"/>
                    <a:pt x="45" y="218"/>
                  </a:cubicBezTo>
                  <a:cubicBezTo>
                    <a:pt x="48" y="216"/>
                    <a:pt x="47" y="213"/>
                    <a:pt x="48" y="210"/>
                  </a:cubicBezTo>
                  <a:cubicBezTo>
                    <a:pt x="49" y="210"/>
                    <a:pt x="51" y="212"/>
                    <a:pt x="51" y="211"/>
                  </a:cubicBezTo>
                  <a:cubicBezTo>
                    <a:pt x="54" y="211"/>
                    <a:pt x="54" y="213"/>
                    <a:pt x="56" y="213"/>
                  </a:cubicBezTo>
                  <a:cubicBezTo>
                    <a:pt x="58" y="214"/>
                    <a:pt x="57" y="213"/>
                    <a:pt x="58" y="211"/>
                  </a:cubicBezTo>
                  <a:cubicBezTo>
                    <a:pt x="58" y="210"/>
                    <a:pt x="59" y="209"/>
                    <a:pt x="59" y="208"/>
                  </a:cubicBezTo>
                  <a:cubicBezTo>
                    <a:pt x="59" y="205"/>
                    <a:pt x="59" y="203"/>
                    <a:pt x="59" y="201"/>
                  </a:cubicBezTo>
                  <a:cubicBezTo>
                    <a:pt x="60" y="197"/>
                    <a:pt x="62" y="192"/>
                    <a:pt x="60" y="187"/>
                  </a:cubicBezTo>
                  <a:cubicBezTo>
                    <a:pt x="58" y="183"/>
                    <a:pt x="62" y="183"/>
                    <a:pt x="62" y="179"/>
                  </a:cubicBezTo>
                  <a:cubicBezTo>
                    <a:pt x="63" y="178"/>
                    <a:pt x="62" y="175"/>
                    <a:pt x="61" y="173"/>
                  </a:cubicBezTo>
                  <a:close/>
                </a:path>
              </a:pathLst>
            </a:custGeom>
            <a:solidFill>
              <a:srgbClr val="FBA376"/>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9" name="Freeform 40">
              <a:extLst>
                <a:ext uri="{FF2B5EF4-FFF2-40B4-BE49-F238E27FC236}">
                  <a16:creationId xmlns:a16="http://schemas.microsoft.com/office/drawing/2014/main" id="{BC244386-6645-B3F3-976E-47BE80A5CE29}"/>
                </a:ext>
              </a:extLst>
            </p:cNvPr>
            <p:cNvSpPr>
              <a:spLocks/>
            </p:cNvSpPr>
            <p:nvPr/>
          </p:nvSpPr>
          <p:spPr bwMode="auto">
            <a:xfrm>
              <a:off x="7648575" y="3941763"/>
              <a:ext cx="339725" cy="487362"/>
            </a:xfrm>
            <a:custGeom>
              <a:avLst/>
              <a:gdLst>
                <a:gd name="T0" fmla="*/ 86 w 89"/>
                <a:gd name="T1" fmla="*/ 65 h 128"/>
                <a:gd name="T2" fmla="*/ 84 w 89"/>
                <a:gd name="T3" fmla="*/ 52 h 128"/>
                <a:gd name="T4" fmla="*/ 84 w 89"/>
                <a:gd name="T5" fmla="*/ 43 h 128"/>
                <a:gd name="T6" fmla="*/ 77 w 89"/>
                <a:gd name="T7" fmla="*/ 44 h 128"/>
                <a:gd name="T8" fmla="*/ 73 w 89"/>
                <a:gd name="T9" fmla="*/ 39 h 128"/>
                <a:gd name="T10" fmla="*/ 67 w 89"/>
                <a:gd name="T11" fmla="*/ 33 h 128"/>
                <a:gd name="T12" fmla="*/ 66 w 89"/>
                <a:gd name="T13" fmla="*/ 37 h 128"/>
                <a:gd name="T14" fmla="*/ 62 w 89"/>
                <a:gd name="T15" fmla="*/ 40 h 128"/>
                <a:gd name="T16" fmla="*/ 58 w 89"/>
                <a:gd name="T17" fmla="*/ 40 h 128"/>
                <a:gd name="T18" fmla="*/ 51 w 89"/>
                <a:gd name="T19" fmla="*/ 36 h 128"/>
                <a:gd name="T20" fmla="*/ 47 w 89"/>
                <a:gd name="T21" fmla="*/ 31 h 128"/>
                <a:gd name="T22" fmla="*/ 51 w 89"/>
                <a:gd name="T23" fmla="*/ 26 h 128"/>
                <a:gd name="T24" fmla="*/ 51 w 89"/>
                <a:gd name="T25" fmla="*/ 22 h 128"/>
                <a:gd name="T26" fmla="*/ 57 w 89"/>
                <a:gd name="T27" fmla="*/ 19 h 128"/>
                <a:gd name="T28" fmla="*/ 61 w 89"/>
                <a:gd name="T29" fmla="*/ 14 h 128"/>
                <a:gd name="T30" fmla="*/ 65 w 89"/>
                <a:gd name="T31" fmla="*/ 9 h 128"/>
                <a:gd name="T32" fmla="*/ 64 w 89"/>
                <a:gd name="T33" fmla="*/ 2 h 128"/>
                <a:gd name="T34" fmla="*/ 58 w 89"/>
                <a:gd name="T35" fmla="*/ 9 h 128"/>
                <a:gd name="T36" fmla="*/ 56 w 89"/>
                <a:gd name="T37" fmla="*/ 6 h 128"/>
                <a:gd name="T38" fmla="*/ 52 w 89"/>
                <a:gd name="T39" fmla="*/ 6 h 128"/>
                <a:gd name="T40" fmla="*/ 43 w 89"/>
                <a:gd name="T41" fmla="*/ 15 h 128"/>
                <a:gd name="T42" fmla="*/ 37 w 89"/>
                <a:gd name="T43" fmla="*/ 19 h 128"/>
                <a:gd name="T44" fmla="*/ 42 w 89"/>
                <a:gd name="T45" fmla="*/ 25 h 128"/>
                <a:gd name="T46" fmla="*/ 39 w 89"/>
                <a:gd name="T47" fmla="*/ 35 h 128"/>
                <a:gd name="T48" fmla="*/ 33 w 89"/>
                <a:gd name="T49" fmla="*/ 36 h 128"/>
                <a:gd name="T50" fmla="*/ 22 w 89"/>
                <a:gd name="T51" fmla="*/ 35 h 128"/>
                <a:gd name="T52" fmla="*/ 11 w 89"/>
                <a:gd name="T53" fmla="*/ 35 h 128"/>
                <a:gd name="T54" fmla="*/ 13 w 89"/>
                <a:gd name="T55" fmla="*/ 44 h 128"/>
                <a:gd name="T56" fmla="*/ 19 w 89"/>
                <a:gd name="T57" fmla="*/ 51 h 128"/>
                <a:gd name="T58" fmla="*/ 15 w 89"/>
                <a:gd name="T59" fmla="*/ 58 h 128"/>
                <a:gd name="T60" fmla="*/ 9 w 89"/>
                <a:gd name="T61" fmla="*/ 59 h 128"/>
                <a:gd name="T62" fmla="*/ 9 w 89"/>
                <a:gd name="T63" fmla="*/ 65 h 128"/>
                <a:gd name="T64" fmla="*/ 13 w 89"/>
                <a:gd name="T65" fmla="*/ 68 h 128"/>
                <a:gd name="T66" fmla="*/ 26 w 89"/>
                <a:gd name="T67" fmla="*/ 70 h 128"/>
                <a:gd name="T68" fmla="*/ 29 w 89"/>
                <a:gd name="T69" fmla="*/ 73 h 128"/>
                <a:gd name="T70" fmla="*/ 21 w 89"/>
                <a:gd name="T71" fmla="*/ 83 h 128"/>
                <a:gd name="T72" fmla="*/ 12 w 89"/>
                <a:gd name="T73" fmla="*/ 92 h 128"/>
                <a:gd name="T74" fmla="*/ 28 w 89"/>
                <a:gd name="T75" fmla="*/ 89 h 128"/>
                <a:gd name="T76" fmla="*/ 24 w 89"/>
                <a:gd name="T77" fmla="*/ 92 h 128"/>
                <a:gd name="T78" fmla="*/ 14 w 89"/>
                <a:gd name="T79" fmla="*/ 99 h 128"/>
                <a:gd name="T80" fmla="*/ 9 w 89"/>
                <a:gd name="T81" fmla="*/ 101 h 128"/>
                <a:gd name="T82" fmla="*/ 8 w 89"/>
                <a:gd name="T83" fmla="*/ 106 h 128"/>
                <a:gd name="T84" fmla="*/ 5 w 89"/>
                <a:gd name="T85" fmla="*/ 112 h 128"/>
                <a:gd name="T86" fmla="*/ 7 w 89"/>
                <a:gd name="T87" fmla="*/ 116 h 128"/>
                <a:gd name="T88" fmla="*/ 9 w 89"/>
                <a:gd name="T89" fmla="*/ 122 h 128"/>
                <a:gd name="T90" fmla="*/ 15 w 89"/>
                <a:gd name="T91" fmla="*/ 123 h 128"/>
                <a:gd name="T92" fmla="*/ 16 w 89"/>
                <a:gd name="T93" fmla="*/ 127 h 128"/>
                <a:gd name="T94" fmla="*/ 27 w 89"/>
                <a:gd name="T95" fmla="*/ 125 h 128"/>
                <a:gd name="T96" fmla="*/ 35 w 89"/>
                <a:gd name="T97" fmla="*/ 123 h 128"/>
                <a:gd name="T98" fmla="*/ 43 w 89"/>
                <a:gd name="T99" fmla="*/ 118 h 128"/>
                <a:gd name="T100" fmla="*/ 50 w 89"/>
                <a:gd name="T101" fmla="*/ 114 h 128"/>
                <a:gd name="T102" fmla="*/ 66 w 89"/>
                <a:gd name="T103" fmla="*/ 106 h 128"/>
                <a:gd name="T104" fmla="*/ 72 w 89"/>
                <a:gd name="T105" fmla="*/ 104 h 128"/>
                <a:gd name="T106" fmla="*/ 83 w 89"/>
                <a:gd name="T107" fmla="*/ 95 h 128"/>
                <a:gd name="T108" fmla="*/ 86 w 89"/>
                <a:gd name="T109"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 h="128">
                  <a:moveTo>
                    <a:pt x="87" y="74"/>
                  </a:moveTo>
                  <a:cubicBezTo>
                    <a:pt x="87" y="73"/>
                    <a:pt x="87" y="71"/>
                    <a:pt x="87" y="70"/>
                  </a:cubicBezTo>
                  <a:cubicBezTo>
                    <a:pt x="86" y="69"/>
                    <a:pt x="85" y="69"/>
                    <a:pt x="85" y="68"/>
                  </a:cubicBezTo>
                  <a:cubicBezTo>
                    <a:pt x="85" y="66"/>
                    <a:pt x="85" y="66"/>
                    <a:pt x="86" y="65"/>
                  </a:cubicBezTo>
                  <a:cubicBezTo>
                    <a:pt x="86" y="64"/>
                    <a:pt x="85" y="64"/>
                    <a:pt x="85" y="63"/>
                  </a:cubicBezTo>
                  <a:cubicBezTo>
                    <a:pt x="85" y="62"/>
                    <a:pt x="87" y="62"/>
                    <a:pt x="87" y="60"/>
                  </a:cubicBezTo>
                  <a:cubicBezTo>
                    <a:pt x="87" y="59"/>
                    <a:pt x="85" y="58"/>
                    <a:pt x="85" y="57"/>
                  </a:cubicBezTo>
                  <a:cubicBezTo>
                    <a:pt x="84" y="55"/>
                    <a:pt x="85" y="54"/>
                    <a:pt x="84" y="52"/>
                  </a:cubicBezTo>
                  <a:cubicBezTo>
                    <a:pt x="84" y="50"/>
                    <a:pt x="83" y="51"/>
                    <a:pt x="82" y="49"/>
                  </a:cubicBezTo>
                  <a:cubicBezTo>
                    <a:pt x="81" y="48"/>
                    <a:pt x="80" y="46"/>
                    <a:pt x="82" y="45"/>
                  </a:cubicBezTo>
                  <a:cubicBezTo>
                    <a:pt x="83" y="44"/>
                    <a:pt x="84" y="46"/>
                    <a:pt x="86" y="46"/>
                  </a:cubicBezTo>
                  <a:cubicBezTo>
                    <a:pt x="86" y="45"/>
                    <a:pt x="84" y="43"/>
                    <a:pt x="84" y="43"/>
                  </a:cubicBezTo>
                  <a:cubicBezTo>
                    <a:pt x="83" y="42"/>
                    <a:pt x="83" y="42"/>
                    <a:pt x="82" y="42"/>
                  </a:cubicBezTo>
                  <a:cubicBezTo>
                    <a:pt x="82" y="44"/>
                    <a:pt x="82" y="44"/>
                    <a:pt x="82" y="44"/>
                  </a:cubicBezTo>
                  <a:cubicBezTo>
                    <a:pt x="79" y="43"/>
                    <a:pt x="79" y="43"/>
                    <a:pt x="79" y="43"/>
                  </a:cubicBezTo>
                  <a:cubicBezTo>
                    <a:pt x="77" y="44"/>
                    <a:pt x="77" y="44"/>
                    <a:pt x="77" y="44"/>
                  </a:cubicBezTo>
                  <a:cubicBezTo>
                    <a:pt x="75" y="43"/>
                    <a:pt x="75" y="43"/>
                    <a:pt x="75" y="43"/>
                  </a:cubicBezTo>
                  <a:cubicBezTo>
                    <a:pt x="76" y="40"/>
                    <a:pt x="76" y="40"/>
                    <a:pt x="76" y="40"/>
                  </a:cubicBezTo>
                  <a:cubicBezTo>
                    <a:pt x="75" y="39"/>
                    <a:pt x="75" y="39"/>
                    <a:pt x="75" y="39"/>
                  </a:cubicBezTo>
                  <a:cubicBezTo>
                    <a:pt x="73" y="39"/>
                    <a:pt x="73" y="39"/>
                    <a:pt x="73" y="39"/>
                  </a:cubicBezTo>
                  <a:cubicBezTo>
                    <a:pt x="73" y="37"/>
                    <a:pt x="72" y="35"/>
                    <a:pt x="72" y="34"/>
                  </a:cubicBezTo>
                  <a:cubicBezTo>
                    <a:pt x="70" y="32"/>
                    <a:pt x="70" y="32"/>
                    <a:pt x="70" y="32"/>
                  </a:cubicBezTo>
                  <a:cubicBezTo>
                    <a:pt x="68" y="31"/>
                    <a:pt x="68" y="31"/>
                    <a:pt x="68" y="31"/>
                  </a:cubicBezTo>
                  <a:cubicBezTo>
                    <a:pt x="67" y="33"/>
                    <a:pt x="67" y="33"/>
                    <a:pt x="67" y="33"/>
                  </a:cubicBezTo>
                  <a:cubicBezTo>
                    <a:pt x="65" y="34"/>
                    <a:pt x="65" y="34"/>
                    <a:pt x="65" y="34"/>
                  </a:cubicBezTo>
                  <a:cubicBezTo>
                    <a:pt x="65" y="35"/>
                    <a:pt x="65" y="35"/>
                    <a:pt x="65" y="35"/>
                  </a:cubicBezTo>
                  <a:cubicBezTo>
                    <a:pt x="66" y="36"/>
                    <a:pt x="66" y="36"/>
                    <a:pt x="66" y="36"/>
                  </a:cubicBezTo>
                  <a:cubicBezTo>
                    <a:pt x="66" y="37"/>
                    <a:pt x="66" y="37"/>
                    <a:pt x="66" y="37"/>
                  </a:cubicBezTo>
                  <a:cubicBezTo>
                    <a:pt x="64" y="38"/>
                    <a:pt x="64" y="38"/>
                    <a:pt x="64" y="38"/>
                  </a:cubicBezTo>
                  <a:cubicBezTo>
                    <a:pt x="63" y="40"/>
                    <a:pt x="63" y="40"/>
                    <a:pt x="63" y="40"/>
                  </a:cubicBezTo>
                  <a:cubicBezTo>
                    <a:pt x="63" y="39"/>
                    <a:pt x="63" y="39"/>
                    <a:pt x="63" y="39"/>
                  </a:cubicBezTo>
                  <a:cubicBezTo>
                    <a:pt x="62" y="40"/>
                    <a:pt x="62" y="40"/>
                    <a:pt x="62" y="40"/>
                  </a:cubicBezTo>
                  <a:cubicBezTo>
                    <a:pt x="62" y="41"/>
                    <a:pt x="62" y="41"/>
                    <a:pt x="62" y="41"/>
                  </a:cubicBezTo>
                  <a:cubicBezTo>
                    <a:pt x="61" y="41"/>
                    <a:pt x="61" y="41"/>
                    <a:pt x="61" y="41"/>
                  </a:cubicBezTo>
                  <a:cubicBezTo>
                    <a:pt x="60" y="40"/>
                    <a:pt x="60" y="40"/>
                    <a:pt x="60" y="40"/>
                  </a:cubicBezTo>
                  <a:cubicBezTo>
                    <a:pt x="58" y="40"/>
                    <a:pt x="58" y="40"/>
                    <a:pt x="58" y="40"/>
                  </a:cubicBezTo>
                  <a:cubicBezTo>
                    <a:pt x="56" y="40"/>
                    <a:pt x="56" y="40"/>
                    <a:pt x="56" y="40"/>
                  </a:cubicBezTo>
                  <a:cubicBezTo>
                    <a:pt x="54" y="38"/>
                    <a:pt x="54" y="38"/>
                    <a:pt x="54" y="38"/>
                  </a:cubicBezTo>
                  <a:cubicBezTo>
                    <a:pt x="52" y="37"/>
                    <a:pt x="52" y="37"/>
                    <a:pt x="52" y="37"/>
                  </a:cubicBezTo>
                  <a:cubicBezTo>
                    <a:pt x="51" y="36"/>
                    <a:pt x="51" y="36"/>
                    <a:pt x="51" y="36"/>
                  </a:cubicBezTo>
                  <a:cubicBezTo>
                    <a:pt x="51" y="34"/>
                    <a:pt x="51" y="34"/>
                    <a:pt x="51" y="34"/>
                  </a:cubicBezTo>
                  <a:cubicBezTo>
                    <a:pt x="49" y="34"/>
                    <a:pt x="49" y="34"/>
                    <a:pt x="49" y="34"/>
                  </a:cubicBezTo>
                  <a:cubicBezTo>
                    <a:pt x="48" y="32"/>
                    <a:pt x="48" y="32"/>
                    <a:pt x="48" y="32"/>
                  </a:cubicBezTo>
                  <a:cubicBezTo>
                    <a:pt x="47" y="31"/>
                    <a:pt x="47" y="31"/>
                    <a:pt x="47" y="31"/>
                  </a:cubicBezTo>
                  <a:cubicBezTo>
                    <a:pt x="45" y="28"/>
                    <a:pt x="45" y="28"/>
                    <a:pt x="45" y="28"/>
                  </a:cubicBezTo>
                  <a:cubicBezTo>
                    <a:pt x="48" y="27"/>
                    <a:pt x="48" y="27"/>
                    <a:pt x="48" y="27"/>
                  </a:cubicBezTo>
                  <a:cubicBezTo>
                    <a:pt x="49" y="26"/>
                    <a:pt x="49" y="26"/>
                    <a:pt x="49" y="26"/>
                  </a:cubicBezTo>
                  <a:cubicBezTo>
                    <a:pt x="51" y="26"/>
                    <a:pt x="51" y="26"/>
                    <a:pt x="51" y="26"/>
                  </a:cubicBezTo>
                  <a:cubicBezTo>
                    <a:pt x="52" y="26"/>
                    <a:pt x="52" y="26"/>
                    <a:pt x="52" y="26"/>
                  </a:cubicBezTo>
                  <a:cubicBezTo>
                    <a:pt x="55" y="23"/>
                    <a:pt x="55" y="23"/>
                    <a:pt x="55" y="23"/>
                  </a:cubicBezTo>
                  <a:cubicBezTo>
                    <a:pt x="54" y="24"/>
                    <a:pt x="54" y="24"/>
                    <a:pt x="54" y="24"/>
                  </a:cubicBezTo>
                  <a:cubicBezTo>
                    <a:pt x="51" y="22"/>
                    <a:pt x="51" y="22"/>
                    <a:pt x="51" y="22"/>
                  </a:cubicBezTo>
                  <a:cubicBezTo>
                    <a:pt x="51" y="21"/>
                    <a:pt x="51" y="21"/>
                    <a:pt x="51" y="21"/>
                  </a:cubicBezTo>
                  <a:cubicBezTo>
                    <a:pt x="53" y="19"/>
                    <a:pt x="53" y="19"/>
                    <a:pt x="53" y="19"/>
                  </a:cubicBezTo>
                  <a:cubicBezTo>
                    <a:pt x="55" y="20"/>
                    <a:pt x="55" y="20"/>
                    <a:pt x="55" y="20"/>
                  </a:cubicBezTo>
                  <a:cubicBezTo>
                    <a:pt x="57" y="19"/>
                    <a:pt x="57" y="19"/>
                    <a:pt x="57" y="19"/>
                  </a:cubicBezTo>
                  <a:cubicBezTo>
                    <a:pt x="59" y="20"/>
                    <a:pt x="59" y="20"/>
                    <a:pt x="59" y="20"/>
                  </a:cubicBezTo>
                  <a:cubicBezTo>
                    <a:pt x="59" y="18"/>
                    <a:pt x="59" y="18"/>
                    <a:pt x="59" y="18"/>
                  </a:cubicBezTo>
                  <a:cubicBezTo>
                    <a:pt x="61" y="16"/>
                    <a:pt x="61" y="16"/>
                    <a:pt x="61" y="16"/>
                  </a:cubicBezTo>
                  <a:cubicBezTo>
                    <a:pt x="61" y="14"/>
                    <a:pt x="61" y="14"/>
                    <a:pt x="61" y="14"/>
                  </a:cubicBezTo>
                  <a:cubicBezTo>
                    <a:pt x="62" y="12"/>
                    <a:pt x="62" y="12"/>
                    <a:pt x="62" y="12"/>
                  </a:cubicBezTo>
                  <a:cubicBezTo>
                    <a:pt x="62" y="11"/>
                    <a:pt x="62" y="11"/>
                    <a:pt x="62" y="11"/>
                  </a:cubicBezTo>
                  <a:cubicBezTo>
                    <a:pt x="63" y="10"/>
                    <a:pt x="63" y="10"/>
                    <a:pt x="63" y="10"/>
                  </a:cubicBezTo>
                  <a:cubicBezTo>
                    <a:pt x="65" y="9"/>
                    <a:pt x="65" y="9"/>
                    <a:pt x="65" y="9"/>
                  </a:cubicBezTo>
                  <a:cubicBezTo>
                    <a:pt x="66" y="7"/>
                    <a:pt x="67" y="7"/>
                    <a:pt x="68" y="5"/>
                  </a:cubicBezTo>
                  <a:cubicBezTo>
                    <a:pt x="70" y="3"/>
                    <a:pt x="69" y="3"/>
                    <a:pt x="67" y="2"/>
                  </a:cubicBezTo>
                  <a:cubicBezTo>
                    <a:pt x="66" y="2"/>
                    <a:pt x="65" y="0"/>
                    <a:pt x="63" y="0"/>
                  </a:cubicBezTo>
                  <a:cubicBezTo>
                    <a:pt x="61" y="0"/>
                    <a:pt x="64" y="1"/>
                    <a:pt x="64" y="2"/>
                  </a:cubicBezTo>
                  <a:cubicBezTo>
                    <a:pt x="63" y="3"/>
                    <a:pt x="60" y="1"/>
                    <a:pt x="59" y="2"/>
                  </a:cubicBezTo>
                  <a:cubicBezTo>
                    <a:pt x="57" y="4"/>
                    <a:pt x="61" y="7"/>
                    <a:pt x="60" y="9"/>
                  </a:cubicBezTo>
                  <a:cubicBezTo>
                    <a:pt x="60" y="10"/>
                    <a:pt x="57" y="14"/>
                    <a:pt x="56" y="13"/>
                  </a:cubicBezTo>
                  <a:cubicBezTo>
                    <a:pt x="55" y="13"/>
                    <a:pt x="58" y="9"/>
                    <a:pt x="58" y="9"/>
                  </a:cubicBezTo>
                  <a:cubicBezTo>
                    <a:pt x="59" y="7"/>
                    <a:pt x="58" y="7"/>
                    <a:pt x="58" y="6"/>
                  </a:cubicBezTo>
                  <a:cubicBezTo>
                    <a:pt x="57" y="5"/>
                    <a:pt x="57" y="4"/>
                    <a:pt x="57" y="3"/>
                  </a:cubicBezTo>
                  <a:cubicBezTo>
                    <a:pt x="56" y="2"/>
                    <a:pt x="55" y="2"/>
                    <a:pt x="55" y="4"/>
                  </a:cubicBezTo>
                  <a:cubicBezTo>
                    <a:pt x="55" y="5"/>
                    <a:pt x="56" y="5"/>
                    <a:pt x="56" y="6"/>
                  </a:cubicBezTo>
                  <a:cubicBezTo>
                    <a:pt x="56" y="7"/>
                    <a:pt x="56" y="7"/>
                    <a:pt x="55" y="7"/>
                  </a:cubicBezTo>
                  <a:cubicBezTo>
                    <a:pt x="54" y="7"/>
                    <a:pt x="55" y="6"/>
                    <a:pt x="54" y="6"/>
                  </a:cubicBezTo>
                  <a:cubicBezTo>
                    <a:pt x="53" y="5"/>
                    <a:pt x="54" y="6"/>
                    <a:pt x="53" y="6"/>
                  </a:cubicBezTo>
                  <a:cubicBezTo>
                    <a:pt x="52" y="6"/>
                    <a:pt x="52" y="6"/>
                    <a:pt x="52" y="6"/>
                  </a:cubicBezTo>
                  <a:cubicBezTo>
                    <a:pt x="51" y="6"/>
                    <a:pt x="51" y="5"/>
                    <a:pt x="50" y="5"/>
                  </a:cubicBezTo>
                  <a:cubicBezTo>
                    <a:pt x="49" y="5"/>
                    <a:pt x="47" y="7"/>
                    <a:pt x="46" y="7"/>
                  </a:cubicBezTo>
                  <a:cubicBezTo>
                    <a:pt x="45" y="5"/>
                    <a:pt x="40" y="10"/>
                    <a:pt x="40" y="12"/>
                  </a:cubicBezTo>
                  <a:cubicBezTo>
                    <a:pt x="41" y="12"/>
                    <a:pt x="42" y="14"/>
                    <a:pt x="43" y="15"/>
                  </a:cubicBezTo>
                  <a:cubicBezTo>
                    <a:pt x="43" y="15"/>
                    <a:pt x="43" y="15"/>
                    <a:pt x="43" y="16"/>
                  </a:cubicBezTo>
                  <a:cubicBezTo>
                    <a:pt x="43" y="16"/>
                    <a:pt x="42" y="17"/>
                    <a:pt x="42" y="16"/>
                  </a:cubicBezTo>
                  <a:cubicBezTo>
                    <a:pt x="38" y="16"/>
                    <a:pt x="42" y="19"/>
                    <a:pt x="41" y="20"/>
                  </a:cubicBezTo>
                  <a:cubicBezTo>
                    <a:pt x="40" y="20"/>
                    <a:pt x="38" y="19"/>
                    <a:pt x="37" y="19"/>
                  </a:cubicBezTo>
                  <a:cubicBezTo>
                    <a:pt x="36" y="20"/>
                    <a:pt x="33" y="21"/>
                    <a:pt x="34" y="23"/>
                  </a:cubicBezTo>
                  <a:cubicBezTo>
                    <a:pt x="35" y="23"/>
                    <a:pt x="35" y="24"/>
                    <a:pt x="36" y="24"/>
                  </a:cubicBezTo>
                  <a:cubicBezTo>
                    <a:pt x="37" y="25"/>
                    <a:pt x="39" y="25"/>
                    <a:pt x="40" y="25"/>
                  </a:cubicBezTo>
                  <a:cubicBezTo>
                    <a:pt x="41" y="25"/>
                    <a:pt x="41" y="25"/>
                    <a:pt x="42" y="25"/>
                  </a:cubicBezTo>
                  <a:cubicBezTo>
                    <a:pt x="44" y="25"/>
                    <a:pt x="44" y="25"/>
                    <a:pt x="46" y="25"/>
                  </a:cubicBezTo>
                  <a:cubicBezTo>
                    <a:pt x="47" y="27"/>
                    <a:pt x="39" y="30"/>
                    <a:pt x="39" y="32"/>
                  </a:cubicBezTo>
                  <a:cubicBezTo>
                    <a:pt x="39" y="33"/>
                    <a:pt x="39" y="33"/>
                    <a:pt x="39" y="33"/>
                  </a:cubicBezTo>
                  <a:cubicBezTo>
                    <a:pt x="37" y="33"/>
                    <a:pt x="38" y="34"/>
                    <a:pt x="39" y="35"/>
                  </a:cubicBezTo>
                  <a:cubicBezTo>
                    <a:pt x="40" y="36"/>
                    <a:pt x="39" y="35"/>
                    <a:pt x="39" y="37"/>
                  </a:cubicBezTo>
                  <a:cubicBezTo>
                    <a:pt x="39" y="38"/>
                    <a:pt x="40" y="38"/>
                    <a:pt x="39" y="38"/>
                  </a:cubicBezTo>
                  <a:cubicBezTo>
                    <a:pt x="38" y="39"/>
                    <a:pt x="37" y="37"/>
                    <a:pt x="37" y="37"/>
                  </a:cubicBezTo>
                  <a:cubicBezTo>
                    <a:pt x="35" y="36"/>
                    <a:pt x="34" y="37"/>
                    <a:pt x="33" y="36"/>
                  </a:cubicBezTo>
                  <a:cubicBezTo>
                    <a:pt x="32" y="36"/>
                    <a:pt x="31" y="35"/>
                    <a:pt x="30" y="35"/>
                  </a:cubicBezTo>
                  <a:cubicBezTo>
                    <a:pt x="28" y="36"/>
                    <a:pt x="29" y="39"/>
                    <a:pt x="27" y="40"/>
                  </a:cubicBezTo>
                  <a:cubicBezTo>
                    <a:pt x="26" y="39"/>
                    <a:pt x="26" y="37"/>
                    <a:pt x="25" y="36"/>
                  </a:cubicBezTo>
                  <a:cubicBezTo>
                    <a:pt x="24" y="34"/>
                    <a:pt x="23" y="35"/>
                    <a:pt x="22" y="35"/>
                  </a:cubicBezTo>
                  <a:cubicBezTo>
                    <a:pt x="21" y="35"/>
                    <a:pt x="15" y="34"/>
                    <a:pt x="14" y="35"/>
                  </a:cubicBezTo>
                  <a:cubicBezTo>
                    <a:pt x="15" y="35"/>
                    <a:pt x="15" y="36"/>
                    <a:pt x="15" y="37"/>
                  </a:cubicBezTo>
                  <a:cubicBezTo>
                    <a:pt x="15" y="37"/>
                    <a:pt x="13" y="37"/>
                    <a:pt x="13" y="37"/>
                  </a:cubicBezTo>
                  <a:cubicBezTo>
                    <a:pt x="12" y="37"/>
                    <a:pt x="12" y="36"/>
                    <a:pt x="11" y="35"/>
                  </a:cubicBezTo>
                  <a:cubicBezTo>
                    <a:pt x="9" y="34"/>
                    <a:pt x="8" y="38"/>
                    <a:pt x="8" y="40"/>
                  </a:cubicBezTo>
                  <a:cubicBezTo>
                    <a:pt x="9" y="40"/>
                    <a:pt x="10" y="39"/>
                    <a:pt x="10" y="39"/>
                  </a:cubicBezTo>
                  <a:cubicBezTo>
                    <a:pt x="12" y="39"/>
                    <a:pt x="13" y="40"/>
                    <a:pt x="13" y="42"/>
                  </a:cubicBezTo>
                  <a:cubicBezTo>
                    <a:pt x="13" y="43"/>
                    <a:pt x="12" y="44"/>
                    <a:pt x="13" y="44"/>
                  </a:cubicBezTo>
                  <a:cubicBezTo>
                    <a:pt x="13" y="45"/>
                    <a:pt x="14" y="45"/>
                    <a:pt x="14" y="46"/>
                  </a:cubicBezTo>
                  <a:cubicBezTo>
                    <a:pt x="14" y="47"/>
                    <a:pt x="12" y="46"/>
                    <a:pt x="12" y="48"/>
                  </a:cubicBezTo>
                  <a:cubicBezTo>
                    <a:pt x="12" y="51"/>
                    <a:pt x="14" y="49"/>
                    <a:pt x="15" y="49"/>
                  </a:cubicBezTo>
                  <a:cubicBezTo>
                    <a:pt x="17" y="48"/>
                    <a:pt x="20" y="49"/>
                    <a:pt x="19" y="51"/>
                  </a:cubicBezTo>
                  <a:cubicBezTo>
                    <a:pt x="18" y="53"/>
                    <a:pt x="16" y="52"/>
                    <a:pt x="14" y="53"/>
                  </a:cubicBezTo>
                  <a:cubicBezTo>
                    <a:pt x="13" y="53"/>
                    <a:pt x="11" y="55"/>
                    <a:pt x="12" y="56"/>
                  </a:cubicBezTo>
                  <a:cubicBezTo>
                    <a:pt x="13" y="57"/>
                    <a:pt x="13" y="57"/>
                    <a:pt x="13" y="57"/>
                  </a:cubicBezTo>
                  <a:cubicBezTo>
                    <a:pt x="14" y="57"/>
                    <a:pt x="14" y="57"/>
                    <a:pt x="15" y="58"/>
                  </a:cubicBezTo>
                  <a:cubicBezTo>
                    <a:pt x="15" y="58"/>
                    <a:pt x="16" y="58"/>
                    <a:pt x="16" y="59"/>
                  </a:cubicBezTo>
                  <a:cubicBezTo>
                    <a:pt x="15" y="59"/>
                    <a:pt x="13" y="59"/>
                    <a:pt x="12" y="59"/>
                  </a:cubicBezTo>
                  <a:cubicBezTo>
                    <a:pt x="11" y="59"/>
                    <a:pt x="11" y="59"/>
                    <a:pt x="10" y="60"/>
                  </a:cubicBezTo>
                  <a:cubicBezTo>
                    <a:pt x="10" y="60"/>
                    <a:pt x="10" y="59"/>
                    <a:pt x="9" y="59"/>
                  </a:cubicBezTo>
                  <a:cubicBezTo>
                    <a:pt x="8" y="60"/>
                    <a:pt x="8" y="60"/>
                    <a:pt x="8" y="61"/>
                  </a:cubicBezTo>
                  <a:cubicBezTo>
                    <a:pt x="8" y="62"/>
                    <a:pt x="9" y="62"/>
                    <a:pt x="9" y="63"/>
                  </a:cubicBezTo>
                  <a:cubicBezTo>
                    <a:pt x="9" y="64"/>
                    <a:pt x="8" y="64"/>
                    <a:pt x="8" y="64"/>
                  </a:cubicBezTo>
                  <a:cubicBezTo>
                    <a:pt x="9" y="64"/>
                    <a:pt x="9" y="65"/>
                    <a:pt x="9" y="65"/>
                  </a:cubicBezTo>
                  <a:cubicBezTo>
                    <a:pt x="11" y="67"/>
                    <a:pt x="11" y="65"/>
                    <a:pt x="12" y="65"/>
                  </a:cubicBezTo>
                  <a:cubicBezTo>
                    <a:pt x="13" y="65"/>
                    <a:pt x="13" y="64"/>
                    <a:pt x="14" y="65"/>
                  </a:cubicBezTo>
                  <a:cubicBezTo>
                    <a:pt x="14" y="66"/>
                    <a:pt x="13" y="66"/>
                    <a:pt x="13" y="66"/>
                  </a:cubicBezTo>
                  <a:cubicBezTo>
                    <a:pt x="13" y="67"/>
                    <a:pt x="13" y="67"/>
                    <a:pt x="13" y="68"/>
                  </a:cubicBezTo>
                  <a:cubicBezTo>
                    <a:pt x="13" y="68"/>
                    <a:pt x="14" y="68"/>
                    <a:pt x="15" y="68"/>
                  </a:cubicBezTo>
                  <a:cubicBezTo>
                    <a:pt x="16" y="68"/>
                    <a:pt x="16" y="66"/>
                    <a:pt x="17" y="66"/>
                  </a:cubicBezTo>
                  <a:cubicBezTo>
                    <a:pt x="20" y="66"/>
                    <a:pt x="17" y="70"/>
                    <a:pt x="20" y="70"/>
                  </a:cubicBezTo>
                  <a:cubicBezTo>
                    <a:pt x="22" y="71"/>
                    <a:pt x="24" y="70"/>
                    <a:pt x="26" y="70"/>
                  </a:cubicBezTo>
                  <a:cubicBezTo>
                    <a:pt x="28" y="69"/>
                    <a:pt x="29" y="69"/>
                    <a:pt x="30" y="69"/>
                  </a:cubicBezTo>
                  <a:cubicBezTo>
                    <a:pt x="30" y="70"/>
                    <a:pt x="29" y="70"/>
                    <a:pt x="30" y="71"/>
                  </a:cubicBezTo>
                  <a:cubicBezTo>
                    <a:pt x="31" y="71"/>
                    <a:pt x="31" y="72"/>
                    <a:pt x="31" y="72"/>
                  </a:cubicBezTo>
                  <a:cubicBezTo>
                    <a:pt x="30" y="73"/>
                    <a:pt x="29" y="73"/>
                    <a:pt x="29" y="73"/>
                  </a:cubicBezTo>
                  <a:cubicBezTo>
                    <a:pt x="28" y="74"/>
                    <a:pt x="26" y="76"/>
                    <a:pt x="26" y="73"/>
                  </a:cubicBezTo>
                  <a:cubicBezTo>
                    <a:pt x="25" y="73"/>
                    <a:pt x="22" y="78"/>
                    <a:pt x="22" y="78"/>
                  </a:cubicBezTo>
                  <a:cubicBezTo>
                    <a:pt x="21" y="79"/>
                    <a:pt x="21" y="79"/>
                    <a:pt x="21" y="80"/>
                  </a:cubicBezTo>
                  <a:cubicBezTo>
                    <a:pt x="22" y="81"/>
                    <a:pt x="22" y="81"/>
                    <a:pt x="21" y="83"/>
                  </a:cubicBezTo>
                  <a:cubicBezTo>
                    <a:pt x="21" y="83"/>
                    <a:pt x="21" y="85"/>
                    <a:pt x="20" y="85"/>
                  </a:cubicBezTo>
                  <a:cubicBezTo>
                    <a:pt x="20" y="86"/>
                    <a:pt x="19" y="86"/>
                    <a:pt x="18" y="87"/>
                  </a:cubicBezTo>
                  <a:cubicBezTo>
                    <a:pt x="17" y="88"/>
                    <a:pt x="17" y="89"/>
                    <a:pt x="15" y="90"/>
                  </a:cubicBezTo>
                  <a:cubicBezTo>
                    <a:pt x="14" y="91"/>
                    <a:pt x="12" y="91"/>
                    <a:pt x="12" y="92"/>
                  </a:cubicBezTo>
                  <a:cubicBezTo>
                    <a:pt x="15" y="94"/>
                    <a:pt x="16" y="90"/>
                    <a:pt x="18" y="89"/>
                  </a:cubicBezTo>
                  <a:cubicBezTo>
                    <a:pt x="20" y="89"/>
                    <a:pt x="20" y="90"/>
                    <a:pt x="21" y="90"/>
                  </a:cubicBezTo>
                  <a:cubicBezTo>
                    <a:pt x="22" y="91"/>
                    <a:pt x="24" y="91"/>
                    <a:pt x="25" y="90"/>
                  </a:cubicBezTo>
                  <a:cubicBezTo>
                    <a:pt x="26" y="90"/>
                    <a:pt x="27" y="90"/>
                    <a:pt x="28" y="89"/>
                  </a:cubicBezTo>
                  <a:cubicBezTo>
                    <a:pt x="29" y="88"/>
                    <a:pt x="29" y="86"/>
                    <a:pt x="30" y="86"/>
                  </a:cubicBezTo>
                  <a:cubicBezTo>
                    <a:pt x="32" y="86"/>
                    <a:pt x="31" y="87"/>
                    <a:pt x="31" y="88"/>
                  </a:cubicBezTo>
                  <a:cubicBezTo>
                    <a:pt x="31" y="89"/>
                    <a:pt x="32" y="89"/>
                    <a:pt x="33" y="89"/>
                  </a:cubicBezTo>
                  <a:cubicBezTo>
                    <a:pt x="30" y="90"/>
                    <a:pt x="27" y="92"/>
                    <a:pt x="24" y="92"/>
                  </a:cubicBezTo>
                  <a:cubicBezTo>
                    <a:pt x="22" y="93"/>
                    <a:pt x="20" y="92"/>
                    <a:pt x="19" y="92"/>
                  </a:cubicBezTo>
                  <a:cubicBezTo>
                    <a:pt x="17" y="93"/>
                    <a:pt x="18" y="93"/>
                    <a:pt x="17" y="95"/>
                  </a:cubicBezTo>
                  <a:cubicBezTo>
                    <a:pt x="17" y="96"/>
                    <a:pt x="12" y="96"/>
                    <a:pt x="12" y="97"/>
                  </a:cubicBezTo>
                  <a:cubicBezTo>
                    <a:pt x="12" y="98"/>
                    <a:pt x="13" y="98"/>
                    <a:pt x="14" y="99"/>
                  </a:cubicBezTo>
                  <a:cubicBezTo>
                    <a:pt x="14" y="99"/>
                    <a:pt x="14" y="100"/>
                    <a:pt x="14" y="101"/>
                  </a:cubicBezTo>
                  <a:cubicBezTo>
                    <a:pt x="14" y="101"/>
                    <a:pt x="14" y="102"/>
                    <a:pt x="14" y="103"/>
                  </a:cubicBezTo>
                  <a:cubicBezTo>
                    <a:pt x="13" y="103"/>
                    <a:pt x="13" y="103"/>
                    <a:pt x="11" y="103"/>
                  </a:cubicBezTo>
                  <a:cubicBezTo>
                    <a:pt x="11" y="102"/>
                    <a:pt x="10" y="101"/>
                    <a:pt x="9" y="101"/>
                  </a:cubicBezTo>
                  <a:cubicBezTo>
                    <a:pt x="9" y="103"/>
                    <a:pt x="7" y="103"/>
                    <a:pt x="7" y="101"/>
                  </a:cubicBezTo>
                  <a:cubicBezTo>
                    <a:pt x="5" y="101"/>
                    <a:pt x="0" y="106"/>
                    <a:pt x="2" y="107"/>
                  </a:cubicBezTo>
                  <a:cubicBezTo>
                    <a:pt x="3" y="107"/>
                    <a:pt x="4" y="106"/>
                    <a:pt x="4" y="106"/>
                  </a:cubicBezTo>
                  <a:cubicBezTo>
                    <a:pt x="5" y="106"/>
                    <a:pt x="6" y="106"/>
                    <a:pt x="8" y="106"/>
                  </a:cubicBezTo>
                  <a:cubicBezTo>
                    <a:pt x="9" y="106"/>
                    <a:pt x="9" y="106"/>
                    <a:pt x="10" y="106"/>
                  </a:cubicBezTo>
                  <a:cubicBezTo>
                    <a:pt x="12" y="106"/>
                    <a:pt x="13" y="106"/>
                    <a:pt x="14" y="106"/>
                  </a:cubicBezTo>
                  <a:cubicBezTo>
                    <a:pt x="13" y="107"/>
                    <a:pt x="12" y="109"/>
                    <a:pt x="10" y="109"/>
                  </a:cubicBezTo>
                  <a:cubicBezTo>
                    <a:pt x="9" y="110"/>
                    <a:pt x="6" y="110"/>
                    <a:pt x="5" y="112"/>
                  </a:cubicBezTo>
                  <a:cubicBezTo>
                    <a:pt x="5" y="112"/>
                    <a:pt x="6" y="113"/>
                    <a:pt x="6" y="113"/>
                  </a:cubicBezTo>
                  <a:cubicBezTo>
                    <a:pt x="5" y="114"/>
                    <a:pt x="4" y="113"/>
                    <a:pt x="3" y="114"/>
                  </a:cubicBezTo>
                  <a:cubicBezTo>
                    <a:pt x="2" y="115"/>
                    <a:pt x="3" y="115"/>
                    <a:pt x="4" y="117"/>
                  </a:cubicBezTo>
                  <a:cubicBezTo>
                    <a:pt x="5" y="116"/>
                    <a:pt x="5" y="115"/>
                    <a:pt x="7" y="116"/>
                  </a:cubicBezTo>
                  <a:cubicBezTo>
                    <a:pt x="8" y="116"/>
                    <a:pt x="7" y="118"/>
                    <a:pt x="8" y="118"/>
                  </a:cubicBezTo>
                  <a:cubicBezTo>
                    <a:pt x="9" y="118"/>
                    <a:pt x="11" y="117"/>
                    <a:pt x="12" y="116"/>
                  </a:cubicBezTo>
                  <a:cubicBezTo>
                    <a:pt x="14" y="116"/>
                    <a:pt x="15" y="115"/>
                    <a:pt x="18" y="115"/>
                  </a:cubicBezTo>
                  <a:cubicBezTo>
                    <a:pt x="16" y="116"/>
                    <a:pt x="8" y="120"/>
                    <a:pt x="9" y="122"/>
                  </a:cubicBezTo>
                  <a:cubicBezTo>
                    <a:pt x="11" y="123"/>
                    <a:pt x="13" y="121"/>
                    <a:pt x="16" y="121"/>
                  </a:cubicBezTo>
                  <a:cubicBezTo>
                    <a:pt x="17" y="121"/>
                    <a:pt x="18" y="118"/>
                    <a:pt x="20" y="118"/>
                  </a:cubicBezTo>
                  <a:cubicBezTo>
                    <a:pt x="22" y="118"/>
                    <a:pt x="21" y="121"/>
                    <a:pt x="19" y="121"/>
                  </a:cubicBezTo>
                  <a:cubicBezTo>
                    <a:pt x="19" y="122"/>
                    <a:pt x="15" y="122"/>
                    <a:pt x="15" y="123"/>
                  </a:cubicBezTo>
                  <a:cubicBezTo>
                    <a:pt x="16" y="123"/>
                    <a:pt x="17" y="123"/>
                    <a:pt x="18" y="123"/>
                  </a:cubicBezTo>
                  <a:cubicBezTo>
                    <a:pt x="18" y="124"/>
                    <a:pt x="17" y="125"/>
                    <a:pt x="16" y="125"/>
                  </a:cubicBezTo>
                  <a:cubicBezTo>
                    <a:pt x="15" y="126"/>
                    <a:pt x="13" y="126"/>
                    <a:pt x="14" y="127"/>
                  </a:cubicBezTo>
                  <a:cubicBezTo>
                    <a:pt x="14" y="128"/>
                    <a:pt x="15" y="127"/>
                    <a:pt x="16" y="127"/>
                  </a:cubicBezTo>
                  <a:cubicBezTo>
                    <a:pt x="17" y="126"/>
                    <a:pt x="18" y="126"/>
                    <a:pt x="19" y="125"/>
                  </a:cubicBezTo>
                  <a:cubicBezTo>
                    <a:pt x="21" y="125"/>
                    <a:pt x="21" y="125"/>
                    <a:pt x="22" y="126"/>
                  </a:cubicBezTo>
                  <a:cubicBezTo>
                    <a:pt x="23" y="126"/>
                    <a:pt x="23" y="127"/>
                    <a:pt x="24" y="127"/>
                  </a:cubicBezTo>
                  <a:cubicBezTo>
                    <a:pt x="26" y="126"/>
                    <a:pt x="26" y="125"/>
                    <a:pt x="27" y="125"/>
                  </a:cubicBezTo>
                  <a:cubicBezTo>
                    <a:pt x="28" y="124"/>
                    <a:pt x="29" y="125"/>
                    <a:pt x="30" y="125"/>
                  </a:cubicBezTo>
                  <a:cubicBezTo>
                    <a:pt x="31" y="126"/>
                    <a:pt x="32" y="124"/>
                    <a:pt x="32" y="124"/>
                  </a:cubicBezTo>
                  <a:cubicBezTo>
                    <a:pt x="33" y="123"/>
                    <a:pt x="34" y="124"/>
                    <a:pt x="35" y="124"/>
                  </a:cubicBezTo>
                  <a:cubicBezTo>
                    <a:pt x="35" y="123"/>
                    <a:pt x="35" y="123"/>
                    <a:pt x="35" y="123"/>
                  </a:cubicBezTo>
                  <a:cubicBezTo>
                    <a:pt x="36" y="122"/>
                    <a:pt x="35" y="122"/>
                    <a:pt x="37" y="122"/>
                  </a:cubicBezTo>
                  <a:cubicBezTo>
                    <a:pt x="37" y="122"/>
                    <a:pt x="38" y="122"/>
                    <a:pt x="38" y="122"/>
                  </a:cubicBezTo>
                  <a:cubicBezTo>
                    <a:pt x="39" y="122"/>
                    <a:pt x="39" y="121"/>
                    <a:pt x="40" y="120"/>
                  </a:cubicBezTo>
                  <a:cubicBezTo>
                    <a:pt x="41" y="119"/>
                    <a:pt x="42" y="120"/>
                    <a:pt x="43" y="118"/>
                  </a:cubicBezTo>
                  <a:cubicBezTo>
                    <a:pt x="44" y="117"/>
                    <a:pt x="42" y="116"/>
                    <a:pt x="42" y="114"/>
                  </a:cubicBezTo>
                  <a:cubicBezTo>
                    <a:pt x="43" y="113"/>
                    <a:pt x="44" y="115"/>
                    <a:pt x="45" y="115"/>
                  </a:cubicBezTo>
                  <a:cubicBezTo>
                    <a:pt x="46" y="116"/>
                    <a:pt x="46" y="117"/>
                    <a:pt x="48" y="116"/>
                  </a:cubicBezTo>
                  <a:cubicBezTo>
                    <a:pt x="49" y="116"/>
                    <a:pt x="50" y="115"/>
                    <a:pt x="50" y="114"/>
                  </a:cubicBezTo>
                  <a:cubicBezTo>
                    <a:pt x="51" y="113"/>
                    <a:pt x="52" y="113"/>
                    <a:pt x="53" y="112"/>
                  </a:cubicBezTo>
                  <a:cubicBezTo>
                    <a:pt x="54" y="112"/>
                    <a:pt x="56" y="111"/>
                    <a:pt x="57" y="111"/>
                  </a:cubicBezTo>
                  <a:cubicBezTo>
                    <a:pt x="58" y="110"/>
                    <a:pt x="57" y="109"/>
                    <a:pt x="57" y="107"/>
                  </a:cubicBezTo>
                  <a:cubicBezTo>
                    <a:pt x="58" y="105"/>
                    <a:pt x="65" y="106"/>
                    <a:pt x="66" y="106"/>
                  </a:cubicBezTo>
                  <a:cubicBezTo>
                    <a:pt x="67" y="106"/>
                    <a:pt x="68" y="106"/>
                    <a:pt x="69" y="105"/>
                  </a:cubicBezTo>
                  <a:cubicBezTo>
                    <a:pt x="69" y="104"/>
                    <a:pt x="68" y="103"/>
                    <a:pt x="69" y="102"/>
                  </a:cubicBezTo>
                  <a:cubicBezTo>
                    <a:pt x="70" y="102"/>
                    <a:pt x="70" y="105"/>
                    <a:pt x="71" y="105"/>
                  </a:cubicBezTo>
                  <a:cubicBezTo>
                    <a:pt x="72" y="105"/>
                    <a:pt x="72" y="104"/>
                    <a:pt x="72" y="104"/>
                  </a:cubicBezTo>
                  <a:cubicBezTo>
                    <a:pt x="74" y="102"/>
                    <a:pt x="75" y="104"/>
                    <a:pt x="77" y="105"/>
                  </a:cubicBezTo>
                  <a:cubicBezTo>
                    <a:pt x="78" y="105"/>
                    <a:pt x="82" y="105"/>
                    <a:pt x="82" y="104"/>
                  </a:cubicBezTo>
                  <a:cubicBezTo>
                    <a:pt x="83" y="102"/>
                    <a:pt x="79" y="101"/>
                    <a:pt x="80" y="99"/>
                  </a:cubicBezTo>
                  <a:cubicBezTo>
                    <a:pt x="81" y="100"/>
                    <a:pt x="82" y="96"/>
                    <a:pt x="83" y="95"/>
                  </a:cubicBezTo>
                  <a:cubicBezTo>
                    <a:pt x="84" y="94"/>
                    <a:pt x="84" y="93"/>
                    <a:pt x="84" y="92"/>
                  </a:cubicBezTo>
                  <a:cubicBezTo>
                    <a:pt x="85" y="91"/>
                    <a:pt x="84" y="90"/>
                    <a:pt x="84" y="90"/>
                  </a:cubicBezTo>
                  <a:cubicBezTo>
                    <a:pt x="84" y="89"/>
                    <a:pt x="85" y="88"/>
                    <a:pt x="85" y="87"/>
                  </a:cubicBezTo>
                  <a:cubicBezTo>
                    <a:pt x="86" y="86"/>
                    <a:pt x="86" y="85"/>
                    <a:pt x="86" y="84"/>
                  </a:cubicBezTo>
                  <a:cubicBezTo>
                    <a:pt x="87" y="83"/>
                    <a:pt x="88" y="82"/>
                    <a:pt x="88" y="81"/>
                  </a:cubicBezTo>
                  <a:cubicBezTo>
                    <a:pt x="89" y="79"/>
                    <a:pt x="88" y="79"/>
                    <a:pt x="88" y="78"/>
                  </a:cubicBezTo>
                  <a:cubicBezTo>
                    <a:pt x="87" y="76"/>
                    <a:pt x="88" y="75"/>
                    <a:pt x="87" y="74"/>
                  </a:cubicBezTo>
                  <a:close/>
                </a:path>
              </a:pathLst>
            </a:custGeom>
            <a:solidFill>
              <a:srgbClr val="F86F6C"/>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0" name="Freeform 41">
              <a:extLst>
                <a:ext uri="{FF2B5EF4-FFF2-40B4-BE49-F238E27FC236}">
                  <a16:creationId xmlns:a16="http://schemas.microsoft.com/office/drawing/2014/main" id="{032ED7D2-E46F-02C2-DFF6-6851889398A8}"/>
                </a:ext>
              </a:extLst>
            </p:cNvPr>
            <p:cNvSpPr>
              <a:spLocks/>
            </p:cNvSpPr>
            <p:nvPr/>
          </p:nvSpPr>
          <p:spPr bwMode="auto">
            <a:xfrm>
              <a:off x="9629775" y="4765675"/>
              <a:ext cx="509588" cy="304800"/>
            </a:xfrm>
            <a:custGeom>
              <a:avLst/>
              <a:gdLst>
                <a:gd name="T0" fmla="*/ 23 w 134"/>
                <a:gd name="T1" fmla="*/ 70 h 80"/>
                <a:gd name="T2" fmla="*/ 28 w 134"/>
                <a:gd name="T3" fmla="*/ 76 h 80"/>
                <a:gd name="T4" fmla="*/ 47 w 134"/>
                <a:gd name="T5" fmla="*/ 78 h 80"/>
                <a:gd name="T6" fmla="*/ 57 w 134"/>
                <a:gd name="T7" fmla="*/ 74 h 80"/>
                <a:gd name="T8" fmla="*/ 65 w 134"/>
                <a:gd name="T9" fmla="*/ 71 h 80"/>
                <a:gd name="T10" fmla="*/ 71 w 134"/>
                <a:gd name="T11" fmla="*/ 69 h 80"/>
                <a:gd name="T12" fmla="*/ 83 w 134"/>
                <a:gd name="T13" fmla="*/ 70 h 80"/>
                <a:gd name="T14" fmla="*/ 89 w 134"/>
                <a:gd name="T15" fmla="*/ 70 h 80"/>
                <a:gd name="T16" fmla="*/ 97 w 134"/>
                <a:gd name="T17" fmla="*/ 66 h 80"/>
                <a:gd name="T18" fmla="*/ 101 w 134"/>
                <a:gd name="T19" fmla="*/ 59 h 80"/>
                <a:gd name="T20" fmla="*/ 105 w 134"/>
                <a:gd name="T21" fmla="*/ 54 h 80"/>
                <a:gd name="T22" fmla="*/ 109 w 134"/>
                <a:gd name="T23" fmla="*/ 43 h 80"/>
                <a:gd name="T24" fmla="*/ 113 w 134"/>
                <a:gd name="T25" fmla="*/ 36 h 80"/>
                <a:gd name="T26" fmla="*/ 117 w 134"/>
                <a:gd name="T27" fmla="*/ 30 h 80"/>
                <a:gd name="T28" fmla="*/ 121 w 134"/>
                <a:gd name="T29" fmla="*/ 24 h 80"/>
                <a:gd name="T30" fmla="*/ 124 w 134"/>
                <a:gd name="T31" fmla="*/ 23 h 80"/>
                <a:gd name="T32" fmla="*/ 133 w 134"/>
                <a:gd name="T33" fmla="*/ 16 h 80"/>
                <a:gd name="T34" fmla="*/ 129 w 134"/>
                <a:gd name="T35" fmla="*/ 14 h 80"/>
                <a:gd name="T36" fmla="*/ 123 w 134"/>
                <a:gd name="T37" fmla="*/ 9 h 80"/>
                <a:gd name="T38" fmla="*/ 118 w 134"/>
                <a:gd name="T39" fmla="*/ 4 h 80"/>
                <a:gd name="T40" fmla="*/ 111 w 134"/>
                <a:gd name="T41" fmla="*/ 5 h 80"/>
                <a:gd name="T42" fmla="*/ 102 w 134"/>
                <a:gd name="T43" fmla="*/ 0 h 80"/>
                <a:gd name="T44" fmla="*/ 97 w 134"/>
                <a:gd name="T45" fmla="*/ 2 h 80"/>
                <a:gd name="T46" fmla="*/ 87 w 134"/>
                <a:gd name="T47" fmla="*/ 1 h 80"/>
                <a:gd name="T48" fmla="*/ 81 w 134"/>
                <a:gd name="T49" fmla="*/ 9 h 80"/>
                <a:gd name="T50" fmla="*/ 68 w 134"/>
                <a:gd name="T51" fmla="*/ 11 h 80"/>
                <a:gd name="T52" fmla="*/ 54 w 134"/>
                <a:gd name="T53" fmla="*/ 15 h 80"/>
                <a:gd name="T54" fmla="*/ 48 w 134"/>
                <a:gd name="T55" fmla="*/ 22 h 80"/>
                <a:gd name="T56" fmla="*/ 30 w 134"/>
                <a:gd name="T57" fmla="*/ 21 h 80"/>
                <a:gd name="T58" fmla="*/ 18 w 134"/>
                <a:gd name="T59" fmla="*/ 25 h 80"/>
                <a:gd name="T60" fmla="*/ 10 w 134"/>
                <a:gd name="T61" fmla="*/ 23 h 80"/>
                <a:gd name="T62" fmla="*/ 12 w 134"/>
                <a:gd name="T63" fmla="*/ 31 h 80"/>
                <a:gd name="T64" fmla="*/ 8 w 134"/>
                <a:gd name="T65" fmla="*/ 36 h 80"/>
                <a:gd name="T66" fmla="*/ 8 w 134"/>
                <a:gd name="T67" fmla="*/ 42 h 80"/>
                <a:gd name="T68" fmla="*/ 0 w 134"/>
                <a:gd name="T69" fmla="*/ 49 h 80"/>
                <a:gd name="T70" fmla="*/ 5 w 134"/>
                <a:gd name="T71" fmla="*/ 53 h 80"/>
                <a:gd name="T72" fmla="*/ 6 w 134"/>
                <a:gd name="T73" fmla="*/ 56 h 80"/>
                <a:gd name="T74" fmla="*/ 8 w 134"/>
                <a:gd name="T75" fmla="*/ 5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80">
                  <a:moveTo>
                    <a:pt x="17" y="65"/>
                  </a:moveTo>
                  <a:cubicBezTo>
                    <a:pt x="18" y="68"/>
                    <a:pt x="20" y="69"/>
                    <a:pt x="23" y="70"/>
                  </a:cubicBezTo>
                  <a:cubicBezTo>
                    <a:pt x="24" y="71"/>
                    <a:pt x="24" y="73"/>
                    <a:pt x="25" y="74"/>
                  </a:cubicBezTo>
                  <a:cubicBezTo>
                    <a:pt x="26" y="75"/>
                    <a:pt x="27" y="75"/>
                    <a:pt x="28" y="76"/>
                  </a:cubicBezTo>
                  <a:cubicBezTo>
                    <a:pt x="32" y="78"/>
                    <a:pt x="34" y="79"/>
                    <a:pt x="38" y="79"/>
                  </a:cubicBezTo>
                  <a:cubicBezTo>
                    <a:pt x="42" y="79"/>
                    <a:pt x="44" y="80"/>
                    <a:pt x="47" y="78"/>
                  </a:cubicBezTo>
                  <a:cubicBezTo>
                    <a:pt x="49" y="77"/>
                    <a:pt x="51" y="77"/>
                    <a:pt x="54" y="76"/>
                  </a:cubicBezTo>
                  <a:cubicBezTo>
                    <a:pt x="55" y="75"/>
                    <a:pt x="56" y="74"/>
                    <a:pt x="57" y="74"/>
                  </a:cubicBezTo>
                  <a:cubicBezTo>
                    <a:pt x="59" y="73"/>
                    <a:pt x="59" y="74"/>
                    <a:pt x="61" y="74"/>
                  </a:cubicBezTo>
                  <a:cubicBezTo>
                    <a:pt x="63" y="74"/>
                    <a:pt x="64" y="72"/>
                    <a:pt x="65" y="71"/>
                  </a:cubicBezTo>
                  <a:cubicBezTo>
                    <a:pt x="66" y="71"/>
                    <a:pt x="66" y="70"/>
                    <a:pt x="67" y="69"/>
                  </a:cubicBezTo>
                  <a:cubicBezTo>
                    <a:pt x="69" y="68"/>
                    <a:pt x="70" y="69"/>
                    <a:pt x="71" y="69"/>
                  </a:cubicBezTo>
                  <a:cubicBezTo>
                    <a:pt x="72" y="69"/>
                    <a:pt x="74" y="70"/>
                    <a:pt x="74" y="69"/>
                  </a:cubicBezTo>
                  <a:cubicBezTo>
                    <a:pt x="77" y="69"/>
                    <a:pt x="80" y="70"/>
                    <a:pt x="83" y="70"/>
                  </a:cubicBezTo>
                  <a:cubicBezTo>
                    <a:pt x="84" y="70"/>
                    <a:pt x="85" y="69"/>
                    <a:pt x="87" y="69"/>
                  </a:cubicBezTo>
                  <a:cubicBezTo>
                    <a:pt x="87" y="69"/>
                    <a:pt x="88" y="70"/>
                    <a:pt x="89" y="70"/>
                  </a:cubicBezTo>
                  <a:cubicBezTo>
                    <a:pt x="91" y="70"/>
                    <a:pt x="91" y="67"/>
                    <a:pt x="93" y="66"/>
                  </a:cubicBezTo>
                  <a:cubicBezTo>
                    <a:pt x="94" y="65"/>
                    <a:pt x="95" y="68"/>
                    <a:pt x="97" y="66"/>
                  </a:cubicBezTo>
                  <a:cubicBezTo>
                    <a:pt x="98" y="66"/>
                    <a:pt x="101" y="62"/>
                    <a:pt x="101" y="61"/>
                  </a:cubicBezTo>
                  <a:cubicBezTo>
                    <a:pt x="101" y="61"/>
                    <a:pt x="101" y="60"/>
                    <a:pt x="101" y="59"/>
                  </a:cubicBezTo>
                  <a:cubicBezTo>
                    <a:pt x="101" y="57"/>
                    <a:pt x="102" y="57"/>
                    <a:pt x="103" y="56"/>
                  </a:cubicBezTo>
                  <a:cubicBezTo>
                    <a:pt x="103" y="55"/>
                    <a:pt x="104" y="55"/>
                    <a:pt x="105" y="54"/>
                  </a:cubicBezTo>
                  <a:cubicBezTo>
                    <a:pt x="106" y="52"/>
                    <a:pt x="106" y="52"/>
                    <a:pt x="106" y="50"/>
                  </a:cubicBezTo>
                  <a:cubicBezTo>
                    <a:pt x="107" y="49"/>
                    <a:pt x="110" y="45"/>
                    <a:pt x="109" y="43"/>
                  </a:cubicBezTo>
                  <a:cubicBezTo>
                    <a:pt x="110" y="42"/>
                    <a:pt x="112" y="42"/>
                    <a:pt x="112" y="40"/>
                  </a:cubicBezTo>
                  <a:cubicBezTo>
                    <a:pt x="113" y="39"/>
                    <a:pt x="113" y="38"/>
                    <a:pt x="113" y="36"/>
                  </a:cubicBezTo>
                  <a:cubicBezTo>
                    <a:pt x="114" y="35"/>
                    <a:pt x="115" y="35"/>
                    <a:pt x="116" y="33"/>
                  </a:cubicBezTo>
                  <a:cubicBezTo>
                    <a:pt x="116" y="32"/>
                    <a:pt x="115" y="31"/>
                    <a:pt x="117" y="30"/>
                  </a:cubicBezTo>
                  <a:cubicBezTo>
                    <a:pt x="117" y="29"/>
                    <a:pt x="118" y="28"/>
                    <a:pt x="119" y="27"/>
                  </a:cubicBezTo>
                  <a:cubicBezTo>
                    <a:pt x="120" y="26"/>
                    <a:pt x="120" y="25"/>
                    <a:pt x="121" y="24"/>
                  </a:cubicBezTo>
                  <a:cubicBezTo>
                    <a:pt x="122" y="24"/>
                    <a:pt x="122" y="24"/>
                    <a:pt x="123" y="24"/>
                  </a:cubicBezTo>
                  <a:cubicBezTo>
                    <a:pt x="123" y="23"/>
                    <a:pt x="124" y="23"/>
                    <a:pt x="124" y="23"/>
                  </a:cubicBezTo>
                  <a:cubicBezTo>
                    <a:pt x="126" y="22"/>
                    <a:pt x="127" y="23"/>
                    <a:pt x="128" y="22"/>
                  </a:cubicBezTo>
                  <a:cubicBezTo>
                    <a:pt x="131" y="22"/>
                    <a:pt x="134" y="19"/>
                    <a:pt x="133" y="16"/>
                  </a:cubicBezTo>
                  <a:cubicBezTo>
                    <a:pt x="133" y="15"/>
                    <a:pt x="133" y="14"/>
                    <a:pt x="132" y="13"/>
                  </a:cubicBezTo>
                  <a:cubicBezTo>
                    <a:pt x="130" y="13"/>
                    <a:pt x="130" y="14"/>
                    <a:pt x="129" y="14"/>
                  </a:cubicBezTo>
                  <a:cubicBezTo>
                    <a:pt x="127" y="13"/>
                    <a:pt x="127" y="12"/>
                    <a:pt x="126" y="10"/>
                  </a:cubicBezTo>
                  <a:cubicBezTo>
                    <a:pt x="126" y="9"/>
                    <a:pt x="125" y="10"/>
                    <a:pt x="123" y="9"/>
                  </a:cubicBezTo>
                  <a:cubicBezTo>
                    <a:pt x="122" y="9"/>
                    <a:pt x="122" y="8"/>
                    <a:pt x="121" y="7"/>
                  </a:cubicBezTo>
                  <a:cubicBezTo>
                    <a:pt x="120" y="5"/>
                    <a:pt x="120" y="4"/>
                    <a:pt x="118" y="4"/>
                  </a:cubicBezTo>
                  <a:cubicBezTo>
                    <a:pt x="118" y="4"/>
                    <a:pt x="118" y="4"/>
                    <a:pt x="118" y="4"/>
                  </a:cubicBezTo>
                  <a:cubicBezTo>
                    <a:pt x="115" y="5"/>
                    <a:pt x="113" y="7"/>
                    <a:pt x="111" y="5"/>
                  </a:cubicBezTo>
                  <a:cubicBezTo>
                    <a:pt x="109" y="3"/>
                    <a:pt x="107" y="2"/>
                    <a:pt x="106" y="0"/>
                  </a:cubicBezTo>
                  <a:cubicBezTo>
                    <a:pt x="105" y="0"/>
                    <a:pt x="103" y="0"/>
                    <a:pt x="102" y="0"/>
                  </a:cubicBezTo>
                  <a:cubicBezTo>
                    <a:pt x="102" y="1"/>
                    <a:pt x="102" y="1"/>
                    <a:pt x="101" y="2"/>
                  </a:cubicBezTo>
                  <a:cubicBezTo>
                    <a:pt x="100" y="2"/>
                    <a:pt x="98" y="2"/>
                    <a:pt x="97" y="2"/>
                  </a:cubicBezTo>
                  <a:cubicBezTo>
                    <a:pt x="96" y="1"/>
                    <a:pt x="94" y="0"/>
                    <a:pt x="93" y="0"/>
                  </a:cubicBezTo>
                  <a:cubicBezTo>
                    <a:pt x="90" y="0"/>
                    <a:pt x="89" y="1"/>
                    <a:pt x="87" y="1"/>
                  </a:cubicBezTo>
                  <a:cubicBezTo>
                    <a:pt x="86" y="2"/>
                    <a:pt x="84" y="4"/>
                    <a:pt x="84" y="5"/>
                  </a:cubicBezTo>
                  <a:cubicBezTo>
                    <a:pt x="83" y="7"/>
                    <a:pt x="83" y="8"/>
                    <a:pt x="81" y="9"/>
                  </a:cubicBezTo>
                  <a:cubicBezTo>
                    <a:pt x="77" y="11"/>
                    <a:pt x="74" y="13"/>
                    <a:pt x="71" y="11"/>
                  </a:cubicBezTo>
                  <a:cubicBezTo>
                    <a:pt x="69" y="10"/>
                    <a:pt x="69" y="9"/>
                    <a:pt x="68" y="11"/>
                  </a:cubicBezTo>
                  <a:cubicBezTo>
                    <a:pt x="66" y="12"/>
                    <a:pt x="66" y="13"/>
                    <a:pt x="64" y="13"/>
                  </a:cubicBezTo>
                  <a:cubicBezTo>
                    <a:pt x="61" y="14"/>
                    <a:pt x="57" y="14"/>
                    <a:pt x="54" y="15"/>
                  </a:cubicBezTo>
                  <a:cubicBezTo>
                    <a:pt x="50" y="17"/>
                    <a:pt x="54" y="20"/>
                    <a:pt x="53" y="22"/>
                  </a:cubicBezTo>
                  <a:cubicBezTo>
                    <a:pt x="52" y="23"/>
                    <a:pt x="49" y="22"/>
                    <a:pt x="48" y="22"/>
                  </a:cubicBezTo>
                  <a:cubicBezTo>
                    <a:pt x="46" y="22"/>
                    <a:pt x="44" y="23"/>
                    <a:pt x="42" y="23"/>
                  </a:cubicBezTo>
                  <a:cubicBezTo>
                    <a:pt x="38" y="23"/>
                    <a:pt x="33" y="23"/>
                    <a:pt x="30" y="21"/>
                  </a:cubicBezTo>
                  <a:cubicBezTo>
                    <a:pt x="26" y="18"/>
                    <a:pt x="24" y="16"/>
                    <a:pt x="20" y="15"/>
                  </a:cubicBezTo>
                  <a:cubicBezTo>
                    <a:pt x="20" y="17"/>
                    <a:pt x="20" y="24"/>
                    <a:pt x="18" y="25"/>
                  </a:cubicBezTo>
                  <a:cubicBezTo>
                    <a:pt x="17" y="26"/>
                    <a:pt x="14" y="25"/>
                    <a:pt x="13" y="24"/>
                  </a:cubicBezTo>
                  <a:cubicBezTo>
                    <a:pt x="12" y="24"/>
                    <a:pt x="11" y="23"/>
                    <a:pt x="10" y="23"/>
                  </a:cubicBezTo>
                  <a:cubicBezTo>
                    <a:pt x="9" y="24"/>
                    <a:pt x="8" y="25"/>
                    <a:pt x="7" y="25"/>
                  </a:cubicBezTo>
                  <a:cubicBezTo>
                    <a:pt x="7" y="27"/>
                    <a:pt x="14" y="27"/>
                    <a:pt x="12" y="31"/>
                  </a:cubicBezTo>
                  <a:cubicBezTo>
                    <a:pt x="11" y="32"/>
                    <a:pt x="10" y="33"/>
                    <a:pt x="9" y="34"/>
                  </a:cubicBezTo>
                  <a:cubicBezTo>
                    <a:pt x="6" y="35"/>
                    <a:pt x="8" y="34"/>
                    <a:pt x="8" y="36"/>
                  </a:cubicBezTo>
                  <a:cubicBezTo>
                    <a:pt x="8" y="38"/>
                    <a:pt x="7" y="38"/>
                    <a:pt x="6" y="39"/>
                  </a:cubicBezTo>
                  <a:cubicBezTo>
                    <a:pt x="6" y="40"/>
                    <a:pt x="8" y="41"/>
                    <a:pt x="8" y="42"/>
                  </a:cubicBezTo>
                  <a:cubicBezTo>
                    <a:pt x="9" y="44"/>
                    <a:pt x="7" y="45"/>
                    <a:pt x="6" y="45"/>
                  </a:cubicBezTo>
                  <a:cubicBezTo>
                    <a:pt x="4" y="46"/>
                    <a:pt x="2" y="48"/>
                    <a:pt x="0" y="49"/>
                  </a:cubicBezTo>
                  <a:cubicBezTo>
                    <a:pt x="2" y="49"/>
                    <a:pt x="4" y="49"/>
                    <a:pt x="5" y="50"/>
                  </a:cubicBezTo>
                  <a:cubicBezTo>
                    <a:pt x="6" y="51"/>
                    <a:pt x="4" y="52"/>
                    <a:pt x="5" y="53"/>
                  </a:cubicBezTo>
                  <a:cubicBezTo>
                    <a:pt x="6" y="54"/>
                    <a:pt x="6" y="54"/>
                    <a:pt x="7" y="54"/>
                  </a:cubicBezTo>
                  <a:cubicBezTo>
                    <a:pt x="7" y="55"/>
                    <a:pt x="6" y="55"/>
                    <a:pt x="6" y="56"/>
                  </a:cubicBezTo>
                  <a:cubicBezTo>
                    <a:pt x="7" y="57"/>
                    <a:pt x="8" y="57"/>
                    <a:pt x="9" y="59"/>
                  </a:cubicBezTo>
                  <a:cubicBezTo>
                    <a:pt x="8" y="59"/>
                    <a:pt x="8" y="59"/>
                    <a:pt x="8" y="59"/>
                  </a:cubicBezTo>
                  <a:cubicBezTo>
                    <a:pt x="11" y="61"/>
                    <a:pt x="15" y="62"/>
                    <a:pt x="17" y="65"/>
                  </a:cubicBezTo>
                  <a:close/>
                </a:path>
              </a:pathLst>
            </a:custGeom>
            <a:solidFill>
              <a:srgbClr val="FA9974"/>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1" name="Freeform 42">
              <a:extLst>
                <a:ext uri="{FF2B5EF4-FFF2-40B4-BE49-F238E27FC236}">
                  <a16:creationId xmlns:a16="http://schemas.microsoft.com/office/drawing/2014/main" id="{FC5D1AF9-0DBF-67BE-8EEF-18DA841B7894}"/>
                </a:ext>
              </a:extLst>
            </p:cNvPr>
            <p:cNvSpPr>
              <a:spLocks noEditPoints="1"/>
            </p:cNvSpPr>
            <p:nvPr/>
          </p:nvSpPr>
          <p:spPr bwMode="auto">
            <a:xfrm>
              <a:off x="7820025" y="3187700"/>
              <a:ext cx="769938" cy="1428750"/>
            </a:xfrm>
            <a:custGeom>
              <a:avLst/>
              <a:gdLst>
                <a:gd name="T0" fmla="*/ 170 w 202"/>
                <a:gd name="T1" fmla="*/ 269 h 375"/>
                <a:gd name="T2" fmla="*/ 155 w 202"/>
                <a:gd name="T3" fmla="*/ 231 h 375"/>
                <a:gd name="T4" fmla="*/ 107 w 202"/>
                <a:gd name="T5" fmla="*/ 171 h 375"/>
                <a:gd name="T6" fmla="*/ 103 w 202"/>
                <a:gd name="T7" fmla="*/ 158 h 375"/>
                <a:gd name="T8" fmla="*/ 100 w 202"/>
                <a:gd name="T9" fmla="*/ 115 h 375"/>
                <a:gd name="T10" fmla="*/ 79 w 202"/>
                <a:gd name="T11" fmla="*/ 114 h 375"/>
                <a:gd name="T12" fmla="*/ 96 w 202"/>
                <a:gd name="T13" fmla="*/ 88 h 375"/>
                <a:gd name="T14" fmla="*/ 69 w 202"/>
                <a:gd name="T15" fmla="*/ 85 h 375"/>
                <a:gd name="T16" fmla="*/ 54 w 202"/>
                <a:gd name="T17" fmla="*/ 95 h 375"/>
                <a:gd name="T18" fmla="*/ 49 w 202"/>
                <a:gd name="T19" fmla="*/ 106 h 375"/>
                <a:gd name="T20" fmla="*/ 45 w 202"/>
                <a:gd name="T21" fmla="*/ 125 h 375"/>
                <a:gd name="T22" fmla="*/ 48 w 202"/>
                <a:gd name="T23" fmla="*/ 133 h 375"/>
                <a:gd name="T24" fmla="*/ 45 w 202"/>
                <a:gd name="T25" fmla="*/ 147 h 375"/>
                <a:gd name="T26" fmla="*/ 56 w 202"/>
                <a:gd name="T27" fmla="*/ 156 h 375"/>
                <a:gd name="T28" fmla="*/ 44 w 202"/>
                <a:gd name="T29" fmla="*/ 186 h 375"/>
                <a:gd name="T30" fmla="*/ 60 w 202"/>
                <a:gd name="T31" fmla="*/ 163 h 375"/>
                <a:gd name="T32" fmla="*/ 62 w 202"/>
                <a:gd name="T33" fmla="*/ 172 h 375"/>
                <a:gd name="T34" fmla="*/ 58 w 202"/>
                <a:gd name="T35" fmla="*/ 207 h 375"/>
                <a:gd name="T36" fmla="*/ 70 w 202"/>
                <a:gd name="T37" fmla="*/ 209 h 375"/>
                <a:gd name="T38" fmla="*/ 92 w 202"/>
                <a:gd name="T39" fmla="*/ 208 h 375"/>
                <a:gd name="T40" fmla="*/ 98 w 202"/>
                <a:gd name="T41" fmla="*/ 242 h 375"/>
                <a:gd name="T42" fmla="*/ 76 w 202"/>
                <a:gd name="T43" fmla="*/ 265 h 375"/>
                <a:gd name="T44" fmla="*/ 64 w 202"/>
                <a:gd name="T45" fmla="*/ 275 h 375"/>
                <a:gd name="T46" fmla="*/ 59 w 202"/>
                <a:gd name="T47" fmla="*/ 306 h 375"/>
                <a:gd name="T48" fmla="*/ 56 w 202"/>
                <a:gd name="T49" fmla="*/ 320 h 375"/>
                <a:gd name="T50" fmla="*/ 80 w 202"/>
                <a:gd name="T51" fmla="*/ 320 h 375"/>
                <a:gd name="T52" fmla="*/ 71 w 202"/>
                <a:gd name="T53" fmla="*/ 335 h 375"/>
                <a:gd name="T54" fmla="*/ 40 w 202"/>
                <a:gd name="T55" fmla="*/ 371 h 375"/>
                <a:gd name="T56" fmla="*/ 71 w 202"/>
                <a:gd name="T57" fmla="*/ 361 h 375"/>
                <a:gd name="T58" fmla="*/ 97 w 202"/>
                <a:gd name="T59" fmla="*/ 350 h 375"/>
                <a:gd name="T60" fmla="*/ 140 w 202"/>
                <a:gd name="T61" fmla="*/ 347 h 375"/>
                <a:gd name="T62" fmla="*/ 196 w 202"/>
                <a:gd name="T63" fmla="*/ 333 h 375"/>
                <a:gd name="T64" fmla="*/ 180 w 202"/>
                <a:gd name="T65" fmla="*/ 314 h 375"/>
                <a:gd name="T66" fmla="*/ 131 w 202"/>
                <a:gd name="T67" fmla="*/ 352 h 375"/>
                <a:gd name="T68" fmla="*/ 108 w 202"/>
                <a:gd name="T69" fmla="*/ 68 h 375"/>
                <a:gd name="T70" fmla="*/ 97 w 202"/>
                <a:gd name="T71" fmla="*/ 60 h 375"/>
                <a:gd name="T72" fmla="*/ 40 w 202"/>
                <a:gd name="T73" fmla="*/ 125 h 375"/>
                <a:gd name="T74" fmla="*/ 35 w 202"/>
                <a:gd name="T75" fmla="*/ 155 h 375"/>
                <a:gd name="T76" fmla="*/ 136 w 202"/>
                <a:gd name="T77" fmla="*/ 23 h 375"/>
                <a:gd name="T78" fmla="*/ 141 w 202"/>
                <a:gd name="T79" fmla="*/ 0 h 375"/>
                <a:gd name="T80" fmla="*/ 26 w 202"/>
                <a:gd name="T81" fmla="*/ 94 h 375"/>
                <a:gd name="T82" fmla="*/ 100 w 202"/>
                <a:gd name="T83" fmla="*/ 74 h 375"/>
                <a:gd name="T84" fmla="*/ 109 w 202"/>
                <a:gd name="T85" fmla="*/ 61 h 375"/>
                <a:gd name="T86" fmla="*/ 38 w 202"/>
                <a:gd name="T87" fmla="*/ 123 h 375"/>
                <a:gd name="T88" fmla="*/ 30 w 202"/>
                <a:gd name="T89" fmla="*/ 125 h 375"/>
                <a:gd name="T90" fmla="*/ 52 w 202"/>
                <a:gd name="T91" fmla="*/ 187 h 375"/>
                <a:gd name="T92" fmla="*/ 34 w 202"/>
                <a:gd name="T93" fmla="*/ 178 h 375"/>
                <a:gd name="T94" fmla="*/ 43 w 202"/>
                <a:gd name="T95" fmla="*/ 153 h 375"/>
                <a:gd name="T96" fmla="*/ 35 w 202"/>
                <a:gd name="T97" fmla="*/ 161 h 375"/>
                <a:gd name="T98" fmla="*/ 132 w 202"/>
                <a:gd name="T99" fmla="*/ 32 h 375"/>
                <a:gd name="T100" fmla="*/ 134 w 202"/>
                <a:gd name="T101" fmla="*/ 13 h 375"/>
                <a:gd name="T102" fmla="*/ 130 w 202"/>
                <a:gd name="T103" fmla="*/ 18 h 375"/>
                <a:gd name="T104" fmla="*/ 17 w 202"/>
                <a:gd name="T105" fmla="*/ 125 h 375"/>
                <a:gd name="T106" fmla="*/ 21 w 202"/>
                <a:gd name="T107" fmla="*/ 115 h 375"/>
                <a:gd name="T108" fmla="*/ 29 w 202"/>
                <a:gd name="T109" fmla="*/ 101 h 375"/>
                <a:gd name="T110" fmla="*/ 40 w 202"/>
                <a:gd name="T111" fmla="*/ 92 h 375"/>
                <a:gd name="T112" fmla="*/ 25 w 202"/>
                <a:gd name="T113" fmla="*/ 101 h 375"/>
                <a:gd name="T114" fmla="*/ 75 w 202"/>
                <a:gd name="T115" fmla="*/ 230 h 375"/>
                <a:gd name="T116" fmla="*/ 2 w 202"/>
                <a:gd name="T117" fmla="*/ 229 h 375"/>
                <a:gd name="T118" fmla="*/ 27 w 202"/>
                <a:gd name="T119" fmla="*/ 232 h 375"/>
                <a:gd name="T120" fmla="*/ 54 w 202"/>
                <a:gd name="T121" fmla="*/ 227 h 375"/>
                <a:gd name="T122" fmla="*/ 46 w 202"/>
                <a:gd name="T123" fmla="*/ 209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375">
                  <a:moveTo>
                    <a:pt x="145" y="346"/>
                  </a:moveTo>
                  <a:cubicBezTo>
                    <a:pt x="145" y="347"/>
                    <a:pt x="145" y="347"/>
                    <a:pt x="145" y="347"/>
                  </a:cubicBezTo>
                  <a:cubicBezTo>
                    <a:pt x="143" y="347"/>
                    <a:pt x="143" y="347"/>
                    <a:pt x="143" y="347"/>
                  </a:cubicBezTo>
                  <a:cubicBezTo>
                    <a:pt x="144" y="346"/>
                    <a:pt x="144" y="346"/>
                    <a:pt x="144" y="346"/>
                  </a:cubicBezTo>
                  <a:lnTo>
                    <a:pt x="145" y="346"/>
                  </a:lnTo>
                  <a:close/>
                  <a:moveTo>
                    <a:pt x="182" y="323"/>
                  </a:moveTo>
                  <a:cubicBezTo>
                    <a:pt x="181" y="325"/>
                    <a:pt x="181" y="325"/>
                    <a:pt x="181" y="325"/>
                  </a:cubicBezTo>
                  <a:cubicBezTo>
                    <a:pt x="183" y="326"/>
                    <a:pt x="183" y="326"/>
                    <a:pt x="183" y="326"/>
                  </a:cubicBezTo>
                  <a:cubicBezTo>
                    <a:pt x="186" y="326"/>
                    <a:pt x="186" y="326"/>
                    <a:pt x="186" y="326"/>
                  </a:cubicBezTo>
                  <a:cubicBezTo>
                    <a:pt x="185" y="324"/>
                    <a:pt x="185" y="324"/>
                    <a:pt x="185" y="324"/>
                  </a:cubicBezTo>
                  <a:lnTo>
                    <a:pt x="182" y="323"/>
                  </a:lnTo>
                  <a:close/>
                  <a:moveTo>
                    <a:pt x="199" y="295"/>
                  </a:moveTo>
                  <a:cubicBezTo>
                    <a:pt x="201" y="292"/>
                    <a:pt x="201" y="290"/>
                    <a:pt x="202" y="287"/>
                  </a:cubicBezTo>
                  <a:cubicBezTo>
                    <a:pt x="202" y="278"/>
                    <a:pt x="193" y="273"/>
                    <a:pt x="184" y="272"/>
                  </a:cubicBezTo>
                  <a:cubicBezTo>
                    <a:pt x="184" y="273"/>
                    <a:pt x="184" y="273"/>
                    <a:pt x="184" y="273"/>
                  </a:cubicBezTo>
                  <a:cubicBezTo>
                    <a:pt x="181" y="272"/>
                    <a:pt x="178" y="272"/>
                    <a:pt x="175" y="272"/>
                  </a:cubicBezTo>
                  <a:cubicBezTo>
                    <a:pt x="173" y="274"/>
                    <a:pt x="173" y="274"/>
                    <a:pt x="173" y="274"/>
                  </a:cubicBezTo>
                  <a:cubicBezTo>
                    <a:pt x="173" y="276"/>
                    <a:pt x="172" y="277"/>
                    <a:pt x="171" y="279"/>
                  </a:cubicBezTo>
                  <a:cubicBezTo>
                    <a:pt x="168" y="279"/>
                    <a:pt x="168" y="279"/>
                    <a:pt x="168" y="279"/>
                  </a:cubicBezTo>
                  <a:cubicBezTo>
                    <a:pt x="167" y="276"/>
                    <a:pt x="167" y="276"/>
                    <a:pt x="167" y="276"/>
                  </a:cubicBezTo>
                  <a:cubicBezTo>
                    <a:pt x="165" y="276"/>
                    <a:pt x="165" y="276"/>
                    <a:pt x="165" y="276"/>
                  </a:cubicBezTo>
                  <a:cubicBezTo>
                    <a:pt x="163" y="276"/>
                    <a:pt x="163" y="276"/>
                    <a:pt x="163" y="276"/>
                  </a:cubicBezTo>
                  <a:cubicBezTo>
                    <a:pt x="165" y="273"/>
                    <a:pt x="167" y="270"/>
                    <a:pt x="170" y="269"/>
                  </a:cubicBezTo>
                  <a:cubicBezTo>
                    <a:pt x="170" y="264"/>
                    <a:pt x="169" y="259"/>
                    <a:pt x="165" y="256"/>
                  </a:cubicBezTo>
                  <a:cubicBezTo>
                    <a:pt x="164" y="255"/>
                    <a:pt x="164" y="255"/>
                    <a:pt x="164" y="255"/>
                  </a:cubicBezTo>
                  <a:cubicBezTo>
                    <a:pt x="162" y="254"/>
                    <a:pt x="160" y="252"/>
                    <a:pt x="158" y="251"/>
                  </a:cubicBezTo>
                  <a:cubicBezTo>
                    <a:pt x="156" y="248"/>
                    <a:pt x="156" y="248"/>
                    <a:pt x="156" y="248"/>
                  </a:cubicBezTo>
                  <a:cubicBezTo>
                    <a:pt x="155" y="248"/>
                    <a:pt x="155" y="248"/>
                    <a:pt x="155" y="248"/>
                  </a:cubicBezTo>
                  <a:cubicBezTo>
                    <a:pt x="152" y="249"/>
                    <a:pt x="152" y="249"/>
                    <a:pt x="152" y="249"/>
                  </a:cubicBezTo>
                  <a:cubicBezTo>
                    <a:pt x="151" y="250"/>
                    <a:pt x="151" y="250"/>
                    <a:pt x="151" y="250"/>
                  </a:cubicBezTo>
                  <a:cubicBezTo>
                    <a:pt x="149" y="249"/>
                    <a:pt x="149" y="249"/>
                    <a:pt x="149" y="249"/>
                  </a:cubicBezTo>
                  <a:cubicBezTo>
                    <a:pt x="147" y="249"/>
                    <a:pt x="147" y="249"/>
                    <a:pt x="147" y="249"/>
                  </a:cubicBezTo>
                  <a:cubicBezTo>
                    <a:pt x="146" y="249"/>
                    <a:pt x="146" y="249"/>
                    <a:pt x="146" y="249"/>
                  </a:cubicBezTo>
                  <a:cubicBezTo>
                    <a:pt x="148" y="248"/>
                    <a:pt x="148" y="248"/>
                    <a:pt x="148" y="248"/>
                  </a:cubicBezTo>
                  <a:cubicBezTo>
                    <a:pt x="150" y="248"/>
                    <a:pt x="150" y="248"/>
                    <a:pt x="150" y="248"/>
                  </a:cubicBezTo>
                  <a:cubicBezTo>
                    <a:pt x="152" y="248"/>
                    <a:pt x="154" y="248"/>
                    <a:pt x="155" y="247"/>
                  </a:cubicBezTo>
                  <a:cubicBezTo>
                    <a:pt x="157" y="248"/>
                    <a:pt x="157" y="248"/>
                    <a:pt x="157" y="248"/>
                  </a:cubicBezTo>
                  <a:cubicBezTo>
                    <a:pt x="159" y="250"/>
                    <a:pt x="159" y="250"/>
                    <a:pt x="159" y="250"/>
                  </a:cubicBezTo>
                  <a:cubicBezTo>
                    <a:pt x="161" y="251"/>
                    <a:pt x="161" y="251"/>
                    <a:pt x="161" y="251"/>
                  </a:cubicBezTo>
                  <a:cubicBezTo>
                    <a:pt x="163" y="250"/>
                    <a:pt x="163" y="250"/>
                    <a:pt x="163" y="250"/>
                  </a:cubicBezTo>
                  <a:cubicBezTo>
                    <a:pt x="165" y="251"/>
                    <a:pt x="165" y="251"/>
                    <a:pt x="165" y="251"/>
                  </a:cubicBezTo>
                  <a:cubicBezTo>
                    <a:pt x="162" y="247"/>
                    <a:pt x="159" y="243"/>
                    <a:pt x="157" y="238"/>
                  </a:cubicBezTo>
                  <a:cubicBezTo>
                    <a:pt x="158" y="236"/>
                    <a:pt x="158" y="236"/>
                    <a:pt x="158" y="236"/>
                  </a:cubicBezTo>
                  <a:cubicBezTo>
                    <a:pt x="160" y="235"/>
                    <a:pt x="160" y="235"/>
                    <a:pt x="160" y="235"/>
                  </a:cubicBezTo>
                  <a:cubicBezTo>
                    <a:pt x="156" y="233"/>
                    <a:pt x="156" y="233"/>
                    <a:pt x="156" y="233"/>
                  </a:cubicBezTo>
                  <a:cubicBezTo>
                    <a:pt x="155" y="231"/>
                    <a:pt x="155" y="231"/>
                    <a:pt x="155" y="231"/>
                  </a:cubicBezTo>
                  <a:cubicBezTo>
                    <a:pt x="153" y="230"/>
                    <a:pt x="153" y="230"/>
                    <a:pt x="153" y="230"/>
                  </a:cubicBezTo>
                  <a:cubicBezTo>
                    <a:pt x="151" y="226"/>
                    <a:pt x="151" y="226"/>
                    <a:pt x="151" y="226"/>
                  </a:cubicBezTo>
                  <a:cubicBezTo>
                    <a:pt x="150" y="225"/>
                    <a:pt x="150" y="225"/>
                    <a:pt x="150" y="225"/>
                  </a:cubicBezTo>
                  <a:cubicBezTo>
                    <a:pt x="149" y="223"/>
                    <a:pt x="149" y="223"/>
                    <a:pt x="149" y="223"/>
                  </a:cubicBezTo>
                  <a:cubicBezTo>
                    <a:pt x="145" y="220"/>
                    <a:pt x="140" y="218"/>
                    <a:pt x="136" y="218"/>
                  </a:cubicBezTo>
                  <a:cubicBezTo>
                    <a:pt x="136" y="217"/>
                    <a:pt x="136" y="217"/>
                    <a:pt x="136" y="217"/>
                  </a:cubicBezTo>
                  <a:cubicBezTo>
                    <a:pt x="134" y="214"/>
                    <a:pt x="132" y="210"/>
                    <a:pt x="132" y="206"/>
                  </a:cubicBezTo>
                  <a:cubicBezTo>
                    <a:pt x="131" y="205"/>
                    <a:pt x="131" y="205"/>
                    <a:pt x="131" y="205"/>
                  </a:cubicBezTo>
                  <a:cubicBezTo>
                    <a:pt x="129" y="203"/>
                    <a:pt x="129" y="200"/>
                    <a:pt x="129" y="198"/>
                  </a:cubicBezTo>
                  <a:cubicBezTo>
                    <a:pt x="128" y="196"/>
                    <a:pt x="128" y="196"/>
                    <a:pt x="128" y="196"/>
                  </a:cubicBezTo>
                  <a:cubicBezTo>
                    <a:pt x="128" y="194"/>
                    <a:pt x="128" y="194"/>
                    <a:pt x="128" y="194"/>
                  </a:cubicBezTo>
                  <a:cubicBezTo>
                    <a:pt x="127" y="193"/>
                    <a:pt x="127" y="193"/>
                    <a:pt x="127" y="193"/>
                  </a:cubicBezTo>
                  <a:cubicBezTo>
                    <a:pt x="127" y="190"/>
                    <a:pt x="127" y="188"/>
                    <a:pt x="126" y="186"/>
                  </a:cubicBezTo>
                  <a:cubicBezTo>
                    <a:pt x="125" y="185"/>
                    <a:pt x="125" y="185"/>
                    <a:pt x="125" y="185"/>
                  </a:cubicBezTo>
                  <a:cubicBezTo>
                    <a:pt x="124" y="185"/>
                    <a:pt x="124" y="185"/>
                    <a:pt x="124" y="185"/>
                  </a:cubicBezTo>
                  <a:cubicBezTo>
                    <a:pt x="123" y="184"/>
                    <a:pt x="123" y="184"/>
                    <a:pt x="123" y="184"/>
                  </a:cubicBezTo>
                  <a:cubicBezTo>
                    <a:pt x="122" y="184"/>
                    <a:pt x="122" y="184"/>
                    <a:pt x="122" y="184"/>
                  </a:cubicBezTo>
                  <a:cubicBezTo>
                    <a:pt x="121" y="182"/>
                    <a:pt x="120" y="180"/>
                    <a:pt x="118" y="179"/>
                  </a:cubicBezTo>
                  <a:cubicBezTo>
                    <a:pt x="118" y="177"/>
                    <a:pt x="117" y="176"/>
                    <a:pt x="116" y="175"/>
                  </a:cubicBezTo>
                  <a:cubicBezTo>
                    <a:pt x="112" y="174"/>
                    <a:pt x="112" y="174"/>
                    <a:pt x="112" y="174"/>
                  </a:cubicBezTo>
                  <a:cubicBezTo>
                    <a:pt x="108" y="172"/>
                    <a:pt x="108" y="172"/>
                    <a:pt x="108" y="172"/>
                  </a:cubicBezTo>
                  <a:cubicBezTo>
                    <a:pt x="107" y="172"/>
                    <a:pt x="107" y="172"/>
                    <a:pt x="107" y="172"/>
                  </a:cubicBezTo>
                  <a:cubicBezTo>
                    <a:pt x="107" y="171"/>
                    <a:pt x="107" y="171"/>
                    <a:pt x="107" y="171"/>
                  </a:cubicBezTo>
                  <a:cubicBezTo>
                    <a:pt x="106" y="170"/>
                    <a:pt x="106" y="170"/>
                    <a:pt x="106" y="170"/>
                  </a:cubicBezTo>
                  <a:cubicBezTo>
                    <a:pt x="103" y="170"/>
                    <a:pt x="103" y="170"/>
                    <a:pt x="103" y="170"/>
                  </a:cubicBezTo>
                  <a:cubicBezTo>
                    <a:pt x="101" y="171"/>
                    <a:pt x="101" y="172"/>
                    <a:pt x="100" y="173"/>
                  </a:cubicBezTo>
                  <a:cubicBezTo>
                    <a:pt x="97" y="174"/>
                    <a:pt x="97" y="174"/>
                    <a:pt x="97" y="174"/>
                  </a:cubicBezTo>
                  <a:cubicBezTo>
                    <a:pt x="96" y="173"/>
                    <a:pt x="96" y="173"/>
                    <a:pt x="96" y="173"/>
                  </a:cubicBezTo>
                  <a:cubicBezTo>
                    <a:pt x="93" y="173"/>
                    <a:pt x="90" y="172"/>
                    <a:pt x="87" y="171"/>
                  </a:cubicBezTo>
                  <a:cubicBezTo>
                    <a:pt x="86" y="172"/>
                    <a:pt x="86" y="172"/>
                    <a:pt x="86" y="172"/>
                  </a:cubicBezTo>
                  <a:cubicBezTo>
                    <a:pt x="85" y="171"/>
                    <a:pt x="85" y="171"/>
                    <a:pt x="85" y="171"/>
                  </a:cubicBezTo>
                  <a:cubicBezTo>
                    <a:pt x="84" y="170"/>
                    <a:pt x="84" y="170"/>
                    <a:pt x="84" y="170"/>
                  </a:cubicBezTo>
                  <a:cubicBezTo>
                    <a:pt x="85" y="170"/>
                    <a:pt x="85" y="170"/>
                    <a:pt x="85" y="170"/>
                  </a:cubicBezTo>
                  <a:cubicBezTo>
                    <a:pt x="88" y="171"/>
                    <a:pt x="90" y="171"/>
                    <a:pt x="92" y="171"/>
                  </a:cubicBezTo>
                  <a:cubicBezTo>
                    <a:pt x="94" y="170"/>
                    <a:pt x="94" y="170"/>
                    <a:pt x="94" y="170"/>
                  </a:cubicBezTo>
                  <a:cubicBezTo>
                    <a:pt x="95" y="170"/>
                    <a:pt x="95" y="170"/>
                    <a:pt x="95" y="170"/>
                  </a:cubicBezTo>
                  <a:cubicBezTo>
                    <a:pt x="96" y="168"/>
                    <a:pt x="96" y="168"/>
                    <a:pt x="96" y="168"/>
                  </a:cubicBezTo>
                  <a:cubicBezTo>
                    <a:pt x="97" y="168"/>
                    <a:pt x="97" y="168"/>
                    <a:pt x="97" y="168"/>
                  </a:cubicBezTo>
                  <a:cubicBezTo>
                    <a:pt x="99" y="165"/>
                    <a:pt x="99" y="165"/>
                    <a:pt x="99" y="165"/>
                  </a:cubicBezTo>
                  <a:cubicBezTo>
                    <a:pt x="101" y="165"/>
                    <a:pt x="102" y="165"/>
                    <a:pt x="103" y="166"/>
                  </a:cubicBezTo>
                  <a:cubicBezTo>
                    <a:pt x="106" y="164"/>
                    <a:pt x="106" y="164"/>
                    <a:pt x="106" y="164"/>
                  </a:cubicBezTo>
                  <a:cubicBezTo>
                    <a:pt x="107" y="163"/>
                    <a:pt x="107" y="163"/>
                    <a:pt x="107" y="163"/>
                  </a:cubicBezTo>
                  <a:cubicBezTo>
                    <a:pt x="105" y="161"/>
                    <a:pt x="105" y="161"/>
                    <a:pt x="105" y="161"/>
                  </a:cubicBezTo>
                  <a:cubicBezTo>
                    <a:pt x="103" y="161"/>
                    <a:pt x="103" y="161"/>
                    <a:pt x="103" y="161"/>
                  </a:cubicBezTo>
                  <a:cubicBezTo>
                    <a:pt x="102" y="160"/>
                    <a:pt x="102" y="160"/>
                    <a:pt x="102" y="160"/>
                  </a:cubicBezTo>
                  <a:cubicBezTo>
                    <a:pt x="103" y="158"/>
                    <a:pt x="103" y="158"/>
                    <a:pt x="103" y="158"/>
                  </a:cubicBezTo>
                  <a:cubicBezTo>
                    <a:pt x="101" y="157"/>
                    <a:pt x="101" y="157"/>
                    <a:pt x="101" y="157"/>
                  </a:cubicBezTo>
                  <a:cubicBezTo>
                    <a:pt x="99" y="158"/>
                    <a:pt x="97" y="159"/>
                    <a:pt x="94" y="160"/>
                  </a:cubicBezTo>
                  <a:cubicBezTo>
                    <a:pt x="94" y="160"/>
                    <a:pt x="94" y="160"/>
                    <a:pt x="94" y="160"/>
                  </a:cubicBezTo>
                  <a:cubicBezTo>
                    <a:pt x="95" y="159"/>
                    <a:pt x="96" y="158"/>
                    <a:pt x="97" y="157"/>
                  </a:cubicBezTo>
                  <a:cubicBezTo>
                    <a:pt x="103" y="156"/>
                    <a:pt x="103" y="156"/>
                    <a:pt x="103" y="156"/>
                  </a:cubicBezTo>
                  <a:cubicBezTo>
                    <a:pt x="105" y="155"/>
                    <a:pt x="107" y="153"/>
                    <a:pt x="109" y="151"/>
                  </a:cubicBezTo>
                  <a:cubicBezTo>
                    <a:pt x="109" y="150"/>
                    <a:pt x="109" y="150"/>
                    <a:pt x="109" y="150"/>
                  </a:cubicBezTo>
                  <a:cubicBezTo>
                    <a:pt x="110" y="147"/>
                    <a:pt x="110" y="147"/>
                    <a:pt x="110" y="147"/>
                  </a:cubicBezTo>
                  <a:cubicBezTo>
                    <a:pt x="112" y="146"/>
                    <a:pt x="113" y="144"/>
                    <a:pt x="114" y="141"/>
                  </a:cubicBezTo>
                  <a:cubicBezTo>
                    <a:pt x="114" y="140"/>
                    <a:pt x="114" y="140"/>
                    <a:pt x="114" y="140"/>
                  </a:cubicBezTo>
                  <a:cubicBezTo>
                    <a:pt x="115" y="138"/>
                    <a:pt x="116" y="136"/>
                    <a:pt x="117" y="134"/>
                  </a:cubicBezTo>
                  <a:cubicBezTo>
                    <a:pt x="117" y="134"/>
                    <a:pt x="117" y="134"/>
                    <a:pt x="117" y="134"/>
                  </a:cubicBezTo>
                  <a:cubicBezTo>
                    <a:pt x="117" y="132"/>
                    <a:pt x="117" y="129"/>
                    <a:pt x="118" y="127"/>
                  </a:cubicBezTo>
                  <a:cubicBezTo>
                    <a:pt x="120" y="126"/>
                    <a:pt x="121" y="124"/>
                    <a:pt x="122" y="122"/>
                  </a:cubicBezTo>
                  <a:cubicBezTo>
                    <a:pt x="122" y="121"/>
                    <a:pt x="121" y="119"/>
                    <a:pt x="121" y="117"/>
                  </a:cubicBezTo>
                  <a:cubicBezTo>
                    <a:pt x="120" y="116"/>
                    <a:pt x="119" y="115"/>
                    <a:pt x="118" y="115"/>
                  </a:cubicBezTo>
                  <a:cubicBezTo>
                    <a:pt x="116" y="115"/>
                    <a:pt x="116" y="115"/>
                    <a:pt x="116" y="115"/>
                  </a:cubicBezTo>
                  <a:cubicBezTo>
                    <a:pt x="114" y="115"/>
                    <a:pt x="114" y="115"/>
                    <a:pt x="114" y="115"/>
                  </a:cubicBezTo>
                  <a:cubicBezTo>
                    <a:pt x="112" y="115"/>
                    <a:pt x="112" y="115"/>
                    <a:pt x="112" y="115"/>
                  </a:cubicBezTo>
                  <a:cubicBezTo>
                    <a:pt x="110" y="116"/>
                    <a:pt x="110" y="116"/>
                    <a:pt x="110" y="116"/>
                  </a:cubicBezTo>
                  <a:cubicBezTo>
                    <a:pt x="108" y="115"/>
                    <a:pt x="108" y="115"/>
                    <a:pt x="108" y="115"/>
                  </a:cubicBezTo>
                  <a:cubicBezTo>
                    <a:pt x="108" y="116"/>
                    <a:pt x="108" y="116"/>
                    <a:pt x="108" y="116"/>
                  </a:cubicBezTo>
                  <a:cubicBezTo>
                    <a:pt x="105" y="115"/>
                    <a:pt x="103" y="114"/>
                    <a:pt x="100" y="115"/>
                  </a:cubicBezTo>
                  <a:cubicBezTo>
                    <a:pt x="99" y="116"/>
                    <a:pt x="99" y="116"/>
                    <a:pt x="99" y="116"/>
                  </a:cubicBezTo>
                  <a:cubicBezTo>
                    <a:pt x="97" y="116"/>
                    <a:pt x="97" y="116"/>
                    <a:pt x="97" y="116"/>
                  </a:cubicBezTo>
                  <a:cubicBezTo>
                    <a:pt x="96" y="115"/>
                    <a:pt x="94" y="115"/>
                    <a:pt x="93" y="114"/>
                  </a:cubicBezTo>
                  <a:cubicBezTo>
                    <a:pt x="92" y="114"/>
                    <a:pt x="91" y="114"/>
                    <a:pt x="89" y="114"/>
                  </a:cubicBezTo>
                  <a:cubicBezTo>
                    <a:pt x="89" y="116"/>
                    <a:pt x="89" y="116"/>
                    <a:pt x="89" y="116"/>
                  </a:cubicBezTo>
                  <a:cubicBezTo>
                    <a:pt x="87" y="116"/>
                    <a:pt x="87" y="116"/>
                    <a:pt x="87" y="116"/>
                  </a:cubicBezTo>
                  <a:cubicBezTo>
                    <a:pt x="87" y="117"/>
                    <a:pt x="87" y="117"/>
                    <a:pt x="87" y="117"/>
                  </a:cubicBezTo>
                  <a:cubicBezTo>
                    <a:pt x="86" y="116"/>
                    <a:pt x="86" y="116"/>
                    <a:pt x="86" y="116"/>
                  </a:cubicBezTo>
                  <a:cubicBezTo>
                    <a:pt x="83" y="118"/>
                    <a:pt x="83" y="118"/>
                    <a:pt x="83" y="118"/>
                  </a:cubicBezTo>
                  <a:cubicBezTo>
                    <a:pt x="78" y="118"/>
                    <a:pt x="78" y="118"/>
                    <a:pt x="78" y="118"/>
                  </a:cubicBezTo>
                  <a:cubicBezTo>
                    <a:pt x="79" y="119"/>
                    <a:pt x="79" y="119"/>
                    <a:pt x="79" y="119"/>
                  </a:cubicBezTo>
                  <a:cubicBezTo>
                    <a:pt x="76" y="122"/>
                    <a:pt x="76" y="122"/>
                    <a:pt x="76" y="122"/>
                  </a:cubicBezTo>
                  <a:cubicBezTo>
                    <a:pt x="75" y="121"/>
                    <a:pt x="75" y="121"/>
                    <a:pt x="75" y="121"/>
                  </a:cubicBezTo>
                  <a:cubicBezTo>
                    <a:pt x="80" y="115"/>
                    <a:pt x="80" y="115"/>
                    <a:pt x="80" y="115"/>
                  </a:cubicBezTo>
                  <a:cubicBezTo>
                    <a:pt x="78" y="116"/>
                    <a:pt x="78" y="116"/>
                    <a:pt x="78" y="116"/>
                  </a:cubicBezTo>
                  <a:cubicBezTo>
                    <a:pt x="76" y="115"/>
                    <a:pt x="76" y="115"/>
                    <a:pt x="76" y="115"/>
                  </a:cubicBezTo>
                  <a:cubicBezTo>
                    <a:pt x="71" y="119"/>
                    <a:pt x="71" y="119"/>
                    <a:pt x="71" y="119"/>
                  </a:cubicBezTo>
                  <a:cubicBezTo>
                    <a:pt x="72" y="118"/>
                    <a:pt x="72" y="118"/>
                    <a:pt x="72" y="118"/>
                  </a:cubicBezTo>
                  <a:cubicBezTo>
                    <a:pt x="74" y="116"/>
                    <a:pt x="74" y="116"/>
                    <a:pt x="74" y="116"/>
                  </a:cubicBezTo>
                  <a:cubicBezTo>
                    <a:pt x="74" y="115"/>
                    <a:pt x="74" y="115"/>
                    <a:pt x="74" y="115"/>
                  </a:cubicBezTo>
                  <a:cubicBezTo>
                    <a:pt x="77" y="115"/>
                    <a:pt x="77" y="115"/>
                    <a:pt x="77" y="115"/>
                  </a:cubicBezTo>
                  <a:cubicBezTo>
                    <a:pt x="78" y="114"/>
                    <a:pt x="78" y="114"/>
                    <a:pt x="78" y="114"/>
                  </a:cubicBezTo>
                  <a:cubicBezTo>
                    <a:pt x="79" y="114"/>
                    <a:pt x="79" y="114"/>
                    <a:pt x="79" y="114"/>
                  </a:cubicBezTo>
                  <a:cubicBezTo>
                    <a:pt x="80" y="115"/>
                    <a:pt x="80" y="115"/>
                    <a:pt x="80" y="115"/>
                  </a:cubicBezTo>
                  <a:cubicBezTo>
                    <a:pt x="84" y="110"/>
                    <a:pt x="84" y="110"/>
                    <a:pt x="84" y="110"/>
                  </a:cubicBezTo>
                  <a:cubicBezTo>
                    <a:pt x="84" y="109"/>
                    <a:pt x="84" y="109"/>
                    <a:pt x="84" y="109"/>
                  </a:cubicBezTo>
                  <a:cubicBezTo>
                    <a:pt x="82" y="111"/>
                    <a:pt x="82" y="111"/>
                    <a:pt x="82" y="111"/>
                  </a:cubicBezTo>
                  <a:cubicBezTo>
                    <a:pt x="80" y="110"/>
                    <a:pt x="80" y="110"/>
                    <a:pt x="80" y="110"/>
                  </a:cubicBezTo>
                  <a:cubicBezTo>
                    <a:pt x="79" y="111"/>
                    <a:pt x="79" y="111"/>
                    <a:pt x="79" y="111"/>
                  </a:cubicBezTo>
                  <a:cubicBezTo>
                    <a:pt x="76" y="109"/>
                    <a:pt x="76" y="109"/>
                    <a:pt x="76" y="109"/>
                  </a:cubicBezTo>
                  <a:cubicBezTo>
                    <a:pt x="75" y="110"/>
                    <a:pt x="75" y="110"/>
                    <a:pt x="75" y="110"/>
                  </a:cubicBezTo>
                  <a:cubicBezTo>
                    <a:pt x="73" y="109"/>
                    <a:pt x="73" y="109"/>
                    <a:pt x="73" y="109"/>
                  </a:cubicBezTo>
                  <a:cubicBezTo>
                    <a:pt x="72" y="107"/>
                    <a:pt x="72" y="107"/>
                    <a:pt x="72" y="107"/>
                  </a:cubicBezTo>
                  <a:cubicBezTo>
                    <a:pt x="74" y="109"/>
                    <a:pt x="74" y="109"/>
                    <a:pt x="74" y="109"/>
                  </a:cubicBezTo>
                  <a:cubicBezTo>
                    <a:pt x="76" y="109"/>
                    <a:pt x="76" y="109"/>
                    <a:pt x="76" y="109"/>
                  </a:cubicBezTo>
                  <a:cubicBezTo>
                    <a:pt x="78" y="109"/>
                    <a:pt x="78" y="109"/>
                    <a:pt x="78" y="109"/>
                  </a:cubicBezTo>
                  <a:cubicBezTo>
                    <a:pt x="78" y="109"/>
                    <a:pt x="78" y="109"/>
                    <a:pt x="78" y="109"/>
                  </a:cubicBezTo>
                  <a:cubicBezTo>
                    <a:pt x="80" y="109"/>
                    <a:pt x="80" y="109"/>
                    <a:pt x="80" y="109"/>
                  </a:cubicBezTo>
                  <a:cubicBezTo>
                    <a:pt x="80" y="108"/>
                    <a:pt x="80" y="108"/>
                    <a:pt x="80" y="108"/>
                  </a:cubicBezTo>
                  <a:cubicBezTo>
                    <a:pt x="78" y="106"/>
                    <a:pt x="78" y="106"/>
                    <a:pt x="78" y="106"/>
                  </a:cubicBezTo>
                  <a:cubicBezTo>
                    <a:pt x="80" y="106"/>
                    <a:pt x="81" y="105"/>
                    <a:pt x="83" y="105"/>
                  </a:cubicBezTo>
                  <a:cubicBezTo>
                    <a:pt x="83" y="103"/>
                    <a:pt x="83" y="103"/>
                    <a:pt x="83" y="103"/>
                  </a:cubicBezTo>
                  <a:cubicBezTo>
                    <a:pt x="87" y="100"/>
                    <a:pt x="91" y="97"/>
                    <a:pt x="95" y="94"/>
                  </a:cubicBezTo>
                  <a:cubicBezTo>
                    <a:pt x="97" y="91"/>
                    <a:pt x="97" y="91"/>
                    <a:pt x="97" y="91"/>
                  </a:cubicBezTo>
                  <a:cubicBezTo>
                    <a:pt x="97" y="88"/>
                    <a:pt x="97" y="88"/>
                    <a:pt x="97" y="88"/>
                  </a:cubicBezTo>
                  <a:cubicBezTo>
                    <a:pt x="96" y="88"/>
                    <a:pt x="96" y="88"/>
                    <a:pt x="96" y="88"/>
                  </a:cubicBezTo>
                  <a:cubicBezTo>
                    <a:pt x="96" y="87"/>
                    <a:pt x="96" y="87"/>
                    <a:pt x="96" y="87"/>
                  </a:cubicBezTo>
                  <a:cubicBezTo>
                    <a:pt x="97" y="86"/>
                    <a:pt x="98" y="85"/>
                    <a:pt x="98" y="83"/>
                  </a:cubicBezTo>
                  <a:cubicBezTo>
                    <a:pt x="96" y="83"/>
                    <a:pt x="96" y="83"/>
                    <a:pt x="96" y="83"/>
                  </a:cubicBezTo>
                  <a:cubicBezTo>
                    <a:pt x="95" y="82"/>
                    <a:pt x="95" y="82"/>
                    <a:pt x="95" y="82"/>
                  </a:cubicBezTo>
                  <a:cubicBezTo>
                    <a:pt x="93" y="83"/>
                    <a:pt x="93" y="83"/>
                    <a:pt x="93" y="83"/>
                  </a:cubicBezTo>
                  <a:cubicBezTo>
                    <a:pt x="92" y="82"/>
                    <a:pt x="92" y="82"/>
                    <a:pt x="92" y="82"/>
                  </a:cubicBezTo>
                  <a:cubicBezTo>
                    <a:pt x="91" y="83"/>
                    <a:pt x="91" y="83"/>
                    <a:pt x="91" y="83"/>
                  </a:cubicBezTo>
                  <a:cubicBezTo>
                    <a:pt x="92" y="84"/>
                    <a:pt x="92" y="84"/>
                    <a:pt x="92" y="84"/>
                  </a:cubicBezTo>
                  <a:cubicBezTo>
                    <a:pt x="92" y="84"/>
                    <a:pt x="92" y="84"/>
                    <a:pt x="92" y="84"/>
                  </a:cubicBezTo>
                  <a:cubicBezTo>
                    <a:pt x="90" y="84"/>
                    <a:pt x="90" y="84"/>
                    <a:pt x="90" y="84"/>
                  </a:cubicBezTo>
                  <a:cubicBezTo>
                    <a:pt x="89" y="84"/>
                    <a:pt x="89" y="84"/>
                    <a:pt x="89" y="84"/>
                  </a:cubicBezTo>
                  <a:cubicBezTo>
                    <a:pt x="88" y="83"/>
                    <a:pt x="88" y="83"/>
                    <a:pt x="88" y="83"/>
                  </a:cubicBezTo>
                  <a:cubicBezTo>
                    <a:pt x="86" y="84"/>
                    <a:pt x="85" y="84"/>
                    <a:pt x="84" y="85"/>
                  </a:cubicBezTo>
                  <a:cubicBezTo>
                    <a:pt x="80" y="85"/>
                    <a:pt x="80" y="85"/>
                    <a:pt x="80" y="85"/>
                  </a:cubicBezTo>
                  <a:cubicBezTo>
                    <a:pt x="80" y="85"/>
                    <a:pt x="80" y="85"/>
                    <a:pt x="80" y="85"/>
                  </a:cubicBezTo>
                  <a:cubicBezTo>
                    <a:pt x="79" y="86"/>
                    <a:pt x="79" y="86"/>
                    <a:pt x="79" y="86"/>
                  </a:cubicBezTo>
                  <a:cubicBezTo>
                    <a:pt x="77" y="86"/>
                    <a:pt x="77" y="86"/>
                    <a:pt x="77" y="86"/>
                  </a:cubicBezTo>
                  <a:cubicBezTo>
                    <a:pt x="75" y="87"/>
                    <a:pt x="75" y="87"/>
                    <a:pt x="75" y="87"/>
                  </a:cubicBezTo>
                  <a:cubicBezTo>
                    <a:pt x="74" y="86"/>
                    <a:pt x="74" y="86"/>
                    <a:pt x="74" y="86"/>
                  </a:cubicBezTo>
                  <a:cubicBezTo>
                    <a:pt x="73" y="87"/>
                    <a:pt x="72" y="88"/>
                    <a:pt x="71" y="89"/>
                  </a:cubicBezTo>
                  <a:cubicBezTo>
                    <a:pt x="72" y="86"/>
                    <a:pt x="72" y="86"/>
                    <a:pt x="72" y="86"/>
                  </a:cubicBezTo>
                  <a:cubicBezTo>
                    <a:pt x="71" y="85"/>
                    <a:pt x="71" y="85"/>
                    <a:pt x="71" y="85"/>
                  </a:cubicBezTo>
                  <a:cubicBezTo>
                    <a:pt x="69" y="85"/>
                    <a:pt x="69" y="85"/>
                    <a:pt x="69" y="85"/>
                  </a:cubicBezTo>
                  <a:cubicBezTo>
                    <a:pt x="69" y="87"/>
                    <a:pt x="69" y="87"/>
                    <a:pt x="69" y="87"/>
                  </a:cubicBezTo>
                  <a:cubicBezTo>
                    <a:pt x="66" y="89"/>
                    <a:pt x="66" y="89"/>
                    <a:pt x="66" y="89"/>
                  </a:cubicBezTo>
                  <a:cubicBezTo>
                    <a:pt x="68" y="86"/>
                    <a:pt x="68" y="86"/>
                    <a:pt x="68" y="86"/>
                  </a:cubicBezTo>
                  <a:cubicBezTo>
                    <a:pt x="66" y="84"/>
                    <a:pt x="66" y="84"/>
                    <a:pt x="66" y="84"/>
                  </a:cubicBezTo>
                  <a:cubicBezTo>
                    <a:pt x="65" y="86"/>
                    <a:pt x="65" y="86"/>
                    <a:pt x="65" y="86"/>
                  </a:cubicBezTo>
                  <a:cubicBezTo>
                    <a:pt x="65" y="84"/>
                    <a:pt x="65" y="84"/>
                    <a:pt x="65" y="84"/>
                  </a:cubicBezTo>
                  <a:cubicBezTo>
                    <a:pt x="64" y="84"/>
                    <a:pt x="64" y="84"/>
                    <a:pt x="64" y="84"/>
                  </a:cubicBezTo>
                  <a:cubicBezTo>
                    <a:pt x="62" y="83"/>
                    <a:pt x="62" y="83"/>
                    <a:pt x="62" y="83"/>
                  </a:cubicBezTo>
                  <a:cubicBezTo>
                    <a:pt x="61" y="86"/>
                    <a:pt x="61" y="86"/>
                    <a:pt x="61" y="86"/>
                  </a:cubicBezTo>
                  <a:cubicBezTo>
                    <a:pt x="60" y="87"/>
                    <a:pt x="60" y="87"/>
                    <a:pt x="60" y="87"/>
                  </a:cubicBezTo>
                  <a:cubicBezTo>
                    <a:pt x="60" y="88"/>
                    <a:pt x="60" y="88"/>
                    <a:pt x="60" y="88"/>
                  </a:cubicBezTo>
                  <a:cubicBezTo>
                    <a:pt x="61" y="89"/>
                    <a:pt x="61" y="89"/>
                    <a:pt x="61" y="89"/>
                  </a:cubicBezTo>
                  <a:cubicBezTo>
                    <a:pt x="60" y="89"/>
                    <a:pt x="60" y="89"/>
                    <a:pt x="60" y="89"/>
                  </a:cubicBezTo>
                  <a:cubicBezTo>
                    <a:pt x="61" y="91"/>
                    <a:pt x="61" y="91"/>
                    <a:pt x="61" y="91"/>
                  </a:cubicBezTo>
                  <a:cubicBezTo>
                    <a:pt x="59" y="90"/>
                    <a:pt x="59" y="90"/>
                    <a:pt x="59" y="90"/>
                  </a:cubicBezTo>
                  <a:cubicBezTo>
                    <a:pt x="58" y="92"/>
                    <a:pt x="58" y="92"/>
                    <a:pt x="58" y="92"/>
                  </a:cubicBezTo>
                  <a:cubicBezTo>
                    <a:pt x="60" y="95"/>
                    <a:pt x="60" y="95"/>
                    <a:pt x="60" y="95"/>
                  </a:cubicBezTo>
                  <a:cubicBezTo>
                    <a:pt x="63" y="95"/>
                    <a:pt x="63" y="95"/>
                    <a:pt x="63" y="95"/>
                  </a:cubicBezTo>
                  <a:cubicBezTo>
                    <a:pt x="60" y="96"/>
                    <a:pt x="60" y="96"/>
                    <a:pt x="60" y="96"/>
                  </a:cubicBezTo>
                  <a:cubicBezTo>
                    <a:pt x="59" y="95"/>
                    <a:pt x="59" y="95"/>
                    <a:pt x="59" y="95"/>
                  </a:cubicBezTo>
                  <a:cubicBezTo>
                    <a:pt x="58" y="96"/>
                    <a:pt x="58" y="96"/>
                    <a:pt x="58" y="96"/>
                  </a:cubicBezTo>
                  <a:cubicBezTo>
                    <a:pt x="55" y="96"/>
                    <a:pt x="55" y="96"/>
                    <a:pt x="55" y="96"/>
                  </a:cubicBezTo>
                  <a:cubicBezTo>
                    <a:pt x="54" y="95"/>
                    <a:pt x="54" y="95"/>
                    <a:pt x="54" y="95"/>
                  </a:cubicBezTo>
                  <a:cubicBezTo>
                    <a:pt x="54" y="96"/>
                    <a:pt x="54" y="96"/>
                    <a:pt x="54" y="96"/>
                  </a:cubicBezTo>
                  <a:cubicBezTo>
                    <a:pt x="55" y="98"/>
                    <a:pt x="55" y="98"/>
                    <a:pt x="55" y="98"/>
                  </a:cubicBezTo>
                  <a:cubicBezTo>
                    <a:pt x="57" y="99"/>
                    <a:pt x="57" y="99"/>
                    <a:pt x="57" y="99"/>
                  </a:cubicBezTo>
                  <a:cubicBezTo>
                    <a:pt x="56" y="99"/>
                    <a:pt x="56" y="99"/>
                    <a:pt x="56" y="99"/>
                  </a:cubicBezTo>
                  <a:cubicBezTo>
                    <a:pt x="55" y="102"/>
                    <a:pt x="55" y="102"/>
                    <a:pt x="55" y="102"/>
                  </a:cubicBezTo>
                  <a:cubicBezTo>
                    <a:pt x="54" y="102"/>
                    <a:pt x="54" y="102"/>
                    <a:pt x="54" y="102"/>
                  </a:cubicBezTo>
                  <a:cubicBezTo>
                    <a:pt x="54" y="101"/>
                    <a:pt x="54" y="101"/>
                    <a:pt x="54" y="101"/>
                  </a:cubicBezTo>
                  <a:cubicBezTo>
                    <a:pt x="53" y="101"/>
                    <a:pt x="53" y="101"/>
                    <a:pt x="53" y="101"/>
                  </a:cubicBezTo>
                  <a:cubicBezTo>
                    <a:pt x="53" y="102"/>
                    <a:pt x="54" y="104"/>
                    <a:pt x="55" y="105"/>
                  </a:cubicBezTo>
                  <a:cubicBezTo>
                    <a:pt x="57" y="105"/>
                    <a:pt x="57" y="105"/>
                    <a:pt x="57" y="105"/>
                  </a:cubicBezTo>
                  <a:cubicBezTo>
                    <a:pt x="57" y="106"/>
                    <a:pt x="57" y="106"/>
                    <a:pt x="57" y="106"/>
                  </a:cubicBezTo>
                  <a:cubicBezTo>
                    <a:pt x="59" y="108"/>
                    <a:pt x="59" y="108"/>
                    <a:pt x="59" y="108"/>
                  </a:cubicBezTo>
                  <a:cubicBezTo>
                    <a:pt x="59" y="109"/>
                    <a:pt x="59" y="109"/>
                    <a:pt x="59" y="109"/>
                  </a:cubicBezTo>
                  <a:cubicBezTo>
                    <a:pt x="56" y="107"/>
                    <a:pt x="56" y="107"/>
                    <a:pt x="56" y="107"/>
                  </a:cubicBezTo>
                  <a:cubicBezTo>
                    <a:pt x="55" y="107"/>
                    <a:pt x="55" y="107"/>
                    <a:pt x="55" y="107"/>
                  </a:cubicBezTo>
                  <a:cubicBezTo>
                    <a:pt x="54" y="106"/>
                    <a:pt x="54" y="106"/>
                    <a:pt x="54" y="106"/>
                  </a:cubicBezTo>
                  <a:cubicBezTo>
                    <a:pt x="54" y="107"/>
                    <a:pt x="54" y="107"/>
                    <a:pt x="54" y="107"/>
                  </a:cubicBezTo>
                  <a:cubicBezTo>
                    <a:pt x="55" y="107"/>
                    <a:pt x="56" y="108"/>
                    <a:pt x="57" y="109"/>
                  </a:cubicBezTo>
                  <a:cubicBezTo>
                    <a:pt x="53" y="107"/>
                    <a:pt x="53" y="107"/>
                    <a:pt x="53" y="107"/>
                  </a:cubicBezTo>
                  <a:cubicBezTo>
                    <a:pt x="52" y="109"/>
                    <a:pt x="52" y="109"/>
                    <a:pt x="52" y="109"/>
                  </a:cubicBezTo>
                  <a:cubicBezTo>
                    <a:pt x="51" y="108"/>
                    <a:pt x="51" y="108"/>
                    <a:pt x="51" y="108"/>
                  </a:cubicBezTo>
                  <a:cubicBezTo>
                    <a:pt x="51" y="107"/>
                    <a:pt x="51" y="107"/>
                    <a:pt x="51" y="107"/>
                  </a:cubicBezTo>
                  <a:cubicBezTo>
                    <a:pt x="49" y="106"/>
                    <a:pt x="49" y="106"/>
                    <a:pt x="49" y="106"/>
                  </a:cubicBezTo>
                  <a:cubicBezTo>
                    <a:pt x="49" y="108"/>
                    <a:pt x="49" y="108"/>
                    <a:pt x="49" y="108"/>
                  </a:cubicBezTo>
                  <a:cubicBezTo>
                    <a:pt x="50" y="109"/>
                    <a:pt x="50" y="109"/>
                    <a:pt x="50" y="109"/>
                  </a:cubicBezTo>
                  <a:cubicBezTo>
                    <a:pt x="50" y="111"/>
                    <a:pt x="50" y="111"/>
                    <a:pt x="50" y="111"/>
                  </a:cubicBezTo>
                  <a:cubicBezTo>
                    <a:pt x="48" y="111"/>
                    <a:pt x="48" y="111"/>
                    <a:pt x="48" y="111"/>
                  </a:cubicBezTo>
                  <a:cubicBezTo>
                    <a:pt x="48" y="108"/>
                    <a:pt x="48" y="108"/>
                    <a:pt x="48" y="108"/>
                  </a:cubicBezTo>
                  <a:cubicBezTo>
                    <a:pt x="47" y="108"/>
                    <a:pt x="47" y="108"/>
                    <a:pt x="47" y="108"/>
                  </a:cubicBezTo>
                  <a:cubicBezTo>
                    <a:pt x="46" y="109"/>
                    <a:pt x="46" y="109"/>
                    <a:pt x="46" y="109"/>
                  </a:cubicBezTo>
                  <a:cubicBezTo>
                    <a:pt x="46" y="112"/>
                    <a:pt x="46" y="112"/>
                    <a:pt x="46" y="112"/>
                  </a:cubicBezTo>
                  <a:cubicBezTo>
                    <a:pt x="47" y="113"/>
                    <a:pt x="47" y="113"/>
                    <a:pt x="47" y="113"/>
                  </a:cubicBezTo>
                  <a:cubicBezTo>
                    <a:pt x="48" y="114"/>
                    <a:pt x="48" y="114"/>
                    <a:pt x="48" y="114"/>
                  </a:cubicBezTo>
                  <a:cubicBezTo>
                    <a:pt x="46" y="114"/>
                    <a:pt x="46" y="114"/>
                    <a:pt x="46" y="114"/>
                  </a:cubicBezTo>
                  <a:cubicBezTo>
                    <a:pt x="45" y="116"/>
                    <a:pt x="45" y="116"/>
                    <a:pt x="45" y="116"/>
                  </a:cubicBezTo>
                  <a:cubicBezTo>
                    <a:pt x="46" y="116"/>
                    <a:pt x="46" y="116"/>
                    <a:pt x="46" y="116"/>
                  </a:cubicBezTo>
                  <a:cubicBezTo>
                    <a:pt x="48" y="119"/>
                    <a:pt x="48" y="119"/>
                    <a:pt x="48" y="119"/>
                  </a:cubicBezTo>
                  <a:cubicBezTo>
                    <a:pt x="50" y="119"/>
                    <a:pt x="50" y="119"/>
                    <a:pt x="50" y="119"/>
                  </a:cubicBezTo>
                  <a:cubicBezTo>
                    <a:pt x="51" y="119"/>
                    <a:pt x="51" y="119"/>
                    <a:pt x="51" y="119"/>
                  </a:cubicBezTo>
                  <a:cubicBezTo>
                    <a:pt x="48" y="120"/>
                    <a:pt x="48" y="120"/>
                    <a:pt x="48" y="120"/>
                  </a:cubicBezTo>
                  <a:cubicBezTo>
                    <a:pt x="48" y="120"/>
                    <a:pt x="48" y="120"/>
                    <a:pt x="48" y="120"/>
                  </a:cubicBezTo>
                  <a:cubicBezTo>
                    <a:pt x="46" y="118"/>
                    <a:pt x="46" y="118"/>
                    <a:pt x="46" y="118"/>
                  </a:cubicBezTo>
                  <a:cubicBezTo>
                    <a:pt x="45" y="118"/>
                    <a:pt x="45" y="118"/>
                    <a:pt x="45" y="118"/>
                  </a:cubicBezTo>
                  <a:cubicBezTo>
                    <a:pt x="44" y="119"/>
                    <a:pt x="44" y="121"/>
                    <a:pt x="44" y="122"/>
                  </a:cubicBezTo>
                  <a:cubicBezTo>
                    <a:pt x="45" y="122"/>
                    <a:pt x="45" y="122"/>
                    <a:pt x="45" y="122"/>
                  </a:cubicBezTo>
                  <a:cubicBezTo>
                    <a:pt x="45" y="125"/>
                    <a:pt x="45" y="125"/>
                    <a:pt x="45" y="125"/>
                  </a:cubicBezTo>
                  <a:cubicBezTo>
                    <a:pt x="47" y="125"/>
                    <a:pt x="47" y="125"/>
                    <a:pt x="47" y="125"/>
                  </a:cubicBezTo>
                  <a:cubicBezTo>
                    <a:pt x="48" y="123"/>
                    <a:pt x="48" y="123"/>
                    <a:pt x="48" y="123"/>
                  </a:cubicBezTo>
                  <a:cubicBezTo>
                    <a:pt x="48" y="125"/>
                    <a:pt x="48" y="125"/>
                    <a:pt x="48" y="125"/>
                  </a:cubicBezTo>
                  <a:cubicBezTo>
                    <a:pt x="50" y="125"/>
                    <a:pt x="50" y="125"/>
                    <a:pt x="50" y="125"/>
                  </a:cubicBezTo>
                  <a:cubicBezTo>
                    <a:pt x="52" y="123"/>
                    <a:pt x="52" y="123"/>
                    <a:pt x="52" y="123"/>
                  </a:cubicBezTo>
                  <a:cubicBezTo>
                    <a:pt x="52" y="124"/>
                    <a:pt x="52" y="124"/>
                    <a:pt x="52" y="124"/>
                  </a:cubicBezTo>
                  <a:cubicBezTo>
                    <a:pt x="50" y="125"/>
                    <a:pt x="49" y="126"/>
                    <a:pt x="47" y="126"/>
                  </a:cubicBezTo>
                  <a:cubicBezTo>
                    <a:pt x="46" y="128"/>
                    <a:pt x="46" y="128"/>
                    <a:pt x="46" y="128"/>
                  </a:cubicBezTo>
                  <a:cubicBezTo>
                    <a:pt x="49" y="128"/>
                    <a:pt x="49" y="128"/>
                    <a:pt x="49" y="128"/>
                  </a:cubicBezTo>
                  <a:cubicBezTo>
                    <a:pt x="52" y="127"/>
                    <a:pt x="52" y="127"/>
                    <a:pt x="52" y="127"/>
                  </a:cubicBezTo>
                  <a:cubicBezTo>
                    <a:pt x="51" y="128"/>
                    <a:pt x="51" y="128"/>
                    <a:pt x="51" y="128"/>
                  </a:cubicBezTo>
                  <a:cubicBezTo>
                    <a:pt x="52" y="130"/>
                    <a:pt x="52" y="130"/>
                    <a:pt x="52" y="130"/>
                  </a:cubicBezTo>
                  <a:cubicBezTo>
                    <a:pt x="50" y="128"/>
                    <a:pt x="50" y="128"/>
                    <a:pt x="50" y="128"/>
                  </a:cubicBezTo>
                  <a:cubicBezTo>
                    <a:pt x="48" y="129"/>
                    <a:pt x="48" y="129"/>
                    <a:pt x="48" y="129"/>
                  </a:cubicBezTo>
                  <a:cubicBezTo>
                    <a:pt x="48" y="130"/>
                    <a:pt x="48" y="130"/>
                    <a:pt x="48" y="130"/>
                  </a:cubicBezTo>
                  <a:cubicBezTo>
                    <a:pt x="47" y="132"/>
                    <a:pt x="47" y="132"/>
                    <a:pt x="47" y="132"/>
                  </a:cubicBezTo>
                  <a:cubicBezTo>
                    <a:pt x="47" y="132"/>
                    <a:pt x="47" y="132"/>
                    <a:pt x="47" y="132"/>
                  </a:cubicBezTo>
                  <a:cubicBezTo>
                    <a:pt x="49" y="133"/>
                    <a:pt x="49" y="133"/>
                    <a:pt x="49" y="133"/>
                  </a:cubicBezTo>
                  <a:cubicBezTo>
                    <a:pt x="50" y="134"/>
                    <a:pt x="50" y="134"/>
                    <a:pt x="50" y="134"/>
                  </a:cubicBezTo>
                  <a:cubicBezTo>
                    <a:pt x="52" y="134"/>
                    <a:pt x="52" y="134"/>
                    <a:pt x="52" y="134"/>
                  </a:cubicBezTo>
                  <a:cubicBezTo>
                    <a:pt x="52" y="134"/>
                    <a:pt x="52" y="134"/>
                    <a:pt x="52" y="134"/>
                  </a:cubicBezTo>
                  <a:cubicBezTo>
                    <a:pt x="49" y="134"/>
                    <a:pt x="49" y="134"/>
                    <a:pt x="49" y="134"/>
                  </a:cubicBezTo>
                  <a:cubicBezTo>
                    <a:pt x="48" y="133"/>
                    <a:pt x="48" y="133"/>
                    <a:pt x="48" y="133"/>
                  </a:cubicBezTo>
                  <a:cubicBezTo>
                    <a:pt x="46" y="133"/>
                    <a:pt x="46" y="133"/>
                    <a:pt x="46" y="133"/>
                  </a:cubicBezTo>
                  <a:cubicBezTo>
                    <a:pt x="45" y="135"/>
                    <a:pt x="45" y="135"/>
                    <a:pt x="45" y="135"/>
                  </a:cubicBezTo>
                  <a:cubicBezTo>
                    <a:pt x="47" y="136"/>
                    <a:pt x="47" y="136"/>
                    <a:pt x="47" y="136"/>
                  </a:cubicBezTo>
                  <a:cubicBezTo>
                    <a:pt x="47" y="137"/>
                    <a:pt x="47" y="137"/>
                    <a:pt x="47" y="137"/>
                  </a:cubicBezTo>
                  <a:cubicBezTo>
                    <a:pt x="48" y="138"/>
                    <a:pt x="48" y="138"/>
                    <a:pt x="48" y="138"/>
                  </a:cubicBezTo>
                  <a:cubicBezTo>
                    <a:pt x="47" y="138"/>
                    <a:pt x="47" y="138"/>
                    <a:pt x="47" y="138"/>
                  </a:cubicBezTo>
                  <a:cubicBezTo>
                    <a:pt x="46" y="137"/>
                    <a:pt x="46" y="137"/>
                    <a:pt x="46" y="137"/>
                  </a:cubicBezTo>
                  <a:cubicBezTo>
                    <a:pt x="44" y="137"/>
                    <a:pt x="44" y="137"/>
                    <a:pt x="44" y="137"/>
                  </a:cubicBezTo>
                  <a:cubicBezTo>
                    <a:pt x="43" y="141"/>
                    <a:pt x="43" y="141"/>
                    <a:pt x="43" y="141"/>
                  </a:cubicBezTo>
                  <a:cubicBezTo>
                    <a:pt x="46" y="141"/>
                    <a:pt x="46" y="141"/>
                    <a:pt x="46" y="141"/>
                  </a:cubicBezTo>
                  <a:cubicBezTo>
                    <a:pt x="45" y="142"/>
                    <a:pt x="45" y="142"/>
                    <a:pt x="45" y="142"/>
                  </a:cubicBezTo>
                  <a:cubicBezTo>
                    <a:pt x="46" y="143"/>
                    <a:pt x="46" y="143"/>
                    <a:pt x="46" y="143"/>
                  </a:cubicBezTo>
                  <a:cubicBezTo>
                    <a:pt x="44" y="143"/>
                    <a:pt x="44" y="143"/>
                    <a:pt x="44" y="143"/>
                  </a:cubicBezTo>
                  <a:cubicBezTo>
                    <a:pt x="44" y="144"/>
                    <a:pt x="44" y="144"/>
                    <a:pt x="44" y="144"/>
                  </a:cubicBezTo>
                  <a:cubicBezTo>
                    <a:pt x="43" y="146"/>
                    <a:pt x="43" y="146"/>
                    <a:pt x="43" y="146"/>
                  </a:cubicBezTo>
                  <a:cubicBezTo>
                    <a:pt x="41" y="145"/>
                    <a:pt x="41" y="145"/>
                    <a:pt x="41" y="145"/>
                  </a:cubicBezTo>
                  <a:cubicBezTo>
                    <a:pt x="40" y="145"/>
                    <a:pt x="38" y="145"/>
                    <a:pt x="37" y="145"/>
                  </a:cubicBezTo>
                  <a:cubicBezTo>
                    <a:pt x="36" y="146"/>
                    <a:pt x="36" y="146"/>
                    <a:pt x="36" y="146"/>
                  </a:cubicBezTo>
                  <a:cubicBezTo>
                    <a:pt x="36" y="147"/>
                    <a:pt x="36" y="147"/>
                    <a:pt x="36" y="147"/>
                  </a:cubicBezTo>
                  <a:cubicBezTo>
                    <a:pt x="37" y="148"/>
                    <a:pt x="37" y="148"/>
                    <a:pt x="37" y="148"/>
                  </a:cubicBezTo>
                  <a:cubicBezTo>
                    <a:pt x="38" y="147"/>
                    <a:pt x="38" y="147"/>
                    <a:pt x="38" y="147"/>
                  </a:cubicBezTo>
                  <a:cubicBezTo>
                    <a:pt x="39" y="147"/>
                    <a:pt x="41" y="148"/>
                    <a:pt x="42" y="148"/>
                  </a:cubicBezTo>
                  <a:cubicBezTo>
                    <a:pt x="45" y="147"/>
                    <a:pt x="45" y="147"/>
                    <a:pt x="45" y="147"/>
                  </a:cubicBezTo>
                  <a:cubicBezTo>
                    <a:pt x="47" y="148"/>
                    <a:pt x="47" y="148"/>
                    <a:pt x="47" y="148"/>
                  </a:cubicBezTo>
                  <a:cubicBezTo>
                    <a:pt x="45" y="147"/>
                    <a:pt x="45" y="147"/>
                    <a:pt x="45" y="147"/>
                  </a:cubicBezTo>
                  <a:cubicBezTo>
                    <a:pt x="43" y="149"/>
                    <a:pt x="43" y="149"/>
                    <a:pt x="43" y="149"/>
                  </a:cubicBezTo>
                  <a:cubicBezTo>
                    <a:pt x="43" y="150"/>
                    <a:pt x="43" y="150"/>
                    <a:pt x="43" y="150"/>
                  </a:cubicBezTo>
                  <a:cubicBezTo>
                    <a:pt x="41" y="149"/>
                    <a:pt x="41" y="149"/>
                    <a:pt x="41" y="149"/>
                  </a:cubicBezTo>
                  <a:cubicBezTo>
                    <a:pt x="40" y="149"/>
                    <a:pt x="40" y="149"/>
                    <a:pt x="40" y="149"/>
                  </a:cubicBezTo>
                  <a:cubicBezTo>
                    <a:pt x="40" y="150"/>
                    <a:pt x="40" y="150"/>
                    <a:pt x="40" y="150"/>
                  </a:cubicBezTo>
                  <a:cubicBezTo>
                    <a:pt x="43" y="152"/>
                    <a:pt x="43" y="152"/>
                    <a:pt x="43" y="152"/>
                  </a:cubicBezTo>
                  <a:cubicBezTo>
                    <a:pt x="44" y="153"/>
                    <a:pt x="45" y="153"/>
                    <a:pt x="46" y="154"/>
                  </a:cubicBezTo>
                  <a:cubicBezTo>
                    <a:pt x="49" y="152"/>
                    <a:pt x="51" y="149"/>
                    <a:pt x="54" y="147"/>
                  </a:cubicBezTo>
                  <a:cubicBezTo>
                    <a:pt x="55" y="146"/>
                    <a:pt x="55" y="146"/>
                    <a:pt x="55" y="146"/>
                  </a:cubicBezTo>
                  <a:cubicBezTo>
                    <a:pt x="57" y="144"/>
                    <a:pt x="57" y="144"/>
                    <a:pt x="57" y="144"/>
                  </a:cubicBezTo>
                  <a:cubicBezTo>
                    <a:pt x="55" y="147"/>
                    <a:pt x="55" y="147"/>
                    <a:pt x="55" y="147"/>
                  </a:cubicBezTo>
                  <a:cubicBezTo>
                    <a:pt x="57" y="148"/>
                    <a:pt x="57" y="148"/>
                    <a:pt x="57" y="148"/>
                  </a:cubicBezTo>
                  <a:cubicBezTo>
                    <a:pt x="60" y="147"/>
                    <a:pt x="60" y="147"/>
                    <a:pt x="60" y="147"/>
                  </a:cubicBezTo>
                  <a:cubicBezTo>
                    <a:pt x="57" y="149"/>
                    <a:pt x="57" y="149"/>
                    <a:pt x="57" y="149"/>
                  </a:cubicBezTo>
                  <a:cubicBezTo>
                    <a:pt x="55" y="148"/>
                    <a:pt x="55" y="148"/>
                    <a:pt x="55" y="148"/>
                  </a:cubicBezTo>
                  <a:cubicBezTo>
                    <a:pt x="53" y="149"/>
                    <a:pt x="53" y="149"/>
                    <a:pt x="53" y="149"/>
                  </a:cubicBezTo>
                  <a:cubicBezTo>
                    <a:pt x="52" y="151"/>
                    <a:pt x="51" y="153"/>
                    <a:pt x="50" y="155"/>
                  </a:cubicBezTo>
                  <a:cubicBezTo>
                    <a:pt x="51" y="154"/>
                    <a:pt x="51" y="154"/>
                    <a:pt x="51" y="154"/>
                  </a:cubicBezTo>
                  <a:cubicBezTo>
                    <a:pt x="52" y="156"/>
                    <a:pt x="52" y="156"/>
                    <a:pt x="52" y="156"/>
                  </a:cubicBezTo>
                  <a:cubicBezTo>
                    <a:pt x="53" y="155"/>
                    <a:pt x="53" y="155"/>
                    <a:pt x="53" y="155"/>
                  </a:cubicBezTo>
                  <a:cubicBezTo>
                    <a:pt x="56" y="156"/>
                    <a:pt x="56" y="156"/>
                    <a:pt x="56" y="156"/>
                  </a:cubicBezTo>
                  <a:cubicBezTo>
                    <a:pt x="55" y="156"/>
                    <a:pt x="55" y="156"/>
                    <a:pt x="55" y="156"/>
                  </a:cubicBezTo>
                  <a:cubicBezTo>
                    <a:pt x="53" y="156"/>
                    <a:pt x="53" y="156"/>
                    <a:pt x="53" y="156"/>
                  </a:cubicBezTo>
                  <a:cubicBezTo>
                    <a:pt x="50" y="156"/>
                    <a:pt x="50" y="156"/>
                    <a:pt x="50" y="156"/>
                  </a:cubicBezTo>
                  <a:cubicBezTo>
                    <a:pt x="49" y="158"/>
                    <a:pt x="48" y="160"/>
                    <a:pt x="47" y="162"/>
                  </a:cubicBezTo>
                  <a:cubicBezTo>
                    <a:pt x="49" y="162"/>
                    <a:pt x="49" y="162"/>
                    <a:pt x="49" y="162"/>
                  </a:cubicBezTo>
                  <a:cubicBezTo>
                    <a:pt x="48" y="163"/>
                    <a:pt x="48" y="165"/>
                    <a:pt x="47" y="166"/>
                  </a:cubicBezTo>
                  <a:cubicBezTo>
                    <a:pt x="49" y="165"/>
                    <a:pt x="49" y="165"/>
                    <a:pt x="49" y="165"/>
                  </a:cubicBezTo>
                  <a:cubicBezTo>
                    <a:pt x="48" y="167"/>
                    <a:pt x="47" y="170"/>
                    <a:pt x="45" y="172"/>
                  </a:cubicBezTo>
                  <a:cubicBezTo>
                    <a:pt x="45" y="173"/>
                    <a:pt x="45" y="173"/>
                    <a:pt x="45" y="173"/>
                  </a:cubicBezTo>
                  <a:cubicBezTo>
                    <a:pt x="47" y="170"/>
                    <a:pt x="47" y="170"/>
                    <a:pt x="47" y="170"/>
                  </a:cubicBezTo>
                  <a:cubicBezTo>
                    <a:pt x="47" y="171"/>
                    <a:pt x="47" y="171"/>
                    <a:pt x="47" y="171"/>
                  </a:cubicBezTo>
                  <a:cubicBezTo>
                    <a:pt x="45" y="174"/>
                    <a:pt x="45" y="174"/>
                    <a:pt x="45" y="174"/>
                  </a:cubicBezTo>
                  <a:cubicBezTo>
                    <a:pt x="45" y="175"/>
                    <a:pt x="45" y="175"/>
                    <a:pt x="45" y="175"/>
                  </a:cubicBezTo>
                  <a:cubicBezTo>
                    <a:pt x="46" y="174"/>
                    <a:pt x="46" y="174"/>
                    <a:pt x="46" y="174"/>
                  </a:cubicBezTo>
                  <a:cubicBezTo>
                    <a:pt x="45" y="176"/>
                    <a:pt x="45" y="176"/>
                    <a:pt x="45" y="176"/>
                  </a:cubicBezTo>
                  <a:cubicBezTo>
                    <a:pt x="46" y="179"/>
                    <a:pt x="46" y="179"/>
                    <a:pt x="46" y="179"/>
                  </a:cubicBezTo>
                  <a:cubicBezTo>
                    <a:pt x="48" y="179"/>
                    <a:pt x="49" y="178"/>
                    <a:pt x="50" y="176"/>
                  </a:cubicBezTo>
                  <a:cubicBezTo>
                    <a:pt x="49" y="178"/>
                    <a:pt x="49" y="178"/>
                    <a:pt x="49" y="178"/>
                  </a:cubicBezTo>
                  <a:cubicBezTo>
                    <a:pt x="47" y="179"/>
                    <a:pt x="47" y="179"/>
                    <a:pt x="47" y="179"/>
                  </a:cubicBezTo>
                  <a:cubicBezTo>
                    <a:pt x="46" y="181"/>
                    <a:pt x="46" y="181"/>
                    <a:pt x="46" y="181"/>
                  </a:cubicBezTo>
                  <a:cubicBezTo>
                    <a:pt x="45" y="182"/>
                    <a:pt x="45" y="182"/>
                    <a:pt x="45" y="182"/>
                  </a:cubicBezTo>
                  <a:cubicBezTo>
                    <a:pt x="45" y="183"/>
                    <a:pt x="45" y="183"/>
                    <a:pt x="45" y="183"/>
                  </a:cubicBezTo>
                  <a:cubicBezTo>
                    <a:pt x="44" y="186"/>
                    <a:pt x="44" y="186"/>
                    <a:pt x="44" y="186"/>
                  </a:cubicBezTo>
                  <a:cubicBezTo>
                    <a:pt x="44" y="190"/>
                    <a:pt x="44" y="190"/>
                    <a:pt x="44" y="190"/>
                  </a:cubicBezTo>
                  <a:cubicBezTo>
                    <a:pt x="42" y="191"/>
                    <a:pt x="42" y="191"/>
                    <a:pt x="42" y="191"/>
                  </a:cubicBezTo>
                  <a:cubicBezTo>
                    <a:pt x="42" y="194"/>
                    <a:pt x="42" y="194"/>
                    <a:pt x="42" y="194"/>
                  </a:cubicBezTo>
                  <a:cubicBezTo>
                    <a:pt x="43" y="195"/>
                    <a:pt x="43" y="195"/>
                    <a:pt x="43" y="195"/>
                  </a:cubicBezTo>
                  <a:cubicBezTo>
                    <a:pt x="45" y="195"/>
                    <a:pt x="45" y="195"/>
                    <a:pt x="45" y="195"/>
                  </a:cubicBezTo>
                  <a:cubicBezTo>
                    <a:pt x="47" y="194"/>
                    <a:pt x="47" y="194"/>
                    <a:pt x="47" y="194"/>
                  </a:cubicBezTo>
                  <a:cubicBezTo>
                    <a:pt x="48" y="192"/>
                    <a:pt x="48" y="192"/>
                    <a:pt x="48" y="192"/>
                  </a:cubicBezTo>
                  <a:cubicBezTo>
                    <a:pt x="47" y="191"/>
                    <a:pt x="47" y="191"/>
                    <a:pt x="47" y="191"/>
                  </a:cubicBezTo>
                  <a:cubicBezTo>
                    <a:pt x="47" y="190"/>
                    <a:pt x="47" y="190"/>
                    <a:pt x="47" y="190"/>
                  </a:cubicBezTo>
                  <a:cubicBezTo>
                    <a:pt x="49" y="185"/>
                    <a:pt x="49" y="185"/>
                    <a:pt x="49" y="185"/>
                  </a:cubicBezTo>
                  <a:cubicBezTo>
                    <a:pt x="49" y="183"/>
                    <a:pt x="49" y="183"/>
                    <a:pt x="49" y="183"/>
                  </a:cubicBezTo>
                  <a:cubicBezTo>
                    <a:pt x="50" y="181"/>
                    <a:pt x="50" y="181"/>
                    <a:pt x="50" y="181"/>
                  </a:cubicBezTo>
                  <a:cubicBezTo>
                    <a:pt x="52" y="179"/>
                    <a:pt x="52" y="179"/>
                    <a:pt x="52" y="179"/>
                  </a:cubicBezTo>
                  <a:cubicBezTo>
                    <a:pt x="52" y="177"/>
                    <a:pt x="52" y="177"/>
                    <a:pt x="52" y="177"/>
                  </a:cubicBezTo>
                  <a:cubicBezTo>
                    <a:pt x="51" y="176"/>
                    <a:pt x="51" y="176"/>
                    <a:pt x="51" y="176"/>
                  </a:cubicBezTo>
                  <a:cubicBezTo>
                    <a:pt x="50" y="173"/>
                    <a:pt x="50" y="173"/>
                    <a:pt x="50" y="173"/>
                  </a:cubicBezTo>
                  <a:cubicBezTo>
                    <a:pt x="50" y="173"/>
                    <a:pt x="50" y="173"/>
                    <a:pt x="50" y="173"/>
                  </a:cubicBezTo>
                  <a:cubicBezTo>
                    <a:pt x="50" y="171"/>
                    <a:pt x="50" y="171"/>
                    <a:pt x="50" y="171"/>
                  </a:cubicBezTo>
                  <a:cubicBezTo>
                    <a:pt x="52" y="171"/>
                    <a:pt x="52" y="171"/>
                    <a:pt x="52" y="171"/>
                  </a:cubicBezTo>
                  <a:cubicBezTo>
                    <a:pt x="55" y="167"/>
                    <a:pt x="55" y="167"/>
                    <a:pt x="55" y="167"/>
                  </a:cubicBezTo>
                  <a:cubicBezTo>
                    <a:pt x="57" y="166"/>
                    <a:pt x="57" y="166"/>
                    <a:pt x="57" y="166"/>
                  </a:cubicBezTo>
                  <a:cubicBezTo>
                    <a:pt x="58" y="164"/>
                    <a:pt x="58" y="164"/>
                    <a:pt x="58" y="164"/>
                  </a:cubicBezTo>
                  <a:cubicBezTo>
                    <a:pt x="60" y="163"/>
                    <a:pt x="60" y="163"/>
                    <a:pt x="60" y="163"/>
                  </a:cubicBezTo>
                  <a:cubicBezTo>
                    <a:pt x="58" y="164"/>
                    <a:pt x="58" y="164"/>
                    <a:pt x="58" y="164"/>
                  </a:cubicBezTo>
                  <a:cubicBezTo>
                    <a:pt x="57" y="166"/>
                    <a:pt x="57" y="166"/>
                    <a:pt x="57" y="166"/>
                  </a:cubicBezTo>
                  <a:cubicBezTo>
                    <a:pt x="55" y="167"/>
                    <a:pt x="55" y="167"/>
                    <a:pt x="55" y="167"/>
                  </a:cubicBezTo>
                  <a:cubicBezTo>
                    <a:pt x="52" y="171"/>
                    <a:pt x="52" y="171"/>
                    <a:pt x="52" y="171"/>
                  </a:cubicBezTo>
                  <a:cubicBezTo>
                    <a:pt x="52" y="175"/>
                    <a:pt x="52" y="175"/>
                    <a:pt x="52" y="175"/>
                  </a:cubicBezTo>
                  <a:cubicBezTo>
                    <a:pt x="53" y="176"/>
                    <a:pt x="53" y="176"/>
                    <a:pt x="53" y="176"/>
                  </a:cubicBezTo>
                  <a:cubicBezTo>
                    <a:pt x="55" y="177"/>
                    <a:pt x="55" y="177"/>
                    <a:pt x="55" y="177"/>
                  </a:cubicBezTo>
                  <a:cubicBezTo>
                    <a:pt x="54" y="175"/>
                    <a:pt x="54" y="175"/>
                    <a:pt x="54" y="175"/>
                  </a:cubicBezTo>
                  <a:cubicBezTo>
                    <a:pt x="55" y="172"/>
                    <a:pt x="55" y="172"/>
                    <a:pt x="55" y="172"/>
                  </a:cubicBezTo>
                  <a:cubicBezTo>
                    <a:pt x="55" y="174"/>
                    <a:pt x="55" y="174"/>
                    <a:pt x="55" y="174"/>
                  </a:cubicBezTo>
                  <a:cubicBezTo>
                    <a:pt x="57" y="175"/>
                    <a:pt x="57" y="175"/>
                    <a:pt x="57" y="175"/>
                  </a:cubicBezTo>
                  <a:cubicBezTo>
                    <a:pt x="56" y="171"/>
                    <a:pt x="56" y="171"/>
                    <a:pt x="56" y="171"/>
                  </a:cubicBezTo>
                  <a:cubicBezTo>
                    <a:pt x="57" y="173"/>
                    <a:pt x="57" y="173"/>
                    <a:pt x="57" y="173"/>
                  </a:cubicBezTo>
                  <a:cubicBezTo>
                    <a:pt x="58" y="176"/>
                    <a:pt x="58" y="176"/>
                    <a:pt x="58" y="176"/>
                  </a:cubicBezTo>
                  <a:cubicBezTo>
                    <a:pt x="59" y="176"/>
                    <a:pt x="59" y="176"/>
                    <a:pt x="59" y="176"/>
                  </a:cubicBezTo>
                  <a:cubicBezTo>
                    <a:pt x="61" y="173"/>
                    <a:pt x="62" y="169"/>
                    <a:pt x="61" y="166"/>
                  </a:cubicBezTo>
                  <a:cubicBezTo>
                    <a:pt x="61" y="166"/>
                    <a:pt x="61" y="166"/>
                    <a:pt x="61" y="166"/>
                  </a:cubicBezTo>
                  <a:cubicBezTo>
                    <a:pt x="61" y="168"/>
                    <a:pt x="61" y="168"/>
                    <a:pt x="61" y="168"/>
                  </a:cubicBezTo>
                  <a:cubicBezTo>
                    <a:pt x="62" y="168"/>
                    <a:pt x="62" y="168"/>
                    <a:pt x="62" y="168"/>
                  </a:cubicBezTo>
                  <a:cubicBezTo>
                    <a:pt x="63" y="165"/>
                    <a:pt x="63" y="165"/>
                    <a:pt x="63" y="165"/>
                  </a:cubicBezTo>
                  <a:cubicBezTo>
                    <a:pt x="64" y="165"/>
                    <a:pt x="64" y="165"/>
                    <a:pt x="64" y="165"/>
                  </a:cubicBezTo>
                  <a:cubicBezTo>
                    <a:pt x="63" y="167"/>
                    <a:pt x="62" y="168"/>
                    <a:pt x="62" y="169"/>
                  </a:cubicBezTo>
                  <a:cubicBezTo>
                    <a:pt x="62" y="172"/>
                    <a:pt x="62" y="172"/>
                    <a:pt x="62" y="172"/>
                  </a:cubicBezTo>
                  <a:cubicBezTo>
                    <a:pt x="63" y="172"/>
                    <a:pt x="63" y="172"/>
                    <a:pt x="63" y="172"/>
                  </a:cubicBezTo>
                  <a:cubicBezTo>
                    <a:pt x="63" y="171"/>
                    <a:pt x="63" y="171"/>
                    <a:pt x="63" y="171"/>
                  </a:cubicBezTo>
                  <a:cubicBezTo>
                    <a:pt x="64" y="172"/>
                    <a:pt x="64" y="172"/>
                    <a:pt x="64" y="172"/>
                  </a:cubicBezTo>
                  <a:cubicBezTo>
                    <a:pt x="66" y="174"/>
                    <a:pt x="66" y="174"/>
                    <a:pt x="66" y="174"/>
                  </a:cubicBezTo>
                  <a:cubicBezTo>
                    <a:pt x="69" y="174"/>
                    <a:pt x="69" y="174"/>
                    <a:pt x="69" y="174"/>
                  </a:cubicBezTo>
                  <a:cubicBezTo>
                    <a:pt x="69" y="175"/>
                    <a:pt x="69" y="175"/>
                    <a:pt x="69" y="175"/>
                  </a:cubicBezTo>
                  <a:cubicBezTo>
                    <a:pt x="67" y="174"/>
                    <a:pt x="65" y="174"/>
                    <a:pt x="63" y="173"/>
                  </a:cubicBezTo>
                  <a:cubicBezTo>
                    <a:pt x="61" y="174"/>
                    <a:pt x="61" y="174"/>
                    <a:pt x="61" y="174"/>
                  </a:cubicBezTo>
                  <a:cubicBezTo>
                    <a:pt x="61" y="175"/>
                    <a:pt x="61" y="175"/>
                    <a:pt x="61" y="175"/>
                  </a:cubicBezTo>
                  <a:cubicBezTo>
                    <a:pt x="61" y="180"/>
                    <a:pt x="61" y="180"/>
                    <a:pt x="61" y="180"/>
                  </a:cubicBezTo>
                  <a:cubicBezTo>
                    <a:pt x="60" y="181"/>
                    <a:pt x="60" y="181"/>
                    <a:pt x="60" y="181"/>
                  </a:cubicBezTo>
                  <a:cubicBezTo>
                    <a:pt x="62" y="183"/>
                    <a:pt x="62" y="183"/>
                    <a:pt x="62" y="183"/>
                  </a:cubicBezTo>
                  <a:cubicBezTo>
                    <a:pt x="62" y="184"/>
                    <a:pt x="62" y="184"/>
                    <a:pt x="62" y="184"/>
                  </a:cubicBezTo>
                  <a:cubicBezTo>
                    <a:pt x="64" y="185"/>
                    <a:pt x="64" y="185"/>
                    <a:pt x="64" y="185"/>
                  </a:cubicBezTo>
                  <a:cubicBezTo>
                    <a:pt x="65" y="186"/>
                    <a:pt x="65" y="186"/>
                    <a:pt x="65" y="186"/>
                  </a:cubicBezTo>
                  <a:cubicBezTo>
                    <a:pt x="65" y="187"/>
                    <a:pt x="65" y="187"/>
                    <a:pt x="65" y="187"/>
                  </a:cubicBezTo>
                  <a:cubicBezTo>
                    <a:pt x="66" y="189"/>
                    <a:pt x="66" y="189"/>
                    <a:pt x="66" y="189"/>
                  </a:cubicBezTo>
                  <a:cubicBezTo>
                    <a:pt x="65" y="190"/>
                    <a:pt x="65" y="190"/>
                    <a:pt x="65" y="190"/>
                  </a:cubicBezTo>
                  <a:cubicBezTo>
                    <a:pt x="63" y="191"/>
                    <a:pt x="63" y="191"/>
                    <a:pt x="63" y="191"/>
                  </a:cubicBezTo>
                  <a:cubicBezTo>
                    <a:pt x="63" y="193"/>
                    <a:pt x="63" y="193"/>
                    <a:pt x="63" y="193"/>
                  </a:cubicBezTo>
                  <a:cubicBezTo>
                    <a:pt x="62" y="194"/>
                    <a:pt x="62" y="194"/>
                    <a:pt x="62" y="194"/>
                  </a:cubicBezTo>
                  <a:cubicBezTo>
                    <a:pt x="61" y="197"/>
                    <a:pt x="60" y="199"/>
                    <a:pt x="58" y="201"/>
                  </a:cubicBezTo>
                  <a:cubicBezTo>
                    <a:pt x="57" y="203"/>
                    <a:pt x="57" y="205"/>
                    <a:pt x="58" y="207"/>
                  </a:cubicBezTo>
                  <a:cubicBezTo>
                    <a:pt x="58" y="208"/>
                    <a:pt x="58" y="208"/>
                    <a:pt x="58" y="208"/>
                  </a:cubicBezTo>
                  <a:cubicBezTo>
                    <a:pt x="57" y="208"/>
                    <a:pt x="57" y="208"/>
                    <a:pt x="57" y="208"/>
                  </a:cubicBezTo>
                  <a:cubicBezTo>
                    <a:pt x="57" y="206"/>
                    <a:pt x="57" y="206"/>
                    <a:pt x="57" y="206"/>
                  </a:cubicBezTo>
                  <a:cubicBezTo>
                    <a:pt x="56" y="204"/>
                    <a:pt x="56" y="204"/>
                    <a:pt x="56" y="204"/>
                  </a:cubicBezTo>
                  <a:cubicBezTo>
                    <a:pt x="54" y="205"/>
                    <a:pt x="54" y="205"/>
                    <a:pt x="54" y="205"/>
                  </a:cubicBezTo>
                  <a:cubicBezTo>
                    <a:pt x="54" y="208"/>
                    <a:pt x="54" y="208"/>
                    <a:pt x="54" y="208"/>
                  </a:cubicBezTo>
                  <a:cubicBezTo>
                    <a:pt x="55" y="210"/>
                    <a:pt x="57" y="213"/>
                    <a:pt x="59" y="214"/>
                  </a:cubicBezTo>
                  <a:cubicBezTo>
                    <a:pt x="59" y="217"/>
                    <a:pt x="59" y="217"/>
                    <a:pt x="59" y="217"/>
                  </a:cubicBezTo>
                  <a:cubicBezTo>
                    <a:pt x="60" y="218"/>
                    <a:pt x="60" y="218"/>
                    <a:pt x="60" y="218"/>
                  </a:cubicBezTo>
                  <a:cubicBezTo>
                    <a:pt x="60" y="216"/>
                    <a:pt x="60" y="216"/>
                    <a:pt x="60" y="216"/>
                  </a:cubicBezTo>
                  <a:cubicBezTo>
                    <a:pt x="60" y="215"/>
                    <a:pt x="60" y="215"/>
                    <a:pt x="60" y="215"/>
                  </a:cubicBezTo>
                  <a:cubicBezTo>
                    <a:pt x="59" y="212"/>
                    <a:pt x="59" y="212"/>
                    <a:pt x="59" y="212"/>
                  </a:cubicBezTo>
                  <a:cubicBezTo>
                    <a:pt x="61" y="210"/>
                    <a:pt x="61" y="210"/>
                    <a:pt x="61" y="210"/>
                  </a:cubicBezTo>
                  <a:cubicBezTo>
                    <a:pt x="62" y="210"/>
                    <a:pt x="62" y="210"/>
                    <a:pt x="62" y="210"/>
                  </a:cubicBezTo>
                  <a:cubicBezTo>
                    <a:pt x="62" y="211"/>
                    <a:pt x="62" y="211"/>
                    <a:pt x="62" y="211"/>
                  </a:cubicBezTo>
                  <a:cubicBezTo>
                    <a:pt x="66" y="213"/>
                    <a:pt x="66" y="213"/>
                    <a:pt x="66" y="213"/>
                  </a:cubicBezTo>
                  <a:cubicBezTo>
                    <a:pt x="68" y="215"/>
                    <a:pt x="68" y="215"/>
                    <a:pt x="68" y="215"/>
                  </a:cubicBezTo>
                  <a:cubicBezTo>
                    <a:pt x="70" y="216"/>
                    <a:pt x="70" y="216"/>
                    <a:pt x="70" y="216"/>
                  </a:cubicBezTo>
                  <a:cubicBezTo>
                    <a:pt x="71" y="216"/>
                    <a:pt x="71" y="216"/>
                    <a:pt x="71" y="216"/>
                  </a:cubicBezTo>
                  <a:cubicBezTo>
                    <a:pt x="71" y="212"/>
                    <a:pt x="71" y="212"/>
                    <a:pt x="71" y="212"/>
                  </a:cubicBezTo>
                  <a:cubicBezTo>
                    <a:pt x="70" y="211"/>
                    <a:pt x="70" y="211"/>
                    <a:pt x="70" y="211"/>
                  </a:cubicBezTo>
                  <a:cubicBezTo>
                    <a:pt x="69" y="210"/>
                    <a:pt x="69" y="210"/>
                    <a:pt x="69" y="210"/>
                  </a:cubicBezTo>
                  <a:cubicBezTo>
                    <a:pt x="70" y="209"/>
                    <a:pt x="70" y="209"/>
                    <a:pt x="70" y="209"/>
                  </a:cubicBezTo>
                  <a:cubicBezTo>
                    <a:pt x="71" y="210"/>
                    <a:pt x="71" y="210"/>
                    <a:pt x="71" y="210"/>
                  </a:cubicBezTo>
                  <a:cubicBezTo>
                    <a:pt x="73" y="211"/>
                    <a:pt x="73" y="211"/>
                    <a:pt x="73" y="211"/>
                  </a:cubicBezTo>
                  <a:cubicBezTo>
                    <a:pt x="74" y="210"/>
                    <a:pt x="74" y="210"/>
                    <a:pt x="74" y="210"/>
                  </a:cubicBezTo>
                  <a:cubicBezTo>
                    <a:pt x="74" y="211"/>
                    <a:pt x="74" y="211"/>
                    <a:pt x="74" y="211"/>
                  </a:cubicBezTo>
                  <a:cubicBezTo>
                    <a:pt x="75" y="213"/>
                    <a:pt x="75" y="213"/>
                    <a:pt x="75" y="213"/>
                  </a:cubicBezTo>
                  <a:cubicBezTo>
                    <a:pt x="76" y="213"/>
                    <a:pt x="76" y="213"/>
                    <a:pt x="76" y="213"/>
                  </a:cubicBezTo>
                  <a:cubicBezTo>
                    <a:pt x="77" y="212"/>
                    <a:pt x="77" y="212"/>
                    <a:pt x="77" y="212"/>
                  </a:cubicBezTo>
                  <a:cubicBezTo>
                    <a:pt x="77" y="213"/>
                    <a:pt x="77" y="213"/>
                    <a:pt x="77" y="213"/>
                  </a:cubicBezTo>
                  <a:cubicBezTo>
                    <a:pt x="79" y="213"/>
                    <a:pt x="79" y="213"/>
                    <a:pt x="79" y="213"/>
                  </a:cubicBezTo>
                  <a:cubicBezTo>
                    <a:pt x="82" y="212"/>
                    <a:pt x="82" y="212"/>
                    <a:pt x="82" y="212"/>
                  </a:cubicBezTo>
                  <a:cubicBezTo>
                    <a:pt x="81" y="210"/>
                    <a:pt x="81" y="210"/>
                    <a:pt x="81" y="210"/>
                  </a:cubicBezTo>
                  <a:cubicBezTo>
                    <a:pt x="84" y="210"/>
                    <a:pt x="84" y="210"/>
                    <a:pt x="84" y="210"/>
                  </a:cubicBezTo>
                  <a:cubicBezTo>
                    <a:pt x="84" y="210"/>
                    <a:pt x="84" y="210"/>
                    <a:pt x="84" y="210"/>
                  </a:cubicBezTo>
                  <a:cubicBezTo>
                    <a:pt x="86" y="210"/>
                    <a:pt x="86" y="210"/>
                    <a:pt x="86" y="210"/>
                  </a:cubicBezTo>
                  <a:cubicBezTo>
                    <a:pt x="87" y="209"/>
                    <a:pt x="87" y="209"/>
                    <a:pt x="87" y="209"/>
                  </a:cubicBezTo>
                  <a:cubicBezTo>
                    <a:pt x="87" y="206"/>
                    <a:pt x="87" y="206"/>
                    <a:pt x="87" y="206"/>
                  </a:cubicBezTo>
                  <a:cubicBezTo>
                    <a:pt x="88" y="207"/>
                    <a:pt x="88" y="207"/>
                    <a:pt x="88" y="207"/>
                  </a:cubicBezTo>
                  <a:cubicBezTo>
                    <a:pt x="91" y="207"/>
                    <a:pt x="95" y="207"/>
                    <a:pt x="98" y="206"/>
                  </a:cubicBezTo>
                  <a:cubicBezTo>
                    <a:pt x="97" y="207"/>
                    <a:pt x="97" y="207"/>
                    <a:pt x="97" y="207"/>
                  </a:cubicBezTo>
                  <a:cubicBezTo>
                    <a:pt x="98" y="207"/>
                    <a:pt x="98" y="207"/>
                    <a:pt x="98" y="207"/>
                  </a:cubicBezTo>
                  <a:cubicBezTo>
                    <a:pt x="96" y="208"/>
                    <a:pt x="96" y="208"/>
                    <a:pt x="96" y="208"/>
                  </a:cubicBezTo>
                  <a:cubicBezTo>
                    <a:pt x="94" y="207"/>
                    <a:pt x="94" y="207"/>
                    <a:pt x="94" y="207"/>
                  </a:cubicBezTo>
                  <a:cubicBezTo>
                    <a:pt x="92" y="208"/>
                    <a:pt x="92" y="208"/>
                    <a:pt x="92" y="208"/>
                  </a:cubicBezTo>
                  <a:cubicBezTo>
                    <a:pt x="93" y="209"/>
                    <a:pt x="93" y="209"/>
                    <a:pt x="93" y="209"/>
                  </a:cubicBezTo>
                  <a:cubicBezTo>
                    <a:pt x="92" y="209"/>
                    <a:pt x="92" y="209"/>
                    <a:pt x="92" y="209"/>
                  </a:cubicBezTo>
                  <a:cubicBezTo>
                    <a:pt x="91" y="210"/>
                    <a:pt x="91" y="210"/>
                    <a:pt x="91" y="210"/>
                  </a:cubicBezTo>
                  <a:cubicBezTo>
                    <a:pt x="89" y="215"/>
                    <a:pt x="89" y="215"/>
                    <a:pt x="89" y="215"/>
                  </a:cubicBezTo>
                  <a:cubicBezTo>
                    <a:pt x="88" y="215"/>
                    <a:pt x="88" y="215"/>
                    <a:pt x="88" y="215"/>
                  </a:cubicBezTo>
                  <a:cubicBezTo>
                    <a:pt x="87" y="217"/>
                    <a:pt x="86" y="220"/>
                    <a:pt x="86" y="222"/>
                  </a:cubicBezTo>
                  <a:cubicBezTo>
                    <a:pt x="87" y="224"/>
                    <a:pt x="89" y="226"/>
                    <a:pt x="90" y="229"/>
                  </a:cubicBezTo>
                  <a:cubicBezTo>
                    <a:pt x="90" y="230"/>
                    <a:pt x="90" y="230"/>
                    <a:pt x="90" y="230"/>
                  </a:cubicBezTo>
                  <a:cubicBezTo>
                    <a:pt x="92" y="233"/>
                    <a:pt x="92" y="233"/>
                    <a:pt x="92" y="233"/>
                  </a:cubicBezTo>
                  <a:cubicBezTo>
                    <a:pt x="94" y="233"/>
                    <a:pt x="94" y="233"/>
                    <a:pt x="94" y="233"/>
                  </a:cubicBezTo>
                  <a:cubicBezTo>
                    <a:pt x="94" y="233"/>
                    <a:pt x="94" y="233"/>
                    <a:pt x="94" y="233"/>
                  </a:cubicBezTo>
                  <a:cubicBezTo>
                    <a:pt x="94" y="236"/>
                    <a:pt x="94" y="236"/>
                    <a:pt x="94" y="236"/>
                  </a:cubicBezTo>
                  <a:cubicBezTo>
                    <a:pt x="96" y="237"/>
                    <a:pt x="96" y="237"/>
                    <a:pt x="96" y="237"/>
                  </a:cubicBezTo>
                  <a:cubicBezTo>
                    <a:pt x="96" y="236"/>
                    <a:pt x="96" y="236"/>
                    <a:pt x="96" y="236"/>
                  </a:cubicBezTo>
                  <a:cubicBezTo>
                    <a:pt x="97" y="235"/>
                    <a:pt x="98" y="234"/>
                    <a:pt x="98" y="232"/>
                  </a:cubicBezTo>
                  <a:cubicBezTo>
                    <a:pt x="99" y="234"/>
                    <a:pt x="99" y="234"/>
                    <a:pt x="99" y="234"/>
                  </a:cubicBezTo>
                  <a:cubicBezTo>
                    <a:pt x="102" y="233"/>
                    <a:pt x="102" y="233"/>
                    <a:pt x="102" y="233"/>
                  </a:cubicBezTo>
                  <a:cubicBezTo>
                    <a:pt x="103" y="235"/>
                    <a:pt x="103" y="235"/>
                    <a:pt x="103" y="235"/>
                  </a:cubicBezTo>
                  <a:cubicBezTo>
                    <a:pt x="100" y="238"/>
                    <a:pt x="100" y="238"/>
                    <a:pt x="100" y="238"/>
                  </a:cubicBezTo>
                  <a:cubicBezTo>
                    <a:pt x="101" y="239"/>
                    <a:pt x="101" y="239"/>
                    <a:pt x="101" y="239"/>
                  </a:cubicBezTo>
                  <a:cubicBezTo>
                    <a:pt x="102" y="239"/>
                    <a:pt x="102" y="239"/>
                    <a:pt x="102" y="239"/>
                  </a:cubicBezTo>
                  <a:cubicBezTo>
                    <a:pt x="101" y="241"/>
                    <a:pt x="101" y="241"/>
                    <a:pt x="101" y="241"/>
                  </a:cubicBezTo>
                  <a:cubicBezTo>
                    <a:pt x="98" y="242"/>
                    <a:pt x="98" y="242"/>
                    <a:pt x="98" y="242"/>
                  </a:cubicBezTo>
                  <a:cubicBezTo>
                    <a:pt x="98" y="244"/>
                    <a:pt x="98" y="245"/>
                    <a:pt x="98" y="247"/>
                  </a:cubicBezTo>
                  <a:cubicBezTo>
                    <a:pt x="99" y="248"/>
                    <a:pt x="99" y="248"/>
                    <a:pt x="99" y="248"/>
                  </a:cubicBezTo>
                  <a:cubicBezTo>
                    <a:pt x="101" y="248"/>
                    <a:pt x="101" y="248"/>
                    <a:pt x="101" y="248"/>
                  </a:cubicBezTo>
                  <a:cubicBezTo>
                    <a:pt x="99" y="250"/>
                    <a:pt x="98" y="252"/>
                    <a:pt x="97" y="254"/>
                  </a:cubicBezTo>
                  <a:cubicBezTo>
                    <a:pt x="97" y="257"/>
                    <a:pt x="99" y="260"/>
                    <a:pt x="101" y="262"/>
                  </a:cubicBezTo>
                  <a:cubicBezTo>
                    <a:pt x="104" y="263"/>
                    <a:pt x="104" y="263"/>
                    <a:pt x="104" y="263"/>
                  </a:cubicBezTo>
                  <a:cubicBezTo>
                    <a:pt x="102" y="264"/>
                    <a:pt x="102" y="264"/>
                    <a:pt x="102" y="264"/>
                  </a:cubicBezTo>
                  <a:cubicBezTo>
                    <a:pt x="100" y="262"/>
                    <a:pt x="100" y="262"/>
                    <a:pt x="100" y="262"/>
                  </a:cubicBezTo>
                  <a:cubicBezTo>
                    <a:pt x="98" y="259"/>
                    <a:pt x="98" y="259"/>
                    <a:pt x="98" y="259"/>
                  </a:cubicBezTo>
                  <a:cubicBezTo>
                    <a:pt x="97" y="259"/>
                    <a:pt x="97" y="259"/>
                    <a:pt x="97" y="259"/>
                  </a:cubicBezTo>
                  <a:cubicBezTo>
                    <a:pt x="95" y="259"/>
                    <a:pt x="95" y="259"/>
                    <a:pt x="95" y="259"/>
                  </a:cubicBezTo>
                  <a:cubicBezTo>
                    <a:pt x="95" y="261"/>
                    <a:pt x="95" y="261"/>
                    <a:pt x="95" y="261"/>
                  </a:cubicBezTo>
                  <a:cubicBezTo>
                    <a:pt x="97" y="264"/>
                    <a:pt x="97" y="264"/>
                    <a:pt x="97" y="264"/>
                  </a:cubicBezTo>
                  <a:cubicBezTo>
                    <a:pt x="97" y="264"/>
                    <a:pt x="97" y="265"/>
                    <a:pt x="97" y="265"/>
                  </a:cubicBezTo>
                  <a:cubicBezTo>
                    <a:pt x="97" y="264"/>
                    <a:pt x="96" y="264"/>
                    <a:pt x="96" y="264"/>
                  </a:cubicBezTo>
                  <a:cubicBezTo>
                    <a:pt x="92" y="261"/>
                    <a:pt x="92" y="261"/>
                    <a:pt x="92" y="261"/>
                  </a:cubicBezTo>
                  <a:cubicBezTo>
                    <a:pt x="91" y="261"/>
                    <a:pt x="91" y="261"/>
                    <a:pt x="91" y="261"/>
                  </a:cubicBezTo>
                  <a:cubicBezTo>
                    <a:pt x="87" y="263"/>
                    <a:pt x="87" y="263"/>
                    <a:pt x="87" y="263"/>
                  </a:cubicBezTo>
                  <a:cubicBezTo>
                    <a:pt x="83" y="264"/>
                    <a:pt x="83" y="264"/>
                    <a:pt x="83" y="264"/>
                  </a:cubicBezTo>
                  <a:cubicBezTo>
                    <a:pt x="82" y="262"/>
                    <a:pt x="82" y="262"/>
                    <a:pt x="82" y="262"/>
                  </a:cubicBezTo>
                  <a:cubicBezTo>
                    <a:pt x="80" y="262"/>
                    <a:pt x="80" y="262"/>
                    <a:pt x="80" y="262"/>
                  </a:cubicBezTo>
                  <a:cubicBezTo>
                    <a:pt x="81" y="263"/>
                    <a:pt x="81" y="263"/>
                    <a:pt x="81" y="263"/>
                  </a:cubicBezTo>
                  <a:cubicBezTo>
                    <a:pt x="79" y="264"/>
                    <a:pt x="78" y="264"/>
                    <a:pt x="76" y="265"/>
                  </a:cubicBezTo>
                  <a:cubicBezTo>
                    <a:pt x="74" y="265"/>
                    <a:pt x="74" y="265"/>
                    <a:pt x="74" y="265"/>
                  </a:cubicBezTo>
                  <a:cubicBezTo>
                    <a:pt x="74" y="266"/>
                    <a:pt x="73" y="266"/>
                    <a:pt x="73" y="267"/>
                  </a:cubicBezTo>
                  <a:cubicBezTo>
                    <a:pt x="73" y="266"/>
                    <a:pt x="73" y="266"/>
                    <a:pt x="73" y="266"/>
                  </a:cubicBezTo>
                  <a:cubicBezTo>
                    <a:pt x="75" y="265"/>
                    <a:pt x="75" y="265"/>
                    <a:pt x="75" y="265"/>
                  </a:cubicBezTo>
                  <a:cubicBezTo>
                    <a:pt x="77" y="263"/>
                    <a:pt x="77" y="263"/>
                    <a:pt x="77" y="263"/>
                  </a:cubicBezTo>
                  <a:cubicBezTo>
                    <a:pt x="75" y="262"/>
                    <a:pt x="75" y="262"/>
                    <a:pt x="75" y="262"/>
                  </a:cubicBezTo>
                  <a:cubicBezTo>
                    <a:pt x="73" y="263"/>
                    <a:pt x="73" y="263"/>
                    <a:pt x="73" y="263"/>
                  </a:cubicBezTo>
                  <a:cubicBezTo>
                    <a:pt x="72" y="262"/>
                    <a:pt x="72" y="261"/>
                    <a:pt x="72" y="259"/>
                  </a:cubicBezTo>
                  <a:cubicBezTo>
                    <a:pt x="71" y="259"/>
                    <a:pt x="71" y="259"/>
                    <a:pt x="71" y="259"/>
                  </a:cubicBezTo>
                  <a:cubicBezTo>
                    <a:pt x="69" y="259"/>
                    <a:pt x="69" y="259"/>
                    <a:pt x="69" y="259"/>
                  </a:cubicBezTo>
                  <a:cubicBezTo>
                    <a:pt x="65" y="260"/>
                    <a:pt x="65" y="260"/>
                    <a:pt x="65" y="260"/>
                  </a:cubicBezTo>
                  <a:cubicBezTo>
                    <a:pt x="66" y="261"/>
                    <a:pt x="66" y="262"/>
                    <a:pt x="65" y="264"/>
                  </a:cubicBezTo>
                  <a:cubicBezTo>
                    <a:pt x="67" y="266"/>
                    <a:pt x="67" y="266"/>
                    <a:pt x="67" y="266"/>
                  </a:cubicBezTo>
                  <a:cubicBezTo>
                    <a:pt x="67" y="267"/>
                    <a:pt x="67" y="267"/>
                    <a:pt x="67" y="267"/>
                  </a:cubicBezTo>
                  <a:cubicBezTo>
                    <a:pt x="68" y="267"/>
                    <a:pt x="68" y="267"/>
                    <a:pt x="68" y="267"/>
                  </a:cubicBezTo>
                  <a:cubicBezTo>
                    <a:pt x="69" y="267"/>
                    <a:pt x="69" y="267"/>
                    <a:pt x="69" y="267"/>
                  </a:cubicBezTo>
                  <a:cubicBezTo>
                    <a:pt x="69" y="269"/>
                    <a:pt x="69" y="269"/>
                    <a:pt x="69" y="269"/>
                  </a:cubicBezTo>
                  <a:cubicBezTo>
                    <a:pt x="70" y="269"/>
                    <a:pt x="70" y="269"/>
                    <a:pt x="70" y="269"/>
                  </a:cubicBezTo>
                  <a:cubicBezTo>
                    <a:pt x="73" y="267"/>
                    <a:pt x="73" y="267"/>
                    <a:pt x="73" y="267"/>
                  </a:cubicBezTo>
                  <a:cubicBezTo>
                    <a:pt x="72" y="268"/>
                    <a:pt x="71" y="269"/>
                    <a:pt x="70" y="270"/>
                  </a:cubicBezTo>
                  <a:cubicBezTo>
                    <a:pt x="70" y="269"/>
                    <a:pt x="70" y="269"/>
                    <a:pt x="70" y="269"/>
                  </a:cubicBezTo>
                  <a:cubicBezTo>
                    <a:pt x="70" y="272"/>
                    <a:pt x="70" y="272"/>
                    <a:pt x="70" y="272"/>
                  </a:cubicBezTo>
                  <a:cubicBezTo>
                    <a:pt x="68" y="273"/>
                    <a:pt x="66" y="275"/>
                    <a:pt x="64" y="275"/>
                  </a:cubicBezTo>
                  <a:cubicBezTo>
                    <a:pt x="63" y="277"/>
                    <a:pt x="62" y="278"/>
                    <a:pt x="61" y="280"/>
                  </a:cubicBezTo>
                  <a:cubicBezTo>
                    <a:pt x="65" y="279"/>
                    <a:pt x="65" y="279"/>
                    <a:pt x="65" y="279"/>
                  </a:cubicBezTo>
                  <a:cubicBezTo>
                    <a:pt x="66" y="280"/>
                    <a:pt x="66" y="280"/>
                    <a:pt x="66" y="280"/>
                  </a:cubicBezTo>
                  <a:cubicBezTo>
                    <a:pt x="67" y="278"/>
                    <a:pt x="67" y="278"/>
                    <a:pt x="67" y="278"/>
                  </a:cubicBezTo>
                  <a:cubicBezTo>
                    <a:pt x="69" y="277"/>
                    <a:pt x="69" y="277"/>
                    <a:pt x="69" y="277"/>
                  </a:cubicBezTo>
                  <a:cubicBezTo>
                    <a:pt x="70" y="277"/>
                    <a:pt x="70" y="277"/>
                    <a:pt x="70" y="277"/>
                  </a:cubicBezTo>
                  <a:cubicBezTo>
                    <a:pt x="72" y="276"/>
                    <a:pt x="72" y="276"/>
                    <a:pt x="72" y="276"/>
                  </a:cubicBezTo>
                  <a:cubicBezTo>
                    <a:pt x="75" y="276"/>
                    <a:pt x="75" y="276"/>
                    <a:pt x="75" y="276"/>
                  </a:cubicBezTo>
                  <a:cubicBezTo>
                    <a:pt x="74" y="277"/>
                    <a:pt x="74" y="277"/>
                    <a:pt x="74" y="277"/>
                  </a:cubicBezTo>
                  <a:cubicBezTo>
                    <a:pt x="75" y="279"/>
                    <a:pt x="75" y="279"/>
                    <a:pt x="75" y="279"/>
                  </a:cubicBezTo>
                  <a:cubicBezTo>
                    <a:pt x="74" y="279"/>
                    <a:pt x="74" y="279"/>
                    <a:pt x="74" y="279"/>
                  </a:cubicBezTo>
                  <a:cubicBezTo>
                    <a:pt x="76" y="282"/>
                    <a:pt x="76" y="282"/>
                    <a:pt x="76" y="282"/>
                  </a:cubicBezTo>
                  <a:cubicBezTo>
                    <a:pt x="75" y="284"/>
                    <a:pt x="75" y="285"/>
                    <a:pt x="74" y="286"/>
                  </a:cubicBezTo>
                  <a:cubicBezTo>
                    <a:pt x="76" y="289"/>
                    <a:pt x="76" y="289"/>
                    <a:pt x="76" y="289"/>
                  </a:cubicBezTo>
                  <a:cubicBezTo>
                    <a:pt x="78" y="288"/>
                    <a:pt x="78" y="288"/>
                    <a:pt x="78" y="288"/>
                  </a:cubicBezTo>
                  <a:cubicBezTo>
                    <a:pt x="76" y="289"/>
                    <a:pt x="76" y="289"/>
                    <a:pt x="76" y="289"/>
                  </a:cubicBezTo>
                  <a:cubicBezTo>
                    <a:pt x="76" y="293"/>
                    <a:pt x="74" y="297"/>
                    <a:pt x="70" y="299"/>
                  </a:cubicBezTo>
                  <a:cubicBezTo>
                    <a:pt x="69" y="300"/>
                    <a:pt x="69" y="300"/>
                    <a:pt x="69" y="300"/>
                  </a:cubicBezTo>
                  <a:cubicBezTo>
                    <a:pt x="66" y="302"/>
                    <a:pt x="66" y="302"/>
                    <a:pt x="66" y="302"/>
                  </a:cubicBezTo>
                  <a:cubicBezTo>
                    <a:pt x="63" y="302"/>
                    <a:pt x="63" y="302"/>
                    <a:pt x="63" y="302"/>
                  </a:cubicBezTo>
                  <a:cubicBezTo>
                    <a:pt x="62" y="302"/>
                    <a:pt x="61" y="303"/>
                    <a:pt x="60" y="304"/>
                  </a:cubicBezTo>
                  <a:cubicBezTo>
                    <a:pt x="59" y="305"/>
                    <a:pt x="59" y="305"/>
                    <a:pt x="59" y="305"/>
                  </a:cubicBezTo>
                  <a:cubicBezTo>
                    <a:pt x="59" y="306"/>
                    <a:pt x="59" y="306"/>
                    <a:pt x="59" y="306"/>
                  </a:cubicBezTo>
                  <a:cubicBezTo>
                    <a:pt x="57" y="305"/>
                    <a:pt x="57" y="305"/>
                    <a:pt x="57" y="305"/>
                  </a:cubicBezTo>
                  <a:cubicBezTo>
                    <a:pt x="56" y="306"/>
                    <a:pt x="56" y="306"/>
                    <a:pt x="56" y="306"/>
                  </a:cubicBezTo>
                  <a:cubicBezTo>
                    <a:pt x="55" y="306"/>
                    <a:pt x="55" y="306"/>
                    <a:pt x="55" y="306"/>
                  </a:cubicBezTo>
                  <a:cubicBezTo>
                    <a:pt x="53" y="306"/>
                    <a:pt x="53" y="306"/>
                    <a:pt x="53" y="306"/>
                  </a:cubicBezTo>
                  <a:cubicBezTo>
                    <a:pt x="53" y="307"/>
                    <a:pt x="53" y="307"/>
                    <a:pt x="53" y="307"/>
                  </a:cubicBezTo>
                  <a:cubicBezTo>
                    <a:pt x="52" y="308"/>
                    <a:pt x="50" y="309"/>
                    <a:pt x="49" y="309"/>
                  </a:cubicBezTo>
                  <a:cubicBezTo>
                    <a:pt x="48" y="311"/>
                    <a:pt x="48" y="311"/>
                    <a:pt x="48" y="311"/>
                  </a:cubicBezTo>
                  <a:cubicBezTo>
                    <a:pt x="52" y="311"/>
                    <a:pt x="52" y="311"/>
                    <a:pt x="52" y="311"/>
                  </a:cubicBezTo>
                  <a:cubicBezTo>
                    <a:pt x="52" y="313"/>
                    <a:pt x="52" y="313"/>
                    <a:pt x="52" y="313"/>
                  </a:cubicBezTo>
                  <a:cubicBezTo>
                    <a:pt x="50" y="315"/>
                    <a:pt x="50" y="315"/>
                    <a:pt x="50" y="315"/>
                  </a:cubicBezTo>
                  <a:cubicBezTo>
                    <a:pt x="51" y="316"/>
                    <a:pt x="51" y="316"/>
                    <a:pt x="51" y="316"/>
                  </a:cubicBezTo>
                  <a:cubicBezTo>
                    <a:pt x="51" y="316"/>
                    <a:pt x="51" y="316"/>
                    <a:pt x="51" y="316"/>
                  </a:cubicBezTo>
                  <a:cubicBezTo>
                    <a:pt x="53" y="316"/>
                    <a:pt x="55" y="316"/>
                    <a:pt x="57" y="316"/>
                  </a:cubicBezTo>
                  <a:cubicBezTo>
                    <a:pt x="57" y="315"/>
                    <a:pt x="57" y="315"/>
                    <a:pt x="57" y="315"/>
                  </a:cubicBezTo>
                  <a:cubicBezTo>
                    <a:pt x="56" y="314"/>
                    <a:pt x="56" y="314"/>
                    <a:pt x="56" y="314"/>
                  </a:cubicBezTo>
                  <a:cubicBezTo>
                    <a:pt x="58" y="314"/>
                    <a:pt x="58" y="314"/>
                    <a:pt x="58" y="314"/>
                  </a:cubicBezTo>
                  <a:cubicBezTo>
                    <a:pt x="57" y="315"/>
                    <a:pt x="57" y="315"/>
                    <a:pt x="57" y="315"/>
                  </a:cubicBezTo>
                  <a:cubicBezTo>
                    <a:pt x="58" y="316"/>
                    <a:pt x="58" y="316"/>
                    <a:pt x="58" y="316"/>
                  </a:cubicBezTo>
                  <a:cubicBezTo>
                    <a:pt x="54" y="317"/>
                    <a:pt x="54" y="317"/>
                    <a:pt x="54" y="317"/>
                  </a:cubicBezTo>
                  <a:cubicBezTo>
                    <a:pt x="52" y="317"/>
                    <a:pt x="52" y="317"/>
                    <a:pt x="52" y="317"/>
                  </a:cubicBezTo>
                  <a:cubicBezTo>
                    <a:pt x="53" y="318"/>
                    <a:pt x="53" y="318"/>
                    <a:pt x="53" y="318"/>
                  </a:cubicBezTo>
                  <a:cubicBezTo>
                    <a:pt x="54" y="319"/>
                    <a:pt x="54" y="319"/>
                    <a:pt x="54" y="319"/>
                  </a:cubicBezTo>
                  <a:cubicBezTo>
                    <a:pt x="56" y="320"/>
                    <a:pt x="56" y="320"/>
                    <a:pt x="56" y="320"/>
                  </a:cubicBezTo>
                  <a:cubicBezTo>
                    <a:pt x="58" y="318"/>
                    <a:pt x="58" y="318"/>
                    <a:pt x="58" y="318"/>
                  </a:cubicBezTo>
                  <a:cubicBezTo>
                    <a:pt x="61" y="318"/>
                    <a:pt x="61" y="318"/>
                    <a:pt x="61" y="318"/>
                  </a:cubicBezTo>
                  <a:cubicBezTo>
                    <a:pt x="62" y="316"/>
                    <a:pt x="62" y="316"/>
                    <a:pt x="62" y="316"/>
                  </a:cubicBezTo>
                  <a:cubicBezTo>
                    <a:pt x="64" y="315"/>
                    <a:pt x="64" y="315"/>
                    <a:pt x="64" y="315"/>
                  </a:cubicBezTo>
                  <a:cubicBezTo>
                    <a:pt x="67" y="316"/>
                    <a:pt x="67" y="316"/>
                    <a:pt x="67" y="316"/>
                  </a:cubicBezTo>
                  <a:cubicBezTo>
                    <a:pt x="67" y="315"/>
                    <a:pt x="67" y="315"/>
                    <a:pt x="67" y="315"/>
                  </a:cubicBezTo>
                  <a:cubicBezTo>
                    <a:pt x="68" y="315"/>
                    <a:pt x="68" y="315"/>
                    <a:pt x="68" y="315"/>
                  </a:cubicBezTo>
                  <a:cubicBezTo>
                    <a:pt x="70" y="316"/>
                    <a:pt x="70" y="316"/>
                    <a:pt x="70" y="316"/>
                  </a:cubicBezTo>
                  <a:cubicBezTo>
                    <a:pt x="68" y="316"/>
                    <a:pt x="68" y="316"/>
                    <a:pt x="68" y="316"/>
                  </a:cubicBezTo>
                  <a:cubicBezTo>
                    <a:pt x="70" y="318"/>
                    <a:pt x="70" y="318"/>
                    <a:pt x="70" y="318"/>
                  </a:cubicBezTo>
                  <a:cubicBezTo>
                    <a:pt x="72" y="317"/>
                    <a:pt x="72" y="317"/>
                    <a:pt x="72" y="317"/>
                  </a:cubicBezTo>
                  <a:cubicBezTo>
                    <a:pt x="75" y="318"/>
                    <a:pt x="75" y="318"/>
                    <a:pt x="75" y="318"/>
                  </a:cubicBezTo>
                  <a:cubicBezTo>
                    <a:pt x="75" y="319"/>
                    <a:pt x="75" y="319"/>
                    <a:pt x="75" y="319"/>
                  </a:cubicBezTo>
                  <a:cubicBezTo>
                    <a:pt x="72" y="319"/>
                    <a:pt x="72" y="319"/>
                    <a:pt x="72" y="319"/>
                  </a:cubicBezTo>
                  <a:cubicBezTo>
                    <a:pt x="71" y="319"/>
                    <a:pt x="71" y="319"/>
                    <a:pt x="71" y="319"/>
                  </a:cubicBezTo>
                  <a:cubicBezTo>
                    <a:pt x="70" y="320"/>
                    <a:pt x="70" y="320"/>
                    <a:pt x="70" y="320"/>
                  </a:cubicBezTo>
                  <a:cubicBezTo>
                    <a:pt x="70" y="322"/>
                    <a:pt x="70" y="322"/>
                    <a:pt x="70" y="322"/>
                  </a:cubicBezTo>
                  <a:cubicBezTo>
                    <a:pt x="72" y="322"/>
                    <a:pt x="72" y="322"/>
                    <a:pt x="72" y="322"/>
                  </a:cubicBezTo>
                  <a:cubicBezTo>
                    <a:pt x="74" y="321"/>
                    <a:pt x="74" y="321"/>
                    <a:pt x="74" y="321"/>
                  </a:cubicBezTo>
                  <a:cubicBezTo>
                    <a:pt x="77" y="322"/>
                    <a:pt x="77" y="322"/>
                    <a:pt x="77" y="322"/>
                  </a:cubicBezTo>
                  <a:cubicBezTo>
                    <a:pt x="77" y="321"/>
                    <a:pt x="77" y="321"/>
                    <a:pt x="77" y="321"/>
                  </a:cubicBezTo>
                  <a:cubicBezTo>
                    <a:pt x="77" y="320"/>
                    <a:pt x="77" y="320"/>
                    <a:pt x="77" y="320"/>
                  </a:cubicBezTo>
                  <a:cubicBezTo>
                    <a:pt x="80" y="320"/>
                    <a:pt x="80" y="320"/>
                    <a:pt x="80" y="320"/>
                  </a:cubicBezTo>
                  <a:cubicBezTo>
                    <a:pt x="81" y="321"/>
                    <a:pt x="81" y="321"/>
                    <a:pt x="81" y="321"/>
                  </a:cubicBezTo>
                  <a:cubicBezTo>
                    <a:pt x="82" y="324"/>
                    <a:pt x="82" y="324"/>
                    <a:pt x="82" y="324"/>
                  </a:cubicBezTo>
                  <a:cubicBezTo>
                    <a:pt x="84" y="325"/>
                    <a:pt x="84" y="325"/>
                    <a:pt x="84" y="325"/>
                  </a:cubicBezTo>
                  <a:cubicBezTo>
                    <a:pt x="87" y="327"/>
                    <a:pt x="87" y="327"/>
                    <a:pt x="87" y="327"/>
                  </a:cubicBezTo>
                  <a:cubicBezTo>
                    <a:pt x="89" y="328"/>
                    <a:pt x="92" y="328"/>
                    <a:pt x="95" y="327"/>
                  </a:cubicBezTo>
                  <a:cubicBezTo>
                    <a:pt x="95" y="325"/>
                    <a:pt x="95" y="325"/>
                    <a:pt x="95" y="325"/>
                  </a:cubicBezTo>
                  <a:cubicBezTo>
                    <a:pt x="96" y="324"/>
                    <a:pt x="98" y="323"/>
                    <a:pt x="99" y="322"/>
                  </a:cubicBezTo>
                  <a:cubicBezTo>
                    <a:pt x="100" y="322"/>
                    <a:pt x="100" y="322"/>
                    <a:pt x="100" y="322"/>
                  </a:cubicBezTo>
                  <a:cubicBezTo>
                    <a:pt x="102" y="322"/>
                    <a:pt x="103" y="322"/>
                    <a:pt x="105" y="321"/>
                  </a:cubicBezTo>
                  <a:cubicBezTo>
                    <a:pt x="106" y="320"/>
                    <a:pt x="106" y="320"/>
                    <a:pt x="106" y="320"/>
                  </a:cubicBezTo>
                  <a:cubicBezTo>
                    <a:pt x="110" y="316"/>
                    <a:pt x="110" y="316"/>
                    <a:pt x="110" y="316"/>
                  </a:cubicBezTo>
                  <a:cubicBezTo>
                    <a:pt x="110" y="316"/>
                    <a:pt x="110" y="316"/>
                    <a:pt x="110" y="316"/>
                  </a:cubicBezTo>
                  <a:cubicBezTo>
                    <a:pt x="108" y="319"/>
                    <a:pt x="106" y="321"/>
                    <a:pt x="105" y="324"/>
                  </a:cubicBezTo>
                  <a:cubicBezTo>
                    <a:pt x="103" y="325"/>
                    <a:pt x="103" y="325"/>
                    <a:pt x="103" y="325"/>
                  </a:cubicBezTo>
                  <a:cubicBezTo>
                    <a:pt x="101" y="326"/>
                    <a:pt x="99" y="328"/>
                    <a:pt x="98" y="330"/>
                  </a:cubicBezTo>
                  <a:cubicBezTo>
                    <a:pt x="99" y="333"/>
                    <a:pt x="99" y="333"/>
                    <a:pt x="99" y="333"/>
                  </a:cubicBezTo>
                  <a:cubicBezTo>
                    <a:pt x="98" y="334"/>
                    <a:pt x="98" y="334"/>
                    <a:pt x="98" y="334"/>
                  </a:cubicBezTo>
                  <a:cubicBezTo>
                    <a:pt x="97" y="334"/>
                    <a:pt x="97" y="334"/>
                    <a:pt x="97" y="334"/>
                  </a:cubicBezTo>
                  <a:cubicBezTo>
                    <a:pt x="95" y="334"/>
                    <a:pt x="93" y="334"/>
                    <a:pt x="90" y="334"/>
                  </a:cubicBezTo>
                  <a:cubicBezTo>
                    <a:pt x="89" y="334"/>
                    <a:pt x="89" y="334"/>
                    <a:pt x="89" y="334"/>
                  </a:cubicBezTo>
                  <a:cubicBezTo>
                    <a:pt x="86" y="333"/>
                    <a:pt x="84" y="333"/>
                    <a:pt x="82" y="332"/>
                  </a:cubicBezTo>
                  <a:cubicBezTo>
                    <a:pt x="78" y="333"/>
                    <a:pt x="75" y="333"/>
                    <a:pt x="71" y="334"/>
                  </a:cubicBezTo>
                  <a:cubicBezTo>
                    <a:pt x="71" y="335"/>
                    <a:pt x="71" y="335"/>
                    <a:pt x="71" y="335"/>
                  </a:cubicBezTo>
                  <a:cubicBezTo>
                    <a:pt x="72" y="338"/>
                    <a:pt x="72" y="338"/>
                    <a:pt x="72" y="338"/>
                  </a:cubicBezTo>
                  <a:cubicBezTo>
                    <a:pt x="69" y="341"/>
                    <a:pt x="69" y="341"/>
                    <a:pt x="69" y="341"/>
                  </a:cubicBezTo>
                  <a:cubicBezTo>
                    <a:pt x="67" y="340"/>
                    <a:pt x="66" y="340"/>
                    <a:pt x="65" y="340"/>
                  </a:cubicBezTo>
                  <a:cubicBezTo>
                    <a:pt x="64" y="342"/>
                    <a:pt x="64" y="344"/>
                    <a:pt x="64" y="347"/>
                  </a:cubicBezTo>
                  <a:cubicBezTo>
                    <a:pt x="63" y="349"/>
                    <a:pt x="61" y="350"/>
                    <a:pt x="59" y="352"/>
                  </a:cubicBezTo>
                  <a:cubicBezTo>
                    <a:pt x="58" y="354"/>
                    <a:pt x="58" y="354"/>
                    <a:pt x="58" y="354"/>
                  </a:cubicBezTo>
                  <a:cubicBezTo>
                    <a:pt x="55" y="354"/>
                    <a:pt x="55" y="354"/>
                    <a:pt x="55" y="354"/>
                  </a:cubicBezTo>
                  <a:cubicBezTo>
                    <a:pt x="55" y="355"/>
                    <a:pt x="55" y="355"/>
                    <a:pt x="55" y="355"/>
                  </a:cubicBezTo>
                  <a:cubicBezTo>
                    <a:pt x="57" y="356"/>
                    <a:pt x="57" y="356"/>
                    <a:pt x="57" y="356"/>
                  </a:cubicBezTo>
                  <a:cubicBezTo>
                    <a:pt x="55" y="356"/>
                    <a:pt x="55" y="356"/>
                    <a:pt x="55" y="356"/>
                  </a:cubicBezTo>
                  <a:cubicBezTo>
                    <a:pt x="55" y="355"/>
                    <a:pt x="55" y="355"/>
                    <a:pt x="55" y="355"/>
                  </a:cubicBezTo>
                  <a:cubicBezTo>
                    <a:pt x="53" y="356"/>
                    <a:pt x="53" y="356"/>
                    <a:pt x="53" y="356"/>
                  </a:cubicBezTo>
                  <a:cubicBezTo>
                    <a:pt x="52" y="359"/>
                    <a:pt x="52" y="359"/>
                    <a:pt x="52" y="359"/>
                  </a:cubicBezTo>
                  <a:cubicBezTo>
                    <a:pt x="50" y="360"/>
                    <a:pt x="50" y="360"/>
                    <a:pt x="50" y="360"/>
                  </a:cubicBezTo>
                  <a:cubicBezTo>
                    <a:pt x="50" y="362"/>
                    <a:pt x="50" y="362"/>
                    <a:pt x="50" y="362"/>
                  </a:cubicBezTo>
                  <a:cubicBezTo>
                    <a:pt x="46" y="365"/>
                    <a:pt x="46" y="365"/>
                    <a:pt x="46" y="365"/>
                  </a:cubicBezTo>
                  <a:cubicBezTo>
                    <a:pt x="44" y="365"/>
                    <a:pt x="44" y="365"/>
                    <a:pt x="44" y="365"/>
                  </a:cubicBezTo>
                  <a:cubicBezTo>
                    <a:pt x="43" y="367"/>
                    <a:pt x="43" y="367"/>
                    <a:pt x="43" y="367"/>
                  </a:cubicBezTo>
                  <a:cubicBezTo>
                    <a:pt x="42" y="366"/>
                    <a:pt x="42" y="366"/>
                    <a:pt x="42" y="366"/>
                  </a:cubicBezTo>
                  <a:cubicBezTo>
                    <a:pt x="38" y="368"/>
                    <a:pt x="38" y="368"/>
                    <a:pt x="38" y="368"/>
                  </a:cubicBezTo>
                  <a:cubicBezTo>
                    <a:pt x="37" y="369"/>
                    <a:pt x="37" y="369"/>
                    <a:pt x="37" y="369"/>
                  </a:cubicBezTo>
                  <a:cubicBezTo>
                    <a:pt x="37" y="371"/>
                    <a:pt x="37" y="371"/>
                    <a:pt x="37" y="371"/>
                  </a:cubicBezTo>
                  <a:cubicBezTo>
                    <a:pt x="40" y="371"/>
                    <a:pt x="40" y="371"/>
                    <a:pt x="40" y="371"/>
                  </a:cubicBezTo>
                  <a:cubicBezTo>
                    <a:pt x="41" y="370"/>
                    <a:pt x="41" y="370"/>
                    <a:pt x="41" y="370"/>
                  </a:cubicBezTo>
                  <a:cubicBezTo>
                    <a:pt x="42" y="369"/>
                    <a:pt x="42" y="369"/>
                    <a:pt x="42" y="369"/>
                  </a:cubicBezTo>
                  <a:cubicBezTo>
                    <a:pt x="46" y="371"/>
                    <a:pt x="46" y="371"/>
                    <a:pt x="46" y="371"/>
                  </a:cubicBezTo>
                  <a:cubicBezTo>
                    <a:pt x="49" y="375"/>
                    <a:pt x="49" y="375"/>
                    <a:pt x="49" y="375"/>
                  </a:cubicBezTo>
                  <a:cubicBezTo>
                    <a:pt x="50" y="373"/>
                    <a:pt x="50" y="373"/>
                    <a:pt x="50" y="373"/>
                  </a:cubicBezTo>
                  <a:cubicBezTo>
                    <a:pt x="51" y="373"/>
                    <a:pt x="51" y="373"/>
                    <a:pt x="51" y="373"/>
                  </a:cubicBezTo>
                  <a:cubicBezTo>
                    <a:pt x="52" y="372"/>
                    <a:pt x="52" y="372"/>
                    <a:pt x="52" y="372"/>
                  </a:cubicBezTo>
                  <a:cubicBezTo>
                    <a:pt x="51" y="370"/>
                    <a:pt x="51" y="370"/>
                    <a:pt x="51" y="370"/>
                  </a:cubicBezTo>
                  <a:cubicBezTo>
                    <a:pt x="52" y="367"/>
                    <a:pt x="52" y="367"/>
                    <a:pt x="52" y="367"/>
                  </a:cubicBezTo>
                  <a:cubicBezTo>
                    <a:pt x="53" y="369"/>
                    <a:pt x="53" y="369"/>
                    <a:pt x="53" y="369"/>
                  </a:cubicBezTo>
                  <a:cubicBezTo>
                    <a:pt x="54" y="367"/>
                    <a:pt x="54" y="367"/>
                    <a:pt x="54" y="367"/>
                  </a:cubicBezTo>
                  <a:cubicBezTo>
                    <a:pt x="57" y="366"/>
                    <a:pt x="57" y="366"/>
                    <a:pt x="57" y="366"/>
                  </a:cubicBezTo>
                  <a:cubicBezTo>
                    <a:pt x="58" y="366"/>
                    <a:pt x="58" y="366"/>
                    <a:pt x="58" y="366"/>
                  </a:cubicBezTo>
                  <a:cubicBezTo>
                    <a:pt x="59" y="363"/>
                    <a:pt x="59" y="363"/>
                    <a:pt x="59" y="363"/>
                  </a:cubicBezTo>
                  <a:cubicBezTo>
                    <a:pt x="60" y="362"/>
                    <a:pt x="60" y="362"/>
                    <a:pt x="60" y="362"/>
                  </a:cubicBezTo>
                  <a:cubicBezTo>
                    <a:pt x="61" y="363"/>
                    <a:pt x="61" y="363"/>
                    <a:pt x="61" y="363"/>
                  </a:cubicBezTo>
                  <a:cubicBezTo>
                    <a:pt x="65" y="363"/>
                    <a:pt x="65" y="363"/>
                    <a:pt x="65" y="363"/>
                  </a:cubicBezTo>
                  <a:cubicBezTo>
                    <a:pt x="67" y="362"/>
                    <a:pt x="67" y="362"/>
                    <a:pt x="67" y="362"/>
                  </a:cubicBezTo>
                  <a:cubicBezTo>
                    <a:pt x="70" y="362"/>
                    <a:pt x="70" y="362"/>
                    <a:pt x="70" y="362"/>
                  </a:cubicBezTo>
                  <a:cubicBezTo>
                    <a:pt x="71" y="363"/>
                    <a:pt x="71" y="363"/>
                    <a:pt x="71" y="363"/>
                  </a:cubicBezTo>
                  <a:cubicBezTo>
                    <a:pt x="72" y="362"/>
                    <a:pt x="72" y="362"/>
                    <a:pt x="72" y="362"/>
                  </a:cubicBezTo>
                  <a:cubicBezTo>
                    <a:pt x="70" y="361"/>
                    <a:pt x="70" y="361"/>
                    <a:pt x="70" y="361"/>
                  </a:cubicBezTo>
                  <a:cubicBezTo>
                    <a:pt x="71" y="361"/>
                    <a:pt x="71" y="361"/>
                    <a:pt x="71" y="361"/>
                  </a:cubicBezTo>
                  <a:cubicBezTo>
                    <a:pt x="71" y="359"/>
                    <a:pt x="71" y="359"/>
                    <a:pt x="71" y="359"/>
                  </a:cubicBezTo>
                  <a:cubicBezTo>
                    <a:pt x="72" y="359"/>
                    <a:pt x="72" y="359"/>
                    <a:pt x="72" y="359"/>
                  </a:cubicBezTo>
                  <a:cubicBezTo>
                    <a:pt x="72" y="360"/>
                    <a:pt x="72" y="360"/>
                    <a:pt x="72" y="360"/>
                  </a:cubicBezTo>
                  <a:cubicBezTo>
                    <a:pt x="72" y="361"/>
                    <a:pt x="72" y="361"/>
                    <a:pt x="72" y="361"/>
                  </a:cubicBezTo>
                  <a:cubicBezTo>
                    <a:pt x="74" y="362"/>
                    <a:pt x="74" y="362"/>
                    <a:pt x="74" y="362"/>
                  </a:cubicBezTo>
                  <a:cubicBezTo>
                    <a:pt x="74" y="363"/>
                    <a:pt x="74" y="363"/>
                    <a:pt x="74" y="363"/>
                  </a:cubicBezTo>
                  <a:cubicBezTo>
                    <a:pt x="75" y="364"/>
                    <a:pt x="75" y="364"/>
                    <a:pt x="75" y="364"/>
                  </a:cubicBezTo>
                  <a:cubicBezTo>
                    <a:pt x="77" y="363"/>
                    <a:pt x="77" y="363"/>
                    <a:pt x="77" y="363"/>
                  </a:cubicBezTo>
                  <a:cubicBezTo>
                    <a:pt x="81" y="367"/>
                    <a:pt x="81" y="367"/>
                    <a:pt x="81" y="367"/>
                  </a:cubicBezTo>
                  <a:cubicBezTo>
                    <a:pt x="84" y="367"/>
                    <a:pt x="84" y="367"/>
                    <a:pt x="84" y="367"/>
                  </a:cubicBezTo>
                  <a:cubicBezTo>
                    <a:pt x="84" y="364"/>
                    <a:pt x="84" y="364"/>
                    <a:pt x="84" y="364"/>
                  </a:cubicBezTo>
                  <a:cubicBezTo>
                    <a:pt x="86" y="363"/>
                    <a:pt x="86" y="363"/>
                    <a:pt x="86" y="363"/>
                  </a:cubicBezTo>
                  <a:cubicBezTo>
                    <a:pt x="88" y="360"/>
                    <a:pt x="88" y="360"/>
                    <a:pt x="88" y="360"/>
                  </a:cubicBezTo>
                  <a:cubicBezTo>
                    <a:pt x="86" y="360"/>
                    <a:pt x="86" y="360"/>
                    <a:pt x="86" y="360"/>
                  </a:cubicBezTo>
                  <a:cubicBezTo>
                    <a:pt x="88" y="359"/>
                    <a:pt x="88" y="359"/>
                    <a:pt x="88" y="359"/>
                  </a:cubicBezTo>
                  <a:cubicBezTo>
                    <a:pt x="88" y="356"/>
                    <a:pt x="88" y="356"/>
                    <a:pt x="88" y="356"/>
                  </a:cubicBezTo>
                  <a:cubicBezTo>
                    <a:pt x="89" y="354"/>
                    <a:pt x="89" y="354"/>
                    <a:pt x="89" y="354"/>
                  </a:cubicBezTo>
                  <a:cubicBezTo>
                    <a:pt x="88" y="351"/>
                    <a:pt x="88" y="351"/>
                    <a:pt x="88" y="351"/>
                  </a:cubicBezTo>
                  <a:cubicBezTo>
                    <a:pt x="90" y="353"/>
                    <a:pt x="90" y="353"/>
                    <a:pt x="90" y="353"/>
                  </a:cubicBezTo>
                  <a:cubicBezTo>
                    <a:pt x="92" y="353"/>
                    <a:pt x="92" y="353"/>
                    <a:pt x="92" y="353"/>
                  </a:cubicBezTo>
                  <a:cubicBezTo>
                    <a:pt x="93" y="352"/>
                    <a:pt x="93" y="352"/>
                    <a:pt x="93" y="352"/>
                  </a:cubicBezTo>
                  <a:cubicBezTo>
                    <a:pt x="96" y="351"/>
                    <a:pt x="96" y="351"/>
                    <a:pt x="96" y="351"/>
                  </a:cubicBezTo>
                  <a:cubicBezTo>
                    <a:pt x="97" y="350"/>
                    <a:pt x="97" y="350"/>
                    <a:pt x="97" y="350"/>
                  </a:cubicBezTo>
                  <a:cubicBezTo>
                    <a:pt x="99" y="350"/>
                    <a:pt x="99" y="350"/>
                    <a:pt x="99" y="350"/>
                  </a:cubicBezTo>
                  <a:cubicBezTo>
                    <a:pt x="102" y="350"/>
                    <a:pt x="102" y="350"/>
                    <a:pt x="102" y="350"/>
                  </a:cubicBezTo>
                  <a:cubicBezTo>
                    <a:pt x="105" y="351"/>
                    <a:pt x="108" y="352"/>
                    <a:pt x="110" y="354"/>
                  </a:cubicBezTo>
                  <a:cubicBezTo>
                    <a:pt x="111" y="357"/>
                    <a:pt x="111" y="357"/>
                    <a:pt x="111" y="357"/>
                  </a:cubicBezTo>
                  <a:cubicBezTo>
                    <a:pt x="112" y="356"/>
                    <a:pt x="112" y="356"/>
                    <a:pt x="112" y="356"/>
                  </a:cubicBezTo>
                  <a:cubicBezTo>
                    <a:pt x="111" y="355"/>
                    <a:pt x="111" y="355"/>
                    <a:pt x="111" y="355"/>
                  </a:cubicBezTo>
                  <a:cubicBezTo>
                    <a:pt x="111" y="353"/>
                    <a:pt x="111" y="353"/>
                    <a:pt x="111" y="353"/>
                  </a:cubicBezTo>
                  <a:cubicBezTo>
                    <a:pt x="114" y="353"/>
                    <a:pt x="117" y="353"/>
                    <a:pt x="119" y="354"/>
                  </a:cubicBezTo>
                  <a:cubicBezTo>
                    <a:pt x="122" y="354"/>
                    <a:pt x="122" y="354"/>
                    <a:pt x="122" y="354"/>
                  </a:cubicBezTo>
                  <a:cubicBezTo>
                    <a:pt x="123" y="352"/>
                    <a:pt x="123" y="352"/>
                    <a:pt x="123" y="352"/>
                  </a:cubicBezTo>
                  <a:cubicBezTo>
                    <a:pt x="121" y="351"/>
                    <a:pt x="121" y="351"/>
                    <a:pt x="121" y="351"/>
                  </a:cubicBezTo>
                  <a:cubicBezTo>
                    <a:pt x="120" y="349"/>
                    <a:pt x="120" y="349"/>
                    <a:pt x="120" y="349"/>
                  </a:cubicBezTo>
                  <a:cubicBezTo>
                    <a:pt x="122" y="350"/>
                    <a:pt x="122" y="350"/>
                    <a:pt x="122" y="350"/>
                  </a:cubicBezTo>
                  <a:cubicBezTo>
                    <a:pt x="123" y="351"/>
                    <a:pt x="123" y="351"/>
                    <a:pt x="123" y="351"/>
                  </a:cubicBezTo>
                  <a:cubicBezTo>
                    <a:pt x="125" y="350"/>
                    <a:pt x="125" y="350"/>
                    <a:pt x="125" y="350"/>
                  </a:cubicBezTo>
                  <a:cubicBezTo>
                    <a:pt x="126" y="350"/>
                    <a:pt x="126" y="350"/>
                    <a:pt x="126" y="350"/>
                  </a:cubicBezTo>
                  <a:cubicBezTo>
                    <a:pt x="129" y="349"/>
                    <a:pt x="129" y="349"/>
                    <a:pt x="129" y="349"/>
                  </a:cubicBezTo>
                  <a:cubicBezTo>
                    <a:pt x="131" y="350"/>
                    <a:pt x="131" y="350"/>
                    <a:pt x="131" y="350"/>
                  </a:cubicBezTo>
                  <a:cubicBezTo>
                    <a:pt x="132" y="348"/>
                    <a:pt x="132" y="348"/>
                    <a:pt x="132" y="348"/>
                  </a:cubicBezTo>
                  <a:cubicBezTo>
                    <a:pt x="133" y="348"/>
                    <a:pt x="135" y="348"/>
                    <a:pt x="136" y="347"/>
                  </a:cubicBezTo>
                  <a:cubicBezTo>
                    <a:pt x="136" y="346"/>
                    <a:pt x="136" y="346"/>
                    <a:pt x="136" y="346"/>
                  </a:cubicBezTo>
                  <a:cubicBezTo>
                    <a:pt x="134" y="344"/>
                    <a:pt x="134" y="344"/>
                    <a:pt x="134" y="344"/>
                  </a:cubicBezTo>
                  <a:cubicBezTo>
                    <a:pt x="136" y="345"/>
                    <a:pt x="138" y="346"/>
                    <a:pt x="140" y="347"/>
                  </a:cubicBezTo>
                  <a:cubicBezTo>
                    <a:pt x="141" y="346"/>
                    <a:pt x="141" y="346"/>
                    <a:pt x="141" y="346"/>
                  </a:cubicBezTo>
                  <a:cubicBezTo>
                    <a:pt x="140" y="345"/>
                    <a:pt x="140" y="345"/>
                    <a:pt x="140" y="345"/>
                  </a:cubicBezTo>
                  <a:cubicBezTo>
                    <a:pt x="142" y="345"/>
                    <a:pt x="142" y="345"/>
                    <a:pt x="142" y="345"/>
                  </a:cubicBezTo>
                  <a:cubicBezTo>
                    <a:pt x="141" y="347"/>
                    <a:pt x="141" y="347"/>
                    <a:pt x="141" y="347"/>
                  </a:cubicBezTo>
                  <a:cubicBezTo>
                    <a:pt x="142" y="347"/>
                    <a:pt x="142" y="347"/>
                    <a:pt x="142" y="347"/>
                  </a:cubicBezTo>
                  <a:cubicBezTo>
                    <a:pt x="143" y="345"/>
                    <a:pt x="143" y="345"/>
                    <a:pt x="143" y="345"/>
                  </a:cubicBezTo>
                  <a:cubicBezTo>
                    <a:pt x="145" y="346"/>
                    <a:pt x="145" y="346"/>
                    <a:pt x="145" y="346"/>
                  </a:cubicBezTo>
                  <a:cubicBezTo>
                    <a:pt x="147" y="347"/>
                    <a:pt x="147" y="347"/>
                    <a:pt x="147" y="347"/>
                  </a:cubicBezTo>
                  <a:cubicBezTo>
                    <a:pt x="146" y="348"/>
                    <a:pt x="146" y="348"/>
                    <a:pt x="146" y="348"/>
                  </a:cubicBezTo>
                  <a:cubicBezTo>
                    <a:pt x="148" y="349"/>
                    <a:pt x="148" y="349"/>
                    <a:pt x="148" y="349"/>
                  </a:cubicBezTo>
                  <a:cubicBezTo>
                    <a:pt x="152" y="347"/>
                    <a:pt x="156" y="346"/>
                    <a:pt x="160" y="345"/>
                  </a:cubicBezTo>
                  <a:cubicBezTo>
                    <a:pt x="164" y="346"/>
                    <a:pt x="168" y="347"/>
                    <a:pt x="172" y="348"/>
                  </a:cubicBezTo>
                  <a:cubicBezTo>
                    <a:pt x="174" y="345"/>
                    <a:pt x="174" y="345"/>
                    <a:pt x="174" y="345"/>
                  </a:cubicBezTo>
                  <a:cubicBezTo>
                    <a:pt x="180" y="344"/>
                    <a:pt x="180" y="344"/>
                    <a:pt x="180" y="344"/>
                  </a:cubicBezTo>
                  <a:cubicBezTo>
                    <a:pt x="183" y="341"/>
                    <a:pt x="183" y="341"/>
                    <a:pt x="183" y="341"/>
                  </a:cubicBezTo>
                  <a:cubicBezTo>
                    <a:pt x="184" y="341"/>
                    <a:pt x="184" y="341"/>
                    <a:pt x="184" y="341"/>
                  </a:cubicBezTo>
                  <a:cubicBezTo>
                    <a:pt x="187" y="341"/>
                    <a:pt x="187" y="341"/>
                    <a:pt x="187" y="341"/>
                  </a:cubicBezTo>
                  <a:cubicBezTo>
                    <a:pt x="188" y="341"/>
                    <a:pt x="188" y="341"/>
                    <a:pt x="188" y="341"/>
                  </a:cubicBezTo>
                  <a:cubicBezTo>
                    <a:pt x="187" y="339"/>
                    <a:pt x="187" y="339"/>
                    <a:pt x="187" y="339"/>
                  </a:cubicBezTo>
                  <a:cubicBezTo>
                    <a:pt x="189" y="337"/>
                    <a:pt x="189" y="337"/>
                    <a:pt x="189" y="337"/>
                  </a:cubicBezTo>
                  <a:cubicBezTo>
                    <a:pt x="190" y="336"/>
                    <a:pt x="190" y="336"/>
                    <a:pt x="190" y="336"/>
                  </a:cubicBezTo>
                  <a:cubicBezTo>
                    <a:pt x="192" y="336"/>
                    <a:pt x="192" y="336"/>
                    <a:pt x="192" y="336"/>
                  </a:cubicBezTo>
                  <a:cubicBezTo>
                    <a:pt x="196" y="333"/>
                    <a:pt x="196" y="333"/>
                    <a:pt x="196" y="333"/>
                  </a:cubicBezTo>
                  <a:cubicBezTo>
                    <a:pt x="197" y="330"/>
                    <a:pt x="197" y="330"/>
                    <a:pt x="197" y="330"/>
                  </a:cubicBezTo>
                  <a:cubicBezTo>
                    <a:pt x="196" y="328"/>
                    <a:pt x="196" y="328"/>
                    <a:pt x="196" y="328"/>
                  </a:cubicBezTo>
                  <a:cubicBezTo>
                    <a:pt x="197" y="325"/>
                    <a:pt x="197" y="325"/>
                    <a:pt x="197" y="325"/>
                  </a:cubicBezTo>
                  <a:cubicBezTo>
                    <a:pt x="197" y="325"/>
                    <a:pt x="197" y="325"/>
                    <a:pt x="197" y="325"/>
                  </a:cubicBezTo>
                  <a:cubicBezTo>
                    <a:pt x="193" y="325"/>
                    <a:pt x="190" y="325"/>
                    <a:pt x="187" y="327"/>
                  </a:cubicBezTo>
                  <a:cubicBezTo>
                    <a:pt x="182" y="326"/>
                    <a:pt x="182" y="326"/>
                    <a:pt x="182" y="326"/>
                  </a:cubicBezTo>
                  <a:cubicBezTo>
                    <a:pt x="181" y="325"/>
                    <a:pt x="181" y="325"/>
                    <a:pt x="181" y="325"/>
                  </a:cubicBezTo>
                  <a:cubicBezTo>
                    <a:pt x="181" y="326"/>
                    <a:pt x="181" y="326"/>
                    <a:pt x="181" y="326"/>
                  </a:cubicBezTo>
                  <a:cubicBezTo>
                    <a:pt x="178" y="326"/>
                    <a:pt x="178" y="326"/>
                    <a:pt x="178" y="326"/>
                  </a:cubicBezTo>
                  <a:cubicBezTo>
                    <a:pt x="177" y="325"/>
                    <a:pt x="177" y="325"/>
                    <a:pt x="177" y="325"/>
                  </a:cubicBezTo>
                  <a:cubicBezTo>
                    <a:pt x="179" y="324"/>
                    <a:pt x="179" y="324"/>
                    <a:pt x="179" y="324"/>
                  </a:cubicBezTo>
                  <a:cubicBezTo>
                    <a:pt x="181" y="324"/>
                    <a:pt x="181" y="324"/>
                    <a:pt x="181" y="324"/>
                  </a:cubicBezTo>
                  <a:cubicBezTo>
                    <a:pt x="180" y="323"/>
                    <a:pt x="180" y="323"/>
                    <a:pt x="180" y="323"/>
                  </a:cubicBezTo>
                  <a:cubicBezTo>
                    <a:pt x="177" y="322"/>
                    <a:pt x="177" y="322"/>
                    <a:pt x="177" y="322"/>
                  </a:cubicBezTo>
                  <a:cubicBezTo>
                    <a:pt x="175" y="323"/>
                    <a:pt x="175" y="323"/>
                    <a:pt x="175" y="323"/>
                  </a:cubicBezTo>
                  <a:cubicBezTo>
                    <a:pt x="175" y="322"/>
                    <a:pt x="175" y="322"/>
                    <a:pt x="175" y="322"/>
                  </a:cubicBezTo>
                  <a:cubicBezTo>
                    <a:pt x="180" y="321"/>
                    <a:pt x="180" y="321"/>
                    <a:pt x="180" y="321"/>
                  </a:cubicBezTo>
                  <a:cubicBezTo>
                    <a:pt x="182" y="321"/>
                    <a:pt x="182" y="321"/>
                    <a:pt x="182" y="321"/>
                  </a:cubicBezTo>
                  <a:cubicBezTo>
                    <a:pt x="184" y="320"/>
                    <a:pt x="184" y="320"/>
                    <a:pt x="184" y="320"/>
                  </a:cubicBezTo>
                  <a:cubicBezTo>
                    <a:pt x="186" y="318"/>
                    <a:pt x="186" y="318"/>
                    <a:pt x="186" y="318"/>
                  </a:cubicBezTo>
                  <a:cubicBezTo>
                    <a:pt x="185" y="313"/>
                    <a:pt x="185" y="313"/>
                    <a:pt x="185" y="313"/>
                  </a:cubicBezTo>
                  <a:cubicBezTo>
                    <a:pt x="184" y="314"/>
                    <a:pt x="183" y="315"/>
                    <a:pt x="181" y="315"/>
                  </a:cubicBezTo>
                  <a:cubicBezTo>
                    <a:pt x="180" y="314"/>
                    <a:pt x="180" y="314"/>
                    <a:pt x="180" y="314"/>
                  </a:cubicBezTo>
                  <a:cubicBezTo>
                    <a:pt x="184" y="313"/>
                    <a:pt x="184" y="313"/>
                    <a:pt x="184" y="313"/>
                  </a:cubicBezTo>
                  <a:cubicBezTo>
                    <a:pt x="184" y="312"/>
                    <a:pt x="184" y="312"/>
                    <a:pt x="184" y="312"/>
                  </a:cubicBezTo>
                  <a:cubicBezTo>
                    <a:pt x="186" y="311"/>
                    <a:pt x="186" y="311"/>
                    <a:pt x="186" y="311"/>
                  </a:cubicBezTo>
                  <a:cubicBezTo>
                    <a:pt x="187" y="312"/>
                    <a:pt x="187" y="312"/>
                    <a:pt x="187" y="312"/>
                  </a:cubicBezTo>
                  <a:cubicBezTo>
                    <a:pt x="190" y="312"/>
                    <a:pt x="190" y="312"/>
                    <a:pt x="190" y="312"/>
                  </a:cubicBezTo>
                  <a:cubicBezTo>
                    <a:pt x="193" y="310"/>
                    <a:pt x="193" y="310"/>
                    <a:pt x="193" y="310"/>
                  </a:cubicBezTo>
                  <a:cubicBezTo>
                    <a:pt x="191" y="309"/>
                    <a:pt x="191" y="309"/>
                    <a:pt x="191" y="309"/>
                  </a:cubicBezTo>
                  <a:cubicBezTo>
                    <a:pt x="192" y="307"/>
                    <a:pt x="192" y="307"/>
                    <a:pt x="192" y="307"/>
                  </a:cubicBezTo>
                  <a:cubicBezTo>
                    <a:pt x="192" y="306"/>
                    <a:pt x="192" y="306"/>
                    <a:pt x="192" y="306"/>
                  </a:cubicBezTo>
                  <a:cubicBezTo>
                    <a:pt x="188" y="306"/>
                    <a:pt x="188" y="306"/>
                    <a:pt x="188" y="306"/>
                  </a:cubicBezTo>
                  <a:cubicBezTo>
                    <a:pt x="190" y="306"/>
                    <a:pt x="190" y="306"/>
                    <a:pt x="190" y="306"/>
                  </a:cubicBezTo>
                  <a:cubicBezTo>
                    <a:pt x="192" y="306"/>
                    <a:pt x="192" y="306"/>
                    <a:pt x="192" y="306"/>
                  </a:cubicBezTo>
                  <a:cubicBezTo>
                    <a:pt x="190" y="304"/>
                    <a:pt x="190" y="304"/>
                    <a:pt x="190" y="304"/>
                  </a:cubicBezTo>
                  <a:cubicBezTo>
                    <a:pt x="192" y="304"/>
                    <a:pt x="193" y="305"/>
                    <a:pt x="194" y="306"/>
                  </a:cubicBezTo>
                  <a:cubicBezTo>
                    <a:pt x="195" y="305"/>
                    <a:pt x="196" y="304"/>
                    <a:pt x="196" y="302"/>
                  </a:cubicBezTo>
                  <a:cubicBezTo>
                    <a:pt x="199" y="301"/>
                    <a:pt x="199" y="301"/>
                    <a:pt x="199" y="301"/>
                  </a:cubicBezTo>
                  <a:cubicBezTo>
                    <a:pt x="199" y="299"/>
                    <a:pt x="200" y="297"/>
                    <a:pt x="199" y="295"/>
                  </a:cubicBezTo>
                  <a:cubicBezTo>
                    <a:pt x="201" y="292"/>
                    <a:pt x="200" y="297"/>
                    <a:pt x="199" y="295"/>
                  </a:cubicBezTo>
                  <a:close/>
                  <a:moveTo>
                    <a:pt x="137" y="348"/>
                  </a:moveTo>
                  <a:cubicBezTo>
                    <a:pt x="135" y="350"/>
                    <a:pt x="135" y="350"/>
                    <a:pt x="135" y="350"/>
                  </a:cubicBezTo>
                  <a:cubicBezTo>
                    <a:pt x="134" y="349"/>
                    <a:pt x="134" y="349"/>
                    <a:pt x="134" y="349"/>
                  </a:cubicBezTo>
                  <a:cubicBezTo>
                    <a:pt x="132" y="350"/>
                    <a:pt x="132" y="350"/>
                    <a:pt x="132" y="350"/>
                  </a:cubicBezTo>
                  <a:cubicBezTo>
                    <a:pt x="131" y="352"/>
                    <a:pt x="131" y="352"/>
                    <a:pt x="131" y="352"/>
                  </a:cubicBezTo>
                  <a:cubicBezTo>
                    <a:pt x="132" y="351"/>
                    <a:pt x="132" y="351"/>
                    <a:pt x="132" y="351"/>
                  </a:cubicBezTo>
                  <a:cubicBezTo>
                    <a:pt x="137" y="354"/>
                    <a:pt x="137" y="354"/>
                    <a:pt x="137" y="354"/>
                  </a:cubicBezTo>
                  <a:cubicBezTo>
                    <a:pt x="138" y="354"/>
                    <a:pt x="138" y="354"/>
                    <a:pt x="138" y="354"/>
                  </a:cubicBezTo>
                  <a:cubicBezTo>
                    <a:pt x="140" y="354"/>
                    <a:pt x="140" y="354"/>
                    <a:pt x="140" y="354"/>
                  </a:cubicBezTo>
                  <a:cubicBezTo>
                    <a:pt x="140" y="352"/>
                    <a:pt x="140" y="352"/>
                    <a:pt x="140" y="352"/>
                  </a:cubicBezTo>
                  <a:cubicBezTo>
                    <a:pt x="142" y="350"/>
                    <a:pt x="142" y="350"/>
                    <a:pt x="142" y="350"/>
                  </a:cubicBezTo>
                  <a:cubicBezTo>
                    <a:pt x="141" y="349"/>
                    <a:pt x="141" y="349"/>
                    <a:pt x="141" y="349"/>
                  </a:cubicBezTo>
                  <a:lnTo>
                    <a:pt x="137" y="348"/>
                  </a:lnTo>
                  <a:close/>
                  <a:moveTo>
                    <a:pt x="65" y="265"/>
                  </a:moveTo>
                  <a:cubicBezTo>
                    <a:pt x="66" y="264"/>
                    <a:pt x="66" y="264"/>
                    <a:pt x="66" y="264"/>
                  </a:cubicBezTo>
                  <a:cubicBezTo>
                    <a:pt x="64" y="262"/>
                    <a:pt x="64" y="262"/>
                    <a:pt x="64" y="262"/>
                  </a:cubicBezTo>
                  <a:cubicBezTo>
                    <a:pt x="64" y="262"/>
                    <a:pt x="64" y="262"/>
                    <a:pt x="64" y="262"/>
                  </a:cubicBezTo>
                  <a:cubicBezTo>
                    <a:pt x="63" y="263"/>
                    <a:pt x="63" y="263"/>
                    <a:pt x="63" y="263"/>
                  </a:cubicBezTo>
                  <a:cubicBezTo>
                    <a:pt x="64" y="264"/>
                    <a:pt x="64" y="264"/>
                    <a:pt x="64" y="264"/>
                  </a:cubicBezTo>
                  <a:lnTo>
                    <a:pt x="65" y="265"/>
                  </a:lnTo>
                  <a:close/>
                  <a:moveTo>
                    <a:pt x="98" y="77"/>
                  </a:moveTo>
                  <a:cubicBezTo>
                    <a:pt x="100" y="80"/>
                    <a:pt x="100" y="80"/>
                    <a:pt x="100" y="80"/>
                  </a:cubicBezTo>
                  <a:cubicBezTo>
                    <a:pt x="100" y="79"/>
                    <a:pt x="100" y="78"/>
                    <a:pt x="101" y="77"/>
                  </a:cubicBezTo>
                  <a:cubicBezTo>
                    <a:pt x="100" y="76"/>
                    <a:pt x="100" y="76"/>
                    <a:pt x="100" y="76"/>
                  </a:cubicBezTo>
                  <a:lnTo>
                    <a:pt x="98" y="77"/>
                  </a:lnTo>
                  <a:close/>
                  <a:moveTo>
                    <a:pt x="105" y="66"/>
                  </a:moveTo>
                  <a:cubicBezTo>
                    <a:pt x="106" y="68"/>
                    <a:pt x="106" y="68"/>
                    <a:pt x="106" y="68"/>
                  </a:cubicBezTo>
                  <a:cubicBezTo>
                    <a:pt x="108" y="68"/>
                    <a:pt x="108" y="68"/>
                    <a:pt x="108" y="68"/>
                  </a:cubicBezTo>
                  <a:cubicBezTo>
                    <a:pt x="106" y="66"/>
                    <a:pt x="106" y="66"/>
                    <a:pt x="106" y="66"/>
                  </a:cubicBezTo>
                  <a:lnTo>
                    <a:pt x="105" y="66"/>
                  </a:lnTo>
                  <a:close/>
                  <a:moveTo>
                    <a:pt x="99" y="66"/>
                  </a:moveTo>
                  <a:cubicBezTo>
                    <a:pt x="100" y="65"/>
                    <a:pt x="100" y="65"/>
                    <a:pt x="100" y="65"/>
                  </a:cubicBezTo>
                  <a:cubicBezTo>
                    <a:pt x="98" y="65"/>
                    <a:pt x="98" y="65"/>
                    <a:pt x="98" y="65"/>
                  </a:cubicBezTo>
                  <a:cubicBezTo>
                    <a:pt x="97" y="65"/>
                    <a:pt x="97" y="65"/>
                    <a:pt x="97" y="65"/>
                  </a:cubicBezTo>
                  <a:cubicBezTo>
                    <a:pt x="97" y="66"/>
                    <a:pt x="97" y="66"/>
                    <a:pt x="97" y="66"/>
                  </a:cubicBezTo>
                  <a:cubicBezTo>
                    <a:pt x="97" y="66"/>
                    <a:pt x="97" y="66"/>
                    <a:pt x="97" y="66"/>
                  </a:cubicBezTo>
                  <a:lnTo>
                    <a:pt x="99" y="66"/>
                  </a:lnTo>
                  <a:close/>
                  <a:moveTo>
                    <a:pt x="104" y="66"/>
                  </a:moveTo>
                  <a:cubicBezTo>
                    <a:pt x="103" y="64"/>
                    <a:pt x="103" y="64"/>
                    <a:pt x="103" y="64"/>
                  </a:cubicBezTo>
                  <a:cubicBezTo>
                    <a:pt x="104" y="63"/>
                    <a:pt x="104" y="63"/>
                    <a:pt x="104" y="63"/>
                  </a:cubicBezTo>
                  <a:cubicBezTo>
                    <a:pt x="103" y="63"/>
                    <a:pt x="103" y="63"/>
                    <a:pt x="103" y="63"/>
                  </a:cubicBezTo>
                  <a:cubicBezTo>
                    <a:pt x="103" y="64"/>
                    <a:pt x="103" y="64"/>
                    <a:pt x="103" y="64"/>
                  </a:cubicBezTo>
                  <a:cubicBezTo>
                    <a:pt x="102" y="64"/>
                    <a:pt x="102" y="64"/>
                    <a:pt x="102" y="64"/>
                  </a:cubicBezTo>
                  <a:cubicBezTo>
                    <a:pt x="103" y="66"/>
                    <a:pt x="103" y="66"/>
                    <a:pt x="103" y="66"/>
                  </a:cubicBezTo>
                  <a:lnTo>
                    <a:pt x="104" y="66"/>
                  </a:lnTo>
                  <a:close/>
                  <a:moveTo>
                    <a:pt x="99" y="61"/>
                  </a:moveTo>
                  <a:cubicBezTo>
                    <a:pt x="101" y="62"/>
                    <a:pt x="101" y="62"/>
                    <a:pt x="101" y="62"/>
                  </a:cubicBezTo>
                  <a:cubicBezTo>
                    <a:pt x="101" y="61"/>
                    <a:pt x="101" y="61"/>
                    <a:pt x="101" y="61"/>
                  </a:cubicBezTo>
                  <a:cubicBezTo>
                    <a:pt x="99" y="60"/>
                    <a:pt x="99" y="60"/>
                    <a:pt x="99" y="60"/>
                  </a:cubicBezTo>
                  <a:cubicBezTo>
                    <a:pt x="100" y="59"/>
                    <a:pt x="100" y="59"/>
                    <a:pt x="100" y="59"/>
                  </a:cubicBezTo>
                  <a:cubicBezTo>
                    <a:pt x="97" y="60"/>
                    <a:pt x="97" y="60"/>
                    <a:pt x="97" y="60"/>
                  </a:cubicBezTo>
                  <a:cubicBezTo>
                    <a:pt x="99" y="62"/>
                    <a:pt x="99" y="62"/>
                    <a:pt x="99" y="62"/>
                  </a:cubicBezTo>
                  <a:lnTo>
                    <a:pt x="99" y="61"/>
                  </a:lnTo>
                  <a:close/>
                  <a:moveTo>
                    <a:pt x="36" y="138"/>
                  </a:moveTo>
                  <a:cubicBezTo>
                    <a:pt x="35" y="136"/>
                    <a:pt x="35" y="136"/>
                    <a:pt x="35" y="136"/>
                  </a:cubicBezTo>
                  <a:cubicBezTo>
                    <a:pt x="34" y="135"/>
                    <a:pt x="34" y="135"/>
                    <a:pt x="34" y="135"/>
                  </a:cubicBezTo>
                  <a:cubicBezTo>
                    <a:pt x="34" y="135"/>
                    <a:pt x="34" y="135"/>
                    <a:pt x="34" y="135"/>
                  </a:cubicBezTo>
                  <a:cubicBezTo>
                    <a:pt x="32" y="137"/>
                    <a:pt x="32" y="137"/>
                    <a:pt x="32" y="137"/>
                  </a:cubicBezTo>
                  <a:cubicBezTo>
                    <a:pt x="35" y="139"/>
                    <a:pt x="35" y="139"/>
                    <a:pt x="35" y="139"/>
                  </a:cubicBezTo>
                  <a:lnTo>
                    <a:pt x="36" y="138"/>
                  </a:lnTo>
                  <a:close/>
                  <a:moveTo>
                    <a:pt x="42" y="128"/>
                  </a:moveTo>
                  <a:cubicBezTo>
                    <a:pt x="43" y="127"/>
                    <a:pt x="43" y="127"/>
                    <a:pt x="43" y="127"/>
                  </a:cubicBezTo>
                  <a:cubicBezTo>
                    <a:pt x="42" y="126"/>
                    <a:pt x="42" y="126"/>
                    <a:pt x="42" y="126"/>
                  </a:cubicBezTo>
                  <a:cubicBezTo>
                    <a:pt x="41" y="126"/>
                    <a:pt x="41" y="126"/>
                    <a:pt x="41" y="126"/>
                  </a:cubicBezTo>
                  <a:lnTo>
                    <a:pt x="42" y="128"/>
                  </a:lnTo>
                  <a:close/>
                  <a:moveTo>
                    <a:pt x="40" y="125"/>
                  </a:moveTo>
                  <a:cubicBezTo>
                    <a:pt x="40" y="126"/>
                    <a:pt x="40" y="126"/>
                    <a:pt x="40" y="126"/>
                  </a:cubicBezTo>
                  <a:cubicBezTo>
                    <a:pt x="41" y="125"/>
                    <a:pt x="41" y="125"/>
                    <a:pt x="41" y="125"/>
                  </a:cubicBezTo>
                  <a:cubicBezTo>
                    <a:pt x="41" y="123"/>
                    <a:pt x="41" y="123"/>
                    <a:pt x="41" y="123"/>
                  </a:cubicBezTo>
                  <a:cubicBezTo>
                    <a:pt x="42" y="120"/>
                    <a:pt x="42" y="120"/>
                    <a:pt x="42" y="120"/>
                  </a:cubicBezTo>
                  <a:cubicBezTo>
                    <a:pt x="41" y="121"/>
                    <a:pt x="41" y="121"/>
                    <a:pt x="41" y="121"/>
                  </a:cubicBezTo>
                  <a:cubicBezTo>
                    <a:pt x="41" y="122"/>
                    <a:pt x="41" y="122"/>
                    <a:pt x="41" y="122"/>
                  </a:cubicBezTo>
                  <a:cubicBezTo>
                    <a:pt x="40" y="122"/>
                    <a:pt x="40" y="122"/>
                    <a:pt x="40" y="122"/>
                  </a:cubicBezTo>
                  <a:lnTo>
                    <a:pt x="40" y="125"/>
                  </a:lnTo>
                  <a:close/>
                  <a:moveTo>
                    <a:pt x="56" y="179"/>
                  </a:moveTo>
                  <a:cubicBezTo>
                    <a:pt x="58" y="181"/>
                    <a:pt x="58" y="181"/>
                    <a:pt x="58" y="181"/>
                  </a:cubicBezTo>
                  <a:cubicBezTo>
                    <a:pt x="58" y="179"/>
                    <a:pt x="58" y="177"/>
                    <a:pt x="57" y="176"/>
                  </a:cubicBezTo>
                  <a:cubicBezTo>
                    <a:pt x="56" y="174"/>
                    <a:pt x="56" y="174"/>
                    <a:pt x="56" y="174"/>
                  </a:cubicBezTo>
                  <a:cubicBezTo>
                    <a:pt x="55" y="174"/>
                    <a:pt x="55" y="174"/>
                    <a:pt x="55" y="174"/>
                  </a:cubicBezTo>
                  <a:cubicBezTo>
                    <a:pt x="55" y="176"/>
                    <a:pt x="55" y="176"/>
                    <a:pt x="55" y="176"/>
                  </a:cubicBezTo>
                  <a:cubicBezTo>
                    <a:pt x="56" y="177"/>
                    <a:pt x="56" y="177"/>
                    <a:pt x="56" y="177"/>
                  </a:cubicBezTo>
                  <a:lnTo>
                    <a:pt x="56" y="179"/>
                  </a:lnTo>
                  <a:close/>
                  <a:moveTo>
                    <a:pt x="34" y="170"/>
                  </a:moveTo>
                  <a:cubicBezTo>
                    <a:pt x="36" y="169"/>
                    <a:pt x="36" y="169"/>
                    <a:pt x="36" y="169"/>
                  </a:cubicBezTo>
                  <a:cubicBezTo>
                    <a:pt x="37" y="167"/>
                    <a:pt x="37" y="167"/>
                    <a:pt x="37" y="167"/>
                  </a:cubicBezTo>
                  <a:cubicBezTo>
                    <a:pt x="36" y="167"/>
                    <a:pt x="36" y="167"/>
                    <a:pt x="36" y="167"/>
                  </a:cubicBezTo>
                  <a:cubicBezTo>
                    <a:pt x="35" y="168"/>
                    <a:pt x="35" y="168"/>
                    <a:pt x="35" y="168"/>
                  </a:cubicBezTo>
                  <a:lnTo>
                    <a:pt x="34" y="170"/>
                  </a:lnTo>
                  <a:close/>
                  <a:moveTo>
                    <a:pt x="46" y="164"/>
                  </a:moveTo>
                  <a:cubicBezTo>
                    <a:pt x="47" y="165"/>
                    <a:pt x="47" y="165"/>
                    <a:pt x="47" y="165"/>
                  </a:cubicBezTo>
                  <a:cubicBezTo>
                    <a:pt x="47" y="162"/>
                    <a:pt x="47" y="162"/>
                    <a:pt x="47" y="162"/>
                  </a:cubicBezTo>
                  <a:cubicBezTo>
                    <a:pt x="46" y="163"/>
                    <a:pt x="46" y="163"/>
                    <a:pt x="46" y="163"/>
                  </a:cubicBezTo>
                  <a:lnTo>
                    <a:pt x="46" y="164"/>
                  </a:lnTo>
                  <a:close/>
                  <a:moveTo>
                    <a:pt x="37" y="155"/>
                  </a:moveTo>
                  <a:cubicBezTo>
                    <a:pt x="36" y="154"/>
                    <a:pt x="36" y="154"/>
                    <a:pt x="36" y="154"/>
                  </a:cubicBezTo>
                  <a:cubicBezTo>
                    <a:pt x="35" y="154"/>
                    <a:pt x="35" y="154"/>
                    <a:pt x="35" y="154"/>
                  </a:cubicBezTo>
                  <a:cubicBezTo>
                    <a:pt x="35" y="155"/>
                    <a:pt x="35" y="155"/>
                    <a:pt x="35" y="155"/>
                  </a:cubicBezTo>
                  <a:lnTo>
                    <a:pt x="37" y="155"/>
                  </a:lnTo>
                  <a:close/>
                  <a:moveTo>
                    <a:pt x="21" y="154"/>
                  </a:moveTo>
                  <a:cubicBezTo>
                    <a:pt x="22" y="155"/>
                    <a:pt x="22" y="155"/>
                    <a:pt x="22" y="155"/>
                  </a:cubicBezTo>
                  <a:cubicBezTo>
                    <a:pt x="23" y="154"/>
                    <a:pt x="23" y="154"/>
                    <a:pt x="23" y="154"/>
                  </a:cubicBezTo>
                  <a:cubicBezTo>
                    <a:pt x="25" y="153"/>
                    <a:pt x="25" y="153"/>
                    <a:pt x="25" y="153"/>
                  </a:cubicBezTo>
                  <a:cubicBezTo>
                    <a:pt x="25" y="152"/>
                    <a:pt x="25" y="152"/>
                    <a:pt x="25" y="152"/>
                  </a:cubicBezTo>
                  <a:cubicBezTo>
                    <a:pt x="20" y="153"/>
                    <a:pt x="20" y="153"/>
                    <a:pt x="20" y="153"/>
                  </a:cubicBezTo>
                  <a:lnTo>
                    <a:pt x="21" y="154"/>
                  </a:lnTo>
                  <a:close/>
                  <a:moveTo>
                    <a:pt x="31" y="149"/>
                  </a:moveTo>
                  <a:cubicBezTo>
                    <a:pt x="31" y="147"/>
                    <a:pt x="31" y="147"/>
                    <a:pt x="31" y="147"/>
                  </a:cubicBezTo>
                  <a:cubicBezTo>
                    <a:pt x="30" y="147"/>
                    <a:pt x="30" y="147"/>
                    <a:pt x="30" y="147"/>
                  </a:cubicBezTo>
                  <a:cubicBezTo>
                    <a:pt x="29" y="148"/>
                    <a:pt x="29" y="148"/>
                    <a:pt x="29" y="148"/>
                  </a:cubicBezTo>
                  <a:cubicBezTo>
                    <a:pt x="27" y="150"/>
                    <a:pt x="27" y="150"/>
                    <a:pt x="27" y="150"/>
                  </a:cubicBezTo>
                  <a:cubicBezTo>
                    <a:pt x="26" y="151"/>
                    <a:pt x="26" y="151"/>
                    <a:pt x="26" y="151"/>
                  </a:cubicBezTo>
                  <a:cubicBezTo>
                    <a:pt x="28" y="151"/>
                    <a:pt x="28" y="151"/>
                    <a:pt x="28" y="151"/>
                  </a:cubicBezTo>
                  <a:cubicBezTo>
                    <a:pt x="29" y="150"/>
                    <a:pt x="29" y="150"/>
                    <a:pt x="29" y="150"/>
                  </a:cubicBezTo>
                  <a:lnTo>
                    <a:pt x="31" y="149"/>
                  </a:lnTo>
                  <a:close/>
                  <a:moveTo>
                    <a:pt x="133" y="26"/>
                  </a:moveTo>
                  <a:cubicBezTo>
                    <a:pt x="133" y="25"/>
                    <a:pt x="133" y="25"/>
                    <a:pt x="133" y="25"/>
                  </a:cubicBezTo>
                  <a:cubicBezTo>
                    <a:pt x="133" y="27"/>
                    <a:pt x="133" y="27"/>
                    <a:pt x="133" y="27"/>
                  </a:cubicBezTo>
                  <a:cubicBezTo>
                    <a:pt x="133" y="27"/>
                    <a:pt x="133" y="27"/>
                    <a:pt x="133" y="27"/>
                  </a:cubicBezTo>
                  <a:lnTo>
                    <a:pt x="133" y="26"/>
                  </a:lnTo>
                  <a:close/>
                  <a:moveTo>
                    <a:pt x="136" y="23"/>
                  </a:moveTo>
                  <a:cubicBezTo>
                    <a:pt x="137" y="25"/>
                    <a:pt x="137" y="25"/>
                    <a:pt x="137" y="25"/>
                  </a:cubicBezTo>
                  <a:cubicBezTo>
                    <a:pt x="138" y="25"/>
                    <a:pt x="138" y="25"/>
                    <a:pt x="138" y="25"/>
                  </a:cubicBezTo>
                  <a:cubicBezTo>
                    <a:pt x="138" y="23"/>
                    <a:pt x="138" y="23"/>
                    <a:pt x="138" y="23"/>
                  </a:cubicBezTo>
                  <a:cubicBezTo>
                    <a:pt x="138" y="22"/>
                    <a:pt x="138" y="22"/>
                    <a:pt x="138" y="22"/>
                  </a:cubicBezTo>
                  <a:lnTo>
                    <a:pt x="136" y="23"/>
                  </a:lnTo>
                  <a:close/>
                  <a:moveTo>
                    <a:pt x="139" y="17"/>
                  </a:moveTo>
                  <a:cubicBezTo>
                    <a:pt x="140" y="16"/>
                    <a:pt x="140" y="16"/>
                    <a:pt x="140" y="16"/>
                  </a:cubicBezTo>
                  <a:cubicBezTo>
                    <a:pt x="139" y="16"/>
                    <a:pt x="139" y="16"/>
                    <a:pt x="139" y="16"/>
                  </a:cubicBezTo>
                  <a:cubicBezTo>
                    <a:pt x="138" y="17"/>
                    <a:pt x="138" y="17"/>
                    <a:pt x="138" y="17"/>
                  </a:cubicBezTo>
                  <a:lnTo>
                    <a:pt x="139" y="17"/>
                  </a:lnTo>
                  <a:close/>
                  <a:moveTo>
                    <a:pt x="141" y="7"/>
                  </a:moveTo>
                  <a:cubicBezTo>
                    <a:pt x="139" y="7"/>
                    <a:pt x="139" y="7"/>
                    <a:pt x="139" y="7"/>
                  </a:cubicBezTo>
                  <a:cubicBezTo>
                    <a:pt x="140" y="9"/>
                    <a:pt x="140" y="9"/>
                    <a:pt x="140" y="9"/>
                  </a:cubicBezTo>
                  <a:cubicBezTo>
                    <a:pt x="141" y="9"/>
                    <a:pt x="141" y="9"/>
                    <a:pt x="141" y="9"/>
                  </a:cubicBezTo>
                  <a:cubicBezTo>
                    <a:pt x="142" y="9"/>
                    <a:pt x="142" y="9"/>
                    <a:pt x="142" y="9"/>
                  </a:cubicBezTo>
                  <a:cubicBezTo>
                    <a:pt x="143" y="8"/>
                    <a:pt x="143" y="8"/>
                    <a:pt x="143" y="8"/>
                  </a:cubicBezTo>
                  <a:cubicBezTo>
                    <a:pt x="142" y="8"/>
                    <a:pt x="142" y="8"/>
                    <a:pt x="142" y="8"/>
                  </a:cubicBezTo>
                  <a:lnTo>
                    <a:pt x="141" y="7"/>
                  </a:lnTo>
                  <a:close/>
                  <a:moveTo>
                    <a:pt x="141" y="4"/>
                  </a:moveTo>
                  <a:cubicBezTo>
                    <a:pt x="142" y="3"/>
                    <a:pt x="142" y="3"/>
                    <a:pt x="142" y="3"/>
                  </a:cubicBezTo>
                  <a:cubicBezTo>
                    <a:pt x="142" y="2"/>
                    <a:pt x="142" y="2"/>
                    <a:pt x="142" y="2"/>
                  </a:cubicBezTo>
                  <a:cubicBezTo>
                    <a:pt x="142" y="0"/>
                    <a:pt x="142" y="0"/>
                    <a:pt x="142" y="0"/>
                  </a:cubicBezTo>
                  <a:cubicBezTo>
                    <a:pt x="141" y="0"/>
                    <a:pt x="141" y="0"/>
                    <a:pt x="141" y="0"/>
                  </a:cubicBezTo>
                  <a:cubicBezTo>
                    <a:pt x="141" y="1"/>
                    <a:pt x="141" y="1"/>
                    <a:pt x="141" y="1"/>
                  </a:cubicBezTo>
                  <a:cubicBezTo>
                    <a:pt x="140" y="0"/>
                    <a:pt x="140" y="0"/>
                    <a:pt x="140" y="0"/>
                  </a:cubicBezTo>
                  <a:cubicBezTo>
                    <a:pt x="139" y="2"/>
                    <a:pt x="139" y="4"/>
                    <a:pt x="139" y="5"/>
                  </a:cubicBezTo>
                  <a:cubicBezTo>
                    <a:pt x="141" y="5"/>
                    <a:pt x="141" y="5"/>
                    <a:pt x="141" y="5"/>
                  </a:cubicBezTo>
                  <a:lnTo>
                    <a:pt x="141" y="4"/>
                  </a:lnTo>
                  <a:close/>
                  <a:moveTo>
                    <a:pt x="11" y="135"/>
                  </a:moveTo>
                  <a:cubicBezTo>
                    <a:pt x="11" y="136"/>
                    <a:pt x="11" y="136"/>
                    <a:pt x="11" y="136"/>
                  </a:cubicBezTo>
                  <a:cubicBezTo>
                    <a:pt x="10" y="137"/>
                    <a:pt x="10" y="137"/>
                    <a:pt x="10" y="137"/>
                  </a:cubicBezTo>
                  <a:cubicBezTo>
                    <a:pt x="12" y="138"/>
                    <a:pt x="12" y="138"/>
                    <a:pt x="12" y="138"/>
                  </a:cubicBezTo>
                  <a:cubicBezTo>
                    <a:pt x="14" y="136"/>
                    <a:pt x="14" y="136"/>
                    <a:pt x="14" y="136"/>
                  </a:cubicBezTo>
                  <a:cubicBezTo>
                    <a:pt x="13" y="135"/>
                    <a:pt x="13" y="135"/>
                    <a:pt x="13" y="135"/>
                  </a:cubicBezTo>
                  <a:lnTo>
                    <a:pt x="11" y="135"/>
                  </a:lnTo>
                  <a:close/>
                  <a:moveTo>
                    <a:pt x="17" y="120"/>
                  </a:moveTo>
                  <a:cubicBezTo>
                    <a:pt x="15" y="119"/>
                    <a:pt x="15" y="119"/>
                    <a:pt x="15" y="119"/>
                  </a:cubicBezTo>
                  <a:cubicBezTo>
                    <a:pt x="14" y="121"/>
                    <a:pt x="14" y="121"/>
                    <a:pt x="14" y="121"/>
                  </a:cubicBezTo>
                  <a:cubicBezTo>
                    <a:pt x="17" y="122"/>
                    <a:pt x="17" y="122"/>
                    <a:pt x="17" y="122"/>
                  </a:cubicBezTo>
                  <a:cubicBezTo>
                    <a:pt x="18" y="122"/>
                    <a:pt x="18" y="122"/>
                    <a:pt x="18" y="122"/>
                  </a:cubicBezTo>
                  <a:cubicBezTo>
                    <a:pt x="17" y="121"/>
                    <a:pt x="17" y="121"/>
                    <a:pt x="17" y="121"/>
                  </a:cubicBezTo>
                  <a:cubicBezTo>
                    <a:pt x="18" y="120"/>
                    <a:pt x="18" y="120"/>
                    <a:pt x="18" y="120"/>
                  </a:cubicBezTo>
                  <a:lnTo>
                    <a:pt x="17" y="120"/>
                  </a:lnTo>
                  <a:close/>
                  <a:moveTo>
                    <a:pt x="28" y="96"/>
                  </a:moveTo>
                  <a:cubicBezTo>
                    <a:pt x="27" y="94"/>
                    <a:pt x="27" y="94"/>
                    <a:pt x="27" y="94"/>
                  </a:cubicBezTo>
                  <a:cubicBezTo>
                    <a:pt x="26" y="94"/>
                    <a:pt x="26" y="94"/>
                    <a:pt x="26" y="94"/>
                  </a:cubicBezTo>
                  <a:cubicBezTo>
                    <a:pt x="26" y="95"/>
                    <a:pt x="26" y="95"/>
                    <a:pt x="26" y="95"/>
                  </a:cubicBezTo>
                  <a:lnTo>
                    <a:pt x="28" y="96"/>
                  </a:lnTo>
                  <a:close/>
                  <a:moveTo>
                    <a:pt x="93" y="78"/>
                  </a:moveTo>
                  <a:cubicBezTo>
                    <a:pt x="96" y="78"/>
                    <a:pt x="96" y="78"/>
                    <a:pt x="96" y="78"/>
                  </a:cubicBezTo>
                  <a:cubicBezTo>
                    <a:pt x="96" y="77"/>
                    <a:pt x="96" y="77"/>
                    <a:pt x="96" y="77"/>
                  </a:cubicBezTo>
                  <a:cubicBezTo>
                    <a:pt x="94" y="78"/>
                    <a:pt x="94" y="78"/>
                    <a:pt x="94" y="78"/>
                  </a:cubicBezTo>
                  <a:cubicBezTo>
                    <a:pt x="96" y="77"/>
                    <a:pt x="96" y="77"/>
                    <a:pt x="96" y="77"/>
                  </a:cubicBezTo>
                  <a:cubicBezTo>
                    <a:pt x="94" y="74"/>
                    <a:pt x="94" y="74"/>
                    <a:pt x="94" y="74"/>
                  </a:cubicBezTo>
                  <a:cubicBezTo>
                    <a:pt x="92" y="73"/>
                    <a:pt x="92" y="73"/>
                    <a:pt x="92" y="73"/>
                  </a:cubicBezTo>
                  <a:cubicBezTo>
                    <a:pt x="91" y="74"/>
                    <a:pt x="91" y="74"/>
                    <a:pt x="91" y="74"/>
                  </a:cubicBezTo>
                  <a:cubicBezTo>
                    <a:pt x="91" y="75"/>
                    <a:pt x="91" y="75"/>
                    <a:pt x="91" y="75"/>
                  </a:cubicBezTo>
                  <a:cubicBezTo>
                    <a:pt x="93" y="77"/>
                    <a:pt x="93" y="77"/>
                    <a:pt x="93" y="77"/>
                  </a:cubicBezTo>
                  <a:lnTo>
                    <a:pt x="93" y="78"/>
                  </a:lnTo>
                  <a:close/>
                  <a:moveTo>
                    <a:pt x="94" y="72"/>
                  </a:moveTo>
                  <a:cubicBezTo>
                    <a:pt x="94" y="71"/>
                    <a:pt x="94" y="71"/>
                    <a:pt x="94" y="71"/>
                  </a:cubicBezTo>
                  <a:cubicBezTo>
                    <a:pt x="95" y="70"/>
                    <a:pt x="95" y="70"/>
                    <a:pt x="95" y="70"/>
                  </a:cubicBezTo>
                  <a:cubicBezTo>
                    <a:pt x="95" y="71"/>
                    <a:pt x="95" y="71"/>
                    <a:pt x="95" y="71"/>
                  </a:cubicBezTo>
                  <a:cubicBezTo>
                    <a:pt x="94" y="72"/>
                    <a:pt x="94" y="72"/>
                    <a:pt x="94" y="72"/>
                  </a:cubicBezTo>
                  <a:cubicBezTo>
                    <a:pt x="95" y="74"/>
                    <a:pt x="95" y="74"/>
                    <a:pt x="95" y="74"/>
                  </a:cubicBezTo>
                  <a:cubicBezTo>
                    <a:pt x="97" y="74"/>
                    <a:pt x="97" y="74"/>
                    <a:pt x="97" y="74"/>
                  </a:cubicBezTo>
                  <a:cubicBezTo>
                    <a:pt x="97" y="73"/>
                    <a:pt x="97" y="73"/>
                    <a:pt x="97" y="73"/>
                  </a:cubicBezTo>
                  <a:cubicBezTo>
                    <a:pt x="99" y="72"/>
                    <a:pt x="99" y="72"/>
                    <a:pt x="99" y="72"/>
                  </a:cubicBezTo>
                  <a:cubicBezTo>
                    <a:pt x="100" y="74"/>
                    <a:pt x="100" y="74"/>
                    <a:pt x="100" y="74"/>
                  </a:cubicBezTo>
                  <a:cubicBezTo>
                    <a:pt x="102" y="75"/>
                    <a:pt x="102" y="75"/>
                    <a:pt x="102" y="75"/>
                  </a:cubicBezTo>
                  <a:cubicBezTo>
                    <a:pt x="104" y="73"/>
                    <a:pt x="104" y="73"/>
                    <a:pt x="104" y="73"/>
                  </a:cubicBezTo>
                  <a:cubicBezTo>
                    <a:pt x="104" y="72"/>
                    <a:pt x="104" y="72"/>
                    <a:pt x="104" y="72"/>
                  </a:cubicBezTo>
                  <a:cubicBezTo>
                    <a:pt x="102" y="73"/>
                    <a:pt x="102" y="73"/>
                    <a:pt x="102" y="73"/>
                  </a:cubicBezTo>
                  <a:cubicBezTo>
                    <a:pt x="103" y="71"/>
                    <a:pt x="103" y="71"/>
                    <a:pt x="103" y="71"/>
                  </a:cubicBezTo>
                  <a:cubicBezTo>
                    <a:pt x="101" y="72"/>
                    <a:pt x="101" y="72"/>
                    <a:pt x="101" y="72"/>
                  </a:cubicBezTo>
                  <a:cubicBezTo>
                    <a:pt x="100" y="71"/>
                    <a:pt x="100" y="71"/>
                    <a:pt x="100" y="71"/>
                  </a:cubicBezTo>
                  <a:cubicBezTo>
                    <a:pt x="98" y="70"/>
                    <a:pt x="98" y="70"/>
                    <a:pt x="98" y="70"/>
                  </a:cubicBezTo>
                  <a:cubicBezTo>
                    <a:pt x="98" y="71"/>
                    <a:pt x="98" y="71"/>
                    <a:pt x="98" y="71"/>
                  </a:cubicBezTo>
                  <a:cubicBezTo>
                    <a:pt x="96" y="71"/>
                    <a:pt x="96" y="71"/>
                    <a:pt x="96" y="71"/>
                  </a:cubicBezTo>
                  <a:cubicBezTo>
                    <a:pt x="99" y="68"/>
                    <a:pt x="99" y="68"/>
                    <a:pt x="99" y="68"/>
                  </a:cubicBezTo>
                  <a:cubicBezTo>
                    <a:pt x="97" y="67"/>
                    <a:pt x="97" y="67"/>
                    <a:pt x="97" y="67"/>
                  </a:cubicBezTo>
                  <a:cubicBezTo>
                    <a:pt x="97" y="67"/>
                    <a:pt x="97" y="67"/>
                    <a:pt x="97" y="67"/>
                  </a:cubicBezTo>
                  <a:cubicBezTo>
                    <a:pt x="96" y="66"/>
                    <a:pt x="95" y="66"/>
                    <a:pt x="94" y="66"/>
                  </a:cubicBezTo>
                  <a:cubicBezTo>
                    <a:pt x="93" y="67"/>
                    <a:pt x="93" y="67"/>
                    <a:pt x="93" y="67"/>
                  </a:cubicBezTo>
                  <a:cubicBezTo>
                    <a:pt x="92" y="68"/>
                    <a:pt x="92" y="69"/>
                    <a:pt x="92" y="70"/>
                  </a:cubicBezTo>
                  <a:cubicBezTo>
                    <a:pt x="93" y="72"/>
                    <a:pt x="93" y="72"/>
                    <a:pt x="93" y="72"/>
                  </a:cubicBezTo>
                  <a:lnTo>
                    <a:pt x="94" y="72"/>
                  </a:lnTo>
                  <a:close/>
                  <a:moveTo>
                    <a:pt x="105" y="64"/>
                  </a:moveTo>
                  <a:cubicBezTo>
                    <a:pt x="106" y="63"/>
                    <a:pt x="106" y="63"/>
                    <a:pt x="106" y="63"/>
                  </a:cubicBezTo>
                  <a:cubicBezTo>
                    <a:pt x="107" y="62"/>
                    <a:pt x="107" y="62"/>
                    <a:pt x="107" y="62"/>
                  </a:cubicBezTo>
                  <a:cubicBezTo>
                    <a:pt x="108" y="63"/>
                    <a:pt x="108" y="63"/>
                    <a:pt x="108" y="63"/>
                  </a:cubicBezTo>
                  <a:cubicBezTo>
                    <a:pt x="109" y="61"/>
                    <a:pt x="109" y="61"/>
                    <a:pt x="109" y="61"/>
                  </a:cubicBezTo>
                  <a:cubicBezTo>
                    <a:pt x="110" y="61"/>
                    <a:pt x="110" y="61"/>
                    <a:pt x="110" y="61"/>
                  </a:cubicBezTo>
                  <a:cubicBezTo>
                    <a:pt x="106" y="62"/>
                    <a:pt x="106" y="62"/>
                    <a:pt x="106" y="62"/>
                  </a:cubicBezTo>
                  <a:cubicBezTo>
                    <a:pt x="107" y="61"/>
                    <a:pt x="107" y="61"/>
                    <a:pt x="107" y="61"/>
                  </a:cubicBezTo>
                  <a:cubicBezTo>
                    <a:pt x="106" y="61"/>
                    <a:pt x="106" y="61"/>
                    <a:pt x="106" y="61"/>
                  </a:cubicBezTo>
                  <a:cubicBezTo>
                    <a:pt x="106" y="62"/>
                    <a:pt x="106" y="62"/>
                    <a:pt x="106" y="62"/>
                  </a:cubicBezTo>
                  <a:cubicBezTo>
                    <a:pt x="104" y="64"/>
                    <a:pt x="104" y="64"/>
                    <a:pt x="104" y="64"/>
                  </a:cubicBezTo>
                  <a:lnTo>
                    <a:pt x="105" y="64"/>
                  </a:lnTo>
                  <a:close/>
                  <a:moveTo>
                    <a:pt x="40" y="136"/>
                  </a:moveTo>
                  <a:cubicBezTo>
                    <a:pt x="41" y="136"/>
                    <a:pt x="41" y="136"/>
                    <a:pt x="41" y="136"/>
                  </a:cubicBezTo>
                  <a:cubicBezTo>
                    <a:pt x="42" y="136"/>
                    <a:pt x="42" y="136"/>
                    <a:pt x="42" y="136"/>
                  </a:cubicBezTo>
                  <a:cubicBezTo>
                    <a:pt x="45" y="133"/>
                    <a:pt x="45" y="133"/>
                    <a:pt x="45" y="133"/>
                  </a:cubicBezTo>
                  <a:cubicBezTo>
                    <a:pt x="45" y="132"/>
                    <a:pt x="45" y="132"/>
                    <a:pt x="45" y="132"/>
                  </a:cubicBezTo>
                  <a:cubicBezTo>
                    <a:pt x="47" y="131"/>
                    <a:pt x="47" y="131"/>
                    <a:pt x="47" y="131"/>
                  </a:cubicBezTo>
                  <a:cubicBezTo>
                    <a:pt x="48" y="128"/>
                    <a:pt x="48" y="128"/>
                    <a:pt x="48" y="128"/>
                  </a:cubicBezTo>
                  <a:cubicBezTo>
                    <a:pt x="46" y="128"/>
                    <a:pt x="46" y="128"/>
                    <a:pt x="46" y="128"/>
                  </a:cubicBezTo>
                  <a:cubicBezTo>
                    <a:pt x="43" y="129"/>
                    <a:pt x="43" y="129"/>
                    <a:pt x="43" y="129"/>
                  </a:cubicBezTo>
                  <a:cubicBezTo>
                    <a:pt x="43" y="128"/>
                    <a:pt x="43" y="128"/>
                    <a:pt x="43" y="128"/>
                  </a:cubicBezTo>
                  <a:cubicBezTo>
                    <a:pt x="41" y="128"/>
                    <a:pt x="41" y="128"/>
                    <a:pt x="41" y="128"/>
                  </a:cubicBezTo>
                  <a:cubicBezTo>
                    <a:pt x="40" y="128"/>
                    <a:pt x="40" y="128"/>
                    <a:pt x="40" y="128"/>
                  </a:cubicBezTo>
                  <a:cubicBezTo>
                    <a:pt x="40" y="127"/>
                    <a:pt x="40" y="127"/>
                    <a:pt x="40" y="127"/>
                  </a:cubicBezTo>
                  <a:cubicBezTo>
                    <a:pt x="38" y="127"/>
                    <a:pt x="38" y="127"/>
                    <a:pt x="38" y="127"/>
                  </a:cubicBezTo>
                  <a:cubicBezTo>
                    <a:pt x="39" y="126"/>
                    <a:pt x="39" y="126"/>
                    <a:pt x="39" y="126"/>
                  </a:cubicBezTo>
                  <a:cubicBezTo>
                    <a:pt x="38" y="123"/>
                    <a:pt x="38" y="123"/>
                    <a:pt x="38" y="123"/>
                  </a:cubicBezTo>
                  <a:cubicBezTo>
                    <a:pt x="39" y="121"/>
                    <a:pt x="39" y="119"/>
                    <a:pt x="39" y="117"/>
                  </a:cubicBezTo>
                  <a:cubicBezTo>
                    <a:pt x="36" y="113"/>
                    <a:pt x="36" y="113"/>
                    <a:pt x="36" y="113"/>
                  </a:cubicBezTo>
                  <a:cubicBezTo>
                    <a:pt x="34" y="115"/>
                    <a:pt x="34" y="115"/>
                    <a:pt x="34" y="115"/>
                  </a:cubicBezTo>
                  <a:cubicBezTo>
                    <a:pt x="34" y="117"/>
                    <a:pt x="34" y="117"/>
                    <a:pt x="34" y="117"/>
                  </a:cubicBezTo>
                  <a:cubicBezTo>
                    <a:pt x="35" y="117"/>
                    <a:pt x="35" y="117"/>
                    <a:pt x="35" y="117"/>
                  </a:cubicBezTo>
                  <a:cubicBezTo>
                    <a:pt x="34" y="118"/>
                    <a:pt x="34" y="118"/>
                    <a:pt x="34" y="118"/>
                  </a:cubicBezTo>
                  <a:cubicBezTo>
                    <a:pt x="35" y="119"/>
                    <a:pt x="35" y="120"/>
                    <a:pt x="35" y="121"/>
                  </a:cubicBezTo>
                  <a:cubicBezTo>
                    <a:pt x="34" y="119"/>
                    <a:pt x="34" y="119"/>
                    <a:pt x="34" y="119"/>
                  </a:cubicBezTo>
                  <a:cubicBezTo>
                    <a:pt x="33" y="119"/>
                    <a:pt x="33" y="119"/>
                    <a:pt x="33" y="119"/>
                  </a:cubicBezTo>
                  <a:cubicBezTo>
                    <a:pt x="31" y="118"/>
                    <a:pt x="31" y="118"/>
                    <a:pt x="31" y="118"/>
                  </a:cubicBezTo>
                  <a:cubicBezTo>
                    <a:pt x="31" y="117"/>
                    <a:pt x="31" y="117"/>
                    <a:pt x="31" y="117"/>
                  </a:cubicBezTo>
                  <a:cubicBezTo>
                    <a:pt x="29" y="116"/>
                    <a:pt x="29" y="116"/>
                    <a:pt x="29" y="116"/>
                  </a:cubicBezTo>
                  <a:cubicBezTo>
                    <a:pt x="29" y="118"/>
                    <a:pt x="29" y="118"/>
                    <a:pt x="29" y="118"/>
                  </a:cubicBezTo>
                  <a:cubicBezTo>
                    <a:pt x="30" y="119"/>
                    <a:pt x="30" y="119"/>
                    <a:pt x="30" y="119"/>
                  </a:cubicBezTo>
                  <a:cubicBezTo>
                    <a:pt x="31" y="120"/>
                    <a:pt x="31" y="120"/>
                    <a:pt x="31" y="120"/>
                  </a:cubicBezTo>
                  <a:cubicBezTo>
                    <a:pt x="29" y="120"/>
                    <a:pt x="29" y="120"/>
                    <a:pt x="29" y="120"/>
                  </a:cubicBezTo>
                  <a:cubicBezTo>
                    <a:pt x="30" y="122"/>
                    <a:pt x="30" y="122"/>
                    <a:pt x="30" y="122"/>
                  </a:cubicBezTo>
                  <a:cubicBezTo>
                    <a:pt x="28" y="119"/>
                    <a:pt x="28" y="119"/>
                    <a:pt x="28" y="119"/>
                  </a:cubicBezTo>
                  <a:cubicBezTo>
                    <a:pt x="27" y="120"/>
                    <a:pt x="27" y="120"/>
                    <a:pt x="27" y="120"/>
                  </a:cubicBezTo>
                  <a:cubicBezTo>
                    <a:pt x="28" y="121"/>
                    <a:pt x="28" y="121"/>
                    <a:pt x="28" y="121"/>
                  </a:cubicBezTo>
                  <a:cubicBezTo>
                    <a:pt x="26" y="121"/>
                    <a:pt x="26" y="121"/>
                    <a:pt x="26" y="121"/>
                  </a:cubicBezTo>
                  <a:cubicBezTo>
                    <a:pt x="27" y="122"/>
                    <a:pt x="28" y="123"/>
                    <a:pt x="28" y="124"/>
                  </a:cubicBezTo>
                  <a:cubicBezTo>
                    <a:pt x="30" y="125"/>
                    <a:pt x="30" y="125"/>
                    <a:pt x="30" y="125"/>
                  </a:cubicBezTo>
                  <a:cubicBezTo>
                    <a:pt x="31" y="123"/>
                    <a:pt x="31" y="123"/>
                    <a:pt x="31" y="123"/>
                  </a:cubicBezTo>
                  <a:cubicBezTo>
                    <a:pt x="31" y="124"/>
                    <a:pt x="31" y="124"/>
                    <a:pt x="31" y="124"/>
                  </a:cubicBezTo>
                  <a:cubicBezTo>
                    <a:pt x="32" y="123"/>
                    <a:pt x="32" y="123"/>
                    <a:pt x="32" y="123"/>
                  </a:cubicBezTo>
                  <a:cubicBezTo>
                    <a:pt x="32" y="125"/>
                    <a:pt x="32" y="125"/>
                    <a:pt x="32" y="125"/>
                  </a:cubicBezTo>
                  <a:cubicBezTo>
                    <a:pt x="33" y="125"/>
                    <a:pt x="33" y="125"/>
                    <a:pt x="33" y="125"/>
                  </a:cubicBezTo>
                  <a:cubicBezTo>
                    <a:pt x="35" y="126"/>
                    <a:pt x="35" y="126"/>
                    <a:pt x="35" y="126"/>
                  </a:cubicBezTo>
                  <a:cubicBezTo>
                    <a:pt x="33" y="126"/>
                    <a:pt x="33" y="126"/>
                    <a:pt x="33" y="126"/>
                  </a:cubicBezTo>
                  <a:cubicBezTo>
                    <a:pt x="32" y="126"/>
                    <a:pt x="32" y="126"/>
                    <a:pt x="32" y="126"/>
                  </a:cubicBezTo>
                  <a:cubicBezTo>
                    <a:pt x="34" y="131"/>
                    <a:pt x="34" y="131"/>
                    <a:pt x="34" y="131"/>
                  </a:cubicBezTo>
                  <a:cubicBezTo>
                    <a:pt x="36" y="130"/>
                    <a:pt x="36" y="130"/>
                    <a:pt x="36" y="130"/>
                  </a:cubicBezTo>
                  <a:cubicBezTo>
                    <a:pt x="35" y="131"/>
                    <a:pt x="35" y="131"/>
                    <a:pt x="35" y="131"/>
                  </a:cubicBezTo>
                  <a:cubicBezTo>
                    <a:pt x="39" y="131"/>
                    <a:pt x="39" y="131"/>
                    <a:pt x="39" y="131"/>
                  </a:cubicBezTo>
                  <a:cubicBezTo>
                    <a:pt x="39" y="133"/>
                    <a:pt x="39" y="133"/>
                    <a:pt x="39" y="133"/>
                  </a:cubicBezTo>
                  <a:cubicBezTo>
                    <a:pt x="39" y="133"/>
                    <a:pt x="39" y="133"/>
                    <a:pt x="39" y="133"/>
                  </a:cubicBezTo>
                  <a:cubicBezTo>
                    <a:pt x="41" y="131"/>
                    <a:pt x="41" y="131"/>
                    <a:pt x="41" y="131"/>
                  </a:cubicBezTo>
                  <a:cubicBezTo>
                    <a:pt x="41" y="131"/>
                    <a:pt x="41" y="131"/>
                    <a:pt x="41" y="131"/>
                  </a:cubicBezTo>
                  <a:cubicBezTo>
                    <a:pt x="44" y="131"/>
                    <a:pt x="44" y="131"/>
                    <a:pt x="44" y="131"/>
                  </a:cubicBezTo>
                  <a:cubicBezTo>
                    <a:pt x="42" y="132"/>
                    <a:pt x="42" y="132"/>
                    <a:pt x="42" y="132"/>
                  </a:cubicBezTo>
                  <a:cubicBezTo>
                    <a:pt x="41" y="133"/>
                    <a:pt x="40" y="134"/>
                    <a:pt x="40" y="136"/>
                  </a:cubicBezTo>
                  <a:close/>
                  <a:moveTo>
                    <a:pt x="52" y="182"/>
                  </a:moveTo>
                  <a:cubicBezTo>
                    <a:pt x="51" y="183"/>
                    <a:pt x="51" y="183"/>
                    <a:pt x="51" y="183"/>
                  </a:cubicBezTo>
                  <a:cubicBezTo>
                    <a:pt x="51" y="185"/>
                    <a:pt x="51" y="185"/>
                    <a:pt x="51" y="185"/>
                  </a:cubicBezTo>
                  <a:cubicBezTo>
                    <a:pt x="52" y="187"/>
                    <a:pt x="52" y="187"/>
                    <a:pt x="52" y="187"/>
                  </a:cubicBezTo>
                  <a:cubicBezTo>
                    <a:pt x="51" y="189"/>
                    <a:pt x="51" y="189"/>
                    <a:pt x="51" y="189"/>
                  </a:cubicBezTo>
                  <a:cubicBezTo>
                    <a:pt x="53" y="190"/>
                    <a:pt x="53" y="190"/>
                    <a:pt x="53" y="190"/>
                  </a:cubicBezTo>
                  <a:cubicBezTo>
                    <a:pt x="56" y="190"/>
                    <a:pt x="56" y="190"/>
                    <a:pt x="56" y="190"/>
                  </a:cubicBezTo>
                  <a:cubicBezTo>
                    <a:pt x="57" y="190"/>
                    <a:pt x="57" y="190"/>
                    <a:pt x="57" y="190"/>
                  </a:cubicBezTo>
                  <a:cubicBezTo>
                    <a:pt x="56" y="188"/>
                    <a:pt x="56" y="188"/>
                    <a:pt x="56" y="188"/>
                  </a:cubicBezTo>
                  <a:cubicBezTo>
                    <a:pt x="57" y="186"/>
                    <a:pt x="57" y="186"/>
                    <a:pt x="57" y="186"/>
                  </a:cubicBezTo>
                  <a:cubicBezTo>
                    <a:pt x="55" y="182"/>
                    <a:pt x="55" y="182"/>
                    <a:pt x="55" y="182"/>
                  </a:cubicBezTo>
                  <a:cubicBezTo>
                    <a:pt x="53" y="181"/>
                    <a:pt x="53" y="181"/>
                    <a:pt x="53" y="181"/>
                  </a:cubicBezTo>
                  <a:lnTo>
                    <a:pt x="52" y="182"/>
                  </a:lnTo>
                  <a:close/>
                  <a:moveTo>
                    <a:pt x="38" y="179"/>
                  </a:moveTo>
                  <a:cubicBezTo>
                    <a:pt x="37" y="178"/>
                    <a:pt x="37" y="178"/>
                    <a:pt x="37" y="178"/>
                  </a:cubicBezTo>
                  <a:cubicBezTo>
                    <a:pt x="37" y="176"/>
                    <a:pt x="37" y="175"/>
                    <a:pt x="37" y="173"/>
                  </a:cubicBezTo>
                  <a:cubicBezTo>
                    <a:pt x="36" y="173"/>
                    <a:pt x="36" y="173"/>
                    <a:pt x="36" y="173"/>
                  </a:cubicBezTo>
                  <a:cubicBezTo>
                    <a:pt x="32" y="176"/>
                    <a:pt x="32" y="176"/>
                    <a:pt x="32" y="176"/>
                  </a:cubicBezTo>
                  <a:cubicBezTo>
                    <a:pt x="32" y="174"/>
                    <a:pt x="32" y="174"/>
                    <a:pt x="32" y="174"/>
                  </a:cubicBezTo>
                  <a:cubicBezTo>
                    <a:pt x="30" y="176"/>
                    <a:pt x="30" y="176"/>
                    <a:pt x="30" y="176"/>
                  </a:cubicBezTo>
                  <a:cubicBezTo>
                    <a:pt x="29" y="178"/>
                    <a:pt x="29" y="178"/>
                    <a:pt x="29" y="178"/>
                  </a:cubicBezTo>
                  <a:cubicBezTo>
                    <a:pt x="30" y="178"/>
                    <a:pt x="30" y="178"/>
                    <a:pt x="30" y="178"/>
                  </a:cubicBezTo>
                  <a:cubicBezTo>
                    <a:pt x="29" y="179"/>
                    <a:pt x="29" y="179"/>
                    <a:pt x="29" y="179"/>
                  </a:cubicBezTo>
                  <a:cubicBezTo>
                    <a:pt x="28" y="181"/>
                    <a:pt x="28" y="181"/>
                    <a:pt x="28" y="181"/>
                  </a:cubicBezTo>
                  <a:cubicBezTo>
                    <a:pt x="29" y="181"/>
                    <a:pt x="29" y="181"/>
                    <a:pt x="29" y="181"/>
                  </a:cubicBezTo>
                  <a:cubicBezTo>
                    <a:pt x="30" y="181"/>
                    <a:pt x="31" y="180"/>
                    <a:pt x="32" y="178"/>
                  </a:cubicBezTo>
                  <a:cubicBezTo>
                    <a:pt x="34" y="178"/>
                    <a:pt x="34" y="178"/>
                    <a:pt x="34" y="178"/>
                  </a:cubicBezTo>
                  <a:cubicBezTo>
                    <a:pt x="32" y="180"/>
                    <a:pt x="32" y="180"/>
                    <a:pt x="32" y="180"/>
                  </a:cubicBezTo>
                  <a:cubicBezTo>
                    <a:pt x="34" y="182"/>
                    <a:pt x="34" y="182"/>
                    <a:pt x="34" y="182"/>
                  </a:cubicBezTo>
                  <a:cubicBezTo>
                    <a:pt x="32" y="183"/>
                    <a:pt x="32" y="183"/>
                    <a:pt x="32" y="183"/>
                  </a:cubicBezTo>
                  <a:cubicBezTo>
                    <a:pt x="32" y="185"/>
                    <a:pt x="32" y="185"/>
                    <a:pt x="32" y="185"/>
                  </a:cubicBezTo>
                  <a:cubicBezTo>
                    <a:pt x="33" y="185"/>
                    <a:pt x="33" y="185"/>
                    <a:pt x="33" y="185"/>
                  </a:cubicBezTo>
                  <a:cubicBezTo>
                    <a:pt x="34" y="183"/>
                    <a:pt x="34" y="183"/>
                    <a:pt x="34" y="183"/>
                  </a:cubicBezTo>
                  <a:cubicBezTo>
                    <a:pt x="36" y="183"/>
                    <a:pt x="36" y="183"/>
                    <a:pt x="36" y="183"/>
                  </a:cubicBezTo>
                  <a:cubicBezTo>
                    <a:pt x="38" y="182"/>
                    <a:pt x="38" y="182"/>
                    <a:pt x="38" y="182"/>
                  </a:cubicBezTo>
                  <a:lnTo>
                    <a:pt x="38" y="179"/>
                  </a:lnTo>
                  <a:close/>
                  <a:moveTo>
                    <a:pt x="38" y="177"/>
                  </a:moveTo>
                  <a:cubicBezTo>
                    <a:pt x="40" y="178"/>
                    <a:pt x="40" y="178"/>
                    <a:pt x="40" y="178"/>
                  </a:cubicBezTo>
                  <a:cubicBezTo>
                    <a:pt x="40" y="176"/>
                    <a:pt x="40" y="176"/>
                    <a:pt x="40" y="176"/>
                  </a:cubicBezTo>
                  <a:cubicBezTo>
                    <a:pt x="41" y="175"/>
                    <a:pt x="41" y="175"/>
                    <a:pt x="41" y="175"/>
                  </a:cubicBezTo>
                  <a:cubicBezTo>
                    <a:pt x="42" y="172"/>
                    <a:pt x="44" y="170"/>
                    <a:pt x="45" y="167"/>
                  </a:cubicBezTo>
                  <a:cubicBezTo>
                    <a:pt x="45" y="166"/>
                    <a:pt x="45" y="166"/>
                    <a:pt x="45" y="166"/>
                  </a:cubicBezTo>
                  <a:cubicBezTo>
                    <a:pt x="44" y="166"/>
                    <a:pt x="44" y="166"/>
                    <a:pt x="44" y="166"/>
                  </a:cubicBezTo>
                  <a:cubicBezTo>
                    <a:pt x="43" y="167"/>
                    <a:pt x="42" y="168"/>
                    <a:pt x="41" y="169"/>
                  </a:cubicBezTo>
                  <a:cubicBezTo>
                    <a:pt x="39" y="171"/>
                    <a:pt x="39" y="171"/>
                    <a:pt x="39" y="171"/>
                  </a:cubicBezTo>
                  <a:cubicBezTo>
                    <a:pt x="39" y="172"/>
                    <a:pt x="39" y="172"/>
                    <a:pt x="39" y="172"/>
                  </a:cubicBezTo>
                  <a:cubicBezTo>
                    <a:pt x="41" y="172"/>
                    <a:pt x="41" y="172"/>
                    <a:pt x="41" y="172"/>
                  </a:cubicBezTo>
                  <a:cubicBezTo>
                    <a:pt x="40" y="172"/>
                    <a:pt x="39" y="173"/>
                    <a:pt x="37" y="174"/>
                  </a:cubicBezTo>
                  <a:cubicBezTo>
                    <a:pt x="37" y="175"/>
                    <a:pt x="37" y="176"/>
                    <a:pt x="38" y="177"/>
                  </a:cubicBezTo>
                  <a:close/>
                  <a:moveTo>
                    <a:pt x="43" y="153"/>
                  </a:moveTo>
                  <a:cubicBezTo>
                    <a:pt x="41" y="153"/>
                    <a:pt x="41" y="153"/>
                    <a:pt x="41" y="153"/>
                  </a:cubicBezTo>
                  <a:cubicBezTo>
                    <a:pt x="39" y="150"/>
                    <a:pt x="39" y="150"/>
                    <a:pt x="39" y="150"/>
                  </a:cubicBezTo>
                  <a:cubicBezTo>
                    <a:pt x="38" y="149"/>
                    <a:pt x="38" y="149"/>
                    <a:pt x="38" y="149"/>
                  </a:cubicBezTo>
                  <a:cubicBezTo>
                    <a:pt x="36" y="149"/>
                    <a:pt x="36" y="149"/>
                    <a:pt x="36" y="149"/>
                  </a:cubicBezTo>
                  <a:cubicBezTo>
                    <a:pt x="36" y="150"/>
                    <a:pt x="36" y="150"/>
                    <a:pt x="36" y="150"/>
                  </a:cubicBezTo>
                  <a:cubicBezTo>
                    <a:pt x="34" y="150"/>
                    <a:pt x="34" y="150"/>
                    <a:pt x="34" y="150"/>
                  </a:cubicBezTo>
                  <a:cubicBezTo>
                    <a:pt x="34" y="151"/>
                    <a:pt x="34" y="151"/>
                    <a:pt x="34" y="151"/>
                  </a:cubicBezTo>
                  <a:cubicBezTo>
                    <a:pt x="33" y="152"/>
                    <a:pt x="33" y="152"/>
                    <a:pt x="33" y="152"/>
                  </a:cubicBezTo>
                  <a:cubicBezTo>
                    <a:pt x="34" y="153"/>
                    <a:pt x="34" y="153"/>
                    <a:pt x="34" y="153"/>
                  </a:cubicBezTo>
                  <a:cubicBezTo>
                    <a:pt x="36" y="153"/>
                    <a:pt x="36" y="153"/>
                    <a:pt x="36" y="153"/>
                  </a:cubicBezTo>
                  <a:cubicBezTo>
                    <a:pt x="37" y="155"/>
                    <a:pt x="37" y="155"/>
                    <a:pt x="37" y="155"/>
                  </a:cubicBezTo>
                  <a:cubicBezTo>
                    <a:pt x="40" y="154"/>
                    <a:pt x="40" y="154"/>
                    <a:pt x="40" y="154"/>
                  </a:cubicBezTo>
                  <a:cubicBezTo>
                    <a:pt x="39" y="155"/>
                    <a:pt x="39" y="155"/>
                    <a:pt x="39" y="155"/>
                  </a:cubicBezTo>
                  <a:cubicBezTo>
                    <a:pt x="37" y="156"/>
                    <a:pt x="37" y="156"/>
                    <a:pt x="37" y="156"/>
                  </a:cubicBezTo>
                  <a:cubicBezTo>
                    <a:pt x="36" y="158"/>
                    <a:pt x="36" y="158"/>
                    <a:pt x="36" y="158"/>
                  </a:cubicBezTo>
                  <a:cubicBezTo>
                    <a:pt x="36" y="159"/>
                    <a:pt x="36" y="159"/>
                    <a:pt x="36" y="159"/>
                  </a:cubicBezTo>
                  <a:cubicBezTo>
                    <a:pt x="39" y="158"/>
                    <a:pt x="39" y="158"/>
                    <a:pt x="39" y="158"/>
                  </a:cubicBezTo>
                  <a:cubicBezTo>
                    <a:pt x="38" y="159"/>
                    <a:pt x="36" y="160"/>
                    <a:pt x="35" y="160"/>
                  </a:cubicBezTo>
                  <a:cubicBezTo>
                    <a:pt x="34" y="159"/>
                    <a:pt x="34" y="159"/>
                    <a:pt x="34" y="159"/>
                  </a:cubicBezTo>
                  <a:cubicBezTo>
                    <a:pt x="32" y="160"/>
                    <a:pt x="32" y="160"/>
                    <a:pt x="32" y="160"/>
                  </a:cubicBezTo>
                  <a:cubicBezTo>
                    <a:pt x="33" y="161"/>
                    <a:pt x="33" y="161"/>
                    <a:pt x="33" y="161"/>
                  </a:cubicBezTo>
                  <a:cubicBezTo>
                    <a:pt x="34" y="162"/>
                    <a:pt x="34" y="162"/>
                    <a:pt x="34" y="162"/>
                  </a:cubicBezTo>
                  <a:cubicBezTo>
                    <a:pt x="35" y="161"/>
                    <a:pt x="35" y="161"/>
                    <a:pt x="35" y="161"/>
                  </a:cubicBezTo>
                  <a:cubicBezTo>
                    <a:pt x="37" y="161"/>
                    <a:pt x="37" y="161"/>
                    <a:pt x="37" y="161"/>
                  </a:cubicBezTo>
                  <a:cubicBezTo>
                    <a:pt x="41" y="160"/>
                    <a:pt x="41" y="160"/>
                    <a:pt x="41" y="160"/>
                  </a:cubicBezTo>
                  <a:cubicBezTo>
                    <a:pt x="43" y="160"/>
                    <a:pt x="43" y="160"/>
                    <a:pt x="43" y="160"/>
                  </a:cubicBezTo>
                  <a:cubicBezTo>
                    <a:pt x="46" y="158"/>
                    <a:pt x="46" y="158"/>
                    <a:pt x="46" y="158"/>
                  </a:cubicBezTo>
                  <a:cubicBezTo>
                    <a:pt x="44" y="158"/>
                    <a:pt x="44" y="158"/>
                    <a:pt x="44" y="158"/>
                  </a:cubicBezTo>
                  <a:cubicBezTo>
                    <a:pt x="45" y="158"/>
                    <a:pt x="45" y="158"/>
                    <a:pt x="45" y="158"/>
                  </a:cubicBezTo>
                  <a:cubicBezTo>
                    <a:pt x="46" y="158"/>
                    <a:pt x="46" y="158"/>
                    <a:pt x="46" y="158"/>
                  </a:cubicBezTo>
                  <a:cubicBezTo>
                    <a:pt x="47" y="157"/>
                    <a:pt x="47" y="157"/>
                    <a:pt x="47" y="157"/>
                  </a:cubicBezTo>
                  <a:cubicBezTo>
                    <a:pt x="45" y="155"/>
                    <a:pt x="45" y="155"/>
                    <a:pt x="45" y="155"/>
                  </a:cubicBezTo>
                  <a:lnTo>
                    <a:pt x="43" y="153"/>
                  </a:lnTo>
                  <a:close/>
                  <a:moveTo>
                    <a:pt x="128" y="22"/>
                  </a:moveTo>
                  <a:cubicBezTo>
                    <a:pt x="130" y="21"/>
                    <a:pt x="130" y="21"/>
                    <a:pt x="130" y="21"/>
                  </a:cubicBezTo>
                  <a:cubicBezTo>
                    <a:pt x="131" y="21"/>
                    <a:pt x="131" y="21"/>
                    <a:pt x="131" y="21"/>
                  </a:cubicBezTo>
                  <a:cubicBezTo>
                    <a:pt x="130" y="22"/>
                    <a:pt x="130" y="22"/>
                    <a:pt x="130" y="22"/>
                  </a:cubicBezTo>
                  <a:cubicBezTo>
                    <a:pt x="131" y="24"/>
                    <a:pt x="131" y="24"/>
                    <a:pt x="131" y="24"/>
                  </a:cubicBezTo>
                  <a:cubicBezTo>
                    <a:pt x="132" y="22"/>
                    <a:pt x="132" y="22"/>
                    <a:pt x="132" y="22"/>
                  </a:cubicBezTo>
                  <a:cubicBezTo>
                    <a:pt x="133" y="22"/>
                    <a:pt x="133" y="22"/>
                    <a:pt x="133" y="22"/>
                  </a:cubicBezTo>
                  <a:cubicBezTo>
                    <a:pt x="134" y="20"/>
                    <a:pt x="134" y="20"/>
                    <a:pt x="134" y="20"/>
                  </a:cubicBezTo>
                  <a:cubicBezTo>
                    <a:pt x="133" y="23"/>
                    <a:pt x="133" y="23"/>
                    <a:pt x="133" y="23"/>
                  </a:cubicBezTo>
                  <a:cubicBezTo>
                    <a:pt x="134" y="25"/>
                    <a:pt x="134" y="25"/>
                    <a:pt x="134" y="25"/>
                  </a:cubicBezTo>
                  <a:cubicBezTo>
                    <a:pt x="134" y="26"/>
                    <a:pt x="134" y="28"/>
                    <a:pt x="133" y="30"/>
                  </a:cubicBezTo>
                  <a:cubicBezTo>
                    <a:pt x="133" y="30"/>
                    <a:pt x="133" y="30"/>
                    <a:pt x="133" y="30"/>
                  </a:cubicBezTo>
                  <a:cubicBezTo>
                    <a:pt x="132" y="32"/>
                    <a:pt x="132" y="32"/>
                    <a:pt x="132" y="32"/>
                  </a:cubicBezTo>
                  <a:cubicBezTo>
                    <a:pt x="134" y="33"/>
                    <a:pt x="134" y="33"/>
                    <a:pt x="134" y="33"/>
                  </a:cubicBezTo>
                  <a:cubicBezTo>
                    <a:pt x="135" y="29"/>
                    <a:pt x="135" y="29"/>
                    <a:pt x="135" y="29"/>
                  </a:cubicBezTo>
                  <a:cubicBezTo>
                    <a:pt x="136" y="29"/>
                    <a:pt x="136" y="29"/>
                    <a:pt x="136" y="29"/>
                  </a:cubicBezTo>
                  <a:cubicBezTo>
                    <a:pt x="135" y="27"/>
                    <a:pt x="135" y="27"/>
                    <a:pt x="135" y="27"/>
                  </a:cubicBezTo>
                  <a:cubicBezTo>
                    <a:pt x="136" y="27"/>
                    <a:pt x="136" y="27"/>
                    <a:pt x="136" y="27"/>
                  </a:cubicBezTo>
                  <a:cubicBezTo>
                    <a:pt x="135" y="25"/>
                    <a:pt x="135" y="25"/>
                    <a:pt x="135" y="25"/>
                  </a:cubicBezTo>
                  <a:cubicBezTo>
                    <a:pt x="136" y="24"/>
                    <a:pt x="136" y="24"/>
                    <a:pt x="136" y="24"/>
                  </a:cubicBezTo>
                  <a:cubicBezTo>
                    <a:pt x="136" y="22"/>
                    <a:pt x="136" y="22"/>
                    <a:pt x="136" y="22"/>
                  </a:cubicBezTo>
                  <a:cubicBezTo>
                    <a:pt x="135" y="22"/>
                    <a:pt x="135" y="22"/>
                    <a:pt x="135" y="22"/>
                  </a:cubicBezTo>
                  <a:cubicBezTo>
                    <a:pt x="136" y="20"/>
                    <a:pt x="136" y="20"/>
                    <a:pt x="136" y="20"/>
                  </a:cubicBezTo>
                  <a:cubicBezTo>
                    <a:pt x="137" y="19"/>
                    <a:pt x="137" y="19"/>
                    <a:pt x="137" y="19"/>
                  </a:cubicBezTo>
                  <a:cubicBezTo>
                    <a:pt x="136" y="19"/>
                    <a:pt x="136" y="19"/>
                    <a:pt x="136" y="19"/>
                  </a:cubicBezTo>
                  <a:cubicBezTo>
                    <a:pt x="137" y="18"/>
                    <a:pt x="137" y="18"/>
                    <a:pt x="137" y="18"/>
                  </a:cubicBezTo>
                  <a:cubicBezTo>
                    <a:pt x="136" y="17"/>
                    <a:pt x="136" y="17"/>
                    <a:pt x="136" y="17"/>
                  </a:cubicBezTo>
                  <a:cubicBezTo>
                    <a:pt x="137" y="17"/>
                    <a:pt x="137" y="17"/>
                    <a:pt x="137" y="17"/>
                  </a:cubicBezTo>
                  <a:cubicBezTo>
                    <a:pt x="137" y="15"/>
                    <a:pt x="137" y="15"/>
                    <a:pt x="137" y="15"/>
                  </a:cubicBezTo>
                  <a:cubicBezTo>
                    <a:pt x="137" y="15"/>
                    <a:pt x="137" y="15"/>
                    <a:pt x="137" y="15"/>
                  </a:cubicBezTo>
                  <a:cubicBezTo>
                    <a:pt x="138" y="14"/>
                    <a:pt x="138" y="14"/>
                    <a:pt x="138" y="14"/>
                  </a:cubicBezTo>
                  <a:cubicBezTo>
                    <a:pt x="137" y="14"/>
                    <a:pt x="137" y="14"/>
                    <a:pt x="137" y="14"/>
                  </a:cubicBezTo>
                  <a:cubicBezTo>
                    <a:pt x="136" y="16"/>
                    <a:pt x="136" y="16"/>
                    <a:pt x="136" y="16"/>
                  </a:cubicBezTo>
                  <a:cubicBezTo>
                    <a:pt x="136" y="14"/>
                    <a:pt x="136" y="14"/>
                    <a:pt x="136" y="14"/>
                  </a:cubicBezTo>
                  <a:cubicBezTo>
                    <a:pt x="135" y="12"/>
                    <a:pt x="135" y="12"/>
                    <a:pt x="135" y="12"/>
                  </a:cubicBezTo>
                  <a:cubicBezTo>
                    <a:pt x="134" y="13"/>
                    <a:pt x="134" y="13"/>
                    <a:pt x="134" y="13"/>
                  </a:cubicBezTo>
                  <a:cubicBezTo>
                    <a:pt x="134" y="14"/>
                    <a:pt x="134" y="14"/>
                    <a:pt x="134" y="14"/>
                  </a:cubicBezTo>
                  <a:cubicBezTo>
                    <a:pt x="133" y="14"/>
                    <a:pt x="133" y="14"/>
                    <a:pt x="133" y="14"/>
                  </a:cubicBezTo>
                  <a:cubicBezTo>
                    <a:pt x="132" y="15"/>
                    <a:pt x="132" y="15"/>
                    <a:pt x="132" y="15"/>
                  </a:cubicBezTo>
                  <a:cubicBezTo>
                    <a:pt x="133" y="12"/>
                    <a:pt x="133" y="12"/>
                    <a:pt x="133" y="12"/>
                  </a:cubicBezTo>
                  <a:cubicBezTo>
                    <a:pt x="133" y="12"/>
                    <a:pt x="133" y="12"/>
                    <a:pt x="133" y="12"/>
                  </a:cubicBezTo>
                  <a:cubicBezTo>
                    <a:pt x="132" y="11"/>
                    <a:pt x="133" y="10"/>
                    <a:pt x="133" y="9"/>
                  </a:cubicBezTo>
                  <a:cubicBezTo>
                    <a:pt x="133" y="7"/>
                    <a:pt x="133" y="7"/>
                    <a:pt x="133" y="7"/>
                  </a:cubicBezTo>
                  <a:cubicBezTo>
                    <a:pt x="133" y="8"/>
                    <a:pt x="133" y="8"/>
                    <a:pt x="133" y="8"/>
                  </a:cubicBezTo>
                  <a:cubicBezTo>
                    <a:pt x="131" y="8"/>
                    <a:pt x="131" y="8"/>
                    <a:pt x="131" y="8"/>
                  </a:cubicBezTo>
                  <a:cubicBezTo>
                    <a:pt x="131" y="9"/>
                    <a:pt x="131" y="9"/>
                    <a:pt x="131" y="9"/>
                  </a:cubicBezTo>
                  <a:cubicBezTo>
                    <a:pt x="130" y="11"/>
                    <a:pt x="130" y="11"/>
                    <a:pt x="130" y="11"/>
                  </a:cubicBezTo>
                  <a:cubicBezTo>
                    <a:pt x="129" y="10"/>
                    <a:pt x="129" y="10"/>
                    <a:pt x="129" y="10"/>
                  </a:cubicBezTo>
                  <a:cubicBezTo>
                    <a:pt x="128" y="13"/>
                    <a:pt x="128" y="13"/>
                    <a:pt x="128" y="13"/>
                  </a:cubicBezTo>
                  <a:cubicBezTo>
                    <a:pt x="131" y="12"/>
                    <a:pt x="131" y="12"/>
                    <a:pt x="131" y="12"/>
                  </a:cubicBezTo>
                  <a:cubicBezTo>
                    <a:pt x="131" y="14"/>
                    <a:pt x="131" y="14"/>
                    <a:pt x="131" y="14"/>
                  </a:cubicBezTo>
                  <a:cubicBezTo>
                    <a:pt x="132" y="15"/>
                    <a:pt x="132" y="15"/>
                    <a:pt x="132" y="15"/>
                  </a:cubicBezTo>
                  <a:cubicBezTo>
                    <a:pt x="132" y="16"/>
                    <a:pt x="132" y="16"/>
                    <a:pt x="132" y="16"/>
                  </a:cubicBezTo>
                  <a:cubicBezTo>
                    <a:pt x="134" y="17"/>
                    <a:pt x="134" y="17"/>
                    <a:pt x="134" y="17"/>
                  </a:cubicBezTo>
                  <a:cubicBezTo>
                    <a:pt x="133" y="17"/>
                    <a:pt x="133" y="17"/>
                    <a:pt x="133" y="17"/>
                  </a:cubicBezTo>
                  <a:cubicBezTo>
                    <a:pt x="132" y="18"/>
                    <a:pt x="132" y="18"/>
                    <a:pt x="132" y="18"/>
                  </a:cubicBezTo>
                  <a:cubicBezTo>
                    <a:pt x="131" y="18"/>
                    <a:pt x="131" y="18"/>
                    <a:pt x="131" y="18"/>
                  </a:cubicBezTo>
                  <a:cubicBezTo>
                    <a:pt x="131" y="19"/>
                    <a:pt x="131" y="19"/>
                    <a:pt x="131" y="19"/>
                  </a:cubicBezTo>
                  <a:cubicBezTo>
                    <a:pt x="130" y="18"/>
                    <a:pt x="130" y="18"/>
                    <a:pt x="130" y="18"/>
                  </a:cubicBezTo>
                  <a:cubicBezTo>
                    <a:pt x="127" y="19"/>
                    <a:pt x="127" y="19"/>
                    <a:pt x="127" y="19"/>
                  </a:cubicBezTo>
                  <a:cubicBezTo>
                    <a:pt x="127" y="19"/>
                    <a:pt x="127" y="19"/>
                    <a:pt x="127" y="19"/>
                  </a:cubicBezTo>
                  <a:cubicBezTo>
                    <a:pt x="127" y="21"/>
                    <a:pt x="127" y="21"/>
                    <a:pt x="127" y="21"/>
                  </a:cubicBezTo>
                  <a:lnTo>
                    <a:pt x="128" y="22"/>
                  </a:lnTo>
                  <a:close/>
                  <a:moveTo>
                    <a:pt x="138" y="12"/>
                  </a:moveTo>
                  <a:cubicBezTo>
                    <a:pt x="138" y="10"/>
                    <a:pt x="138" y="10"/>
                    <a:pt x="138" y="10"/>
                  </a:cubicBezTo>
                  <a:cubicBezTo>
                    <a:pt x="138" y="9"/>
                    <a:pt x="138" y="9"/>
                    <a:pt x="138" y="9"/>
                  </a:cubicBezTo>
                  <a:cubicBezTo>
                    <a:pt x="137" y="8"/>
                    <a:pt x="137" y="8"/>
                    <a:pt x="137" y="8"/>
                  </a:cubicBezTo>
                  <a:cubicBezTo>
                    <a:pt x="138" y="8"/>
                    <a:pt x="138" y="8"/>
                    <a:pt x="138" y="8"/>
                  </a:cubicBezTo>
                  <a:cubicBezTo>
                    <a:pt x="137" y="6"/>
                    <a:pt x="137" y="6"/>
                    <a:pt x="137" y="6"/>
                  </a:cubicBezTo>
                  <a:cubicBezTo>
                    <a:pt x="138" y="7"/>
                    <a:pt x="138" y="7"/>
                    <a:pt x="138" y="7"/>
                  </a:cubicBezTo>
                  <a:cubicBezTo>
                    <a:pt x="138" y="4"/>
                    <a:pt x="138" y="4"/>
                    <a:pt x="138" y="4"/>
                  </a:cubicBezTo>
                  <a:cubicBezTo>
                    <a:pt x="137" y="4"/>
                    <a:pt x="137" y="4"/>
                    <a:pt x="137" y="4"/>
                  </a:cubicBezTo>
                  <a:cubicBezTo>
                    <a:pt x="136" y="5"/>
                    <a:pt x="136" y="5"/>
                    <a:pt x="136" y="5"/>
                  </a:cubicBezTo>
                  <a:cubicBezTo>
                    <a:pt x="136" y="6"/>
                    <a:pt x="136" y="7"/>
                    <a:pt x="137" y="8"/>
                  </a:cubicBezTo>
                  <a:cubicBezTo>
                    <a:pt x="135" y="7"/>
                    <a:pt x="135" y="7"/>
                    <a:pt x="135" y="7"/>
                  </a:cubicBezTo>
                  <a:cubicBezTo>
                    <a:pt x="135" y="8"/>
                    <a:pt x="135" y="10"/>
                    <a:pt x="136" y="12"/>
                  </a:cubicBezTo>
                  <a:lnTo>
                    <a:pt x="138" y="12"/>
                  </a:lnTo>
                  <a:close/>
                  <a:moveTo>
                    <a:pt x="18" y="126"/>
                  </a:moveTo>
                  <a:cubicBezTo>
                    <a:pt x="17" y="125"/>
                    <a:pt x="17" y="125"/>
                    <a:pt x="17" y="125"/>
                  </a:cubicBezTo>
                  <a:cubicBezTo>
                    <a:pt x="15" y="124"/>
                    <a:pt x="15" y="124"/>
                    <a:pt x="15" y="124"/>
                  </a:cubicBezTo>
                  <a:cubicBezTo>
                    <a:pt x="15" y="123"/>
                    <a:pt x="15" y="123"/>
                    <a:pt x="15" y="123"/>
                  </a:cubicBezTo>
                  <a:cubicBezTo>
                    <a:pt x="17" y="125"/>
                    <a:pt x="17" y="125"/>
                    <a:pt x="17" y="125"/>
                  </a:cubicBezTo>
                  <a:cubicBezTo>
                    <a:pt x="17" y="123"/>
                    <a:pt x="17" y="123"/>
                    <a:pt x="17" y="123"/>
                  </a:cubicBezTo>
                  <a:cubicBezTo>
                    <a:pt x="15" y="122"/>
                    <a:pt x="15" y="122"/>
                    <a:pt x="15" y="122"/>
                  </a:cubicBezTo>
                  <a:cubicBezTo>
                    <a:pt x="14" y="123"/>
                    <a:pt x="14" y="123"/>
                    <a:pt x="14" y="123"/>
                  </a:cubicBezTo>
                  <a:cubicBezTo>
                    <a:pt x="14" y="125"/>
                    <a:pt x="14" y="125"/>
                    <a:pt x="14" y="125"/>
                  </a:cubicBezTo>
                  <a:cubicBezTo>
                    <a:pt x="13" y="128"/>
                    <a:pt x="13" y="128"/>
                    <a:pt x="13" y="128"/>
                  </a:cubicBezTo>
                  <a:cubicBezTo>
                    <a:pt x="14" y="128"/>
                    <a:pt x="14" y="128"/>
                    <a:pt x="14" y="128"/>
                  </a:cubicBezTo>
                  <a:cubicBezTo>
                    <a:pt x="14" y="131"/>
                    <a:pt x="14" y="131"/>
                    <a:pt x="14" y="131"/>
                  </a:cubicBezTo>
                  <a:cubicBezTo>
                    <a:pt x="15" y="132"/>
                    <a:pt x="15" y="132"/>
                    <a:pt x="15" y="132"/>
                  </a:cubicBezTo>
                  <a:cubicBezTo>
                    <a:pt x="17" y="133"/>
                    <a:pt x="17" y="133"/>
                    <a:pt x="17" y="133"/>
                  </a:cubicBezTo>
                  <a:cubicBezTo>
                    <a:pt x="17" y="132"/>
                    <a:pt x="17" y="132"/>
                    <a:pt x="17" y="132"/>
                  </a:cubicBezTo>
                  <a:cubicBezTo>
                    <a:pt x="16" y="131"/>
                    <a:pt x="16" y="131"/>
                    <a:pt x="16" y="131"/>
                  </a:cubicBezTo>
                  <a:cubicBezTo>
                    <a:pt x="17" y="129"/>
                    <a:pt x="17" y="129"/>
                    <a:pt x="17" y="129"/>
                  </a:cubicBezTo>
                  <a:cubicBezTo>
                    <a:pt x="15" y="128"/>
                    <a:pt x="15" y="128"/>
                    <a:pt x="15" y="128"/>
                  </a:cubicBezTo>
                  <a:cubicBezTo>
                    <a:pt x="17" y="128"/>
                    <a:pt x="17" y="128"/>
                    <a:pt x="17" y="128"/>
                  </a:cubicBezTo>
                  <a:lnTo>
                    <a:pt x="18" y="126"/>
                  </a:lnTo>
                  <a:close/>
                  <a:moveTo>
                    <a:pt x="16" y="118"/>
                  </a:moveTo>
                  <a:cubicBezTo>
                    <a:pt x="18" y="117"/>
                    <a:pt x="18" y="117"/>
                    <a:pt x="18" y="117"/>
                  </a:cubicBezTo>
                  <a:cubicBezTo>
                    <a:pt x="18" y="117"/>
                    <a:pt x="18" y="117"/>
                    <a:pt x="18" y="117"/>
                  </a:cubicBezTo>
                  <a:cubicBezTo>
                    <a:pt x="20" y="117"/>
                    <a:pt x="20" y="117"/>
                    <a:pt x="20" y="117"/>
                  </a:cubicBezTo>
                  <a:cubicBezTo>
                    <a:pt x="19" y="114"/>
                    <a:pt x="19" y="114"/>
                    <a:pt x="19" y="114"/>
                  </a:cubicBezTo>
                  <a:cubicBezTo>
                    <a:pt x="19" y="114"/>
                    <a:pt x="19" y="114"/>
                    <a:pt x="19" y="114"/>
                  </a:cubicBezTo>
                  <a:cubicBezTo>
                    <a:pt x="21" y="116"/>
                    <a:pt x="21" y="116"/>
                    <a:pt x="21" y="116"/>
                  </a:cubicBezTo>
                  <a:cubicBezTo>
                    <a:pt x="21" y="115"/>
                    <a:pt x="21" y="115"/>
                    <a:pt x="21" y="115"/>
                  </a:cubicBezTo>
                  <a:cubicBezTo>
                    <a:pt x="21" y="114"/>
                    <a:pt x="21" y="114"/>
                    <a:pt x="21" y="114"/>
                  </a:cubicBezTo>
                  <a:cubicBezTo>
                    <a:pt x="19" y="114"/>
                    <a:pt x="19" y="114"/>
                    <a:pt x="19" y="114"/>
                  </a:cubicBezTo>
                  <a:cubicBezTo>
                    <a:pt x="19" y="113"/>
                    <a:pt x="19" y="113"/>
                    <a:pt x="19" y="113"/>
                  </a:cubicBezTo>
                  <a:cubicBezTo>
                    <a:pt x="17" y="114"/>
                    <a:pt x="17" y="114"/>
                    <a:pt x="17" y="114"/>
                  </a:cubicBezTo>
                  <a:cubicBezTo>
                    <a:pt x="16" y="114"/>
                    <a:pt x="16" y="114"/>
                    <a:pt x="16" y="114"/>
                  </a:cubicBezTo>
                  <a:cubicBezTo>
                    <a:pt x="15" y="114"/>
                    <a:pt x="15" y="114"/>
                    <a:pt x="15" y="114"/>
                  </a:cubicBezTo>
                  <a:cubicBezTo>
                    <a:pt x="15" y="114"/>
                    <a:pt x="15" y="114"/>
                    <a:pt x="15" y="114"/>
                  </a:cubicBezTo>
                  <a:cubicBezTo>
                    <a:pt x="14" y="113"/>
                    <a:pt x="14" y="113"/>
                    <a:pt x="14" y="113"/>
                  </a:cubicBezTo>
                  <a:cubicBezTo>
                    <a:pt x="12" y="116"/>
                    <a:pt x="12" y="116"/>
                    <a:pt x="12" y="116"/>
                  </a:cubicBezTo>
                  <a:cubicBezTo>
                    <a:pt x="14" y="117"/>
                    <a:pt x="14" y="117"/>
                    <a:pt x="14" y="117"/>
                  </a:cubicBezTo>
                  <a:cubicBezTo>
                    <a:pt x="14" y="116"/>
                    <a:pt x="14" y="116"/>
                    <a:pt x="14" y="116"/>
                  </a:cubicBezTo>
                  <a:cubicBezTo>
                    <a:pt x="16" y="117"/>
                    <a:pt x="16" y="117"/>
                    <a:pt x="16" y="117"/>
                  </a:cubicBezTo>
                  <a:cubicBezTo>
                    <a:pt x="17" y="119"/>
                    <a:pt x="17" y="119"/>
                    <a:pt x="17" y="119"/>
                  </a:cubicBezTo>
                  <a:cubicBezTo>
                    <a:pt x="19" y="119"/>
                    <a:pt x="19" y="119"/>
                    <a:pt x="19" y="119"/>
                  </a:cubicBezTo>
                  <a:cubicBezTo>
                    <a:pt x="20" y="118"/>
                    <a:pt x="20" y="118"/>
                    <a:pt x="20" y="118"/>
                  </a:cubicBezTo>
                  <a:cubicBezTo>
                    <a:pt x="19" y="117"/>
                    <a:pt x="19" y="117"/>
                    <a:pt x="19" y="117"/>
                  </a:cubicBezTo>
                  <a:lnTo>
                    <a:pt x="16" y="118"/>
                  </a:lnTo>
                  <a:close/>
                  <a:moveTo>
                    <a:pt x="27" y="107"/>
                  </a:moveTo>
                  <a:cubicBezTo>
                    <a:pt x="27" y="106"/>
                    <a:pt x="27" y="106"/>
                    <a:pt x="27" y="106"/>
                  </a:cubicBezTo>
                  <a:cubicBezTo>
                    <a:pt x="30" y="107"/>
                    <a:pt x="30" y="107"/>
                    <a:pt x="30" y="107"/>
                  </a:cubicBezTo>
                  <a:cubicBezTo>
                    <a:pt x="29" y="105"/>
                    <a:pt x="29" y="105"/>
                    <a:pt x="29" y="105"/>
                  </a:cubicBezTo>
                  <a:cubicBezTo>
                    <a:pt x="28" y="103"/>
                    <a:pt x="28" y="103"/>
                    <a:pt x="28" y="103"/>
                  </a:cubicBezTo>
                  <a:cubicBezTo>
                    <a:pt x="29" y="101"/>
                    <a:pt x="29" y="101"/>
                    <a:pt x="29" y="101"/>
                  </a:cubicBezTo>
                  <a:cubicBezTo>
                    <a:pt x="30" y="101"/>
                    <a:pt x="30" y="101"/>
                    <a:pt x="30" y="101"/>
                  </a:cubicBezTo>
                  <a:cubicBezTo>
                    <a:pt x="29" y="103"/>
                    <a:pt x="29" y="103"/>
                    <a:pt x="29" y="103"/>
                  </a:cubicBezTo>
                  <a:cubicBezTo>
                    <a:pt x="30" y="105"/>
                    <a:pt x="30" y="105"/>
                    <a:pt x="30" y="105"/>
                  </a:cubicBezTo>
                  <a:cubicBezTo>
                    <a:pt x="32" y="106"/>
                    <a:pt x="32" y="106"/>
                    <a:pt x="32" y="106"/>
                  </a:cubicBezTo>
                  <a:cubicBezTo>
                    <a:pt x="34" y="104"/>
                    <a:pt x="34" y="104"/>
                    <a:pt x="34" y="104"/>
                  </a:cubicBezTo>
                  <a:cubicBezTo>
                    <a:pt x="32" y="102"/>
                    <a:pt x="32" y="102"/>
                    <a:pt x="32" y="102"/>
                  </a:cubicBezTo>
                  <a:cubicBezTo>
                    <a:pt x="34" y="103"/>
                    <a:pt x="34" y="103"/>
                    <a:pt x="34" y="103"/>
                  </a:cubicBezTo>
                  <a:cubicBezTo>
                    <a:pt x="36" y="102"/>
                    <a:pt x="36" y="102"/>
                    <a:pt x="36" y="102"/>
                  </a:cubicBezTo>
                  <a:cubicBezTo>
                    <a:pt x="35" y="100"/>
                    <a:pt x="35" y="100"/>
                    <a:pt x="35" y="100"/>
                  </a:cubicBezTo>
                  <a:cubicBezTo>
                    <a:pt x="31" y="100"/>
                    <a:pt x="31" y="100"/>
                    <a:pt x="31" y="100"/>
                  </a:cubicBezTo>
                  <a:cubicBezTo>
                    <a:pt x="33" y="99"/>
                    <a:pt x="33" y="99"/>
                    <a:pt x="33" y="99"/>
                  </a:cubicBezTo>
                  <a:cubicBezTo>
                    <a:pt x="33" y="100"/>
                    <a:pt x="33" y="100"/>
                    <a:pt x="33" y="100"/>
                  </a:cubicBezTo>
                  <a:cubicBezTo>
                    <a:pt x="35" y="98"/>
                    <a:pt x="35" y="98"/>
                    <a:pt x="35" y="98"/>
                  </a:cubicBezTo>
                  <a:cubicBezTo>
                    <a:pt x="35" y="96"/>
                    <a:pt x="35" y="96"/>
                    <a:pt x="35" y="96"/>
                  </a:cubicBezTo>
                  <a:cubicBezTo>
                    <a:pt x="38" y="97"/>
                    <a:pt x="38" y="97"/>
                    <a:pt x="38" y="97"/>
                  </a:cubicBezTo>
                  <a:cubicBezTo>
                    <a:pt x="40" y="96"/>
                    <a:pt x="40" y="96"/>
                    <a:pt x="40" y="96"/>
                  </a:cubicBezTo>
                  <a:cubicBezTo>
                    <a:pt x="40" y="95"/>
                    <a:pt x="40" y="95"/>
                    <a:pt x="40" y="95"/>
                  </a:cubicBezTo>
                  <a:cubicBezTo>
                    <a:pt x="38" y="96"/>
                    <a:pt x="38" y="96"/>
                    <a:pt x="38" y="96"/>
                  </a:cubicBezTo>
                  <a:cubicBezTo>
                    <a:pt x="37" y="96"/>
                    <a:pt x="37" y="96"/>
                    <a:pt x="37" y="96"/>
                  </a:cubicBezTo>
                  <a:cubicBezTo>
                    <a:pt x="36" y="95"/>
                    <a:pt x="36" y="95"/>
                    <a:pt x="36" y="95"/>
                  </a:cubicBezTo>
                  <a:cubicBezTo>
                    <a:pt x="38" y="93"/>
                    <a:pt x="38" y="93"/>
                    <a:pt x="38" y="93"/>
                  </a:cubicBezTo>
                  <a:cubicBezTo>
                    <a:pt x="38" y="93"/>
                    <a:pt x="38" y="93"/>
                    <a:pt x="38" y="93"/>
                  </a:cubicBezTo>
                  <a:cubicBezTo>
                    <a:pt x="40" y="92"/>
                    <a:pt x="40" y="92"/>
                    <a:pt x="40" y="92"/>
                  </a:cubicBezTo>
                  <a:cubicBezTo>
                    <a:pt x="39" y="91"/>
                    <a:pt x="39" y="91"/>
                    <a:pt x="39" y="91"/>
                  </a:cubicBezTo>
                  <a:cubicBezTo>
                    <a:pt x="40" y="89"/>
                    <a:pt x="40" y="89"/>
                    <a:pt x="40" y="89"/>
                  </a:cubicBezTo>
                  <a:cubicBezTo>
                    <a:pt x="39" y="87"/>
                    <a:pt x="39" y="87"/>
                    <a:pt x="39" y="87"/>
                  </a:cubicBezTo>
                  <a:cubicBezTo>
                    <a:pt x="38" y="86"/>
                    <a:pt x="38" y="86"/>
                    <a:pt x="38" y="86"/>
                  </a:cubicBezTo>
                  <a:cubicBezTo>
                    <a:pt x="36" y="88"/>
                    <a:pt x="34" y="90"/>
                    <a:pt x="31" y="91"/>
                  </a:cubicBezTo>
                  <a:cubicBezTo>
                    <a:pt x="29" y="91"/>
                    <a:pt x="29" y="91"/>
                    <a:pt x="29" y="91"/>
                  </a:cubicBezTo>
                  <a:cubicBezTo>
                    <a:pt x="27" y="93"/>
                    <a:pt x="27" y="93"/>
                    <a:pt x="27" y="93"/>
                  </a:cubicBezTo>
                  <a:cubicBezTo>
                    <a:pt x="28" y="95"/>
                    <a:pt x="28" y="95"/>
                    <a:pt x="28" y="95"/>
                  </a:cubicBezTo>
                  <a:cubicBezTo>
                    <a:pt x="29" y="96"/>
                    <a:pt x="29" y="96"/>
                    <a:pt x="29" y="96"/>
                  </a:cubicBezTo>
                  <a:cubicBezTo>
                    <a:pt x="29" y="97"/>
                    <a:pt x="29" y="97"/>
                    <a:pt x="29" y="97"/>
                  </a:cubicBezTo>
                  <a:cubicBezTo>
                    <a:pt x="28" y="96"/>
                    <a:pt x="28" y="96"/>
                    <a:pt x="28" y="96"/>
                  </a:cubicBezTo>
                  <a:cubicBezTo>
                    <a:pt x="26" y="97"/>
                    <a:pt x="26" y="97"/>
                    <a:pt x="26" y="97"/>
                  </a:cubicBezTo>
                  <a:cubicBezTo>
                    <a:pt x="25" y="95"/>
                    <a:pt x="25" y="95"/>
                    <a:pt x="25" y="95"/>
                  </a:cubicBezTo>
                  <a:cubicBezTo>
                    <a:pt x="26" y="95"/>
                    <a:pt x="26" y="95"/>
                    <a:pt x="26" y="95"/>
                  </a:cubicBezTo>
                  <a:cubicBezTo>
                    <a:pt x="23" y="94"/>
                    <a:pt x="23" y="94"/>
                    <a:pt x="23" y="94"/>
                  </a:cubicBezTo>
                  <a:cubicBezTo>
                    <a:pt x="23" y="96"/>
                    <a:pt x="23" y="96"/>
                    <a:pt x="23" y="96"/>
                  </a:cubicBezTo>
                  <a:cubicBezTo>
                    <a:pt x="23" y="96"/>
                    <a:pt x="23" y="96"/>
                    <a:pt x="23" y="96"/>
                  </a:cubicBezTo>
                  <a:cubicBezTo>
                    <a:pt x="22" y="96"/>
                    <a:pt x="22" y="96"/>
                    <a:pt x="22" y="96"/>
                  </a:cubicBezTo>
                  <a:cubicBezTo>
                    <a:pt x="21" y="98"/>
                    <a:pt x="21" y="98"/>
                    <a:pt x="21" y="98"/>
                  </a:cubicBezTo>
                  <a:cubicBezTo>
                    <a:pt x="22" y="100"/>
                    <a:pt x="22" y="100"/>
                    <a:pt x="22" y="100"/>
                  </a:cubicBezTo>
                  <a:cubicBezTo>
                    <a:pt x="23" y="100"/>
                    <a:pt x="23" y="100"/>
                    <a:pt x="23" y="100"/>
                  </a:cubicBezTo>
                  <a:cubicBezTo>
                    <a:pt x="22" y="101"/>
                    <a:pt x="22" y="101"/>
                    <a:pt x="22" y="101"/>
                  </a:cubicBezTo>
                  <a:cubicBezTo>
                    <a:pt x="25" y="101"/>
                    <a:pt x="25" y="101"/>
                    <a:pt x="25" y="101"/>
                  </a:cubicBezTo>
                  <a:cubicBezTo>
                    <a:pt x="22" y="102"/>
                    <a:pt x="22" y="102"/>
                    <a:pt x="22" y="102"/>
                  </a:cubicBezTo>
                  <a:cubicBezTo>
                    <a:pt x="21" y="103"/>
                    <a:pt x="21" y="103"/>
                    <a:pt x="21" y="103"/>
                  </a:cubicBezTo>
                  <a:cubicBezTo>
                    <a:pt x="23" y="104"/>
                    <a:pt x="23" y="104"/>
                    <a:pt x="23" y="104"/>
                  </a:cubicBezTo>
                  <a:cubicBezTo>
                    <a:pt x="26" y="105"/>
                    <a:pt x="26" y="105"/>
                    <a:pt x="26" y="105"/>
                  </a:cubicBezTo>
                  <a:cubicBezTo>
                    <a:pt x="26" y="106"/>
                    <a:pt x="26" y="106"/>
                    <a:pt x="26" y="106"/>
                  </a:cubicBezTo>
                  <a:cubicBezTo>
                    <a:pt x="24" y="106"/>
                    <a:pt x="24" y="106"/>
                    <a:pt x="24" y="106"/>
                  </a:cubicBezTo>
                  <a:cubicBezTo>
                    <a:pt x="24" y="107"/>
                    <a:pt x="24" y="107"/>
                    <a:pt x="24" y="107"/>
                  </a:cubicBezTo>
                  <a:cubicBezTo>
                    <a:pt x="21" y="109"/>
                    <a:pt x="21" y="109"/>
                    <a:pt x="21" y="109"/>
                  </a:cubicBezTo>
                  <a:cubicBezTo>
                    <a:pt x="23" y="111"/>
                    <a:pt x="23" y="111"/>
                    <a:pt x="23" y="111"/>
                  </a:cubicBezTo>
                  <a:cubicBezTo>
                    <a:pt x="25" y="111"/>
                    <a:pt x="25" y="111"/>
                    <a:pt x="25" y="111"/>
                  </a:cubicBezTo>
                  <a:cubicBezTo>
                    <a:pt x="26" y="109"/>
                    <a:pt x="26" y="109"/>
                    <a:pt x="26" y="109"/>
                  </a:cubicBezTo>
                  <a:cubicBezTo>
                    <a:pt x="28" y="108"/>
                    <a:pt x="28" y="108"/>
                    <a:pt x="28" y="108"/>
                  </a:cubicBezTo>
                  <a:lnTo>
                    <a:pt x="27" y="107"/>
                  </a:lnTo>
                  <a:close/>
                  <a:moveTo>
                    <a:pt x="70" y="235"/>
                  </a:moveTo>
                  <a:cubicBezTo>
                    <a:pt x="69" y="235"/>
                    <a:pt x="68" y="236"/>
                    <a:pt x="68" y="237"/>
                  </a:cubicBezTo>
                  <a:cubicBezTo>
                    <a:pt x="67" y="238"/>
                    <a:pt x="67" y="240"/>
                    <a:pt x="66" y="242"/>
                  </a:cubicBezTo>
                  <a:cubicBezTo>
                    <a:pt x="67" y="241"/>
                    <a:pt x="67" y="241"/>
                    <a:pt x="67" y="241"/>
                  </a:cubicBezTo>
                  <a:cubicBezTo>
                    <a:pt x="69" y="242"/>
                    <a:pt x="69" y="242"/>
                    <a:pt x="69" y="242"/>
                  </a:cubicBezTo>
                  <a:cubicBezTo>
                    <a:pt x="70" y="241"/>
                    <a:pt x="71" y="240"/>
                    <a:pt x="72" y="239"/>
                  </a:cubicBezTo>
                  <a:cubicBezTo>
                    <a:pt x="74" y="238"/>
                    <a:pt x="75" y="236"/>
                    <a:pt x="76" y="235"/>
                  </a:cubicBezTo>
                  <a:cubicBezTo>
                    <a:pt x="75" y="233"/>
                    <a:pt x="75" y="233"/>
                    <a:pt x="75" y="233"/>
                  </a:cubicBezTo>
                  <a:cubicBezTo>
                    <a:pt x="74" y="232"/>
                    <a:pt x="74" y="232"/>
                    <a:pt x="74" y="232"/>
                  </a:cubicBezTo>
                  <a:cubicBezTo>
                    <a:pt x="75" y="230"/>
                    <a:pt x="75" y="230"/>
                    <a:pt x="75" y="230"/>
                  </a:cubicBezTo>
                  <a:cubicBezTo>
                    <a:pt x="73" y="231"/>
                    <a:pt x="73" y="231"/>
                    <a:pt x="73" y="231"/>
                  </a:cubicBezTo>
                  <a:cubicBezTo>
                    <a:pt x="71" y="232"/>
                    <a:pt x="71" y="232"/>
                    <a:pt x="71" y="232"/>
                  </a:cubicBezTo>
                  <a:lnTo>
                    <a:pt x="70" y="235"/>
                  </a:lnTo>
                  <a:close/>
                  <a:moveTo>
                    <a:pt x="18" y="208"/>
                  </a:moveTo>
                  <a:cubicBezTo>
                    <a:pt x="17" y="209"/>
                    <a:pt x="17" y="209"/>
                    <a:pt x="17" y="209"/>
                  </a:cubicBezTo>
                  <a:cubicBezTo>
                    <a:pt x="17" y="210"/>
                    <a:pt x="17" y="210"/>
                    <a:pt x="17" y="210"/>
                  </a:cubicBezTo>
                  <a:cubicBezTo>
                    <a:pt x="16" y="212"/>
                    <a:pt x="16" y="212"/>
                    <a:pt x="16" y="212"/>
                  </a:cubicBezTo>
                  <a:cubicBezTo>
                    <a:pt x="16" y="214"/>
                    <a:pt x="16" y="214"/>
                    <a:pt x="16" y="214"/>
                  </a:cubicBezTo>
                  <a:cubicBezTo>
                    <a:pt x="14" y="216"/>
                    <a:pt x="14" y="216"/>
                    <a:pt x="14" y="216"/>
                  </a:cubicBezTo>
                  <a:cubicBezTo>
                    <a:pt x="14" y="218"/>
                    <a:pt x="14" y="218"/>
                    <a:pt x="14" y="218"/>
                  </a:cubicBezTo>
                  <a:cubicBezTo>
                    <a:pt x="12" y="217"/>
                    <a:pt x="12" y="217"/>
                    <a:pt x="12" y="217"/>
                  </a:cubicBezTo>
                  <a:cubicBezTo>
                    <a:pt x="10" y="218"/>
                    <a:pt x="10" y="218"/>
                    <a:pt x="10" y="218"/>
                  </a:cubicBezTo>
                  <a:cubicBezTo>
                    <a:pt x="8" y="217"/>
                    <a:pt x="8" y="217"/>
                    <a:pt x="8" y="217"/>
                  </a:cubicBezTo>
                  <a:cubicBezTo>
                    <a:pt x="6" y="219"/>
                    <a:pt x="6" y="219"/>
                    <a:pt x="6" y="219"/>
                  </a:cubicBezTo>
                  <a:cubicBezTo>
                    <a:pt x="6" y="220"/>
                    <a:pt x="6" y="220"/>
                    <a:pt x="6" y="220"/>
                  </a:cubicBezTo>
                  <a:cubicBezTo>
                    <a:pt x="9" y="222"/>
                    <a:pt x="9" y="222"/>
                    <a:pt x="9" y="222"/>
                  </a:cubicBezTo>
                  <a:cubicBezTo>
                    <a:pt x="10" y="221"/>
                    <a:pt x="10" y="221"/>
                    <a:pt x="10" y="221"/>
                  </a:cubicBezTo>
                  <a:cubicBezTo>
                    <a:pt x="7" y="224"/>
                    <a:pt x="7" y="224"/>
                    <a:pt x="7" y="224"/>
                  </a:cubicBezTo>
                  <a:cubicBezTo>
                    <a:pt x="6" y="224"/>
                    <a:pt x="6" y="224"/>
                    <a:pt x="6" y="224"/>
                  </a:cubicBezTo>
                  <a:cubicBezTo>
                    <a:pt x="4" y="224"/>
                    <a:pt x="4" y="224"/>
                    <a:pt x="4" y="224"/>
                  </a:cubicBezTo>
                  <a:cubicBezTo>
                    <a:pt x="3" y="225"/>
                    <a:pt x="3" y="225"/>
                    <a:pt x="3" y="225"/>
                  </a:cubicBezTo>
                  <a:cubicBezTo>
                    <a:pt x="0" y="226"/>
                    <a:pt x="0" y="226"/>
                    <a:pt x="0" y="226"/>
                  </a:cubicBezTo>
                  <a:cubicBezTo>
                    <a:pt x="2" y="229"/>
                    <a:pt x="2" y="229"/>
                    <a:pt x="2" y="229"/>
                  </a:cubicBezTo>
                  <a:cubicBezTo>
                    <a:pt x="3" y="230"/>
                    <a:pt x="3" y="230"/>
                    <a:pt x="3" y="230"/>
                  </a:cubicBezTo>
                  <a:cubicBezTo>
                    <a:pt x="4" y="232"/>
                    <a:pt x="4" y="232"/>
                    <a:pt x="4" y="232"/>
                  </a:cubicBezTo>
                  <a:cubicBezTo>
                    <a:pt x="6" y="232"/>
                    <a:pt x="6" y="232"/>
                    <a:pt x="6" y="232"/>
                  </a:cubicBezTo>
                  <a:cubicBezTo>
                    <a:pt x="6" y="234"/>
                    <a:pt x="6" y="234"/>
                    <a:pt x="6" y="234"/>
                  </a:cubicBezTo>
                  <a:cubicBezTo>
                    <a:pt x="7" y="235"/>
                    <a:pt x="7" y="235"/>
                    <a:pt x="7" y="235"/>
                  </a:cubicBezTo>
                  <a:cubicBezTo>
                    <a:pt x="9" y="236"/>
                    <a:pt x="9" y="236"/>
                    <a:pt x="9" y="236"/>
                  </a:cubicBezTo>
                  <a:cubicBezTo>
                    <a:pt x="11" y="238"/>
                    <a:pt x="11" y="238"/>
                    <a:pt x="11" y="238"/>
                  </a:cubicBezTo>
                  <a:cubicBezTo>
                    <a:pt x="13" y="238"/>
                    <a:pt x="13" y="238"/>
                    <a:pt x="13" y="238"/>
                  </a:cubicBezTo>
                  <a:cubicBezTo>
                    <a:pt x="15" y="238"/>
                    <a:pt x="15" y="238"/>
                    <a:pt x="15" y="238"/>
                  </a:cubicBezTo>
                  <a:cubicBezTo>
                    <a:pt x="16" y="239"/>
                    <a:pt x="16" y="239"/>
                    <a:pt x="16" y="239"/>
                  </a:cubicBezTo>
                  <a:cubicBezTo>
                    <a:pt x="17" y="239"/>
                    <a:pt x="17" y="239"/>
                    <a:pt x="17" y="239"/>
                  </a:cubicBezTo>
                  <a:cubicBezTo>
                    <a:pt x="17" y="238"/>
                    <a:pt x="17" y="238"/>
                    <a:pt x="17" y="238"/>
                  </a:cubicBezTo>
                  <a:cubicBezTo>
                    <a:pt x="18" y="237"/>
                    <a:pt x="18" y="237"/>
                    <a:pt x="18" y="237"/>
                  </a:cubicBezTo>
                  <a:cubicBezTo>
                    <a:pt x="18" y="238"/>
                    <a:pt x="18" y="238"/>
                    <a:pt x="18" y="238"/>
                  </a:cubicBezTo>
                  <a:cubicBezTo>
                    <a:pt x="19" y="236"/>
                    <a:pt x="19" y="236"/>
                    <a:pt x="19" y="236"/>
                  </a:cubicBezTo>
                  <a:cubicBezTo>
                    <a:pt x="21" y="235"/>
                    <a:pt x="21" y="235"/>
                    <a:pt x="21" y="235"/>
                  </a:cubicBezTo>
                  <a:cubicBezTo>
                    <a:pt x="21" y="234"/>
                    <a:pt x="21" y="234"/>
                    <a:pt x="21" y="234"/>
                  </a:cubicBezTo>
                  <a:cubicBezTo>
                    <a:pt x="20" y="233"/>
                    <a:pt x="20" y="233"/>
                    <a:pt x="20" y="233"/>
                  </a:cubicBezTo>
                  <a:cubicBezTo>
                    <a:pt x="20" y="232"/>
                    <a:pt x="20" y="232"/>
                    <a:pt x="20" y="232"/>
                  </a:cubicBezTo>
                  <a:cubicBezTo>
                    <a:pt x="22" y="231"/>
                    <a:pt x="22" y="231"/>
                    <a:pt x="22" y="231"/>
                  </a:cubicBezTo>
                  <a:cubicBezTo>
                    <a:pt x="23" y="229"/>
                    <a:pt x="23" y="229"/>
                    <a:pt x="23" y="229"/>
                  </a:cubicBezTo>
                  <a:cubicBezTo>
                    <a:pt x="25" y="230"/>
                    <a:pt x="25" y="230"/>
                    <a:pt x="25" y="230"/>
                  </a:cubicBezTo>
                  <a:cubicBezTo>
                    <a:pt x="25" y="230"/>
                    <a:pt x="26" y="231"/>
                    <a:pt x="27" y="232"/>
                  </a:cubicBezTo>
                  <a:cubicBezTo>
                    <a:pt x="27" y="233"/>
                    <a:pt x="28" y="235"/>
                    <a:pt x="28" y="237"/>
                  </a:cubicBezTo>
                  <a:cubicBezTo>
                    <a:pt x="30" y="237"/>
                    <a:pt x="30" y="237"/>
                    <a:pt x="30" y="237"/>
                  </a:cubicBezTo>
                  <a:cubicBezTo>
                    <a:pt x="31" y="238"/>
                    <a:pt x="31" y="238"/>
                    <a:pt x="31" y="238"/>
                  </a:cubicBezTo>
                  <a:cubicBezTo>
                    <a:pt x="30" y="241"/>
                    <a:pt x="30" y="241"/>
                    <a:pt x="30" y="241"/>
                  </a:cubicBezTo>
                  <a:cubicBezTo>
                    <a:pt x="32" y="242"/>
                    <a:pt x="32" y="242"/>
                    <a:pt x="32" y="242"/>
                  </a:cubicBezTo>
                  <a:cubicBezTo>
                    <a:pt x="34" y="241"/>
                    <a:pt x="34" y="241"/>
                    <a:pt x="34" y="241"/>
                  </a:cubicBezTo>
                  <a:cubicBezTo>
                    <a:pt x="37" y="242"/>
                    <a:pt x="37" y="242"/>
                    <a:pt x="37" y="242"/>
                  </a:cubicBezTo>
                  <a:cubicBezTo>
                    <a:pt x="37" y="239"/>
                    <a:pt x="38" y="241"/>
                    <a:pt x="41" y="241"/>
                  </a:cubicBezTo>
                  <a:cubicBezTo>
                    <a:pt x="41" y="241"/>
                    <a:pt x="41" y="241"/>
                    <a:pt x="41" y="241"/>
                  </a:cubicBezTo>
                  <a:cubicBezTo>
                    <a:pt x="44" y="243"/>
                    <a:pt x="44" y="243"/>
                    <a:pt x="44" y="243"/>
                  </a:cubicBezTo>
                  <a:cubicBezTo>
                    <a:pt x="45" y="242"/>
                    <a:pt x="46" y="242"/>
                    <a:pt x="47" y="241"/>
                  </a:cubicBezTo>
                  <a:cubicBezTo>
                    <a:pt x="47" y="240"/>
                    <a:pt x="47" y="237"/>
                    <a:pt x="48" y="236"/>
                  </a:cubicBezTo>
                  <a:cubicBezTo>
                    <a:pt x="48" y="236"/>
                    <a:pt x="51" y="236"/>
                    <a:pt x="51" y="236"/>
                  </a:cubicBezTo>
                  <a:cubicBezTo>
                    <a:pt x="52" y="237"/>
                    <a:pt x="52" y="237"/>
                    <a:pt x="52" y="237"/>
                  </a:cubicBezTo>
                  <a:cubicBezTo>
                    <a:pt x="54" y="234"/>
                    <a:pt x="54" y="234"/>
                    <a:pt x="54" y="234"/>
                  </a:cubicBezTo>
                  <a:cubicBezTo>
                    <a:pt x="54" y="232"/>
                    <a:pt x="54" y="232"/>
                    <a:pt x="54" y="232"/>
                  </a:cubicBezTo>
                  <a:cubicBezTo>
                    <a:pt x="54" y="232"/>
                    <a:pt x="54" y="232"/>
                    <a:pt x="54" y="232"/>
                  </a:cubicBezTo>
                  <a:cubicBezTo>
                    <a:pt x="51" y="233"/>
                    <a:pt x="51" y="233"/>
                    <a:pt x="51" y="233"/>
                  </a:cubicBezTo>
                  <a:cubicBezTo>
                    <a:pt x="53" y="231"/>
                    <a:pt x="53" y="229"/>
                    <a:pt x="53" y="227"/>
                  </a:cubicBezTo>
                  <a:cubicBezTo>
                    <a:pt x="51" y="226"/>
                    <a:pt x="51" y="226"/>
                    <a:pt x="51" y="226"/>
                  </a:cubicBezTo>
                  <a:cubicBezTo>
                    <a:pt x="51" y="225"/>
                    <a:pt x="51" y="225"/>
                    <a:pt x="51" y="225"/>
                  </a:cubicBezTo>
                  <a:cubicBezTo>
                    <a:pt x="53" y="225"/>
                    <a:pt x="53" y="225"/>
                    <a:pt x="53" y="225"/>
                  </a:cubicBezTo>
                  <a:cubicBezTo>
                    <a:pt x="54" y="227"/>
                    <a:pt x="54" y="227"/>
                    <a:pt x="54" y="227"/>
                  </a:cubicBezTo>
                  <a:cubicBezTo>
                    <a:pt x="54" y="228"/>
                    <a:pt x="54" y="228"/>
                    <a:pt x="54" y="228"/>
                  </a:cubicBezTo>
                  <a:cubicBezTo>
                    <a:pt x="54" y="231"/>
                    <a:pt x="54" y="231"/>
                    <a:pt x="54" y="231"/>
                  </a:cubicBezTo>
                  <a:cubicBezTo>
                    <a:pt x="54" y="232"/>
                    <a:pt x="55" y="232"/>
                    <a:pt x="55" y="233"/>
                  </a:cubicBezTo>
                  <a:cubicBezTo>
                    <a:pt x="56" y="232"/>
                    <a:pt x="57" y="230"/>
                    <a:pt x="57" y="229"/>
                  </a:cubicBezTo>
                  <a:cubicBezTo>
                    <a:pt x="57" y="228"/>
                    <a:pt x="56" y="227"/>
                    <a:pt x="56" y="225"/>
                  </a:cubicBezTo>
                  <a:cubicBezTo>
                    <a:pt x="55" y="224"/>
                    <a:pt x="55" y="224"/>
                    <a:pt x="55" y="224"/>
                  </a:cubicBezTo>
                  <a:cubicBezTo>
                    <a:pt x="55" y="222"/>
                    <a:pt x="55" y="222"/>
                    <a:pt x="55" y="222"/>
                  </a:cubicBezTo>
                  <a:cubicBezTo>
                    <a:pt x="54" y="222"/>
                    <a:pt x="54" y="222"/>
                    <a:pt x="54" y="222"/>
                  </a:cubicBezTo>
                  <a:cubicBezTo>
                    <a:pt x="52" y="222"/>
                    <a:pt x="52" y="222"/>
                    <a:pt x="52" y="222"/>
                  </a:cubicBezTo>
                  <a:cubicBezTo>
                    <a:pt x="51" y="221"/>
                    <a:pt x="51" y="221"/>
                    <a:pt x="51" y="221"/>
                  </a:cubicBezTo>
                  <a:cubicBezTo>
                    <a:pt x="49" y="222"/>
                    <a:pt x="49" y="222"/>
                    <a:pt x="49" y="222"/>
                  </a:cubicBezTo>
                  <a:cubicBezTo>
                    <a:pt x="47" y="224"/>
                    <a:pt x="47" y="224"/>
                    <a:pt x="47" y="224"/>
                  </a:cubicBezTo>
                  <a:cubicBezTo>
                    <a:pt x="47" y="223"/>
                    <a:pt x="47" y="223"/>
                    <a:pt x="47" y="223"/>
                  </a:cubicBezTo>
                  <a:cubicBezTo>
                    <a:pt x="49" y="221"/>
                    <a:pt x="49" y="221"/>
                    <a:pt x="49" y="221"/>
                  </a:cubicBezTo>
                  <a:cubicBezTo>
                    <a:pt x="51" y="220"/>
                    <a:pt x="51" y="220"/>
                    <a:pt x="51" y="220"/>
                  </a:cubicBezTo>
                  <a:cubicBezTo>
                    <a:pt x="52" y="219"/>
                    <a:pt x="52" y="219"/>
                    <a:pt x="52" y="219"/>
                  </a:cubicBezTo>
                  <a:cubicBezTo>
                    <a:pt x="52" y="217"/>
                    <a:pt x="52" y="217"/>
                    <a:pt x="52" y="217"/>
                  </a:cubicBezTo>
                  <a:cubicBezTo>
                    <a:pt x="51" y="215"/>
                    <a:pt x="51" y="215"/>
                    <a:pt x="51" y="215"/>
                  </a:cubicBezTo>
                  <a:cubicBezTo>
                    <a:pt x="50" y="216"/>
                    <a:pt x="50" y="216"/>
                    <a:pt x="50" y="216"/>
                  </a:cubicBezTo>
                  <a:cubicBezTo>
                    <a:pt x="51" y="217"/>
                    <a:pt x="51" y="217"/>
                    <a:pt x="51" y="217"/>
                  </a:cubicBezTo>
                  <a:cubicBezTo>
                    <a:pt x="49" y="217"/>
                    <a:pt x="49" y="213"/>
                    <a:pt x="47" y="211"/>
                  </a:cubicBezTo>
                  <a:cubicBezTo>
                    <a:pt x="46" y="211"/>
                    <a:pt x="46" y="211"/>
                    <a:pt x="46" y="211"/>
                  </a:cubicBezTo>
                  <a:cubicBezTo>
                    <a:pt x="46" y="209"/>
                    <a:pt x="46" y="209"/>
                    <a:pt x="46" y="209"/>
                  </a:cubicBezTo>
                  <a:cubicBezTo>
                    <a:pt x="45" y="208"/>
                    <a:pt x="45" y="208"/>
                    <a:pt x="45" y="208"/>
                  </a:cubicBezTo>
                  <a:cubicBezTo>
                    <a:pt x="45" y="205"/>
                    <a:pt x="45" y="205"/>
                    <a:pt x="45" y="205"/>
                  </a:cubicBezTo>
                  <a:cubicBezTo>
                    <a:pt x="44" y="203"/>
                    <a:pt x="44" y="203"/>
                    <a:pt x="44" y="203"/>
                  </a:cubicBezTo>
                  <a:cubicBezTo>
                    <a:pt x="43" y="203"/>
                    <a:pt x="43" y="203"/>
                    <a:pt x="43" y="203"/>
                  </a:cubicBezTo>
                  <a:cubicBezTo>
                    <a:pt x="41" y="203"/>
                    <a:pt x="41" y="203"/>
                    <a:pt x="41" y="203"/>
                  </a:cubicBezTo>
                  <a:cubicBezTo>
                    <a:pt x="39" y="202"/>
                    <a:pt x="39" y="202"/>
                    <a:pt x="39" y="202"/>
                  </a:cubicBezTo>
                  <a:cubicBezTo>
                    <a:pt x="38" y="202"/>
                    <a:pt x="38" y="202"/>
                    <a:pt x="38" y="202"/>
                  </a:cubicBezTo>
                  <a:cubicBezTo>
                    <a:pt x="37" y="202"/>
                    <a:pt x="37" y="202"/>
                    <a:pt x="37" y="202"/>
                  </a:cubicBezTo>
                  <a:cubicBezTo>
                    <a:pt x="35" y="203"/>
                    <a:pt x="35" y="203"/>
                    <a:pt x="35" y="203"/>
                  </a:cubicBezTo>
                  <a:cubicBezTo>
                    <a:pt x="33" y="203"/>
                    <a:pt x="33" y="203"/>
                    <a:pt x="33" y="203"/>
                  </a:cubicBezTo>
                  <a:cubicBezTo>
                    <a:pt x="31" y="204"/>
                    <a:pt x="31" y="204"/>
                    <a:pt x="31" y="204"/>
                  </a:cubicBezTo>
                  <a:cubicBezTo>
                    <a:pt x="28" y="204"/>
                    <a:pt x="28" y="204"/>
                    <a:pt x="28" y="204"/>
                  </a:cubicBezTo>
                  <a:cubicBezTo>
                    <a:pt x="28" y="203"/>
                    <a:pt x="27" y="203"/>
                    <a:pt x="27" y="203"/>
                  </a:cubicBezTo>
                  <a:cubicBezTo>
                    <a:pt x="26" y="204"/>
                    <a:pt x="26" y="206"/>
                    <a:pt x="25" y="207"/>
                  </a:cubicBezTo>
                  <a:cubicBezTo>
                    <a:pt x="24" y="208"/>
                    <a:pt x="24" y="208"/>
                    <a:pt x="24" y="208"/>
                  </a:cubicBezTo>
                  <a:cubicBezTo>
                    <a:pt x="21" y="207"/>
                    <a:pt x="21" y="207"/>
                    <a:pt x="21" y="207"/>
                  </a:cubicBezTo>
                  <a:lnTo>
                    <a:pt x="18" y="208"/>
                  </a:lnTo>
                  <a:close/>
                </a:path>
              </a:pathLst>
            </a:custGeom>
            <a:solidFill>
              <a:srgbClr val="F86F6C"/>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2" name="Freeform 43">
              <a:extLst>
                <a:ext uri="{FF2B5EF4-FFF2-40B4-BE49-F238E27FC236}">
                  <a16:creationId xmlns:a16="http://schemas.microsoft.com/office/drawing/2014/main" id="{C901EF32-884D-9F66-C19B-A24B0F0A0D51}"/>
                </a:ext>
              </a:extLst>
            </p:cNvPr>
            <p:cNvSpPr>
              <a:spLocks noEditPoints="1"/>
            </p:cNvSpPr>
            <p:nvPr/>
          </p:nvSpPr>
          <p:spPr bwMode="auto">
            <a:xfrm>
              <a:off x="9891713" y="5484813"/>
              <a:ext cx="644525" cy="660400"/>
            </a:xfrm>
            <a:custGeom>
              <a:avLst/>
              <a:gdLst>
                <a:gd name="T0" fmla="*/ 88 w 169"/>
                <a:gd name="T1" fmla="*/ 36 h 173"/>
                <a:gd name="T2" fmla="*/ 59 w 169"/>
                <a:gd name="T3" fmla="*/ 34 h 173"/>
                <a:gd name="T4" fmla="*/ 66 w 169"/>
                <a:gd name="T5" fmla="*/ 77 h 173"/>
                <a:gd name="T6" fmla="*/ 68 w 169"/>
                <a:gd name="T7" fmla="*/ 113 h 173"/>
                <a:gd name="T8" fmla="*/ 50 w 169"/>
                <a:gd name="T9" fmla="*/ 122 h 173"/>
                <a:gd name="T10" fmla="*/ 52 w 169"/>
                <a:gd name="T11" fmla="*/ 90 h 173"/>
                <a:gd name="T12" fmla="*/ 32 w 169"/>
                <a:gd name="T13" fmla="*/ 87 h 173"/>
                <a:gd name="T14" fmla="*/ 14 w 169"/>
                <a:gd name="T15" fmla="*/ 62 h 173"/>
                <a:gd name="T16" fmla="*/ 36 w 169"/>
                <a:gd name="T17" fmla="*/ 22 h 173"/>
                <a:gd name="T18" fmla="*/ 98 w 169"/>
                <a:gd name="T19" fmla="*/ 9 h 173"/>
                <a:gd name="T20" fmla="*/ 144 w 169"/>
                <a:gd name="T21" fmla="*/ 159 h 173"/>
                <a:gd name="T22" fmla="*/ 121 w 169"/>
                <a:gd name="T23" fmla="*/ 136 h 173"/>
                <a:gd name="T24" fmla="*/ 106 w 169"/>
                <a:gd name="T25" fmla="*/ 131 h 173"/>
                <a:gd name="T26" fmla="*/ 98 w 169"/>
                <a:gd name="T27" fmla="*/ 125 h 173"/>
                <a:gd name="T28" fmla="*/ 148 w 169"/>
                <a:gd name="T29" fmla="*/ 122 h 173"/>
                <a:gd name="T30" fmla="*/ 146 w 169"/>
                <a:gd name="T31" fmla="*/ 119 h 173"/>
                <a:gd name="T32" fmla="*/ 142 w 169"/>
                <a:gd name="T33" fmla="*/ 117 h 173"/>
                <a:gd name="T34" fmla="*/ 146 w 169"/>
                <a:gd name="T35" fmla="*/ 113 h 173"/>
                <a:gd name="T36" fmla="*/ 137 w 169"/>
                <a:gd name="T37" fmla="*/ 112 h 173"/>
                <a:gd name="T38" fmla="*/ 101 w 169"/>
                <a:gd name="T39" fmla="*/ 105 h 173"/>
                <a:gd name="T40" fmla="*/ 150 w 169"/>
                <a:gd name="T41" fmla="*/ 156 h 173"/>
                <a:gd name="T42" fmla="*/ 149 w 169"/>
                <a:gd name="T43" fmla="*/ 158 h 173"/>
                <a:gd name="T44" fmla="*/ 161 w 169"/>
                <a:gd name="T45" fmla="*/ 137 h 173"/>
                <a:gd name="T46" fmla="*/ 115 w 169"/>
                <a:gd name="T47" fmla="*/ 136 h 173"/>
                <a:gd name="T48" fmla="*/ 152 w 169"/>
                <a:gd name="T49" fmla="*/ 133 h 173"/>
                <a:gd name="T50" fmla="*/ 131 w 169"/>
                <a:gd name="T51" fmla="*/ 130 h 173"/>
                <a:gd name="T52" fmla="*/ 97 w 169"/>
                <a:gd name="T53" fmla="*/ 128 h 173"/>
                <a:gd name="T54" fmla="*/ 144 w 169"/>
                <a:gd name="T55" fmla="*/ 128 h 173"/>
                <a:gd name="T56" fmla="*/ 126 w 169"/>
                <a:gd name="T57" fmla="*/ 123 h 173"/>
                <a:gd name="T58" fmla="*/ 144 w 169"/>
                <a:gd name="T59" fmla="*/ 121 h 173"/>
                <a:gd name="T60" fmla="*/ 112 w 169"/>
                <a:gd name="T61" fmla="*/ 117 h 173"/>
                <a:gd name="T62" fmla="*/ 96 w 169"/>
                <a:gd name="T63" fmla="*/ 112 h 173"/>
                <a:gd name="T64" fmla="*/ 114 w 169"/>
                <a:gd name="T65" fmla="*/ 109 h 173"/>
                <a:gd name="T66" fmla="*/ 111 w 169"/>
                <a:gd name="T67" fmla="*/ 106 h 173"/>
                <a:gd name="T68" fmla="*/ 94 w 169"/>
                <a:gd name="T69" fmla="*/ 104 h 173"/>
                <a:gd name="T70" fmla="*/ 103 w 169"/>
                <a:gd name="T71" fmla="*/ 100 h 173"/>
                <a:gd name="T72" fmla="*/ 116 w 169"/>
                <a:gd name="T73" fmla="*/ 81 h 173"/>
                <a:gd name="T74" fmla="*/ 132 w 169"/>
                <a:gd name="T75" fmla="*/ 103 h 173"/>
                <a:gd name="T76" fmla="*/ 140 w 169"/>
                <a:gd name="T77" fmla="*/ 102 h 173"/>
                <a:gd name="T78" fmla="*/ 122 w 169"/>
                <a:gd name="T79" fmla="*/ 82 h 173"/>
                <a:gd name="T80" fmla="*/ 126 w 169"/>
                <a:gd name="T81" fmla="*/ 90 h 173"/>
                <a:gd name="T82" fmla="*/ 125 w 169"/>
                <a:gd name="T83" fmla="*/ 62 h 173"/>
                <a:gd name="T84" fmla="*/ 133 w 169"/>
                <a:gd name="T85" fmla="*/ 67 h 173"/>
                <a:gd name="T86" fmla="*/ 114 w 169"/>
                <a:gd name="T87" fmla="*/ 45 h 173"/>
                <a:gd name="T88" fmla="*/ 109 w 169"/>
                <a:gd name="T89" fmla="*/ 49 h 173"/>
                <a:gd name="T90" fmla="*/ 93 w 169"/>
                <a:gd name="T91" fmla="*/ 98 h 173"/>
                <a:gd name="T92" fmla="*/ 98 w 169"/>
                <a:gd name="T93" fmla="*/ 74 h 173"/>
                <a:gd name="T94" fmla="*/ 75 w 169"/>
                <a:gd name="T95" fmla="*/ 72 h 173"/>
                <a:gd name="T96" fmla="*/ 79 w 169"/>
                <a:gd name="T97" fmla="*/ 82 h 173"/>
                <a:gd name="T98" fmla="*/ 89 w 169"/>
                <a:gd name="T99" fmla="*/ 90 h 173"/>
                <a:gd name="T100" fmla="*/ 96 w 169"/>
                <a:gd name="T101" fmla="*/ 91 h 173"/>
                <a:gd name="T102" fmla="*/ 86 w 169"/>
                <a:gd name="T103" fmla="*/ 78 h 173"/>
                <a:gd name="T104" fmla="*/ 127 w 169"/>
                <a:gd name="T105" fmla="*/ 169 h 173"/>
                <a:gd name="T106" fmla="*/ 90 w 169"/>
                <a:gd name="T107" fmla="*/ 164 h 173"/>
                <a:gd name="T108" fmla="*/ 124 w 169"/>
                <a:gd name="T109" fmla="*/ 167 h 173"/>
                <a:gd name="T110" fmla="*/ 126 w 169"/>
                <a:gd name="T111" fmla="*/ 163 h 173"/>
                <a:gd name="T112" fmla="*/ 105 w 169"/>
                <a:gd name="T113" fmla="*/ 158 h 173"/>
                <a:gd name="T114" fmla="*/ 88 w 169"/>
                <a:gd name="T115" fmla="*/ 155 h 173"/>
                <a:gd name="T116" fmla="*/ 78 w 169"/>
                <a:gd name="T117" fmla="*/ 156 h 173"/>
                <a:gd name="T118" fmla="*/ 20 w 169"/>
                <a:gd name="T119" fmla="*/ 87 h 173"/>
                <a:gd name="T120" fmla="*/ 19 w 169"/>
                <a:gd name="T121" fmla="*/ 78 h 173"/>
                <a:gd name="T122" fmla="*/ 97 w 169"/>
                <a:gd name="T123" fmla="*/ 2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9" h="173">
                  <a:moveTo>
                    <a:pt x="127" y="26"/>
                  </a:moveTo>
                  <a:cubicBezTo>
                    <a:pt x="127" y="26"/>
                    <a:pt x="126" y="26"/>
                    <a:pt x="126" y="26"/>
                  </a:cubicBezTo>
                  <a:cubicBezTo>
                    <a:pt x="126" y="23"/>
                    <a:pt x="122" y="23"/>
                    <a:pt x="120" y="23"/>
                  </a:cubicBezTo>
                  <a:cubicBezTo>
                    <a:pt x="117" y="22"/>
                    <a:pt x="114" y="21"/>
                    <a:pt x="111" y="21"/>
                  </a:cubicBezTo>
                  <a:cubicBezTo>
                    <a:pt x="110" y="21"/>
                    <a:pt x="109" y="21"/>
                    <a:pt x="108" y="20"/>
                  </a:cubicBezTo>
                  <a:cubicBezTo>
                    <a:pt x="107" y="20"/>
                    <a:pt x="107" y="19"/>
                    <a:pt x="106" y="19"/>
                  </a:cubicBezTo>
                  <a:cubicBezTo>
                    <a:pt x="105" y="20"/>
                    <a:pt x="105" y="21"/>
                    <a:pt x="104" y="21"/>
                  </a:cubicBezTo>
                  <a:cubicBezTo>
                    <a:pt x="103" y="22"/>
                    <a:pt x="102" y="22"/>
                    <a:pt x="101" y="23"/>
                  </a:cubicBezTo>
                  <a:cubicBezTo>
                    <a:pt x="99" y="23"/>
                    <a:pt x="98" y="21"/>
                    <a:pt x="96" y="21"/>
                  </a:cubicBezTo>
                  <a:cubicBezTo>
                    <a:pt x="93" y="20"/>
                    <a:pt x="94" y="23"/>
                    <a:pt x="92" y="25"/>
                  </a:cubicBezTo>
                  <a:cubicBezTo>
                    <a:pt x="90" y="26"/>
                    <a:pt x="88" y="26"/>
                    <a:pt x="86" y="26"/>
                  </a:cubicBezTo>
                  <a:cubicBezTo>
                    <a:pt x="84" y="25"/>
                    <a:pt x="81" y="24"/>
                    <a:pt x="81" y="26"/>
                  </a:cubicBezTo>
                  <a:cubicBezTo>
                    <a:pt x="80" y="27"/>
                    <a:pt x="81" y="29"/>
                    <a:pt x="81" y="29"/>
                  </a:cubicBezTo>
                  <a:cubicBezTo>
                    <a:pt x="82" y="30"/>
                    <a:pt x="83" y="30"/>
                    <a:pt x="83" y="30"/>
                  </a:cubicBezTo>
                  <a:cubicBezTo>
                    <a:pt x="86" y="32"/>
                    <a:pt x="82" y="33"/>
                    <a:pt x="83" y="35"/>
                  </a:cubicBezTo>
                  <a:cubicBezTo>
                    <a:pt x="85" y="36"/>
                    <a:pt x="85" y="33"/>
                    <a:pt x="87" y="33"/>
                  </a:cubicBezTo>
                  <a:cubicBezTo>
                    <a:pt x="87" y="34"/>
                    <a:pt x="88" y="36"/>
                    <a:pt x="88" y="36"/>
                  </a:cubicBezTo>
                  <a:cubicBezTo>
                    <a:pt x="89" y="37"/>
                    <a:pt x="91" y="37"/>
                    <a:pt x="92" y="38"/>
                  </a:cubicBezTo>
                  <a:cubicBezTo>
                    <a:pt x="93" y="39"/>
                    <a:pt x="94" y="41"/>
                    <a:pt x="92" y="41"/>
                  </a:cubicBezTo>
                  <a:cubicBezTo>
                    <a:pt x="91" y="41"/>
                    <a:pt x="90" y="39"/>
                    <a:pt x="89" y="39"/>
                  </a:cubicBezTo>
                  <a:cubicBezTo>
                    <a:pt x="88" y="38"/>
                    <a:pt x="87" y="37"/>
                    <a:pt x="86" y="37"/>
                  </a:cubicBezTo>
                  <a:cubicBezTo>
                    <a:pt x="85" y="36"/>
                    <a:pt x="81" y="35"/>
                    <a:pt x="81" y="38"/>
                  </a:cubicBezTo>
                  <a:cubicBezTo>
                    <a:pt x="81" y="40"/>
                    <a:pt x="84" y="41"/>
                    <a:pt x="85" y="42"/>
                  </a:cubicBezTo>
                  <a:cubicBezTo>
                    <a:pt x="86" y="43"/>
                    <a:pt x="86" y="47"/>
                    <a:pt x="84" y="45"/>
                  </a:cubicBezTo>
                  <a:cubicBezTo>
                    <a:pt x="81" y="43"/>
                    <a:pt x="81" y="40"/>
                    <a:pt x="78" y="39"/>
                  </a:cubicBezTo>
                  <a:cubicBezTo>
                    <a:pt x="76" y="39"/>
                    <a:pt x="72" y="38"/>
                    <a:pt x="74" y="41"/>
                  </a:cubicBezTo>
                  <a:cubicBezTo>
                    <a:pt x="75" y="44"/>
                    <a:pt x="79" y="44"/>
                    <a:pt x="80" y="48"/>
                  </a:cubicBezTo>
                  <a:cubicBezTo>
                    <a:pt x="79" y="48"/>
                    <a:pt x="75" y="46"/>
                    <a:pt x="74" y="46"/>
                  </a:cubicBezTo>
                  <a:cubicBezTo>
                    <a:pt x="72" y="44"/>
                    <a:pt x="72" y="42"/>
                    <a:pt x="72" y="40"/>
                  </a:cubicBezTo>
                  <a:cubicBezTo>
                    <a:pt x="71" y="36"/>
                    <a:pt x="68" y="38"/>
                    <a:pt x="65" y="35"/>
                  </a:cubicBezTo>
                  <a:cubicBezTo>
                    <a:pt x="63" y="34"/>
                    <a:pt x="64" y="33"/>
                    <a:pt x="65" y="32"/>
                  </a:cubicBezTo>
                  <a:cubicBezTo>
                    <a:pt x="65" y="31"/>
                    <a:pt x="66" y="29"/>
                    <a:pt x="64" y="29"/>
                  </a:cubicBezTo>
                  <a:cubicBezTo>
                    <a:pt x="62" y="29"/>
                    <a:pt x="62" y="31"/>
                    <a:pt x="61" y="32"/>
                  </a:cubicBezTo>
                  <a:cubicBezTo>
                    <a:pt x="60" y="33"/>
                    <a:pt x="59" y="32"/>
                    <a:pt x="59" y="34"/>
                  </a:cubicBezTo>
                  <a:cubicBezTo>
                    <a:pt x="59" y="35"/>
                    <a:pt x="59" y="35"/>
                    <a:pt x="60" y="36"/>
                  </a:cubicBezTo>
                  <a:cubicBezTo>
                    <a:pt x="60" y="37"/>
                    <a:pt x="59" y="38"/>
                    <a:pt x="59" y="39"/>
                  </a:cubicBezTo>
                  <a:cubicBezTo>
                    <a:pt x="58" y="41"/>
                    <a:pt x="58" y="43"/>
                    <a:pt x="59" y="45"/>
                  </a:cubicBezTo>
                  <a:cubicBezTo>
                    <a:pt x="60" y="46"/>
                    <a:pt x="61" y="48"/>
                    <a:pt x="62" y="49"/>
                  </a:cubicBezTo>
                  <a:cubicBezTo>
                    <a:pt x="63" y="51"/>
                    <a:pt x="64" y="51"/>
                    <a:pt x="64" y="53"/>
                  </a:cubicBezTo>
                  <a:cubicBezTo>
                    <a:pt x="65" y="57"/>
                    <a:pt x="69" y="58"/>
                    <a:pt x="71" y="61"/>
                  </a:cubicBezTo>
                  <a:cubicBezTo>
                    <a:pt x="72" y="62"/>
                    <a:pt x="73" y="64"/>
                    <a:pt x="73" y="66"/>
                  </a:cubicBezTo>
                  <a:cubicBezTo>
                    <a:pt x="72" y="67"/>
                    <a:pt x="70" y="68"/>
                    <a:pt x="69" y="67"/>
                  </a:cubicBezTo>
                  <a:cubicBezTo>
                    <a:pt x="69" y="67"/>
                    <a:pt x="70" y="66"/>
                    <a:pt x="70" y="66"/>
                  </a:cubicBezTo>
                  <a:cubicBezTo>
                    <a:pt x="70" y="65"/>
                    <a:pt x="68" y="61"/>
                    <a:pt x="66" y="62"/>
                  </a:cubicBezTo>
                  <a:cubicBezTo>
                    <a:pt x="65" y="62"/>
                    <a:pt x="65" y="63"/>
                    <a:pt x="65" y="63"/>
                  </a:cubicBezTo>
                  <a:cubicBezTo>
                    <a:pt x="64" y="64"/>
                    <a:pt x="63" y="63"/>
                    <a:pt x="64" y="65"/>
                  </a:cubicBezTo>
                  <a:cubicBezTo>
                    <a:pt x="64" y="67"/>
                    <a:pt x="67" y="69"/>
                    <a:pt x="65" y="71"/>
                  </a:cubicBezTo>
                  <a:cubicBezTo>
                    <a:pt x="64" y="74"/>
                    <a:pt x="60" y="73"/>
                    <a:pt x="57" y="73"/>
                  </a:cubicBezTo>
                  <a:cubicBezTo>
                    <a:pt x="58" y="74"/>
                    <a:pt x="58" y="74"/>
                    <a:pt x="59" y="75"/>
                  </a:cubicBezTo>
                  <a:cubicBezTo>
                    <a:pt x="60" y="75"/>
                    <a:pt x="61" y="75"/>
                    <a:pt x="62" y="75"/>
                  </a:cubicBezTo>
                  <a:cubicBezTo>
                    <a:pt x="62" y="77"/>
                    <a:pt x="65" y="76"/>
                    <a:pt x="66" y="77"/>
                  </a:cubicBezTo>
                  <a:cubicBezTo>
                    <a:pt x="67" y="77"/>
                    <a:pt x="67" y="78"/>
                    <a:pt x="68" y="79"/>
                  </a:cubicBezTo>
                  <a:cubicBezTo>
                    <a:pt x="69" y="80"/>
                    <a:pt x="69" y="79"/>
                    <a:pt x="71" y="79"/>
                  </a:cubicBezTo>
                  <a:cubicBezTo>
                    <a:pt x="73" y="80"/>
                    <a:pt x="72" y="81"/>
                    <a:pt x="74" y="82"/>
                  </a:cubicBezTo>
                  <a:cubicBezTo>
                    <a:pt x="75" y="83"/>
                    <a:pt x="76" y="83"/>
                    <a:pt x="77" y="83"/>
                  </a:cubicBezTo>
                  <a:cubicBezTo>
                    <a:pt x="78" y="84"/>
                    <a:pt x="78" y="85"/>
                    <a:pt x="79" y="86"/>
                  </a:cubicBezTo>
                  <a:cubicBezTo>
                    <a:pt x="81" y="89"/>
                    <a:pt x="87" y="87"/>
                    <a:pt x="87" y="93"/>
                  </a:cubicBezTo>
                  <a:cubicBezTo>
                    <a:pt x="87" y="95"/>
                    <a:pt x="86" y="96"/>
                    <a:pt x="87" y="98"/>
                  </a:cubicBezTo>
                  <a:cubicBezTo>
                    <a:pt x="87" y="99"/>
                    <a:pt x="88" y="102"/>
                    <a:pt x="88" y="103"/>
                  </a:cubicBezTo>
                  <a:cubicBezTo>
                    <a:pt x="87" y="104"/>
                    <a:pt x="84" y="102"/>
                    <a:pt x="84" y="101"/>
                  </a:cubicBezTo>
                  <a:cubicBezTo>
                    <a:pt x="83" y="99"/>
                    <a:pt x="81" y="99"/>
                    <a:pt x="79" y="97"/>
                  </a:cubicBezTo>
                  <a:cubicBezTo>
                    <a:pt x="78" y="95"/>
                    <a:pt x="79" y="95"/>
                    <a:pt x="77" y="95"/>
                  </a:cubicBezTo>
                  <a:cubicBezTo>
                    <a:pt x="74" y="95"/>
                    <a:pt x="72" y="95"/>
                    <a:pt x="70" y="96"/>
                  </a:cubicBezTo>
                  <a:cubicBezTo>
                    <a:pt x="64" y="98"/>
                    <a:pt x="69" y="98"/>
                    <a:pt x="70" y="102"/>
                  </a:cubicBezTo>
                  <a:cubicBezTo>
                    <a:pt x="70" y="104"/>
                    <a:pt x="69" y="105"/>
                    <a:pt x="72" y="107"/>
                  </a:cubicBezTo>
                  <a:cubicBezTo>
                    <a:pt x="73" y="107"/>
                    <a:pt x="76" y="108"/>
                    <a:pt x="76" y="109"/>
                  </a:cubicBezTo>
                  <a:cubicBezTo>
                    <a:pt x="76" y="110"/>
                    <a:pt x="73" y="109"/>
                    <a:pt x="72" y="110"/>
                  </a:cubicBezTo>
                  <a:cubicBezTo>
                    <a:pt x="71" y="111"/>
                    <a:pt x="70" y="115"/>
                    <a:pt x="68" y="113"/>
                  </a:cubicBezTo>
                  <a:cubicBezTo>
                    <a:pt x="67" y="112"/>
                    <a:pt x="69" y="110"/>
                    <a:pt x="68" y="109"/>
                  </a:cubicBezTo>
                  <a:cubicBezTo>
                    <a:pt x="67" y="108"/>
                    <a:pt x="66" y="108"/>
                    <a:pt x="65" y="107"/>
                  </a:cubicBezTo>
                  <a:cubicBezTo>
                    <a:pt x="64" y="107"/>
                    <a:pt x="63" y="106"/>
                    <a:pt x="62" y="106"/>
                  </a:cubicBezTo>
                  <a:cubicBezTo>
                    <a:pt x="61" y="109"/>
                    <a:pt x="62" y="111"/>
                    <a:pt x="63" y="113"/>
                  </a:cubicBezTo>
                  <a:cubicBezTo>
                    <a:pt x="64" y="115"/>
                    <a:pt x="65" y="118"/>
                    <a:pt x="66" y="119"/>
                  </a:cubicBezTo>
                  <a:cubicBezTo>
                    <a:pt x="67" y="119"/>
                    <a:pt x="68" y="125"/>
                    <a:pt x="68" y="126"/>
                  </a:cubicBezTo>
                  <a:cubicBezTo>
                    <a:pt x="68" y="127"/>
                    <a:pt x="68" y="128"/>
                    <a:pt x="68" y="130"/>
                  </a:cubicBezTo>
                  <a:cubicBezTo>
                    <a:pt x="69" y="131"/>
                    <a:pt x="70" y="133"/>
                    <a:pt x="70" y="134"/>
                  </a:cubicBezTo>
                  <a:cubicBezTo>
                    <a:pt x="68" y="135"/>
                    <a:pt x="67" y="132"/>
                    <a:pt x="66" y="131"/>
                  </a:cubicBezTo>
                  <a:cubicBezTo>
                    <a:pt x="65" y="131"/>
                    <a:pt x="64" y="130"/>
                    <a:pt x="64" y="129"/>
                  </a:cubicBezTo>
                  <a:cubicBezTo>
                    <a:pt x="63" y="128"/>
                    <a:pt x="63" y="127"/>
                    <a:pt x="63" y="126"/>
                  </a:cubicBezTo>
                  <a:cubicBezTo>
                    <a:pt x="62" y="125"/>
                    <a:pt x="62" y="125"/>
                    <a:pt x="61" y="125"/>
                  </a:cubicBezTo>
                  <a:cubicBezTo>
                    <a:pt x="59" y="125"/>
                    <a:pt x="60" y="125"/>
                    <a:pt x="59" y="126"/>
                  </a:cubicBezTo>
                  <a:cubicBezTo>
                    <a:pt x="58" y="127"/>
                    <a:pt x="58" y="128"/>
                    <a:pt x="57" y="129"/>
                  </a:cubicBezTo>
                  <a:cubicBezTo>
                    <a:pt x="56" y="130"/>
                    <a:pt x="57" y="132"/>
                    <a:pt x="56" y="134"/>
                  </a:cubicBezTo>
                  <a:cubicBezTo>
                    <a:pt x="53" y="134"/>
                    <a:pt x="54" y="130"/>
                    <a:pt x="54" y="128"/>
                  </a:cubicBezTo>
                  <a:cubicBezTo>
                    <a:pt x="54" y="125"/>
                    <a:pt x="51" y="124"/>
                    <a:pt x="50" y="122"/>
                  </a:cubicBezTo>
                  <a:cubicBezTo>
                    <a:pt x="50" y="121"/>
                    <a:pt x="49" y="118"/>
                    <a:pt x="46" y="119"/>
                  </a:cubicBezTo>
                  <a:cubicBezTo>
                    <a:pt x="45" y="121"/>
                    <a:pt x="47" y="125"/>
                    <a:pt x="46" y="126"/>
                  </a:cubicBezTo>
                  <a:cubicBezTo>
                    <a:pt x="45" y="128"/>
                    <a:pt x="44" y="127"/>
                    <a:pt x="44" y="126"/>
                  </a:cubicBezTo>
                  <a:cubicBezTo>
                    <a:pt x="43" y="126"/>
                    <a:pt x="43" y="125"/>
                    <a:pt x="43" y="125"/>
                  </a:cubicBezTo>
                  <a:cubicBezTo>
                    <a:pt x="43" y="125"/>
                    <a:pt x="42" y="125"/>
                    <a:pt x="42" y="124"/>
                  </a:cubicBezTo>
                  <a:cubicBezTo>
                    <a:pt x="41" y="123"/>
                    <a:pt x="42" y="122"/>
                    <a:pt x="41" y="121"/>
                  </a:cubicBezTo>
                  <a:cubicBezTo>
                    <a:pt x="41" y="120"/>
                    <a:pt x="40" y="120"/>
                    <a:pt x="39" y="119"/>
                  </a:cubicBezTo>
                  <a:cubicBezTo>
                    <a:pt x="38" y="117"/>
                    <a:pt x="38" y="116"/>
                    <a:pt x="40" y="113"/>
                  </a:cubicBezTo>
                  <a:cubicBezTo>
                    <a:pt x="42" y="111"/>
                    <a:pt x="40" y="108"/>
                    <a:pt x="38" y="106"/>
                  </a:cubicBezTo>
                  <a:cubicBezTo>
                    <a:pt x="36" y="105"/>
                    <a:pt x="34" y="104"/>
                    <a:pt x="33" y="103"/>
                  </a:cubicBezTo>
                  <a:cubicBezTo>
                    <a:pt x="33" y="101"/>
                    <a:pt x="33" y="101"/>
                    <a:pt x="32" y="100"/>
                  </a:cubicBezTo>
                  <a:cubicBezTo>
                    <a:pt x="31" y="100"/>
                    <a:pt x="30" y="100"/>
                    <a:pt x="30" y="99"/>
                  </a:cubicBezTo>
                  <a:cubicBezTo>
                    <a:pt x="29" y="97"/>
                    <a:pt x="32" y="96"/>
                    <a:pt x="33" y="95"/>
                  </a:cubicBezTo>
                  <a:cubicBezTo>
                    <a:pt x="34" y="93"/>
                    <a:pt x="34" y="90"/>
                    <a:pt x="36" y="90"/>
                  </a:cubicBezTo>
                  <a:cubicBezTo>
                    <a:pt x="39" y="90"/>
                    <a:pt x="39" y="92"/>
                    <a:pt x="42" y="90"/>
                  </a:cubicBezTo>
                  <a:cubicBezTo>
                    <a:pt x="44" y="88"/>
                    <a:pt x="45" y="87"/>
                    <a:pt x="48" y="88"/>
                  </a:cubicBezTo>
                  <a:cubicBezTo>
                    <a:pt x="49" y="89"/>
                    <a:pt x="51" y="90"/>
                    <a:pt x="52" y="90"/>
                  </a:cubicBezTo>
                  <a:cubicBezTo>
                    <a:pt x="53" y="91"/>
                    <a:pt x="55" y="91"/>
                    <a:pt x="56" y="92"/>
                  </a:cubicBezTo>
                  <a:cubicBezTo>
                    <a:pt x="57" y="92"/>
                    <a:pt x="59" y="93"/>
                    <a:pt x="60" y="94"/>
                  </a:cubicBezTo>
                  <a:cubicBezTo>
                    <a:pt x="61" y="95"/>
                    <a:pt x="62" y="96"/>
                    <a:pt x="64" y="97"/>
                  </a:cubicBezTo>
                  <a:cubicBezTo>
                    <a:pt x="67" y="97"/>
                    <a:pt x="63" y="93"/>
                    <a:pt x="66" y="93"/>
                  </a:cubicBezTo>
                  <a:cubicBezTo>
                    <a:pt x="67" y="93"/>
                    <a:pt x="71" y="95"/>
                    <a:pt x="70" y="92"/>
                  </a:cubicBezTo>
                  <a:cubicBezTo>
                    <a:pt x="69" y="90"/>
                    <a:pt x="64" y="90"/>
                    <a:pt x="62" y="89"/>
                  </a:cubicBezTo>
                  <a:cubicBezTo>
                    <a:pt x="62" y="88"/>
                    <a:pt x="60" y="86"/>
                    <a:pt x="60" y="86"/>
                  </a:cubicBezTo>
                  <a:cubicBezTo>
                    <a:pt x="59" y="86"/>
                    <a:pt x="59" y="87"/>
                    <a:pt x="58" y="88"/>
                  </a:cubicBezTo>
                  <a:cubicBezTo>
                    <a:pt x="57" y="87"/>
                    <a:pt x="57" y="85"/>
                    <a:pt x="56" y="85"/>
                  </a:cubicBezTo>
                  <a:cubicBezTo>
                    <a:pt x="55" y="85"/>
                    <a:pt x="54" y="86"/>
                    <a:pt x="53" y="87"/>
                  </a:cubicBezTo>
                  <a:cubicBezTo>
                    <a:pt x="52" y="87"/>
                    <a:pt x="51" y="87"/>
                    <a:pt x="50" y="86"/>
                  </a:cubicBezTo>
                  <a:cubicBezTo>
                    <a:pt x="48" y="86"/>
                    <a:pt x="47" y="85"/>
                    <a:pt x="45" y="85"/>
                  </a:cubicBezTo>
                  <a:cubicBezTo>
                    <a:pt x="44" y="85"/>
                    <a:pt x="44" y="85"/>
                    <a:pt x="43" y="86"/>
                  </a:cubicBezTo>
                  <a:cubicBezTo>
                    <a:pt x="43" y="86"/>
                    <a:pt x="43" y="87"/>
                    <a:pt x="42" y="87"/>
                  </a:cubicBezTo>
                  <a:cubicBezTo>
                    <a:pt x="41" y="87"/>
                    <a:pt x="39" y="87"/>
                    <a:pt x="39" y="87"/>
                  </a:cubicBezTo>
                  <a:cubicBezTo>
                    <a:pt x="35" y="87"/>
                    <a:pt x="36" y="84"/>
                    <a:pt x="34" y="83"/>
                  </a:cubicBezTo>
                  <a:cubicBezTo>
                    <a:pt x="33" y="85"/>
                    <a:pt x="35" y="86"/>
                    <a:pt x="32" y="87"/>
                  </a:cubicBezTo>
                  <a:cubicBezTo>
                    <a:pt x="28" y="88"/>
                    <a:pt x="30" y="85"/>
                    <a:pt x="29" y="83"/>
                  </a:cubicBezTo>
                  <a:cubicBezTo>
                    <a:pt x="29" y="82"/>
                    <a:pt x="28" y="82"/>
                    <a:pt x="28" y="81"/>
                  </a:cubicBezTo>
                  <a:cubicBezTo>
                    <a:pt x="27" y="81"/>
                    <a:pt x="27" y="80"/>
                    <a:pt x="27" y="79"/>
                  </a:cubicBezTo>
                  <a:cubicBezTo>
                    <a:pt x="27" y="79"/>
                    <a:pt x="26" y="79"/>
                    <a:pt x="26" y="78"/>
                  </a:cubicBezTo>
                  <a:cubicBezTo>
                    <a:pt x="26" y="78"/>
                    <a:pt x="26" y="77"/>
                    <a:pt x="26" y="77"/>
                  </a:cubicBezTo>
                  <a:cubicBezTo>
                    <a:pt x="25" y="76"/>
                    <a:pt x="25" y="76"/>
                    <a:pt x="24" y="75"/>
                  </a:cubicBezTo>
                  <a:cubicBezTo>
                    <a:pt x="23" y="74"/>
                    <a:pt x="22" y="74"/>
                    <a:pt x="24" y="73"/>
                  </a:cubicBezTo>
                  <a:cubicBezTo>
                    <a:pt x="25" y="73"/>
                    <a:pt x="26" y="72"/>
                    <a:pt x="26" y="72"/>
                  </a:cubicBezTo>
                  <a:cubicBezTo>
                    <a:pt x="27" y="72"/>
                    <a:pt x="27" y="72"/>
                    <a:pt x="28" y="73"/>
                  </a:cubicBezTo>
                  <a:cubicBezTo>
                    <a:pt x="29" y="74"/>
                    <a:pt x="31" y="74"/>
                    <a:pt x="31" y="72"/>
                  </a:cubicBezTo>
                  <a:cubicBezTo>
                    <a:pt x="31" y="70"/>
                    <a:pt x="30" y="70"/>
                    <a:pt x="29" y="70"/>
                  </a:cubicBezTo>
                  <a:cubicBezTo>
                    <a:pt x="28" y="69"/>
                    <a:pt x="27" y="69"/>
                    <a:pt x="26" y="68"/>
                  </a:cubicBezTo>
                  <a:cubicBezTo>
                    <a:pt x="24" y="68"/>
                    <a:pt x="24" y="69"/>
                    <a:pt x="23" y="69"/>
                  </a:cubicBezTo>
                  <a:cubicBezTo>
                    <a:pt x="22" y="69"/>
                    <a:pt x="22" y="69"/>
                    <a:pt x="21" y="68"/>
                  </a:cubicBezTo>
                  <a:cubicBezTo>
                    <a:pt x="20" y="67"/>
                    <a:pt x="19" y="66"/>
                    <a:pt x="18" y="66"/>
                  </a:cubicBezTo>
                  <a:cubicBezTo>
                    <a:pt x="17" y="65"/>
                    <a:pt x="17" y="64"/>
                    <a:pt x="17" y="63"/>
                  </a:cubicBezTo>
                  <a:cubicBezTo>
                    <a:pt x="16" y="63"/>
                    <a:pt x="15" y="63"/>
                    <a:pt x="14" y="62"/>
                  </a:cubicBezTo>
                  <a:cubicBezTo>
                    <a:pt x="14" y="61"/>
                    <a:pt x="14" y="60"/>
                    <a:pt x="14" y="59"/>
                  </a:cubicBezTo>
                  <a:cubicBezTo>
                    <a:pt x="13" y="58"/>
                    <a:pt x="13" y="58"/>
                    <a:pt x="12" y="57"/>
                  </a:cubicBezTo>
                  <a:cubicBezTo>
                    <a:pt x="11" y="55"/>
                    <a:pt x="11" y="56"/>
                    <a:pt x="12" y="54"/>
                  </a:cubicBezTo>
                  <a:cubicBezTo>
                    <a:pt x="13" y="53"/>
                    <a:pt x="13" y="53"/>
                    <a:pt x="13" y="52"/>
                  </a:cubicBezTo>
                  <a:cubicBezTo>
                    <a:pt x="14" y="51"/>
                    <a:pt x="13" y="51"/>
                    <a:pt x="14" y="50"/>
                  </a:cubicBezTo>
                  <a:cubicBezTo>
                    <a:pt x="15" y="50"/>
                    <a:pt x="15" y="51"/>
                    <a:pt x="16" y="50"/>
                  </a:cubicBezTo>
                  <a:cubicBezTo>
                    <a:pt x="16" y="49"/>
                    <a:pt x="16" y="48"/>
                    <a:pt x="15" y="48"/>
                  </a:cubicBezTo>
                  <a:cubicBezTo>
                    <a:pt x="14" y="47"/>
                    <a:pt x="13" y="47"/>
                    <a:pt x="13" y="46"/>
                  </a:cubicBezTo>
                  <a:cubicBezTo>
                    <a:pt x="14" y="44"/>
                    <a:pt x="18" y="44"/>
                    <a:pt x="19" y="44"/>
                  </a:cubicBezTo>
                  <a:cubicBezTo>
                    <a:pt x="21" y="43"/>
                    <a:pt x="22" y="40"/>
                    <a:pt x="22" y="38"/>
                  </a:cubicBezTo>
                  <a:cubicBezTo>
                    <a:pt x="23" y="37"/>
                    <a:pt x="23" y="36"/>
                    <a:pt x="23" y="35"/>
                  </a:cubicBezTo>
                  <a:cubicBezTo>
                    <a:pt x="24" y="33"/>
                    <a:pt x="24" y="34"/>
                    <a:pt x="26" y="33"/>
                  </a:cubicBezTo>
                  <a:cubicBezTo>
                    <a:pt x="28" y="32"/>
                    <a:pt x="28" y="30"/>
                    <a:pt x="28" y="28"/>
                  </a:cubicBezTo>
                  <a:cubicBezTo>
                    <a:pt x="28" y="27"/>
                    <a:pt x="27" y="26"/>
                    <a:pt x="27" y="26"/>
                  </a:cubicBezTo>
                  <a:cubicBezTo>
                    <a:pt x="26" y="25"/>
                    <a:pt x="27" y="24"/>
                    <a:pt x="27" y="23"/>
                  </a:cubicBezTo>
                  <a:cubicBezTo>
                    <a:pt x="29" y="23"/>
                    <a:pt x="31" y="23"/>
                    <a:pt x="32" y="23"/>
                  </a:cubicBezTo>
                  <a:cubicBezTo>
                    <a:pt x="34" y="22"/>
                    <a:pt x="35" y="21"/>
                    <a:pt x="36" y="22"/>
                  </a:cubicBezTo>
                  <a:cubicBezTo>
                    <a:pt x="37" y="22"/>
                    <a:pt x="38" y="23"/>
                    <a:pt x="39" y="22"/>
                  </a:cubicBezTo>
                  <a:cubicBezTo>
                    <a:pt x="39" y="22"/>
                    <a:pt x="40" y="22"/>
                    <a:pt x="40" y="22"/>
                  </a:cubicBezTo>
                  <a:cubicBezTo>
                    <a:pt x="41" y="21"/>
                    <a:pt x="42" y="21"/>
                    <a:pt x="43" y="21"/>
                  </a:cubicBezTo>
                  <a:cubicBezTo>
                    <a:pt x="43" y="19"/>
                    <a:pt x="43" y="19"/>
                    <a:pt x="45" y="17"/>
                  </a:cubicBezTo>
                  <a:cubicBezTo>
                    <a:pt x="46" y="16"/>
                    <a:pt x="47" y="16"/>
                    <a:pt x="49" y="15"/>
                  </a:cubicBezTo>
                  <a:cubicBezTo>
                    <a:pt x="51" y="15"/>
                    <a:pt x="53" y="16"/>
                    <a:pt x="55" y="16"/>
                  </a:cubicBezTo>
                  <a:cubicBezTo>
                    <a:pt x="57" y="16"/>
                    <a:pt x="58" y="15"/>
                    <a:pt x="60" y="15"/>
                  </a:cubicBezTo>
                  <a:cubicBezTo>
                    <a:pt x="60" y="10"/>
                    <a:pt x="65" y="11"/>
                    <a:pt x="68" y="11"/>
                  </a:cubicBezTo>
                  <a:cubicBezTo>
                    <a:pt x="70" y="11"/>
                    <a:pt x="71" y="10"/>
                    <a:pt x="73" y="9"/>
                  </a:cubicBezTo>
                  <a:cubicBezTo>
                    <a:pt x="75" y="8"/>
                    <a:pt x="78" y="10"/>
                    <a:pt x="80" y="9"/>
                  </a:cubicBezTo>
                  <a:cubicBezTo>
                    <a:pt x="82" y="9"/>
                    <a:pt x="83" y="8"/>
                    <a:pt x="84" y="7"/>
                  </a:cubicBezTo>
                  <a:cubicBezTo>
                    <a:pt x="85" y="6"/>
                    <a:pt x="86" y="6"/>
                    <a:pt x="88" y="6"/>
                  </a:cubicBezTo>
                  <a:cubicBezTo>
                    <a:pt x="89" y="6"/>
                    <a:pt x="89" y="6"/>
                    <a:pt x="90" y="5"/>
                  </a:cubicBezTo>
                  <a:cubicBezTo>
                    <a:pt x="90" y="5"/>
                    <a:pt x="91" y="5"/>
                    <a:pt x="91" y="5"/>
                  </a:cubicBezTo>
                  <a:cubicBezTo>
                    <a:pt x="92" y="5"/>
                    <a:pt x="92" y="5"/>
                    <a:pt x="92" y="5"/>
                  </a:cubicBezTo>
                  <a:cubicBezTo>
                    <a:pt x="95" y="6"/>
                    <a:pt x="95" y="4"/>
                    <a:pt x="97" y="6"/>
                  </a:cubicBezTo>
                  <a:cubicBezTo>
                    <a:pt x="97" y="7"/>
                    <a:pt x="97" y="8"/>
                    <a:pt x="98" y="9"/>
                  </a:cubicBezTo>
                  <a:cubicBezTo>
                    <a:pt x="99" y="9"/>
                    <a:pt x="101" y="9"/>
                    <a:pt x="102" y="10"/>
                  </a:cubicBezTo>
                  <a:cubicBezTo>
                    <a:pt x="104" y="7"/>
                    <a:pt x="108" y="12"/>
                    <a:pt x="110" y="13"/>
                  </a:cubicBezTo>
                  <a:cubicBezTo>
                    <a:pt x="114" y="14"/>
                    <a:pt x="118" y="10"/>
                    <a:pt x="122" y="10"/>
                  </a:cubicBezTo>
                  <a:cubicBezTo>
                    <a:pt x="125" y="11"/>
                    <a:pt x="129" y="11"/>
                    <a:pt x="129" y="6"/>
                  </a:cubicBezTo>
                  <a:cubicBezTo>
                    <a:pt x="129" y="4"/>
                    <a:pt x="127" y="4"/>
                    <a:pt x="126" y="2"/>
                  </a:cubicBezTo>
                  <a:cubicBezTo>
                    <a:pt x="126" y="1"/>
                    <a:pt x="128" y="0"/>
                    <a:pt x="129" y="0"/>
                  </a:cubicBezTo>
                  <a:cubicBezTo>
                    <a:pt x="132" y="0"/>
                    <a:pt x="135" y="2"/>
                    <a:pt x="137" y="4"/>
                  </a:cubicBezTo>
                  <a:cubicBezTo>
                    <a:pt x="137" y="5"/>
                    <a:pt x="137" y="8"/>
                    <a:pt x="138" y="9"/>
                  </a:cubicBezTo>
                  <a:cubicBezTo>
                    <a:pt x="138" y="11"/>
                    <a:pt x="137" y="11"/>
                    <a:pt x="135" y="11"/>
                  </a:cubicBezTo>
                  <a:cubicBezTo>
                    <a:pt x="135" y="11"/>
                    <a:pt x="132" y="13"/>
                    <a:pt x="132" y="13"/>
                  </a:cubicBezTo>
                  <a:cubicBezTo>
                    <a:pt x="131" y="14"/>
                    <a:pt x="131" y="16"/>
                    <a:pt x="131" y="17"/>
                  </a:cubicBezTo>
                  <a:cubicBezTo>
                    <a:pt x="132" y="19"/>
                    <a:pt x="132" y="20"/>
                    <a:pt x="131" y="21"/>
                  </a:cubicBezTo>
                  <a:cubicBezTo>
                    <a:pt x="130" y="22"/>
                    <a:pt x="129" y="22"/>
                    <a:pt x="128" y="23"/>
                  </a:cubicBezTo>
                  <a:cubicBezTo>
                    <a:pt x="128" y="24"/>
                    <a:pt x="128" y="25"/>
                    <a:pt x="127" y="26"/>
                  </a:cubicBezTo>
                  <a:close/>
                  <a:moveTo>
                    <a:pt x="146" y="158"/>
                  </a:moveTo>
                  <a:cubicBezTo>
                    <a:pt x="144" y="159"/>
                    <a:pt x="144" y="159"/>
                    <a:pt x="144" y="159"/>
                  </a:cubicBezTo>
                  <a:cubicBezTo>
                    <a:pt x="144" y="159"/>
                    <a:pt x="144" y="159"/>
                    <a:pt x="144" y="159"/>
                  </a:cubicBezTo>
                  <a:cubicBezTo>
                    <a:pt x="143" y="160"/>
                    <a:pt x="143" y="160"/>
                    <a:pt x="143" y="160"/>
                  </a:cubicBezTo>
                  <a:cubicBezTo>
                    <a:pt x="143" y="160"/>
                    <a:pt x="143" y="160"/>
                    <a:pt x="143" y="160"/>
                  </a:cubicBezTo>
                  <a:cubicBezTo>
                    <a:pt x="144" y="160"/>
                    <a:pt x="145" y="159"/>
                    <a:pt x="146" y="159"/>
                  </a:cubicBezTo>
                  <a:cubicBezTo>
                    <a:pt x="146" y="159"/>
                    <a:pt x="146" y="159"/>
                    <a:pt x="146" y="159"/>
                  </a:cubicBezTo>
                  <a:lnTo>
                    <a:pt x="146" y="158"/>
                  </a:lnTo>
                  <a:close/>
                  <a:moveTo>
                    <a:pt x="157" y="138"/>
                  </a:moveTo>
                  <a:cubicBezTo>
                    <a:pt x="155" y="138"/>
                    <a:pt x="155" y="138"/>
                    <a:pt x="155" y="138"/>
                  </a:cubicBezTo>
                  <a:cubicBezTo>
                    <a:pt x="155" y="138"/>
                    <a:pt x="155" y="139"/>
                    <a:pt x="155" y="139"/>
                  </a:cubicBezTo>
                  <a:cubicBezTo>
                    <a:pt x="156" y="139"/>
                    <a:pt x="156" y="139"/>
                    <a:pt x="157" y="139"/>
                  </a:cubicBezTo>
                  <a:lnTo>
                    <a:pt x="157" y="138"/>
                  </a:lnTo>
                  <a:close/>
                  <a:moveTo>
                    <a:pt x="158" y="137"/>
                  </a:moveTo>
                  <a:cubicBezTo>
                    <a:pt x="158" y="137"/>
                    <a:pt x="158" y="138"/>
                    <a:pt x="159" y="138"/>
                  </a:cubicBezTo>
                  <a:cubicBezTo>
                    <a:pt x="159" y="137"/>
                    <a:pt x="159" y="137"/>
                    <a:pt x="159" y="137"/>
                  </a:cubicBezTo>
                  <a:lnTo>
                    <a:pt x="158" y="137"/>
                  </a:lnTo>
                  <a:close/>
                  <a:moveTo>
                    <a:pt x="122" y="135"/>
                  </a:moveTo>
                  <a:cubicBezTo>
                    <a:pt x="121" y="136"/>
                    <a:pt x="121" y="136"/>
                    <a:pt x="121" y="136"/>
                  </a:cubicBezTo>
                  <a:cubicBezTo>
                    <a:pt x="121" y="136"/>
                    <a:pt x="121" y="136"/>
                    <a:pt x="121" y="136"/>
                  </a:cubicBezTo>
                  <a:cubicBezTo>
                    <a:pt x="122" y="136"/>
                    <a:pt x="122" y="136"/>
                    <a:pt x="122" y="136"/>
                  </a:cubicBezTo>
                  <a:cubicBezTo>
                    <a:pt x="123" y="136"/>
                    <a:pt x="123" y="136"/>
                    <a:pt x="123" y="136"/>
                  </a:cubicBezTo>
                  <a:cubicBezTo>
                    <a:pt x="123" y="136"/>
                    <a:pt x="123" y="136"/>
                    <a:pt x="123" y="136"/>
                  </a:cubicBezTo>
                  <a:cubicBezTo>
                    <a:pt x="123" y="136"/>
                    <a:pt x="123" y="136"/>
                    <a:pt x="123" y="136"/>
                  </a:cubicBezTo>
                  <a:lnTo>
                    <a:pt x="122" y="135"/>
                  </a:lnTo>
                  <a:close/>
                  <a:moveTo>
                    <a:pt x="149" y="130"/>
                  </a:moveTo>
                  <a:cubicBezTo>
                    <a:pt x="148" y="129"/>
                    <a:pt x="148" y="129"/>
                    <a:pt x="148" y="129"/>
                  </a:cubicBezTo>
                  <a:cubicBezTo>
                    <a:pt x="147" y="130"/>
                    <a:pt x="147" y="130"/>
                    <a:pt x="147" y="130"/>
                  </a:cubicBezTo>
                  <a:cubicBezTo>
                    <a:pt x="147" y="130"/>
                    <a:pt x="147" y="130"/>
                    <a:pt x="147" y="130"/>
                  </a:cubicBezTo>
                  <a:cubicBezTo>
                    <a:pt x="148" y="131"/>
                    <a:pt x="148" y="131"/>
                    <a:pt x="148" y="131"/>
                  </a:cubicBezTo>
                  <a:cubicBezTo>
                    <a:pt x="148" y="131"/>
                    <a:pt x="148" y="131"/>
                    <a:pt x="148" y="131"/>
                  </a:cubicBezTo>
                  <a:lnTo>
                    <a:pt x="149" y="130"/>
                  </a:lnTo>
                  <a:close/>
                  <a:moveTo>
                    <a:pt x="106" y="130"/>
                  </a:moveTo>
                  <a:cubicBezTo>
                    <a:pt x="104" y="129"/>
                    <a:pt x="104" y="129"/>
                    <a:pt x="104" y="129"/>
                  </a:cubicBezTo>
                  <a:cubicBezTo>
                    <a:pt x="104" y="129"/>
                    <a:pt x="104" y="129"/>
                    <a:pt x="104" y="129"/>
                  </a:cubicBezTo>
                  <a:cubicBezTo>
                    <a:pt x="104" y="130"/>
                    <a:pt x="105" y="130"/>
                    <a:pt x="105" y="131"/>
                  </a:cubicBezTo>
                  <a:cubicBezTo>
                    <a:pt x="106" y="131"/>
                    <a:pt x="106" y="131"/>
                    <a:pt x="106" y="131"/>
                  </a:cubicBezTo>
                  <a:lnTo>
                    <a:pt x="106" y="130"/>
                  </a:lnTo>
                  <a:close/>
                  <a:moveTo>
                    <a:pt x="110" y="128"/>
                  </a:moveTo>
                  <a:cubicBezTo>
                    <a:pt x="110" y="128"/>
                    <a:pt x="110" y="128"/>
                    <a:pt x="110" y="128"/>
                  </a:cubicBezTo>
                  <a:cubicBezTo>
                    <a:pt x="110" y="128"/>
                    <a:pt x="110" y="128"/>
                    <a:pt x="110" y="128"/>
                  </a:cubicBezTo>
                  <a:cubicBezTo>
                    <a:pt x="109" y="128"/>
                    <a:pt x="109" y="128"/>
                    <a:pt x="109" y="128"/>
                  </a:cubicBezTo>
                  <a:cubicBezTo>
                    <a:pt x="108" y="130"/>
                    <a:pt x="108" y="130"/>
                    <a:pt x="108" y="130"/>
                  </a:cubicBezTo>
                  <a:cubicBezTo>
                    <a:pt x="109" y="130"/>
                    <a:pt x="109" y="130"/>
                    <a:pt x="109" y="130"/>
                  </a:cubicBezTo>
                  <a:cubicBezTo>
                    <a:pt x="109" y="129"/>
                    <a:pt x="109" y="129"/>
                    <a:pt x="109" y="129"/>
                  </a:cubicBezTo>
                  <a:lnTo>
                    <a:pt x="110" y="128"/>
                  </a:lnTo>
                  <a:close/>
                  <a:moveTo>
                    <a:pt x="101" y="126"/>
                  </a:moveTo>
                  <a:cubicBezTo>
                    <a:pt x="100" y="126"/>
                    <a:pt x="100" y="126"/>
                    <a:pt x="100" y="126"/>
                  </a:cubicBezTo>
                  <a:cubicBezTo>
                    <a:pt x="99" y="126"/>
                    <a:pt x="99" y="126"/>
                    <a:pt x="99" y="126"/>
                  </a:cubicBezTo>
                  <a:cubicBezTo>
                    <a:pt x="100" y="127"/>
                    <a:pt x="100" y="127"/>
                    <a:pt x="100" y="127"/>
                  </a:cubicBezTo>
                  <a:cubicBezTo>
                    <a:pt x="100" y="127"/>
                    <a:pt x="100" y="127"/>
                    <a:pt x="100" y="127"/>
                  </a:cubicBezTo>
                  <a:lnTo>
                    <a:pt x="101" y="126"/>
                  </a:lnTo>
                  <a:close/>
                  <a:moveTo>
                    <a:pt x="99" y="125"/>
                  </a:moveTo>
                  <a:cubicBezTo>
                    <a:pt x="98" y="125"/>
                    <a:pt x="98" y="125"/>
                    <a:pt x="98" y="125"/>
                  </a:cubicBezTo>
                  <a:cubicBezTo>
                    <a:pt x="98" y="126"/>
                    <a:pt x="98" y="126"/>
                    <a:pt x="98" y="126"/>
                  </a:cubicBezTo>
                  <a:cubicBezTo>
                    <a:pt x="99" y="126"/>
                    <a:pt x="99" y="126"/>
                    <a:pt x="99" y="126"/>
                  </a:cubicBezTo>
                  <a:cubicBezTo>
                    <a:pt x="99" y="125"/>
                    <a:pt x="99" y="125"/>
                    <a:pt x="99" y="125"/>
                  </a:cubicBezTo>
                  <a:cubicBezTo>
                    <a:pt x="99" y="125"/>
                    <a:pt x="99" y="125"/>
                    <a:pt x="99" y="125"/>
                  </a:cubicBezTo>
                  <a:close/>
                  <a:moveTo>
                    <a:pt x="116" y="125"/>
                  </a:moveTo>
                  <a:cubicBezTo>
                    <a:pt x="116" y="124"/>
                    <a:pt x="116" y="124"/>
                    <a:pt x="116" y="124"/>
                  </a:cubicBezTo>
                  <a:cubicBezTo>
                    <a:pt x="115" y="125"/>
                    <a:pt x="115" y="125"/>
                    <a:pt x="115" y="125"/>
                  </a:cubicBezTo>
                  <a:cubicBezTo>
                    <a:pt x="116" y="125"/>
                    <a:pt x="116" y="125"/>
                    <a:pt x="116" y="125"/>
                  </a:cubicBezTo>
                  <a:close/>
                  <a:moveTo>
                    <a:pt x="120" y="123"/>
                  </a:moveTo>
                  <a:cubicBezTo>
                    <a:pt x="119" y="123"/>
                    <a:pt x="119" y="123"/>
                    <a:pt x="119" y="123"/>
                  </a:cubicBezTo>
                  <a:cubicBezTo>
                    <a:pt x="118" y="124"/>
                    <a:pt x="118" y="124"/>
                    <a:pt x="118" y="124"/>
                  </a:cubicBezTo>
                  <a:cubicBezTo>
                    <a:pt x="120" y="124"/>
                    <a:pt x="120" y="124"/>
                    <a:pt x="120" y="124"/>
                  </a:cubicBezTo>
                  <a:lnTo>
                    <a:pt x="120" y="123"/>
                  </a:lnTo>
                  <a:close/>
                  <a:moveTo>
                    <a:pt x="147" y="121"/>
                  </a:moveTo>
                  <a:cubicBezTo>
                    <a:pt x="147" y="121"/>
                    <a:pt x="147" y="121"/>
                    <a:pt x="147" y="121"/>
                  </a:cubicBezTo>
                  <a:cubicBezTo>
                    <a:pt x="147" y="122"/>
                    <a:pt x="147" y="122"/>
                    <a:pt x="147" y="122"/>
                  </a:cubicBezTo>
                  <a:cubicBezTo>
                    <a:pt x="148" y="122"/>
                    <a:pt x="148" y="122"/>
                    <a:pt x="148" y="122"/>
                  </a:cubicBezTo>
                  <a:cubicBezTo>
                    <a:pt x="148" y="121"/>
                    <a:pt x="148" y="121"/>
                    <a:pt x="148" y="121"/>
                  </a:cubicBezTo>
                  <a:lnTo>
                    <a:pt x="147" y="121"/>
                  </a:lnTo>
                  <a:close/>
                  <a:moveTo>
                    <a:pt x="108" y="121"/>
                  </a:moveTo>
                  <a:cubicBezTo>
                    <a:pt x="108" y="120"/>
                    <a:pt x="108" y="120"/>
                    <a:pt x="108" y="120"/>
                  </a:cubicBezTo>
                  <a:cubicBezTo>
                    <a:pt x="108" y="120"/>
                    <a:pt x="108" y="120"/>
                    <a:pt x="108" y="120"/>
                  </a:cubicBezTo>
                  <a:cubicBezTo>
                    <a:pt x="107" y="121"/>
                    <a:pt x="107" y="121"/>
                    <a:pt x="107" y="121"/>
                  </a:cubicBezTo>
                  <a:cubicBezTo>
                    <a:pt x="108" y="122"/>
                    <a:pt x="108" y="122"/>
                    <a:pt x="108" y="122"/>
                  </a:cubicBezTo>
                  <a:cubicBezTo>
                    <a:pt x="108" y="122"/>
                    <a:pt x="108" y="122"/>
                    <a:pt x="108" y="122"/>
                  </a:cubicBezTo>
                  <a:lnTo>
                    <a:pt x="108" y="121"/>
                  </a:lnTo>
                  <a:close/>
                  <a:moveTo>
                    <a:pt x="100" y="120"/>
                  </a:moveTo>
                  <a:cubicBezTo>
                    <a:pt x="101" y="121"/>
                    <a:pt x="101" y="121"/>
                    <a:pt x="101" y="121"/>
                  </a:cubicBezTo>
                  <a:cubicBezTo>
                    <a:pt x="101" y="122"/>
                    <a:pt x="101" y="122"/>
                    <a:pt x="101" y="123"/>
                  </a:cubicBezTo>
                  <a:cubicBezTo>
                    <a:pt x="103" y="122"/>
                    <a:pt x="102" y="121"/>
                    <a:pt x="101" y="120"/>
                  </a:cubicBezTo>
                  <a:cubicBezTo>
                    <a:pt x="101" y="120"/>
                    <a:pt x="101" y="120"/>
                    <a:pt x="101" y="120"/>
                  </a:cubicBezTo>
                  <a:cubicBezTo>
                    <a:pt x="100" y="120"/>
                    <a:pt x="100" y="120"/>
                    <a:pt x="100" y="120"/>
                  </a:cubicBezTo>
                  <a:close/>
                  <a:moveTo>
                    <a:pt x="146" y="118"/>
                  </a:moveTo>
                  <a:cubicBezTo>
                    <a:pt x="146" y="119"/>
                    <a:pt x="146" y="119"/>
                    <a:pt x="146" y="119"/>
                  </a:cubicBezTo>
                  <a:cubicBezTo>
                    <a:pt x="147" y="119"/>
                    <a:pt x="147" y="119"/>
                    <a:pt x="147" y="119"/>
                  </a:cubicBezTo>
                  <a:cubicBezTo>
                    <a:pt x="146" y="118"/>
                    <a:pt x="146" y="118"/>
                    <a:pt x="146" y="118"/>
                  </a:cubicBezTo>
                  <a:close/>
                  <a:moveTo>
                    <a:pt x="123" y="117"/>
                  </a:moveTo>
                  <a:cubicBezTo>
                    <a:pt x="121" y="118"/>
                    <a:pt x="121" y="118"/>
                    <a:pt x="121" y="118"/>
                  </a:cubicBezTo>
                  <a:cubicBezTo>
                    <a:pt x="122" y="118"/>
                    <a:pt x="122" y="118"/>
                    <a:pt x="122" y="118"/>
                  </a:cubicBezTo>
                  <a:cubicBezTo>
                    <a:pt x="123" y="118"/>
                    <a:pt x="123" y="118"/>
                    <a:pt x="123" y="118"/>
                  </a:cubicBezTo>
                  <a:cubicBezTo>
                    <a:pt x="122" y="118"/>
                    <a:pt x="122" y="118"/>
                    <a:pt x="122" y="118"/>
                  </a:cubicBezTo>
                  <a:lnTo>
                    <a:pt x="123" y="117"/>
                  </a:lnTo>
                  <a:close/>
                  <a:moveTo>
                    <a:pt x="141" y="115"/>
                  </a:moveTo>
                  <a:cubicBezTo>
                    <a:pt x="140" y="116"/>
                    <a:pt x="140" y="116"/>
                    <a:pt x="140" y="116"/>
                  </a:cubicBezTo>
                  <a:cubicBezTo>
                    <a:pt x="140" y="116"/>
                    <a:pt x="140" y="116"/>
                    <a:pt x="140" y="116"/>
                  </a:cubicBezTo>
                  <a:cubicBezTo>
                    <a:pt x="141" y="117"/>
                    <a:pt x="141" y="117"/>
                    <a:pt x="141" y="117"/>
                  </a:cubicBezTo>
                  <a:cubicBezTo>
                    <a:pt x="141" y="117"/>
                    <a:pt x="141" y="117"/>
                    <a:pt x="141" y="117"/>
                  </a:cubicBezTo>
                  <a:cubicBezTo>
                    <a:pt x="142" y="117"/>
                    <a:pt x="142" y="117"/>
                    <a:pt x="142" y="117"/>
                  </a:cubicBezTo>
                  <a:cubicBezTo>
                    <a:pt x="141" y="118"/>
                    <a:pt x="141" y="118"/>
                    <a:pt x="141" y="118"/>
                  </a:cubicBezTo>
                  <a:cubicBezTo>
                    <a:pt x="142" y="118"/>
                    <a:pt x="142" y="118"/>
                    <a:pt x="142" y="118"/>
                  </a:cubicBezTo>
                  <a:cubicBezTo>
                    <a:pt x="142" y="117"/>
                    <a:pt x="142" y="117"/>
                    <a:pt x="142" y="117"/>
                  </a:cubicBezTo>
                  <a:cubicBezTo>
                    <a:pt x="142" y="116"/>
                    <a:pt x="142" y="116"/>
                    <a:pt x="142" y="116"/>
                  </a:cubicBezTo>
                  <a:cubicBezTo>
                    <a:pt x="141" y="116"/>
                    <a:pt x="141" y="116"/>
                    <a:pt x="141" y="116"/>
                  </a:cubicBezTo>
                  <a:cubicBezTo>
                    <a:pt x="142" y="116"/>
                    <a:pt x="142" y="116"/>
                    <a:pt x="142" y="116"/>
                  </a:cubicBezTo>
                  <a:cubicBezTo>
                    <a:pt x="141" y="115"/>
                    <a:pt x="141" y="115"/>
                    <a:pt x="141" y="115"/>
                  </a:cubicBezTo>
                  <a:close/>
                  <a:moveTo>
                    <a:pt x="96" y="116"/>
                  </a:moveTo>
                  <a:cubicBezTo>
                    <a:pt x="96" y="117"/>
                    <a:pt x="96" y="117"/>
                    <a:pt x="96" y="117"/>
                  </a:cubicBezTo>
                  <a:cubicBezTo>
                    <a:pt x="96" y="118"/>
                    <a:pt x="96" y="118"/>
                    <a:pt x="96" y="118"/>
                  </a:cubicBezTo>
                  <a:cubicBezTo>
                    <a:pt x="97" y="118"/>
                    <a:pt x="97" y="118"/>
                    <a:pt x="97" y="118"/>
                  </a:cubicBezTo>
                  <a:cubicBezTo>
                    <a:pt x="97" y="118"/>
                    <a:pt x="97" y="118"/>
                    <a:pt x="97" y="118"/>
                  </a:cubicBezTo>
                  <a:cubicBezTo>
                    <a:pt x="98" y="117"/>
                    <a:pt x="98" y="117"/>
                    <a:pt x="98" y="117"/>
                  </a:cubicBezTo>
                  <a:cubicBezTo>
                    <a:pt x="98" y="118"/>
                    <a:pt x="98" y="118"/>
                    <a:pt x="98" y="118"/>
                  </a:cubicBezTo>
                  <a:cubicBezTo>
                    <a:pt x="98" y="117"/>
                    <a:pt x="98" y="117"/>
                    <a:pt x="98" y="116"/>
                  </a:cubicBezTo>
                  <a:cubicBezTo>
                    <a:pt x="97" y="116"/>
                    <a:pt x="97" y="116"/>
                    <a:pt x="97" y="116"/>
                  </a:cubicBezTo>
                  <a:lnTo>
                    <a:pt x="96" y="116"/>
                  </a:lnTo>
                  <a:close/>
                  <a:moveTo>
                    <a:pt x="146" y="113"/>
                  </a:moveTo>
                  <a:cubicBezTo>
                    <a:pt x="146" y="113"/>
                    <a:pt x="146" y="113"/>
                    <a:pt x="146" y="113"/>
                  </a:cubicBezTo>
                  <a:cubicBezTo>
                    <a:pt x="146" y="113"/>
                    <a:pt x="146" y="113"/>
                    <a:pt x="146" y="113"/>
                  </a:cubicBezTo>
                  <a:cubicBezTo>
                    <a:pt x="146" y="113"/>
                    <a:pt x="146" y="113"/>
                    <a:pt x="146" y="113"/>
                  </a:cubicBezTo>
                  <a:close/>
                  <a:moveTo>
                    <a:pt x="139" y="113"/>
                  </a:moveTo>
                  <a:cubicBezTo>
                    <a:pt x="139" y="113"/>
                    <a:pt x="139" y="113"/>
                    <a:pt x="139" y="113"/>
                  </a:cubicBezTo>
                  <a:cubicBezTo>
                    <a:pt x="140" y="113"/>
                    <a:pt x="140" y="113"/>
                    <a:pt x="140" y="113"/>
                  </a:cubicBezTo>
                  <a:cubicBezTo>
                    <a:pt x="140" y="113"/>
                    <a:pt x="140" y="113"/>
                    <a:pt x="140" y="113"/>
                  </a:cubicBezTo>
                  <a:cubicBezTo>
                    <a:pt x="140" y="113"/>
                    <a:pt x="140" y="113"/>
                    <a:pt x="140" y="113"/>
                  </a:cubicBezTo>
                  <a:cubicBezTo>
                    <a:pt x="140" y="113"/>
                    <a:pt x="140" y="113"/>
                    <a:pt x="140" y="113"/>
                  </a:cubicBezTo>
                  <a:cubicBezTo>
                    <a:pt x="139" y="112"/>
                    <a:pt x="139" y="112"/>
                    <a:pt x="139" y="112"/>
                  </a:cubicBezTo>
                  <a:lnTo>
                    <a:pt x="139" y="113"/>
                  </a:lnTo>
                  <a:close/>
                  <a:moveTo>
                    <a:pt x="136" y="111"/>
                  </a:moveTo>
                  <a:cubicBezTo>
                    <a:pt x="136" y="112"/>
                    <a:pt x="136" y="112"/>
                    <a:pt x="135" y="113"/>
                  </a:cubicBezTo>
                  <a:cubicBezTo>
                    <a:pt x="136" y="113"/>
                    <a:pt x="136" y="113"/>
                    <a:pt x="136" y="113"/>
                  </a:cubicBezTo>
                  <a:cubicBezTo>
                    <a:pt x="136" y="114"/>
                    <a:pt x="136" y="114"/>
                    <a:pt x="136" y="114"/>
                  </a:cubicBezTo>
                  <a:cubicBezTo>
                    <a:pt x="136" y="113"/>
                    <a:pt x="136" y="113"/>
                    <a:pt x="136" y="113"/>
                  </a:cubicBezTo>
                  <a:cubicBezTo>
                    <a:pt x="136" y="112"/>
                    <a:pt x="136" y="112"/>
                    <a:pt x="136" y="112"/>
                  </a:cubicBezTo>
                  <a:cubicBezTo>
                    <a:pt x="136" y="112"/>
                    <a:pt x="136" y="112"/>
                    <a:pt x="136" y="112"/>
                  </a:cubicBezTo>
                  <a:cubicBezTo>
                    <a:pt x="137" y="112"/>
                    <a:pt x="137" y="112"/>
                    <a:pt x="137" y="112"/>
                  </a:cubicBezTo>
                  <a:cubicBezTo>
                    <a:pt x="137" y="111"/>
                    <a:pt x="137" y="111"/>
                    <a:pt x="137" y="111"/>
                  </a:cubicBezTo>
                  <a:cubicBezTo>
                    <a:pt x="136" y="111"/>
                    <a:pt x="136" y="111"/>
                    <a:pt x="136" y="111"/>
                  </a:cubicBezTo>
                  <a:close/>
                  <a:moveTo>
                    <a:pt x="139" y="110"/>
                  </a:moveTo>
                  <a:cubicBezTo>
                    <a:pt x="139" y="111"/>
                    <a:pt x="139" y="111"/>
                    <a:pt x="139" y="111"/>
                  </a:cubicBezTo>
                  <a:cubicBezTo>
                    <a:pt x="140" y="111"/>
                    <a:pt x="140" y="111"/>
                    <a:pt x="140" y="111"/>
                  </a:cubicBezTo>
                  <a:cubicBezTo>
                    <a:pt x="139" y="110"/>
                    <a:pt x="139" y="110"/>
                    <a:pt x="139" y="110"/>
                  </a:cubicBezTo>
                  <a:close/>
                  <a:moveTo>
                    <a:pt x="143" y="109"/>
                  </a:moveTo>
                  <a:cubicBezTo>
                    <a:pt x="144" y="109"/>
                    <a:pt x="144" y="109"/>
                    <a:pt x="144" y="109"/>
                  </a:cubicBezTo>
                  <a:cubicBezTo>
                    <a:pt x="144" y="108"/>
                    <a:pt x="144" y="108"/>
                    <a:pt x="144" y="108"/>
                  </a:cubicBezTo>
                  <a:cubicBezTo>
                    <a:pt x="143" y="108"/>
                    <a:pt x="143" y="108"/>
                    <a:pt x="143" y="108"/>
                  </a:cubicBezTo>
                  <a:lnTo>
                    <a:pt x="143" y="109"/>
                  </a:lnTo>
                  <a:close/>
                  <a:moveTo>
                    <a:pt x="134" y="106"/>
                  </a:moveTo>
                  <a:cubicBezTo>
                    <a:pt x="133" y="106"/>
                    <a:pt x="133" y="106"/>
                    <a:pt x="133" y="106"/>
                  </a:cubicBezTo>
                  <a:cubicBezTo>
                    <a:pt x="134" y="106"/>
                    <a:pt x="134" y="106"/>
                    <a:pt x="134" y="106"/>
                  </a:cubicBezTo>
                  <a:cubicBezTo>
                    <a:pt x="134" y="106"/>
                    <a:pt x="134" y="106"/>
                    <a:pt x="134" y="106"/>
                  </a:cubicBezTo>
                  <a:close/>
                  <a:moveTo>
                    <a:pt x="102" y="106"/>
                  </a:moveTo>
                  <a:cubicBezTo>
                    <a:pt x="101" y="105"/>
                    <a:pt x="101" y="105"/>
                    <a:pt x="101" y="105"/>
                  </a:cubicBezTo>
                  <a:cubicBezTo>
                    <a:pt x="100" y="106"/>
                    <a:pt x="100" y="106"/>
                    <a:pt x="100" y="106"/>
                  </a:cubicBezTo>
                  <a:cubicBezTo>
                    <a:pt x="101" y="106"/>
                    <a:pt x="101" y="106"/>
                    <a:pt x="101" y="106"/>
                  </a:cubicBezTo>
                  <a:cubicBezTo>
                    <a:pt x="102" y="106"/>
                    <a:pt x="102" y="106"/>
                    <a:pt x="102" y="106"/>
                  </a:cubicBezTo>
                  <a:close/>
                  <a:moveTo>
                    <a:pt x="135" y="105"/>
                  </a:moveTo>
                  <a:cubicBezTo>
                    <a:pt x="135" y="104"/>
                    <a:pt x="135" y="104"/>
                    <a:pt x="135" y="104"/>
                  </a:cubicBezTo>
                  <a:cubicBezTo>
                    <a:pt x="135" y="105"/>
                    <a:pt x="135" y="105"/>
                    <a:pt x="135" y="105"/>
                  </a:cubicBezTo>
                  <a:cubicBezTo>
                    <a:pt x="135" y="106"/>
                    <a:pt x="135" y="106"/>
                    <a:pt x="135" y="106"/>
                  </a:cubicBezTo>
                  <a:cubicBezTo>
                    <a:pt x="135" y="106"/>
                    <a:pt x="135" y="106"/>
                    <a:pt x="135" y="106"/>
                  </a:cubicBezTo>
                  <a:cubicBezTo>
                    <a:pt x="134" y="106"/>
                    <a:pt x="134" y="106"/>
                    <a:pt x="134" y="106"/>
                  </a:cubicBezTo>
                  <a:cubicBezTo>
                    <a:pt x="134" y="106"/>
                    <a:pt x="134" y="106"/>
                    <a:pt x="134" y="106"/>
                  </a:cubicBezTo>
                  <a:cubicBezTo>
                    <a:pt x="135" y="107"/>
                    <a:pt x="135" y="107"/>
                    <a:pt x="135" y="107"/>
                  </a:cubicBezTo>
                  <a:cubicBezTo>
                    <a:pt x="135" y="107"/>
                    <a:pt x="135" y="107"/>
                    <a:pt x="135" y="107"/>
                  </a:cubicBezTo>
                  <a:cubicBezTo>
                    <a:pt x="135" y="106"/>
                    <a:pt x="135" y="106"/>
                    <a:pt x="135" y="106"/>
                  </a:cubicBezTo>
                  <a:cubicBezTo>
                    <a:pt x="135" y="106"/>
                    <a:pt x="135" y="106"/>
                    <a:pt x="135" y="106"/>
                  </a:cubicBezTo>
                  <a:lnTo>
                    <a:pt x="135" y="105"/>
                  </a:lnTo>
                  <a:close/>
                  <a:moveTo>
                    <a:pt x="150" y="156"/>
                  </a:moveTo>
                  <a:cubicBezTo>
                    <a:pt x="150" y="156"/>
                    <a:pt x="150" y="156"/>
                    <a:pt x="150" y="156"/>
                  </a:cubicBezTo>
                  <a:cubicBezTo>
                    <a:pt x="150" y="155"/>
                    <a:pt x="149" y="154"/>
                    <a:pt x="149" y="154"/>
                  </a:cubicBezTo>
                  <a:cubicBezTo>
                    <a:pt x="148" y="153"/>
                    <a:pt x="149" y="152"/>
                    <a:pt x="150" y="151"/>
                  </a:cubicBezTo>
                  <a:cubicBezTo>
                    <a:pt x="149" y="150"/>
                    <a:pt x="149" y="150"/>
                    <a:pt x="149" y="150"/>
                  </a:cubicBezTo>
                  <a:cubicBezTo>
                    <a:pt x="150" y="149"/>
                    <a:pt x="150" y="149"/>
                    <a:pt x="150" y="149"/>
                  </a:cubicBezTo>
                  <a:cubicBezTo>
                    <a:pt x="150" y="149"/>
                    <a:pt x="150" y="149"/>
                    <a:pt x="150" y="149"/>
                  </a:cubicBezTo>
                  <a:cubicBezTo>
                    <a:pt x="149" y="149"/>
                    <a:pt x="149" y="149"/>
                    <a:pt x="149" y="149"/>
                  </a:cubicBezTo>
                  <a:cubicBezTo>
                    <a:pt x="149" y="149"/>
                    <a:pt x="149" y="149"/>
                    <a:pt x="148" y="149"/>
                  </a:cubicBezTo>
                  <a:cubicBezTo>
                    <a:pt x="149" y="150"/>
                    <a:pt x="149" y="151"/>
                    <a:pt x="148" y="151"/>
                  </a:cubicBezTo>
                  <a:cubicBezTo>
                    <a:pt x="148" y="152"/>
                    <a:pt x="148" y="152"/>
                    <a:pt x="148" y="152"/>
                  </a:cubicBezTo>
                  <a:cubicBezTo>
                    <a:pt x="148" y="153"/>
                    <a:pt x="148" y="153"/>
                    <a:pt x="148" y="153"/>
                  </a:cubicBezTo>
                  <a:cubicBezTo>
                    <a:pt x="147" y="154"/>
                    <a:pt x="147" y="154"/>
                    <a:pt x="147" y="154"/>
                  </a:cubicBezTo>
                  <a:cubicBezTo>
                    <a:pt x="147" y="154"/>
                    <a:pt x="147" y="154"/>
                    <a:pt x="147" y="154"/>
                  </a:cubicBezTo>
                  <a:cubicBezTo>
                    <a:pt x="148" y="155"/>
                    <a:pt x="148" y="156"/>
                    <a:pt x="148" y="157"/>
                  </a:cubicBezTo>
                  <a:cubicBezTo>
                    <a:pt x="147" y="158"/>
                    <a:pt x="147" y="158"/>
                    <a:pt x="147" y="158"/>
                  </a:cubicBezTo>
                  <a:cubicBezTo>
                    <a:pt x="148" y="158"/>
                    <a:pt x="148" y="158"/>
                    <a:pt x="148" y="158"/>
                  </a:cubicBezTo>
                  <a:cubicBezTo>
                    <a:pt x="149" y="159"/>
                    <a:pt x="149" y="159"/>
                    <a:pt x="149" y="159"/>
                  </a:cubicBezTo>
                  <a:cubicBezTo>
                    <a:pt x="149" y="158"/>
                    <a:pt x="149" y="158"/>
                    <a:pt x="149" y="158"/>
                  </a:cubicBezTo>
                  <a:cubicBezTo>
                    <a:pt x="150" y="157"/>
                    <a:pt x="150" y="157"/>
                    <a:pt x="150" y="157"/>
                  </a:cubicBezTo>
                  <a:cubicBezTo>
                    <a:pt x="150" y="157"/>
                    <a:pt x="150" y="157"/>
                    <a:pt x="150" y="157"/>
                  </a:cubicBezTo>
                  <a:lnTo>
                    <a:pt x="150" y="156"/>
                  </a:lnTo>
                  <a:close/>
                  <a:moveTo>
                    <a:pt x="166" y="139"/>
                  </a:moveTo>
                  <a:cubicBezTo>
                    <a:pt x="167" y="139"/>
                    <a:pt x="167" y="139"/>
                    <a:pt x="167" y="139"/>
                  </a:cubicBezTo>
                  <a:cubicBezTo>
                    <a:pt x="167" y="138"/>
                    <a:pt x="167" y="138"/>
                    <a:pt x="167" y="138"/>
                  </a:cubicBezTo>
                  <a:cubicBezTo>
                    <a:pt x="167" y="138"/>
                    <a:pt x="167" y="138"/>
                    <a:pt x="167" y="138"/>
                  </a:cubicBezTo>
                  <a:cubicBezTo>
                    <a:pt x="167" y="137"/>
                    <a:pt x="167" y="137"/>
                    <a:pt x="167" y="137"/>
                  </a:cubicBezTo>
                  <a:cubicBezTo>
                    <a:pt x="168" y="136"/>
                    <a:pt x="168" y="136"/>
                    <a:pt x="168" y="136"/>
                  </a:cubicBezTo>
                  <a:cubicBezTo>
                    <a:pt x="168" y="135"/>
                    <a:pt x="168" y="135"/>
                    <a:pt x="168" y="135"/>
                  </a:cubicBezTo>
                  <a:cubicBezTo>
                    <a:pt x="169" y="134"/>
                    <a:pt x="169" y="134"/>
                    <a:pt x="169" y="134"/>
                  </a:cubicBezTo>
                  <a:cubicBezTo>
                    <a:pt x="168" y="133"/>
                    <a:pt x="168" y="133"/>
                    <a:pt x="168" y="133"/>
                  </a:cubicBezTo>
                  <a:cubicBezTo>
                    <a:pt x="169" y="133"/>
                    <a:pt x="169" y="133"/>
                    <a:pt x="169" y="133"/>
                  </a:cubicBezTo>
                  <a:cubicBezTo>
                    <a:pt x="168" y="132"/>
                    <a:pt x="168" y="132"/>
                    <a:pt x="168" y="132"/>
                  </a:cubicBezTo>
                  <a:cubicBezTo>
                    <a:pt x="167" y="133"/>
                    <a:pt x="167" y="133"/>
                    <a:pt x="167" y="133"/>
                  </a:cubicBezTo>
                  <a:cubicBezTo>
                    <a:pt x="166" y="133"/>
                    <a:pt x="164" y="135"/>
                    <a:pt x="162" y="136"/>
                  </a:cubicBezTo>
                  <a:cubicBezTo>
                    <a:pt x="161" y="137"/>
                    <a:pt x="161" y="137"/>
                    <a:pt x="161" y="137"/>
                  </a:cubicBezTo>
                  <a:cubicBezTo>
                    <a:pt x="160" y="137"/>
                    <a:pt x="160" y="138"/>
                    <a:pt x="160" y="139"/>
                  </a:cubicBezTo>
                  <a:cubicBezTo>
                    <a:pt x="158" y="140"/>
                    <a:pt x="158" y="140"/>
                    <a:pt x="158" y="140"/>
                  </a:cubicBezTo>
                  <a:cubicBezTo>
                    <a:pt x="159" y="141"/>
                    <a:pt x="159" y="141"/>
                    <a:pt x="159" y="141"/>
                  </a:cubicBezTo>
                  <a:cubicBezTo>
                    <a:pt x="159" y="141"/>
                    <a:pt x="159" y="141"/>
                    <a:pt x="159" y="141"/>
                  </a:cubicBezTo>
                  <a:cubicBezTo>
                    <a:pt x="160" y="142"/>
                    <a:pt x="160" y="144"/>
                    <a:pt x="159" y="145"/>
                  </a:cubicBezTo>
                  <a:cubicBezTo>
                    <a:pt x="159" y="146"/>
                    <a:pt x="159" y="146"/>
                    <a:pt x="159" y="146"/>
                  </a:cubicBezTo>
                  <a:cubicBezTo>
                    <a:pt x="161" y="148"/>
                    <a:pt x="163" y="143"/>
                    <a:pt x="164" y="142"/>
                  </a:cubicBezTo>
                  <a:cubicBezTo>
                    <a:pt x="165" y="142"/>
                    <a:pt x="165" y="142"/>
                    <a:pt x="165" y="142"/>
                  </a:cubicBezTo>
                  <a:cubicBezTo>
                    <a:pt x="166" y="142"/>
                    <a:pt x="166" y="142"/>
                    <a:pt x="166" y="142"/>
                  </a:cubicBezTo>
                  <a:cubicBezTo>
                    <a:pt x="166" y="142"/>
                    <a:pt x="166" y="142"/>
                    <a:pt x="166" y="142"/>
                  </a:cubicBezTo>
                  <a:cubicBezTo>
                    <a:pt x="166" y="141"/>
                    <a:pt x="166" y="141"/>
                    <a:pt x="166" y="141"/>
                  </a:cubicBezTo>
                  <a:cubicBezTo>
                    <a:pt x="165" y="141"/>
                    <a:pt x="165" y="141"/>
                    <a:pt x="165" y="141"/>
                  </a:cubicBezTo>
                  <a:lnTo>
                    <a:pt x="166" y="139"/>
                  </a:lnTo>
                  <a:close/>
                  <a:moveTo>
                    <a:pt x="114" y="133"/>
                  </a:moveTo>
                  <a:cubicBezTo>
                    <a:pt x="114" y="134"/>
                    <a:pt x="114" y="134"/>
                    <a:pt x="114" y="134"/>
                  </a:cubicBezTo>
                  <a:cubicBezTo>
                    <a:pt x="115" y="134"/>
                    <a:pt x="115" y="134"/>
                    <a:pt x="115" y="134"/>
                  </a:cubicBezTo>
                  <a:cubicBezTo>
                    <a:pt x="115" y="136"/>
                    <a:pt x="115" y="136"/>
                    <a:pt x="115" y="136"/>
                  </a:cubicBezTo>
                  <a:cubicBezTo>
                    <a:pt x="115" y="136"/>
                    <a:pt x="115" y="136"/>
                    <a:pt x="115" y="136"/>
                  </a:cubicBezTo>
                  <a:cubicBezTo>
                    <a:pt x="114" y="136"/>
                    <a:pt x="114" y="136"/>
                    <a:pt x="114" y="136"/>
                  </a:cubicBezTo>
                  <a:cubicBezTo>
                    <a:pt x="115" y="137"/>
                    <a:pt x="115" y="137"/>
                    <a:pt x="115" y="137"/>
                  </a:cubicBezTo>
                  <a:cubicBezTo>
                    <a:pt x="116" y="137"/>
                    <a:pt x="116" y="137"/>
                    <a:pt x="116" y="137"/>
                  </a:cubicBezTo>
                  <a:cubicBezTo>
                    <a:pt x="116" y="136"/>
                    <a:pt x="116" y="136"/>
                    <a:pt x="116" y="136"/>
                  </a:cubicBezTo>
                  <a:cubicBezTo>
                    <a:pt x="116" y="135"/>
                    <a:pt x="116" y="135"/>
                    <a:pt x="116" y="135"/>
                  </a:cubicBezTo>
                  <a:cubicBezTo>
                    <a:pt x="115" y="134"/>
                    <a:pt x="115" y="134"/>
                    <a:pt x="115" y="134"/>
                  </a:cubicBezTo>
                  <a:lnTo>
                    <a:pt x="114" y="133"/>
                  </a:lnTo>
                  <a:close/>
                  <a:moveTo>
                    <a:pt x="151" y="133"/>
                  </a:moveTo>
                  <a:cubicBezTo>
                    <a:pt x="151" y="134"/>
                    <a:pt x="151" y="134"/>
                    <a:pt x="151" y="134"/>
                  </a:cubicBezTo>
                  <a:cubicBezTo>
                    <a:pt x="151" y="134"/>
                    <a:pt x="151" y="134"/>
                    <a:pt x="151" y="134"/>
                  </a:cubicBezTo>
                  <a:cubicBezTo>
                    <a:pt x="151" y="134"/>
                    <a:pt x="151" y="134"/>
                    <a:pt x="151" y="134"/>
                  </a:cubicBezTo>
                  <a:cubicBezTo>
                    <a:pt x="152" y="135"/>
                    <a:pt x="152" y="135"/>
                    <a:pt x="152" y="135"/>
                  </a:cubicBezTo>
                  <a:cubicBezTo>
                    <a:pt x="153" y="135"/>
                    <a:pt x="153" y="135"/>
                    <a:pt x="153" y="135"/>
                  </a:cubicBezTo>
                  <a:cubicBezTo>
                    <a:pt x="153" y="134"/>
                    <a:pt x="153" y="134"/>
                    <a:pt x="153" y="134"/>
                  </a:cubicBezTo>
                  <a:cubicBezTo>
                    <a:pt x="152" y="134"/>
                    <a:pt x="152" y="134"/>
                    <a:pt x="152" y="134"/>
                  </a:cubicBezTo>
                  <a:cubicBezTo>
                    <a:pt x="152" y="133"/>
                    <a:pt x="152" y="133"/>
                    <a:pt x="152" y="133"/>
                  </a:cubicBezTo>
                  <a:cubicBezTo>
                    <a:pt x="152" y="133"/>
                    <a:pt x="152" y="133"/>
                    <a:pt x="152" y="133"/>
                  </a:cubicBezTo>
                  <a:cubicBezTo>
                    <a:pt x="151" y="133"/>
                    <a:pt x="151" y="133"/>
                    <a:pt x="151" y="133"/>
                  </a:cubicBezTo>
                  <a:close/>
                  <a:moveTo>
                    <a:pt x="131" y="130"/>
                  </a:moveTo>
                  <a:cubicBezTo>
                    <a:pt x="131" y="130"/>
                    <a:pt x="131" y="130"/>
                    <a:pt x="131" y="130"/>
                  </a:cubicBezTo>
                  <a:cubicBezTo>
                    <a:pt x="131" y="131"/>
                    <a:pt x="131" y="131"/>
                    <a:pt x="131" y="131"/>
                  </a:cubicBezTo>
                  <a:cubicBezTo>
                    <a:pt x="132" y="132"/>
                    <a:pt x="132" y="132"/>
                    <a:pt x="132" y="132"/>
                  </a:cubicBezTo>
                  <a:cubicBezTo>
                    <a:pt x="133" y="132"/>
                    <a:pt x="133" y="132"/>
                    <a:pt x="133" y="132"/>
                  </a:cubicBezTo>
                  <a:cubicBezTo>
                    <a:pt x="133" y="132"/>
                    <a:pt x="133" y="132"/>
                    <a:pt x="133" y="132"/>
                  </a:cubicBezTo>
                  <a:cubicBezTo>
                    <a:pt x="133" y="131"/>
                    <a:pt x="133" y="131"/>
                    <a:pt x="133" y="131"/>
                  </a:cubicBezTo>
                  <a:cubicBezTo>
                    <a:pt x="134" y="131"/>
                    <a:pt x="134" y="131"/>
                    <a:pt x="134" y="131"/>
                  </a:cubicBezTo>
                  <a:cubicBezTo>
                    <a:pt x="135" y="130"/>
                    <a:pt x="135" y="130"/>
                    <a:pt x="135" y="130"/>
                  </a:cubicBezTo>
                  <a:cubicBezTo>
                    <a:pt x="133" y="129"/>
                    <a:pt x="133" y="129"/>
                    <a:pt x="133" y="129"/>
                  </a:cubicBezTo>
                  <a:cubicBezTo>
                    <a:pt x="133" y="129"/>
                    <a:pt x="133" y="129"/>
                    <a:pt x="133" y="129"/>
                  </a:cubicBezTo>
                  <a:cubicBezTo>
                    <a:pt x="133" y="130"/>
                    <a:pt x="133" y="130"/>
                    <a:pt x="134" y="130"/>
                  </a:cubicBezTo>
                  <a:cubicBezTo>
                    <a:pt x="133" y="130"/>
                    <a:pt x="133" y="130"/>
                    <a:pt x="133" y="130"/>
                  </a:cubicBezTo>
                  <a:cubicBezTo>
                    <a:pt x="132" y="131"/>
                    <a:pt x="132" y="131"/>
                    <a:pt x="132" y="131"/>
                  </a:cubicBezTo>
                  <a:lnTo>
                    <a:pt x="131" y="130"/>
                  </a:lnTo>
                  <a:close/>
                  <a:moveTo>
                    <a:pt x="160" y="130"/>
                  </a:moveTo>
                  <a:cubicBezTo>
                    <a:pt x="160" y="130"/>
                    <a:pt x="160" y="130"/>
                    <a:pt x="160" y="130"/>
                  </a:cubicBezTo>
                  <a:cubicBezTo>
                    <a:pt x="161" y="130"/>
                    <a:pt x="161" y="130"/>
                    <a:pt x="161" y="130"/>
                  </a:cubicBezTo>
                  <a:cubicBezTo>
                    <a:pt x="161" y="131"/>
                    <a:pt x="161" y="131"/>
                    <a:pt x="161" y="131"/>
                  </a:cubicBezTo>
                  <a:cubicBezTo>
                    <a:pt x="162" y="131"/>
                    <a:pt x="162" y="131"/>
                    <a:pt x="162" y="131"/>
                  </a:cubicBezTo>
                  <a:cubicBezTo>
                    <a:pt x="161" y="129"/>
                    <a:pt x="161" y="129"/>
                    <a:pt x="161" y="129"/>
                  </a:cubicBezTo>
                  <a:cubicBezTo>
                    <a:pt x="161" y="129"/>
                    <a:pt x="161" y="129"/>
                    <a:pt x="161" y="129"/>
                  </a:cubicBezTo>
                  <a:cubicBezTo>
                    <a:pt x="160" y="129"/>
                    <a:pt x="160" y="129"/>
                    <a:pt x="160" y="129"/>
                  </a:cubicBezTo>
                  <a:cubicBezTo>
                    <a:pt x="161" y="128"/>
                    <a:pt x="161" y="128"/>
                    <a:pt x="161" y="128"/>
                  </a:cubicBezTo>
                  <a:cubicBezTo>
                    <a:pt x="161" y="128"/>
                    <a:pt x="161" y="128"/>
                    <a:pt x="161" y="128"/>
                  </a:cubicBezTo>
                  <a:cubicBezTo>
                    <a:pt x="160" y="128"/>
                    <a:pt x="160" y="128"/>
                    <a:pt x="160" y="128"/>
                  </a:cubicBezTo>
                  <a:cubicBezTo>
                    <a:pt x="159" y="130"/>
                    <a:pt x="159" y="130"/>
                    <a:pt x="159" y="130"/>
                  </a:cubicBezTo>
                  <a:lnTo>
                    <a:pt x="160" y="130"/>
                  </a:lnTo>
                  <a:close/>
                  <a:moveTo>
                    <a:pt x="97" y="129"/>
                  </a:moveTo>
                  <a:cubicBezTo>
                    <a:pt x="99" y="129"/>
                    <a:pt x="98" y="128"/>
                    <a:pt x="98" y="127"/>
                  </a:cubicBezTo>
                  <a:cubicBezTo>
                    <a:pt x="97" y="127"/>
                    <a:pt x="97" y="127"/>
                    <a:pt x="96" y="127"/>
                  </a:cubicBezTo>
                  <a:cubicBezTo>
                    <a:pt x="96" y="127"/>
                    <a:pt x="96" y="128"/>
                    <a:pt x="97" y="128"/>
                  </a:cubicBezTo>
                  <a:cubicBezTo>
                    <a:pt x="97" y="128"/>
                    <a:pt x="97" y="128"/>
                    <a:pt x="97" y="128"/>
                  </a:cubicBezTo>
                  <a:cubicBezTo>
                    <a:pt x="96" y="128"/>
                    <a:pt x="96" y="128"/>
                    <a:pt x="96" y="128"/>
                  </a:cubicBezTo>
                  <a:cubicBezTo>
                    <a:pt x="95" y="127"/>
                    <a:pt x="95" y="127"/>
                    <a:pt x="95" y="127"/>
                  </a:cubicBezTo>
                  <a:cubicBezTo>
                    <a:pt x="95" y="127"/>
                    <a:pt x="95" y="127"/>
                    <a:pt x="95" y="127"/>
                  </a:cubicBezTo>
                  <a:cubicBezTo>
                    <a:pt x="94" y="128"/>
                    <a:pt x="94" y="128"/>
                    <a:pt x="94" y="128"/>
                  </a:cubicBezTo>
                  <a:cubicBezTo>
                    <a:pt x="94" y="129"/>
                    <a:pt x="94" y="129"/>
                    <a:pt x="94" y="129"/>
                  </a:cubicBezTo>
                  <a:cubicBezTo>
                    <a:pt x="95" y="129"/>
                    <a:pt x="96" y="129"/>
                    <a:pt x="97" y="129"/>
                  </a:cubicBezTo>
                  <a:close/>
                  <a:moveTo>
                    <a:pt x="113" y="126"/>
                  </a:moveTo>
                  <a:cubicBezTo>
                    <a:pt x="112" y="126"/>
                    <a:pt x="112" y="126"/>
                    <a:pt x="112" y="126"/>
                  </a:cubicBezTo>
                  <a:cubicBezTo>
                    <a:pt x="111" y="128"/>
                    <a:pt x="113" y="129"/>
                    <a:pt x="114" y="129"/>
                  </a:cubicBezTo>
                  <a:cubicBezTo>
                    <a:pt x="114" y="129"/>
                    <a:pt x="114" y="129"/>
                    <a:pt x="114" y="129"/>
                  </a:cubicBezTo>
                  <a:cubicBezTo>
                    <a:pt x="114" y="128"/>
                    <a:pt x="114" y="128"/>
                    <a:pt x="114" y="128"/>
                  </a:cubicBezTo>
                  <a:cubicBezTo>
                    <a:pt x="115" y="128"/>
                    <a:pt x="115" y="128"/>
                    <a:pt x="115" y="128"/>
                  </a:cubicBezTo>
                  <a:cubicBezTo>
                    <a:pt x="114" y="127"/>
                    <a:pt x="114" y="127"/>
                    <a:pt x="114" y="127"/>
                  </a:cubicBezTo>
                  <a:cubicBezTo>
                    <a:pt x="113" y="127"/>
                    <a:pt x="113" y="127"/>
                    <a:pt x="113" y="127"/>
                  </a:cubicBezTo>
                  <a:lnTo>
                    <a:pt x="113" y="126"/>
                  </a:lnTo>
                  <a:close/>
                  <a:moveTo>
                    <a:pt x="144" y="128"/>
                  </a:moveTo>
                  <a:cubicBezTo>
                    <a:pt x="144" y="128"/>
                    <a:pt x="144" y="128"/>
                    <a:pt x="144" y="128"/>
                  </a:cubicBezTo>
                  <a:cubicBezTo>
                    <a:pt x="144" y="127"/>
                    <a:pt x="144" y="127"/>
                    <a:pt x="144" y="127"/>
                  </a:cubicBezTo>
                  <a:cubicBezTo>
                    <a:pt x="144" y="127"/>
                    <a:pt x="144" y="127"/>
                    <a:pt x="144" y="127"/>
                  </a:cubicBezTo>
                  <a:cubicBezTo>
                    <a:pt x="144" y="126"/>
                    <a:pt x="144" y="126"/>
                    <a:pt x="144" y="126"/>
                  </a:cubicBezTo>
                  <a:cubicBezTo>
                    <a:pt x="146" y="125"/>
                    <a:pt x="146" y="125"/>
                    <a:pt x="146" y="125"/>
                  </a:cubicBezTo>
                  <a:cubicBezTo>
                    <a:pt x="147" y="126"/>
                    <a:pt x="147" y="126"/>
                    <a:pt x="147" y="126"/>
                  </a:cubicBezTo>
                  <a:cubicBezTo>
                    <a:pt x="148" y="125"/>
                    <a:pt x="149" y="124"/>
                    <a:pt x="151" y="123"/>
                  </a:cubicBezTo>
                  <a:cubicBezTo>
                    <a:pt x="151" y="123"/>
                    <a:pt x="151" y="123"/>
                    <a:pt x="151" y="123"/>
                  </a:cubicBezTo>
                  <a:cubicBezTo>
                    <a:pt x="150" y="122"/>
                    <a:pt x="150" y="122"/>
                    <a:pt x="150" y="122"/>
                  </a:cubicBezTo>
                  <a:cubicBezTo>
                    <a:pt x="149" y="121"/>
                    <a:pt x="145" y="124"/>
                    <a:pt x="144" y="126"/>
                  </a:cubicBezTo>
                  <a:cubicBezTo>
                    <a:pt x="144" y="125"/>
                    <a:pt x="144" y="125"/>
                    <a:pt x="144" y="125"/>
                  </a:cubicBezTo>
                  <a:cubicBezTo>
                    <a:pt x="143" y="126"/>
                    <a:pt x="143" y="126"/>
                    <a:pt x="143" y="126"/>
                  </a:cubicBezTo>
                  <a:cubicBezTo>
                    <a:pt x="143" y="127"/>
                    <a:pt x="143" y="127"/>
                    <a:pt x="143" y="127"/>
                  </a:cubicBezTo>
                  <a:lnTo>
                    <a:pt x="144" y="128"/>
                  </a:lnTo>
                  <a:close/>
                  <a:moveTo>
                    <a:pt x="121" y="126"/>
                  </a:moveTo>
                  <a:cubicBezTo>
                    <a:pt x="121" y="126"/>
                    <a:pt x="121" y="126"/>
                    <a:pt x="121" y="126"/>
                  </a:cubicBezTo>
                  <a:cubicBezTo>
                    <a:pt x="124" y="126"/>
                    <a:pt x="124" y="124"/>
                    <a:pt x="126" y="123"/>
                  </a:cubicBezTo>
                  <a:cubicBezTo>
                    <a:pt x="126" y="123"/>
                    <a:pt x="127" y="123"/>
                    <a:pt x="127" y="123"/>
                  </a:cubicBezTo>
                  <a:cubicBezTo>
                    <a:pt x="127" y="123"/>
                    <a:pt x="126" y="123"/>
                    <a:pt x="126" y="122"/>
                  </a:cubicBezTo>
                  <a:cubicBezTo>
                    <a:pt x="125" y="123"/>
                    <a:pt x="125" y="123"/>
                    <a:pt x="125" y="123"/>
                  </a:cubicBezTo>
                  <a:cubicBezTo>
                    <a:pt x="125" y="123"/>
                    <a:pt x="125" y="123"/>
                    <a:pt x="125" y="123"/>
                  </a:cubicBezTo>
                  <a:cubicBezTo>
                    <a:pt x="123" y="124"/>
                    <a:pt x="123" y="124"/>
                    <a:pt x="123" y="124"/>
                  </a:cubicBezTo>
                  <a:cubicBezTo>
                    <a:pt x="123" y="125"/>
                    <a:pt x="123" y="125"/>
                    <a:pt x="123" y="125"/>
                  </a:cubicBezTo>
                  <a:cubicBezTo>
                    <a:pt x="123" y="125"/>
                    <a:pt x="123" y="125"/>
                    <a:pt x="123" y="125"/>
                  </a:cubicBezTo>
                  <a:cubicBezTo>
                    <a:pt x="122" y="125"/>
                    <a:pt x="122" y="125"/>
                    <a:pt x="122" y="125"/>
                  </a:cubicBezTo>
                  <a:cubicBezTo>
                    <a:pt x="122" y="125"/>
                    <a:pt x="122" y="125"/>
                    <a:pt x="122" y="125"/>
                  </a:cubicBezTo>
                  <a:lnTo>
                    <a:pt x="121" y="126"/>
                  </a:lnTo>
                  <a:close/>
                  <a:moveTo>
                    <a:pt x="144" y="120"/>
                  </a:moveTo>
                  <a:cubicBezTo>
                    <a:pt x="143" y="121"/>
                    <a:pt x="143" y="121"/>
                    <a:pt x="143" y="121"/>
                  </a:cubicBezTo>
                  <a:cubicBezTo>
                    <a:pt x="143" y="121"/>
                    <a:pt x="143" y="121"/>
                    <a:pt x="143" y="121"/>
                  </a:cubicBezTo>
                  <a:cubicBezTo>
                    <a:pt x="143" y="121"/>
                    <a:pt x="143" y="121"/>
                    <a:pt x="143" y="121"/>
                  </a:cubicBezTo>
                  <a:cubicBezTo>
                    <a:pt x="144" y="122"/>
                    <a:pt x="144" y="122"/>
                    <a:pt x="144" y="122"/>
                  </a:cubicBezTo>
                  <a:cubicBezTo>
                    <a:pt x="144" y="122"/>
                    <a:pt x="144" y="122"/>
                    <a:pt x="144" y="122"/>
                  </a:cubicBezTo>
                  <a:cubicBezTo>
                    <a:pt x="144" y="121"/>
                    <a:pt x="144" y="121"/>
                    <a:pt x="144" y="121"/>
                  </a:cubicBezTo>
                  <a:cubicBezTo>
                    <a:pt x="145" y="121"/>
                    <a:pt x="145" y="121"/>
                    <a:pt x="145" y="121"/>
                  </a:cubicBezTo>
                  <a:cubicBezTo>
                    <a:pt x="145" y="121"/>
                    <a:pt x="145" y="121"/>
                    <a:pt x="145" y="121"/>
                  </a:cubicBezTo>
                  <a:cubicBezTo>
                    <a:pt x="145" y="120"/>
                    <a:pt x="145" y="120"/>
                    <a:pt x="145" y="120"/>
                  </a:cubicBezTo>
                  <a:cubicBezTo>
                    <a:pt x="145" y="120"/>
                    <a:pt x="145" y="120"/>
                    <a:pt x="145" y="120"/>
                  </a:cubicBezTo>
                  <a:cubicBezTo>
                    <a:pt x="144" y="119"/>
                    <a:pt x="144" y="119"/>
                    <a:pt x="144" y="119"/>
                  </a:cubicBezTo>
                  <a:cubicBezTo>
                    <a:pt x="144" y="119"/>
                    <a:pt x="144" y="119"/>
                    <a:pt x="144" y="119"/>
                  </a:cubicBezTo>
                  <a:cubicBezTo>
                    <a:pt x="143" y="118"/>
                    <a:pt x="143" y="118"/>
                    <a:pt x="143" y="118"/>
                  </a:cubicBezTo>
                  <a:cubicBezTo>
                    <a:pt x="142" y="118"/>
                    <a:pt x="142" y="118"/>
                    <a:pt x="142" y="118"/>
                  </a:cubicBezTo>
                  <a:cubicBezTo>
                    <a:pt x="143" y="119"/>
                    <a:pt x="143" y="119"/>
                    <a:pt x="143" y="119"/>
                  </a:cubicBezTo>
                  <a:cubicBezTo>
                    <a:pt x="143" y="119"/>
                    <a:pt x="143" y="119"/>
                    <a:pt x="143" y="119"/>
                  </a:cubicBezTo>
                  <a:lnTo>
                    <a:pt x="144" y="120"/>
                  </a:lnTo>
                  <a:close/>
                  <a:moveTo>
                    <a:pt x="110" y="119"/>
                  </a:moveTo>
                  <a:cubicBezTo>
                    <a:pt x="109" y="119"/>
                    <a:pt x="109" y="119"/>
                    <a:pt x="109" y="119"/>
                  </a:cubicBezTo>
                  <a:cubicBezTo>
                    <a:pt x="109" y="120"/>
                    <a:pt x="109" y="120"/>
                    <a:pt x="109" y="120"/>
                  </a:cubicBezTo>
                  <a:cubicBezTo>
                    <a:pt x="110" y="121"/>
                    <a:pt x="110" y="121"/>
                    <a:pt x="110" y="121"/>
                  </a:cubicBezTo>
                  <a:cubicBezTo>
                    <a:pt x="111" y="121"/>
                    <a:pt x="112" y="120"/>
                    <a:pt x="112" y="119"/>
                  </a:cubicBezTo>
                  <a:cubicBezTo>
                    <a:pt x="112" y="119"/>
                    <a:pt x="112" y="118"/>
                    <a:pt x="112" y="117"/>
                  </a:cubicBezTo>
                  <a:cubicBezTo>
                    <a:pt x="112" y="117"/>
                    <a:pt x="112" y="117"/>
                    <a:pt x="112" y="117"/>
                  </a:cubicBezTo>
                  <a:cubicBezTo>
                    <a:pt x="112" y="118"/>
                    <a:pt x="112" y="118"/>
                    <a:pt x="112" y="118"/>
                  </a:cubicBezTo>
                  <a:cubicBezTo>
                    <a:pt x="111" y="117"/>
                    <a:pt x="111" y="117"/>
                    <a:pt x="111" y="117"/>
                  </a:cubicBezTo>
                  <a:cubicBezTo>
                    <a:pt x="111" y="117"/>
                    <a:pt x="111" y="117"/>
                    <a:pt x="111" y="117"/>
                  </a:cubicBezTo>
                  <a:cubicBezTo>
                    <a:pt x="111" y="117"/>
                    <a:pt x="110" y="118"/>
                    <a:pt x="109" y="119"/>
                  </a:cubicBezTo>
                  <a:lnTo>
                    <a:pt x="110" y="119"/>
                  </a:lnTo>
                  <a:close/>
                  <a:moveTo>
                    <a:pt x="114" y="121"/>
                  </a:moveTo>
                  <a:cubicBezTo>
                    <a:pt x="115" y="122"/>
                    <a:pt x="115" y="122"/>
                    <a:pt x="115" y="122"/>
                  </a:cubicBezTo>
                  <a:cubicBezTo>
                    <a:pt x="115" y="122"/>
                    <a:pt x="115" y="122"/>
                    <a:pt x="115" y="123"/>
                  </a:cubicBezTo>
                  <a:cubicBezTo>
                    <a:pt x="118" y="121"/>
                    <a:pt x="119" y="119"/>
                    <a:pt x="118" y="116"/>
                  </a:cubicBezTo>
                  <a:cubicBezTo>
                    <a:pt x="117" y="116"/>
                    <a:pt x="117" y="116"/>
                    <a:pt x="117" y="116"/>
                  </a:cubicBezTo>
                  <a:cubicBezTo>
                    <a:pt x="115" y="116"/>
                    <a:pt x="114" y="118"/>
                    <a:pt x="113" y="119"/>
                  </a:cubicBezTo>
                  <a:cubicBezTo>
                    <a:pt x="114" y="120"/>
                    <a:pt x="114" y="120"/>
                    <a:pt x="114" y="120"/>
                  </a:cubicBezTo>
                  <a:lnTo>
                    <a:pt x="114" y="121"/>
                  </a:lnTo>
                  <a:close/>
                  <a:moveTo>
                    <a:pt x="95" y="111"/>
                  </a:moveTo>
                  <a:cubicBezTo>
                    <a:pt x="95" y="111"/>
                    <a:pt x="95" y="111"/>
                    <a:pt x="95" y="111"/>
                  </a:cubicBezTo>
                  <a:cubicBezTo>
                    <a:pt x="96" y="112"/>
                    <a:pt x="96" y="112"/>
                    <a:pt x="96" y="112"/>
                  </a:cubicBezTo>
                  <a:cubicBezTo>
                    <a:pt x="95" y="112"/>
                    <a:pt x="95" y="112"/>
                    <a:pt x="95" y="112"/>
                  </a:cubicBezTo>
                  <a:cubicBezTo>
                    <a:pt x="95" y="112"/>
                    <a:pt x="95" y="113"/>
                    <a:pt x="95" y="113"/>
                  </a:cubicBezTo>
                  <a:cubicBezTo>
                    <a:pt x="95" y="113"/>
                    <a:pt x="96" y="113"/>
                    <a:pt x="96" y="112"/>
                  </a:cubicBezTo>
                  <a:cubicBezTo>
                    <a:pt x="96" y="112"/>
                    <a:pt x="96" y="112"/>
                    <a:pt x="96" y="112"/>
                  </a:cubicBezTo>
                  <a:cubicBezTo>
                    <a:pt x="97" y="111"/>
                    <a:pt x="97" y="111"/>
                    <a:pt x="97" y="111"/>
                  </a:cubicBezTo>
                  <a:cubicBezTo>
                    <a:pt x="97" y="110"/>
                    <a:pt x="97" y="110"/>
                    <a:pt x="97" y="110"/>
                  </a:cubicBezTo>
                  <a:cubicBezTo>
                    <a:pt x="96" y="110"/>
                    <a:pt x="96" y="110"/>
                    <a:pt x="96" y="110"/>
                  </a:cubicBezTo>
                  <a:cubicBezTo>
                    <a:pt x="96" y="109"/>
                    <a:pt x="96" y="109"/>
                    <a:pt x="96" y="109"/>
                  </a:cubicBezTo>
                  <a:cubicBezTo>
                    <a:pt x="96" y="109"/>
                    <a:pt x="96" y="109"/>
                    <a:pt x="96" y="109"/>
                  </a:cubicBezTo>
                  <a:cubicBezTo>
                    <a:pt x="95" y="110"/>
                    <a:pt x="95" y="110"/>
                    <a:pt x="95" y="110"/>
                  </a:cubicBezTo>
                  <a:lnTo>
                    <a:pt x="95" y="111"/>
                  </a:lnTo>
                  <a:close/>
                  <a:moveTo>
                    <a:pt x="112" y="111"/>
                  </a:moveTo>
                  <a:cubicBezTo>
                    <a:pt x="114" y="111"/>
                    <a:pt x="114" y="111"/>
                    <a:pt x="114" y="111"/>
                  </a:cubicBezTo>
                  <a:cubicBezTo>
                    <a:pt x="114" y="110"/>
                    <a:pt x="114" y="110"/>
                    <a:pt x="114" y="110"/>
                  </a:cubicBezTo>
                  <a:cubicBezTo>
                    <a:pt x="115" y="110"/>
                    <a:pt x="115" y="110"/>
                    <a:pt x="115" y="110"/>
                  </a:cubicBezTo>
                  <a:cubicBezTo>
                    <a:pt x="115" y="109"/>
                    <a:pt x="115" y="109"/>
                    <a:pt x="115" y="109"/>
                  </a:cubicBezTo>
                  <a:cubicBezTo>
                    <a:pt x="114" y="109"/>
                    <a:pt x="114" y="109"/>
                    <a:pt x="114" y="109"/>
                  </a:cubicBezTo>
                  <a:cubicBezTo>
                    <a:pt x="114" y="109"/>
                    <a:pt x="114" y="109"/>
                    <a:pt x="114" y="109"/>
                  </a:cubicBezTo>
                  <a:cubicBezTo>
                    <a:pt x="113" y="108"/>
                    <a:pt x="113" y="108"/>
                    <a:pt x="113" y="108"/>
                  </a:cubicBezTo>
                  <a:cubicBezTo>
                    <a:pt x="113" y="109"/>
                    <a:pt x="113" y="109"/>
                    <a:pt x="113" y="109"/>
                  </a:cubicBezTo>
                  <a:cubicBezTo>
                    <a:pt x="113" y="109"/>
                    <a:pt x="113" y="109"/>
                    <a:pt x="113" y="109"/>
                  </a:cubicBezTo>
                  <a:lnTo>
                    <a:pt x="112" y="111"/>
                  </a:lnTo>
                  <a:close/>
                  <a:moveTo>
                    <a:pt x="106" y="110"/>
                  </a:moveTo>
                  <a:cubicBezTo>
                    <a:pt x="105" y="108"/>
                    <a:pt x="105" y="108"/>
                    <a:pt x="105" y="108"/>
                  </a:cubicBezTo>
                  <a:cubicBezTo>
                    <a:pt x="105" y="108"/>
                    <a:pt x="105" y="108"/>
                    <a:pt x="105" y="108"/>
                  </a:cubicBezTo>
                  <a:cubicBezTo>
                    <a:pt x="105" y="110"/>
                    <a:pt x="105" y="110"/>
                    <a:pt x="105" y="110"/>
                  </a:cubicBezTo>
                  <a:cubicBezTo>
                    <a:pt x="104" y="111"/>
                    <a:pt x="104" y="111"/>
                    <a:pt x="104" y="111"/>
                  </a:cubicBezTo>
                  <a:cubicBezTo>
                    <a:pt x="105" y="111"/>
                    <a:pt x="105" y="111"/>
                    <a:pt x="105" y="111"/>
                  </a:cubicBezTo>
                  <a:cubicBezTo>
                    <a:pt x="105" y="112"/>
                    <a:pt x="105" y="112"/>
                    <a:pt x="105" y="112"/>
                  </a:cubicBezTo>
                  <a:cubicBezTo>
                    <a:pt x="106" y="111"/>
                    <a:pt x="106" y="111"/>
                    <a:pt x="106" y="111"/>
                  </a:cubicBezTo>
                  <a:cubicBezTo>
                    <a:pt x="106" y="110"/>
                    <a:pt x="106" y="110"/>
                    <a:pt x="106" y="110"/>
                  </a:cubicBezTo>
                  <a:close/>
                  <a:moveTo>
                    <a:pt x="111" y="108"/>
                  </a:moveTo>
                  <a:cubicBezTo>
                    <a:pt x="112" y="106"/>
                    <a:pt x="112" y="106"/>
                    <a:pt x="112" y="106"/>
                  </a:cubicBezTo>
                  <a:cubicBezTo>
                    <a:pt x="111" y="106"/>
                    <a:pt x="111" y="106"/>
                    <a:pt x="111" y="106"/>
                  </a:cubicBezTo>
                  <a:cubicBezTo>
                    <a:pt x="110" y="105"/>
                    <a:pt x="110" y="105"/>
                    <a:pt x="110" y="105"/>
                  </a:cubicBezTo>
                  <a:cubicBezTo>
                    <a:pt x="109" y="105"/>
                    <a:pt x="109" y="105"/>
                    <a:pt x="109" y="105"/>
                  </a:cubicBezTo>
                  <a:cubicBezTo>
                    <a:pt x="109" y="105"/>
                    <a:pt x="109" y="105"/>
                    <a:pt x="109" y="105"/>
                  </a:cubicBezTo>
                  <a:cubicBezTo>
                    <a:pt x="108" y="105"/>
                    <a:pt x="108" y="105"/>
                    <a:pt x="108" y="105"/>
                  </a:cubicBezTo>
                  <a:cubicBezTo>
                    <a:pt x="108" y="105"/>
                    <a:pt x="108" y="105"/>
                    <a:pt x="108" y="105"/>
                  </a:cubicBezTo>
                  <a:cubicBezTo>
                    <a:pt x="108" y="104"/>
                    <a:pt x="108" y="104"/>
                    <a:pt x="108" y="104"/>
                  </a:cubicBezTo>
                  <a:cubicBezTo>
                    <a:pt x="106" y="104"/>
                    <a:pt x="106" y="104"/>
                    <a:pt x="106" y="104"/>
                  </a:cubicBezTo>
                  <a:cubicBezTo>
                    <a:pt x="106" y="106"/>
                    <a:pt x="108" y="106"/>
                    <a:pt x="109" y="107"/>
                  </a:cubicBezTo>
                  <a:cubicBezTo>
                    <a:pt x="109" y="107"/>
                    <a:pt x="110" y="108"/>
                    <a:pt x="111" y="108"/>
                  </a:cubicBezTo>
                  <a:close/>
                  <a:moveTo>
                    <a:pt x="94" y="105"/>
                  </a:moveTo>
                  <a:cubicBezTo>
                    <a:pt x="93" y="106"/>
                    <a:pt x="93" y="106"/>
                    <a:pt x="93" y="106"/>
                  </a:cubicBezTo>
                  <a:cubicBezTo>
                    <a:pt x="93" y="108"/>
                    <a:pt x="93" y="108"/>
                    <a:pt x="93" y="108"/>
                  </a:cubicBezTo>
                  <a:cubicBezTo>
                    <a:pt x="94" y="108"/>
                    <a:pt x="94" y="108"/>
                    <a:pt x="94" y="108"/>
                  </a:cubicBezTo>
                  <a:cubicBezTo>
                    <a:pt x="95" y="106"/>
                    <a:pt x="95" y="106"/>
                    <a:pt x="95" y="106"/>
                  </a:cubicBezTo>
                  <a:cubicBezTo>
                    <a:pt x="95" y="105"/>
                    <a:pt x="95" y="105"/>
                    <a:pt x="95" y="105"/>
                  </a:cubicBezTo>
                  <a:cubicBezTo>
                    <a:pt x="95" y="104"/>
                    <a:pt x="95" y="104"/>
                    <a:pt x="95" y="104"/>
                  </a:cubicBezTo>
                  <a:cubicBezTo>
                    <a:pt x="94" y="104"/>
                    <a:pt x="94" y="104"/>
                    <a:pt x="94" y="104"/>
                  </a:cubicBezTo>
                  <a:cubicBezTo>
                    <a:pt x="94" y="105"/>
                    <a:pt x="94" y="105"/>
                    <a:pt x="94" y="105"/>
                  </a:cubicBezTo>
                  <a:close/>
                  <a:moveTo>
                    <a:pt x="106" y="104"/>
                  </a:moveTo>
                  <a:cubicBezTo>
                    <a:pt x="107" y="102"/>
                    <a:pt x="107" y="102"/>
                    <a:pt x="107" y="102"/>
                  </a:cubicBezTo>
                  <a:cubicBezTo>
                    <a:pt x="106" y="102"/>
                    <a:pt x="106" y="102"/>
                    <a:pt x="106" y="102"/>
                  </a:cubicBezTo>
                  <a:cubicBezTo>
                    <a:pt x="106" y="101"/>
                    <a:pt x="106" y="101"/>
                    <a:pt x="106" y="101"/>
                  </a:cubicBezTo>
                  <a:cubicBezTo>
                    <a:pt x="106" y="100"/>
                    <a:pt x="106" y="100"/>
                    <a:pt x="106" y="100"/>
                  </a:cubicBezTo>
                  <a:cubicBezTo>
                    <a:pt x="106" y="99"/>
                    <a:pt x="106" y="99"/>
                    <a:pt x="106" y="99"/>
                  </a:cubicBezTo>
                  <a:cubicBezTo>
                    <a:pt x="106" y="99"/>
                    <a:pt x="106" y="99"/>
                    <a:pt x="106" y="99"/>
                  </a:cubicBezTo>
                  <a:cubicBezTo>
                    <a:pt x="104" y="99"/>
                    <a:pt x="104" y="99"/>
                    <a:pt x="104" y="99"/>
                  </a:cubicBezTo>
                  <a:cubicBezTo>
                    <a:pt x="104" y="98"/>
                    <a:pt x="104" y="98"/>
                    <a:pt x="104" y="98"/>
                  </a:cubicBezTo>
                  <a:cubicBezTo>
                    <a:pt x="103" y="97"/>
                    <a:pt x="103" y="97"/>
                    <a:pt x="103" y="97"/>
                  </a:cubicBezTo>
                  <a:cubicBezTo>
                    <a:pt x="103" y="97"/>
                    <a:pt x="103" y="97"/>
                    <a:pt x="103" y="97"/>
                  </a:cubicBezTo>
                  <a:cubicBezTo>
                    <a:pt x="103" y="97"/>
                    <a:pt x="103" y="97"/>
                    <a:pt x="103" y="97"/>
                  </a:cubicBezTo>
                  <a:cubicBezTo>
                    <a:pt x="102" y="97"/>
                    <a:pt x="102" y="97"/>
                    <a:pt x="102" y="97"/>
                  </a:cubicBezTo>
                  <a:cubicBezTo>
                    <a:pt x="101" y="97"/>
                    <a:pt x="101" y="97"/>
                    <a:pt x="101" y="97"/>
                  </a:cubicBezTo>
                  <a:cubicBezTo>
                    <a:pt x="101" y="98"/>
                    <a:pt x="101" y="98"/>
                    <a:pt x="101" y="98"/>
                  </a:cubicBezTo>
                  <a:cubicBezTo>
                    <a:pt x="101" y="99"/>
                    <a:pt x="102" y="99"/>
                    <a:pt x="103" y="100"/>
                  </a:cubicBezTo>
                  <a:cubicBezTo>
                    <a:pt x="103" y="101"/>
                    <a:pt x="103" y="101"/>
                    <a:pt x="103" y="101"/>
                  </a:cubicBezTo>
                  <a:cubicBezTo>
                    <a:pt x="103" y="101"/>
                    <a:pt x="103" y="101"/>
                    <a:pt x="103" y="101"/>
                  </a:cubicBezTo>
                  <a:cubicBezTo>
                    <a:pt x="104" y="102"/>
                    <a:pt x="104" y="102"/>
                    <a:pt x="104" y="102"/>
                  </a:cubicBezTo>
                  <a:cubicBezTo>
                    <a:pt x="105" y="102"/>
                    <a:pt x="105" y="102"/>
                    <a:pt x="105" y="102"/>
                  </a:cubicBezTo>
                  <a:cubicBezTo>
                    <a:pt x="105" y="103"/>
                    <a:pt x="105" y="103"/>
                    <a:pt x="105" y="103"/>
                  </a:cubicBezTo>
                  <a:cubicBezTo>
                    <a:pt x="106" y="104"/>
                    <a:pt x="106" y="104"/>
                    <a:pt x="106" y="104"/>
                  </a:cubicBezTo>
                  <a:close/>
                  <a:moveTo>
                    <a:pt x="130" y="82"/>
                  </a:moveTo>
                  <a:cubicBezTo>
                    <a:pt x="130" y="82"/>
                    <a:pt x="130" y="82"/>
                    <a:pt x="130" y="82"/>
                  </a:cubicBezTo>
                  <a:cubicBezTo>
                    <a:pt x="130" y="82"/>
                    <a:pt x="130" y="82"/>
                    <a:pt x="130" y="82"/>
                  </a:cubicBezTo>
                  <a:cubicBezTo>
                    <a:pt x="130" y="82"/>
                    <a:pt x="130" y="82"/>
                    <a:pt x="130" y="82"/>
                  </a:cubicBezTo>
                  <a:close/>
                  <a:moveTo>
                    <a:pt x="128" y="81"/>
                  </a:moveTo>
                  <a:cubicBezTo>
                    <a:pt x="129" y="82"/>
                    <a:pt x="129" y="82"/>
                    <a:pt x="129" y="82"/>
                  </a:cubicBezTo>
                  <a:cubicBezTo>
                    <a:pt x="130" y="82"/>
                    <a:pt x="130" y="82"/>
                    <a:pt x="130" y="82"/>
                  </a:cubicBezTo>
                  <a:cubicBezTo>
                    <a:pt x="130" y="82"/>
                    <a:pt x="130" y="82"/>
                    <a:pt x="130" y="82"/>
                  </a:cubicBezTo>
                  <a:cubicBezTo>
                    <a:pt x="129" y="81"/>
                    <a:pt x="129" y="81"/>
                    <a:pt x="129" y="81"/>
                  </a:cubicBezTo>
                  <a:lnTo>
                    <a:pt x="128" y="81"/>
                  </a:lnTo>
                  <a:close/>
                  <a:moveTo>
                    <a:pt x="116" y="81"/>
                  </a:moveTo>
                  <a:cubicBezTo>
                    <a:pt x="115" y="81"/>
                    <a:pt x="115" y="81"/>
                    <a:pt x="115" y="81"/>
                  </a:cubicBezTo>
                  <a:cubicBezTo>
                    <a:pt x="115" y="82"/>
                    <a:pt x="115" y="82"/>
                    <a:pt x="115" y="82"/>
                  </a:cubicBezTo>
                  <a:cubicBezTo>
                    <a:pt x="116" y="82"/>
                    <a:pt x="116" y="82"/>
                    <a:pt x="116" y="82"/>
                  </a:cubicBezTo>
                  <a:lnTo>
                    <a:pt x="116" y="81"/>
                  </a:lnTo>
                  <a:close/>
                  <a:moveTo>
                    <a:pt x="116" y="80"/>
                  </a:moveTo>
                  <a:cubicBezTo>
                    <a:pt x="116" y="81"/>
                    <a:pt x="116" y="81"/>
                    <a:pt x="116" y="81"/>
                  </a:cubicBezTo>
                  <a:cubicBezTo>
                    <a:pt x="116" y="82"/>
                    <a:pt x="116" y="82"/>
                    <a:pt x="116" y="82"/>
                  </a:cubicBezTo>
                  <a:cubicBezTo>
                    <a:pt x="117" y="82"/>
                    <a:pt x="117" y="82"/>
                    <a:pt x="117" y="82"/>
                  </a:cubicBezTo>
                  <a:cubicBezTo>
                    <a:pt x="118" y="80"/>
                    <a:pt x="118" y="80"/>
                    <a:pt x="118" y="80"/>
                  </a:cubicBezTo>
                  <a:cubicBezTo>
                    <a:pt x="117" y="80"/>
                    <a:pt x="117" y="80"/>
                    <a:pt x="117" y="80"/>
                  </a:cubicBezTo>
                  <a:lnTo>
                    <a:pt x="116" y="80"/>
                  </a:lnTo>
                  <a:close/>
                  <a:moveTo>
                    <a:pt x="106" y="57"/>
                  </a:moveTo>
                  <a:cubicBezTo>
                    <a:pt x="106" y="56"/>
                    <a:pt x="106" y="56"/>
                    <a:pt x="106" y="56"/>
                  </a:cubicBezTo>
                  <a:cubicBezTo>
                    <a:pt x="105" y="57"/>
                    <a:pt x="105" y="58"/>
                    <a:pt x="105" y="58"/>
                  </a:cubicBezTo>
                  <a:cubicBezTo>
                    <a:pt x="106" y="58"/>
                    <a:pt x="106" y="57"/>
                    <a:pt x="106" y="57"/>
                  </a:cubicBezTo>
                  <a:close/>
                  <a:moveTo>
                    <a:pt x="125" y="107"/>
                  </a:moveTo>
                  <a:cubicBezTo>
                    <a:pt x="128" y="107"/>
                    <a:pt x="131" y="105"/>
                    <a:pt x="132" y="103"/>
                  </a:cubicBezTo>
                  <a:cubicBezTo>
                    <a:pt x="131" y="103"/>
                    <a:pt x="130" y="104"/>
                    <a:pt x="129" y="104"/>
                  </a:cubicBezTo>
                  <a:cubicBezTo>
                    <a:pt x="127" y="104"/>
                    <a:pt x="126" y="104"/>
                    <a:pt x="125" y="106"/>
                  </a:cubicBezTo>
                  <a:lnTo>
                    <a:pt x="125" y="107"/>
                  </a:lnTo>
                  <a:close/>
                  <a:moveTo>
                    <a:pt x="145" y="102"/>
                  </a:moveTo>
                  <a:cubicBezTo>
                    <a:pt x="145" y="100"/>
                    <a:pt x="145" y="100"/>
                    <a:pt x="145" y="100"/>
                  </a:cubicBezTo>
                  <a:cubicBezTo>
                    <a:pt x="146" y="100"/>
                    <a:pt x="146" y="100"/>
                    <a:pt x="146" y="100"/>
                  </a:cubicBezTo>
                  <a:cubicBezTo>
                    <a:pt x="143" y="100"/>
                    <a:pt x="143" y="100"/>
                    <a:pt x="143" y="100"/>
                  </a:cubicBezTo>
                  <a:cubicBezTo>
                    <a:pt x="144" y="100"/>
                    <a:pt x="144" y="100"/>
                    <a:pt x="144" y="100"/>
                  </a:cubicBezTo>
                  <a:cubicBezTo>
                    <a:pt x="141" y="100"/>
                    <a:pt x="141" y="99"/>
                    <a:pt x="138" y="100"/>
                  </a:cubicBezTo>
                  <a:cubicBezTo>
                    <a:pt x="137" y="100"/>
                    <a:pt x="137" y="100"/>
                    <a:pt x="137" y="100"/>
                  </a:cubicBezTo>
                  <a:cubicBezTo>
                    <a:pt x="137" y="101"/>
                    <a:pt x="137" y="101"/>
                    <a:pt x="137" y="101"/>
                  </a:cubicBezTo>
                  <a:cubicBezTo>
                    <a:pt x="136" y="101"/>
                    <a:pt x="136" y="101"/>
                    <a:pt x="136" y="101"/>
                  </a:cubicBezTo>
                  <a:cubicBezTo>
                    <a:pt x="136" y="102"/>
                    <a:pt x="136" y="102"/>
                    <a:pt x="136" y="102"/>
                  </a:cubicBezTo>
                  <a:cubicBezTo>
                    <a:pt x="137" y="103"/>
                    <a:pt x="137" y="103"/>
                    <a:pt x="137" y="103"/>
                  </a:cubicBezTo>
                  <a:cubicBezTo>
                    <a:pt x="138" y="102"/>
                    <a:pt x="138" y="102"/>
                    <a:pt x="138" y="102"/>
                  </a:cubicBezTo>
                  <a:cubicBezTo>
                    <a:pt x="139" y="102"/>
                    <a:pt x="139" y="102"/>
                    <a:pt x="139" y="102"/>
                  </a:cubicBezTo>
                  <a:cubicBezTo>
                    <a:pt x="140" y="102"/>
                    <a:pt x="140" y="102"/>
                    <a:pt x="140" y="102"/>
                  </a:cubicBezTo>
                  <a:cubicBezTo>
                    <a:pt x="140" y="103"/>
                    <a:pt x="140" y="103"/>
                    <a:pt x="140" y="103"/>
                  </a:cubicBezTo>
                  <a:cubicBezTo>
                    <a:pt x="142" y="104"/>
                    <a:pt x="143" y="102"/>
                    <a:pt x="144" y="102"/>
                  </a:cubicBezTo>
                  <a:lnTo>
                    <a:pt x="145" y="102"/>
                  </a:lnTo>
                  <a:close/>
                  <a:moveTo>
                    <a:pt x="128" y="83"/>
                  </a:moveTo>
                  <a:cubicBezTo>
                    <a:pt x="127" y="83"/>
                    <a:pt x="127" y="83"/>
                    <a:pt x="127" y="83"/>
                  </a:cubicBezTo>
                  <a:cubicBezTo>
                    <a:pt x="127" y="83"/>
                    <a:pt x="127" y="83"/>
                    <a:pt x="127" y="83"/>
                  </a:cubicBezTo>
                  <a:cubicBezTo>
                    <a:pt x="128" y="82"/>
                    <a:pt x="128" y="82"/>
                    <a:pt x="128" y="82"/>
                  </a:cubicBezTo>
                  <a:cubicBezTo>
                    <a:pt x="128" y="81"/>
                    <a:pt x="128" y="81"/>
                    <a:pt x="128" y="81"/>
                  </a:cubicBezTo>
                  <a:cubicBezTo>
                    <a:pt x="127" y="81"/>
                    <a:pt x="127" y="81"/>
                    <a:pt x="127" y="81"/>
                  </a:cubicBezTo>
                  <a:cubicBezTo>
                    <a:pt x="127" y="81"/>
                    <a:pt x="127" y="81"/>
                    <a:pt x="127" y="81"/>
                  </a:cubicBezTo>
                  <a:cubicBezTo>
                    <a:pt x="127" y="81"/>
                    <a:pt x="127" y="81"/>
                    <a:pt x="127" y="81"/>
                  </a:cubicBezTo>
                  <a:cubicBezTo>
                    <a:pt x="126" y="80"/>
                    <a:pt x="126" y="80"/>
                    <a:pt x="126" y="80"/>
                  </a:cubicBezTo>
                  <a:cubicBezTo>
                    <a:pt x="126" y="80"/>
                    <a:pt x="126" y="80"/>
                    <a:pt x="126" y="80"/>
                  </a:cubicBezTo>
                  <a:cubicBezTo>
                    <a:pt x="125" y="80"/>
                    <a:pt x="125" y="80"/>
                    <a:pt x="125" y="80"/>
                  </a:cubicBezTo>
                  <a:cubicBezTo>
                    <a:pt x="122" y="80"/>
                    <a:pt x="122" y="80"/>
                    <a:pt x="122" y="80"/>
                  </a:cubicBezTo>
                  <a:cubicBezTo>
                    <a:pt x="122" y="81"/>
                    <a:pt x="122" y="81"/>
                    <a:pt x="122" y="81"/>
                  </a:cubicBezTo>
                  <a:cubicBezTo>
                    <a:pt x="122" y="82"/>
                    <a:pt x="122" y="82"/>
                    <a:pt x="122" y="82"/>
                  </a:cubicBezTo>
                  <a:cubicBezTo>
                    <a:pt x="123" y="83"/>
                    <a:pt x="123" y="83"/>
                    <a:pt x="123" y="83"/>
                  </a:cubicBezTo>
                  <a:cubicBezTo>
                    <a:pt x="124" y="83"/>
                    <a:pt x="124" y="83"/>
                    <a:pt x="124" y="83"/>
                  </a:cubicBezTo>
                  <a:cubicBezTo>
                    <a:pt x="124" y="84"/>
                    <a:pt x="124" y="84"/>
                    <a:pt x="124" y="84"/>
                  </a:cubicBezTo>
                  <a:cubicBezTo>
                    <a:pt x="124" y="85"/>
                    <a:pt x="124" y="85"/>
                    <a:pt x="124" y="85"/>
                  </a:cubicBezTo>
                  <a:cubicBezTo>
                    <a:pt x="125" y="85"/>
                    <a:pt x="125" y="85"/>
                    <a:pt x="125" y="85"/>
                  </a:cubicBezTo>
                  <a:cubicBezTo>
                    <a:pt x="125" y="86"/>
                    <a:pt x="125" y="86"/>
                    <a:pt x="125" y="86"/>
                  </a:cubicBezTo>
                  <a:cubicBezTo>
                    <a:pt x="124" y="86"/>
                    <a:pt x="124" y="86"/>
                    <a:pt x="124" y="86"/>
                  </a:cubicBezTo>
                  <a:cubicBezTo>
                    <a:pt x="124" y="87"/>
                    <a:pt x="124" y="87"/>
                    <a:pt x="124" y="87"/>
                  </a:cubicBezTo>
                  <a:cubicBezTo>
                    <a:pt x="124" y="87"/>
                    <a:pt x="124" y="87"/>
                    <a:pt x="124" y="87"/>
                  </a:cubicBezTo>
                  <a:cubicBezTo>
                    <a:pt x="123" y="88"/>
                    <a:pt x="123" y="88"/>
                    <a:pt x="123" y="88"/>
                  </a:cubicBezTo>
                  <a:cubicBezTo>
                    <a:pt x="122" y="88"/>
                    <a:pt x="122" y="88"/>
                    <a:pt x="122" y="88"/>
                  </a:cubicBezTo>
                  <a:cubicBezTo>
                    <a:pt x="123" y="89"/>
                    <a:pt x="123" y="89"/>
                    <a:pt x="123" y="89"/>
                  </a:cubicBezTo>
                  <a:cubicBezTo>
                    <a:pt x="123" y="89"/>
                    <a:pt x="123" y="89"/>
                    <a:pt x="123" y="89"/>
                  </a:cubicBezTo>
                  <a:cubicBezTo>
                    <a:pt x="124" y="90"/>
                    <a:pt x="124" y="90"/>
                    <a:pt x="124" y="91"/>
                  </a:cubicBezTo>
                  <a:cubicBezTo>
                    <a:pt x="125" y="91"/>
                    <a:pt x="125" y="91"/>
                    <a:pt x="125" y="91"/>
                  </a:cubicBezTo>
                  <a:cubicBezTo>
                    <a:pt x="125" y="91"/>
                    <a:pt x="125" y="91"/>
                    <a:pt x="125" y="91"/>
                  </a:cubicBezTo>
                  <a:cubicBezTo>
                    <a:pt x="126" y="90"/>
                    <a:pt x="126" y="90"/>
                    <a:pt x="126" y="90"/>
                  </a:cubicBezTo>
                  <a:cubicBezTo>
                    <a:pt x="127" y="89"/>
                    <a:pt x="127" y="89"/>
                    <a:pt x="127" y="89"/>
                  </a:cubicBezTo>
                  <a:cubicBezTo>
                    <a:pt x="127" y="88"/>
                    <a:pt x="127" y="88"/>
                    <a:pt x="127" y="88"/>
                  </a:cubicBezTo>
                  <a:cubicBezTo>
                    <a:pt x="127" y="88"/>
                    <a:pt x="127" y="88"/>
                    <a:pt x="127" y="88"/>
                  </a:cubicBezTo>
                  <a:cubicBezTo>
                    <a:pt x="128" y="87"/>
                    <a:pt x="128" y="87"/>
                    <a:pt x="128" y="87"/>
                  </a:cubicBezTo>
                  <a:cubicBezTo>
                    <a:pt x="128" y="86"/>
                    <a:pt x="128" y="86"/>
                    <a:pt x="128" y="86"/>
                  </a:cubicBezTo>
                  <a:cubicBezTo>
                    <a:pt x="127" y="85"/>
                    <a:pt x="127" y="84"/>
                    <a:pt x="128" y="83"/>
                  </a:cubicBezTo>
                  <a:close/>
                  <a:moveTo>
                    <a:pt x="135" y="67"/>
                  </a:moveTo>
                  <a:cubicBezTo>
                    <a:pt x="135" y="67"/>
                    <a:pt x="135" y="67"/>
                    <a:pt x="135" y="67"/>
                  </a:cubicBezTo>
                  <a:cubicBezTo>
                    <a:pt x="134" y="66"/>
                    <a:pt x="134" y="66"/>
                    <a:pt x="134" y="66"/>
                  </a:cubicBezTo>
                  <a:cubicBezTo>
                    <a:pt x="134" y="65"/>
                    <a:pt x="133" y="64"/>
                    <a:pt x="133" y="64"/>
                  </a:cubicBezTo>
                  <a:cubicBezTo>
                    <a:pt x="132" y="63"/>
                    <a:pt x="131" y="63"/>
                    <a:pt x="132" y="61"/>
                  </a:cubicBezTo>
                  <a:cubicBezTo>
                    <a:pt x="131" y="61"/>
                    <a:pt x="131" y="61"/>
                    <a:pt x="131" y="61"/>
                  </a:cubicBezTo>
                  <a:cubicBezTo>
                    <a:pt x="131" y="61"/>
                    <a:pt x="131" y="60"/>
                    <a:pt x="131" y="60"/>
                  </a:cubicBezTo>
                  <a:cubicBezTo>
                    <a:pt x="130" y="60"/>
                    <a:pt x="129" y="60"/>
                    <a:pt x="127" y="60"/>
                  </a:cubicBezTo>
                  <a:cubicBezTo>
                    <a:pt x="128" y="61"/>
                    <a:pt x="128" y="61"/>
                    <a:pt x="128" y="61"/>
                  </a:cubicBezTo>
                  <a:cubicBezTo>
                    <a:pt x="127" y="62"/>
                    <a:pt x="126" y="62"/>
                    <a:pt x="125" y="63"/>
                  </a:cubicBezTo>
                  <a:cubicBezTo>
                    <a:pt x="125" y="62"/>
                    <a:pt x="125" y="62"/>
                    <a:pt x="125" y="62"/>
                  </a:cubicBezTo>
                  <a:cubicBezTo>
                    <a:pt x="125" y="63"/>
                    <a:pt x="124" y="63"/>
                    <a:pt x="123" y="63"/>
                  </a:cubicBezTo>
                  <a:cubicBezTo>
                    <a:pt x="123" y="62"/>
                    <a:pt x="123" y="62"/>
                    <a:pt x="123" y="62"/>
                  </a:cubicBezTo>
                  <a:cubicBezTo>
                    <a:pt x="122" y="63"/>
                    <a:pt x="122" y="63"/>
                    <a:pt x="122" y="63"/>
                  </a:cubicBezTo>
                  <a:cubicBezTo>
                    <a:pt x="122" y="65"/>
                    <a:pt x="122" y="65"/>
                    <a:pt x="122" y="65"/>
                  </a:cubicBezTo>
                  <a:cubicBezTo>
                    <a:pt x="121" y="66"/>
                    <a:pt x="123" y="67"/>
                    <a:pt x="124" y="67"/>
                  </a:cubicBezTo>
                  <a:cubicBezTo>
                    <a:pt x="126" y="68"/>
                    <a:pt x="127" y="67"/>
                    <a:pt x="128" y="65"/>
                  </a:cubicBezTo>
                  <a:cubicBezTo>
                    <a:pt x="128" y="65"/>
                    <a:pt x="128" y="65"/>
                    <a:pt x="128" y="65"/>
                  </a:cubicBezTo>
                  <a:cubicBezTo>
                    <a:pt x="129" y="65"/>
                    <a:pt x="129" y="65"/>
                    <a:pt x="129" y="65"/>
                  </a:cubicBezTo>
                  <a:cubicBezTo>
                    <a:pt x="130" y="65"/>
                    <a:pt x="130" y="65"/>
                    <a:pt x="130" y="65"/>
                  </a:cubicBezTo>
                  <a:cubicBezTo>
                    <a:pt x="129" y="66"/>
                    <a:pt x="129" y="66"/>
                    <a:pt x="129" y="66"/>
                  </a:cubicBezTo>
                  <a:cubicBezTo>
                    <a:pt x="128" y="67"/>
                    <a:pt x="128" y="67"/>
                    <a:pt x="128" y="67"/>
                  </a:cubicBezTo>
                  <a:cubicBezTo>
                    <a:pt x="127" y="67"/>
                    <a:pt x="127" y="67"/>
                    <a:pt x="127" y="67"/>
                  </a:cubicBezTo>
                  <a:cubicBezTo>
                    <a:pt x="127" y="67"/>
                    <a:pt x="127" y="67"/>
                    <a:pt x="127" y="67"/>
                  </a:cubicBezTo>
                  <a:cubicBezTo>
                    <a:pt x="126" y="68"/>
                    <a:pt x="126" y="68"/>
                    <a:pt x="126" y="68"/>
                  </a:cubicBezTo>
                  <a:cubicBezTo>
                    <a:pt x="128" y="69"/>
                    <a:pt x="128" y="69"/>
                    <a:pt x="130" y="70"/>
                  </a:cubicBezTo>
                  <a:cubicBezTo>
                    <a:pt x="132" y="70"/>
                    <a:pt x="133" y="71"/>
                    <a:pt x="135" y="70"/>
                  </a:cubicBezTo>
                  <a:cubicBezTo>
                    <a:pt x="135" y="69"/>
                    <a:pt x="134" y="68"/>
                    <a:pt x="133" y="67"/>
                  </a:cubicBezTo>
                  <a:cubicBezTo>
                    <a:pt x="133" y="67"/>
                    <a:pt x="133" y="67"/>
                    <a:pt x="133" y="67"/>
                  </a:cubicBezTo>
                  <a:cubicBezTo>
                    <a:pt x="134" y="67"/>
                    <a:pt x="134" y="67"/>
                    <a:pt x="134" y="67"/>
                  </a:cubicBezTo>
                  <a:cubicBezTo>
                    <a:pt x="134" y="68"/>
                    <a:pt x="134" y="68"/>
                    <a:pt x="134" y="68"/>
                  </a:cubicBezTo>
                  <a:cubicBezTo>
                    <a:pt x="134" y="69"/>
                    <a:pt x="134" y="69"/>
                    <a:pt x="134" y="69"/>
                  </a:cubicBezTo>
                  <a:cubicBezTo>
                    <a:pt x="135" y="69"/>
                    <a:pt x="135" y="69"/>
                    <a:pt x="135" y="69"/>
                  </a:cubicBezTo>
                  <a:cubicBezTo>
                    <a:pt x="136" y="69"/>
                    <a:pt x="136" y="69"/>
                    <a:pt x="136" y="69"/>
                  </a:cubicBezTo>
                  <a:cubicBezTo>
                    <a:pt x="136" y="68"/>
                    <a:pt x="136" y="68"/>
                    <a:pt x="136" y="68"/>
                  </a:cubicBezTo>
                  <a:cubicBezTo>
                    <a:pt x="135" y="68"/>
                    <a:pt x="135" y="68"/>
                    <a:pt x="135" y="68"/>
                  </a:cubicBezTo>
                  <a:lnTo>
                    <a:pt x="135" y="67"/>
                  </a:lnTo>
                  <a:close/>
                  <a:moveTo>
                    <a:pt x="112" y="50"/>
                  </a:moveTo>
                  <a:cubicBezTo>
                    <a:pt x="112" y="49"/>
                    <a:pt x="112" y="49"/>
                    <a:pt x="112" y="49"/>
                  </a:cubicBezTo>
                  <a:cubicBezTo>
                    <a:pt x="112" y="49"/>
                    <a:pt x="112" y="49"/>
                    <a:pt x="112" y="49"/>
                  </a:cubicBezTo>
                  <a:cubicBezTo>
                    <a:pt x="112" y="48"/>
                    <a:pt x="112" y="48"/>
                    <a:pt x="112" y="48"/>
                  </a:cubicBezTo>
                  <a:cubicBezTo>
                    <a:pt x="112" y="48"/>
                    <a:pt x="112" y="48"/>
                    <a:pt x="112" y="48"/>
                  </a:cubicBezTo>
                  <a:cubicBezTo>
                    <a:pt x="112" y="47"/>
                    <a:pt x="112" y="47"/>
                    <a:pt x="112" y="47"/>
                  </a:cubicBezTo>
                  <a:cubicBezTo>
                    <a:pt x="113" y="47"/>
                    <a:pt x="113" y="47"/>
                    <a:pt x="113" y="47"/>
                  </a:cubicBezTo>
                  <a:cubicBezTo>
                    <a:pt x="113" y="46"/>
                    <a:pt x="113" y="46"/>
                    <a:pt x="114" y="45"/>
                  </a:cubicBezTo>
                  <a:cubicBezTo>
                    <a:pt x="114" y="44"/>
                    <a:pt x="114" y="44"/>
                    <a:pt x="114" y="44"/>
                  </a:cubicBezTo>
                  <a:cubicBezTo>
                    <a:pt x="112" y="44"/>
                    <a:pt x="112" y="45"/>
                    <a:pt x="111" y="46"/>
                  </a:cubicBezTo>
                  <a:cubicBezTo>
                    <a:pt x="111" y="46"/>
                    <a:pt x="111" y="46"/>
                    <a:pt x="111" y="46"/>
                  </a:cubicBezTo>
                  <a:cubicBezTo>
                    <a:pt x="110" y="45"/>
                    <a:pt x="110" y="45"/>
                    <a:pt x="110" y="45"/>
                  </a:cubicBezTo>
                  <a:cubicBezTo>
                    <a:pt x="110" y="45"/>
                    <a:pt x="110" y="45"/>
                    <a:pt x="110" y="45"/>
                  </a:cubicBezTo>
                  <a:cubicBezTo>
                    <a:pt x="108" y="45"/>
                    <a:pt x="108" y="45"/>
                    <a:pt x="108" y="45"/>
                  </a:cubicBezTo>
                  <a:cubicBezTo>
                    <a:pt x="108" y="45"/>
                    <a:pt x="108" y="45"/>
                    <a:pt x="108" y="45"/>
                  </a:cubicBezTo>
                  <a:cubicBezTo>
                    <a:pt x="106" y="45"/>
                    <a:pt x="106" y="45"/>
                    <a:pt x="106" y="45"/>
                  </a:cubicBezTo>
                  <a:cubicBezTo>
                    <a:pt x="106" y="45"/>
                    <a:pt x="106" y="45"/>
                    <a:pt x="106" y="45"/>
                  </a:cubicBezTo>
                  <a:cubicBezTo>
                    <a:pt x="106" y="46"/>
                    <a:pt x="106" y="46"/>
                    <a:pt x="106" y="46"/>
                  </a:cubicBezTo>
                  <a:cubicBezTo>
                    <a:pt x="107" y="47"/>
                    <a:pt x="107" y="47"/>
                    <a:pt x="107" y="47"/>
                  </a:cubicBezTo>
                  <a:cubicBezTo>
                    <a:pt x="106" y="48"/>
                    <a:pt x="106" y="48"/>
                    <a:pt x="106" y="48"/>
                  </a:cubicBezTo>
                  <a:cubicBezTo>
                    <a:pt x="107" y="49"/>
                    <a:pt x="107" y="49"/>
                    <a:pt x="107" y="49"/>
                  </a:cubicBezTo>
                  <a:cubicBezTo>
                    <a:pt x="106" y="49"/>
                    <a:pt x="106" y="49"/>
                    <a:pt x="106" y="49"/>
                  </a:cubicBezTo>
                  <a:cubicBezTo>
                    <a:pt x="108" y="49"/>
                    <a:pt x="108" y="49"/>
                    <a:pt x="108" y="49"/>
                  </a:cubicBezTo>
                  <a:cubicBezTo>
                    <a:pt x="108" y="49"/>
                    <a:pt x="108" y="49"/>
                    <a:pt x="108" y="49"/>
                  </a:cubicBezTo>
                  <a:cubicBezTo>
                    <a:pt x="109" y="49"/>
                    <a:pt x="109" y="49"/>
                    <a:pt x="109" y="49"/>
                  </a:cubicBezTo>
                  <a:cubicBezTo>
                    <a:pt x="109" y="49"/>
                    <a:pt x="109" y="49"/>
                    <a:pt x="109" y="49"/>
                  </a:cubicBezTo>
                  <a:cubicBezTo>
                    <a:pt x="108" y="50"/>
                    <a:pt x="108" y="50"/>
                    <a:pt x="108" y="50"/>
                  </a:cubicBezTo>
                  <a:cubicBezTo>
                    <a:pt x="109" y="50"/>
                    <a:pt x="109" y="50"/>
                    <a:pt x="109" y="50"/>
                  </a:cubicBezTo>
                  <a:cubicBezTo>
                    <a:pt x="109" y="49"/>
                    <a:pt x="109" y="49"/>
                    <a:pt x="109" y="49"/>
                  </a:cubicBezTo>
                  <a:cubicBezTo>
                    <a:pt x="109" y="49"/>
                    <a:pt x="109" y="49"/>
                    <a:pt x="109" y="49"/>
                  </a:cubicBezTo>
                  <a:cubicBezTo>
                    <a:pt x="109" y="48"/>
                    <a:pt x="109" y="48"/>
                    <a:pt x="109" y="48"/>
                  </a:cubicBezTo>
                  <a:cubicBezTo>
                    <a:pt x="110" y="48"/>
                    <a:pt x="110" y="48"/>
                    <a:pt x="110" y="48"/>
                  </a:cubicBezTo>
                  <a:cubicBezTo>
                    <a:pt x="109" y="48"/>
                    <a:pt x="109" y="48"/>
                    <a:pt x="109" y="48"/>
                  </a:cubicBezTo>
                  <a:cubicBezTo>
                    <a:pt x="110" y="47"/>
                    <a:pt x="110" y="47"/>
                    <a:pt x="110" y="47"/>
                  </a:cubicBezTo>
                  <a:cubicBezTo>
                    <a:pt x="110" y="47"/>
                    <a:pt x="110" y="47"/>
                    <a:pt x="110" y="47"/>
                  </a:cubicBezTo>
                  <a:cubicBezTo>
                    <a:pt x="111" y="48"/>
                    <a:pt x="111" y="48"/>
                    <a:pt x="111" y="48"/>
                  </a:cubicBezTo>
                  <a:cubicBezTo>
                    <a:pt x="110" y="49"/>
                    <a:pt x="110" y="49"/>
                    <a:pt x="110" y="49"/>
                  </a:cubicBezTo>
                  <a:cubicBezTo>
                    <a:pt x="111" y="49"/>
                    <a:pt x="111" y="49"/>
                    <a:pt x="111" y="49"/>
                  </a:cubicBezTo>
                  <a:cubicBezTo>
                    <a:pt x="111" y="50"/>
                    <a:pt x="111" y="50"/>
                    <a:pt x="111" y="50"/>
                  </a:cubicBezTo>
                  <a:lnTo>
                    <a:pt x="112" y="50"/>
                  </a:lnTo>
                  <a:close/>
                  <a:moveTo>
                    <a:pt x="93" y="97"/>
                  </a:moveTo>
                  <a:cubicBezTo>
                    <a:pt x="93" y="98"/>
                    <a:pt x="93" y="98"/>
                    <a:pt x="93" y="98"/>
                  </a:cubicBezTo>
                  <a:cubicBezTo>
                    <a:pt x="93" y="98"/>
                    <a:pt x="93" y="98"/>
                    <a:pt x="93" y="98"/>
                  </a:cubicBezTo>
                  <a:cubicBezTo>
                    <a:pt x="93" y="98"/>
                    <a:pt x="93" y="98"/>
                    <a:pt x="93" y="98"/>
                  </a:cubicBezTo>
                  <a:cubicBezTo>
                    <a:pt x="94" y="98"/>
                    <a:pt x="94" y="98"/>
                    <a:pt x="94" y="98"/>
                  </a:cubicBezTo>
                  <a:lnTo>
                    <a:pt x="93" y="97"/>
                  </a:lnTo>
                  <a:close/>
                  <a:moveTo>
                    <a:pt x="94" y="74"/>
                  </a:moveTo>
                  <a:cubicBezTo>
                    <a:pt x="94" y="75"/>
                    <a:pt x="94" y="75"/>
                    <a:pt x="94" y="75"/>
                  </a:cubicBezTo>
                  <a:cubicBezTo>
                    <a:pt x="94" y="75"/>
                    <a:pt x="94" y="75"/>
                    <a:pt x="94" y="75"/>
                  </a:cubicBezTo>
                  <a:cubicBezTo>
                    <a:pt x="94" y="75"/>
                    <a:pt x="94" y="75"/>
                    <a:pt x="94" y="75"/>
                  </a:cubicBezTo>
                  <a:lnTo>
                    <a:pt x="94" y="74"/>
                  </a:lnTo>
                  <a:close/>
                  <a:moveTo>
                    <a:pt x="97" y="76"/>
                  </a:moveTo>
                  <a:cubicBezTo>
                    <a:pt x="98" y="76"/>
                    <a:pt x="98" y="76"/>
                    <a:pt x="98" y="76"/>
                  </a:cubicBezTo>
                  <a:cubicBezTo>
                    <a:pt x="98" y="76"/>
                    <a:pt x="98" y="76"/>
                    <a:pt x="98" y="76"/>
                  </a:cubicBezTo>
                  <a:cubicBezTo>
                    <a:pt x="98" y="76"/>
                    <a:pt x="98" y="76"/>
                    <a:pt x="98" y="76"/>
                  </a:cubicBezTo>
                  <a:cubicBezTo>
                    <a:pt x="99" y="76"/>
                    <a:pt x="99" y="76"/>
                    <a:pt x="99" y="76"/>
                  </a:cubicBezTo>
                  <a:cubicBezTo>
                    <a:pt x="99" y="76"/>
                    <a:pt x="99" y="76"/>
                    <a:pt x="99" y="76"/>
                  </a:cubicBezTo>
                  <a:cubicBezTo>
                    <a:pt x="100" y="76"/>
                    <a:pt x="100" y="76"/>
                    <a:pt x="100" y="76"/>
                  </a:cubicBezTo>
                  <a:cubicBezTo>
                    <a:pt x="100" y="75"/>
                    <a:pt x="99" y="74"/>
                    <a:pt x="98" y="74"/>
                  </a:cubicBezTo>
                  <a:cubicBezTo>
                    <a:pt x="98" y="74"/>
                    <a:pt x="98" y="74"/>
                    <a:pt x="98" y="74"/>
                  </a:cubicBezTo>
                  <a:cubicBezTo>
                    <a:pt x="98" y="72"/>
                    <a:pt x="98" y="72"/>
                    <a:pt x="98" y="72"/>
                  </a:cubicBezTo>
                  <a:cubicBezTo>
                    <a:pt x="96" y="71"/>
                    <a:pt x="96" y="71"/>
                    <a:pt x="96" y="71"/>
                  </a:cubicBezTo>
                  <a:cubicBezTo>
                    <a:pt x="96" y="72"/>
                    <a:pt x="96" y="72"/>
                    <a:pt x="96" y="72"/>
                  </a:cubicBezTo>
                  <a:cubicBezTo>
                    <a:pt x="96" y="73"/>
                    <a:pt x="96" y="73"/>
                    <a:pt x="96" y="73"/>
                  </a:cubicBezTo>
                  <a:cubicBezTo>
                    <a:pt x="95" y="74"/>
                    <a:pt x="95" y="74"/>
                    <a:pt x="95" y="74"/>
                  </a:cubicBezTo>
                  <a:cubicBezTo>
                    <a:pt x="96" y="74"/>
                    <a:pt x="96" y="74"/>
                    <a:pt x="96" y="74"/>
                  </a:cubicBezTo>
                  <a:cubicBezTo>
                    <a:pt x="97" y="75"/>
                    <a:pt x="97" y="75"/>
                    <a:pt x="97" y="75"/>
                  </a:cubicBezTo>
                  <a:cubicBezTo>
                    <a:pt x="98" y="74"/>
                    <a:pt x="98" y="74"/>
                    <a:pt x="98" y="74"/>
                  </a:cubicBezTo>
                  <a:cubicBezTo>
                    <a:pt x="98" y="75"/>
                    <a:pt x="98" y="75"/>
                    <a:pt x="98" y="75"/>
                  </a:cubicBezTo>
                  <a:lnTo>
                    <a:pt x="97" y="76"/>
                  </a:lnTo>
                  <a:close/>
                  <a:moveTo>
                    <a:pt x="81" y="76"/>
                  </a:moveTo>
                  <a:cubicBezTo>
                    <a:pt x="80" y="76"/>
                    <a:pt x="80" y="76"/>
                    <a:pt x="80" y="76"/>
                  </a:cubicBezTo>
                  <a:cubicBezTo>
                    <a:pt x="80" y="76"/>
                    <a:pt x="80" y="76"/>
                    <a:pt x="80" y="76"/>
                  </a:cubicBezTo>
                  <a:cubicBezTo>
                    <a:pt x="78" y="76"/>
                    <a:pt x="78" y="76"/>
                    <a:pt x="78" y="76"/>
                  </a:cubicBezTo>
                  <a:cubicBezTo>
                    <a:pt x="78" y="76"/>
                    <a:pt x="78" y="76"/>
                    <a:pt x="78" y="76"/>
                  </a:cubicBezTo>
                  <a:cubicBezTo>
                    <a:pt x="76" y="75"/>
                    <a:pt x="75" y="73"/>
                    <a:pt x="75" y="72"/>
                  </a:cubicBezTo>
                  <a:cubicBezTo>
                    <a:pt x="75" y="71"/>
                    <a:pt x="75" y="71"/>
                    <a:pt x="75" y="71"/>
                  </a:cubicBezTo>
                  <a:cubicBezTo>
                    <a:pt x="75" y="69"/>
                    <a:pt x="72" y="70"/>
                    <a:pt x="71" y="70"/>
                  </a:cubicBezTo>
                  <a:cubicBezTo>
                    <a:pt x="70" y="70"/>
                    <a:pt x="70" y="70"/>
                    <a:pt x="70" y="70"/>
                  </a:cubicBezTo>
                  <a:cubicBezTo>
                    <a:pt x="69" y="71"/>
                    <a:pt x="69" y="71"/>
                    <a:pt x="69" y="71"/>
                  </a:cubicBezTo>
                  <a:cubicBezTo>
                    <a:pt x="69" y="71"/>
                    <a:pt x="69" y="71"/>
                    <a:pt x="69" y="71"/>
                  </a:cubicBezTo>
                  <a:cubicBezTo>
                    <a:pt x="68" y="72"/>
                    <a:pt x="68" y="72"/>
                    <a:pt x="68" y="72"/>
                  </a:cubicBezTo>
                  <a:cubicBezTo>
                    <a:pt x="68" y="73"/>
                    <a:pt x="66" y="73"/>
                    <a:pt x="65" y="74"/>
                  </a:cubicBezTo>
                  <a:cubicBezTo>
                    <a:pt x="64" y="75"/>
                    <a:pt x="64" y="75"/>
                    <a:pt x="64" y="75"/>
                  </a:cubicBezTo>
                  <a:cubicBezTo>
                    <a:pt x="65" y="74"/>
                    <a:pt x="66" y="74"/>
                    <a:pt x="67" y="74"/>
                  </a:cubicBezTo>
                  <a:cubicBezTo>
                    <a:pt x="67" y="74"/>
                    <a:pt x="67" y="73"/>
                    <a:pt x="67" y="73"/>
                  </a:cubicBezTo>
                  <a:cubicBezTo>
                    <a:pt x="68" y="73"/>
                    <a:pt x="68" y="74"/>
                    <a:pt x="69" y="74"/>
                  </a:cubicBezTo>
                  <a:cubicBezTo>
                    <a:pt x="71" y="74"/>
                    <a:pt x="72" y="75"/>
                    <a:pt x="73" y="76"/>
                  </a:cubicBezTo>
                  <a:cubicBezTo>
                    <a:pt x="74" y="77"/>
                    <a:pt x="75" y="78"/>
                    <a:pt x="76" y="78"/>
                  </a:cubicBezTo>
                  <a:cubicBezTo>
                    <a:pt x="76" y="79"/>
                    <a:pt x="76" y="79"/>
                    <a:pt x="76" y="79"/>
                  </a:cubicBezTo>
                  <a:cubicBezTo>
                    <a:pt x="77" y="79"/>
                    <a:pt x="77" y="79"/>
                    <a:pt x="77" y="79"/>
                  </a:cubicBezTo>
                  <a:cubicBezTo>
                    <a:pt x="76" y="80"/>
                    <a:pt x="77" y="81"/>
                    <a:pt x="78" y="81"/>
                  </a:cubicBezTo>
                  <a:cubicBezTo>
                    <a:pt x="79" y="82"/>
                    <a:pt x="79" y="82"/>
                    <a:pt x="79" y="82"/>
                  </a:cubicBezTo>
                  <a:cubicBezTo>
                    <a:pt x="79" y="82"/>
                    <a:pt x="79" y="82"/>
                    <a:pt x="79" y="82"/>
                  </a:cubicBezTo>
                  <a:cubicBezTo>
                    <a:pt x="78" y="84"/>
                    <a:pt x="78" y="84"/>
                    <a:pt x="78" y="84"/>
                  </a:cubicBezTo>
                  <a:cubicBezTo>
                    <a:pt x="79" y="83"/>
                    <a:pt x="79" y="83"/>
                    <a:pt x="79" y="83"/>
                  </a:cubicBezTo>
                  <a:cubicBezTo>
                    <a:pt x="79" y="85"/>
                    <a:pt x="79" y="85"/>
                    <a:pt x="79" y="85"/>
                  </a:cubicBezTo>
                  <a:cubicBezTo>
                    <a:pt x="80" y="85"/>
                    <a:pt x="80" y="85"/>
                    <a:pt x="80" y="85"/>
                  </a:cubicBezTo>
                  <a:cubicBezTo>
                    <a:pt x="81" y="84"/>
                    <a:pt x="84" y="85"/>
                    <a:pt x="86" y="85"/>
                  </a:cubicBezTo>
                  <a:cubicBezTo>
                    <a:pt x="87" y="85"/>
                    <a:pt x="87" y="85"/>
                    <a:pt x="87" y="85"/>
                  </a:cubicBezTo>
                  <a:cubicBezTo>
                    <a:pt x="87" y="86"/>
                    <a:pt x="87" y="86"/>
                    <a:pt x="87" y="86"/>
                  </a:cubicBezTo>
                  <a:cubicBezTo>
                    <a:pt x="87" y="86"/>
                    <a:pt x="86" y="86"/>
                    <a:pt x="86" y="87"/>
                  </a:cubicBezTo>
                  <a:cubicBezTo>
                    <a:pt x="87" y="87"/>
                    <a:pt x="87" y="87"/>
                    <a:pt x="88" y="87"/>
                  </a:cubicBezTo>
                  <a:cubicBezTo>
                    <a:pt x="88" y="88"/>
                    <a:pt x="88" y="88"/>
                    <a:pt x="88" y="88"/>
                  </a:cubicBezTo>
                  <a:cubicBezTo>
                    <a:pt x="88" y="88"/>
                    <a:pt x="88" y="88"/>
                    <a:pt x="88" y="88"/>
                  </a:cubicBezTo>
                  <a:cubicBezTo>
                    <a:pt x="88" y="88"/>
                    <a:pt x="88" y="88"/>
                    <a:pt x="88" y="88"/>
                  </a:cubicBezTo>
                  <a:cubicBezTo>
                    <a:pt x="89" y="88"/>
                    <a:pt x="89" y="88"/>
                    <a:pt x="89" y="88"/>
                  </a:cubicBezTo>
                  <a:cubicBezTo>
                    <a:pt x="88" y="89"/>
                    <a:pt x="88" y="89"/>
                    <a:pt x="88" y="89"/>
                  </a:cubicBezTo>
                  <a:cubicBezTo>
                    <a:pt x="89" y="89"/>
                    <a:pt x="89" y="89"/>
                    <a:pt x="89" y="89"/>
                  </a:cubicBezTo>
                  <a:cubicBezTo>
                    <a:pt x="89" y="90"/>
                    <a:pt x="89" y="90"/>
                    <a:pt x="89" y="90"/>
                  </a:cubicBezTo>
                  <a:cubicBezTo>
                    <a:pt x="89" y="91"/>
                    <a:pt x="89" y="91"/>
                    <a:pt x="89" y="91"/>
                  </a:cubicBezTo>
                  <a:cubicBezTo>
                    <a:pt x="90" y="92"/>
                    <a:pt x="90" y="92"/>
                    <a:pt x="90" y="92"/>
                  </a:cubicBezTo>
                  <a:cubicBezTo>
                    <a:pt x="90" y="92"/>
                    <a:pt x="90" y="92"/>
                    <a:pt x="90" y="92"/>
                  </a:cubicBezTo>
                  <a:cubicBezTo>
                    <a:pt x="91" y="92"/>
                    <a:pt x="91" y="92"/>
                    <a:pt x="91" y="92"/>
                  </a:cubicBezTo>
                  <a:cubicBezTo>
                    <a:pt x="91" y="93"/>
                    <a:pt x="91" y="93"/>
                    <a:pt x="91" y="93"/>
                  </a:cubicBezTo>
                  <a:cubicBezTo>
                    <a:pt x="91" y="93"/>
                    <a:pt x="91" y="93"/>
                    <a:pt x="91" y="93"/>
                  </a:cubicBezTo>
                  <a:cubicBezTo>
                    <a:pt x="92" y="94"/>
                    <a:pt x="92" y="94"/>
                    <a:pt x="92" y="94"/>
                  </a:cubicBezTo>
                  <a:cubicBezTo>
                    <a:pt x="91" y="94"/>
                    <a:pt x="92" y="95"/>
                    <a:pt x="92" y="95"/>
                  </a:cubicBezTo>
                  <a:cubicBezTo>
                    <a:pt x="93" y="95"/>
                    <a:pt x="93" y="95"/>
                    <a:pt x="93" y="95"/>
                  </a:cubicBezTo>
                  <a:cubicBezTo>
                    <a:pt x="93" y="95"/>
                    <a:pt x="93" y="95"/>
                    <a:pt x="93" y="95"/>
                  </a:cubicBezTo>
                  <a:cubicBezTo>
                    <a:pt x="94" y="94"/>
                    <a:pt x="94" y="94"/>
                    <a:pt x="94" y="94"/>
                  </a:cubicBezTo>
                  <a:cubicBezTo>
                    <a:pt x="94" y="94"/>
                    <a:pt x="94" y="94"/>
                    <a:pt x="94" y="94"/>
                  </a:cubicBezTo>
                  <a:cubicBezTo>
                    <a:pt x="94" y="95"/>
                    <a:pt x="94" y="95"/>
                    <a:pt x="94" y="95"/>
                  </a:cubicBezTo>
                  <a:cubicBezTo>
                    <a:pt x="95" y="95"/>
                    <a:pt x="95" y="95"/>
                    <a:pt x="95" y="95"/>
                  </a:cubicBezTo>
                  <a:cubicBezTo>
                    <a:pt x="96" y="95"/>
                    <a:pt x="96" y="94"/>
                    <a:pt x="97" y="93"/>
                  </a:cubicBezTo>
                  <a:cubicBezTo>
                    <a:pt x="96" y="93"/>
                    <a:pt x="96" y="93"/>
                    <a:pt x="96" y="93"/>
                  </a:cubicBezTo>
                  <a:cubicBezTo>
                    <a:pt x="96" y="92"/>
                    <a:pt x="96" y="91"/>
                    <a:pt x="96" y="91"/>
                  </a:cubicBezTo>
                  <a:cubicBezTo>
                    <a:pt x="95" y="91"/>
                    <a:pt x="94" y="92"/>
                    <a:pt x="93" y="91"/>
                  </a:cubicBezTo>
                  <a:cubicBezTo>
                    <a:pt x="92" y="91"/>
                    <a:pt x="92" y="91"/>
                    <a:pt x="92" y="91"/>
                  </a:cubicBezTo>
                  <a:cubicBezTo>
                    <a:pt x="92" y="90"/>
                    <a:pt x="92" y="90"/>
                    <a:pt x="92" y="90"/>
                  </a:cubicBezTo>
                  <a:cubicBezTo>
                    <a:pt x="91" y="89"/>
                    <a:pt x="91" y="89"/>
                    <a:pt x="91" y="89"/>
                  </a:cubicBezTo>
                  <a:cubicBezTo>
                    <a:pt x="90" y="89"/>
                    <a:pt x="90" y="89"/>
                    <a:pt x="90" y="89"/>
                  </a:cubicBezTo>
                  <a:cubicBezTo>
                    <a:pt x="90" y="88"/>
                    <a:pt x="90" y="88"/>
                    <a:pt x="90" y="88"/>
                  </a:cubicBezTo>
                  <a:cubicBezTo>
                    <a:pt x="90" y="87"/>
                    <a:pt x="90" y="87"/>
                    <a:pt x="90" y="87"/>
                  </a:cubicBezTo>
                  <a:cubicBezTo>
                    <a:pt x="90" y="86"/>
                    <a:pt x="90" y="86"/>
                    <a:pt x="90" y="86"/>
                  </a:cubicBezTo>
                  <a:cubicBezTo>
                    <a:pt x="89" y="85"/>
                    <a:pt x="89" y="85"/>
                    <a:pt x="89" y="85"/>
                  </a:cubicBezTo>
                  <a:cubicBezTo>
                    <a:pt x="89" y="85"/>
                    <a:pt x="89" y="85"/>
                    <a:pt x="89" y="85"/>
                  </a:cubicBezTo>
                  <a:cubicBezTo>
                    <a:pt x="89" y="84"/>
                    <a:pt x="89" y="84"/>
                    <a:pt x="89" y="84"/>
                  </a:cubicBezTo>
                  <a:cubicBezTo>
                    <a:pt x="89" y="84"/>
                    <a:pt x="89" y="83"/>
                    <a:pt x="89" y="82"/>
                  </a:cubicBezTo>
                  <a:cubicBezTo>
                    <a:pt x="90" y="82"/>
                    <a:pt x="90" y="82"/>
                    <a:pt x="90" y="82"/>
                  </a:cubicBezTo>
                  <a:cubicBezTo>
                    <a:pt x="89" y="81"/>
                    <a:pt x="89" y="81"/>
                    <a:pt x="88" y="80"/>
                  </a:cubicBezTo>
                  <a:cubicBezTo>
                    <a:pt x="88" y="80"/>
                    <a:pt x="88" y="80"/>
                    <a:pt x="88" y="80"/>
                  </a:cubicBezTo>
                  <a:cubicBezTo>
                    <a:pt x="88" y="79"/>
                    <a:pt x="88" y="79"/>
                    <a:pt x="88" y="79"/>
                  </a:cubicBezTo>
                  <a:cubicBezTo>
                    <a:pt x="88" y="78"/>
                    <a:pt x="87" y="78"/>
                    <a:pt x="86" y="78"/>
                  </a:cubicBezTo>
                  <a:cubicBezTo>
                    <a:pt x="85" y="78"/>
                    <a:pt x="85" y="78"/>
                    <a:pt x="85" y="78"/>
                  </a:cubicBezTo>
                  <a:cubicBezTo>
                    <a:pt x="85" y="79"/>
                    <a:pt x="82" y="78"/>
                    <a:pt x="81" y="77"/>
                  </a:cubicBezTo>
                  <a:lnTo>
                    <a:pt x="81" y="76"/>
                  </a:lnTo>
                  <a:close/>
                  <a:moveTo>
                    <a:pt x="88" y="172"/>
                  </a:moveTo>
                  <a:cubicBezTo>
                    <a:pt x="89" y="172"/>
                    <a:pt x="89" y="172"/>
                    <a:pt x="89" y="172"/>
                  </a:cubicBezTo>
                  <a:cubicBezTo>
                    <a:pt x="88" y="172"/>
                    <a:pt x="88" y="172"/>
                    <a:pt x="88" y="172"/>
                  </a:cubicBezTo>
                  <a:cubicBezTo>
                    <a:pt x="87" y="172"/>
                    <a:pt x="87" y="172"/>
                    <a:pt x="87" y="172"/>
                  </a:cubicBezTo>
                  <a:cubicBezTo>
                    <a:pt x="88" y="173"/>
                    <a:pt x="88" y="173"/>
                    <a:pt x="88" y="173"/>
                  </a:cubicBezTo>
                  <a:cubicBezTo>
                    <a:pt x="89" y="173"/>
                    <a:pt x="89" y="173"/>
                    <a:pt x="89" y="173"/>
                  </a:cubicBezTo>
                  <a:lnTo>
                    <a:pt x="88" y="172"/>
                  </a:lnTo>
                  <a:close/>
                  <a:moveTo>
                    <a:pt x="118" y="171"/>
                  </a:moveTo>
                  <a:cubicBezTo>
                    <a:pt x="118" y="171"/>
                    <a:pt x="118" y="171"/>
                    <a:pt x="118" y="171"/>
                  </a:cubicBezTo>
                  <a:cubicBezTo>
                    <a:pt x="119" y="171"/>
                    <a:pt x="119" y="171"/>
                    <a:pt x="119" y="171"/>
                  </a:cubicBezTo>
                  <a:cubicBezTo>
                    <a:pt x="119" y="171"/>
                    <a:pt x="119" y="171"/>
                    <a:pt x="119" y="171"/>
                  </a:cubicBezTo>
                  <a:lnTo>
                    <a:pt x="118" y="171"/>
                  </a:lnTo>
                  <a:close/>
                  <a:moveTo>
                    <a:pt x="127" y="169"/>
                  </a:moveTo>
                  <a:cubicBezTo>
                    <a:pt x="127" y="169"/>
                    <a:pt x="127" y="169"/>
                    <a:pt x="127" y="169"/>
                  </a:cubicBezTo>
                  <a:cubicBezTo>
                    <a:pt x="127" y="170"/>
                    <a:pt x="127" y="170"/>
                    <a:pt x="127" y="170"/>
                  </a:cubicBezTo>
                  <a:cubicBezTo>
                    <a:pt x="127" y="170"/>
                    <a:pt x="127" y="170"/>
                    <a:pt x="127" y="170"/>
                  </a:cubicBezTo>
                  <a:lnTo>
                    <a:pt x="127" y="169"/>
                  </a:lnTo>
                  <a:close/>
                  <a:moveTo>
                    <a:pt x="109" y="157"/>
                  </a:moveTo>
                  <a:cubicBezTo>
                    <a:pt x="109" y="158"/>
                    <a:pt x="109" y="158"/>
                    <a:pt x="109" y="158"/>
                  </a:cubicBezTo>
                  <a:cubicBezTo>
                    <a:pt x="110" y="158"/>
                    <a:pt x="110" y="158"/>
                    <a:pt x="110" y="158"/>
                  </a:cubicBezTo>
                  <a:cubicBezTo>
                    <a:pt x="110" y="158"/>
                    <a:pt x="110" y="158"/>
                    <a:pt x="110" y="158"/>
                  </a:cubicBezTo>
                  <a:lnTo>
                    <a:pt x="109" y="157"/>
                  </a:lnTo>
                  <a:close/>
                  <a:moveTo>
                    <a:pt x="77" y="161"/>
                  </a:moveTo>
                  <a:cubicBezTo>
                    <a:pt x="77" y="162"/>
                    <a:pt x="78" y="162"/>
                    <a:pt x="78" y="162"/>
                  </a:cubicBezTo>
                  <a:cubicBezTo>
                    <a:pt x="78" y="163"/>
                    <a:pt x="78" y="163"/>
                    <a:pt x="78" y="163"/>
                  </a:cubicBezTo>
                  <a:cubicBezTo>
                    <a:pt x="80" y="163"/>
                    <a:pt x="80" y="163"/>
                    <a:pt x="80" y="163"/>
                  </a:cubicBezTo>
                  <a:cubicBezTo>
                    <a:pt x="80" y="163"/>
                    <a:pt x="80" y="163"/>
                    <a:pt x="80" y="163"/>
                  </a:cubicBezTo>
                  <a:cubicBezTo>
                    <a:pt x="81" y="163"/>
                    <a:pt x="81" y="163"/>
                    <a:pt x="81" y="163"/>
                  </a:cubicBezTo>
                  <a:cubicBezTo>
                    <a:pt x="82" y="163"/>
                    <a:pt x="82" y="163"/>
                    <a:pt x="82" y="163"/>
                  </a:cubicBezTo>
                  <a:cubicBezTo>
                    <a:pt x="83" y="162"/>
                    <a:pt x="85" y="163"/>
                    <a:pt x="86" y="163"/>
                  </a:cubicBezTo>
                  <a:cubicBezTo>
                    <a:pt x="87" y="164"/>
                    <a:pt x="89" y="164"/>
                    <a:pt x="90" y="164"/>
                  </a:cubicBezTo>
                  <a:cubicBezTo>
                    <a:pt x="91" y="164"/>
                    <a:pt x="93" y="164"/>
                    <a:pt x="94" y="164"/>
                  </a:cubicBezTo>
                  <a:cubicBezTo>
                    <a:pt x="94" y="164"/>
                    <a:pt x="94" y="164"/>
                    <a:pt x="94" y="164"/>
                  </a:cubicBezTo>
                  <a:cubicBezTo>
                    <a:pt x="95" y="165"/>
                    <a:pt x="95" y="165"/>
                    <a:pt x="95" y="165"/>
                  </a:cubicBezTo>
                  <a:cubicBezTo>
                    <a:pt x="96" y="165"/>
                    <a:pt x="96" y="165"/>
                    <a:pt x="97" y="166"/>
                  </a:cubicBezTo>
                  <a:cubicBezTo>
                    <a:pt x="98" y="166"/>
                    <a:pt x="98" y="166"/>
                    <a:pt x="100" y="166"/>
                  </a:cubicBezTo>
                  <a:cubicBezTo>
                    <a:pt x="100" y="167"/>
                    <a:pt x="100" y="167"/>
                    <a:pt x="100" y="167"/>
                  </a:cubicBezTo>
                  <a:cubicBezTo>
                    <a:pt x="101" y="168"/>
                    <a:pt x="100" y="168"/>
                    <a:pt x="101" y="169"/>
                  </a:cubicBezTo>
                  <a:cubicBezTo>
                    <a:pt x="100" y="170"/>
                    <a:pt x="100" y="170"/>
                    <a:pt x="100" y="170"/>
                  </a:cubicBezTo>
                  <a:cubicBezTo>
                    <a:pt x="102" y="170"/>
                    <a:pt x="104" y="170"/>
                    <a:pt x="106" y="170"/>
                  </a:cubicBezTo>
                  <a:cubicBezTo>
                    <a:pt x="107" y="170"/>
                    <a:pt x="107" y="170"/>
                    <a:pt x="107" y="170"/>
                  </a:cubicBezTo>
                  <a:cubicBezTo>
                    <a:pt x="107" y="170"/>
                    <a:pt x="107" y="170"/>
                    <a:pt x="107" y="170"/>
                  </a:cubicBezTo>
                  <a:cubicBezTo>
                    <a:pt x="108" y="169"/>
                    <a:pt x="108" y="169"/>
                    <a:pt x="108" y="169"/>
                  </a:cubicBezTo>
                  <a:cubicBezTo>
                    <a:pt x="109" y="170"/>
                    <a:pt x="109" y="169"/>
                    <a:pt x="110" y="169"/>
                  </a:cubicBezTo>
                  <a:cubicBezTo>
                    <a:pt x="112" y="169"/>
                    <a:pt x="113" y="169"/>
                    <a:pt x="114" y="169"/>
                  </a:cubicBezTo>
                  <a:cubicBezTo>
                    <a:pt x="117" y="168"/>
                    <a:pt x="120" y="168"/>
                    <a:pt x="123" y="167"/>
                  </a:cubicBezTo>
                  <a:cubicBezTo>
                    <a:pt x="124" y="167"/>
                    <a:pt x="124" y="167"/>
                    <a:pt x="124" y="167"/>
                  </a:cubicBezTo>
                  <a:cubicBezTo>
                    <a:pt x="124" y="167"/>
                    <a:pt x="124" y="167"/>
                    <a:pt x="124" y="167"/>
                  </a:cubicBezTo>
                  <a:cubicBezTo>
                    <a:pt x="125" y="168"/>
                    <a:pt x="125" y="168"/>
                    <a:pt x="125" y="168"/>
                  </a:cubicBezTo>
                  <a:cubicBezTo>
                    <a:pt x="126" y="168"/>
                    <a:pt x="126" y="168"/>
                    <a:pt x="126" y="168"/>
                  </a:cubicBezTo>
                  <a:cubicBezTo>
                    <a:pt x="127" y="169"/>
                    <a:pt x="128" y="168"/>
                    <a:pt x="129" y="167"/>
                  </a:cubicBezTo>
                  <a:cubicBezTo>
                    <a:pt x="130" y="165"/>
                    <a:pt x="130" y="165"/>
                    <a:pt x="130" y="165"/>
                  </a:cubicBezTo>
                  <a:cubicBezTo>
                    <a:pt x="130" y="164"/>
                    <a:pt x="130" y="164"/>
                    <a:pt x="130" y="164"/>
                  </a:cubicBezTo>
                  <a:cubicBezTo>
                    <a:pt x="130" y="163"/>
                    <a:pt x="130" y="163"/>
                    <a:pt x="130" y="163"/>
                  </a:cubicBezTo>
                  <a:cubicBezTo>
                    <a:pt x="130" y="163"/>
                    <a:pt x="130" y="163"/>
                    <a:pt x="130" y="164"/>
                  </a:cubicBezTo>
                  <a:cubicBezTo>
                    <a:pt x="130" y="163"/>
                    <a:pt x="129" y="162"/>
                    <a:pt x="129" y="162"/>
                  </a:cubicBezTo>
                  <a:cubicBezTo>
                    <a:pt x="130" y="161"/>
                    <a:pt x="130" y="161"/>
                    <a:pt x="130" y="161"/>
                  </a:cubicBezTo>
                  <a:cubicBezTo>
                    <a:pt x="130" y="160"/>
                    <a:pt x="130" y="160"/>
                    <a:pt x="130" y="160"/>
                  </a:cubicBezTo>
                  <a:cubicBezTo>
                    <a:pt x="130" y="160"/>
                    <a:pt x="130" y="160"/>
                    <a:pt x="130" y="160"/>
                  </a:cubicBezTo>
                  <a:cubicBezTo>
                    <a:pt x="130" y="161"/>
                    <a:pt x="130" y="161"/>
                    <a:pt x="130" y="161"/>
                  </a:cubicBezTo>
                  <a:cubicBezTo>
                    <a:pt x="129" y="161"/>
                    <a:pt x="129" y="161"/>
                    <a:pt x="129" y="161"/>
                  </a:cubicBezTo>
                  <a:cubicBezTo>
                    <a:pt x="128" y="163"/>
                    <a:pt x="128" y="163"/>
                    <a:pt x="128" y="163"/>
                  </a:cubicBezTo>
                  <a:cubicBezTo>
                    <a:pt x="128" y="163"/>
                    <a:pt x="128" y="163"/>
                    <a:pt x="128" y="163"/>
                  </a:cubicBezTo>
                  <a:cubicBezTo>
                    <a:pt x="127" y="163"/>
                    <a:pt x="127" y="163"/>
                    <a:pt x="127" y="163"/>
                  </a:cubicBezTo>
                  <a:cubicBezTo>
                    <a:pt x="126" y="163"/>
                    <a:pt x="126" y="163"/>
                    <a:pt x="126" y="163"/>
                  </a:cubicBezTo>
                  <a:cubicBezTo>
                    <a:pt x="126" y="163"/>
                    <a:pt x="126" y="163"/>
                    <a:pt x="126" y="163"/>
                  </a:cubicBezTo>
                  <a:cubicBezTo>
                    <a:pt x="125" y="162"/>
                    <a:pt x="125" y="163"/>
                    <a:pt x="124" y="163"/>
                  </a:cubicBezTo>
                  <a:cubicBezTo>
                    <a:pt x="122" y="164"/>
                    <a:pt x="122" y="164"/>
                    <a:pt x="122" y="164"/>
                  </a:cubicBezTo>
                  <a:cubicBezTo>
                    <a:pt x="122" y="164"/>
                    <a:pt x="122" y="164"/>
                    <a:pt x="122" y="164"/>
                  </a:cubicBezTo>
                  <a:cubicBezTo>
                    <a:pt x="121" y="165"/>
                    <a:pt x="121" y="165"/>
                    <a:pt x="121" y="165"/>
                  </a:cubicBezTo>
                  <a:cubicBezTo>
                    <a:pt x="121" y="166"/>
                    <a:pt x="120" y="165"/>
                    <a:pt x="119" y="165"/>
                  </a:cubicBezTo>
                  <a:cubicBezTo>
                    <a:pt x="118" y="164"/>
                    <a:pt x="119" y="163"/>
                    <a:pt x="120" y="162"/>
                  </a:cubicBezTo>
                  <a:cubicBezTo>
                    <a:pt x="119" y="161"/>
                    <a:pt x="119" y="161"/>
                    <a:pt x="119" y="161"/>
                  </a:cubicBezTo>
                  <a:cubicBezTo>
                    <a:pt x="119" y="162"/>
                    <a:pt x="119" y="162"/>
                    <a:pt x="119" y="162"/>
                  </a:cubicBezTo>
                  <a:cubicBezTo>
                    <a:pt x="119" y="161"/>
                    <a:pt x="119" y="161"/>
                    <a:pt x="119" y="161"/>
                  </a:cubicBezTo>
                  <a:cubicBezTo>
                    <a:pt x="119" y="161"/>
                    <a:pt x="119" y="160"/>
                    <a:pt x="120" y="160"/>
                  </a:cubicBezTo>
                  <a:cubicBezTo>
                    <a:pt x="118" y="160"/>
                    <a:pt x="118" y="160"/>
                    <a:pt x="117" y="160"/>
                  </a:cubicBezTo>
                  <a:cubicBezTo>
                    <a:pt x="115" y="161"/>
                    <a:pt x="114" y="161"/>
                    <a:pt x="113" y="161"/>
                  </a:cubicBezTo>
                  <a:cubicBezTo>
                    <a:pt x="112" y="160"/>
                    <a:pt x="112" y="160"/>
                    <a:pt x="112" y="160"/>
                  </a:cubicBezTo>
                  <a:cubicBezTo>
                    <a:pt x="111" y="160"/>
                    <a:pt x="110" y="160"/>
                    <a:pt x="109" y="160"/>
                  </a:cubicBezTo>
                  <a:cubicBezTo>
                    <a:pt x="108" y="160"/>
                    <a:pt x="107" y="160"/>
                    <a:pt x="106" y="160"/>
                  </a:cubicBezTo>
                  <a:cubicBezTo>
                    <a:pt x="106" y="159"/>
                    <a:pt x="106" y="158"/>
                    <a:pt x="105" y="158"/>
                  </a:cubicBezTo>
                  <a:cubicBezTo>
                    <a:pt x="104" y="159"/>
                    <a:pt x="104" y="159"/>
                    <a:pt x="104" y="159"/>
                  </a:cubicBezTo>
                  <a:cubicBezTo>
                    <a:pt x="103" y="158"/>
                    <a:pt x="103" y="158"/>
                    <a:pt x="103" y="158"/>
                  </a:cubicBezTo>
                  <a:cubicBezTo>
                    <a:pt x="102" y="159"/>
                    <a:pt x="101" y="158"/>
                    <a:pt x="100" y="158"/>
                  </a:cubicBezTo>
                  <a:cubicBezTo>
                    <a:pt x="98" y="158"/>
                    <a:pt x="97" y="159"/>
                    <a:pt x="95" y="160"/>
                  </a:cubicBezTo>
                  <a:cubicBezTo>
                    <a:pt x="94" y="160"/>
                    <a:pt x="94" y="160"/>
                    <a:pt x="94" y="160"/>
                  </a:cubicBezTo>
                  <a:cubicBezTo>
                    <a:pt x="93" y="160"/>
                    <a:pt x="93" y="160"/>
                    <a:pt x="93" y="160"/>
                  </a:cubicBezTo>
                  <a:cubicBezTo>
                    <a:pt x="91" y="160"/>
                    <a:pt x="91" y="160"/>
                    <a:pt x="91" y="160"/>
                  </a:cubicBezTo>
                  <a:cubicBezTo>
                    <a:pt x="91" y="159"/>
                    <a:pt x="91" y="158"/>
                    <a:pt x="91" y="157"/>
                  </a:cubicBezTo>
                  <a:cubicBezTo>
                    <a:pt x="90" y="158"/>
                    <a:pt x="90" y="158"/>
                    <a:pt x="90" y="158"/>
                  </a:cubicBezTo>
                  <a:cubicBezTo>
                    <a:pt x="88" y="156"/>
                    <a:pt x="88" y="156"/>
                    <a:pt x="88" y="156"/>
                  </a:cubicBezTo>
                  <a:cubicBezTo>
                    <a:pt x="88" y="156"/>
                    <a:pt x="89" y="156"/>
                    <a:pt x="90" y="156"/>
                  </a:cubicBezTo>
                  <a:cubicBezTo>
                    <a:pt x="90" y="155"/>
                    <a:pt x="90" y="155"/>
                    <a:pt x="90" y="155"/>
                  </a:cubicBezTo>
                  <a:cubicBezTo>
                    <a:pt x="90" y="154"/>
                    <a:pt x="90" y="154"/>
                    <a:pt x="90" y="154"/>
                  </a:cubicBezTo>
                  <a:cubicBezTo>
                    <a:pt x="89" y="154"/>
                    <a:pt x="89" y="154"/>
                    <a:pt x="89" y="154"/>
                  </a:cubicBezTo>
                  <a:cubicBezTo>
                    <a:pt x="88" y="154"/>
                    <a:pt x="88" y="154"/>
                    <a:pt x="88" y="154"/>
                  </a:cubicBezTo>
                  <a:cubicBezTo>
                    <a:pt x="88" y="154"/>
                    <a:pt x="88" y="154"/>
                    <a:pt x="88" y="154"/>
                  </a:cubicBezTo>
                  <a:cubicBezTo>
                    <a:pt x="88" y="155"/>
                    <a:pt x="88" y="155"/>
                    <a:pt x="88" y="155"/>
                  </a:cubicBezTo>
                  <a:cubicBezTo>
                    <a:pt x="87" y="155"/>
                    <a:pt x="87" y="155"/>
                    <a:pt x="87" y="155"/>
                  </a:cubicBezTo>
                  <a:cubicBezTo>
                    <a:pt x="87" y="157"/>
                    <a:pt x="84" y="156"/>
                    <a:pt x="83" y="156"/>
                  </a:cubicBezTo>
                  <a:cubicBezTo>
                    <a:pt x="82" y="155"/>
                    <a:pt x="82" y="155"/>
                    <a:pt x="82" y="155"/>
                  </a:cubicBezTo>
                  <a:cubicBezTo>
                    <a:pt x="82" y="153"/>
                    <a:pt x="82" y="153"/>
                    <a:pt x="82" y="153"/>
                  </a:cubicBezTo>
                  <a:cubicBezTo>
                    <a:pt x="82" y="152"/>
                    <a:pt x="82" y="152"/>
                    <a:pt x="82" y="152"/>
                  </a:cubicBezTo>
                  <a:cubicBezTo>
                    <a:pt x="81" y="152"/>
                    <a:pt x="81" y="152"/>
                    <a:pt x="81" y="152"/>
                  </a:cubicBezTo>
                  <a:cubicBezTo>
                    <a:pt x="81" y="153"/>
                    <a:pt x="81" y="153"/>
                    <a:pt x="81" y="153"/>
                  </a:cubicBezTo>
                  <a:cubicBezTo>
                    <a:pt x="81" y="154"/>
                    <a:pt x="81" y="154"/>
                    <a:pt x="81" y="154"/>
                  </a:cubicBezTo>
                  <a:cubicBezTo>
                    <a:pt x="81" y="154"/>
                    <a:pt x="81" y="154"/>
                    <a:pt x="81" y="154"/>
                  </a:cubicBezTo>
                  <a:cubicBezTo>
                    <a:pt x="81" y="155"/>
                    <a:pt x="81" y="155"/>
                    <a:pt x="81" y="155"/>
                  </a:cubicBezTo>
                  <a:cubicBezTo>
                    <a:pt x="81" y="156"/>
                    <a:pt x="81" y="156"/>
                    <a:pt x="81" y="156"/>
                  </a:cubicBezTo>
                  <a:cubicBezTo>
                    <a:pt x="80" y="156"/>
                    <a:pt x="80" y="156"/>
                    <a:pt x="80" y="156"/>
                  </a:cubicBezTo>
                  <a:cubicBezTo>
                    <a:pt x="79" y="156"/>
                    <a:pt x="79" y="156"/>
                    <a:pt x="79" y="156"/>
                  </a:cubicBezTo>
                  <a:cubicBezTo>
                    <a:pt x="79" y="155"/>
                    <a:pt x="79" y="155"/>
                    <a:pt x="79" y="155"/>
                  </a:cubicBezTo>
                  <a:cubicBezTo>
                    <a:pt x="79" y="155"/>
                    <a:pt x="79" y="154"/>
                    <a:pt x="79" y="154"/>
                  </a:cubicBezTo>
                  <a:cubicBezTo>
                    <a:pt x="78" y="154"/>
                    <a:pt x="78" y="155"/>
                    <a:pt x="78" y="156"/>
                  </a:cubicBezTo>
                  <a:cubicBezTo>
                    <a:pt x="78" y="156"/>
                    <a:pt x="78" y="156"/>
                    <a:pt x="78" y="156"/>
                  </a:cubicBezTo>
                  <a:cubicBezTo>
                    <a:pt x="78" y="157"/>
                    <a:pt x="78" y="157"/>
                    <a:pt x="78" y="157"/>
                  </a:cubicBezTo>
                  <a:cubicBezTo>
                    <a:pt x="78" y="158"/>
                    <a:pt x="78" y="158"/>
                    <a:pt x="78" y="158"/>
                  </a:cubicBezTo>
                  <a:cubicBezTo>
                    <a:pt x="77" y="159"/>
                    <a:pt x="77" y="159"/>
                    <a:pt x="77" y="159"/>
                  </a:cubicBezTo>
                  <a:cubicBezTo>
                    <a:pt x="78" y="161"/>
                    <a:pt x="78" y="161"/>
                    <a:pt x="78" y="161"/>
                  </a:cubicBezTo>
                  <a:cubicBezTo>
                    <a:pt x="77" y="161"/>
                    <a:pt x="77" y="161"/>
                    <a:pt x="77" y="161"/>
                  </a:cubicBezTo>
                  <a:close/>
                  <a:moveTo>
                    <a:pt x="21" y="98"/>
                  </a:moveTo>
                  <a:cubicBezTo>
                    <a:pt x="19" y="99"/>
                    <a:pt x="22" y="103"/>
                    <a:pt x="23" y="104"/>
                  </a:cubicBezTo>
                  <a:cubicBezTo>
                    <a:pt x="25" y="104"/>
                    <a:pt x="24" y="103"/>
                    <a:pt x="25" y="102"/>
                  </a:cubicBezTo>
                  <a:cubicBezTo>
                    <a:pt x="26" y="102"/>
                    <a:pt x="26" y="102"/>
                    <a:pt x="27" y="102"/>
                  </a:cubicBezTo>
                  <a:cubicBezTo>
                    <a:pt x="27" y="102"/>
                    <a:pt x="27" y="102"/>
                    <a:pt x="27" y="102"/>
                  </a:cubicBezTo>
                  <a:cubicBezTo>
                    <a:pt x="25" y="100"/>
                    <a:pt x="23" y="99"/>
                    <a:pt x="22" y="97"/>
                  </a:cubicBezTo>
                  <a:cubicBezTo>
                    <a:pt x="22" y="98"/>
                    <a:pt x="21" y="98"/>
                    <a:pt x="21" y="98"/>
                  </a:cubicBezTo>
                  <a:close/>
                  <a:moveTo>
                    <a:pt x="18" y="92"/>
                  </a:moveTo>
                  <a:cubicBezTo>
                    <a:pt x="18" y="95"/>
                    <a:pt x="20" y="93"/>
                    <a:pt x="21" y="93"/>
                  </a:cubicBezTo>
                  <a:cubicBezTo>
                    <a:pt x="22" y="93"/>
                    <a:pt x="24" y="95"/>
                    <a:pt x="24" y="92"/>
                  </a:cubicBezTo>
                  <a:cubicBezTo>
                    <a:pt x="23" y="91"/>
                    <a:pt x="21" y="90"/>
                    <a:pt x="21" y="89"/>
                  </a:cubicBezTo>
                  <a:cubicBezTo>
                    <a:pt x="20" y="88"/>
                    <a:pt x="20" y="88"/>
                    <a:pt x="20" y="87"/>
                  </a:cubicBezTo>
                  <a:cubicBezTo>
                    <a:pt x="21" y="86"/>
                    <a:pt x="21" y="87"/>
                    <a:pt x="22" y="87"/>
                  </a:cubicBezTo>
                  <a:cubicBezTo>
                    <a:pt x="22" y="87"/>
                    <a:pt x="23" y="82"/>
                    <a:pt x="20" y="83"/>
                  </a:cubicBezTo>
                  <a:cubicBezTo>
                    <a:pt x="19" y="84"/>
                    <a:pt x="19" y="85"/>
                    <a:pt x="18" y="86"/>
                  </a:cubicBezTo>
                  <a:cubicBezTo>
                    <a:pt x="18" y="87"/>
                    <a:pt x="18" y="86"/>
                    <a:pt x="17" y="86"/>
                  </a:cubicBezTo>
                  <a:cubicBezTo>
                    <a:pt x="16" y="86"/>
                    <a:pt x="16" y="85"/>
                    <a:pt x="15" y="87"/>
                  </a:cubicBezTo>
                  <a:cubicBezTo>
                    <a:pt x="15" y="87"/>
                    <a:pt x="14" y="89"/>
                    <a:pt x="14" y="89"/>
                  </a:cubicBezTo>
                  <a:cubicBezTo>
                    <a:pt x="14" y="90"/>
                    <a:pt x="14" y="90"/>
                    <a:pt x="15" y="91"/>
                  </a:cubicBezTo>
                  <a:cubicBezTo>
                    <a:pt x="16" y="91"/>
                    <a:pt x="17" y="91"/>
                    <a:pt x="18" y="92"/>
                  </a:cubicBezTo>
                  <a:cubicBezTo>
                    <a:pt x="18" y="93"/>
                    <a:pt x="17" y="92"/>
                    <a:pt x="18" y="92"/>
                  </a:cubicBezTo>
                  <a:close/>
                  <a:moveTo>
                    <a:pt x="19" y="78"/>
                  </a:moveTo>
                  <a:cubicBezTo>
                    <a:pt x="19" y="79"/>
                    <a:pt x="18" y="80"/>
                    <a:pt x="19" y="81"/>
                  </a:cubicBezTo>
                  <a:cubicBezTo>
                    <a:pt x="20" y="81"/>
                    <a:pt x="20" y="80"/>
                    <a:pt x="21" y="80"/>
                  </a:cubicBezTo>
                  <a:cubicBezTo>
                    <a:pt x="22" y="80"/>
                    <a:pt x="23" y="81"/>
                    <a:pt x="23" y="81"/>
                  </a:cubicBezTo>
                  <a:cubicBezTo>
                    <a:pt x="24" y="80"/>
                    <a:pt x="22" y="78"/>
                    <a:pt x="22" y="78"/>
                  </a:cubicBezTo>
                  <a:cubicBezTo>
                    <a:pt x="22" y="77"/>
                    <a:pt x="22" y="75"/>
                    <a:pt x="20" y="75"/>
                  </a:cubicBezTo>
                  <a:cubicBezTo>
                    <a:pt x="20" y="76"/>
                    <a:pt x="19" y="78"/>
                    <a:pt x="19" y="78"/>
                  </a:cubicBezTo>
                  <a:cubicBezTo>
                    <a:pt x="19" y="79"/>
                    <a:pt x="19" y="78"/>
                    <a:pt x="19" y="78"/>
                  </a:cubicBezTo>
                  <a:close/>
                  <a:moveTo>
                    <a:pt x="4" y="50"/>
                  </a:moveTo>
                  <a:cubicBezTo>
                    <a:pt x="3" y="50"/>
                    <a:pt x="0" y="50"/>
                    <a:pt x="1" y="52"/>
                  </a:cubicBezTo>
                  <a:cubicBezTo>
                    <a:pt x="1" y="53"/>
                    <a:pt x="4" y="54"/>
                    <a:pt x="4" y="55"/>
                  </a:cubicBezTo>
                  <a:cubicBezTo>
                    <a:pt x="5" y="57"/>
                    <a:pt x="5" y="58"/>
                    <a:pt x="6" y="59"/>
                  </a:cubicBezTo>
                  <a:cubicBezTo>
                    <a:pt x="7" y="60"/>
                    <a:pt x="10" y="62"/>
                    <a:pt x="10" y="61"/>
                  </a:cubicBezTo>
                  <a:cubicBezTo>
                    <a:pt x="11" y="60"/>
                    <a:pt x="8" y="58"/>
                    <a:pt x="8" y="58"/>
                  </a:cubicBezTo>
                  <a:cubicBezTo>
                    <a:pt x="7" y="57"/>
                    <a:pt x="5" y="55"/>
                    <a:pt x="5" y="54"/>
                  </a:cubicBezTo>
                  <a:cubicBezTo>
                    <a:pt x="5" y="52"/>
                    <a:pt x="6" y="53"/>
                    <a:pt x="6" y="52"/>
                  </a:cubicBezTo>
                  <a:cubicBezTo>
                    <a:pt x="7" y="49"/>
                    <a:pt x="4" y="50"/>
                    <a:pt x="4" y="50"/>
                  </a:cubicBezTo>
                  <a:cubicBezTo>
                    <a:pt x="3" y="50"/>
                    <a:pt x="4" y="50"/>
                    <a:pt x="4" y="50"/>
                  </a:cubicBezTo>
                  <a:close/>
                  <a:moveTo>
                    <a:pt x="97" y="26"/>
                  </a:moveTo>
                  <a:cubicBezTo>
                    <a:pt x="97" y="27"/>
                    <a:pt x="96" y="27"/>
                    <a:pt x="96" y="27"/>
                  </a:cubicBezTo>
                  <a:cubicBezTo>
                    <a:pt x="96" y="28"/>
                    <a:pt x="97" y="28"/>
                    <a:pt x="97" y="29"/>
                  </a:cubicBezTo>
                  <a:cubicBezTo>
                    <a:pt x="98" y="30"/>
                    <a:pt x="99" y="31"/>
                    <a:pt x="101" y="30"/>
                  </a:cubicBezTo>
                  <a:cubicBezTo>
                    <a:pt x="103" y="28"/>
                    <a:pt x="101" y="24"/>
                    <a:pt x="98" y="25"/>
                  </a:cubicBezTo>
                  <a:cubicBezTo>
                    <a:pt x="98" y="25"/>
                    <a:pt x="98" y="26"/>
                    <a:pt x="97" y="26"/>
                  </a:cubicBezTo>
                  <a:cubicBezTo>
                    <a:pt x="97" y="27"/>
                    <a:pt x="98" y="26"/>
                    <a:pt x="97" y="26"/>
                  </a:cubicBezTo>
                  <a:close/>
                  <a:moveTo>
                    <a:pt x="116" y="32"/>
                  </a:moveTo>
                  <a:cubicBezTo>
                    <a:pt x="116" y="31"/>
                    <a:pt x="115" y="32"/>
                    <a:pt x="114" y="32"/>
                  </a:cubicBezTo>
                  <a:cubicBezTo>
                    <a:pt x="114" y="33"/>
                    <a:pt x="117" y="35"/>
                    <a:pt x="118" y="35"/>
                  </a:cubicBezTo>
                  <a:cubicBezTo>
                    <a:pt x="121" y="35"/>
                    <a:pt x="118" y="32"/>
                    <a:pt x="116" y="32"/>
                  </a:cubicBezTo>
                  <a:cubicBezTo>
                    <a:pt x="116" y="31"/>
                    <a:pt x="118" y="32"/>
                    <a:pt x="116" y="32"/>
                  </a:cubicBezTo>
                  <a:close/>
                  <a:moveTo>
                    <a:pt x="64" y="136"/>
                  </a:moveTo>
                  <a:cubicBezTo>
                    <a:pt x="64" y="138"/>
                    <a:pt x="65" y="139"/>
                    <a:pt x="65" y="140"/>
                  </a:cubicBezTo>
                  <a:cubicBezTo>
                    <a:pt x="66" y="141"/>
                    <a:pt x="66" y="141"/>
                    <a:pt x="68" y="140"/>
                  </a:cubicBezTo>
                  <a:cubicBezTo>
                    <a:pt x="68" y="140"/>
                    <a:pt x="69" y="139"/>
                    <a:pt x="69" y="138"/>
                  </a:cubicBezTo>
                  <a:cubicBezTo>
                    <a:pt x="68" y="137"/>
                    <a:pt x="66" y="137"/>
                    <a:pt x="66" y="135"/>
                  </a:cubicBezTo>
                  <a:cubicBezTo>
                    <a:pt x="65" y="135"/>
                    <a:pt x="65" y="136"/>
                    <a:pt x="64" y="136"/>
                  </a:cubicBezTo>
                  <a:close/>
                </a:path>
              </a:pathLst>
            </a:custGeom>
            <a:solidFill>
              <a:srgbClr val="FEDD81"/>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3" name="Freeform 44">
              <a:extLst>
                <a:ext uri="{FF2B5EF4-FFF2-40B4-BE49-F238E27FC236}">
                  <a16:creationId xmlns:a16="http://schemas.microsoft.com/office/drawing/2014/main" id="{9D126F0E-11EE-A90A-B6EC-60FF45E0C951}"/>
                </a:ext>
              </a:extLst>
            </p:cNvPr>
            <p:cNvSpPr>
              <a:spLocks noEditPoints="1"/>
            </p:cNvSpPr>
            <p:nvPr/>
          </p:nvSpPr>
          <p:spPr bwMode="auto">
            <a:xfrm>
              <a:off x="8856663" y="3998913"/>
              <a:ext cx="696913" cy="908050"/>
            </a:xfrm>
            <a:custGeom>
              <a:avLst/>
              <a:gdLst>
                <a:gd name="T0" fmla="*/ 151 w 183"/>
                <a:gd name="T1" fmla="*/ 21 h 238"/>
                <a:gd name="T2" fmla="*/ 147 w 183"/>
                <a:gd name="T3" fmla="*/ 13 h 238"/>
                <a:gd name="T4" fmla="*/ 150 w 183"/>
                <a:gd name="T5" fmla="*/ 8 h 238"/>
                <a:gd name="T6" fmla="*/ 154 w 183"/>
                <a:gd name="T7" fmla="*/ 14 h 238"/>
                <a:gd name="T8" fmla="*/ 132 w 183"/>
                <a:gd name="T9" fmla="*/ 17 h 238"/>
                <a:gd name="T10" fmla="*/ 162 w 183"/>
                <a:gd name="T11" fmla="*/ 31 h 238"/>
                <a:gd name="T12" fmla="*/ 167 w 183"/>
                <a:gd name="T13" fmla="*/ 33 h 238"/>
                <a:gd name="T14" fmla="*/ 54 w 183"/>
                <a:gd name="T15" fmla="*/ 226 h 238"/>
                <a:gd name="T16" fmla="*/ 86 w 183"/>
                <a:gd name="T17" fmla="*/ 234 h 238"/>
                <a:gd name="T18" fmla="*/ 97 w 183"/>
                <a:gd name="T19" fmla="*/ 230 h 238"/>
                <a:gd name="T20" fmla="*/ 126 w 183"/>
                <a:gd name="T21" fmla="*/ 228 h 238"/>
                <a:gd name="T22" fmla="*/ 144 w 183"/>
                <a:gd name="T23" fmla="*/ 227 h 238"/>
                <a:gd name="T24" fmla="*/ 156 w 183"/>
                <a:gd name="T25" fmla="*/ 201 h 238"/>
                <a:gd name="T26" fmla="*/ 147 w 183"/>
                <a:gd name="T27" fmla="*/ 185 h 238"/>
                <a:gd name="T28" fmla="*/ 132 w 183"/>
                <a:gd name="T29" fmla="*/ 167 h 238"/>
                <a:gd name="T30" fmla="*/ 129 w 183"/>
                <a:gd name="T31" fmla="*/ 151 h 238"/>
                <a:gd name="T32" fmla="*/ 152 w 183"/>
                <a:gd name="T33" fmla="*/ 137 h 238"/>
                <a:gd name="T34" fmla="*/ 174 w 183"/>
                <a:gd name="T35" fmla="*/ 129 h 238"/>
                <a:gd name="T36" fmla="*/ 175 w 183"/>
                <a:gd name="T37" fmla="*/ 104 h 238"/>
                <a:gd name="T38" fmla="*/ 176 w 183"/>
                <a:gd name="T39" fmla="*/ 88 h 238"/>
                <a:gd name="T40" fmla="*/ 171 w 183"/>
                <a:gd name="T41" fmla="*/ 56 h 238"/>
                <a:gd name="T42" fmla="*/ 159 w 183"/>
                <a:gd name="T43" fmla="*/ 31 h 238"/>
                <a:gd name="T44" fmla="*/ 150 w 183"/>
                <a:gd name="T45" fmla="*/ 25 h 238"/>
                <a:gd name="T46" fmla="*/ 141 w 183"/>
                <a:gd name="T47" fmla="*/ 18 h 238"/>
                <a:gd name="T48" fmla="*/ 130 w 183"/>
                <a:gd name="T49" fmla="*/ 21 h 238"/>
                <a:gd name="T50" fmla="*/ 116 w 183"/>
                <a:gd name="T51" fmla="*/ 29 h 238"/>
                <a:gd name="T52" fmla="*/ 109 w 183"/>
                <a:gd name="T53" fmla="*/ 32 h 238"/>
                <a:gd name="T54" fmla="*/ 100 w 183"/>
                <a:gd name="T55" fmla="*/ 30 h 238"/>
                <a:gd name="T56" fmla="*/ 106 w 183"/>
                <a:gd name="T57" fmla="*/ 13 h 238"/>
                <a:gd name="T58" fmla="*/ 102 w 183"/>
                <a:gd name="T59" fmla="*/ 19 h 238"/>
                <a:gd name="T60" fmla="*/ 87 w 183"/>
                <a:gd name="T61" fmla="*/ 19 h 238"/>
                <a:gd name="T62" fmla="*/ 83 w 183"/>
                <a:gd name="T63" fmla="*/ 7 h 238"/>
                <a:gd name="T64" fmla="*/ 78 w 183"/>
                <a:gd name="T65" fmla="*/ 3 h 238"/>
                <a:gd name="T66" fmla="*/ 59 w 183"/>
                <a:gd name="T67" fmla="*/ 5 h 238"/>
                <a:gd name="T68" fmla="*/ 59 w 183"/>
                <a:gd name="T69" fmla="*/ 17 h 238"/>
                <a:gd name="T70" fmla="*/ 64 w 183"/>
                <a:gd name="T71" fmla="*/ 26 h 238"/>
                <a:gd name="T72" fmla="*/ 68 w 183"/>
                <a:gd name="T73" fmla="*/ 34 h 238"/>
                <a:gd name="T74" fmla="*/ 81 w 183"/>
                <a:gd name="T75" fmla="*/ 46 h 238"/>
                <a:gd name="T76" fmla="*/ 56 w 183"/>
                <a:gd name="T77" fmla="*/ 37 h 238"/>
                <a:gd name="T78" fmla="*/ 51 w 183"/>
                <a:gd name="T79" fmla="*/ 43 h 238"/>
                <a:gd name="T80" fmla="*/ 46 w 183"/>
                <a:gd name="T81" fmla="*/ 40 h 238"/>
                <a:gd name="T82" fmla="*/ 29 w 183"/>
                <a:gd name="T83" fmla="*/ 46 h 238"/>
                <a:gd name="T84" fmla="*/ 29 w 183"/>
                <a:gd name="T85" fmla="*/ 55 h 238"/>
                <a:gd name="T86" fmla="*/ 20 w 183"/>
                <a:gd name="T87" fmla="*/ 75 h 238"/>
                <a:gd name="T88" fmla="*/ 20 w 183"/>
                <a:gd name="T89" fmla="*/ 94 h 238"/>
                <a:gd name="T90" fmla="*/ 8 w 183"/>
                <a:gd name="T91" fmla="*/ 109 h 238"/>
                <a:gd name="T92" fmla="*/ 6 w 183"/>
                <a:gd name="T93" fmla="*/ 125 h 238"/>
                <a:gd name="T94" fmla="*/ 11 w 183"/>
                <a:gd name="T95" fmla="*/ 142 h 238"/>
                <a:gd name="T96" fmla="*/ 9 w 183"/>
                <a:gd name="T97" fmla="*/ 152 h 238"/>
                <a:gd name="T98" fmla="*/ 6 w 183"/>
                <a:gd name="T99" fmla="*/ 175 h 238"/>
                <a:gd name="T100" fmla="*/ 24 w 183"/>
                <a:gd name="T101" fmla="*/ 183 h 238"/>
                <a:gd name="T102" fmla="*/ 46 w 183"/>
                <a:gd name="T103" fmla="*/ 188 h 238"/>
                <a:gd name="T104" fmla="*/ 42 w 183"/>
                <a:gd name="T105" fmla="*/ 202 h 238"/>
                <a:gd name="T106" fmla="*/ 36 w 183"/>
                <a:gd name="T107" fmla="*/ 227 h 238"/>
                <a:gd name="T108" fmla="*/ 25 w 183"/>
                <a:gd name="T109" fmla="*/ 41 h 238"/>
                <a:gd name="T110" fmla="*/ 35 w 183"/>
                <a:gd name="T111" fmla="*/ 39 h 238"/>
                <a:gd name="T112" fmla="*/ 43 w 183"/>
                <a:gd name="T113" fmla="*/ 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3" h="238">
                  <a:moveTo>
                    <a:pt x="154" y="14"/>
                  </a:moveTo>
                  <a:cubicBezTo>
                    <a:pt x="154" y="17"/>
                    <a:pt x="158" y="17"/>
                    <a:pt x="158" y="19"/>
                  </a:cubicBezTo>
                  <a:cubicBezTo>
                    <a:pt x="158" y="19"/>
                    <a:pt x="157" y="21"/>
                    <a:pt x="157" y="21"/>
                  </a:cubicBezTo>
                  <a:cubicBezTo>
                    <a:pt x="156" y="21"/>
                    <a:pt x="156" y="19"/>
                    <a:pt x="156" y="19"/>
                  </a:cubicBezTo>
                  <a:cubicBezTo>
                    <a:pt x="154" y="17"/>
                    <a:pt x="152" y="20"/>
                    <a:pt x="151" y="21"/>
                  </a:cubicBezTo>
                  <a:cubicBezTo>
                    <a:pt x="149" y="22"/>
                    <a:pt x="147" y="22"/>
                    <a:pt x="146" y="20"/>
                  </a:cubicBezTo>
                  <a:cubicBezTo>
                    <a:pt x="146" y="18"/>
                    <a:pt x="148" y="18"/>
                    <a:pt x="148" y="17"/>
                  </a:cubicBezTo>
                  <a:cubicBezTo>
                    <a:pt x="148" y="17"/>
                    <a:pt x="147" y="16"/>
                    <a:pt x="147" y="16"/>
                  </a:cubicBezTo>
                  <a:cubicBezTo>
                    <a:pt x="147" y="16"/>
                    <a:pt x="147" y="15"/>
                    <a:pt x="147" y="15"/>
                  </a:cubicBezTo>
                  <a:cubicBezTo>
                    <a:pt x="147" y="14"/>
                    <a:pt x="148" y="14"/>
                    <a:pt x="147" y="13"/>
                  </a:cubicBezTo>
                  <a:cubicBezTo>
                    <a:pt x="147" y="12"/>
                    <a:pt x="146" y="13"/>
                    <a:pt x="147" y="12"/>
                  </a:cubicBezTo>
                  <a:cubicBezTo>
                    <a:pt x="147" y="12"/>
                    <a:pt x="148" y="11"/>
                    <a:pt x="148" y="11"/>
                  </a:cubicBezTo>
                  <a:cubicBezTo>
                    <a:pt x="150" y="11"/>
                    <a:pt x="149" y="12"/>
                    <a:pt x="149" y="10"/>
                  </a:cubicBezTo>
                  <a:cubicBezTo>
                    <a:pt x="149" y="10"/>
                    <a:pt x="149" y="7"/>
                    <a:pt x="150" y="7"/>
                  </a:cubicBezTo>
                  <a:cubicBezTo>
                    <a:pt x="150" y="7"/>
                    <a:pt x="150" y="8"/>
                    <a:pt x="150" y="8"/>
                  </a:cubicBezTo>
                  <a:cubicBezTo>
                    <a:pt x="152" y="8"/>
                    <a:pt x="151" y="11"/>
                    <a:pt x="151" y="12"/>
                  </a:cubicBezTo>
                  <a:cubicBezTo>
                    <a:pt x="151" y="13"/>
                    <a:pt x="151" y="15"/>
                    <a:pt x="152" y="14"/>
                  </a:cubicBezTo>
                  <a:cubicBezTo>
                    <a:pt x="154" y="14"/>
                    <a:pt x="153" y="12"/>
                    <a:pt x="153" y="11"/>
                  </a:cubicBezTo>
                  <a:cubicBezTo>
                    <a:pt x="154" y="10"/>
                    <a:pt x="156" y="11"/>
                    <a:pt x="156" y="11"/>
                  </a:cubicBezTo>
                  <a:cubicBezTo>
                    <a:pt x="157" y="12"/>
                    <a:pt x="155" y="15"/>
                    <a:pt x="154" y="14"/>
                  </a:cubicBezTo>
                  <a:cubicBezTo>
                    <a:pt x="154" y="15"/>
                    <a:pt x="155" y="15"/>
                    <a:pt x="154" y="14"/>
                  </a:cubicBezTo>
                  <a:close/>
                  <a:moveTo>
                    <a:pt x="134" y="17"/>
                  </a:moveTo>
                  <a:cubicBezTo>
                    <a:pt x="136" y="16"/>
                    <a:pt x="137" y="17"/>
                    <a:pt x="139" y="17"/>
                  </a:cubicBezTo>
                  <a:cubicBezTo>
                    <a:pt x="140" y="17"/>
                    <a:pt x="142" y="16"/>
                    <a:pt x="140" y="15"/>
                  </a:cubicBezTo>
                  <a:cubicBezTo>
                    <a:pt x="139" y="14"/>
                    <a:pt x="131" y="15"/>
                    <a:pt x="132" y="17"/>
                  </a:cubicBezTo>
                  <a:cubicBezTo>
                    <a:pt x="133" y="18"/>
                    <a:pt x="134" y="17"/>
                    <a:pt x="134" y="17"/>
                  </a:cubicBezTo>
                  <a:close/>
                  <a:moveTo>
                    <a:pt x="167" y="33"/>
                  </a:moveTo>
                  <a:cubicBezTo>
                    <a:pt x="166" y="33"/>
                    <a:pt x="165" y="31"/>
                    <a:pt x="165" y="30"/>
                  </a:cubicBezTo>
                  <a:cubicBezTo>
                    <a:pt x="163" y="29"/>
                    <a:pt x="162" y="28"/>
                    <a:pt x="161" y="26"/>
                  </a:cubicBezTo>
                  <a:cubicBezTo>
                    <a:pt x="159" y="27"/>
                    <a:pt x="161" y="30"/>
                    <a:pt x="162" y="31"/>
                  </a:cubicBezTo>
                  <a:cubicBezTo>
                    <a:pt x="162" y="33"/>
                    <a:pt x="163" y="32"/>
                    <a:pt x="161" y="33"/>
                  </a:cubicBezTo>
                  <a:cubicBezTo>
                    <a:pt x="160" y="34"/>
                    <a:pt x="159" y="35"/>
                    <a:pt x="161" y="36"/>
                  </a:cubicBezTo>
                  <a:cubicBezTo>
                    <a:pt x="163" y="36"/>
                    <a:pt x="164" y="33"/>
                    <a:pt x="167" y="35"/>
                  </a:cubicBezTo>
                  <a:cubicBezTo>
                    <a:pt x="167" y="33"/>
                    <a:pt x="167" y="33"/>
                    <a:pt x="167" y="33"/>
                  </a:cubicBezTo>
                  <a:cubicBezTo>
                    <a:pt x="167" y="33"/>
                    <a:pt x="167" y="33"/>
                    <a:pt x="167" y="33"/>
                  </a:cubicBezTo>
                  <a:close/>
                  <a:moveTo>
                    <a:pt x="40" y="230"/>
                  </a:moveTo>
                  <a:cubicBezTo>
                    <a:pt x="42" y="230"/>
                    <a:pt x="43" y="230"/>
                    <a:pt x="44" y="230"/>
                  </a:cubicBezTo>
                  <a:cubicBezTo>
                    <a:pt x="46" y="230"/>
                    <a:pt x="47" y="229"/>
                    <a:pt x="48" y="229"/>
                  </a:cubicBezTo>
                  <a:cubicBezTo>
                    <a:pt x="51" y="228"/>
                    <a:pt x="54" y="230"/>
                    <a:pt x="56" y="229"/>
                  </a:cubicBezTo>
                  <a:cubicBezTo>
                    <a:pt x="57" y="227"/>
                    <a:pt x="54" y="227"/>
                    <a:pt x="54" y="226"/>
                  </a:cubicBezTo>
                  <a:cubicBezTo>
                    <a:pt x="53" y="221"/>
                    <a:pt x="58" y="225"/>
                    <a:pt x="59" y="226"/>
                  </a:cubicBezTo>
                  <a:cubicBezTo>
                    <a:pt x="63" y="228"/>
                    <a:pt x="67" y="226"/>
                    <a:pt x="70" y="228"/>
                  </a:cubicBezTo>
                  <a:cubicBezTo>
                    <a:pt x="72" y="229"/>
                    <a:pt x="74" y="230"/>
                    <a:pt x="76" y="231"/>
                  </a:cubicBezTo>
                  <a:cubicBezTo>
                    <a:pt x="78" y="231"/>
                    <a:pt x="80" y="230"/>
                    <a:pt x="82" y="231"/>
                  </a:cubicBezTo>
                  <a:cubicBezTo>
                    <a:pt x="84" y="232"/>
                    <a:pt x="85" y="233"/>
                    <a:pt x="86" y="234"/>
                  </a:cubicBezTo>
                  <a:cubicBezTo>
                    <a:pt x="86" y="234"/>
                    <a:pt x="87" y="235"/>
                    <a:pt x="87" y="235"/>
                  </a:cubicBezTo>
                  <a:cubicBezTo>
                    <a:pt x="88" y="236"/>
                    <a:pt x="88" y="237"/>
                    <a:pt x="88" y="237"/>
                  </a:cubicBezTo>
                  <a:cubicBezTo>
                    <a:pt x="89" y="238"/>
                    <a:pt x="91" y="237"/>
                    <a:pt x="92" y="236"/>
                  </a:cubicBezTo>
                  <a:cubicBezTo>
                    <a:pt x="93" y="235"/>
                    <a:pt x="92" y="234"/>
                    <a:pt x="92" y="232"/>
                  </a:cubicBezTo>
                  <a:cubicBezTo>
                    <a:pt x="92" y="229"/>
                    <a:pt x="95" y="230"/>
                    <a:pt x="97" y="230"/>
                  </a:cubicBezTo>
                  <a:cubicBezTo>
                    <a:pt x="100" y="230"/>
                    <a:pt x="101" y="231"/>
                    <a:pt x="103" y="234"/>
                  </a:cubicBezTo>
                  <a:cubicBezTo>
                    <a:pt x="104" y="234"/>
                    <a:pt x="106" y="234"/>
                    <a:pt x="107" y="234"/>
                  </a:cubicBezTo>
                  <a:cubicBezTo>
                    <a:pt x="109" y="234"/>
                    <a:pt x="110" y="233"/>
                    <a:pt x="112" y="232"/>
                  </a:cubicBezTo>
                  <a:cubicBezTo>
                    <a:pt x="115" y="230"/>
                    <a:pt x="119" y="229"/>
                    <a:pt x="122" y="229"/>
                  </a:cubicBezTo>
                  <a:cubicBezTo>
                    <a:pt x="123" y="229"/>
                    <a:pt x="125" y="229"/>
                    <a:pt x="126" y="228"/>
                  </a:cubicBezTo>
                  <a:cubicBezTo>
                    <a:pt x="128" y="227"/>
                    <a:pt x="127" y="226"/>
                    <a:pt x="129" y="226"/>
                  </a:cubicBezTo>
                  <a:cubicBezTo>
                    <a:pt x="131" y="226"/>
                    <a:pt x="135" y="230"/>
                    <a:pt x="136" y="227"/>
                  </a:cubicBezTo>
                  <a:cubicBezTo>
                    <a:pt x="138" y="227"/>
                    <a:pt x="138" y="227"/>
                    <a:pt x="139" y="228"/>
                  </a:cubicBezTo>
                  <a:cubicBezTo>
                    <a:pt x="140" y="229"/>
                    <a:pt x="140" y="231"/>
                    <a:pt x="141" y="231"/>
                  </a:cubicBezTo>
                  <a:cubicBezTo>
                    <a:pt x="143" y="233"/>
                    <a:pt x="145" y="229"/>
                    <a:pt x="144" y="227"/>
                  </a:cubicBezTo>
                  <a:cubicBezTo>
                    <a:pt x="143" y="225"/>
                    <a:pt x="142" y="226"/>
                    <a:pt x="142" y="224"/>
                  </a:cubicBezTo>
                  <a:cubicBezTo>
                    <a:pt x="142" y="222"/>
                    <a:pt x="141" y="220"/>
                    <a:pt x="140" y="218"/>
                  </a:cubicBezTo>
                  <a:cubicBezTo>
                    <a:pt x="139" y="215"/>
                    <a:pt x="136" y="214"/>
                    <a:pt x="140" y="212"/>
                  </a:cubicBezTo>
                  <a:cubicBezTo>
                    <a:pt x="143" y="210"/>
                    <a:pt x="148" y="210"/>
                    <a:pt x="150" y="207"/>
                  </a:cubicBezTo>
                  <a:cubicBezTo>
                    <a:pt x="152" y="204"/>
                    <a:pt x="150" y="200"/>
                    <a:pt x="156" y="201"/>
                  </a:cubicBezTo>
                  <a:cubicBezTo>
                    <a:pt x="159" y="201"/>
                    <a:pt x="159" y="198"/>
                    <a:pt x="158" y="196"/>
                  </a:cubicBezTo>
                  <a:cubicBezTo>
                    <a:pt x="158" y="194"/>
                    <a:pt x="157" y="193"/>
                    <a:pt x="156" y="191"/>
                  </a:cubicBezTo>
                  <a:cubicBezTo>
                    <a:pt x="155" y="190"/>
                    <a:pt x="153" y="190"/>
                    <a:pt x="151" y="188"/>
                  </a:cubicBezTo>
                  <a:cubicBezTo>
                    <a:pt x="150" y="187"/>
                    <a:pt x="150" y="185"/>
                    <a:pt x="149" y="185"/>
                  </a:cubicBezTo>
                  <a:cubicBezTo>
                    <a:pt x="148" y="185"/>
                    <a:pt x="148" y="185"/>
                    <a:pt x="147" y="185"/>
                  </a:cubicBezTo>
                  <a:cubicBezTo>
                    <a:pt x="146" y="185"/>
                    <a:pt x="146" y="185"/>
                    <a:pt x="145" y="184"/>
                  </a:cubicBezTo>
                  <a:cubicBezTo>
                    <a:pt x="144" y="182"/>
                    <a:pt x="144" y="178"/>
                    <a:pt x="141" y="178"/>
                  </a:cubicBezTo>
                  <a:cubicBezTo>
                    <a:pt x="139" y="177"/>
                    <a:pt x="139" y="178"/>
                    <a:pt x="137" y="176"/>
                  </a:cubicBezTo>
                  <a:cubicBezTo>
                    <a:pt x="136" y="175"/>
                    <a:pt x="135" y="173"/>
                    <a:pt x="135" y="171"/>
                  </a:cubicBezTo>
                  <a:cubicBezTo>
                    <a:pt x="134" y="170"/>
                    <a:pt x="132" y="168"/>
                    <a:pt x="132" y="167"/>
                  </a:cubicBezTo>
                  <a:cubicBezTo>
                    <a:pt x="131" y="165"/>
                    <a:pt x="133" y="164"/>
                    <a:pt x="133" y="163"/>
                  </a:cubicBezTo>
                  <a:cubicBezTo>
                    <a:pt x="135" y="159"/>
                    <a:pt x="130" y="158"/>
                    <a:pt x="128" y="156"/>
                  </a:cubicBezTo>
                  <a:cubicBezTo>
                    <a:pt x="128" y="155"/>
                    <a:pt x="127" y="153"/>
                    <a:pt x="126" y="152"/>
                  </a:cubicBezTo>
                  <a:cubicBezTo>
                    <a:pt x="126" y="151"/>
                    <a:pt x="123" y="148"/>
                    <a:pt x="126" y="149"/>
                  </a:cubicBezTo>
                  <a:cubicBezTo>
                    <a:pt x="128" y="149"/>
                    <a:pt x="127" y="153"/>
                    <a:pt x="129" y="151"/>
                  </a:cubicBezTo>
                  <a:cubicBezTo>
                    <a:pt x="132" y="149"/>
                    <a:pt x="131" y="146"/>
                    <a:pt x="134" y="145"/>
                  </a:cubicBezTo>
                  <a:cubicBezTo>
                    <a:pt x="136" y="145"/>
                    <a:pt x="138" y="145"/>
                    <a:pt x="140" y="145"/>
                  </a:cubicBezTo>
                  <a:cubicBezTo>
                    <a:pt x="141" y="144"/>
                    <a:pt x="143" y="143"/>
                    <a:pt x="144" y="142"/>
                  </a:cubicBezTo>
                  <a:cubicBezTo>
                    <a:pt x="146" y="141"/>
                    <a:pt x="147" y="140"/>
                    <a:pt x="149" y="139"/>
                  </a:cubicBezTo>
                  <a:cubicBezTo>
                    <a:pt x="150" y="139"/>
                    <a:pt x="151" y="138"/>
                    <a:pt x="152" y="137"/>
                  </a:cubicBezTo>
                  <a:cubicBezTo>
                    <a:pt x="154" y="136"/>
                    <a:pt x="156" y="135"/>
                    <a:pt x="158" y="135"/>
                  </a:cubicBezTo>
                  <a:cubicBezTo>
                    <a:pt x="160" y="134"/>
                    <a:pt x="163" y="133"/>
                    <a:pt x="165" y="132"/>
                  </a:cubicBezTo>
                  <a:cubicBezTo>
                    <a:pt x="165" y="132"/>
                    <a:pt x="169" y="130"/>
                    <a:pt x="169" y="130"/>
                  </a:cubicBezTo>
                  <a:cubicBezTo>
                    <a:pt x="170" y="128"/>
                    <a:pt x="167" y="127"/>
                    <a:pt x="167" y="126"/>
                  </a:cubicBezTo>
                  <a:cubicBezTo>
                    <a:pt x="170" y="125"/>
                    <a:pt x="173" y="126"/>
                    <a:pt x="174" y="129"/>
                  </a:cubicBezTo>
                  <a:cubicBezTo>
                    <a:pt x="175" y="130"/>
                    <a:pt x="176" y="133"/>
                    <a:pt x="178" y="132"/>
                  </a:cubicBezTo>
                  <a:cubicBezTo>
                    <a:pt x="181" y="131"/>
                    <a:pt x="181" y="124"/>
                    <a:pt x="182" y="121"/>
                  </a:cubicBezTo>
                  <a:cubicBezTo>
                    <a:pt x="183" y="119"/>
                    <a:pt x="182" y="115"/>
                    <a:pt x="181" y="113"/>
                  </a:cubicBezTo>
                  <a:cubicBezTo>
                    <a:pt x="180" y="112"/>
                    <a:pt x="178" y="111"/>
                    <a:pt x="177" y="109"/>
                  </a:cubicBezTo>
                  <a:cubicBezTo>
                    <a:pt x="177" y="107"/>
                    <a:pt x="176" y="106"/>
                    <a:pt x="175" y="104"/>
                  </a:cubicBezTo>
                  <a:cubicBezTo>
                    <a:pt x="174" y="103"/>
                    <a:pt x="173" y="100"/>
                    <a:pt x="176" y="100"/>
                  </a:cubicBezTo>
                  <a:cubicBezTo>
                    <a:pt x="176" y="99"/>
                    <a:pt x="176" y="98"/>
                    <a:pt x="176" y="97"/>
                  </a:cubicBezTo>
                  <a:cubicBezTo>
                    <a:pt x="176" y="97"/>
                    <a:pt x="177" y="96"/>
                    <a:pt x="177" y="95"/>
                  </a:cubicBezTo>
                  <a:cubicBezTo>
                    <a:pt x="178" y="94"/>
                    <a:pt x="177" y="93"/>
                    <a:pt x="176" y="92"/>
                  </a:cubicBezTo>
                  <a:cubicBezTo>
                    <a:pt x="176" y="90"/>
                    <a:pt x="176" y="89"/>
                    <a:pt x="176" y="88"/>
                  </a:cubicBezTo>
                  <a:cubicBezTo>
                    <a:pt x="175" y="86"/>
                    <a:pt x="174" y="86"/>
                    <a:pt x="174" y="84"/>
                  </a:cubicBezTo>
                  <a:cubicBezTo>
                    <a:pt x="173" y="81"/>
                    <a:pt x="176" y="79"/>
                    <a:pt x="174" y="76"/>
                  </a:cubicBezTo>
                  <a:cubicBezTo>
                    <a:pt x="172" y="73"/>
                    <a:pt x="168" y="71"/>
                    <a:pt x="165" y="69"/>
                  </a:cubicBezTo>
                  <a:cubicBezTo>
                    <a:pt x="165" y="66"/>
                    <a:pt x="167" y="65"/>
                    <a:pt x="168" y="63"/>
                  </a:cubicBezTo>
                  <a:cubicBezTo>
                    <a:pt x="170" y="61"/>
                    <a:pt x="171" y="58"/>
                    <a:pt x="171" y="56"/>
                  </a:cubicBezTo>
                  <a:cubicBezTo>
                    <a:pt x="171" y="53"/>
                    <a:pt x="171" y="50"/>
                    <a:pt x="170" y="48"/>
                  </a:cubicBezTo>
                  <a:cubicBezTo>
                    <a:pt x="169" y="45"/>
                    <a:pt x="168" y="42"/>
                    <a:pt x="167" y="39"/>
                  </a:cubicBezTo>
                  <a:cubicBezTo>
                    <a:pt x="165" y="40"/>
                    <a:pt x="159" y="37"/>
                    <a:pt x="159" y="34"/>
                  </a:cubicBezTo>
                  <a:cubicBezTo>
                    <a:pt x="159" y="34"/>
                    <a:pt x="160" y="33"/>
                    <a:pt x="160" y="32"/>
                  </a:cubicBezTo>
                  <a:cubicBezTo>
                    <a:pt x="160" y="32"/>
                    <a:pt x="160" y="31"/>
                    <a:pt x="159" y="31"/>
                  </a:cubicBezTo>
                  <a:cubicBezTo>
                    <a:pt x="159" y="30"/>
                    <a:pt x="158" y="30"/>
                    <a:pt x="158" y="29"/>
                  </a:cubicBezTo>
                  <a:cubicBezTo>
                    <a:pt x="158" y="28"/>
                    <a:pt x="159" y="26"/>
                    <a:pt x="158" y="26"/>
                  </a:cubicBezTo>
                  <a:cubicBezTo>
                    <a:pt x="158" y="26"/>
                    <a:pt x="155" y="26"/>
                    <a:pt x="155" y="26"/>
                  </a:cubicBezTo>
                  <a:cubicBezTo>
                    <a:pt x="154" y="26"/>
                    <a:pt x="153" y="27"/>
                    <a:pt x="152" y="27"/>
                  </a:cubicBezTo>
                  <a:cubicBezTo>
                    <a:pt x="152" y="26"/>
                    <a:pt x="151" y="26"/>
                    <a:pt x="150" y="25"/>
                  </a:cubicBezTo>
                  <a:cubicBezTo>
                    <a:pt x="149" y="24"/>
                    <a:pt x="149" y="23"/>
                    <a:pt x="148" y="22"/>
                  </a:cubicBezTo>
                  <a:cubicBezTo>
                    <a:pt x="147" y="22"/>
                    <a:pt x="146" y="22"/>
                    <a:pt x="146" y="21"/>
                  </a:cubicBezTo>
                  <a:cubicBezTo>
                    <a:pt x="145" y="21"/>
                    <a:pt x="145" y="20"/>
                    <a:pt x="145" y="20"/>
                  </a:cubicBezTo>
                  <a:cubicBezTo>
                    <a:pt x="145" y="19"/>
                    <a:pt x="144" y="18"/>
                    <a:pt x="144" y="17"/>
                  </a:cubicBezTo>
                  <a:cubicBezTo>
                    <a:pt x="142" y="16"/>
                    <a:pt x="143" y="17"/>
                    <a:pt x="141" y="18"/>
                  </a:cubicBezTo>
                  <a:cubicBezTo>
                    <a:pt x="140" y="19"/>
                    <a:pt x="140" y="18"/>
                    <a:pt x="139" y="18"/>
                  </a:cubicBezTo>
                  <a:cubicBezTo>
                    <a:pt x="137" y="18"/>
                    <a:pt x="136" y="18"/>
                    <a:pt x="135" y="19"/>
                  </a:cubicBezTo>
                  <a:cubicBezTo>
                    <a:pt x="133" y="19"/>
                    <a:pt x="133" y="21"/>
                    <a:pt x="132" y="22"/>
                  </a:cubicBezTo>
                  <a:cubicBezTo>
                    <a:pt x="132" y="21"/>
                    <a:pt x="131" y="21"/>
                    <a:pt x="131" y="20"/>
                  </a:cubicBezTo>
                  <a:cubicBezTo>
                    <a:pt x="131" y="20"/>
                    <a:pt x="130" y="21"/>
                    <a:pt x="130" y="21"/>
                  </a:cubicBezTo>
                  <a:cubicBezTo>
                    <a:pt x="128" y="22"/>
                    <a:pt x="128" y="22"/>
                    <a:pt x="127" y="23"/>
                  </a:cubicBezTo>
                  <a:cubicBezTo>
                    <a:pt x="127" y="25"/>
                    <a:pt x="126" y="26"/>
                    <a:pt x="125" y="27"/>
                  </a:cubicBezTo>
                  <a:cubicBezTo>
                    <a:pt x="125" y="26"/>
                    <a:pt x="125" y="25"/>
                    <a:pt x="125" y="25"/>
                  </a:cubicBezTo>
                  <a:cubicBezTo>
                    <a:pt x="123" y="26"/>
                    <a:pt x="120" y="25"/>
                    <a:pt x="119" y="25"/>
                  </a:cubicBezTo>
                  <a:cubicBezTo>
                    <a:pt x="117" y="26"/>
                    <a:pt x="117" y="27"/>
                    <a:pt x="116" y="29"/>
                  </a:cubicBezTo>
                  <a:cubicBezTo>
                    <a:pt x="115" y="29"/>
                    <a:pt x="115" y="30"/>
                    <a:pt x="114" y="30"/>
                  </a:cubicBezTo>
                  <a:cubicBezTo>
                    <a:pt x="113" y="31"/>
                    <a:pt x="114" y="32"/>
                    <a:pt x="113" y="33"/>
                  </a:cubicBezTo>
                  <a:cubicBezTo>
                    <a:pt x="112" y="34"/>
                    <a:pt x="113" y="33"/>
                    <a:pt x="111" y="32"/>
                  </a:cubicBezTo>
                  <a:cubicBezTo>
                    <a:pt x="111" y="32"/>
                    <a:pt x="110" y="32"/>
                    <a:pt x="110" y="32"/>
                  </a:cubicBezTo>
                  <a:cubicBezTo>
                    <a:pt x="110" y="32"/>
                    <a:pt x="109" y="32"/>
                    <a:pt x="109" y="32"/>
                  </a:cubicBezTo>
                  <a:cubicBezTo>
                    <a:pt x="109" y="32"/>
                    <a:pt x="109" y="32"/>
                    <a:pt x="109" y="32"/>
                  </a:cubicBezTo>
                  <a:cubicBezTo>
                    <a:pt x="108" y="31"/>
                    <a:pt x="108" y="30"/>
                    <a:pt x="108" y="30"/>
                  </a:cubicBezTo>
                  <a:cubicBezTo>
                    <a:pt x="107" y="30"/>
                    <a:pt x="106" y="30"/>
                    <a:pt x="106" y="30"/>
                  </a:cubicBezTo>
                  <a:cubicBezTo>
                    <a:pt x="105" y="30"/>
                    <a:pt x="103" y="32"/>
                    <a:pt x="102" y="32"/>
                  </a:cubicBezTo>
                  <a:cubicBezTo>
                    <a:pt x="102" y="32"/>
                    <a:pt x="100" y="30"/>
                    <a:pt x="100" y="30"/>
                  </a:cubicBezTo>
                  <a:cubicBezTo>
                    <a:pt x="98" y="27"/>
                    <a:pt x="104" y="26"/>
                    <a:pt x="105" y="24"/>
                  </a:cubicBezTo>
                  <a:cubicBezTo>
                    <a:pt x="106" y="22"/>
                    <a:pt x="105" y="20"/>
                    <a:pt x="106" y="18"/>
                  </a:cubicBezTo>
                  <a:cubicBezTo>
                    <a:pt x="107" y="16"/>
                    <a:pt x="108" y="17"/>
                    <a:pt x="109" y="16"/>
                  </a:cubicBezTo>
                  <a:cubicBezTo>
                    <a:pt x="110" y="16"/>
                    <a:pt x="110" y="16"/>
                    <a:pt x="109" y="14"/>
                  </a:cubicBezTo>
                  <a:cubicBezTo>
                    <a:pt x="108" y="13"/>
                    <a:pt x="107" y="12"/>
                    <a:pt x="106" y="13"/>
                  </a:cubicBezTo>
                  <a:cubicBezTo>
                    <a:pt x="105" y="13"/>
                    <a:pt x="104" y="14"/>
                    <a:pt x="104" y="14"/>
                  </a:cubicBezTo>
                  <a:cubicBezTo>
                    <a:pt x="104" y="16"/>
                    <a:pt x="105" y="15"/>
                    <a:pt x="105" y="15"/>
                  </a:cubicBezTo>
                  <a:cubicBezTo>
                    <a:pt x="105" y="16"/>
                    <a:pt x="108" y="17"/>
                    <a:pt x="105" y="18"/>
                  </a:cubicBezTo>
                  <a:cubicBezTo>
                    <a:pt x="105" y="18"/>
                    <a:pt x="105" y="18"/>
                    <a:pt x="105" y="18"/>
                  </a:cubicBezTo>
                  <a:cubicBezTo>
                    <a:pt x="104" y="18"/>
                    <a:pt x="103" y="18"/>
                    <a:pt x="102" y="19"/>
                  </a:cubicBezTo>
                  <a:cubicBezTo>
                    <a:pt x="101" y="19"/>
                    <a:pt x="101" y="19"/>
                    <a:pt x="100" y="19"/>
                  </a:cubicBezTo>
                  <a:cubicBezTo>
                    <a:pt x="100" y="19"/>
                    <a:pt x="100" y="20"/>
                    <a:pt x="100" y="20"/>
                  </a:cubicBezTo>
                  <a:cubicBezTo>
                    <a:pt x="98" y="21"/>
                    <a:pt x="97" y="19"/>
                    <a:pt x="95" y="18"/>
                  </a:cubicBezTo>
                  <a:cubicBezTo>
                    <a:pt x="94" y="17"/>
                    <a:pt x="92" y="15"/>
                    <a:pt x="90" y="16"/>
                  </a:cubicBezTo>
                  <a:cubicBezTo>
                    <a:pt x="89" y="16"/>
                    <a:pt x="88" y="20"/>
                    <a:pt x="87" y="19"/>
                  </a:cubicBezTo>
                  <a:cubicBezTo>
                    <a:pt x="86" y="19"/>
                    <a:pt x="90" y="15"/>
                    <a:pt x="87" y="14"/>
                  </a:cubicBezTo>
                  <a:cubicBezTo>
                    <a:pt x="86" y="14"/>
                    <a:pt x="84" y="15"/>
                    <a:pt x="83" y="15"/>
                  </a:cubicBezTo>
                  <a:cubicBezTo>
                    <a:pt x="82" y="15"/>
                    <a:pt x="81" y="15"/>
                    <a:pt x="82" y="14"/>
                  </a:cubicBezTo>
                  <a:cubicBezTo>
                    <a:pt x="85" y="12"/>
                    <a:pt x="85" y="12"/>
                    <a:pt x="85" y="8"/>
                  </a:cubicBezTo>
                  <a:cubicBezTo>
                    <a:pt x="84" y="9"/>
                    <a:pt x="83" y="9"/>
                    <a:pt x="83" y="7"/>
                  </a:cubicBezTo>
                  <a:cubicBezTo>
                    <a:pt x="83" y="7"/>
                    <a:pt x="84" y="7"/>
                    <a:pt x="84" y="6"/>
                  </a:cubicBezTo>
                  <a:cubicBezTo>
                    <a:pt x="84" y="6"/>
                    <a:pt x="84" y="4"/>
                    <a:pt x="83" y="4"/>
                  </a:cubicBezTo>
                  <a:cubicBezTo>
                    <a:pt x="82" y="3"/>
                    <a:pt x="83" y="4"/>
                    <a:pt x="82" y="4"/>
                  </a:cubicBezTo>
                  <a:cubicBezTo>
                    <a:pt x="81" y="5"/>
                    <a:pt x="82" y="5"/>
                    <a:pt x="80" y="5"/>
                  </a:cubicBezTo>
                  <a:cubicBezTo>
                    <a:pt x="80" y="4"/>
                    <a:pt x="79" y="3"/>
                    <a:pt x="78" y="3"/>
                  </a:cubicBezTo>
                  <a:cubicBezTo>
                    <a:pt x="77" y="2"/>
                    <a:pt x="76" y="3"/>
                    <a:pt x="74" y="3"/>
                  </a:cubicBezTo>
                  <a:cubicBezTo>
                    <a:pt x="73" y="3"/>
                    <a:pt x="72" y="4"/>
                    <a:pt x="71" y="4"/>
                  </a:cubicBezTo>
                  <a:cubicBezTo>
                    <a:pt x="69" y="4"/>
                    <a:pt x="69" y="3"/>
                    <a:pt x="68" y="2"/>
                  </a:cubicBezTo>
                  <a:cubicBezTo>
                    <a:pt x="66" y="0"/>
                    <a:pt x="61" y="0"/>
                    <a:pt x="58" y="0"/>
                  </a:cubicBezTo>
                  <a:cubicBezTo>
                    <a:pt x="58" y="1"/>
                    <a:pt x="59" y="4"/>
                    <a:pt x="59" y="5"/>
                  </a:cubicBezTo>
                  <a:cubicBezTo>
                    <a:pt x="59" y="7"/>
                    <a:pt x="60" y="7"/>
                    <a:pt x="61" y="8"/>
                  </a:cubicBezTo>
                  <a:cubicBezTo>
                    <a:pt x="62" y="9"/>
                    <a:pt x="61" y="9"/>
                    <a:pt x="62" y="10"/>
                  </a:cubicBezTo>
                  <a:cubicBezTo>
                    <a:pt x="62" y="11"/>
                    <a:pt x="63" y="11"/>
                    <a:pt x="64" y="12"/>
                  </a:cubicBezTo>
                  <a:cubicBezTo>
                    <a:pt x="65" y="13"/>
                    <a:pt x="66" y="14"/>
                    <a:pt x="64" y="16"/>
                  </a:cubicBezTo>
                  <a:cubicBezTo>
                    <a:pt x="62" y="17"/>
                    <a:pt x="61" y="16"/>
                    <a:pt x="59" y="17"/>
                  </a:cubicBezTo>
                  <a:cubicBezTo>
                    <a:pt x="59" y="17"/>
                    <a:pt x="58" y="17"/>
                    <a:pt x="58" y="17"/>
                  </a:cubicBezTo>
                  <a:cubicBezTo>
                    <a:pt x="58" y="17"/>
                    <a:pt x="57" y="19"/>
                    <a:pt x="57" y="19"/>
                  </a:cubicBezTo>
                  <a:cubicBezTo>
                    <a:pt x="57" y="23"/>
                    <a:pt x="62" y="20"/>
                    <a:pt x="64" y="20"/>
                  </a:cubicBezTo>
                  <a:cubicBezTo>
                    <a:pt x="64" y="22"/>
                    <a:pt x="60" y="22"/>
                    <a:pt x="61" y="25"/>
                  </a:cubicBezTo>
                  <a:cubicBezTo>
                    <a:pt x="62" y="27"/>
                    <a:pt x="63" y="25"/>
                    <a:pt x="64" y="26"/>
                  </a:cubicBezTo>
                  <a:cubicBezTo>
                    <a:pt x="65" y="27"/>
                    <a:pt x="66" y="28"/>
                    <a:pt x="65" y="29"/>
                  </a:cubicBezTo>
                  <a:cubicBezTo>
                    <a:pt x="65" y="30"/>
                    <a:pt x="65" y="29"/>
                    <a:pt x="64" y="29"/>
                  </a:cubicBezTo>
                  <a:cubicBezTo>
                    <a:pt x="63" y="29"/>
                    <a:pt x="64" y="28"/>
                    <a:pt x="63" y="29"/>
                  </a:cubicBezTo>
                  <a:cubicBezTo>
                    <a:pt x="62" y="29"/>
                    <a:pt x="62" y="31"/>
                    <a:pt x="63" y="31"/>
                  </a:cubicBezTo>
                  <a:cubicBezTo>
                    <a:pt x="64" y="33"/>
                    <a:pt x="66" y="34"/>
                    <a:pt x="68" y="34"/>
                  </a:cubicBezTo>
                  <a:cubicBezTo>
                    <a:pt x="70" y="34"/>
                    <a:pt x="71" y="34"/>
                    <a:pt x="72" y="36"/>
                  </a:cubicBezTo>
                  <a:cubicBezTo>
                    <a:pt x="74" y="38"/>
                    <a:pt x="75" y="39"/>
                    <a:pt x="76" y="41"/>
                  </a:cubicBezTo>
                  <a:cubicBezTo>
                    <a:pt x="76" y="41"/>
                    <a:pt x="76" y="42"/>
                    <a:pt x="77" y="43"/>
                  </a:cubicBezTo>
                  <a:cubicBezTo>
                    <a:pt x="78" y="44"/>
                    <a:pt x="78" y="44"/>
                    <a:pt x="79" y="44"/>
                  </a:cubicBezTo>
                  <a:cubicBezTo>
                    <a:pt x="80" y="45"/>
                    <a:pt x="83" y="46"/>
                    <a:pt x="81" y="46"/>
                  </a:cubicBezTo>
                  <a:cubicBezTo>
                    <a:pt x="79" y="47"/>
                    <a:pt x="77" y="45"/>
                    <a:pt x="76" y="44"/>
                  </a:cubicBezTo>
                  <a:cubicBezTo>
                    <a:pt x="73" y="41"/>
                    <a:pt x="72" y="35"/>
                    <a:pt x="67" y="35"/>
                  </a:cubicBezTo>
                  <a:cubicBezTo>
                    <a:pt x="64" y="35"/>
                    <a:pt x="62" y="37"/>
                    <a:pt x="60" y="36"/>
                  </a:cubicBezTo>
                  <a:cubicBezTo>
                    <a:pt x="59" y="35"/>
                    <a:pt x="59" y="34"/>
                    <a:pt x="57" y="34"/>
                  </a:cubicBezTo>
                  <a:cubicBezTo>
                    <a:pt x="56" y="35"/>
                    <a:pt x="56" y="36"/>
                    <a:pt x="56" y="37"/>
                  </a:cubicBezTo>
                  <a:cubicBezTo>
                    <a:pt x="55" y="39"/>
                    <a:pt x="55" y="40"/>
                    <a:pt x="55" y="43"/>
                  </a:cubicBezTo>
                  <a:cubicBezTo>
                    <a:pt x="55" y="44"/>
                    <a:pt x="57" y="47"/>
                    <a:pt x="56" y="47"/>
                  </a:cubicBezTo>
                  <a:cubicBezTo>
                    <a:pt x="55" y="46"/>
                    <a:pt x="55" y="46"/>
                    <a:pt x="55" y="45"/>
                  </a:cubicBezTo>
                  <a:cubicBezTo>
                    <a:pt x="54" y="44"/>
                    <a:pt x="53" y="45"/>
                    <a:pt x="53" y="44"/>
                  </a:cubicBezTo>
                  <a:cubicBezTo>
                    <a:pt x="52" y="44"/>
                    <a:pt x="52" y="42"/>
                    <a:pt x="51" y="43"/>
                  </a:cubicBezTo>
                  <a:cubicBezTo>
                    <a:pt x="49" y="44"/>
                    <a:pt x="54" y="50"/>
                    <a:pt x="50" y="50"/>
                  </a:cubicBezTo>
                  <a:cubicBezTo>
                    <a:pt x="49" y="50"/>
                    <a:pt x="46" y="48"/>
                    <a:pt x="46" y="48"/>
                  </a:cubicBezTo>
                  <a:cubicBezTo>
                    <a:pt x="46" y="46"/>
                    <a:pt x="49" y="47"/>
                    <a:pt x="48" y="45"/>
                  </a:cubicBezTo>
                  <a:cubicBezTo>
                    <a:pt x="48" y="44"/>
                    <a:pt x="47" y="43"/>
                    <a:pt x="46" y="42"/>
                  </a:cubicBezTo>
                  <a:cubicBezTo>
                    <a:pt x="46" y="42"/>
                    <a:pt x="46" y="41"/>
                    <a:pt x="46" y="40"/>
                  </a:cubicBezTo>
                  <a:cubicBezTo>
                    <a:pt x="45" y="39"/>
                    <a:pt x="42" y="40"/>
                    <a:pt x="41" y="40"/>
                  </a:cubicBezTo>
                  <a:cubicBezTo>
                    <a:pt x="40" y="41"/>
                    <a:pt x="38" y="41"/>
                    <a:pt x="37" y="41"/>
                  </a:cubicBezTo>
                  <a:cubicBezTo>
                    <a:pt x="34" y="41"/>
                    <a:pt x="32" y="41"/>
                    <a:pt x="30" y="42"/>
                  </a:cubicBezTo>
                  <a:cubicBezTo>
                    <a:pt x="29" y="42"/>
                    <a:pt x="27" y="43"/>
                    <a:pt x="28" y="45"/>
                  </a:cubicBezTo>
                  <a:cubicBezTo>
                    <a:pt x="28" y="45"/>
                    <a:pt x="29" y="44"/>
                    <a:pt x="29" y="46"/>
                  </a:cubicBezTo>
                  <a:cubicBezTo>
                    <a:pt x="29" y="47"/>
                    <a:pt x="27" y="47"/>
                    <a:pt x="27" y="47"/>
                  </a:cubicBezTo>
                  <a:cubicBezTo>
                    <a:pt x="26" y="48"/>
                    <a:pt x="26" y="51"/>
                    <a:pt x="27" y="52"/>
                  </a:cubicBezTo>
                  <a:cubicBezTo>
                    <a:pt x="28" y="52"/>
                    <a:pt x="30" y="52"/>
                    <a:pt x="31" y="52"/>
                  </a:cubicBezTo>
                  <a:cubicBezTo>
                    <a:pt x="33" y="52"/>
                    <a:pt x="32" y="52"/>
                    <a:pt x="31" y="53"/>
                  </a:cubicBezTo>
                  <a:cubicBezTo>
                    <a:pt x="31" y="54"/>
                    <a:pt x="31" y="55"/>
                    <a:pt x="29" y="55"/>
                  </a:cubicBezTo>
                  <a:cubicBezTo>
                    <a:pt x="29" y="57"/>
                    <a:pt x="29" y="60"/>
                    <a:pt x="29" y="62"/>
                  </a:cubicBezTo>
                  <a:cubicBezTo>
                    <a:pt x="30" y="65"/>
                    <a:pt x="28" y="66"/>
                    <a:pt x="27" y="68"/>
                  </a:cubicBezTo>
                  <a:cubicBezTo>
                    <a:pt x="27" y="69"/>
                    <a:pt x="26" y="70"/>
                    <a:pt x="26" y="71"/>
                  </a:cubicBezTo>
                  <a:cubicBezTo>
                    <a:pt x="26" y="72"/>
                    <a:pt x="26" y="74"/>
                    <a:pt x="26" y="74"/>
                  </a:cubicBezTo>
                  <a:cubicBezTo>
                    <a:pt x="25" y="76"/>
                    <a:pt x="22" y="74"/>
                    <a:pt x="20" y="75"/>
                  </a:cubicBezTo>
                  <a:cubicBezTo>
                    <a:pt x="20" y="76"/>
                    <a:pt x="19" y="79"/>
                    <a:pt x="20" y="80"/>
                  </a:cubicBezTo>
                  <a:cubicBezTo>
                    <a:pt x="21" y="82"/>
                    <a:pt x="23" y="81"/>
                    <a:pt x="25" y="82"/>
                  </a:cubicBezTo>
                  <a:cubicBezTo>
                    <a:pt x="27" y="82"/>
                    <a:pt x="26" y="84"/>
                    <a:pt x="26" y="85"/>
                  </a:cubicBezTo>
                  <a:cubicBezTo>
                    <a:pt x="26" y="88"/>
                    <a:pt x="25" y="88"/>
                    <a:pt x="23" y="90"/>
                  </a:cubicBezTo>
                  <a:cubicBezTo>
                    <a:pt x="22" y="91"/>
                    <a:pt x="20" y="93"/>
                    <a:pt x="20" y="94"/>
                  </a:cubicBezTo>
                  <a:cubicBezTo>
                    <a:pt x="20" y="96"/>
                    <a:pt x="23" y="97"/>
                    <a:pt x="20" y="98"/>
                  </a:cubicBezTo>
                  <a:cubicBezTo>
                    <a:pt x="18" y="99"/>
                    <a:pt x="16" y="100"/>
                    <a:pt x="14" y="100"/>
                  </a:cubicBezTo>
                  <a:cubicBezTo>
                    <a:pt x="12" y="100"/>
                    <a:pt x="11" y="99"/>
                    <a:pt x="8" y="100"/>
                  </a:cubicBezTo>
                  <a:cubicBezTo>
                    <a:pt x="7" y="100"/>
                    <a:pt x="5" y="100"/>
                    <a:pt x="5" y="102"/>
                  </a:cubicBezTo>
                  <a:cubicBezTo>
                    <a:pt x="4" y="104"/>
                    <a:pt x="7" y="107"/>
                    <a:pt x="8" y="109"/>
                  </a:cubicBezTo>
                  <a:cubicBezTo>
                    <a:pt x="9" y="111"/>
                    <a:pt x="11" y="114"/>
                    <a:pt x="10" y="116"/>
                  </a:cubicBezTo>
                  <a:cubicBezTo>
                    <a:pt x="9" y="117"/>
                    <a:pt x="7" y="118"/>
                    <a:pt x="7" y="119"/>
                  </a:cubicBezTo>
                  <a:cubicBezTo>
                    <a:pt x="7" y="121"/>
                    <a:pt x="9" y="121"/>
                    <a:pt x="8" y="123"/>
                  </a:cubicBezTo>
                  <a:cubicBezTo>
                    <a:pt x="8" y="123"/>
                    <a:pt x="7" y="123"/>
                    <a:pt x="6" y="124"/>
                  </a:cubicBezTo>
                  <a:cubicBezTo>
                    <a:pt x="6" y="124"/>
                    <a:pt x="6" y="124"/>
                    <a:pt x="6" y="125"/>
                  </a:cubicBezTo>
                  <a:cubicBezTo>
                    <a:pt x="6" y="125"/>
                    <a:pt x="4" y="125"/>
                    <a:pt x="4" y="126"/>
                  </a:cubicBezTo>
                  <a:cubicBezTo>
                    <a:pt x="3" y="128"/>
                    <a:pt x="6" y="127"/>
                    <a:pt x="7" y="129"/>
                  </a:cubicBezTo>
                  <a:cubicBezTo>
                    <a:pt x="8" y="130"/>
                    <a:pt x="6" y="133"/>
                    <a:pt x="5" y="135"/>
                  </a:cubicBezTo>
                  <a:cubicBezTo>
                    <a:pt x="7" y="135"/>
                    <a:pt x="9" y="137"/>
                    <a:pt x="10" y="139"/>
                  </a:cubicBezTo>
                  <a:cubicBezTo>
                    <a:pt x="10" y="140"/>
                    <a:pt x="10" y="141"/>
                    <a:pt x="11" y="142"/>
                  </a:cubicBezTo>
                  <a:cubicBezTo>
                    <a:pt x="11" y="143"/>
                    <a:pt x="12" y="143"/>
                    <a:pt x="13" y="145"/>
                  </a:cubicBezTo>
                  <a:cubicBezTo>
                    <a:pt x="13" y="146"/>
                    <a:pt x="13" y="147"/>
                    <a:pt x="12" y="148"/>
                  </a:cubicBezTo>
                  <a:cubicBezTo>
                    <a:pt x="12" y="148"/>
                    <a:pt x="11" y="149"/>
                    <a:pt x="11" y="149"/>
                  </a:cubicBezTo>
                  <a:cubicBezTo>
                    <a:pt x="11" y="150"/>
                    <a:pt x="10" y="150"/>
                    <a:pt x="10" y="151"/>
                  </a:cubicBezTo>
                  <a:cubicBezTo>
                    <a:pt x="10" y="151"/>
                    <a:pt x="10" y="152"/>
                    <a:pt x="9" y="152"/>
                  </a:cubicBezTo>
                  <a:cubicBezTo>
                    <a:pt x="7" y="154"/>
                    <a:pt x="6" y="153"/>
                    <a:pt x="4" y="155"/>
                  </a:cubicBezTo>
                  <a:cubicBezTo>
                    <a:pt x="3" y="156"/>
                    <a:pt x="2" y="158"/>
                    <a:pt x="1" y="160"/>
                  </a:cubicBezTo>
                  <a:cubicBezTo>
                    <a:pt x="0" y="163"/>
                    <a:pt x="1" y="164"/>
                    <a:pt x="3" y="166"/>
                  </a:cubicBezTo>
                  <a:cubicBezTo>
                    <a:pt x="4" y="168"/>
                    <a:pt x="4" y="170"/>
                    <a:pt x="2" y="172"/>
                  </a:cubicBezTo>
                  <a:cubicBezTo>
                    <a:pt x="4" y="173"/>
                    <a:pt x="5" y="174"/>
                    <a:pt x="6" y="175"/>
                  </a:cubicBezTo>
                  <a:cubicBezTo>
                    <a:pt x="8" y="175"/>
                    <a:pt x="10" y="174"/>
                    <a:pt x="11" y="174"/>
                  </a:cubicBezTo>
                  <a:cubicBezTo>
                    <a:pt x="13" y="174"/>
                    <a:pt x="15" y="174"/>
                    <a:pt x="16" y="175"/>
                  </a:cubicBezTo>
                  <a:cubicBezTo>
                    <a:pt x="17" y="176"/>
                    <a:pt x="17" y="177"/>
                    <a:pt x="18" y="178"/>
                  </a:cubicBezTo>
                  <a:cubicBezTo>
                    <a:pt x="18" y="179"/>
                    <a:pt x="19" y="181"/>
                    <a:pt x="20" y="182"/>
                  </a:cubicBezTo>
                  <a:cubicBezTo>
                    <a:pt x="21" y="183"/>
                    <a:pt x="23" y="183"/>
                    <a:pt x="24" y="183"/>
                  </a:cubicBezTo>
                  <a:cubicBezTo>
                    <a:pt x="26" y="184"/>
                    <a:pt x="27" y="184"/>
                    <a:pt x="29" y="184"/>
                  </a:cubicBezTo>
                  <a:cubicBezTo>
                    <a:pt x="30" y="184"/>
                    <a:pt x="34" y="184"/>
                    <a:pt x="34" y="183"/>
                  </a:cubicBezTo>
                  <a:cubicBezTo>
                    <a:pt x="35" y="184"/>
                    <a:pt x="36" y="185"/>
                    <a:pt x="37" y="186"/>
                  </a:cubicBezTo>
                  <a:cubicBezTo>
                    <a:pt x="39" y="187"/>
                    <a:pt x="40" y="187"/>
                    <a:pt x="42" y="187"/>
                  </a:cubicBezTo>
                  <a:cubicBezTo>
                    <a:pt x="43" y="186"/>
                    <a:pt x="44" y="187"/>
                    <a:pt x="46" y="188"/>
                  </a:cubicBezTo>
                  <a:cubicBezTo>
                    <a:pt x="46" y="188"/>
                    <a:pt x="49" y="188"/>
                    <a:pt x="49" y="189"/>
                  </a:cubicBezTo>
                  <a:cubicBezTo>
                    <a:pt x="49" y="190"/>
                    <a:pt x="48" y="191"/>
                    <a:pt x="48" y="192"/>
                  </a:cubicBezTo>
                  <a:cubicBezTo>
                    <a:pt x="47" y="194"/>
                    <a:pt x="46" y="194"/>
                    <a:pt x="45" y="196"/>
                  </a:cubicBezTo>
                  <a:cubicBezTo>
                    <a:pt x="44" y="197"/>
                    <a:pt x="42" y="198"/>
                    <a:pt x="42" y="199"/>
                  </a:cubicBezTo>
                  <a:cubicBezTo>
                    <a:pt x="41" y="200"/>
                    <a:pt x="42" y="201"/>
                    <a:pt x="42" y="202"/>
                  </a:cubicBezTo>
                  <a:cubicBezTo>
                    <a:pt x="42" y="202"/>
                    <a:pt x="41" y="203"/>
                    <a:pt x="41" y="204"/>
                  </a:cubicBezTo>
                  <a:cubicBezTo>
                    <a:pt x="40" y="205"/>
                    <a:pt x="40" y="206"/>
                    <a:pt x="40" y="208"/>
                  </a:cubicBezTo>
                  <a:cubicBezTo>
                    <a:pt x="40" y="210"/>
                    <a:pt x="36" y="214"/>
                    <a:pt x="37" y="216"/>
                  </a:cubicBezTo>
                  <a:cubicBezTo>
                    <a:pt x="39" y="217"/>
                    <a:pt x="36" y="222"/>
                    <a:pt x="36" y="223"/>
                  </a:cubicBezTo>
                  <a:cubicBezTo>
                    <a:pt x="36" y="224"/>
                    <a:pt x="36" y="226"/>
                    <a:pt x="36" y="227"/>
                  </a:cubicBezTo>
                  <a:cubicBezTo>
                    <a:pt x="36" y="227"/>
                    <a:pt x="39" y="229"/>
                    <a:pt x="38" y="230"/>
                  </a:cubicBezTo>
                  <a:cubicBezTo>
                    <a:pt x="38" y="230"/>
                    <a:pt x="38" y="230"/>
                    <a:pt x="38" y="230"/>
                  </a:cubicBezTo>
                  <a:cubicBezTo>
                    <a:pt x="39" y="230"/>
                    <a:pt x="39" y="230"/>
                    <a:pt x="40" y="230"/>
                  </a:cubicBezTo>
                  <a:close/>
                  <a:moveTo>
                    <a:pt x="26" y="40"/>
                  </a:moveTo>
                  <a:cubicBezTo>
                    <a:pt x="25" y="40"/>
                    <a:pt x="24" y="40"/>
                    <a:pt x="25" y="41"/>
                  </a:cubicBezTo>
                  <a:cubicBezTo>
                    <a:pt x="26" y="41"/>
                    <a:pt x="28" y="41"/>
                    <a:pt x="28" y="40"/>
                  </a:cubicBezTo>
                  <a:cubicBezTo>
                    <a:pt x="28" y="40"/>
                    <a:pt x="26" y="40"/>
                    <a:pt x="26" y="40"/>
                  </a:cubicBezTo>
                  <a:cubicBezTo>
                    <a:pt x="25" y="40"/>
                    <a:pt x="26" y="40"/>
                    <a:pt x="26" y="40"/>
                  </a:cubicBezTo>
                  <a:close/>
                  <a:moveTo>
                    <a:pt x="32" y="40"/>
                  </a:moveTo>
                  <a:cubicBezTo>
                    <a:pt x="33" y="40"/>
                    <a:pt x="36" y="40"/>
                    <a:pt x="35" y="39"/>
                  </a:cubicBezTo>
                  <a:cubicBezTo>
                    <a:pt x="33" y="38"/>
                    <a:pt x="31" y="39"/>
                    <a:pt x="29" y="40"/>
                  </a:cubicBezTo>
                  <a:cubicBezTo>
                    <a:pt x="30" y="40"/>
                    <a:pt x="32" y="40"/>
                    <a:pt x="32" y="40"/>
                  </a:cubicBezTo>
                  <a:close/>
                  <a:moveTo>
                    <a:pt x="39" y="38"/>
                  </a:moveTo>
                  <a:cubicBezTo>
                    <a:pt x="39" y="38"/>
                    <a:pt x="37" y="38"/>
                    <a:pt x="37" y="39"/>
                  </a:cubicBezTo>
                  <a:cubicBezTo>
                    <a:pt x="38" y="39"/>
                    <a:pt x="42" y="38"/>
                    <a:pt x="43" y="38"/>
                  </a:cubicBezTo>
                  <a:cubicBezTo>
                    <a:pt x="42" y="37"/>
                    <a:pt x="40" y="38"/>
                    <a:pt x="39" y="38"/>
                  </a:cubicBezTo>
                  <a:cubicBezTo>
                    <a:pt x="39" y="38"/>
                    <a:pt x="40" y="38"/>
                    <a:pt x="39" y="38"/>
                  </a:cubicBezTo>
                  <a:close/>
                </a:path>
              </a:pathLst>
            </a:custGeom>
            <a:solidFill>
              <a:srgbClr val="FBAE78"/>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4" name="Freeform 45">
              <a:extLst>
                <a:ext uri="{FF2B5EF4-FFF2-40B4-BE49-F238E27FC236}">
                  <a16:creationId xmlns:a16="http://schemas.microsoft.com/office/drawing/2014/main" id="{01AF898E-C4DE-2C9B-0F0D-6E5E3B3377BF}"/>
                </a:ext>
              </a:extLst>
            </p:cNvPr>
            <p:cNvSpPr>
              <a:spLocks noEditPoints="1"/>
            </p:cNvSpPr>
            <p:nvPr/>
          </p:nvSpPr>
          <p:spPr bwMode="auto">
            <a:xfrm>
              <a:off x="9883775" y="1487488"/>
              <a:ext cx="898525" cy="1833562"/>
            </a:xfrm>
            <a:custGeom>
              <a:avLst/>
              <a:gdLst>
                <a:gd name="T0" fmla="*/ 148 w 236"/>
                <a:gd name="T1" fmla="*/ 452 h 481"/>
                <a:gd name="T2" fmla="*/ 134 w 236"/>
                <a:gd name="T3" fmla="*/ 459 h 481"/>
                <a:gd name="T4" fmla="*/ 125 w 236"/>
                <a:gd name="T5" fmla="*/ 463 h 481"/>
                <a:gd name="T6" fmla="*/ 100 w 236"/>
                <a:gd name="T7" fmla="*/ 467 h 481"/>
                <a:gd name="T8" fmla="*/ 80 w 236"/>
                <a:gd name="T9" fmla="*/ 474 h 481"/>
                <a:gd name="T10" fmla="*/ 70 w 236"/>
                <a:gd name="T11" fmla="*/ 475 h 481"/>
                <a:gd name="T12" fmla="*/ 62 w 236"/>
                <a:gd name="T13" fmla="*/ 462 h 481"/>
                <a:gd name="T14" fmla="*/ 47 w 236"/>
                <a:gd name="T15" fmla="*/ 453 h 481"/>
                <a:gd name="T16" fmla="*/ 38 w 236"/>
                <a:gd name="T17" fmla="*/ 445 h 481"/>
                <a:gd name="T18" fmla="*/ 40 w 236"/>
                <a:gd name="T19" fmla="*/ 425 h 481"/>
                <a:gd name="T20" fmla="*/ 40 w 236"/>
                <a:gd name="T21" fmla="*/ 414 h 481"/>
                <a:gd name="T22" fmla="*/ 38 w 236"/>
                <a:gd name="T23" fmla="*/ 400 h 481"/>
                <a:gd name="T24" fmla="*/ 36 w 236"/>
                <a:gd name="T25" fmla="*/ 379 h 481"/>
                <a:gd name="T26" fmla="*/ 32 w 236"/>
                <a:gd name="T27" fmla="*/ 360 h 481"/>
                <a:gd name="T28" fmla="*/ 39 w 236"/>
                <a:gd name="T29" fmla="*/ 341 h 481"/>
                <a:gd name="T30" fmla="*/ 56 w 236"/>
                <a:gd name="T31" fmla="*/ 330 h 481"/>
                <a:gd name="T32" fmla="*/ 69 w 236"/>
                <a:gd name="T33" fmla="*/ 315 h 481"/>
                <a:gd name="T34" fmla="*/ 87 w 236"/>
                <a:gd name="T35" fmla="*/ 295 h 481"/>
                <a:gd name="T36" fmla="*/ 95 w 236"/>
                <a:gd name="T37" fmla="*/ 282 h 481"/>
                <a:gd name="T38" fmla="*/ 108 w 236"/>
                <a:gd name="T39" fmla="*/ 265 h 481"/>
                <a:gd name="T40" fmla="*/ 112 w 236"/>
                <a:gd name="T41" fmla="*/ 253 h 481"/>
                <a:gd name="T42" fmla="*/ 110 w 236"/>
                <a:gd name="T43" fmla="*/ 235 h 481"/>
                <a:gd name="T44" fmla="*/ 102 w 236"/>
                <a:gd name="T45" fmla="*/ 218 h 481"/>
                <a:gd name="T46" fmla="*/ 90 w 236"/>
                <a:gd name="T47" fmla="*/ 217 h 481"/>
                <a:gd name="T48" fmla="*/ 83 w 236"/>
                <a:gd name="T49" fmla="*/ 190 h 481"/>
                <a:gd name="T50" fmla="*/ 81 w 236"/>
                <a:gd name="T51" fmla="*/ 152 h 481"/>
                <a:gd name="T52" fmla="*/ 80 w 236"/>
                <a:gd name="T53" fmla="*/ 119 h 481"/>
                <a:gd name="T54" fmla="*/ 59 w 236"/>
                <a:gd name="T55" fmla="*/ 91 h 481"/>
                <a:gd name="T56" fmla="*/ 35 w 236"/>
                <a:gd name="T57" fmla="*/ 74 h 481"/>
                <a:gd name="T58" fmla="*/ 32 w 236"/>
                <a:gd name="T59" fmla="*/ 56 h 481"/>
                <a:gd name="T60" fmla="*/ 52 w 236"/>
                <a:gd name="T61" fmla="*/ 62 h 481"/>
                <a:gd name="T62" fmla="*/ 80 w 236"/>
                <a:gd name="T63" fmla="*/ 78 h 481"/>
                <a:gd name="T64" fmla="*/ 107 w 236"/>
                <a:gd name="T65" fmla="*/ 83 h 481"/>
                <a:gd name="T66" fmla="*/ 123 w 236"/>
                <a:gd name="T67" fmla="*/ 58 h 481"/>
                <a:gd name="T68" fmla="*/ 132 w 236"/>
                <a:gd name="T69" fmla="*/ 19 h 481"/>
                <a:gd name="T70" fmla="*/ 166 w 236"/>
                <a:gd name="T71" fmla="*/ 5 h 481"/>
                <a:gd name="T72" fmla="*/ 192 w 236"/>
                <a:gd name="T73" fmla="*/ 35 h 481"/>
                <a:gd name="T74" fmla="*/ 178 w 236"/>
                <a:gd name="T75" fmla="*/ 99 h 481"/>
                <a:gd name="T76" fmla="*/ 204 w 236"/>
                <a:gd name="T77" fmla="*/ 140 h 481"/>
                <a:gd name="T78" fmla="*/ 198 w 236"/>
                <a:gd name="T79" fmla="*/ 199 h 481"/>
                <a:gd name="T80" fmla="*/ 202 w 236"/>
                <a:gd name="T81" fmla="*/ 234 h 481"/>
                <a:gd name="T82" fmla="*/ 199 w 236"/>
                <a:gd name="T83" fmla="*/ 257 h 481"/>
                <a:gd name="T84" fmla="*/ 205 w 236"/>
                <a:gd name="T85" fmla="*/ 283 h 481"/>
                <a:gd name="T86" fmla="*/ 216 w 236"/>
                <a:gd name="T87" fmla="*/ 298 h 481"/>
                <a:gd name="T88" fmla="*/ 216 w 236"/>
                <a:gd name="T89" fmla="*/ 330 h 481"/>
                <a:gd name="T90" fmla="*/ 234 w 236"/>
                <a:gd name="T91" fmla="*/ 359 h 481"/>
                <a:gd name="T92" fmla="*/ 203 w 236"/>
                <a:gd name="T93" fmla="*/ 405 h 481"/>
                <a:gd name="T94" fmla="*/ 179 w 236"/>
                <a:gd name="T95" fmla="*/ 434 h 481"/>
                <a:gd name="T96" fmla="*/ 2 w 236"/>
                <a:gd name="T97" fmla="*/ 464 h 481"/>
                <a:gd name="T98" fmla="*/ 11 w 236"/>
                <a:gd name="T99" fmla="*/ 469 h 481"/>
                <a:gd name="T100" fmla="*/ 15 w 236"/>
                <a:gd name="T101" fmla="*/ 462 h 481"/>
                <a:gd name="T102" fmla="*/ 57 w 236"/>
                <a:gd name="T103" fmla="*/ 471 h 481"/>
                <a:gd name="T104" fmla="*/ 58 w 236"/>
                <a:gd name="T105" fmla="*/ 468 h 481"/>
                <a:gd name="T106" fmla="*/ 106 w 236"/>
                <a:gd name="T107" fmla="*/ 259 h 481"/>
                <a:gd name="T108" fmla="*/ 35 w 236"/>
                <a:gd name="T109" fmla="*/ 344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6" h="481">
                  <a:moveTo>
                    <a:pt x="163" y="452"/>
                  </a:moveTo>
                  <a:cubicBezTo>
                    <a:pt x="162" y="450"/>
                    <a:pt x="162" y="451"/>
                    <a:pt x="161" y="452"/>
                  </a:cubicBezTo>
                  <a:cubicBezTo>
                    <a:pt x="161" y="452"/>
                    <a:pt x="160" y="455"/>
                    <a:pt x="160" y="453"/>
                  </a:cubicBezTo>
                  <a:cubicBezTo>
                    <a:pt x="158" y="454"/>
                    <a:pt x="159" y="454"/>
                    <a:pt x="157" y="454"/>
                  </a:cubicBezTo>
                  <a:cubicBezTo>
                    <a:pt x="156" y="454"/>
                    <a:pt x="156" y="455"/>
                    <a:pt x="156" y="455"/>
                  </a:cubicBezTo>
                  <a:cubicBezTo>
                    <a:pt x="155" y="455"/>
                    <a:pt x="154" y="454"/>
                    <a:pt x="153" y="454"/>
                  </a:cubicBezTo>
                  <a:cubicBezTo>
                    <a:pt x="152" y="453"/>
                    <a:pt x="150" y="452"/>
                    <a:pt x="148" y="452"/>
                  </a:cubicBezTo>
                  <a:cubicBezTo>
                    <a:pt x="147" y="453"/>
                    <a:pt x="146" y="454"/>
                    <a:pt x="146" y="456"/>
                  </a:cubicBezTo>
                  <a:cubicBezTo>
                    <a:pt x="145" y="455"/>
                    <a:pt x="144" y="456"/>
                    <a:pt x="143" y="455"/>
                  </a:cubicBezTo>
                  <a:cubicBezTo>
                    <a:pt x="143" y="454"/>
                    <a:pt x="141" y="457"/>
                    <a:pt x="140" y="457"/>
                  </a:cubicBezTo>
                  <a:cubicBezTo>
                    <a:pt x="140" y="457"/>
                    <a:pt x="139" y="456"/>
                    <a:pt x="138" y="456"/>
                  </a:cubicBezTo>
                  <a:cubicBezTo>
                    <a:pt x="138" y="457"/>
                    <a:pt x="138" y="458"/>
                    <a:pt x="137" y="458"/>
                  </a:cubicBezTo>
                  <a:cubicBezTo>
                    <a:pt x="137" y="458"/>
                    <a:pt x="137" y="457"/>
                    <a:pt x="136" y="456"/>
                  </a:cubicBezTo>
                  <a:cubicBezTo>
                    <a:pt x="135" y="456"/>
                    <a:pt x="134" y="458"/>
                    <a:pt x="134" y="459"/>
                  </a:cubicBezTo>
                  <a:cubicBezTo>
                    <a:pt x="134" y="458"/>
                    <a:pt x="133" y="457"/>
                    <a:pt x="132" y="457"/>
                  </a:cubicBezTo>
                  <a:cubicBezTo>
                    <a:pt x="131" y="457"/>
                    <a:pt x="131" y="458"/>
                    <a:pt x="129" y="457"/>
                  </a:cubicBezTo>
                  <a:cubicBezTo>
                    <a:pt x="128" y="457"/>
                    <a:pt x="127" y="455"/>
                    <a:pt x="126" y="455"/>
                  </a:cubicBezTo>
                  <a:cubicBezTo>
                    <a:pt x="125" y="455"/>
                    <a:pt x="129" y="460"/>
                    <a:pt x="129" y="461"/>
                  </a:cubicBezTo>
                  <a:cubicBezTo>
                    <a:pt x="128" y="461"/>
                    <a:pt x="128" y="460"/>
                    <a:pt x="127" y="459"/>
                  </a:cubicBezTo>
                  <a:cubicBezTo>
                    <a:pt x="126" y="459"/>
                    <a:pt x="125" y="458"/>
                    <a:pt x="124" y="458"/>
                  </a:cubicBezTo>
                  <a:cubicBezTo>
                    <a:pt x="123" y="459"/>
                    <a:pt x="126" y="462"/>
                    <a:pt x="125" y="463"/>
                  </a:cubicBezTo>
                  <a:cubicBezTo>
                    <a:pt x="124" y="463"/>
                    <a:pt x="123" y="462"/>
                    <a:pt x="122" y="462"/>
                  </a:cubicBezTo>
                  <a:cubicBezTo>
                    <a:pt x="121" y="462"/>
                    <a:pt x="120" y="464"/>
                    <a:pt x="119" y="465"/>
                  </a:cubicBezTo>
                  <a:cubicBezTo>
                    <a:pt x="118" y="465"/>
                    <a:pt x="117" y="464"/>
                    <a:pt x="115" y="464"/>
                  </a:cubicBezTo>
                  <a:cubicBezTo>
                    <a:pt x="113" y="464"/>
                    <a:pt x="111" y="467"/>
                    <a:pt x="108" y="465"/>
                  </a:cubicBezTo>
                  <a:cubicBezTo>
                    <a:pt x="108" y="466"/>
                    <a:pt x="108" y="466"/>
                    <a:pt x="108" y="467"/>
                  </a:cubicBezTo>
                  <a:cubicBezTo>
                    <a:pt x="106" y="467"/>
                    <a:pt x="104" y="468"/>
                    <a:pt x="104" y="466"/>
                  </a:cubicBezTo>
                  <a:cubicBezTo>
                    <a:pt x="103" y="467"/>
                    <a:pt x="101" y="469"/>
                    <a:pt x="100" y="467"/>
                  </a:cubicBezTo>
                  <a:cubicBezTo>
                    <a:pt x="99" y="468"/>
                    <a:pt x="98" y="475"/>
                    <a:pt x="97" y="472"/>
                  </a:cubicBezTo>
                  <a:cubicBezTo>
                    <a:pt x="93" y="474"/>
                    <a:pt x="96" y="471"/>
                    <a:pt x="94" y="470"/>
                  </a:cubicBezTo>
                  <a:cubicBezTo>
                    <a:pt x="93" y="470"/>
                    <a:pt x="92" y="473"/>
                    <a:pt x="90" y="472"/>
                  </a:cubicBezTo>
                  <a:cubicBezTo>
                    <a:pt x="90" y="473"/>
                    <a:pt x="88" y="472"/>
                    <a:pt x="87" y="473"/>
                  </a:cubicBezTo>
                  <a:cubicBezTo>
                    <a:pt x="86" y="474"/>
                    <a:pt x="87" y="475"/>
                    <a:pt x="85" y="475"/>
                  </a:cubicBezTo>
                  <a:cubicBezTo>
                    <a:pt x="84" y="475"/>
                    <a:pt x="83" y="474"/>
                    <a:pt x="82" y="474"/>
                  </a:cubicBezTo>
                  <a:cubicBezTo>
                    <a:pt x="81" y="474"/>
                    <a:pt x="80" y="475"/>
                    <a:pt x="80" y="474"/>
                  </a:cubicBezTo>
                  <a:cubicBezTo>
                    <a:pt x="78" y="474"/>
                    <a:pt x="79" y="473"/>
                    <a:pt x="79" y="471"/>
                  </a:cubicBezTo>
                  <a:cubicBezTo>
                    <a:pt x="78" y="472"/>
                    <a:pt x="77" y="473"/>
                    <a:pt x="76" y="474"/>
                  </a:cubicBezTo>
                  <a:cubicBezTo>
                    <a:pt x="75" y="476"/>
                    <a:pt x="74" y="476"/>
                    <a:pt x="73" y="478"/>
                  </a:cubicBezTo>
                  <a:cubicBezTo>
                    <a:pt x="72" y="480"/>
                    <a:pt x="72" y="480"/>
                    <a:pt x="70" y="480"/>
                  </a:cubicBezTo>
                  <a:cubicBezTo>
                    <a:pt x="69" y="480"/>
                    <a:pt x="67" y="481"/>
                    <a:pt x="67" y="480"/>
                  </a:cubicBezTo>
                  <a:cubicBezTo>
                    <a:pt x="65" y="479"/>
                    <a:pt x="71" y="478"/>
                    <a:pt x="71" y="477"/>
                  </a:cubicBezTo>
                  <a:cubicBezTo>
                    <a:pt x="72" y="476"/>
                    <a:pt x="71" y="476"/>
                    <a:pt x="70" y="475"/>
                  </a:cubicBezTo>
                  <a:cubicBezTo>
                    <a:pt x="70" y="474"/>
                    <a:pt x="72" y="474"/>
                    <a:pt x="73" y="473"/>
                  </a:cubicBezTo>
                  <a:cubicBezTo>
                    <a:pt x="73" y="472"/>
                    <a:pt x="70" y="472"/>
                    <a:pt x="70" y="471"/>
                  </a:cubicBezTo>
                  <a:cubicBezTo>
                    <a:pt x="69" y="471"/>
                    <a:pt x="69" y="467"/>
                    <a:pt x="67" y="470"/>
                  </a:cubicBezTo>
                  <a:cubicBezTo>
                    <a:pt x="66" y="468"/>
                    <a:pt x="66" y="466"/>
                    <a:pt x="67" y="464"/>
                  </a:cubicBezTo>
                  <a:cubicBezTo>
                    <a:pt x="67" y="463"/>
                    <a:pt x="70" y="462"/>
                    <a:pt x="69" y="460"/>
                  </a:cubicBezTo>
                  <a:cubicBezTo>
                    <a:pt x="67" y="462"/>
                    <a:pt x="65" y="463"/>
                    <a:pt x="63" y="464"/>
                  </a:cubicBezTo>
                  <a:cubicBezTo>
                    <a:pt x="61" y="465"/>
                    <a:pt x="59" y="464"/>
                    <a:pt x="62" y="462"/>
                  </a:cubicBezTo>
                  <a:cubicBezTo>
                    <a:pt x="61" y="462"/>
                    <a:pt x="59" y="464"/>
                    <a:pt x="58" y="463"/>
                  </a:cubicBezTo>
                  <a:cubicBezTo>
                    <a:pt x="57" y="461"/>
                    <a:pt x="61" y="460"/>
                    <a:pt x="60" y="458"/>
                  </a:cubicBezTo>
                  <a:cubicBezTo>
                    <a:pt x="59" y="458"/>
                    <a:pt x="58" y="458"/>
                    <a:pt x="57" y="458"/>
                  </a:cubicBezTo>
                  <a:cubicBezTo>
                    <a:pt x="56" y="458"/>
                    <a:pt x="55" y="459"/>
                    <a:pt x="53" y="459"/>
                  </a:cubicBezTo>
                  <a:cubicBezTo>
                    <a:pt x="54" y="457"/>
                    <a:pt x="53" y="457"/>
                    <a:pt x="52" y="456"/>
                  </a:cubicBezTo>
                  <a:cubicBezTo>
                    <a:pt x="51" y="455"/>
                    <a:pt x="51" y="455"/>
                    <a:pt x="49" y="456"/>
                  </a:cubicBezTo>
                  <a:cubicBezTo>
                    <a:pt x="48" y="455"/>
                    <a:pt x="48" y="453"/>
                    <a:pt x="47" y="453"/>
                  </a:cubicBezTo>
                  <a:cubicBezTo>
                    <a:pt x="46" y="452"/>
                    <a:pt x="46" y="453"/>
                    <a:pt x="46" y="452"/>
                  </a:cubicBezTo>
                  <a:cubicBezTo>
                    <a:pt x="46" y="450"/>
                    <a:pt x="44" y="447"/>
                    <a:pt x="42" y="450"/>
                  </a:cubicBezTo>
                  <a:cubicBezTo>
                    <a:pt x="41" y="452"/>
                    <a:pt x="42" y="454"/>
                    <a:pt x="39" y="453"/>
                  </a:cubicBezTo>
                  <a:cubicBezTo>
                    <a:pt x="39" y="453"/>
                    <a:pt x="39" y="452"/>
                    <a:pt x="39" y="451"/>
                  </a:cubicBezTo>
                  <a:cubicBezTo>
                    <a:pt x="39" y="450"/>
                    <a:pt x="37" y="450"/>
                    <a:pt x="37" y="448"/>
                  </a:cubicBezTo>
                  <a:cubicBezTo>
                    <a:pt x="37" y="448"/>
                    <a:pt x="36" y="448"/>
                    <a:pt x="36" y="447"/>
                  </a:cubicBezTo>
                  <a:cubicBezTo>
                    <a:pt x="36" y="446"/>
                    <a:pt x="38" y="447"/>
                    <a:pt x="38" y="445"/>
                  </a:cubicBezTo>
                  <a:cubicBezTo>
                    <a:pt x="38" y="443"/>
                    <a:pt x="36" y="443"/>
                    <a:pt x="36" y="441"/>
                  </a:cubicBezTo>
                  <a:cubicBezTo>
                    <a:pt x="36" y="440"/>
                    <a:pt x="37" y="439"/>
                    <a:pt x="37" y="437"/>
                  </a:cubicBezTo>
                  <a:cubicBezTo>
                    <a:pt x="37" y="437"/>
                    <a:pt x="36" y="436"/>
                    <a:pt x="36" y="436"/>
                  </a:cubicBezTo>
                  <a:cubicBezTo>
                    <a:pt x="35" y="435"/>
                    <a:pt x="35" y="434"/>
                    <a:pt x="35" y="433"/>
                  </a:cubicBezTo>
                  <a:cubicBezTo>
                    <a:pt x="35" y="431"/>
                    <a:pt x="38" y="432"/>
                    <a:pt x="38" y="429"/>
                  </a:cubicBezTo>
                  <a:cubicBezTo>
                    <a:pt x="38" y="428"/>
                    <a:pt x="35" y="426"/>
                    <a:pt x="37" y="426"/>
                  </a:cubicBezTo>
                  <a:cubicBezTo>
                    <a:pt x="37" y="427"/>
                    <a:pt x="40" y="426"/>
                    <a:pt x="40" y="425"/>
                  </a:cubicBezTo>
                  <a:cubicBezTo>
                    <a:pt x="39" y="425"/>
                    <a:pt x="39" y="424"/>
                    <a:pt x="39" y="423"/>
                  </a:cubicBezTo>
                  <a:cubicBezTo>
                    <a:pt x="39" y="423"/>
                    <a:pt x="40" y="423"/>
                    <a:pt x="40" y="423"/>
                  </a:cubicBezTo>
                  <a:cubicBezTo>
                    <a:pt x="40" y="422"/>
                    <a:pt x="40" y="422"/>
                    <a:pt x="40" y="421"/>
                  </a:cubicBezTo>
                  <a:cubicBezTo>
                    <a:pt x="40" y="420"/>
                    <a:pt x="40" y="420"/>
                    <a:pt x="40" y="419"/>
                  </a:cubicBezTo>
                  <a:cubicBezTo>
                    <a:pt x="40" y="419"/>
                    <a:pt x="37" y="416"/>
                    <a:pt x="40" y="416"/>
                  </a:cubicBezTo>
                  <a:cubicBezTo>
                    <a:pt x="39" y="416"/>
                    <a:pt x="38" y="416"/>
                    <a:pt x="38" y="415"/>
                  </a:cubicBezTo>
                  <a:cubicBezTo>
                    <a:pt x="38" y="413"/>
                    <a:pt x="40" y="414"/>
                    <a:pt x="40" y="414"/>
                  </a:cubicBezTo>
                  <a:cubicBezTo>
                    <a:pt x="41" y="413"/>
                    <a:pt x="40" y="413"/>
                    <a:pt x="39" y="412"/>
                  </a:cubicBezTo>
                  <a:cubicBezTo>
                    <a:pt x="39" y="411"/>
                    <a:pt x="40" y="409"/>
                    <a:pt x="41" y="411"/>
                  </a:cubicBezTo>
                  <a:cubicBezTo>
                    <a:pt x="42" y="410"/>
                    <a:pt x="41" y="409"/>
                    <a:pt x="41" y="409"/>
                  </a:cubicBezTo>
                  <a:cubicBezTo>
                    <a:pt x="40" y="408"/>
                    <a:pt x="40" y="409"/>
                    <a:pt x="39" y="409"/>
                  </a:cubicBezTo>
                  <a:cubicBezTo>
                    <a:pt x="39" y="408"/>
                    <a:pt x="39" y="408"/>
                    <a:pt x="39" y="408"/>
                  </a:cubicBezTo>
                  <a:cubicBezTo>
                    <a:pt x="40" y="406"/>
                    <a:pt x="41" y="406"/>
                    <a:pt x="40" y="404"/>
                  </a:cubicBezTo>
                  <a:cubicBezTo>
                    <a:pt x="39" y="403"/>
                    <a:pt x="39" y="401"/>
                    <a:pt x="38" y="400"/>
                  </a:cubicBezTo>
                  <a:cubicBezTo>
                    <a:pt x="38" y="398"/>
                    <a:pt x="37" y="397"/>
                    <a:pt x="36" y="395"/>
                  </a:cubicBezTo>
                  <a:cubicBezTo>
                    <a:pt x="36" y="395"/>
                    <a:pt x="33" y="393"/>
                    <a:pt x="35" y="392"/>
                  </a:cubicBezTo>
                  <a:cubicBezTo>
                    <a:pt x="35" y="392"/>
                    <a:pt x="35" y="392"/>
                    <a:pt x="34" y="392"/>
                  </a:cubicBezTo>
                  <a:cubicBezTo>
                    <a:pt x="35" y="390"/>
                    <a:pt x="35" y="389"/>
                    <a:pt x="35" y="387"/>
                  </a:cubicBezTo>
                  <a:cubicBezTo>
                    <a:pt x="36" y="385"/>
                    <a:pt x="37" y="384"/>
                    <a:pt x="36" y="382"/>
                  </a:cubicBezTo>
                  <a:cubicBezTo>
                    <a:pt x="36" y="382"/>
                    <a:pt x="35" y="383"/>
                    <a:pt x="35" y="383"/>
                  </a:cubicBezTo>
                  <a:cubicBezTo>
                    <a:pt x="35" y="382"/>
                    <a:pt x="36" y="380"/>
                    <a:pt x="36" y="379"/>
                  </a:cubicBezTo>
                  <a:cubicBezTo>
                    <a:pt x="35" y="378"/>
                    <a:pt x="34" y="378"/>
                    <a:pt x="34" y="377"/>
                  </a:cubicBezTo>
                  <a:cubicBezTo>
                    <a:pt x="31" y="379"/>
                    <a:pt x="32" y="374"/>
                    <a:pt x="32" y="372"/>
                  </a:cubicBezTo>
                  <a:cubicBezTo>
                    <a:pt x="32" y="372"/>
                    <a:pt x="33" y="368"/>
                    <a:pt x="33" y="368"/>
                  </a:cubicBezTo>
                  <a:cubicBezTo>
                    <a:pt x="32" y="367"/>
                    <a:pt x="31" y="368"/>
                    <a:pt x="30" y="368"/>
                  </a:cubicBezTo>
                  <a:cubicBezTo>
                    <a:pt x="30" y="367"/>
                    <a:pt x="30" y="365"/>
                    <a:pt x="30" y="364"/>
                  </a:cubicBezTo>
                  <a:cubicBezTo>
                    <a:pt x="31" y="364"/>
                    <a:pt x="32" y="364"/>
                    <a:pt x="32" y="363"/>
                  </a:cubicBezTo>
                  <a:cubicBezTo>
                    <a:pt x="33" y="362"/>
                    <a:pt x="30" y="361"/>
                    <a:pt x="32" y="360"/>
                  </a:cubicBezTo>
                  <a:cubicBezTo>
                    <a:pt x="34" y="361"/>
                    <a:pt x="33" y="357"/>
                    <a:pt x="34" y="356"/>
                  </a:cubicBezTo>
                  <a:cubicBezTo>
                    <a:pt x="37" y="357"/>
                    <a:pt x="37" y="356"/>
                    <a:pt x="38" y="354"/>
                  </a:cubicBezTo>
                  <a:cubicBezTo>
                    <a:pt x="38" y="353"/>
                    <a:pt x="38" y="352"/>
                    <a:pt x="38" y="351"/>
                  </a:cubicBezTo>
                  <a:cubicBezTo>
                    <a:pt x="39" y="350"/>
                    <a:pt x="38" y="349"/>
                    <a:pt x="38" y="348"/>
                  </a:cubicBezTo>
                  <a:cubicBezTo>
                    <a:pt x="39" y="349"/>
                    <a:pt x="42" y="350"/>
                    <a:pt x="43" y="349"/>
                  </a:cubicBezTo>
                  <a:cubicBezTo>
                    <a:pt x="41" y="348"/>
                    <a:pt x="41" y="346"/>
                    <a:pt x="40" y="345"/>
                  </a:cubicBezTo>
                  <a:cubicBezTo>
                    <a:pt x="40" y="344"/>
                    <a:pt x="39" y="341"/>
                    <a:pt x="39" y="341"/>
                  </a:cubicBezTo>
                  <a:cubicBezTo>
                    <a:pt x="40" y="339"/>
                    <a:pt x="41" y="341"/>
                    <a:pt x="42" y="341"/>
                  </a:cubicBezTo>
                  <a:cubicBezTo>
                    <a:pt x="44" y="341"/>
                    <a:pt x="45" y="340"/>
                    <a:pt x="46" y="339"/>
                  </a:cubicBezTo>
                  <a:cubicBezTo>
                    <a:pt x="46" y="340"/>
                    <a:pt x="46" y="343"/>
                    <a:pt x="47" y="344"/>
                  </a:cubicBezTo>
                  <a:cubicBezTo>
                    <a:pt x="49" y="346"/>
                    <a:pt x="49" y="344"/>
                    <a:pt x="49" y="342"/>
                  </a:cubicBezTo>
                  <a:cubicBezTo>
                    <a:pt x="50" y="339"/>
                    <a:pt x="56" y="340"/>
                    <a:pt x="56" y="336"/>
                  </a:cubicBezTo>
                  <a:cubicBezTo>
                    <a:pt x="55" y="334"/>
                    <a:pt x="53" y="332"/>
                    <a:pt x="53" y="330"/>
                  </a:cubicBezTo>
                  <a:cubicBezTo>
                    <a:pt x="53" y="328"/>
                    <a:pt x="55" y="329"/>
                    <a:pt x="56" y="330"/>
                  </a:cubicBezTo>
                  <a:cubicBezTo>
                    <a:pt x="57" y="331"/>
                    <a:pt x="57" y="331"/>
                    <a:pt x="57" y="330"/>
                  </a:cubicBezTo>
                  <a:cubicBezTo>
                    <a:pt x="58" y="328"/>
                    <a:pt x="58" y="327"/>
                    <a:pt x="59" y="325"/>
                  </a:cubicBezTo>
                  <a:cubicBezTo>
                    <a:pt x="59" y="323"/>
                    <a:pt x="60" y="322"/>
                    <a:pt x="61" y="320"/>
                  </a:cubicBezTo>
                  <a:cubicBezTo>
                    <a:pt x="61" y="320"/>
                    <a:pt x="62" y="320"/>
                    <a:pt x="62" y="320"/>
                  </a:cubicBezTo>
                  <a:cubicBezTo>
                    <a:pt x="63" y="321"/>
                    <a:pt x="63" y="323"/>
                    <a:pt x="65" y="322"/>
                  </a:cubicBezTo>
                  <a:cubicBezTo>
                    <a:pt x="66" y="321"/>
                    <a:pt x="66" y="319"/>
                    <a:pt x="66" y="318"/>
                  </a:cubicBezTo>
                  <a:cubicBezTo>
                    <a:pt x="67" y="318"/>
                    <a:pt x="69" y="316"/>
                    <a:pt x="69" y="315"/>
                  </a:cubicBezTo>
                  <a:cubicBezTo>
                    <a:pt x="70" y="314"/>
                    <a:pt x="70" y="313"/>
                    <a:pt x="72" y="312"/>
                  </a:cubicBezTo>
                  <a:cubicBezTo>
                    <a:pt x="72" y="312"/>
                    <a:pt x="75" y="311"/>
                    <a:pt x="76" y="311"/>
                  </a:cubicBezTo>
                  <a:cubicBezTo>
                    <a:pt x="77" y="309"/>
                    <a:pt x="75" y="306"/>
                    <a:pt x="76" y="304"/>
                  </a:cubicBezTo>
                  <a:cubicBezTo>
                    <a:pt x="78" y="305"/>
                    <a:pt x="78" y="306"/>
                    <a:pt x="80" y="305"/>
                  </a:cubicBezTo>
                  <a:cubicBezTo>
                    <a:pt x="80" y="304"/>
                    <a:pt x="80" y="303"/>
                    <a:pt x="80" y="302"/>
                  </a:cubicBezTo>
                  <a:cubicBezTo>
                    <a:pt x="81" y="300"/>
                    <a:pt x="82" y="298"/>
                    <a:pt x="84" y="297"/>
                  </a:cubicBezTo>
                  <a:cubicBezTo>
                    <a:pt x="85" y="296"/>
                    <a:pt x="86" y="295"/>
                    <a:pt x="87" y="295"/>
                  </a:cubicBezTo>
                  <a:cubicBezTo>
                    <a:pt x="87" y="294"/>
                    <a:pt x="87" y="293"/>
                    <a:pt x="87" y="292"/>
                  </a:cubicBezTo>
                  <a:cubicBezTo>
                    <a:pt x="87" y="290"/>
                    <a:pt x="89" y="289"/>
                    <a:pt x="90" y="288"/>
                  </a:cubicBezTo>
                  <a:cubicBezTo>
                    <a:pt x="90" y="287"/>
                    <a:pt x="90" y="287"/>
                    <a:pt x="90" y="287"/>
                  </a:cubicBezTo>
                  <a:cubicBezTo>
                    <a:pt x="91" y="286"/>
                    <a:pt x="91" y="287"/>
                    <a:pt x="91" y="286"/>
                  </a:cubicBezTo>
                  <a:cubicBezTo>
                    <a:pt x="92" y="286"/>
                    <a:pt x="93" y="285"/>
                    <a:pt x="93" y="284"/>
                  </a:cubicBezTo>
                  <a:cubicBezTo>
                    <a:pt x="93" y="284"/>
                    <a:pt x="93" y="284"/>
                    <a:pt x="94" y="284"/>
                  </a:cubicBezTo>
                  <a:cubicBezTo>
                    <a:pt x="94" y="283"/>
                    <a:pt x="95" y="283"/>
                    <a:pt x="95" y="282"/>
                  </a:cubicBezTo>
                  <a:cubicBezTo>
                    <a:pt x="95" y="282"/>
                    <a:pt x="95" y="282"/>
                    <a:pt x="95" y="282"/>
                  </a:cubicBezTo>
                  <a:cubicBezTo>
                    <a:pt x="96" y="280"/>
                    <a:pt x="95" y="277"/>
                    <a:pt x="96" y="276"/>
                  </a:cubicBezTo>
                  <a:cubicBezTo>
                    <a:pt x="97" y="275"/>
                    <a:pt x="98" y="275"/>
                    <a:pt x="99" y="274"/>
                  </a:cubicBezTo>
                  <a:cubicBezTo>
                    <a:pt x="99" y="273"/>
                    <a:pt x="99" y="272"/>
                    <a:pt x="100" y="271"/>
                  </a:cubicBezTo>
                  <a:cubicBezTo>
                    <a:pt x="100" y="270"/>
                    <a:pt x="101" y="268"/>
                    <a:pt x="101" y="271"/>
                  </a:cubicBezTo>
                  <a:cubicBezTo>
                    <a:pt x="102" y="270"/>
                    <a:pt x="102" y="269"/>
                    <a:pt x="102" y="268"/>
                  </a:cubicBezTo>
                  <a:cubicBezTo>
                    <a:pt x="104" y="269"/>
                    <a:pt x="107" y="265"/>
                    <a:pt x="108" y="265"/>
                  </a:cubicBezTo>
                  <a:cubicBezTo>
                    <a:pt x="110" y="265"/>
                    <a:pt x="111" y="269"/>
                    <a:pt x="113" y="269"/>
                  </a:cubicBezTo>
                  <a:cubicBezTo>
                    <a:pt x="116" y="269"/>
                    <a:pt x="113" y="265"/>
                    <a:pt x="112" y="264"/>
                  </a:cubicBezTo>
                  <a:cubicBezTo>
                    <a:pt x="112" y="263"/>
                    <a:pt x="111" y="262"/>
                    <a:pt x="112" y="262"/>
                  </a:cubicBezTo>
                  <a:cubicBezTo>
                    <a:pt x="114" y="261"/>
                    <a:pt x="115" y="263"/>
                    <a:pt x="116" y="263"/>
                  </a:cubicBezTo>
                  <a:cubicBezTo>
                    <a:pt x="116" y="262"/>
                    <a:pt x="116" y="261"/>
                    <a:pt x="116" y="261"/>
                  </a:cubicBezTo>
                  <a:cubicBezTo>
                    <a:pt x="116" y="259"/>
                    <a:pt x="115" y="258"/>
                    <a:pt x="114" y="257"/>
                  </a:cubicBezTo>
                  <a:cubicBezTo>
                    <a:pt x="113" y="255"/>
                    <a:pt x="111" y="256"/>
                    <a:pt x="112" y="253"/>
                  </a:cubicBezTo>
                  <a:cubicBezTo>
                    <a:pt x="113" y="252"/>
                    <a:pt x="113" y="252"/>
                    <a:pt x="113" y="250"/>
                  </a:cubicBezTo>
                  <a:cubicBezTo>
                    <a:pt x="113" y="249"/>
                    <a:pt x="113" y="249"/>
                    <a:pt x="113" y="248"/>
                  </a:cubicBezTo>
                  <a:cubicBezTo>
                    <a:pt x="113" y="247"/>
                    <a:pt x="114" y="246"/>
                    <a:pt x="113" y="245"/>
                  </a:cubicBezTo>
                  <a:cubicBezTo>
                    <a:pt x="113" y="244"/>
                    <a:pt x="112" y="244"/>
                    <a:pt x="113" y="243"/>
                  </a:cubicBezTo>
                  <a:cubicBezTo>
                    <a:pt x="114" y="241"/>
                    <a:pt x="116" y="241"/>
                    <a:pt x="114" y="238"/>
                  </a:cubicBezTo>
                  <a:cubicBezTo>
                    <a:pt x="114" y="237"/>
                    <a:pt x="113" y="236"/>
                    <a:pt x="112" y="235"/>
                  </a:cubicBezTo>
                  <a:cubicBezTo>
                    <a:pt x="112" y="235"/>
                    <a:pt x="110" y="235"/>
                    <a:pt x="110" y="235"/>
                  </a:cubicBezTo>
                  <a:cubicBezTo>
                    <a:pt x="110" y="235"/>
                    <a:pt x="110" y="234"/>
                    <a:pt x="110" y="233"/>
                  </a:cubicBezTo>
                  <a:cubicBezTo>
                    <a:pt x="109" y="232"/>
                    <a:pt x="108" y="232"/>
                    <a:pt x="107" y="231"/>
                  </a:cubicBezTo>
                  <a:cubicBezTo>
                    <a:pt x="106" y="231"/>
                    <a:pt x="106" y="230"/>
                    <a:pt x="104" y="230"/>
                  </a:cubicBezTo>
                  <a:cubicBezTo>
                    <a:pt x="104" y="230"/>
                    <a:pt x="103" y="231"/>
                    <a:pt x="102" y="231"/>
                  </a:cubicBezTo>
                  <a:cubicBezTo>
                    <a:pt x="102" y="229"/>
                    <a:pt x="100" y="228"/>
                    <a:pt x="99" y="225"/>
                  </a:cubicBezTo>
                  <a:cubicBezTo>
                    <a:pt x="99" y="224"/>
                    <a:pt x="99" y="223"/>
                    <a:pt x="100" y="222"/>
                  </a:cubicBezTo>
                  <a:cubicBezTo>
                    <a:pt x="100" y="220"/>
                    <a:pt x="101" y="219"/>
                    <a:pt x="102" y="218"/>
                  </a:cubicBezTo>
                  <a:cubicBezTo>
                    <a:pt x="99" y="219"/>
                    <a:pt x="99" y="222"/>
                    <a:pt x="98" y="225"/>
                  </a:cubicBezTo>
                  <a:cubicBezTo>
                    <a:pt x="97" y="224"/>
                    <a:pt x="97" y="224"/>
                    <a:pt x="96" y="224"/>
                  </a:cubicBezTo>
                  <a:cubicBezTo>
                    <a:pt x="96" y="224"/>
                    <a:pt x="96" y="225"/>
                    <a:pt x="96" y="225"/>
                  </a:cubicBezTo>
                  <a:cubicBezTo>
                    <a:pt x="96" y="225"/>
                    <a:pt x="95" y="224"/>
                    <a:pt x="94" y="224"/>
                  </a:cubicBezTo>
                  <a:cubicBezTo>
                    <a:pt x="93" y="224"/>
                    <a:pt x="93" y="224"/>
                    <a:pt x="93" y="225"/>
                  </a:cubicBezTo>
                  <a:cubicBezTo>
                    <a:pt x="92" y="225"/>
                    <a:pt x="92" y="225"/>
                    <a:pt x="92" y="225"/>
                  </a:cubicBezTo>
                  <a:cubicBezTo>
                    <a:pt x="92" y="222"/>
                    <a:pt x="90" y="220"/>
                    <a:pt x="90" y="217"/>
                  </a:cubicBezTo>
                  <a:cubicBezTo>
                    <a:pt x="89" y="215"/>
                    <a:pt x="89" y="214"/>
                    <a:pt x="89" y="213"/>
                  </a:cubicBezTo>
                  <a:cubicBezTo>
                    <a:pt x="88" y="211"/>
                    <a:pt x="87" y="210"/>
                    <a:pt x="87" y="209"/>
                  </a:cubicBezTo>
                  <a:cubicBezTo>
                    <a:pt x="86" y="208"/>
                    <a:pt x="86" y="207"/>
                    <a:pt x="85" y="206"/>
                  </a:cubicBezTo>
                  <a:cubicBezTo>
                    <a:pt x="85" y="206"/>
                    <a:pt x="84" y="206"/>
                    <a:pt x="83" y="205"/>
                  </a:cubicBezTo>
                  <a:cubicBezTo>
                    <a:pt x="82" y="204"/>
                    <a:pt x="82" y="203"/>
                    <a:pt x="82" y="201"/>
                  </a:cubicBezTo>
                  <a:cubicBezTo>
                    <a:pt x="82" y="200"/>
                    <a:pt x="83" y="194"/>
                    <a:pt x="80" y="194"/>
                  </a:cubicBezTo>
                  <a:cubicBezTo>
                    <a:pt x="80" y="192"/>
                    <a:pt x="82" y="191"/>
                    <a:pt x="83" y="190"/>
                  </a:cubicBezTo>
                  <a:cubicBezTo>
                    <a:pt x="85" y="189"/>
                    <a:pt x="86" y="188"/>
                    <a:pt x="86" y="186"/>
                  </a:cubicBezTo>
                  <a:cubicBezTo>
                    <a:pt x="86" y="182"/>
                    <a:pt x="84" y="177"/>
                    <a:pt x="88" y="175"/>
                  </a:cubicBezTo>
                  <a:cubicBezTo>
                    <a:pt x="88" y="172"/>
                    <a:pt x="86" y="169"/>
                    <a:pt x="84" y="167"/>
                  </a:cubicBezTo>
                  <a:cubicBezTo>
                    <a:pt x="82" y="165"/>
                    <a:pt x="82" y="163"/>
                    <a:pt x="81" y="161"/>
                  </a:cubicBezTo>
                  <a:cubicBezTo>
                    <a:pt x="81" y="159"/>
                    <a:pt x="80" y="158"/>
                    <a:pt x="80" y="156"/>
                  </a:cubicBezTo>
                  <a:cubicBezTo>
                    <a:pt x="80" y="156"/>
                    <a:pt x="81" y="154"/>
                    <a:pt x="81" y="154"/>
                  </a:cubicBezTo>
                  <a:cubicBezTo>
                    <a:pt x="81" y="153"/>
                    <a:pt x="80" y="153"/>
                    <a:pt x="81" y="152"/>
                  </a:cubicBezTo>
                  <a:cubicBezTo>
                    <a:pt x="82" y="150"/>
                    <a:pt x="84" y="150"/>
                    <a:pt x="84" y="148"/>
                  </a:cubicBezTo>
                  <a:cubicBezTo>
                    <a:pt x="84" y="148"/>
                    <a:pt x="83" y="145"/>
                    <a:pt x="83" y="144"/>
                  </a:cubicBezTo>
                  <a:cubicBezTo>
                    <a:pt x="82" y="142"/>
                    <a:pt x="80" y="143"/>
                    <a:pt x="79" y="142"/>
                  </a:cubicBezTo>
                  <a:cubicBezTo>
                    <a:pt x="76" y="140"/>
                    <a:pt x="80" y="137"/>
                    <a:pt x="80" y="135"/>
                  </a:cubicBezTo>
                  <a:cubicBezTo>
                    <a:pt x="81" y="133"/>
                    <a:pt x="79" y="132"/>
                    <a:pt x="79" y="130"/>
                  </a:cubicBezTo>
                  <a:cubicBezTo>
                    <a:pt x="78" y="129"/>
                    <a:pt x="78" y="126"/>
                    <a:pt x="78" y="125"/>
                  </a:cubicBezTo>
                  <a:cubicBezTo>
                    <a:pt x="78" y="122"/>
                    <a:pt x="78" y="121"/>
                    <a:pt x="80" y="119"/>
                  </a:cubicBezTo>
                  <a:cubicBezTo>
                    <a:pt x="81" y="118"/>
                    <a:pt x="82" y="117"/>
                    <a:pt x="80" y="115"/>
                  </a:cubicBezTo>
                  <a:cubicBezTo>
                    <a:pt x="79" y="114"/>
                    <a:pt x="78" y="113"/>
                    <a:pt x="77" y="112"/>
                  </a:cubicBezTo>
                  <a:cubicBezTo>
                    <a:pt x="76" y="110"/>
                    <a:pt x="76" y="109"/>
                    <a:pt x="75" y="107"/>
                  </a:cubicBezTo>
                  <a:cubicBezTo>
                    <a:pt x="74" y="108"/>
                    <a:pt x="73" y="107"/>
                    <a:pt x="72" y="108"/>
                  </a:cubicBezTo>
                  <a:cubicBezTo>
                    <a:pt x="72" y="106"/>
                    <a:pt x="72" y="104"/>
                    <a:pt x="71" y="101"/>
                  </a:cubicBezTo>
                  <a:cubicBezTo>
                    <a:pt x="71" y="100"/>
                    <a:pt x="70" y="99"/>
                    <a:pt x="68" y="98"/>
                  </a:cubicBezTo>
                  <a:cubicBezTo>
                    <a:pt x="65" y="95"/>
                    <a:pt x="63" y="93"/>
                    <a:pt x="59" y="91"/>
                  </a:cubicBezTo>
                  <a:cubicBezTo>
                    <a:pt x="58" y="91"/>
                    <a:pt x="56" y="89"/>
                    <a:pt x="55" y="89"/>
                  </a:cubicBezTo>
                  <a:cubicBezTo>
                    <a:pt x="53" y="89"/>
                    <a:pt x="51" y="90"/>
                    <a:pt x="50" y="88"/>
                  </a:cubicBezTo>
                  <a:cubicBezTo>
                    <a:pt x="49" y="87"/>
                    <a:pt x="49" y="85"/>
                    <a:pt x="47" y="84"/>
                  </a:cubicBezTo>
                  <a:cubicBezTo>
                    <a:pt x="46" y="83"/>
                    <a:pt x="44" y="83"/>
                    <a:pt x="43" y="81"/>
                  </a:cubicBezTo>
                  <a:cubicBezTo>
                    <a:pt x="42" y="80"/>
                    <a:pt x="42" y="79"/>
                    <a:pt x="40" y="78"/>
                  </a:cubicBezTo>
                  <a:cubicBezTo>
                    <a:pt x="38" y="77"/>
                    <a:pt x="39" y="76"/>
                    <a:pt x="38" y="74"/>
                  </a:cubicBezTo>
                  <a:cubicBezTo>
                    <a:pt x="37" y="74"/>
                    <a:pt x="36" y="74"/>
                    <a:pt x="35" y="74"/>
                  </a:cubicBezTo>
                  <a:cubicBezTo>
                    <a:pt x="35" y="73"/>
                    <a:pt x="34" y="72"/>
                    <a:pt x="34" y="71"/>
                  </a:cubicBezTo>
                  <a:cubicBezTo>
                    <a:pt x="33" y="70"/>
                    <a:pt x="33" y="69"/>
                    <a:pt x="31" y="68"/>
                  </a:cubicBezTo>
                  <a:cubicBezTo>
                    <a:pt x="30" y="67"/>
                    <a:pt x="27" y="67"/>
                    <a:pt x="28" y="65"/>
                  </a:cubicBezTo>
                  <a:cubicBezTo>
                    <a:pt x="28" y="63"/>
                    <a:pt x="29" y="63"/>
                    <a:pt x="28" y="62"/>
                  </a:cubicBezTo>
                  <a:cubicBezTo>
                    <a:pt x="27" y="60"/>
                    <a:pt x="24" y="59"/>
                    <a:pt x="22" y="59"/>
                  </a:cubicBezTo>
                  <a:cubicBezTo>
                    <a:pt x="23" y="56"/>
                    <a:pt x="24" y="54"/>
                    <a:pt x="27" y="57"/>
                  </a:cubicBezTo>
                  <a:cubicBezTo>
                    <a:pt x="29" y="58"/>
                    <a:pt x="32" y="60"/>
                    <a:pt x="32" y="56"/>
                  </a:cubicBezTo>
                  <a:cubicBezTo>
                    <a:pt x="32" y="53"/>
                    <a:pt x="30" y="51"/>
                    <a:pt x="31" y="48"/>
                  </a:cubicBezTo>
                  <a:cubicBezTo>
                    <a:pt x="32" y="47"/>
                    <a:pt x="34" y="46"/>
                    <a:pt x="35" y="45"/>
                  </a:cubicBezTo>
                  <a:cubicBezTo>
                    <a:pt x="37" y="45"/>
                    <a:pt x="38" y="45"/>
                    <a:pt x="39" y="45"/>
                  </a:cubicBezTo>
                  <a:cubicBezTo>
                    <a:pt x="40" y="46"/>
                    <a:pt x="41" y="45"/>
                    <a:pt x="42" y="46"/>
                  </a:cubicBezTo>
                  <a:cubicBezTo>
                    <a:pt x="43" y="47"/>
                    <a:pt x="43" y="49"/>
                    <a:pt x="44" y="50"/>
                  </a:cubicBezTo>
                  <a:cubicBezTo>
                    <a:pt x="45" y="53"/>
                    <a:pt x="47" y="56"/>
                    <a:pt x="49" y="59"/>
                  </a:cubicBezTo>
                  <a:cubicBezTo>
                    <a:pt x="50" y="60"/>
                    <a:pt x="51" y="61"/>
                    <a:pt x="52" y="62"/>
                  </a:cubicBezTo>
                  <a:cubicBezTo>
                    <a:pt x="53" y="63"/>
                    <a:pt x="53" y="65"/>
                    <a:pt x="53" y="66"/>
                  </a:cubicBezTo>
                  <a:cubicBezTo>
                    <a:pt x="55" y="70"/>
                    <a:pt x="58" y="72"/>
                    <a:pt x="57" y="76"/>
                  </a:cubicBezTo>
                  <a:cubicBezTo>
                    <a:pt x="59" y="76"/>
                    <a:pt x="60" y="75"/>
                    <a:pt x="62" y="76"/>
                  </a:cubicBezTo>
                  <a:cubicBezTo>
                    <a:pt x="64" y="77"/>
                    <a:pt x="65" y="78"/>
                    <a:pt x="67" y="78"/>
                  </a:cubicBezTo>
                  <a:cubicBezTo>
                    <a:pt x="69" y="78"/>
                    <a:pt x="69" y="78"/>
                    <a:pt x="71" y="79"/>
                  </a:cubicBezTo>
                  <a:cubicBezTo>
                    <a:pt x="72" y="81"/>
                    <a:pt x="73" y="81"/>
                    <a:pt x="75" y="80"/>
                  </a:cubicBezTo>
                  <a:cubicBezTo>
                    <a:pt x="76" y="79"/>
                    <a:pt x="78" y="78"/>
                    <a:pt x="80" y="78"/>
                  </a:cubicBezTo>
                  <a:cubicBezTo>
                    <a:pt x="82" y="77"/>
                    <a:pt x="83" y="76"/>
                    <a:pt x="84" y="74"/>
                  </a:cubicBezTo>
                  <a:cubicBezTo>
                    <a:pt x="84" y="73"/>
                    <a:pt x="85" y="71"/>
                    <a:pt x="86" y="71"/>
                  </a:cubicBezTo>
                  <a:cubicBezTo>
                    <a:pt x="88" y="72"/>
                    <a:pt x="90" y="73"/>
                    <a:pt x="92" y="74"/>
                  </a:cubicBezTo>
                  <a:cubicBezTo>
                    <a:pt x="93" y="75"/>
                    <a:pt x="94" y="76"/>
                    <a:pt x="96" y="77"/>
                  </a:cubicBezTo>
                  <a:cubicBezTo>
                    <a:pt x="98" y="78"/>
                    <a:pt x="100" y="78"/>
                    <a:pt x="101" y="79"/>
                  </a:cubicBezTo>
                  <a:cubicBezTo>
                    <a:pt x="103" y="80"/>
                    <a:pt x="103" y="81"/>
                    <a:pt x="104" y="83"/>
                  </a:cubicBezTo>
                  <a:cubicBezTo>
                    <a:pt x="105" y="84"/>
                    <a:pt x="105" y="84"/>
                    <a:pt x="107" y="83"/>
                  </a:cubicBezTo>
                  <a:cubicBezTo>
                    <a:pt x="108" y="82"/>
                    <a:pt x="109" y="81"/>
                    <a:pt x="110" y="80"/>
                  </a:cubicBezTo>
                  <a:cubicBezTo>
                    <a:pt x="111" y="79"/>
                    <a:pt x="111" y="77"/>
                    <a:pt x="110" y="76"/>
                  </a:cubicBezTo>
                  <a:cubicBezTo>
                    <a:pt x="110" y="71"/>
                    <a:pt x="114" y="68"/>
                    <a:pt x="117" y="66"/>
                  </a:cubicBezTo>
                  <a:cubicBezTo>
                    <a:pt x="118" y="68"/>
                    <a:pt x="121" y="67"/>
                    <a:pt x="121" y="66"/>
                  </a:cubicBezTo>
                  <a:cubicBezTo>
                    <a:pt x="122" y="65"/>
                    <a:pt x="122" y="64"/>
                    <a:pt x="122" y="63"/>
                  </a:cubicBezTo>
                  <a:cubicBezTo>
                    <a:pt x="122" y="62"/>
                    <a:pt x="123" y="61"/>
                    <a:pt x="123" y="60"/>
                  </a:cubicBezTo>
                  <a:cubicBezTo>
                    <a:pt x="123" y="59"/>
                    <a:pt x="123" y="59"/>
                    <a:pt x="123" y="58"/>
                  </a:cubicBezTo>
                  <a:cubicBezTo>
                    <a:pt x="123" y="57"/>
                    <a:pt x="123" y="55"/>
                    <a:pt x="123" y="54"/>
                  </a:cubicBezTo>
                  <a:cubicBezTo>
                    <a:pt x="123" y="52"/>
                    <a:pt x="122" y="50"/>
                    <a:pt x="123" y="47"/>
                  </a:cubicBezTo>
                  <a:cubicBezTo>
                    <a:pt x="123" y="45"/>
                    <a:pt x="124" y="43"/>
                    <a:pt x="125" y="41"/>
                  </a:cubicBezTo>
                  <a:cubicBezTo>
                    <a:pt x="125" y="39"/>
                    <a:pt x="124" y="37"/>
                    <a:pt x="125" y="34"/>
                  </a:cubicBezTo>
                  <a:cubicBezTo>
                    <a:pt x="125" y="32"/>
                    <a:pt x="127" y="30"/>
                    <a:pt x="127" y="28"/>
                  </a:cubicBezTo>
                  <a:cubicBezTo>
                    <a:pt x="127" y="26"/>
                    <a:pt x="126" y="23"/>
                    <a:pt x="128" y="22"/>
                  </a:cubicBezTo>
                  <a:cubicBezTo>
                    <a:pt x="129" y="21"/>
                    <a:pt x="131" y="21"/>
                    <a:pt x="132" y="19"/>
                  </a:cubicBezTo>
                  <a:cubicBezTo>
                    <a:pt x="134" y="18"/>
                    <a:pt x="134" y="15"/>
                    <a:pt x="135" y="13"/>
                  </a:cubicBezTo>
                  <a:cubicBezTo>
                    <a:pt x="137" y="10"/>
                    <a:pt x="139" y="8"/>
                    <a:pt x="144" y="8"/>
                  </a:cubicBezTo>
                  <a:cubicBezTo>
                    <a:pt x="146" y="9"/>
                    <a:pt x="148" y="10"/>
                    <a:pt x="150" y="10"/>
                  </a:cubicBezTo>
                  <a:cubicBezTo>
                    <a:pt x="152" y="10"/>
                    <a:pt x="153" y="8"/>
                    <a:pt x="154" y="6"/>
                  </a:cubicBezTo>
                  <a:cubicBezTo>
                    <a:pt x="156" y="5"/>
                    <a:pt x="157" y="3"/>
                    <a:pt x="159" y="1"/>
                  </a:cubicBezTo>
                  <a:cubicBezTo>
                    <a:pt x="160" y="0"/>
                    <a:pt x="162" y="2"/>
                    <a:pt x="164" y="0"/>
                  </a:cubicBezTo>
                  <a:cubicBezTo>
                    <a:pt x="165" y="2"/>
                    <a:pt x="165" y="4"/>
                    <a:pt x="166" y="5"/>
                  </a:cubicBezTo>
                  <a:cubicBezTo>
                    <a:pt x="167" y="6"/>
                    <a:pt x="168" y="7"/>
                    <a:pt x="169" y="8"/>
                  </a:cubicBezTo>
                  <a:cubicBezTo>
                    <a:pt x="170" y="9"/>
                    <a:pt x="170" y="10"/>
                    <a:pt x="172" y="11"/>
                  </a:cubicBezTo>
                  <a:cubicBezTo>
                    <a:pt x="172" y="12"/>
                    <a:pt x="173" y="12"/>
                    <a:pt x="173" y="12"/>
                  </a:cubicBezTo>
                  <a:cubicBezTo>
                    <a:pt x="174" y="13"/>
                    <a:pt x="173" y="14"/>
                    <a:pt x="174" y="14"/>
                  </a:cubicBezTo>
                  <a:cubicBezTo>
                    <a:pt x="175" y="17"/>
                    <a:pt x="180" y="18"/>
                    <a:pt x="182" y="20"/>
                  </a:cubicBezTo>
                  <a:cubicBezTo>
                    <a:pt x="185" y="21"/>
                    <a:pt x="188" y="23"/>
                    <a:pt x="189" y="26"/>
                  </a:cubicBezTo>
                  <a:cubicBezTo>
                    <a:pt x="190" y="29"/>
                    <a:pt x="192" y="32"/>
                    <a:pt x="192" y="35"/>
                  </a:cubicBezTo>
                  <a:cubicBezTo>
                    <a:pt x="192" y="38"/>
                    <a:pt x="189" y="41"/>
                    <a:pt x="188" y="43"/>
                  </a:cubicBezTo>
                  <a:cubicBezTo>
                    <a:pt x="186" y="47"/>
                    <a:pt x="178" y="55"/>
                    <a:pt x="185" y="58"/>
                  </a:cubicBezTo>
                  <a:cubicBezTo>
                    <a:pt x="182" y="61"/>
                    <a:pt x="179" y="63"/>
                    <a:pt x="176" y="65"/>
                  </a:cubicBezTo>
                  <a:cubicBezTo>
                    <a:pt x="172" y="68"/>
                    <a:pt x="179" y="67"/>
                    <a:pt x="181" y="68"/>
                  </a:cubicBezTo>
                  <a:cubicBezTo>
                    <a:pt x="183" y="70"/>
                    <a:pt x="181" y="74"/>
                    <a:pt x="180" y="76"/>
                  </a:cubicBezTo>
                  <a:cubicBezTo>
                    <a:pt x="178" y="80"/>
                    <a:pt x="175" y="84"/>
                    <a:pt x="176" y="88"/>
                  </a:cubicBezTo>
                  <a:cubicBezTo>
                    <a:pt x="176" y="91"/>
                    <a:pt x="177" y="95"/>
                    <a:pt x="178" y="99"/>
                  </a:cubicBezTo>
                  <a:cubicBezTo>
                    <a:pt x="179" y="103"/>
                    <a:pt x="182" y="105"/>
                    <a:pt x="186" y="106"/>
                  </a:cubicBezTo>
                  <a:cubicBezTo>
                    <a:pt x="189" y="108"/>
                    <a:pt x="192" y="109"/>
                    <a:pt x="194" y="112"/>
                  </a:cubicBezTo>
                  <a:cubicBezTo>
                    <a:pt x="195" y="115"/>
                    <a:pt x="196" y="117"/>
                    <a:pt x="197" y="119"/>
                  </a:cubicBezTo>
                  <a:cubicBezTo>
                    <a:pt x="198" y="121"/>
                    <a:pt x="199" y="123"/>
                    <a:pt x="200" y="125"/>
                  </a:cubicBezTo>
                  <a:cubicBezTo>
                    <a:pt x="201" y="126"/>
                    <a:pt x="203" y="127"/>
                    <a:pt x="204" y="129"/>
                  </a:cubicBezTo>
                  <a:cubicBezTo>
                    <a:pt x="205" y="131"/>
                    <a:pt x="205" y="132"/>
                    <a:pt x="205" y="134"/>
                  </a:cubicBezTo>
                  <a:cubicBezTo>
                    <a:pt x="205" y="136"/>
                    <a:pt x="205" y="138"/>
                    <a:pt x="204" y="140"/>
                  </a:cubicBezTo>
                  <a:cubicBezTo>
                    <a:pt x="203" y="142"/>
                    <a:pt x="202" y="143"/>
                    <a:pt x="200" y="144"/>
                  </a:cubicBezTo>
                  <a:cubicBezTo>
                    <a:pt x="198" y="147"/>
                    <a:pt x="196" y="150"/>
                    <a:pt x="194" y="153"/>
                  </a:cubicBezTo>
                  <a:cubicBezTo>
                    <a:pt x="192" y="157"/>
                    <a:pt x="189" y="162"/>
                    <a:pt x="188" y="166"/>
                  </a:cubicBezTo>
                  <a:cubicBezTo>
                    <a:pt x="187" y="171"/>
                    <a:pt x="188" y="174"/>
                    <a:pt x="191" y="178"/>
                  </a:cubicBezTo>
                  <a:cubicBezTo>
                    <a:pt x="192" y="179"/>
                    <a:pt x="192" y="181"/>
                    <a:pt x="193" y="183"/>
                  </a:cubicBezTo>
                  <a:cubicBezTo>
                    <a:pt x="194" y="185"/>
                    <a:pt x="195" y="187"/>
                    <a:pt x="196" y="188"/>
                  </a:cubicBezTo>
                  <a:cubicBezTo>
                    <a:pt x="197" y="192"/>
                    <a:pt x="196" y="195"/>
                    <a:pt x="198" y="199"/>
                  </a:cubicBezTo>
                  <a:cubicBezTo>
                    <a:pt x="199" y="202"/>
                    <a:pt x="203" y="205"/>
                    <a:pt x="204" y="208"/>
                  </a:cubicBezTo>
                  <a:cubicBezTo>
                    <a:pt x="204" y="211"/>
                    <a:pt x="204" y="213"/>
                    <a:pt x="205" y="215"/>
                  </a:cubicBezTo>
                  <a:cubicBezTo>
                    <a:pt x="206" y="217"/>
                    <a:pt x="207" y="219"/>
                    <a:pt x="207" y="222"/>
                  </a:cubicBezTo>
                  <a:cubicBezTo>
                    <a:pt x="207" y="224"/>
                    <a:pt x="208" y="226"/>
                    <a:pt x="208" y="227"/>
                  </a:cubicBezTo>
                  <a:cubicBezTo>
                    <a:pt x="208" y="230"/>
                    <a:pt x="208" y="230"/>
                    <a:pt x="206" y="230"/>
                  </a:cubicBezTo>
                  <a:cubicBezTo>
                    <a:pt x="204" y="229"/>
                    <a:pt x="203" y="229"/>
                    <a:pt x="201" y="230"/>
                  </a:cubicBezTo>
                  <a:cubicBezTo>
                    <a:pt x="199" y="231"/>
                    <a:pt x="202" y="232"/>
                    <a:pt x="202" y="234"/>
                  </a:cubicBezTo>
                  <a:cubicBezTo>
                    <a:pt x="202" y="235"/>
                    <a:pt x="202" y="235"/>
                    <a:pt x="201" y="236"/>
                  </a:cubicBezTo>
                  <a:cubicBezTo>
                    <a:pt x="201" y="237"/>
                    <a:pt x="200" y="238"/>
                    <a:pt x="200" y="239"/>
                  </a:cubicBezTo>
                  <a:cubicBezTo>
                    <a:pt x="200" y="242"/>
                    <a:pt x="200" y="245"/>
                    <a:pt x="199" y="247"/>
                  </a:cubicBezTo>
                  <a:cubicBezTo>
                    <a:pt x="198" y="248"/>
                    <a:pt x="197" y="250"/>
                    <a:pt x="199" y="251"/>
                  </a:cubicBezTo>
                  <a:cubicBezTo>
                    <a:pt x="202" y="252"/>
                    <a:pt x="203" y="251"/>
                    <a:pt x="202" y="255"/>
                  </a:cubicBezTo>
                  <a:cubicBezTo>
                    <a:pt x="202" y="255"/>
                    <a:pt x="202" y="256"/>
                    <a:pt x="202" y="256"/>
                  </a:cubicBezTo>
                  <a:cubicBezTo>
                    <a:pt x="201" y="257"/>
                    <a:pt x="200" y="257"/>
                    <a:pt x="199" y="257"/>
                  </a:cubicBezTo>
                  <a:cubicBezTo>
                    <a:pt x="197" y="259"/>
                    <a:pt x="197" y="261"/>
                    <a:pt x="198" y="263"/>
                  </a:cubicBezTo>
                  <a:cubicBezTo>
                    <a:pt x="198" y="264"/>
                    <a:pt x="199" y="267"/>
                    <a:pt x="200" y="269"/>
                  </a:cubicBezTo>
                  <a:cubicBezTo>
                    <a:pt x="202" y="271"/>
                    <a:pt x="204" y="270"/>
                    <a:pt x="206" y="271"/>
                  </a:cubicBezTo>
                  <a:cubicBezTo>
                    <a:pt x="208" y="272"/>
                    <a:pt x="207" y="273"/>
                    <a:pt x="208" y="275"/>
                  </a:cubicBezTo>
                  <a:cubicBezTo>
                    <a:pt x="209" y="275"/>
                    <a:pt x="209" y="276"/>
                    <a:pt x="209" y="277"/>
                  </a:cubicBezTo>
                  <a:cubicBezTo>
                    <a:pt x="209" y="278"/>
                    <a:pt x="208" y="279"/>
                    <a:pt x="207" y="279"/>
                  </a:cubicBezTo>
                  <a:cubicBezTo>
                    <a:pt x="205" y="281"/>
                    <a:pt x="204" y="281"/>
                    <a:pt x="205" y="283"/>
                  </a:cubicBezTo>
                  <a:cubicBezTo>
                    <a:pt x="206" y="285"/>
                    <a:pt x="206" y="285"/>
                    <a:pt x="207" y="286"/>
                  </a:cubicBezTo>
                  <a:cubicBezTo>
                    <a:pt x="207" y="287"/>
                    <a:pt x="206" y="289"/>
                    <a:pt x="207" y="290"/>
                  </a:cubicBezTo>
                  <a:cubicBezTo>
                    <a:pt x="207" y="291"/>
                    <a:pt x="210" y="291"/>
                    <a:pt x="211" y="292"/>
                  </a:cubicBezTo>
                  <a:cubicBezTo>
                    <a:pt x="212" y="293"/>
                    <a:pt x="213" y="294"/>
                    <a:pt x="213" y="294"/>
                  </a:cubicBezTo>
                  <a:cubicBezTo>
                    <a:pt x="213" y="295"/>
                    <a:pt x="213" y="295"/>
                    <a:pt x="214" y="296"/>
                  </a:cubicBezTo>
                  <a:cubicBezTo>
                    <a:pt x="214" y="296"/>
                    <a:pt x="215" y="296"/>
                    <a:pt x="215" y="296"/>
                  </a:cubicBezTo>
                  <a:cubicBezTo>
                    <a:pt x="216" y="297"/>
                    <a:pt x="216" y="296"/>
                    <a:pt x="216" y="298"/>
                  </a:cubicBezTo>
                  <a:cubicBezTo>
                    <a:pt x="216" y="299"/>
                    <a:pt x="216" y="300"/>
                    <a:pt x="216" y="301"/>
                  </a:cubicBezTo>
                  <a:cubicBezTo>
                    <a:pt x="217" y="304"/>
                    <a:pt x="217" y="306"/>
                    <a:pt x="215" y="308"/>
                  </a:cubicBezTo>
                  <a:cubicBezTo>
                    <a:pt x="213" y="309"/>
                    <a:pt x="212" y="310"/>
                    <a:pt x="211" y="312"/>
                  </a:cubicBezTo>
                  <a:cubicBezTo>
                    <a:pt x="211" y="313"/>
                    <a:pt x="210" y="314"/>
                    <a:pt x="210" y="315"/>
                  </a:cubicBezTo>
                  <a:cubicBezTo>
                    <a:pt x="209" y="316"/>
                    <a:pt x="208" y="316"/>
                    <a:pt x="207" y="316"/>
                  </a:cubicBezTo>
                  <a:cubicBezTo>
                    <a:pt x="203" y="319"/>
                    <a:pt x="209" y="323"/>
                    <a:pt x="211" y="325"/>
                  </a:cubicBezTo>
                  <a:cubicBezTo>
                    <a:pt x="213" y="327"/>
                    <a:pt x="214" y="329"/>
                    <a:pt x="216" y="330"/>
                  </a:cubicBezTo>
                  <a:cubicBezTo>
                    <a:pt x="218" y="332"/>
                    <a:pt x="220" y="332"/>
                    <a:pt x="222" y="334"/>
                  </a:cubicBezTo>
                  <a:cubicBezTo>
                    <a:pt x="223" y="336"/>
                    <a:pt x="223" y="337"/>
                    <a:pt x="225" y="338"/>
                  </a:cubicBezTo>
                  <a:cubicBezTo>
                    <a:pt x="227" y="340"/>
                    <a:pt x="229" y="340"/>
                    <a:pt x="230" y="342"/>
                  </a:cubicBezTo>
                  <a:cubicBezTo>
                    <a:pt x="230" y="343"/>
                    <a:pt x="230" y="345"/>
                    <a:pt x="230" y="346"/>
                  </a:cubicBezTo>
                  <a:cubicBezTo>
                    <a:pt x="231" y="347"/>
                    <a:pt x="232" y="348"/>
                    <a:pt x="232" y="349"/>
                  </a:cubicBezTo>
                  <a:cubicBezTo>
                    <a:pt x="233" y="350"/>
                    <a:pt x="236" y="353"/>
                    <a:pt x="236" y="355"/>
                  </a:cubicBezTo>
                  <a:cubicBezTo>
                    <a:pt x="236" y="356"/>
                    <a:pt x="234" y="358"/>
                    <a:pt x="234" y="359"/>
                  </a:cubicBezTo>
                  <a:cubicBezTo>
                    <a:pt x="233" y="360"/>
                    <a:pt x="233" y="361"/>
                    <a:pt x="233" y="362"/>
                  </a:cubicBezTo>
                  <a:cubicBezTo>
                    <a:pt x="232" y="365"/>
                    <a:pt x="231" y="367"/>
                    <a:pt x="230" y="370"/>
                  </a:cubicBezTo>
                  <a:cubicBezTo>
                    <a:pt x="230" y="372"/>
                    <a:pt x="228" y="373"/>
                    <a:pt x="226" y="375"/>
                  </a:cubicBezTo>
                  <a:cubicBezTo>
                    <a:pt x="224" y="377"/>
                    <a:pt x="224" y="379"/>
                    <a:pt x="222" y="381"/>
                  </a:cubicBezTo>
                  <a:cubicBezTo>
                    <a:pt x="221" y="383"/>
                    <a:pt x="219" y="383"/>
                    <a:pt x="218" y="385"/>
                  </a:cubicBezTo>
                  <a:cubicBezTo>
                    <a:pt x="216" y="388"/>
                    <a:pt x="215" y="390"/>
                    <a:pt x="213" y="392"/>
                  </a:cubicBezTo>
                  <a:cubicBezTo>
                    <a:pt x="210" y="397"/>
                    <a:pt x="207" y="401"/>
                    <a:pt x="203" y="405"/>
                  </a:cubicBezTo>
                  <a:cubicBezTo>
                    <a:pt x="202" y="407"/>
                    <a:pt x="201" y="410"/>
                    <a:pt x="199" y="412"/>
                  </a:cubicBezTo>
                  <a:cubicBezTo>
                    <a:pt x="198" y="413"/>
                    <a:pt x="198" y="413"/>
                    <a:pt x="197" y="414"/>
                  </a:cubicBezTo>
                  <a:cubicBezTo>
                    <a:pt x="195" y="415"/>
                    <a:pt x="196" y="416"/>
                    <a:pt x="195" y="417"/>
                  </a:cubicBezTo>
                  <a:cubicBezTo>
                    <a:pt x="194" y="418"/>
                    <a:pt x="193" y="419"/>
                    <a:pt x="193" y="420"/>
                  </a:cubicBezTo>
                  <a:cubicBezTo>
                    <a:pt x="192" y="421"/>
                    <a:pt x="191" y="422"/>
                    <a:pt x="190" y="423"/>
                  </a:cubicBezTo>
                  <a:cubicBezTo>
                    <a:pt x="189" y="425"/>
                    <a:pt x="186" y="427"/>
                    <a:pt x="184" y="429"/>
                  </a:cubicBezTo>
                  <a:cubicBezTo>
                    <a:pt x="182" y="430"/>
                    <a:pt x="181" y="432"/>
                    <a:pt x="179" y="434"/>
                  </a:cubicBezTo>
                  <a:cubicBezTo>
                    <a:pt x="178" y="436"/>
                    <a:pt x="176" y="436"/>
                    <a:pt x="174" y="438"/>
                  </a:cubicBezTo>
                  <a:cubicBezTo>
                    <a:pt x="173" y="440"/>
                    <a:pt x="171" y="442"/>
                    <a:pt x="169" y="444"/>
                  </a:cubicBezTo>
                  <a:cubicBezTo>
                    <a:pt x="167" y="447"/>
                    <a:pt x="165" y="449"/>
                    <a:pt x="163" y="452"/>
                  </a:cubicBezTo>
                  <a:cubicBezTo>
                    <a:pt x="163" y="451"/>
                    <a:pt x="164" y="450"/>
                    <a:pt x="163" y="452"/>
                  </a:cubicBezTo>
                  <a:close/>
                  <a:moveTo>
                    <a:pt x="7" y="464"/>
                  </a:moveTo>
                  <a:cubicBezTo>
                    <a:pt x="5" y="465"/>
                    <a:pt x="5" y="464"/>
                    <a:pt x="5" y="463"/>
                  </a:cubicBezTo>
                  <a:cubicBezTo>
                    <a:pt x="4" y="463"/>
                    <a:pt x="3" y="464"/>
                    <a:pt x="2" y="464"/>
                  </a:cubicBezTo>
                  <a:cubicBezTo>
                    <a:pt x="2" y="465"/>
                    <a:pt x="0" y="464"/>
                    <a:pt x="0" y="466"/>
                  </a:cubicBezTo>
                  <a:cubicBezTo>
                    <a:pt x="0" y="467"/>
                    <a:pt x="1" y="467"/>
                    <a:pt x="2" y="467"/>
                  </a:cubicBezTo>
                  <a:cubicBezTo>
                    <a:pt x="5" y="468"/>
                    <a:pt x="4" y="468"/>
                    <a:pt x="5" y="470"/>
                  </a:cubicBezTo>
                  <a:cubicBezTo>
                    <a:pt x="5" y="470"/>
                    <a:pt x="6" y="470"/>
                    <a:pt x="7" y="470"/>
                  </a:cubicBezTo>
                  <a:cubicBezTo>
                    <a:pt x="7" y="470"/>
                    <a:pt x="8" y="470"/>
                    <a:pt x="8" y="470"/>
                  </a:cubicBezTo>
                  <a:cubicBezTo>
                    <a:pt x="9" y="470"/>
                    <a:pt x="9" y="471"/>
                    <a:pt x="10" y="470"/>
                  </a:cubicBezTo>
                  <a:cubicBezTo>
                    <a:pt x="10" y="469"/>
                    <a:pt x="11" y="470"/>
                    <a:pt x="11" y="469"/>
                  </a:cubicBezTo>
                  <a:cubicBezTo>
                    <a:pt x="11" y="469"/>
                    <a:pt x="11" y="468"/>
                    <a:pt x="10" y="467"/>
                  </a:cubicBezTo>
                  <a:cubicBezTo>
                    <a:pt x="10" y="466"/>
                    <a:pt x="9" y="466"/>
                    <a:pt x="8" y="464"/>
                  </a:cubicBezTo>
                  <a:cubicBezTo>
                    <a:pt x="8" y="463"/>
                    <a:pt x="7" y="464"/>
                    <a:pt x="7" y="464"/>
                  </a:cubicBezTo>
                  <a:close/>
                  <a:moveTo>
                    <a:pt x="9" y="463"/>
                  </a:moveTo>
                  <a:cubicBezTo>
                    <a:pt x="9" y="464"/>
                    <a:pt x="10" y="464"/>
                    <a:pt x="11" y="465"/>
                  </a:cubicBezTo>
                  <a:cubicBezTo>
                    <a:pt x="12" y="465"/>
                    <a:pt x="12" y="468"/>
                    <a:pt x="14" y="466"/>
                  </a:cubicBezTo>
                  <a:cubicBezTo>
                    <a:pt x="15" y="466"/>
                    <a:pt x="15" y="463"/>
                    <a:pt x="15" y="462"/>
                  </a:cubicBezTo>
                  <a:cubicBezTo>
                    <a:pt x="14" y="461"/>
                    <a:pt x="12" y="460"/>
                    <a:pt x="12" y="460"/>
                  </a:cubicBezTo>
                  <a:cubicBezTo>
                    <a:pt x="11" y="459"/>
                    <a:pt x="10" y="460"/>
                    <a:pt x="9" y="459"/>
                  </a:cubicBezTo>
                  <a:cubicBezTo>
                    <a:pt x="8" y="459"/>
                    <a:pt x="9" y="459"/>
                    <a:pt x="9" y="458"/>
                  </a:cubicBezTo>
                  <a:cubicBezTo>
                    <a:pt x="8" y="457"/>
                    <a:pt x="6" y="458"/>
                    <a:pt x="6" y="459"/>
                  </a:cubicBezTo>
                  <a:cubicBezTo>
                    <a:pt x="6" y="460"/>
                    <a:pt x="7" y="460"/>
                    <a:pt x="8" y="461"/>
                  </a:cubicBezTo>
                  <a:cubicBezTo>
                    <a:pt x="9" y="461"/>
                    <a:pt x="9" y="462"/>
                    <a:pt x="9" y="463"/>
                  </a:cubicBezTo>
                  <a:close/>
                  <a:moveTo>
                    <a:pt x="57" y="471"/>
                  </a:moveTo>
                  <a:cubicBezTo>
                    <a:pt x="56" y="471"/>
                    <a:pt x="56" y="472"/>
                    <a:pt x="57" y="473"/>
                  </a:cubicBezTo>
                  <a:cubicBezTo>
                    <a:pt x="58" y="473"/>
                    <a:pt x="59" y="473"/>
                    <a:pt x="59" y="473"/>
                  </a:cubicBezTo>
                  <a:cubicBezTo>
                    <a:pt x="60" y="472"/>
                    <a:pt x="61" y="472"/>
                    <a:pt x="62" y="472"/>
                  </a:cubicBezTo>
                  <a:cubicBezTo>
                    <a:pt x="62" y="472"/>
                    <a:pt x="63" y="473"/>
                    <a:pt x="63" y="473"/>
                  </a:cubicBezTo>
                  <a:cubicBezTo>
                    <a:pt x="64" y="473"/>
                    <a:pt x="65" y="468"/>
                    <a:pt x="64" y="468"/>
                  </a:cubicBezTo>
                  <a:cubicBezTo>
                    <a:pt x="64" y="466"/>
                    <a:pt x="60" y="467"/>
                    <a:pt x="58" y="467"/>
                  </a:cubicBezTo>
                  <a:cubicBezTo>
                    <a:pt x="58" y="467"/>
                    <a:pt x="58" y="467"/>
                    <a:pt x="58" y="468"/>
                  </a:cubicBezTo>
                  <a:cubicBezTo>
                    <a:pt x="59" y="469"/>
                    <a:pt x="58" y="470"/>
                    <a:pt x="57" y="471"/>
                  </a:cubicBezTo>
                  <a:close/>
                  <a:moveTo>
                    <a:pt x="100" y="263"/>
                  </a:moveTo>
                  <a:cubicBezTo>
                    <a:pt x="101" y="263"/>
                    <a:pt x="101" y="262"/>
                    <a:pt x="102" y="262"/>
                  </a:cubicBezTo>
                  <a:cubicBezTo>
                    <a:pt x="102" y="262"/>
                    <a:pt x="102" y="263"/>
                    <a:pt x="102" y="264"/>
                  </a:cubicBezTo>
                  <a:cubicBezTo>
                    <a:pt x="103" y="264"/>
                    <a:pt x="104" y="263"/>
                    <a:pt x="104" y="263"/>
                  </a:cubicBezTo>
                  <a:cubicBezTo>
                    <a:pt x="105" y="261"/>
                    <a:pt x="104" y="261"/>
                    <a:pt x="104" y="260"/>
                  </a:cubicBezTo>
                  <a:cubicBezTo>
                    <a:pt x="104" y="259"/>
                    <a:pt x="104" y="259"/>
                    <a:pt x="106" y="259"/>
                  </a:cubicBezTo>
                  <a:cubicBezTo>
                    <a:pt x="106" y="260"/>
                    <a:pt x="108" y="260"/>
                    <a:pt x="108" y="259"/>
                  </a:cubicBezTo>
                  <a:cubicBezTo>
                    <a:pt x="107" y="259"/>
                    <a:pt x="106" y="259"/>
                    <a:pt x="105" y="258"/>
                  </a:cubicBezTo>
                  <a:cubicBezTo>
                    <a:pt x="105" y="258"/>
                    <a:pt x="105" y="257"/>
                    <a:pt x="104" y="258"/>
                  </a:cubicBezTo>
                  <a:cubicBezTo>
                    <a:pt x="101" y="258"/>
                    <a:pt x="99" y="258"/>
                    <a:pt x="100" y="261"/>
                  </a:cubicBezTo>
                  <a:cubicBezTo>
                    <a:pt x="100" y="262"/>
                    <a:pt x="100" y="263"/>
                    <a:pt x="100" y="263"/>
                  </a:cubicBezTo>
                  <a:close/>
                  <a:moveTo>
                    <a:pt x="32" y="339"/>
                  </a:moveTo>
                  <a:cubicBezTo>
                    <a:pt x="30" y="341"/>
                    <a:pt x="34" y="342"/>
                    <a:pt x="35" y="344"/>
                  </a:cubicBezTo>
                  <a:cubicBezTo>
                    <a:pt x="36" y="344"/>
                    <a:pt x="38" y="340"/>
                    <a:pt x="37" y="339"/>
                  </a:cubicBezTo>
                  <a:cubicBezTo>
                    <a:pt x="36" y="338"/>
                    <a:pt x="34" y="342"/>
                    <a:pt x="34" y="339"/>
                  </a:cubicBezTo>
                  <a:cubicBezTo>
                    <a:pt x="33" y="338"/>
                    <a:pt x="32" y="338"/>
                    <a:pt x="32" y="339"/>
                  </a:cubicBezTo>
                  <a:close/>
                </a:path>
              </a:pathLst>
            </a:custGeom>
            <a:solidFill>
              <a:srgbClr val="DCE182"/>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5" name="Freeform 46">
              <a:extLst>
                <a:ext uri="{FF2B5EF4-FFF2-40B4-BE49-F238E27FC236}">
                  <a16:creationId xmlns:a16="http://schemas.microsoft.com/office/drawing/2014/main" id="{B110864B-48D8-685C-24A0-CB5AD695B687}"/>
                </a:ext>
              </a:extLst>
            </p:cNvPr>
            <p:cNvSpPr>
              <a:spLocks noEditPoints="1"/>
            </p:cNvSpPr>
            <p:nvPr/>
          </p:nvSpPr>
          <p:spPr bwMode="auto">
            <a:xfrm>
              <a:off x="8075613" y="4471988"/>
              <a:ext cx="1069975" cy="1050925"/>
            </a:xfrm>
            <a:custGeom>
              <a:avLst/>
              <a:gdLst>
                <a:gd name="T0" fmla="*/ 246 w 281"/>
                <a:gd name="T1" fmla="*/ 80 h 276"/>
                <a:gd name="T2" fmla="*/ 241 w 281"/>
                <a:gd name="T3" fmla="*/ 106 h 276"/>
                <a:gd name="T4" fmla="*/ 229 w 281"/>
                <a:gd name="T5" fmla="*/ 110 h 276"/>
                <a:gd name="T6" fmla="*/ 225 w 281"/>
                <a:gd name="T7" fmla="*/ 119 h 276"/>
                <a:gd name="T8" fmla="*/ 213 w 281"/>
                <a:gd name="T9" fmla="*/ 136 h 276"/>
                <a:gd name="T10" fmla="*/ 216 w 281"/>
                <a:gd name="T11" fmla="*/ 142 h 276"/>
                <a:gd name="T12" fmla="*/ 227 w 281"/>
                <a:gd name="T13" fmla="*/ 149 h 276"/>
                <a:gd name="T14" fmla="*/ 233 w 281"/>
                <a:gd name="T15" fmla="*/ 169 h 276"/>
                <a:gd name="T16" fmla="*/ 224 w 281"/>
                <a:gd name="T17" fmla="*/ 178 h 276"/>
                <a:gd name="T18" fmla="*/ 230 w 281"/>
                <a:gd name="T19" fmla="*/ 187 h 276"/>
                <a:gd name="T20" fmla="*/ 230 w 281"/>
                <a:gd name="T21" fmla="*/ 199 h 276"/>
                <a:gd name="T22" fmla="*/ 244 w 281"/>
                <a:gd name="T23" fmla="*/ 205 h 276"/>
                <a:gd name="T24" fmla="*/ 230 w 281"/>
                <a:gd name="T25" fmla="*/ 218 h 276"/>
                <a:gd name="T26" fmla="*/ 221 w 281"/>
                <a:gd name="T27" fmla="*/ 228 h 276"/>
                <a:gd name="T28" fmla="*/ 207 w 281"/>
                <a:gd name="T29" fmla="*/ 231 h 276"/>
                <a:gd name="T30" fmla="*/ 193 w 281"/>
                <a:gd name="T31" fmla="*/ 222 h 276"/>
                <a:gd name="T32" fmla="*/ 183 w 281"/>
                <a:gd name="T33" fmla="*/ 221 h 276"/>
                <a:gd name="T34" fmla="*/ 161 w 281"/>
                <a:gd name="T35" fmla="*/ 225 h 276"/>
                <a:gd name="T36" fmla="*/ 154 w 281"/>
                <a:gd name="T37" fmla="*/ 241 h 276"/>
                <a:gd name="T38" fmla="*/ 145 w 281"/>
                <a:gd name="T39" fmla="*/ 250 h 276"/>
                <a:gd name="T40" fmla="*/ 123 w 281"/>
                <a:gd name="T41" fmla="*/ 248 h 276"/>
                <a:gd name="T42" fmla="*/ 102 w 281"/>
                <a:gd name="T43" fmla="*/ 241 h 276"/>
                <a:gd name="T44" fmla="*/ 80 w 281"/>
                <a:gd name="T45" fmla="*/ 235 h 276"/>
                <a:gd name="T46" fmla="*/ 62 w 281"/>
                <a:gd name="T47" fmla="*/ 226 h 276"/>
                <a:gd name="T48" fmla="*/ 62 w 281"/>
                <a:gd name="T49" fmla="*/ 221 h 276"/>
                <a:gd name="T50" fmla="*/ 70 w 281"/>
                <a:gd name="T51" fmla="*/ 187 h 276"/>
                <a:gd name="T52" fmla="*/ 81 w 281"/>
                <a:gd name="T53" fmla="*/ 177 h 276"/>
                <a:gd name="T54" fmla="*/ 71 w 281"/>
                <a:gd name="T55" fmla="*/ 159 h 276"/>
                <a:gd name="T56" fmla="*/ 73 w 281"/>
                <a:gd name="T57" fmla="*/ 153 h 276"/>
                <a:gd name="T58" fmla="*/ 70 w 281"/>
                <a:gd name="T59" fmla="*/ 142 h 276"/>
                <a:gd name="T60" fmla="*/ 59 w 281"/>
                <a:gd name="T61" fmla="*/ 136 h 276"/>
                <a:gd name="T62" fmla="*/ 51 w 281"/>
                <a:gd name="T63" fmla="*/ 117 h 276"/>
                <a:gd name="T64" fmla="*/ 46 w 281"/>
                <a:gd name="T65" fmla="*/ 114 h 276"/>
                <a:gd name="T66" fmla="*/ 42 w 281"/>
                <a:gd name="T67" fmla="*/ 108 h 276"/>
                <a:gd name="T68" fmla="*/ 26 w 281"/>
                <a:gd name="T69" fmla="*/ 101 h 276"/>
                <a:gd name="T70" fmla="*/ 13 w 281"/>
                <a:gd name="T71" fmla="*/ 98 h 276"/>
                <a:gd name="T72" fmla="*/ 9 w 281"/>
                <a:gd name="T73" fmla="*/ 87 h 276"/>
                <a:gd name="T74" fmla="*/ 8 w 281"/>
                <a:gd name="T75" fmla="*/ 85 h 276"/>
                <a:gd name="T76" fmla="*/ 1 w 281"/>
                <a:gd name="T77" fmla="*/ 77 h 276"/>
                <a:gd name="T78" fmla="*/ 15 w 281"/>
                <a:gd name="T79" fmla="*/ 73 h 276"/>
                <a:gd name="T80" fmla="*/ 31 w 281"/>
                <a:gd name="T81" fmla="*/ 67 h 276"/>
                <a:gd name="T82" fmla="*/ 48 w 281"/>
                <a:gd name="T83" fmla="*/ 74 h 276"/>
                <a:gd name="T84" fmla="*/ 59 w 281"/>
                <a:gd name="T85" fmla="*/ 75 h 276"/>
                <a:gd name="T86" fmla="*/ 63 w 281"/>
                <a:gd name="T87" fmla="*/ 64 h 276"/>
                <a:gd name="T88" fmla="*/ 58 w 281"/>
                <a:gd name="T89" fmla="*/ 50 h 276"/>
                <a:gd name="T90" fmla="*/ 65 w 281"/>
                <a:gd name="T91" fmla="*/ 43 h 276"/>
                <a:gd name="T92" fmla="*/ 73 w 281"/>
                <a:gd name="T93" fmla="*/ 52 h 276"/>
                <a:gd name="T94" fmla="*/ 100 w 281"/>
                <a:gd name="T95" fmla="*/ 51 h 276"/>
                <a:gd name="T96" fmla="*/ 96 w 281"/>
                <a:gd name="T97" fmla="*/ 46 h 276"/>
                <a:gd name="T98" fmla="*/ 127 w 281"/>
                <a:gd name="T99" fmla="*/ 27 h 276"/>
                <a:gd name="T100" fmla="*/ 124 w 281"/>
                <a:gd name="T101" fmla="*/ 14 h 276"/>
                <a:gd name="T102" fmla="*/ 144 w 281"/>
                <a:gd name="T103" fmla="*/ 5 h 276"/>
                <a:gd name="T104" fmla="*/ 163 w 281"/>
                <a:gd name="T105" fmla="*/ 18 h 276"/>
                <a:gd name="T106" fmla="*/ 176 w 281"/>
                <a:gd name="T107" fmla="*/ 32 h 276"/>
                <a:gd name="T108" fmla="*/ 189 w 281"/>
                <a:gd name="T109" fmla="*/ 36 h 276"/>
                <a:gd name="T110" fmla="*/ 197 w 281"/>
                <a:gd name="T111" fmla="*/ 44 h 276"/>
                <a:gd name="T112" fmla="*/ 216 w 281"/>
                <a:gd name="T113" fmla="*/ 50 h 276"/>
                <a:gd name="T114" fmla="*/ 242 w 281"/>
                <a:gd name="T115" fmla="*/ 62 h 276"/>
                <a:gd name="T116" fmla="*/ 281 w 281"/>
                <a:gd name="T117" fmla="*/ 252 h 276"/>
                <a:gd name="T118" fmla="*/ 276 w 281"/>
                <a:gd name="T119" fmla="*/ 241 h 276"/>
                <a:gd name="T120" fmla="*/ 262 w 281"/>
                <a:gd name="T121" fmla="*/ 250 h 276"/>
                <a:gd name="T122" fmla="*/ 263 w 281"/>
                <a:gd name="T123" fmla="*/ 265 h 276"/>
                <a:gd name="T124" fmla="*/ 274 w 281"/>
                <a:gd name="T125" fmla="*/ 27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 h="276">
                  <a:moveTo>
                    <a:pt x="254" y="65"/>
                  </a:moveTo>
                  <a:cubicBezTo>
                    <a:pt x="254" y="66"/>
                    <a:pt x="253" y="67"/>
                    <a:pt x="253" y="68"/>
                  </a:cubicBezTo>
                  <a:cubicBezTo>
                    <a:pt x="252" y="70"/>
                    <a:pt x="251" y="70"/>
                    <a:pt x="250" y="72"/>
                  </a:cubicBezTo>
                  <a:cubicBezTo>
                    <a:pt x="249" y="73"/>
                    <a:pt x="247" y="74"/>
                    <a:pt x="247" y="75"/>
                  </a:cubicBezTo>
                  <a:cubicBezTo>
                    <a:pt x="246" y="76"/>
                    <a:pt x="247" y="77"/>
                    <a:pt x="247" y="78"/>
                  </a:cubicBezTo>
                  <a:cubicBezTo>
                    <a:pt x="247" y="78"/>
                    <a:pt x="246" y="79"/>
                    <a:pt x="246" y="80"/>
                  </a:cubicBezTo>
                  <a:cubicBezTo>
                    <a:pt x="245" y="81"/>
                    <a:pt x="245" y="82"/>
                    <a:pt x="245" y="84"/>
                  </a:cubicBezTo>
                  <a:cubicBezTo>
                    <a:pt x="245" y="86"/>
                    <a:pt x="241" y="90"/>
                    <a:pt x="242" y="92"/>
                  </a:cubicBezTo>
                  <a:cubicBezTo>
                    <a:pt x="244" y="93"/>
                    <a:pt x="241" y="98"/>
                    <a:pt x="241" y="99"/>
                  </a:cubicBezTo>
                  <a:cubicBezTo>
                    <a:pt x="241" y="100"/>
                    <a:pt x="241" y="102"/>
                    <a:pt x="241" y="103"/>
                  </a:cubicBezTo>
                  <a:cubicBezTo>
                    <a:pt x="241" y="103"/>
                    <a:pt x="244" y="105"/>
                    <a:pt x="243" y="106"/>
                  </a:cubicBezTo>
                  <a:cubicBezTo>
                    <a:pt x="242" y="106"/>
                    <a:pt x="242" y="106"/>
                    <a:pt x="241" y="106"/>
                  </a:cubicBezTo>
                  <a:cubicBezTo>
                    <a:pt x="240" y="107"/>
                    <a:pt x="240" y="107"/>
                    <a:pt x="240" y="108"/>
                  </a:cubicBezTo>
                  <a:cubicBezTo>
                    <a:pt x="239" y="108"/>
                    <a:pt x="239" y="109"/>
                    <a:pt x="239" y="109"/>
                  </a:cubicBezTo>
                  <a:cubicBezTo>
                    <a:pt x="238" y="110"/>
                    <a:pt x="238" y="109"/>
                    <a:pt x="238" y="110"/>
                  </a:cubicBezTo>
                  <a:cubicBezTo>
                    <a:pt x="236" y="110"/>
                    <a:pt x="235" y="109"/>
                    <a:pt x="234" y="109"/>
                  </a:cubicBezTo>
                  <a:cubicBezTo>
                    <a:pt x="234" y="108"/>
                    <a:pt x="233" y="107"/>
                    <a:pt x="231" y="108"/>
                  </a:cubicBezTo>
                  <a:cubicBezTo>
                    <a:pt x="230" y="108"/>
                    <a:pt x="230" y="110"/>
                    <a:pt x="229" y="110"/>
                  </a:cubicBezTo>
                  <a:cubicBezTo>
                    <a:pt x="229" y="111"/>
                    <a:pt x="227" y="112"/>
                    <a:pt x="229" y="112"/>
                  </a:cubicBezTo>
                  <a:cubicBezTo>
                    <a:pt x="229" y="112"/>
                    <a:pt x="230" y="112"/>
                    <a:pt x="231" y="112"/>
                  </a:cubicBezTo>
                  <a:cubicBezTo>
                    <a:pt x="232" y="113"/>
                    <a:pt x="230" y="113"/>
                    <a:pt x="230" y="114"/>
                  </a:cubicBezTo>
                  <a:cubicBezTo>
                    <a:pt x="229" y="114"/>
                    <a:pt x="230" y="115"/>
                    <a:pt x="230" y="115"/>
                  </a:cubicBezTo>
                  <a:cubicBezTo>
                    <a:pt x="229" y="116"/>
                    <a:pt x="228" y="117"/>
                    <a:pt x="227" y="118"/>
                  </a:cubicBezTo>
                  <a:cubicBezTo>
                    <a:pt x="227" y="118"/>
                    <a:pt x="226" y="119"/>
                    <a:pt x="225" y="119"/>
                  </a:cubicBezTo>
                  <a:cubicBezTo>
                    <a:pt x="225" y="120"/>
                    <a:pt x="224" y="121"/>
                    <a:pt x="224" y="122"/>
                  </a:cubicBezTo>
                  <a:cubicBezTo>
                    <a:pt x="223" y="123"/>
                    <a:pt x="220" y="123"/>
                    <a:pt x="219" y="124"/>
                  </a:cubicBezTo>
                  <a:cubicBezTo>
                    <a:pt x="219" y="124"/>
                    <a:pt x="220" y="126"/>
                    <a:pt x="220" y="126"/>
                  </a:cubicBezTo>
                  <a:cubicBezTo>
                    <a:pt x="220" y="127"/>
                    <a:pt x="220" y="128"/>
                    <a:pt x="219" y="129"/>
                  </a:cubicBezTo>
                  <a:cubicBezTo>
                    <a:pt x="219" y="131"/>
                    <a:pt x="216" y="131"/>
                    <a:pt x="214" y="133"/>
                  </a:cubicBezTo>
                  <a:cubicBezTo>
                    <a:pt x="214" y="134"/>
                    <a:pt x="214" y="135"/>
                    <a:pt x="213" y="136"/>
                  </a:cubicBezTo>
                  <a:cubicBezTo>
                    <a:pt x="213" y="136"/>
                    <a:pt x="213" y="138"/>
                    <a:pt x="212" y="138"/>
                  </a:cubicBezTo>
                  <a:cubicBezTo>
                    <a:pt x="212" y="139"/>
                    <a:pt x="213" y="139"/>
                    <a:pt x="214" y="140"/>
                  </a:cubicBezTo>
                  <a:cubicBezTo>
                    <a:pt x="214" y="141"/>
                    <a:pt x="214" y="141"/>
                    <a:pt x="213" y="142"/>
                  </a:cubicBezTo>
                  <a:cubicBezTo>
                    <a:pt x="213" y="144"/>
                    <a:pt x="211" y="143"/>
                    <a:pt x="210" y="145"/>
                  </a:cubicBezTo>
                  <a:cubicBezTo>
                    <a:pt x="209" y="148"/>
                    <a:pt x="217" y="146"/>
                    <a:pt x="217" y="143"/>
                  </a:cubicBezTo>
                  <a:cubicBezTo>
                    <a:pt x="217" y="143"/>
                    <a:pt x="216" y="142"/>
                    <a:pt x="216" y="142"/>
                  </a:cubicBezTo>
                  <a:cubicBezTo>
                    <a:pt x="216" y="141"/>
                    <a:pt x="216" y="141"/>
                    <a:pt x="216" y="140"/>
                  </a:cubicBezTo>
                  <a:cubicBezTo>
                    <a:pt x="217" y="139"/>
                    <a:pt x="219" y="138"/>
                    <a:pt x="221" y="138"/>
                  </a:cubicBezTo>
                  <a:cubicBezTo>
                    <a:pt x="222" y="138"/>
                    <a:pt x="225" y="137"/>
                    <a:pt x="226" y="138"/>
                  </a:cubicBezTo>
                  <a:cubicBezTo>
                    <a:pt x="227" y="139"/>
                    <a:pt x="226" y="140"/>
                    <a:pt x="226" y="142"/>
                  </a:cubicBezTo>
                  <a:cubicBezTo>
                    <a:pt x="228" y="143"/>
                    <a:pt x="226" y="145"/>
                    <a:pt x="226" y="146"/>
                  </a:cubicBezTo>
                  <a:cubicBezTo>
                    <a:pt x="227" y="148"/>
                    <a:pt x="229" y="147"/>
                    <a:pt x="227" y="149"/>
                  </a:cubicBezTo>
                  <a:cubicBezTo>
                    <a:pt x="229" y="150"/>
                    <a:pt x="232" y="151"/>
                    <a:pt x="231" y="153"/>
                  </a:cubicBezTo>
                  <a:cubicBezTo>
                    <a:pt x="230" y="155"/>
                    <a:pt x="227" y="154"/>
                    <a:pt x="227" y="157"/>
                  </a:cubicBezTo>
                  <a:cubicBezTo>
                    <a:pt x="226" y="159"/>
                    <a:pt x="228" y="159"/>
                    <a:pt x="230" y="161"/>
                  </a:cubicBezTo>
                  <a:cubicBezTo>
                    <a:pt x="230" y="162"/>
                    <a:pt x="230" y="163"/>
                    <a:pt x="231" y="164"/>
                  </a:cubicBezTo>
                  <a:cubicBezTo>
                    <a:pt x="231" y="165"/>
                    <a:pt x="232" y="165"/>
                    <a:pt x="233" y="166"/>
                  </a:cubicBezTo>
                  <a:cubicBezTo>
                    <a:pt x="233" y="167"/>
                    <a:pt x="234" y="167"/>
                    <a:pt x="233" y="169"/>
                  </a:cubicBezTo>
                  <a:cubicBezTo>
                    <a:pt x="233" y="169"/>
                    <a:pt x="233" y="171"/>
                    <a:pt x="233" y="171"/>
                  </a:cubicBezTo>
                  <a:cubicBezTo>
                    <a:pt x="232" y="173"/>
                    <a:pt x="233" y="172"/>
                    <a:pt x="231" y="172"/>
                  </a:cubicBezTo>
                  <a:cubicBezTo>
                    <a:pt x="230" y="173"/>
                    <a:pt x="230" y="173"/>
                    <a:pt x="229" y="174"/>
                  </a:cubicBezTo>
                  <a:cubicBezTo>
                    <a:pt x="228" y="175"/>
                    <a:pt x="228" y="175"/>
                    <a:pt x="227" y="175"/>
                  </a:cubicBezTo>
                  <a:cubicBezTo>
                    <a:pt x="227" y="175"/>
                    <a:pt x="226" y="175"/>
                    <a:pt x="226" y="175"/>
                  </a:cubicBezTo>
                  <a:cubicBezTo>
                    <a:pt x="223" y="174"/>
                    <a:pt x="223" y="176"/>
                    <a:pt x="224" y="178"/>
                  </a:cubicBezTo>
                  <a:cubicBezTo>
                    <a:pt x="225" y="178"/>
                    <a:pt x="225" y="178"/>
                    <a:pt x="225" y="178"/>
                  </a:cubicBezTo>
                  <a:cubicBezTo>
                    <a:pt x="226" y="179"/>
                    <a:pt x="226" y="179"/>
                    <a:pt x="226" y="180"/>
                  </a:cubicBezTo>
                  <a:cubicBezTo>
                    <a:pt x="226" y="181"/>
                    <a:pt x="226" y="181"/>
                    <a:pt x="227" y="182"/>
                  </a:cubicBezTo>
                  <a:cubicBezTo>
                    <a:pt x="228" y="182"/>
                    <a:pt x="230" y="182"/>
                    <a:pt x="231" y="183"/>
                  </a:cubicBezTo>
                  <a:cubicBezTo>
                    <a:pt x="231" y="183"/>
                    <a:pt x="231" y="185"/>
                    <a:pt x="231" y="186"/>
                  </a:cubicBezTo>
                  <a:cubicBezTo>
                    <a:pt x="231" y="188"/>
                    <a:pt x="231" y="186"/>
                    <a:pt x="230" y="187"/>
                  </a:cubicBezTo>
                  <a:cubicBezTo>
                    <a:pt x="230" y="188"/>
                    <a:pt x="230" y="189"/>
                    <a:pt x="229" y="190"/>
                  </a:cubicBezTo>
                  <a:cubicBezTo>
                    <a:pt x="229" y="190"/>
                    <a:pt x="227" y="191"/>
                    <a:pt x="228" y="192"/>
                  </a:cubicBezTo>
                  <a:cubicBezTo>
                    <a:pt x="228" y="193"/>
                    <a:pt x="229" y="193"/>
                    <a:pt x="229" y="193"/>
                  </a:cubicBezTo>
                  <a:cubicBezTo>
                    <a:pt x="229" y="194"/>
                    <a:pt x="229" y="194"/>
                    <a:pt x="229" y="194"/>
                  </a:cubicBezTo>
                  <a:cubicBezTo>
                    <a:pt x="229" y="196"/>
                    <a:pt x="229" y="195"/>
                    <a:pt x="229" y="197"/>
                  </a:cubicBezTo>
                  <a:cubicBezTo>
                    <a:pt x="230" y="197"/>
                    <a:pt x="230" y="198"/>
                    <a:pt x="230" y="199"/>
                  </a:cubicBezTo>
                  <a:cubicBezTo>
                    <a:pt x="231" y="200"/>
                    <a:pt x="232" y="199"/>
                    <a:pt x="232" y="199"/>
                  </a:cubicBezTo>
                  <a:cubicBezTo>
                    <a:pt x="234" y="200"/>
                    <a:pt x="236" y="202"/>
                    <a:pt x="238" y="203"/>
                  </a:cubicBezTo>
                  <a:cubicBezTo>
                    <a:pt x="240" y="203"/>
                    <a:pt x="241" y="201"/>
                    <a:pt x="242" y="201"/>
                  </a:cubicBezTo>
                  <a:cubicBezTo>
                    <a:pt x="242" y="201"/>
                    <a:pt x="243" y="201"/>
                    <a:pt x="244" y="201"/>
                  </a:cubicBezTo>
                  <a:cubicBezTo>
                    <a:pt x="244" y="201"/>
                    <a:pt x="244" y="201"/>
                    <a:pt x="244" y="202"/>
                  </a:cubicBezTo>
                  <a:cubicBezTo>
                    <a:pt x="244" y="203"/>
                    <a:pt x="245" y="204"/>
                    <a:pt x="244" y="205"/>
                  </a:cubicBezTo>
                  <a:cubicBezTo>
                    <a:pt x="243" y="206"/>
                    <a:pt x="242" y="207"/>
                    <a:pt x="241" y="208"/>
                  </a:cubicBezTo>
                  <a:cubicBezTo>
                    <a:pt x="240" y="209"/>
                    <a:pt x="241" y="210"/>
                    <a:pt x="240" y="211"/>
                  </a:cubicBezTo>
                  <a:cubicBezTo>
                    <a:pt x="240" y="213"/>
                    <a:pt x="237" y="213"/>
                    <a:pt x="236" y="214"/>
                  </a:cubicBezTo>
                  <a:cubicBezTo>
                    <a:pt x="235" y="214"/>
                    <a:pt x="234" y="215"/>
                    <a:pt x="233" y="215"/>
                  </a:cubicBezTo>
                  <a:cubicBezTo>
                    <a:pt x="233" y="216"/>
                    <a:pt x="234" y="217"/>
                    <a:pt x="232" y="218"/>
                  </a:cubicBezTo>
                  <a:cubicBezTo>
                    <a:pt x="231" y="218"/>
                    <a:pt x="231" y="217"/>
                    <a:pt x="230" y="218"/>
                  </a:cubicBezTo>
                  <a:cubicBezTo>
                    <a:pt x="229" y="219"/>
                    <a:pt x="229" y="220"/>
                    <a:pt x="228" y="221"/>
                  </a:cubicBezTo>
                  <a:cubicBezTo>
                    <a:pt x="227" y="222"/>
                    <a:pt x="227" y="221"/>
                    <a:pt x="226" y="221"/>
                  </a:cubicBezTo>
                  <a:cubicBezTo>
                    <a:pt x="225" y="222"/>
                    <a:pt x="225" y="223"/>
                    <a:pt x="224" y="224"/>
                  </a:cubicBezTo>
                  <a:cubicBezTo>
                    <a:pt x="224" y="224"/>
                    <a:pt x="222" y="224"/>
                    <a:pt x="222" y="225"/>
                  </a:cubicBezTo>
                  <a:cubicBezTo>
                    <a:pt x="223" y="226"/>
                    <a:pt x="224" y="225"/>
                    <a:pt x="224" y="226"/>
                  </a:cubicBezTo>
                  <a:cubicBezTo>
                    <a:pt x="225" y="229"/>
                    <a:pt x="222" y="227"/>
                    <a:pt x="221" y="228"/>
                  </a:cubicBezTo>
                  <a:cubicBezTo>
                    <a:pt x="220" y="228"/>
                    <a:pt x="219" y="228"/>
                    <a:pt x="219" y="230"/>
                  </a:cubicBezTo>
                  <a:cubicBezTo>
                    <a:pt x="218" y="230"/>
                    <a:pt x="217" y="230"/>
                    <a:pt x="216" y="230"/>
                  </a:cubicBezTo>
                  <a:cubicBezTo>
                    <a:pt x="215" y="230"/>
                    <a:pt x="215" y="229"/>
                    <a:pt x="215" y="230"/>
                  </a:cubicBezTo>
                  <a:cubicBezTo>
                    <a:pt x="215" y="231"/>
                    <a:pt x="217" y="233"/>
                    <a:pt x="215" y="233"/>
                  </a:cubicBezTo>
                  <a:cubicBezTo>
                    <a:pt x="214" y="233"/>
                    <a:pt x="213" y="231"/>
                    <a:pt x="212" y="230"/>
                  </a:cubicBezTo>
                  <a:cubicBezTo>
                    <a:pt x="210" y="229"/>
                    <a:pt x="210" y="233"/>
                    <a:pt x="207" y="231"/>
                  </a:cubicBezTo>
                  <a:cubicBezTo>
                    <a:pt x="206" y="231"/>
                    <a:pt x="207" y="230"/>
                    <a:pt x="206" y="229"/>
                  </a:cubicBezTo>
                  <a:cubicBezTo>
                    <a:pt x="206" y="228"/>
                    <a:pt x="205" y="228"/>
                    <a:pt x="204" y="228"/>
                  </a:cubicBezTo>
                  <a:cubicBezTo>
                    <a:pt x="202" y="227"/>
                    <a:pt x="200" y="227"/>
                    <a:pt x="199" y="226"/>
                  </a:cubicBezTo>
                  <a:cubicBezTo>
                    <a:pt x="198" y="225"/>
                    <a:pt x="199" y="223"/>
                    <a:pt x="197" y="223"/>
                  </a:cubicBezTo>
                  <a:cubicBezTo>
                    <a:pt x="197" y="223"/>
                    <a:pt x="195" y="224"/>
                    <a:pt x="195" y="224"/>
                  </a:cubicBezTo>
                  <a:cubicBezTo>
                    <a:pt x="194" y="223"/>
                    <a:pt x="193" y="223"/>
                    <a:pt x="193" y="222"/>
                  </a:cubicBezTo>
                  <a:cubicBezTo>
                    <a:pt x="194" y="222"/>
                    <a:pt x="195" y="221"/>
                    <a:pt x="195" y="219"/>
                  </a:cubicBezTo>
                  <a:cubicBezTo>
                    <a:pt x="194" y="218"/>
                    <a:pt x="192" y="216"/>
                    <a:pt x="192" y="219"/>
                  </a:cubicBezTo>
                  <a:cubicBezTo>
                    <a:pt x="192" y="219"/>
                    <a:pt x="192" y="220"/>
                    <a:pt x="192" y="220"/>
                  </a:cubicBezTo>
                  <a:cubicBezTo>
                    <a:pt x="192" y="222"/>
                    <a:pt x="191" y="221"/>
                    <a:pt x="190" y="221"/>
                  </a:cubicBezTo>
                  <a:cubicBezTo>
                    <a:pt x="188" y="222"/>
                    <a:pt x="188" y="223"/>
                    <a:pt x="186" y="223"/>
                  </a:cubicBezTo>
                  <a:cubicBezTo>
                    <a:pt x="184" y="223"/>
                    <a:pt x="184" y="222"/>
                    <a:pt x="183" y="221"/>
                  </a:cubicBezTo>
                  <a:cubicBezTo>
                    <a:pt x="182" y="220"/>
                    <a:pt x="182" y="220"/>
                    <a:pt x="181" y="220"/>
                  </a:cubicBezTo>
                  <a:cubicBezTo>
                    <a:pt x="179" y="220"/>
                    <a:pt x="177" y="220"/>
                    <a:pt x="176" y="220"/>
                  </a:cubicBezTo>
                  <a:cubicBezTo>
                    <a:pt x="174" y="219"/>
                    <a:pt x="175" y="218"/>
                    <a:pt x="174" y="217"/>
                  </a:cubicBezTo>
                  <a:cubicBezTo>
                    <a:pt x="172" y="215"/>
                    <a:pt x="169" y="220"/>
                    <a:pt x="167" y="221"/>
                  </a:cubicBezTo>
                  <a:cubicBezTo>
                    <a:pt x="166" y="222"/>
                    <a:pt x="164" y="223"/>
                    <a:pt x="163" y="224"/>
                  </a:cubicBezTo>
                  <a:cubicBezTo>
                    <a:pt x="162" y="225"/>
                    <a:pt x="162" y="225"/>
                    <a:pt x="161" y="225"/>
                  </a:cubicBezTo>
                  <a:cubicBezTo>
                    <a:pt x="158" y="225"/>
                    <a:pt x="157" y="227"/>
                    <a:pt x="155" y="229"/>
                  </a:cubicBezTo>
                  <a:cubicBezTo>
                    <a:pt x="155" y="231"/>
                    <a:pt x="154" y="232"/>
                    <a:pt x="154" y="233"/>
                  </a:cubicBezTo>
                  <a:cubicBezTo>
                    <a:pt x="154" y="234"/>
                    <a:pt x="154" y="235"/>
                    <a:pt x="154" y="235"/>
                  </a:cubicBezTo>
                  <a:cubicBezTo>
                    <a:pt x="153" y="236"/>
                    <a:pt x="153" y="236"/>
                    <a:pt x="153" y="237"/>
                  </a:cubicBezTo>
                  <a:cubicBezTo>
                    <a:pt x="153" y="238"/>
                    <a:pt x="154" y="237"/>
                    <a:pt x="154" y="238"/>
                  </a:cubicBezTo>
                  <a:cubicBezTo>
                    <a:pt x="155" y="239"/>
                    <a:pt x="154" y="240"/>
                    <a:pt x="154" y="241"/>
                  </a:cubicBezTo>
                  <a:cubicBezTo>
                    <a:pt x="154" y="241"/>
                    <a:pt x="154" y="243"/>
                    <a:pt x="154" y="244"/>
                  </a:cubicBezTo>
                  <a:cubicBezTo>
                    <a:pt x="155" y="245"/>
                    <a:pt x="156" y="246"/>
                    <a:pt x="156" y="247"/>
                  </a:cubicBezTo>
                  <a:cubicBezTo>
                    <a:pt x="155" y="247"/>
                    <a:pt x="153" y="247"/>
                    <a:pt x="152" y="247"/>
                  </a:cubicBezTo>
                  <a:cubicBezTo>
                    <a:pt x="150" y="247"/>
                    <a:pt x="150" y="248"/>
                    <a:pt x="149" y="249"/>
                  </a:cubicBezTo>
                  <a:cubicBezTo>
                    <a:pt x="148" y="249"/>
                    <a:pt x="147" y="249"/>
                    <a:pt x="146" y="249"/>
                  </a:cubicBezTo>
                  <a:cubicBezTo>
                    <a:pt x="145" y="250"/>
                    <a:pt x="146" y="250"/>
                    <a:pt x="145" y="250"/>
                  </a:cubicBezTo>
                  <a:cubicBezTo>
                    <a:pt x="144" y="251"/>
                    <a:pt x="143" y="251"/>
                    <a:pt x="142" y="250"/>
                  </a:cubicBezTo>
                  <a:cubicBezTo>
                    <a:pt x="140" y="249"/>
                    <a:pt x="139" y="248"/>
                    <a:pt x="137" y="248"/>
                  </a:cubicBezTo>
                  <a:cubicBezTo>
                    <a:pt x="136" y="249"/>
                    <a:pt x="135" y="250"/>
                    <a:pt x="134" y="250"/>
                  </a:cubicBezTo>
                  <a:cubicBezTo>
                    <a:pt x="132" y="250"/>
                    <a:pt x="133" y="248"/>
                    <a:pt x="132" y="247"/>
                  </a:cubicBezTo>
                  <a:cubicBezTo>
                    <a:pt x="131" y="247"/>
                    <a:pt x="129" y="248"/>
                    <a:pt x="128" y="246"/>
                  </a:cubicBezTo>
                  <a:cubicBezTo>
                    <a:pt x="127" y="247"/>
                    <a:pt x="124" y="249"/>
                    <a:pt x="123" y="248"/>
                  </a:cubicBezTo>
                  <a:cubicBezTo>
                    <a:pt x="120" y="248"/>
                    <a:pt x="122" y="244"/>
                    <a:pt x="122" y="243"/>
                  </a:cubicBezTo>
                  <a:cubicBezTo>
                    <a:pt x="121" y="242"/>
                    <a:pt x="121" y="242"/>
                    <a:pt x="121" y="241"/>
                  </a:cubicBezTo>
                  <a:cubicBezTo>
                    <a:pt x="119" y="241"/>
                    <a:pt x="117" y="240"/>
                    <a:pt x="116" y="240"/>
                  </a:cubicBezTo>
                  <a:cubicBezTo>
                    <a:pt x="114" y="239"/>
                    <a:pt x="113" y="239"/>
                    <a:pt x="112" y="238"/>
                  </a:cubicBezTo>
                  <a:cubicBezTo>
                    <a:pt x="109" y="237"/>
                    <a:pt x="107" y="236"/>
                    <a:pt x="107" y="240"/>
                  </a:cubicBezTo>
                  <a:cubicBezTo>
                    <a:pt x="105" y="241"/>
                    <a:pt x="104" y="241"/>
                    <a:pt x="102" y="241"/>
                  </a:cubicBezTo>
                  <a:cubicBezTo>
                    <a:pt x="101" y="241"/>
                    <a:pt x="100" y="241"/>
                    <a:pt x="100" y="241"/>
                  </a:cubicBezTo>
                  <a:cubicBezTo>
                    <a:pt x="98" y="241"/>
                    <a:pt x="97" y="240"/>
                    <a:pt x="96" y="240"/>
                  </a:cubicBezTo>
                  <a:cubicBezTo>
                    <a:pt x="94" y="241"/>
                    <a:pt x="92" y="241"/>
                    <a:pt x="91" y="240"/>
                  </a:cubicBezTo>
                  <a:cubicBezTo>
                    <a:pt x="90" y="239"/>
                    <a:pt x="90" y="237"/>
                    <a:pt x="89" y="237"/>
                  </a:cubicBezTo>
                  <a:cubicBezTo>
                    <a:pt x="87" y="237"/>
                    <a:pt x="87" y="238"/>
                    <a:pt x="86" y="239"/>
                  </a:cubicBezTo>
                  <a:cubicBezTo>
                    <a:pt x="83" y="240"/>
                    <a:pt x="81" y="237"/>
                    <a:pt x="80" y="235"/>
                  </a:cubicBezTo>
                  <a:cubicBezTo>
                    <a:pt x="78" y="233"/>
                    <a:pt x="75" y="234"/>
                    <a:pt x="72" y="233"/>
                  </a:cubicBezTo>
                  <a:cubicBezTo>
                    <a:pt x="71" y="232"/>
                    <a:pt x="70" y="231"/>
                    <a:pt x="68" y="231"/>
                  </a:cubicBezTo>
                  <a:cubicBezTo>
                    <a:pt x="67" y="231"/>
                    <a:pt x="66" y="233"/>
                    <a:pt x="65" y="231"/>
                  </a:cubicBezTo>
                  <a:cubicBezTo>
                    <a:pt x="64" y="230"/>
                    <a:pt x="66" y="229"/>
                    <a:pt x="66" y="228"/>
                  </a:cubicBezTo>
                  <a:cubicBezTo>
                    <a:pt x="67" y="226"/>
                    <a:pt x="66" y="225"/>
                    <a:pt x="65" y="225"/>
                  </a:cubicBezTo>
                  <a:cubicBezTo>
                    <a:pt x="64" y="225"/>
                    <a:pt x="63" y="226"/>
                    <a:pt x="62" y="226"/>
                  </a:cubicBezTo>
                  <a:cubicBezTo>
                    <a:pt x="61" y="225"/>
                    <a:pt x="59" y="224"/>
                    <a:pt x="59" y="223"/>
                  </a:cubicBezTo>
                  <a:cubicBezTo>
                    <a:pt x="59" y="223"/>
                    <a:pt x="59" y="223"/>
                    <a:pt x="58" y="222"/>
                  </a:cubicBezTo>
                  <a:cubicBezTo>
                    <a:pt x="58" y="222"/>
                    <a:pt x="58" y="222"/>
                    <a:pt x="58" y="222"/>
                  </a:cubicBezTo>
                  <a:cubicBezTo>
                    <a:pt x="58" y="222"/>
                    <a:pt x="58" y="222"/>
                    <a:pt x="58" y="222"/>
                  </a:cubicBezTo>
                  <a:cubicBezTo>
                    <a:pt x="59" y="221"/>
                    <a:pt x="60" y="222"/>
                    <a:pt x="61" y="222"/>
                  </a:cubicBezTo>
                  <a:cubicBezTo>
                    <a:pt x="62" y="221"/>
                    <a:pt x="62" y="221"/>
                    <a:pt x="62" y="221"/>
                  </a:cubicBezTo>
                  <a:cubicBezTo>
                    <a:pt x="64" y="219"/>
                    <a:pt x="65" y="218"/>
                    <a:pt x="65" y="215"/>
                  </a:cubicBezTo>
                  <a:cubicBezTo>
                    <a:pt x="66" y="211"/>
                    <a:pt x="68" y="207"/>
                    <a:pt x="68" y="202"/>
                  </a:cubicBezTo>
                  <a:cubicBezTo>
                    <a:pt x="69" y="200"/>
                    <a:pt x="69" y="197"/>
                    <a:pt x="69" y="195"/>
                  </a:cubicBezTo>
                  <a:cubicBezTo>
                    <a:pt x="69" y="193"/>
                    <a:pt x="69" y="190"/>
                    <a:pt x="70" y="188"/>
                  </a:cubicBezTo>
                  <a:cubicBezTo>
                    <a:pt x="72" y="187"/>
                    <a:pt x="74" y="189"/>
                    <a:pt x="73" y="186"/>
                  </a:cubicBezTo>
                  <a:cubicBezTo>
                    <a:pt x="72" y="184"/>
                    <a:pt x="71" y="185"/>
                    <a:pt x="70" y="187"/>
                  </a:cubicBezTo>
                  <a:cubicBezTo>
                    <a:pt x="69" y="186"/>
                    <a:pt x="70" y="182"/>
                    <a:pt x="70" y="181"/>
                  </a:cubicBezTo>
                  <a:cubicBezTo>
                    <a:pt x="70" y="178"/>
                    <a:pt x="70" y="177"/>
                    <a:pt x="70" y="174"/>
                  </a:cubicBezTo>
                  <a:cubicBezTo>
                    <a:pt x="71" y="172"/>
                    <a:pt x="71" y="170"/>
                    <a:pt x="71" y="168"/>
                  </a:cubicBezTo>
                  <a:cubicBezTo>
                    <a:pt x="71" y="166"/>
                    <a:pt x="71" y="163"/>
                    <a:pt x="73" y="164"/>
                  </a:cubicBezTo>
                  <a:cubicBezTo>
                    <a:pt x="76" y="165"/>
                    <a:pt x="78" y="169"/>
                    <a:pt x="79" y="171"/>
                  </a:cubicBezTo>
                  <a:cubicBezTo>
                    <a:pt x="80" y="174"/>
                    <a:pt x="80" y="175"/>
                    <a:pt x="81" y="177"/>
                  </a:cubicBezTo>
                  <a:cubicBezTo>
                    <a:pt x="82" y="178"/>
                    <a:pt x="83" y="178"/>
                    <a:pt x="83" y="179"/>
                  </a:cubicBezTo>
                  <a:cubicBezTo>
                    <a:pt x="84" y="180"/>
                    <a:pt x="84" y="181"/>
                    <a:pt x="84" y="181"/>
                  </a:cubicBezTo>
                  <a:cubicBezTo>
                    <a:pt x="86" y="180"/>
                    <a:pt x="83" y="178"/>
                    <a:pt x="82" y="177"/>
                  </a:cubicBezTo>
                  <a:cubicBezTo>
                    <a:pt x="81" y="174"/>
                    <a:pt x="80" y="172"/>
                    <a:pt x="80" y="169"/>
                  </a:cubicBezTo>
                  <a:cubicBezTo>
                    <a:pt x="80" y="167"/>
                    <a:pt x="79" y="165"/>
                    <a:pt x="77" y="164"/>
                  </a:cubicBezTo>
                  <a:cubicBezTo>
                    <a:pt x="75" y="162"/>
                    <a:pt x="73" y="161"/>
                    <a:pt x="71" y="159"/>
                  </a:cubicBezTo>
                  <a:cubicBezTo>
                    <a:pt x="69" y="158"/>
                    <a:pt x="71" y="155"/>
                    <a:pt x="69" y="153"/>
                  </a:cubicBezTo>
                  <a:cubicBezTo>
                    <a:pt x="68" y="153"/>
                    <a:pt x="65" y="150"/>
                    <a:pt x="67" y="149"/>
                  </a:cubicBezTo>
                  <a:cubicBezTo>
                    <a:pt x="68" y="149"/>
                    <a:pt x="70" y="152"/>
                    <a:pt x="71" y="153"/>
                  </a:cubicBezTo>
                  <a:cubicBezTo>
                    <a:pt x="71" y="154"/>
                    <a:pt x="72" y="159"/>
                    <a:pt x="75" y="159"/>
                  </a:cubicBezTo>
                  <a:cubicBezTo>
                    <a:pt x="75" y="157"/>
                    <a:pt x="73" y="157"/>
                    <a:pt x="73" y="156"/>
                  </a:cubicBezTo>
                  <a:cubicBezTo>
                    <a:pt x="72" y="155"/>
                    <a:pt x="72" y="154"/>
                    <a:pt x="73" y="153"/>
                  </a:cubicBezTo>
                  <a:cubicBezTo>
                    <a:pt x="73" y="153"/>
                    <a:pt x="73" y="152"/>
                    <a:pt x="73" y="151"/>
                  </a:cubicBezTo>
                  <a:cubicBezTo>
                    <a:pt x="73" y="151"/>
                    <a:pt x="72" y="151"/>
                    <a:pt x="72" y="150"/>
                  </a:cubicBezTo>
                  <a:cubicBezTo>
                    <a:pt x="72" y="150"/>
                    <a:pt x="73" y="150"/>
                    <a:pt x="73" y="150"/>
                  </a:cubicBezTo>
                  <a:cubicBezTo>
                    <a:pt x="72" y="148"/>
                    <a:pt x="70" y="146"/>
                    <a:pt x="71" y="144"/>
                  </a:cubicBezTo>
                  <a:cubicBezTo>
                    <a:pt x="71" y="143"/>
                    <a:pt x="72" y="143"/>
                    <a:pt x="72" y="143"/>
                  </a:cubicBezTo>
                  <a:cubicBezTo>
                    <a:pt x="73" y="141"/>
                    <a:pt x="71" y="142"/>
                    <a:pt x="70" y="142"/>
                  </a:cubicBezTo>
                  <a:cubicBezTo>
                    <a:pt x="70" y="142"/>
                    <a:pt x="70" y="142"/>
                    <a:pt x="70" y="142"/>
                  </a:cubicBezTo>
                  <a:cubicBezTo>
                    <a:pt x="69" y="142"/>
                    <a:pt x="69" y="142"/>
                    <a:pt x="68" y="141"/>
                  </a:cubicBezTo>
                  <a:cubicBezTo>
                    <a:pt x="67" y="141"/>
                    <a:pt x="66" y="141"/>
                    <a:pt x="65" y="140"/>
                  </a:cubicBezTo>
                  <a:cubicBezTo>
                    <a:pt x="65" y="140"/>
                    <a:pt x="65" y="139"/>
                    <a:pt x="64" y="138"/>
                  </a:cubicBezTo>
                  <a:cubicBezTo>
                    <a:pt x="64" y="138"/>
                    <a:pt x="62" y="138"/>
                    <a:pt x="61" y="137"/>
                  </a:cubicBezTo>
                  <a:cubicBezTo>
                    <a:pt x="61" y="137"/>
                    <a:pt x="59" y="137"/>
                    <a:pt x="59" y="136"/>
                  </a:cubicBezTo>
                  <a:cubicBezTo>
                    <a:pt x="58" y="135"/>
                    <a:pt x="58" y="133"/>
                    <a:pt x="57" y="132"/>
                  </a:cubicBezTo>
                  <a:cubicBezTo>
                    <a:pt x="55" y="129"/>
                    <a:pt x="52" y="127"/>
                    <a:pt x="52" y="124"/>
                  </a:cubicBezTo>
                  <a:cubicBezTo>
                    <a:pt x="53" y="124"/>
                    <a:pt x="55" y="123"/>
                    <a:pt x="55" y="121"/>
                  </a:cubicBezTo>
                  <a:cubicBezTo>
                    <a:pt x="55" y="120"/>
                    <a:pt x="54" y="119"/>
                    <a:pt x="52" y="119"/>
                  </a:cubicBezTo>
                  <a:cubicBezTo>
                    <a:pt x="52" y="119"/>
                    <a:pt x="51" y="119"/>
                    <a:pt x="50" y="118"/>
                  </a:cubicBezTo>
                  <a:cubicBezTo>
                    <a:pt x="50" y="117"/>
                    <a:pt x="51" y="118"/>
                    <a:pt x="51" y="117"/>
                  </a:cubicBezTo>
                  <a:cubicBezTo>
                    <a:pt x="51" y="115"/>
                    <a:pt x="51" y="114"/>
                    <a:pt x="53" y="114"/>
                  </a:cubicBezTo>
                  <a:cubicBezTo>
                    <a:pt x="53" y="114"/>
                    <a:pt x="57" y="114"/>
                    <a:pt x="56" y="113"/>
                  </a:cubicBezTo>
                  <a:cubicBezTo>
                    <a:pt x="55" y="112"/>
                    <a:pt x="52" y="113"/>
                    <a:pt x="51" y="113"/>
                  </a:cubicBezTo>
                  <a:cubicBezTo>
                    <a:pt x="50" y="114"/>
                    <a:pt x="50" y="115"/>
                    <a:pt x="49" y="115"/>
                  </a:cubicBezTo>
                  <a:cubicBezTo>
                    <a:pt x="48" y="115"/>
                    <a:pt x="48" y="114"/>
                    <a:pt x="47" y="114"/>
                  </a:cubicBezTo>
                  <a:cubicBezTo>
                    <a:pt x="47" y="114"/>
                    <a:pt x="46" y="114"/>
                    <a:pt x="46" y="114"/>
                  </a:cubicBezTo>
                  <a:cubicBezTo>
                    <a:pt x="45" y="114"/>
                    <a:pt x="44" y="113"/>
                    <a:pt x="43" y="113"/>
                  </a:cubicBezTo>
                  <a:cubicBezTo>
                    <a:pt x="44" y="113"/>
                    <a:pt x="45" y="113"/>
                    <a:pt x="45" y="112"/>
                  </a:cubicBezTo>
                  <a:cubicBezTo>
                    <a:pt x="45" y="112"/>
                    <a:pt x="44" y="111"/>
                    <a:pt x="44" y="111"/>
                  </a:cubicBezTo>
                  <a:cubicBezTo>
                    <a:pt x="44" y="110"/>
                    <a:pt x="46" y="110"/>
                    <a:pt x="45" y="108"/>
                  </a:cubicBezTo>
                  <a:cubicBezTo>
                    <a:pt x="45" y="107"/>
                    <a:pt x="45" y="107"/>
                    <a:pt x="43" y="107"/>
                  </a:cubicBezTo>
                  <a:cubicBezTo>
                    <a:pt x="43" y="107"/>
                    <a:pt x="42" y="108"/>
                    <a:pt x="42" y="108"/>
                  </a:cubicBezTo>
                  <a:cubicBezTo>
                    <a:pt x="40" y="108"/>
                    <a:pt x="39" y="108"/>
                    <a:pt x="38" y="107"/>
                  </a:cubicBezTo>
                  <a:cubicBezTo>
                    <a:pt x="37" y="107"/>
                    <a:pt x="34" y="105"/>
                    <a:pt x="33" y="107"/>
                  </a:cubicBezTo>
                  <a:cubicBezTo>
                    <a:pt x="33" y="107"/>
                    <a:pt x="34" y="109"/>
                    <a:pt x="33" y="108"/>
                  </a:cubicBezTo>
                  <a:cubicBezTo>
                    <a:pt x="31" y="108"/>
                    <a:pt x="32" y="105"/>
                    <a:pt x="31" y="104"/>
                  </a:cubicBezTo>
                  <a:cubicBezTo>
                    <a:pt x="30" y="102"/>
                    <a:pt x="28" y="102"/>
                    <a:pt x="26" y="102"/>
                  </a:cubicBezTo>
                  <a:cubicBezTo>
                    <a:pt x="26" y="102"/>
                    <a:pt x="26" y="101"/>
                    <a:pt x="26" y="101"/>
                  </a:cubicBezTo>
                  <a:cubicBezTo>
                    <a:pt x="25" y="100"/>
                    <a:pt x="25" y="100"/>
                    <a:pt x="24" y="100"/>
                  </a:cubicBezTo>
                  <a:cubicBezTo>
                    <a:pt x="23" y="99"/>
                    <a:pt x="22" y="99"/>
                    <a:pt x="20" y="99"/>
                  </a:cubicBezTo>
                  <a:cubicBezTo>
                    <a:pt x="19" y="99"/>
                    <a:pt x="18" y="99"/>
                    <a:pt x="17" y="98"/>
                  </a:cubicBezTo>
                  <a:cubicBezTo>
                    <a:pt x="17" y="98"/>
                    <a:pt x="17" y="97"/>
                    <a:pt x="16" y="96"/>
                  </a:cubicBezTo>
                  <a:cubicBezTo>
                    <a:pt x="15" y="96"/>
                    <a:pt x="16" y="97"/>
                    <a:pt x="15" y="98"/>
                  </a:cubicBezTo>
                  <a:cubicBezTo>
                    <a:pt x="14" y="97"/>
                    <a:pt x="14" y="97"/>
                    <a:pt x="13" y="98"/>
                  </a:cubicBezTo>
                  <a:cubicBezTo>
                    <a:pt x="13" y="98"/>
                    <a:pt x="12" y="98"/>
                    <a:pt x="12" y="99"/>
                  </a:cubicBezTo>
                  <a:cubicBezTo>
                    <a:pt x="12" y="99"/>
                    <a:pt x="11" y="99"/>
                    <a:pt x="10" y="99"/>
                  </a:cubicBezTo>
                  <a:cubicBezTo>
                    <a:pt x="8" y="99"/>
                    <a:pt x="9" y="99"/>
                    <a:pt x="9" y="97"/>
                  </a:cubicBezTo>
                  <a:cubicBezTo>
                    <a:pt x="8" y="95"/>
                    <a:pt x="7" y="94"/>
                    <a:pt x="5" y="93"/>
                  </a:cubicBezTo>
                  <a:cubicBezTo>
                    <a:pt x="4" y="92"/>
                    <a:pt x="0" y="92"/>
                    <a:pt x="3" y="91"/>
                  </a:cubicBezTo>
                  <a:cubicBezTo>
                    <a:pt x="4" y="90"/>
                    <a:pt x="13" y="90"/>
                    <a:pt x="9" y="87"/>
                  </a:cubicBezTo>
                  <a:cubicBezTo>
                    <a:pt x="9" y="87"/>
                    <a:pt x="7" y="86"/>
                    <a:pt x="7" y="86"/>
                  </a:cubicBezTo>
                  <a:cubicBezTo>
                    <a:pt x="6" y="87"/>
                    <a:pt x="6" y="88"/>
                    <a:pt x="5" y="88"/>
                  </a:cubicBezTo>
                  <a:cubicBezTo>
                    <a:pt x="4" y="88"/>
                    <a:pt x="5" y="87"/>
                    <a:pt x="4" y="87"/>
                  </a:cubicBezTo>
                  <a:cubicBezTo>
                    <a:pt x="4" y="86"/>
                    <a:pt x="3" y="85"/>
                    <a:pt x="3" y="85"/>
                  </a:cubicBezTo>
                  <a:cubicBezTo>
                    <a:pt x="4" y="84"/>
                    <a:pt x="5" y="84"/>
                    <a:pt x="6" y="84"/>
                  </a:cubicBezTo>
                  <a:cubicBezTo>
                    <a:pt x="7" y="84"/>
                    <a:pt x="8" y="85"/>
                    <a:pt x="8" y="85"/>
                  </a:cubicBezTo>
                  <a:cubicBezTo>
                    <a:pt x="9" y="83"/>
                    <a:pt x="9" y="84"/>
                    <a:pt x="7" y="83"/>
                  </a:cubicBezTo>
                  <a:cubicBezTo>
                    <a:pt x="7" y="82"/>
                    <a:pt x="10" y="81"/>
                    <a:pt x="10" y="81"/>
                  </a:cubicBezTo>
                  <a:cubicBezTo>
                    <a:pt x="10" y="80"/>
                    <a:pt x="7" y="81"/>
                    <a:pt x="7" y="82"/>
                  </a:cubicBezTo>
                  <a:cubicBezTo>
                    <a:pt x="5" y="82"/>
                    <a:pt x="4" y="83"/>
                    <a:pt x="2" y="83"/>
                  </a:cubicBezTo>
                  <a:cubicBezTo>
                    <a:pt x="0" y="83"/>
                    <a:pt x="0" y="81"/>
                    <a:pt x="0" y="80"/>
                  </a:cubicBezTo>
                  <a:cubicBezTo>
                    <a:pt x="1" y="79"/>
                    <a:pt x="1" y="78"/>
                    <a:pt x="1" y="77"/>
                  </a:cubicBezTo>
                  <a:cubicBezTo>
                    <a:pt x="2" y="76"/>
                    <a:pt x="2" y="77"/>
                    <a:pt x="3" y="77"/>
                  </a:cubicBezTo>
                  <a:cubicBezTo>
                    <a:pt x="4" y="76"/>
                    <a:pt x="6" y="75"/>
                    <a:pt x="7" y="75"/>
                  </a:cubicBezTo>
                  <a:cubicBezTo>
                    <a:pt x="8" y="74"/>
                    <a:pt x="8" y="73"/>
                    <a:pt x="9" y="73"/>
                  </a:cubicBezTo>
                  <a:cubicBezTo>
                    <a:pt x="10" y="73"/>
                    <a:pt x="10" y="74"/>
                    <a:pt x="10" y="74"/>
                  </a:cubicBezTo>
                  <a:cubicBezTo>
                    <a:pt x="11" y="74"/>
                    <a:pt x="12" y="73"/>
                    <a:pt x="13" y="73"/>
                  </a:cubicBezTo>
                  <a:cubicBezTo>
                    <a:pt x="14" y="73"/>
                    <a:pt x="14" y="73"/>
                    <a:pt x="15" y="73"/>
                  </a:cubicBezTo>
                  <a:cubicBezTo>
                    <a:pt x="15" y="73"/>
                    <a:pt x="15" y="72"/>
                    <a:pt x="16" y="72"/>
                  </a:cubicBezTo>
                  <a:cubicBezTo>
                    <a:pt x="17" y="75"/>
                    <a:pt x="18" y="71"/>
                    <a:pt x="20" y="71"/>
                  </a:cubicBezTo>
                  <a:cubicBezTo>
                    <a:pt x="22" y="71"/>
                    <a:pt x="23" y="74"/>
                    <a:pt x="24" y="72"/>
                  </a:cubicBezTo>
                  <a:cubicBezTo>
                    <a:pt x="25" y="71"/>
                    <a:pt x="23" y="68"/>
                    <a:pt x="26" y="68"/>
                  </a:cubicBezTo>
                  <a:cubicBezTo>
                    <a:pt x="27" y="68"/>
                    <a:pt x="27" y="69"/>
                    <a:pt x="28" y="69"/>
                  </a:cubicBezTo>
                  <a:cubicBezTo>
                    <a:pt x="29" y="69"/>
                    <a:pt x="30" y="68"/>
                    <a:pt x="31" y="67"/>
                  </a:cubicBezTo>
                  <a:cubicBezTo>
                    <a:pt x="31" y="69"/>
                    <a:pt x="32" y="67"/>
                    <a:pt x="32" y="67"/>
                  </a:cubicBezTo>
                  <a:cubicBezTo>
                    <a:pt x="33" y="67"/>
                    <a:pt x="33" y="68"/>
                    <a:pt x="34" y="68"/>
                  </a:cubicBezTo>
                  <a:cubicBezTo>
                    <a:pt x="35" y="69"/>
                    <a:pt x="35" y="70"/>
                    <a:pt x="37" y="71"/>
                  </a:cubicBezTo>
                  <a:cubicBezTo>
                    <a:pt x="37" y="72"/>
                    <a:pt x="39" y="75"/>
                    <a:pt x="40" y="76"/>
                  </a:cubicBezTo>
                  <a:cubicBezTo>
                    <a:pt x="41" y="78"/>
                    <a:pt x="41" y="78"/>
                    <a:pt x="43" y="77"/>
                  </a:cubicBezTo>
                  <a:cubicBezTo>
                    <a:pt x="45" y="76"/>
                    <a:pt x="46" y="75"/>
                    <a:pt x="48" y="74"/>
                  </a:cubicBezTo>
                  <a:cubicBezTo>
                    <a:pt x="49" y="73"/>
                    <a:pt x="48" y="72"/>
                    <a:pt x="49" y="73"/>
                  </a:cubicBezTo>
                  <a:cubicBezTo>
                    <a:pt x="50" y="73"/>
                    <a:pt x="50" y="75"/>
                    <a:pt x="51" y="76"/>
                  </a:cubicBezTo>
                  <a:cubicBezTo>
                    <a:pt x="52" y="76"/>
                    <a:pt x="52" y="75"/>
                    <a:pt x="52" y="74"/>
                  </a:cubicBezTo>
                  <a:cubicBezTo>
                    <a:pt x="53" y="74"/>
                    <a:pt x="54" y="74"/>
                    <a:pt x="54" y="74"/>
                  </a:cubicBezTo>
                  <a:cubicBezTo>
                    <a:pt x="55" y="74"/>
                    <a:pt x="56" y="72"/>
                    <a:pt x="57" y="72"/>
                  </a:cubicBezTo>
                  <a:cubicBezTo>
                    <a:pt x="58" y="72"/>
                    <a:pt x="58" y="74"/>
                    <a:pt x="59" y="75"/>
                  </a:cubicBezTo>
                  <a:cubicBezTo>
                    <a:pt x="60" y="75"/>
                    <a:pt x="62" y="75"/>
                    <a:pt x="63" y="74"/>
                  </a:cubicBezTo>
                  <a:cubicBezTo>
                    <a:pt x="64" y="74"/>
                    <a:pt x="65" y="75"/>
                    <a:pt x="66" y="74"/>
                  </a:cubicBezTo>
                  <a:cubicBezTo>
                    <a:pt x="66" y="73"/>
                    <a:pt x="66" y="74"/>
                    <a:pt x="65" y="73"/>
                  </a:cubicBezTo>
                  <a:cubicBezTo>
                    <a:pt x="65" y="73"/>
                    <a:pt x="65" y="72"/>
                    <a:pt x="64" y="72"/>
                  </a:cubicBezTo>
                  <a:cubicBezTo>
                    <a:pt x="63" y="71"/>
                    <a:pt x="63" y="70"/>
                    <a:pt x="63" y="68"/>
                  </a:cubicBezTo>
                  <a:cubicBezTo>
                    <a:pt x="63" y="67"/>
                    <a:pt x="64" y="65"/>
                    <a:pt x="63" y="64"/>
                  </a:cubicBezTo>
                  <a:cubicBezTo>
                    <a:pt x="63" y="62"/>
                    <a:pt x="62" y="61"/>
                    <a:pt x="63" y="60"/>
                  </a:cubicBezTo>
                  <a:cubicBezTo>
                    <a:pt x="63" y="59"/>
                    <a:pt x="62" y="59"/>
                    <a:pt x="63" y="57"/>
                  </a:cubicBezTo>
                  <a:cubicBezTo>
                    <a:pt x="63" y="57"/>
                    <a:pt x="64" y="57"/>
                    <a:pt x="64" y="57"/>
                  </a:cubicBezTo>
                  <a:cubicBezTo>
                    <a:pt x="61" y="56"/>
                    <a:pt x="61" y="55"/>
                    <a:pt x="60" y="53"/>
                  </a:cubicBezTo>
                  <a:cubicBezTo>
                    <a:pt x="60" y="52"/>
                    <a:pt x="59" y="52"/>
                    <a:pt x="59" y="52"/>
                  </a:cubicBezTo>
                  <a:cubicBezTo>
                    <a:pt x="58" y="51"/>
                    <a:pt x="59" y="51"/>
                    <a:pt x="58" y="50"/>
                  </a:cubicBezTo>
                  <a:cubicBezTo>
                    <a:pt x="58" y="50"/>
                    <a:pt x="58" y="49"/>
                    <a:pt x="57" y="49"/>
                  </a:cubicBezTo>
                  <a:cubicBezTo>
                    <a:pt x="57" y="47"/>
                    <a:pt x="58" y="47"/>
                    <a:pt x="58" y="46"/>
                  </a:cubicBezTo>
                  <a:cubicBezTo>
                    <a:pt x="58" y="44"/>
                    <a:pt x="56" y="44"/>
                    <a:pt x="56" y="43"/>
                  </a:cubicBezTo>
                  <a:cubicBezTo>
                    <a:pt x="56" y="41"/>
                    <a:pt x="59" y="42"/>
                    <a:pt x="60" y="43"/>
                  </a:cubicBezTo>
                  <a:cubicBezTo>
                    <a:pt x="61" y="43"/>
                    <a:pt x="62" y="43"/>
                    <a:pt x="62" y="44"/>
                  </a:cubicBezTo>
                  <a:cubicBezTo>
                    <a:pt x="64" y="44"/>
                    <a:pt x="64" y="44"/>
                    <a:pt x="65" y="43"/>
                  </a:cubicBezTo>
                  <a:cubicBezTo>
                    <a:pt x="67" y="42"/>
                    <a:pt x="68" y="41"/>
                    <a:pt x="69" y="43"/>
                  </a:cubicBezTo>
                  <a:cubicBezTo>
                    <a:pt x="70" y="43"/>
                    <a:pt x="70" y="44"/>
                    <a:pt x="70" y="45"/>
                  </a:cubicBezTo>
                  <a:cubicBezTo>
                    <a:pt x="70" y="46"/>
                    <a:pt x="69" y="46"/>
                    <a:pt x="69" y="47"/>
                  </a:cubicBezTo>
                  <a:cubicBezTo>
                    <a:pt x="69" y="48"/>
                    <a:pt x="72" y="53"/>
                    <a:pt x="72" y="53"/>
                  </a:cubicBezTo>
                  <a:cubicBezTo>
                    <a:pt x="73" y="53"/>
                    <a:pt x="72" y="52"/>
                    <a:pt x="72" y="52"/>
                  </a:cubicBezTo>
                  <a:cubicBezTo>
                    <a:pt x="73" y="52"/>
                    <a:pt x="73" y="52"/>
                    <a:pt x="73" y="52"/>
                  </a:cubicBezTo>
                  <a:cubicBezTo>
                    <a:pt x="75" y="51"/>
                    <a:pt x="76" y="52"/>
                    <a:pt x="77" y="52"/>
                  </a:cubicBezTo>
                  <a:cubicBezTo>
                    <a:pt x="79" y="53"/>
                    <a:pt x="81" y="53"/>
                    <a:pt x="83" y="53"/>
                  </a:cubicBezTo>
                  <a:cubicBezTo>
                    <a:pt x="84" y="53"/>
                    <a:pt x="85" y="53"/>
                    <a:pt x="86" y="53"/>
                  </a:cubicBezTo>
                  <a:cubicBezTo>
                    <a:pt x="87" y="54"/>
                    <a:pt x="89" y="55"/>
                    <a:pt x="90" y="55"/>
                  </a:cubicBezTo>
                  <a:cubicBezTo>
                    <a:pt x="92" y="55"/>
                    <a:pt x="94" y="54"/>
                    <a:pt x="95" y="53"/>
                  </a:cubicBezTo>
                  <a:cubicBezTo>
                    <a:pt x="97" y="52"/>
                    <a:pt x="98" y="51"/>
                    <a:pt x="100" y="51"/>
                  </a:cubicBezTo>
                  <a:cubicBezTo>
                    <a:pt x="102" y="51"/>
                    <a:pt x="104" y="50"/>
                    <a:pt x="104" y="48"/>
                  </a:cubicBezTo>
                  <a:cubicBezTo>
                    <a:pt x="104" y="48"/>
                    <a:pt x="102" y="49"/>
                    <a:pt x="102" y="50"/>
                  </a:cubicBezTo>
                  <a:cubicBezTo>
                    <a:pt x="101" y="50"/>
                    <a:pt x="100" y="50"/>
                    <a:pt x="99" y="50"/>
                  </a:cubicBezTo>
                  <a:cubicBezTo>
                    <a:pt x="98" y="50"/>
                    <a:pt x="96" y="49"/>
                    <a:pt x="95" y="48"/>
                  </a:cubicBezTo>
                  <a:cubicBezTo>
                    <a:pt x="95" y="48"/>
                    <a:pt x="95" y="47"/>
                    <a:pt x="95" y="47"/>
                  </a:cubicBezTo>
                  <a:cubicBezTo>
                    <a:pt x="95" y="47"/>
                    <a:pt x="96" y="46"/>
                    <a:pt x="96" y="46"/>
                  </a:cubicBezTo>
                  <a:cubicBezTo>
                    <a:pt x="97" y="44"/>
                    <a:pt x="97" y="43"/>
                    <a:pt x="99" y="42"/>
                  </a:cubicBezTo>
                  <a:cubicBezTo>
                    <a:pt x="102" y="39"/>
                    <a:pt x="106" y="38"/>
                    <a:pt x="110" y="37"/>
                  </a:cubicBezTo>
                  <a:cubicBezTo>
                    <a:pt x="114" y="36"/>
                    <a:pt x="117" y="35"/>
                    <a:pt x="120" y="32"/>
                  </a:cubicBezTo>
                  <a:cubicBezTo>
                    <a:pt x="122" y="31"/>
                    <a:pt x="122" y="29"/>
                    <a:pt x="123" y="28"/>
                  </a:cubicBezTo>
                  <a:cubicBezTo>
                    <a:pt x="125" y="26"/>
                    <a:pt x="125" y="28"/>
                    <a:pt x="127" y="28"/>
                  </a:cubicBezTo>
                  <a:cubicBezTo>
                    <a:pt x="127" y="29"/>
                    <a:pt x="127" y="28"/>
                    <a:pt x="127" y="27"/>
                  </a:cubicBezTo>
                  <a:cubicBezTo>
                    <a:pt x="126" y="26"/>
                    <a:pt x="125" y="26"/>
                    <a:pt x="124" y="25"/>
                  </a:cubicBezTo>
                  <a:cubicBezTo>
                    <a:pt x="124" y="24"/>
                    <a:pt x="124" y="24"/>
                    <a:pt x="125" y="23"/>
                  </a:cubicBezTo>
                  <a:cubicBezTo>
                    <a:pt x="125" y="22"/>
                    <a:pt x="125" y="23"/>
                    <a:pt x="125" y="22"/>
                  </a:cubicBezTo>
                  <a:cubicBezTo>
                    <a:pt x="125" y="22"/>
                    <a:pt x="124" y="21"/>
                    <a:pt x="124" y="21"/>
                  </a:cubicBezTo>
                  <a:cubicBezTo>
                    <a:pt x="124" y="20"/>
                    <a:pt x="124" y="20"/>
                    <a:pt x="124" y="19"/>
                  </a:cubicBezTo>
                  <a:cubicBezTo>
                    <a:pt x="125" y="17"/>
                    <a:pt x="125" y="16"/>
                    <a:pt x="124" y="14"/>
                  </a:cubicBezTo>
                  <a:cubicBezTo>
                    <a:pt x="124" y="12"/>
                    <a:pt x="125" y="11"/>
                    <a:pt x="125" y="8"/>
                  </a:cubicBezTo>
                  <a:cubicBezTo>
                    <a:pt x="125" y="7"/>
                    <a:pt x="125" y="7"/>
                    <a:pt x="127" y="6"/>
                  </a:cubicBezTo>
                  <a:cubicBezTo>
                    <a:pt x="128" y="5"/>
                    <a:pt x="130" y="3"/>
                    <a:pt x="132" y="3"/>
                  </a:cubicBezTo>
                  <a:cubicBezTo>
                    <a:pt x="136" y="2"/>
                    <a:pt x="139" y="1"/>
                    <a:pt x="143" y="0"/>
                  </a:cubicBezTo>
                  <a:cubicBezTo>
                    <a:pt x="143" y="1"/>
                    <a:pt x="144" y="2"/>
                    <a:pt x="144" y="3"/>
                  </a:cubicBezTo>
                  <a:cubicBezTo>
                    <a:pt x="145" y="4"/>
                    <a:pt x="144" y="4"/>
                    <a:pt x="144" y="5"/>
                  </a:cubicBezTo>
                  <a:cubicBezTo>
                    <a:pt x="144" y="9"/>
                    <a:pt x="146" y="8"/>
                    <a:pt x="147" y="9"/>
                  </a:cubicBezTo>
                  <a:cubicBezTo>
                    <a:pt x="148" y="10"/>
                    <a:pt x="148" y="11"/>
                    <a:pt x="149" y="12"/>
                  </a:cubicBezTo>
                  <a:cubicBezTo>
                    <a:pt x="150" y="12"/>
                    <a:pt x="150" y="11"/>
                    <a:pt x="151" y="11"/>
                  </a:cubicBezTo>
                  <a:cubicBezTo>
                    <a:pt x="153" y="10"/>
                    <a:pt x="155" y="9"/>
                    <a:pt x="156" y="11"/>
                  </a:cubicBezTo>
                  <a:cubicBezTo>
                    <a:pt x="157" y="13"/>
                    <a:pt x="157" y="15"/>
                    <a:pt x="158" y="17"/>
                  </a:cubicBezTo>
                  <a:cubicBezTo>
                    <a:pt x="159" y="19"/>
                    <a:pt x="161" y="18"/>
                    <a:pt x="163" y="18"/>
                  </a:cubicBezTo>
                  <a:cubicBezTo>
                    <a:pt x="166" y="19"/>
                    <a:pt x="164" y="23"/>
                    <a:pt x="166" y="25"/>
                  </a:cubicBezTo>
                  <a:cubicBezTo>
                    <a:pt x="167" y="25"/>
                    <a:pt x="172" y="24"/>
                    <a:pt x="172" y="23"/>
                  </a:cubicBezTo>
                  <a:cubicBezTo>
                    <a:pt x="173" y="24"/>
                    <a:pt x="175" y="25"/>
                    <a:pt x="176" y="26"/>
                  </a:cubicBezTo>
                  <a:cubicBezTo>
                    <a:pt x="176" y="27"/>
                    <a:pt x="176" y="26"/>
                    <a:pt x="176" y="27"/>
                  </a:cubicBezTo>
                  <a:cubicBezTo>
                    <a:pt x="176" y="28"/>
                    <a:pt x="175" y="29"/>
                    <a:pt x="175" y="30"/>
                  </a:cubicBezTo>
                  <a:cubicBezTo>
                    <a:pt x="175" y="31"/>
                    <a:pt x="176" y="30"/>
                    <a:pt x="176" y="32"/>
                  </a:cubicBezTo>
                  <a:cubicBezTo>
                    <a:pt x="175" y="33"/>
                    <a:pt x="174" y="33"/>
                    <a:pt x="175" y="34"/>
                  </a:cubicBezTo>
                  <a:cubicBezTo>
                    <a:pt x="175" y="35"/>
                    <a:pt x="177" y="35"/>
                    <a:pt x="178" y="35"/>
                  </a:cubicBezTo>
                  <a:cubicBezTo>
                    <a:pt x="180" y="36"/>
                    <a:pt x="183" y="36"/>
                    <a:pt x="184" y="34"/>
                  </a:cubicBezTo>
                  <a:cubicBezTo>
                    <a:pt x="186" y="35"/>
                    <a:pt x="186" y="26"/>
                    <a:pt x="190" y="30"/>
                  </a:cubicBezTo>
                  <a:cubicBezTo>
                    <a:pt x="189" y="30"/>
                    <a:pt x="187" y="33"/>
                    <a:pt x="187" y="34"/>
                  </a:cubicBezTo>
                  <a:cubicBezTo>
                    <a:pt x="187" y="35"/>
                    <a:pt x="189" y="35"/>
                    <a:pt x="189" y="36"/>
                  </a:cubicBezTo>
                  <a:cubicBezTo>
                    <a:pt x="189" y="37"/>
                    <a:pt x="188" y="38"/>
                    <a:pt x="189" y="39"/>
                  </a:cubicBezTo>
                  <a:cubicBezTo>
                    <a:pt x="189" y="40"/>
                    <a:pt x="189" y="39"/>
                    <a:pt x="190" y="40"/>
                  </a:cubicBezTo>
                  <a:cubicBezTo>
                    <a:pt x="191" y="40"/>
                    <a:pt x="191" y="40"/>
                    <a:pt x="192" y="40"/>
                  </a:cubicBezTo>
                  <a:cubicBezTo>
                    <a:pt x="193" y="41"/>
                    <a:pt x="194" y="42"/>
                    <a:pt x="195" y="43"/>
                  </a:cubicBezTo>
                  <a:cubicBezTo>
                    <a:pt x="195" y="43"/>
                    <a:pt x="196" y="43"/>
                    <a:pt x="196" y="43"/>
                  </a:cubicBezTo>
                  <a:cubicBezTo>
                    <a:pt x="197" y="43"/>
                    <a:pt x="197" y="44"/>
                    <a:pt x="197" y="44"/>
                  </a:cubicBezTo>
                  <a:cubicBezTo>
                    <a:pt x="198" y="45"/>
                    <a:pt x="199" y="45"/>
                    <a:pt x="200" y="46"/>
                  </a:cubicBezTo>
                  <a:cubicBezTo>
                    <a:pt x="201" y="47"/>
                    <a:pt x="200" y="49"/>
                    <a:pt x="202" y="49"/>
                  </a:cubicBezTo>
                  <a:cubicBezTo>
                    <a:pt x="202" y="48"/>
                    <a:pt x="204" y="48"/>
                    <a:pt x="205" y="48"/>
                  </a:cubicBezTo>
                  <a:cubicBezTo>
                    <a:pt x="208" y="48"/>
                    <a:pt x="209" y="50"/>
                    <a:pt x="211" y="51"/>
                  </a:cubicBezTo>
                  <a:cubicBezTo>
                    <a:pt x="211" y="51"/>
                    <a:pt x="213" y="50"/>
                    <a:pt x="214" y="50"/>
                  </a:cubicBezTo>
                  <a:cubicBezTo>
                    <a:pt x="215" y="50"/>
                    <a:pt x="215" y="50"/>
                    <a:pt x="216" y="50"/>
                  </a:cubicBezTo>
                  <a:cubicBezTo>
                    <a:pt x="219" y="50"/>
                    <a:pt x="220" y="50"/>
                    <a:pt x="222" y="52"/>
                  </a:cubicBezTo>
                  <a:cubicBezTo>
                    <a:pt x="223" y="53"/>
                    <a:pt x="223" y="54"/>
                    <a:pt x="224" y="56"/>
                  </a:cubicBezTo>
                  <a:cubicBezTo>
                    <a:pt x="225" y="57"/>
                    <a:pt x="225" y="58"/>
                    <a:pt x="227" y="59"/>
                  </a:cubicBezTo>
                  <a:cubicBezTo>
                    <a:pt x="229" y="59"/>
                    <a:pt x="231" y="60"/>
                    <a:pt x="233" y="60"/>
                  </a:cubicBezTo>
                  <a:cubicBezTo>
                    <a:pt x="234" y="60"/>
                    <a:pt x="239" y="60"/>
                    <a:pt x="239" y="59"/>
                  </a:cubicBezTo>
                  <a:cubicBezTo>
                    <a:pt x="240" y="60"/>
                    <a:pt x="241" y="61"/>
                    <a:pt x="242" y="62"/>
                  </a:cubicBezTo>
                  <a:cubicBezTo>
                    <a:pt x="244" y="63"/>
                    <a:pt x="245" y="63"/>
                    <a:pt x="247" y="63"/>
                  </a:cubicBezTo>
                  <a:cubicBezTo>
                    <a:pt x="248" y="62"/>
                    <a:pt x="249" y="63"/>
                    <a:pt x="251" y="64"/>
                  </a:cubicBezTo>
                  <a:cubicBezTo>
                    <a:pt x="251" y="64"/>
                    <a:pt x="254" y="64"/>
                    <a:pt x="254" y="65"/>
                  </a:cubicBezTo>
                  <a:cubicBezTo>
                    <a:pt x="254" y="65"/>
                    <a:pt x="254" y="64"/>
                    <a:pt x="254" y="65"/>
                  </a:cubicBezTo>
                  <a:close/>
                  <a:moveTo>
                    <a:pt x="279" y="259"/>
                  </a:moveTo>
                  <a:cubicBezTo>
                    <a:pt x="281" y="257"/>
                    <a:pt x="281" y="255"/>
                    <a:pt x="281" y="252"/>
                  </a:cubicBezTo>
                  <a:cubicBezTo>
                    <a:pt x="280" y="249"/>
                    <a:pt x="281" y="247"/>
                    <a:pt x="280" y="245"/>
                  </a:cubicBezTo>
                  <a:cubicBezTo>
                    <a:pt x="280" y="243"/>
                    <a:pt x="279" y="243"/>
                    <a:pt x="279" y="242"/>
                  </a:cubicBezTo>
                  <a:cubicBezTo>
                    <a:pt x="279" y="240"/>
                    <a:pt x="279" y="239"/>
                    <a:pt x="279" y="238"/>
                  </a:cubicBezTo>
                  <a:cubicBezTo>
                    <a:pt x="279" y="236"/>
                    <a:pt x="279" y="233"/>
                    <a:pt x="277" y="232"/>
                  </a:cubicBezTo>
                  <a:cubicBezTo>
                    <a:pt x="276" y="233"/>
                    <a:pt x="276" y="236"/>
                    <a:pt x="276" y="238"/>
                  </a:cubicBezTo>
                  <a:cubicBezTo>
                    <a:pt x="277" y="239"/>
                    <a:pt x="277" y="240"/>
                    <a:pt x="276" y="241"/>
                  </a:cubicBezTo>
                  <a:cubicBezTo>
                    <a:pt x="275" y="241"/>
                    <a:pt x="274" y="240"/>
                    <a:pt x="274" y="239"/>
                  </a:cubicBezTo>
                  <a:cubicBezTo>
                    <a:pt x="272" y="240"/>
                    <a:pt x="271" y="242"/>
                    <a:pt x="269" y="242"/>
                  </a:cubicBezTo>
                  <a:cubicBezTo>
                    <a:pt x="268" y="243"/>
                    <a:pt x="265" y="244"/>
                    <a:pt x="264" y="244"/>
                  </a:cubicBezTo>
                  <a:cubicBezTo>
                    <a:pt x="264" y="245"/>
                    <a:pt x="264" y="246"/>
                    <a:pt x="263" y="247"/>
                  </a:cubicBezTo>
                  <a:cubicBezTo>
                    <a:pt x="263" y="247"/>
                    <a:pt x="263" y="247"/>
                    <a:pt x="262" y="247"/>
                  </a:cubicBezTo>
                  <a:cubicBezTo>
                    <a:pt x="261" y="249"/>
                    <a:pt x="261" y="248"/>
                    <a:pt x="262" y="250"/>
                  </a:cubicBezTo>
                  <a:cubicBezTo>
                    <a:pt x="262" y="251"/>
                    <a:pt x="263" y="251"/>
                    <a:pt x="263" y="252"/>
                  </a:cubicBezTo>
                  <a:cubicBezTo>
                    <a:pt x="263" y="253"/>
                    <a:pt x="262" y="253"/>
                    <a:pt x="262" y="254"/>
                  </a:cubicBezTo>
                  <a:cubicBezTo>
                    <a:pt x="262" y="256"/>
                    <a:pt x="264" y="256"/>
                    <a:pt x="264" y="257"/>
                  </a:cubicBezTo>
                  <a:cubicBezTo>
                    <a:pt x="265" y="259"/>
                    <a:pt x="263" y="259"/>
                    <a:pt x="262" y="260"/>
                  </a:cubicBezTo>
                  <a:cubicBezTo>
                    <a:pt x="261" y="262"/>
                    <a:pt x="264" y="261"/>
                    <a:pt x="266" y="262"/>
                  </a:cubicBezTo>
                  <a:cubicBezTo>
                    <a:pt x="266" y="264"/>
                    <a:pt x="263" y="263"/>
                    <a:pt x="263" y="265"/>
                  </a:cubicBezTo>
                  <a:cubicBezTo>
                    <a:pt x="264" y="265"/>
                    <a:pt x="268" y="266"/>
                    <a:pt x="267" y="268"/>
                  </a:cubicBezTo>
                  <a:cubicBezTo>
                    <a:pt x="267" y="269"/>
                    <a:pt x="264" y="268"/>
                    <a:pt x="265" y="270"/>
                  </a:cubicBezTo>
                  <a:cubicBezTo>
                    <a:pt x="266" y="270"/>
                    <a:pt x="267" y="272"/>
                    <a:pt x="268" y="273"/>
                  </a:cubicBezTo>
                  <a:cubicBezTo>
                    <a:pt x="269" y="273"/>
                    <a:pt x="270" y="272"/>
                    <a:pt x="270" y="273"/>
                  </a:cubicBezTo>
                  <a:cubicBezTo>
                    <a:pt x="271" y="273"/>
                    <a:pt x="271" y="273"/>
                    <a:pt x="272" y="274"/>
                  </a:cubicBezTo>
                  <a:cubicBezTo>
                    <a:pt x="273" y="275"/>
                    <a:pt x="273" y="276"/>
                    <a:pt x="274" y="274"/>
                  </a:cubicBezTo>
                  <a:cubicBezTo>
                    <a:pt x="275" y="273"/>
                    <a:pt x="275" y="272"/>
                    <a:pt x="277" y="271"/>
                  </a:cubicBezTo>
                  <a:cubicBezTo>
                    <a:pt x="277" y="270"/>
                    <a:pt x="276" y="270"/>
                    <a:pt x="276" y="269"/>
                  </a:cubicBezTo>
                  <a:cubicBezTo>
                    <a:pt x="276" y="269"/>
                    <a:pt x="277" y="269"/>
                    <a:pt x="277" y="268"/>
                  </a:cubicBezTo>
                  <a:cubicBezTo>
                    <a:pt x="277" y="264"/>
                    <a:pt x="277" y="261"/>
                    <a:pt x="279" y="259"/>
                  </a:cubicBezTo>
                  <a:close/>
                </a:path>
              </a:pathLst>
            </a:custGeom>
            <a:solidFill>
              <a:srgbClr val="F86B6B"/>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6" name="Freeform 47">
              <a:extLst>
                <a:ext uri="{FF2B5EF4-FFF2-40B4-BE49-F238E27FC236}">
                  <a16:creationId xmlns:a16="http://schemas.microsoft.com/office/drawing/2014/main" id="{8789F43C-E79E-EBCA-868F-696AB1B1CEA4}"/>
                </a:ext>
              </a:extLst>
            </p:cNvPr>
            <p:cNvSpPr>
              <a:spLocks noEditPoints="1"/>
            </p:cNvSpPr>
            <p:nvPr/>
          </p:nvSpPr>
          <p:spPr bwMode="auto">
            <a:xfrm>
              <a:off x="7877175" y="2921000"/>
              <a:ext cx="92075" cy="163512"/>
            </a:xfrm>
            <a:custGeom>
              <a:avLst/>
              <a:gdLst>
                <a:gd name="T0" fmla="*/ 8 w 24"/>
                <a:gd name="T1" fmla="*/ 15 h 43"/>
                <a:gd name="T2" fmla="*/ 1 w 24"/>
                <a:gd name="T3" fmla="*/ 11 h 43"/>
                <a:gd name="T4" fmla="*/ 5 w 24"/>
                <a:gd name="T5" fmla="*/ 12 h 43"/>
                <a:gd name="T6" fmla="*/ 8 w 24"/>
                <a:gd name="T7" fmla="*/ 15 h 43"/>
                <a:gd name="T8" fmla="*/ 8 w 24"/>
                <a:gd name="T9" fmla="*/ 15 h 43"/>
                <a:gd name="T10" fmla="*/ 12 w 24"/>
                <a:gd name="T11" fmla="*/ 17 h 43"/>
                <a:gd name="T12" fmla="*/ 14 w 24"/>
                <a:gd name="T13" fmla="*/ 19 h 43"/>
                <a:gd name="T14" fmla="*/ 5 w 24"/>
                <a:gd name="T15" fmla="*/ 4 h 43"/>
                <a:gd name="T16" fmla="*/ 8 w 24"/>
                <a:gd name="T17" fmla="*/ 10 h 43"/>
                <a:gd name="T18" fmla="*/ 12 w 24"/>
                <a:gd name="T19" fmla="*/ 17 h 43"/>
                <a:gd name="T20" fmla="*/ 12 w 24"/>
                <a:gd name="T21" fmla="*/ 17 h 43"/>
                <a:gd name="T22" fmla="*/ 10 w 24"/>
                <a:gd name="T23" fmla="*/ 3 h 43"/>
                <a:gd name="T24" fmla="*/ 11 w 24"/>
                <a:gd name="T25" fmla="*/ 8 h 43"/>
                <a:gd name="T26" fmla="*/ 16 w 24"/>
                <a:gd name="T27" fmla="*/ 13 h 43"/>
                <a:gd name="T28" fmla="*/ 11 w 24"/>
                <a:gd name="T29" fmla="*/ 5 h 43"/>
                <a:gd name="T30" fmla="*/ 10 w 24"/>
                <a:gd name="T31" fmla="*/ 3 h 43"/>
                <a:gd name="T32" fmla="*/ 10 w 24"/>
                <a:gd name="T33" fmla="*/ 3 h 43"/>
                <a:gd name="T34" fmla="*/ 16 w 24"/>
                <a:gd name="T35" fmla="*/ 4 h 43"/>
                <a:gd name="T36" fmla="*/ 18 w 24"/>
                <a:gd name="T37" fmla="*/ 8 h 43"/>
                <a:gd name="T38" fmla="*/ 21 w 24"/>
                <a:gd name="T39" fmla="*/ 7 h 43"/>
                <a:gd name="T40" fmla="*/ 22 w 24"/>
                <a:gd name="T41" fmla="*/ 4 h 43"/>
                <a:gd name="T42" fmla="*/ 20 w 24"/>
                <a:gd name="T43" fmla="*/ 4 h 43"/>
                <a:gd name="T44" fmla="*/ 19 w 24"/>
                <a:gd name="T45" fmla="*/ 2 h 43"/>
                <a:gd name="T46" fmla="*/ 18 w 24"/>
                <a:gd name="T47" fmla="*/ 0 h 43"/>
                <a:gd name="T48" fmla="*/ 18 w 24"/>
                <a:gd name="T49" fmla="*/ 3 h 43"/>
                <a:gd name="T50" fmla="*/ 19 w 24"/>
                <a:gd name="T51" fmla="*/ 6 h 43"/>
                <a:gd name="T52" fmla="*/ 16 w 24"/>
                <a:gd name="T53" fmla="*/ 3 h 43"/>
                <a:gd name="T54" fmla="*/ 16 w 24"/>
                <a:gd name="T55" fmla="*/ 4 h 43"/>
                <a:gd name="T56" fmla="*/ 16 w 24"/>
                <a:gd name="T57" fmla="*/ 4 h 43"/>
                <a:gd name="T58" fmla="*/ 11 w 24"/>
                <a:gd name="T59" fmla="*/ 35 h 43"/>
                <a:gd name="T60" fmla="*/ 14 w 24"/>
                <a:gd name="T61" fmla="*/ 41 h 43"/>
                <a:gd name="T62" fmla="*/ 15 w 24"/>
                <a:gd name="T63" fmla="*/ 38 h 43"/>
                <a:gd name="T64" fmla="*/ 12 w 24"/>
                <a:gd name="T65" fmla="*/ 32 h 43"/>
                <a:gd name="T66" fmla="*/ 11 w 24"/>
                <a:gd name="T67" fmla="*/ 35 h 43"/>
                <a:gd name="T68" fmla="*/ 11 w 24"/>
                <a:gd name="T69" fmla="*/ 35 h 43"/>
                <a:gd name="T70" fmla="*/ 11 w 24"/>
                <a:gd name="T71" fmla="*/ 23 h 43"/>
                <a:gd name="T72" fmla="*/ 14 w 24"/>
                <a:gd name="T73" fmla="*/ 25 h 43"/>
                <a:gd name="T74" fmla="*/ 16 w 24"/>
                <a:gd name="T75" fmla="*/ 27 h 43"/>
                <a:gd name="T76" fmla="*/ 15 w 24"/>
                <a:gd name="T77" fmla="*/ 21 h 43"/>
                <a:gd name="T78" fmla="*/ 11 w 24"/>
                <a:gd name="T79" fmla="*/ 23 h 43"/>
                <a:gd name="T80" fmla="*/ 11 w 24"/>
                <a:gd name="T81"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 h="43">
                  <a:moveTo>
                    <a:pt x="8" y="15"/>
                  </a:moveTo>
                  <a:cubicBezTo>
                    <a:pt x="5" y="15"/>
                    <a:pt x="0" y="15"/>
                    <a:pt x="1" y="11"/>
                  </a:cubicBezTo>
                  <a:cubicBezTo>
                    <a:pt x="2" y="11"/>
                    <a:pt x="4" y="11"/>
                    <a:pt x="5" y="12"/>
                  </a:cubicBezTo>
                  <a:cubicBezTo>
                    <a:pt x="6" y="13"/>
                    <a:pt x="6" y="14"/>
                    <a:pt x="8" y="15"/>
                  </a:cubicBezTo>
                  <a:cubicBezTo>
                    <a:pt x="5" y="15"/>
                    <a:pt x="6" y="14"/>
                    <a:pt x="8" y="15"/>
                  </a:cubicBezTo>
                  <a:close/>
                  <a:moveTo>
                    <a:pt x="12" y="17"/>
                  </a:moveTo>
                  <a:cubicBezTo>
                    <a:pt x="12" y="18"/>
                    <a:pt x="13" y="19"/>
                    <a:pt x="14" y="19"/>
                  </a:cubicBezTo>
                  <a:cubicBezTo>
                    <a:pt x="16" y="17"/>
                    <a:pt x="8" y="3"/>
                    <a:pt x="5" y="4"/>
                  </a:cubicBezTo>
                  <a:cubicBezTo>
                    <a:pt x="4" y="7"/>
                    <a:pt x="7" y="8"/>
                    <a:pt x="8" y="10"/>
                  </a:cubicBezTo>
                  <a:cubicBezTo>
                    <a:pt x="9" y="12"/>
                    <a:pt x="10" y="15"/>
                    <a:pt x="12" y="17"/>
                  </a:cubicBezTo>
                  <a:cubicBezTo>
                    <a:pt x="12" y="18"/>
                    <a:pt x="9" y="13"/>
                    <a:pt x="12" y="17"/>
                  </a:cubicBezTo>
                  <a:close/>
                  <a:moveTo>
                    <a:pt x="10" y="3"/>
                  </a:moveTo>
                  <a:cubicBezTo>
                    <a:pt x="6" y="3"/>
                    <a:pt x="11" y="7"/>
                    <a:pt x="11" y="8"/>
                  </a:cubicBezTo>
                  <a:cubicBezTo>
                    <a:pt x="13" y="10"/>
                    <a:pt x="13" y="13"/>
                    <a:pt x="16" y="13"/>
                  </a:cubicBezTo>
                  <a:cubicBezTo>
                    <a:pt x="17" y="12"/>
                    <a:pt x="14" y="4"/>
                    <a:pt x="11" y="5"/>
                  </a:cubicBezTo>
                  <a:cubicBezTo>
                    <a:pt x="10" y="4"/>
                    <a:pt x="12" y="3"/>
                    <a:pt x="10" y="3"/>
                  </a:cubicBezTo>
                  <a:cubicBezTo>
                    <a:pt x="8" y="3"/>
                    <a:pt x="10" y="3"/>
                    <a:pt x="10" y="3"/>
                  </a:cubicBezTo>
                  <a:close/>
                  <a:moveTo>
                    <a:pt x="16" y="4"/>
                  </a:moveTo>
                  <a:cubicBezTo>
                    <a:pt x="17" y="5"/>
                    <a:pt x="17" y="7"/>
                    <a:pt x="18" y="8"/>
                  </a:cubicBezTo>
                  <a:cubicBezTo>
                    <a:pt x="20" y="9"/>
                    <a:pt x="20" y="8"/>
                    <a:pt x="21" y="7"/>
                  </a:cubicBezTo>
                  <a:cubicBezTo>
                    <a:pt x="22" y="6"/>
                    <a:pt x="24" y="6"/>
                    <a:pt x="22" y="4"/>
                  </a:cubicBezTo>
                  <a:cubicBezTo>
                    <a:pt x="22" y="4"/>
                    <a:pt x="21" y="4"/>
                    <a:pt x="20" y="4"/>
                  </a:cubicBezTo>
                  <a:cubicBezTo>
                    <a:pt x="20" y="4"/>
                    <a:pt x="19" y="2"/>
                    <a:pt x="19" y="2"/>
                  </a:cubicBezTo>
                  <a:cubicBezTo>
                    <a:pt x="19" y="2"/>
                    <a:pt x="19" y="0"/>
                    <a:pt x="18" y="0"/>
                  </a:cubicBezTo>
                  <a:cubicBezTo>
                    <a:pt x="17" y="1"/>
                    <a:pt x="18" y="3"/>
                    <a:pt x="18" y="3"/>
                  </a:cubicBezTo>
                  <a:cubicBezTo>
                    <a:pt x="18" y="4"/>
                    <a:pt x="20" y="6"/>
                    <a:pt x="19" y="6"/>
                  </a:cubicBezTo>
                  <a:cubicBezTo>
                    <a:pt x="18" y="5"/>
                    <a:pt x="17" y="3"/>
                    <a:pt x="16" y="3"/>
                  </a:cubicBezTo>
                  <a:cubicBezTo>
                    <a:pt x="15" y="3"/>
                    <a:pt x="15" y="4"/>
                    <a:pt x="16" y="4"/>
                  </a:cubicBezTo>
                  <a:cubicBezTo>
                    <a:pt x="17" y="5"/>
                    <a:pt x="15" y="4"/>
                    <a:pt x="16" y="4"/>
                  </a:cubicBezTo>
                  <a:close/>
                  <a:moveTo>
                    <a:pt x="11" y="35"/>
                  </a:moveTo>
                  <a:cubicBezTo>
                    <a:pt x="12" y="36"/>
                    <a:pt x="12" y="40"/>
                    <a:pt x="14" y="41"/>
                  </a:cubicBezTo>
                  <a:cubicBezTo>
                    <a:pt x="17" y="43"/>
                    <a:pt x="16" y="39"/>
                    <a:pt x="15" y="38"/>
                  </a:cubicBezTo>
                  <a:cubicBezTo>
                    <a:pt x="15" y="37"/>
                    <a:pt x="13" y="33"/>
                    <a:pt x="12" y="32"/>
                  </a:cubicBezTo>
                  <a:cubicBezTo>
                    <a:pt x="10" y="31"/>
                    <a:pt x="10" y="34"/>
                    <a:pt x="11" y="35"/>
                  </a:cubicBezTo>
                  <a:cubicBezTo>
                    <a:pt x="11" y="36"/>
                    <a:pt x="10" y="34"/>
                    <a:pt x="11" y="35"/>
                  </a:cubicBezTo>
                  <a:close/>
                  <a:moveTo>
                    <a:pt x="11" y="23"/>
                  </a:moveTo>
                  <a:cubicBezTo>
                    <a:pt x="12" y="24"/>
                    <a:pt x="13" y="24"/>
                    <a:pt x="14" y="25"/>
                  </a:cubicBezTo>
                  <a:cubicBezTo>
                    <a:pt x="15" y="25"/>
                    <a:pt x="15" y="26"/>
                    <a:pt x="16" y="27"/>
                  </a:cubicBezTo>
                  <a:cubicBezTo>
                    <a:pt x="18" y="26"/>
                    <a:pt x="16" y="22"/>
                    <a:pt x="15" y="21"/>
                  </a:cubicBezTo>
                  <a:cubicBezTo>
                    <a:pt x="13" y="20"/>
                    <a:pt x="10" y="20"/>
                    <a:pt x="11" y="23"/>
                  </a:cubicBezTo>
                  <a:cubicBezTo>
                    <a:pt x="12" y="23"/>
                    <a:pt x="11" y="22"/>
                    <a:pt x="11" y="23"/>
                  </a:cubicBezTo>
                  <a:close/>
                </a:path>
              </a:pathLst>
            </a:custGeom>
            <a:solidFill>
              <a:srgbClr val="B2D580"/>
            </a:solidFill>
            <a:ln w="9525">
              <a:noFill/>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7" name="Freeform 48">
              <a:extLst>
                <a:ext uri="{FF2B5EF4-FFF2-40B4-BE49-F238E27FC236}">
                  <a16:creationId xmlns:a16="http://schemas.microsoft.com/office/drawing/2014/main" id="{50BEF209-A8B9-5942-1334-34ACFFE90198}"/>
                </a:ext>
              </a:extLst>
            </p:cNvPr>
            <p:cNvSpPr>
              <a:spLocks noEditPoints="1"/>
            </p:cNvSpPr>
            <p:nvPr/>
          </p:nvSpPr>
          <p:spPr bwMode="auto">
            <a:xfrm>
              <a:off x="10055225" y="3336925"/>
              <a:ext cx="476250" cy="311150"/>
            </a:xfrm>
            <a:custGeom>
              <a:avLst/>
              <a:gdLst>
                <a:gd name="T0" fmla="*/ 4 w 125"/>
                <a:gd name="T1" fmla="*/ 56 h 82"/>
                <a:gd name="T2" fmla="*/ 3 w 125"/>
                <a:gd name="T3" fmla="*/ 45 h 82"/>
                <a:gd name="T4" fmla="*/ 9 w 125"/>
                <a:gd name="T5" fmla="*/ 45 h 82"/>
                <a:gd name="T6" fmla="*/ 12 w 125"/>
                <a:gd name="T7" fmla="*/ 43 h 82"/>
                <a:gd name="T8" fmla="*/ 20 w 125"/>
                <a:gd name="T9" fmla="*/ 41 h 82"/>
                <a:gd name="T10" fmla="*/ 29 w 125"/>
                <a:gd name="T11" fmla="*/ 46 h 82"/>
                <a:gd name="T12" fmla="*/ 22 w 125"/>
                <a:gd name="T13" fmla="*/ 52 h 82"/>
                <a:gd name="T14" fmla="*/ 8 w 125"/>
                <a:gd name="T15" fmla="*/ 65 h 82"/>
                <a:gd name="T16" fmla="*/ 7 w 125"/>
                <a:gd name="T17" fmla="*/ 60 h 82"/>
                <a:gd name="T18" fmla="*/ 19 w 125"/>
                <a:gd name="T19" fmla="*/ 34 h 82"/>
                <a:gd name="T20" fmla="*/ 24 w 125"/>
                <a:gd name="T21" fmla="*/ 31 h 82"/>
                <a:gd name="T22" fmla="*/ 18 w 125"/>
                <a:gd name="T23" fmla="*/ 23 h 82"/>
                <a:gd name="T24" fmla="*/ 12 w 125"/>
                <a:gd name="T25" fmla="*/ 32 h 82"/>
                <a:gd name="T26" fmla="*/ 26 w 125"/>
                <a:gd name="T27" fmla="*/ 25 h 82"/>
                <a:gd name="T28" fmla="*/ 26 w 125"/>
                <a:gd name="T29" fmla="*/ 25 h 82"/>
                <a:gd name="T30" fmla="*/ 26 w 125"/>
                <a:gd name="T31" fmla="*/ 40 h 82"/>
                <a:gd name="T32" fmla="*/ 108 w 125"/>
                <a:gd name="T33" fmla="*/ 79 h 82"/>
                <a:gd name="T34" fmla="*/ 116 w 125"/>
                <a:gd name="T35" fmla="*/ 68 h 82"/>
                <a:gd name="T36" fmla="*/ 112 w 125"/>
                <a:gd name="T37" fmla="*/ 57 h 82"/>
                <a:gd name="T38" fmla="*/ 111 w 125"/>
                <a:gd name="T39" fmla="*/ 32 h 82"/>
                <a:gd name="T40" fmla="*/ 121 w 125"/>
                <a:gd name="T41" fmla="*/ 16 h 82"/>
                <a:gd name="T42" fmla="*/ 122 w 125"/>
                <a:gd name="T43" fmla="*/ 9 h 82"/>
                <a:gd name="T44" fmla="*/ 97 w 125"/>
                <a:gd name="T45" fmla="*/ 7 h 82"/>
                <a:gd name="T46" fmla="*/ 84 w 125"/>
                <a:gd name="T47" fmla="*/ 4 h 82"/>
                <a:gd name="T48" fmla="*/ 79 w 125"/>
                <a:gd name="T49" fmla="*/ 5 h 82"/>
                <a:gd name="T50" fmla="*/ 75 w 125"/>
                <a:gd name="T51" fmla="*/ 5 h 82"/>
                <a:gd name="T52" fmla="*/ 69 w 125"/>
                <a:gd name="T53" fmla="*/ 7 h 82"/>
                <a:gd name="T54" fmla="*/ 66 w 125"/>
                <a:gd name="T55" fmla="*/ 7 h 82"/>
                <a:gd name="T56" fmla="*/ 59 w 125"/>
                <a:gd name="T57" fmla="*/ 5 h 82"/>
                <a:gd name="T58" fmla="*/ 53 w 125"/>
                <a:gd name="T59" fmla="*/ 4 h 82"/>
                <a:gd name="T60" fmla="*/ 49 w 125"/>
                <a:gd name="T61" fmla="*/ 10 h 82"/>
                <a:gd name="T62" fmla="*/ 44 w 125"/>
                <a:gd name="T63" fmla="*/ 12 h 82"/>
                <a:gd name="T64" fmla="*/ 38 w 125"/>
                <a:gd name="T65" fmla="*/ 16 h 82"/>
                <a:gd name="T66" fmla="*/ 33 w 125"/>
                <a:gd name="T67" fmla="*/ 19 h 82"/>
                <a:gd name="T68" fmla="*/ 36 w 125"/>
                <a:gd name="T69" fmla="*/ 29 h 82"/>
                <a:gd name="T70" fmla="*/ 34 w 125"/>
                <a:gd name="T71" fmla="*/ 35 h 82"/>
                <a:gd name="T72" fmla="*/ 37 w 125"/>
                <a:gd name="T73" fmla="*/ 36 h 82"/>
                <a:gd name="T74" fmla="*/ 37 w 125"/>
                <a:gd name="T75" fmla="*/ 45 h 82"/>
                <a:gd name="T76" fmla="*/ 46 w 125"/>
                <a:gd name="T77" fmla="*/ 55 h 82"/>
                <a:gd name="T78" fmla="*/ 53 w 125"/>
                <a:gd name="T79" fmla="*/ 51 h 82"/>
                <a:gd name="T80" fmla="*/ 49 w 125"/>
                <a:gd name="T81" fmla="*/ 69 h 82"/>
                <a:gd name="T82" fmla="*/ 57 w 125"/>
                <a:gd name="T83" fmla="*/ 66 h 82"/>
                <a:gd name="T84" fmla="*/ 68 w 125"/>
                <a:gd name="T85" fmla="*/ 65 h 82"/>
                <a:gd name="T86" fmla="*/ 70 w 125"/>
                <a:gd name="T87" fmla="*/ 63 h 82"/>
                <a:gd name="T88" fmla="*/ 78 w 125"/>
                <a:gd name="T89" fmla="*/ 69 h 82"/>
                <a:gd name="T90" fmla="*/ 86 w 125"/>
                <a:gd name="T91" fmla="*/ 76 h 82"/>
                <a:gd name="T92" fmla="*/ 99 w 125"/>
                <a:gd name="T93" fmla="*/ 79 h 82"/>
                <a:gd name="T94" fmla="*/ 108 w 125"/>
                <a:gd name="T95"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5" h="82">
                  <a:moveTo>
                    <a:pt x="7" y="60"/>
                  </a:moveTo>
                  <a:cubicBezTo>
                    <a:pt x="8" y="58"/>
                    <a:pt x="7" y="59"/>
                    <a:pt x="6" y="58"/>
                  </a:cubicBezTo>
                  <a:cubicBezTo>
                    <a:pt x="5" y="58"/>
                    <a:pt x="4" y="56"/>
                    <a:pt x="4" y="56"/>
                  </a:cubicBezTo>
                  <a:cubicBezTo>
                    <a:pt x="3" y="55"/>
                    <a:pt x="1" y="55"/>
                    <a:pt x="2" y="53"/>
                  </a:cubicBezTo>
                  <a:cubicBezTo>
                    <a:pt x="3" y="51"/>
                    <a:pt x="5" y="51"/>
                    <a:pt x="3" y="49"/>
                  </a:cubicBezTo>
                  <a:cubicBezTo>
                    <a:pt x="3" y="48"/>
                    <a:pt x="0" y="45"/>
                    <a:pt x="3" y="45"/>
                  </a:cubicBezTo>
                  <a:cubicBezTo>
                    <a:pt x="5" y="45"/>
                    <a:pt x="5" y="47"/>
                    <a:pt x="6" y="48"/>
                  </a:cubicBezTo>
                  <a:cubicBezTo>
                    <a:pt x="7" y="48"/>
                    <a:pt x="6" y="45"/>
                    <a:pt x="8" y="45"/>
                  </a:cubicBezTo>
                  <a:cubicBezTo>
                    <a:pt x="9" y="44"/>
                    <a:pt x="8" y="45"/>
                    <a:pt x="9" y="45"/>
                  </a:cubicBezTo>
                  <a:cubicBezTo>
                    <a:pt x="9" y="45"/>
                    <a:pt x="9" y="46"/>
                    <a:pt x="10" y="45"/>
                  </a:cubicBezTo>
                  <a:cubicBezTo>
                    <a:pt x="10" y="45"/>
                    <a:pt x="10" y="44"/>
                    <a:pt x="10" y="43"/>
                  </a:cubicBezTo>
                  <a:cubicBezTo>
                    <a:pt x="11" y="43"/>
                    <a:pt x="11" y="43"/>
                    <a:pt x="12" y="43"/>
                  </a:cubicBezTo>
                  <a:cubicBezTo>
                    <a:pt x="14" y="43"/>
                    <a:pt x="14" y="41"/>
                    <a:pt x="16" y="41"/>
                  </a:cubicBezTo>
                  <a:cubicBezTo>
                    <a:pt x="17" y="41"/>
                    <a:pt x="17" y="42"/>
                    <a:pt x="18" y="42"/>
                  </a:cubicBezTo>
                  <a:cubicBezTo>
                    <a:pt x="19" y="42"/>
                    <a:pt x="20" y="42"/>
                    <a:pt x="20" y="41"/>
                  </a:cubicBezTo>
                  <a:cubicBezTo>
                    <a:pt x="22" y="41"/>
                    <a:pt x="23" y="42"/>
                    <a:pt x="25" y="43"/>
                  </a:cubicBezTo>
                  <a:cubicBezTo>
                    <a:pt x="25" y="44"/>
                    <a:pt x="26" y="44"/>
                    <a:pt x="27" y="45"/>
                  </a:cubicBezTo>
                  <a:cubicBezTo>
                    <a:pt x="27" y="45"/>
                    <a:pt x="29" y="45"/>
                    <a:pt x="29" y="46"/>
                  </a:cubicBezTo>
                  <a:cubicBezTo>
                    <a:pt x="31" y="48"/>
                    <a:pt x="28" y="48"/>
                    <a:pt x="27" y="47"/>
                  </a:cubicBezTo>
                  <a:cubicBezTo>
                    <a:pt x="26" y="48"/>
                    <a:pt x="26" y="49"/>
                    <a:pt x="25" y="50"/>
                  </a:cubicBezTo>
                  <a:cubicBezTo>
                    <a:pt x="24" y="51"/>
                    <a:pt x="23" y="51"/>
                    <a:pt x="22" y="52"/>
                  </a:cubicBezTo>
                  <a:cubicBezTo>
                    <a:pt x="22" y="53"/>
                    <a:pt x="17" y="58"/>
                    <a:pt x="17" y="55"/>
                  </a:cubicBezTo>
                  <a:cubicBezTo>
                    <a:pt x="15" y="55"/>
                    <a:pt x="11" y="56"/>
                    <a:pt x="10" y="58"/>
                  </a:cubicBezTo>
                  <a:cubicBezTo>
                    <a:pt x="8" y="60"/>
                    <a:pt x="9" y="63"/>
                    <a:pt x="8" y="65"/>
                  </a:cubicBezTo>
                  <a:cubicBezTo>
                    <a:pt x="6" y="67"/>
                    <a:pt x="3" y="68"/>
                    <a:pt x="4" y="65"/>
                  </a:cubicBezTo>
                  <a:cubicBezTo>
                    <a:pt x="4" y="62"/>
                    <a:pt x="7" y="62"/>
                    <a:pt x="7" y="60"/>
                  </a:cubicBezTo>
                  <a:cubicBezTo>
                    <a:pt x="8" y="58"/>
                    <a:pt x="7" y="61"/>
                    <a:pt x="7" y="60"/>
                  </a:cubicBezTo>
                  <a:close/>
                  <a:moveTo>
                    <a:pt x="14" y="39"/>
                  </a:moveTo>
                  <a:cubicBezTo>
                    <a:pt x="15" y="40"/>
                    <a:pt x="17" y="39"/>
                    <a:pt x="17" y="38"/>
                  </a:cubicBezTo>
                  <a:cubicBezTo>
                    <a:pt x="18" y="37"/>
                    <a:pt x="18" y="35"/>
                    <a:pt x="19" y="34"/>
                  </a:cubicBezTo>
                  <a:cubicBezTo>
                    <a:pt x="20" y="36"/>
                    <a:pt x="21" y="36"/>
                    <a:pt x="21" y="34"/>
                  </a:cubicBezTo>
                  <a:cubicBezTo>
                    <a:pt x="22" y="34"/>
                    <a:pt x="23" y="34"/>
                    <a:pt x="24" y="34"/>
                  </a:cubicBezTo>
                  <a:cubicBezTo>
                    <a:pt x="25" y="33"/>
                    <a:pt x="24" y="31"/>
                    <a:pt x="24" y="31"/>
                  </a:cubicBezTo>
                  <a:cubicBezTo>
                    <a:pt x="23" y="30"/>
                    <a:pt x="22" y="28"/>
                    <a:pt x="21" y="27"/>
                  </a:cubicBezTo>
                  <a:cubicBezTo>
                    <a:pt x="20" y="26"/>
                    <a:pt x="19" y="27"/>
                    <a:pt x="18" y="26"/>
                  </a:cubicBezTo>
                  <a:cubicBezTo>
                    <a:pt x="18" y="25"/>
                    <a:pt x="19" y="23"/>
                    <a:pt x="18" y="23"/>
                  </a:cubicBezTo>
                  <a:cubicBezTo>
                    <a:pt x="17" y="22"/>
                    <a:pt x="15" y="24"/>
                    <a:pt x="15" y="25"/>
                  </a:cubicBezTo>
                  <a:cubicBezTo>
                    <a:pt x="13" y="29"/>
                    <a:pt x="10" y="28"/>
                    <a:pt x="5" y="29"/>
                  </a:cubicBezTo>
                  <a:cubicBezTo>
                    <a:pt x="4" y="31"/>
                    <a:pt x="11" y="31"/>
                    <a:pt x="12" y="32"/>
                  </a:cubicBezTo>
                  <a:cubicBezTo>
                    <a:pt x="12" y="34"/>
                    <a:pt x="13" y="34"/>
                    <a:pt x="13" y="36"/>
                  </a:cubicBezTo>
                  <a:cubicBezTo>
                    <a:pt x="13" y="37"/>
                    <a:pt x="13" y="38"/>
                    <a:pt x="14" y="39"/>
                  </a:cubicBezTo>
                  <a:close/>
                  <a:moveTo>
                    <a:pt x="26" y="25"/>
                  </a:moveTo>
                  <a:cubicBezTo>
                    <a:pt x="24" y="26"/>
                    <a:pt x="28" y="30"/>
                    <a:pt x="30" y="28"/>
                  </a:cubicBezTo>
                  <a:cubicBezTo>
                    <a:pt x="33" y="26"/>
                    <a:pt x="26" y="25"/>
                    <a:pt x="26" y="25"/>
                  </a:cubicBezTo>
                  <a:cubicBezTo>
                    <a:pt x="26" y="25"/>
                    <a:pt x="26" y="25"/>
                    <a:pt x="26" y="25"/>
                  </a:cubicBezTo>
                  <a:close/>
                  <a:moveTo>
                    <a:pt x="26" y="40"/>
                  </a:moveTo>
                  <a:cubicBezTo>
                    <a:pt x="25" y="43"/>
                    <a:pt x="31" y="46"/>
                    <a:pt x="31" y="43"/>
                  </a:cubicBezTo>
                  <a:cubicBezTo>
                    <a:pt x="31" y="40"/>
                    <a:pt x="27" y="37"/>
                    <a:pt x="26" y="40"/>
                  </a:cubicBezTo>
                  <a:cubicBezTo>
                    <a:pt x="26" y="40"/>
                    <a:pt x="26" y="41"/>
                    <a:pt x="26" y="40"/>
                  </a:cubicBezTo>
                  <a:cubicBezTo>
                    <a:pt x="25" y="42"/>
                    <a:pt x="26" y="41"/>
                    <a:pt x="26" y="40"/>
                  </a:cubicBezTo>
                  <a:close/>
                  <a:moveTo>
                    <a:pt x="108" y="79"/>
                  </a:moveTo>
                  <a:cubicBezTo>
                    <a:pt x="109" y="78"/>
                    <a:pt x="109" y="77"/>
                    <a:pt x="111" y="75"/>
                  </a:cubicBezTo>
                  <a:cubicBezTo>
                    <a:pt x="112" y="74"/>
                    <a:pt x="112" y="73"/>
                    <a:pt x="113" y="72"/>
                  </a:cubicBezTo>
                  <a:cubicBezTo>
                    <a:pt x="114" y="70"/>
                    <a:pt x="119" y="71"/>
                    <a:pt x="116" y="68"/>
                  </a:cubicBezTo>
                  <a:cubicBezTo>
                    <a:pt x="116" y="67"/>
                    <a:pt x="115" y="67"/>
                    <a:pt x="115" y="66"/>
                  </a:cubicBezTo>
                  <a:cubicBezTo>
                    <a:pt x="115" y="66"/>
                    <a:pt x="115" y="64"/>
                    <a:pt x="115" y="64"/>
                  </a:cubicBezTo>
                  <a:cubicBezTo>
                    <a:pt x="114" y="61"/>
                    <a:pt x="113" y="59"/>
                    <a:pt x="112" y="57"/>
                  </a:cubicBezTo>
                  <a:cubicBezTo>
                    <a:pt x="111" y="55"/>
                    <a:pt x="112" y="53"/>
                    <a:pt x="112" y="51"/>
                  </a:cubicBezTo>
                  <a:cubicBezTo>
                    <a:pt x="112" y="49"/>
                    <a:pt x="112" y="46"/>
                    <a:pt x="111" y="44"/>
                  </a:cubicBezTo>
                  <a:cubicBezTo>
                    <a:pt x="111" y="39"/>
                    <a:pt x="108" y="36"/>
                    <a:pt x="111" y="32"/>
                  </a:cubicBezTo>
                  <a:cubicBezTo>
                    <a:pt x="114" y="29"/>
                    <a:pt x="116" y="26"/>
                    <a:pt x="117" y="22"/>
                  </a:cubicBezTo>
                  <a:cubicBezTo>
                    <a:pt x="118" y="20"/>
                    <a:pt x="118" y="19"/>
                    <a:pt x="119" y="18"/>
                  </a:cubicBezTo>
                  <a:cubicBezTo>
                    <a:pt x="119" y="16"/>
                    <a:pt x="120" y="16"/>
                    <a:pt x="121" y="16"/>
                  </a:cubicBezTo>
                  <a:cubicBezTo>
                    <a:pt x="122" y="15"/>
                    <a:pt x="122" y="15"/>
                    <a:pt x="123" y="15"/>
                  </a:cubicBezTo>
                  <a:cubicBezTo>
                    <a:pt x="123" y="14"/>
                    <a:pt x="124" y="14"/>
                    <a:pt x="124" y="13"/>
                  </a:cubicBezTo>
                  <a:cubicBezTo>
                    <a:pt x="125" y="12"/>
                    <a:pt x="123" y="10"/>
                    <a:pt x="122" y="9"/>
                  </a:cubicBezTo>
                  <a:cubicBezTo>
                    <a:pt x="119" y="13"/>
                    <a:pt x="113" y="11"/>
                    <a:pt x="110" y="10"/>
                  </a:cubicBezTo>
                  <a:cubicBezTo>
                    <a:pt x="107" y="10"/>
                    <a:pt x="105" y="10"/>
                    <a:pt x="103" y="10"/>
                  </a:cubicBezTo>
                  <a:cubicBezTo>
                    <a:pt x="100" y="10"/>
                    <a:pt x="99" y="9"/>
                    <a:pt x="97" y="7"/>
                  </a:cubicBezTo>
                  <a:cubicBezTo>
                    <a:pt x="95" y="5"/>
                    <a:pt x="95" y="6"/>
                    <a:pt x="93" y="6"/>
                  </a:cubicBezTo>
                  <a:cubicBezTo>
                    <a:pt x="91" y="6"/>
                    <a:pt x="89" y="5"/>
                    <a:pt x="87" y="4"/>
                  </a:cubicBezTo>
                  <a:cubicBezTo>
                    <a:pt x="86" y="4"/>
                    <a:pt x="85" y="5"/>
                    <a:pt x="84" y="4"/>
                  </a:cubicBezTo>
                  <a:cubicBezTo>
                    <a:pt x="84" y="4"/>
                    <a:pt x="83" y="4"/>
                    <a:pt x="83" y="4"/>
                  </a:cubicBezTo>
                  <a:cubicBezTo>
                    <a:pt x="82" y="3"/>
                    <a:pt x="81" y="4"/>
                    <a:pt x="81" y="3"/>
                  </a:cubicBezTo>
                  <a:cubicBezTo>
                    <a:pt x="80" y="4"/>
                    <a:pt x="81" y="5"/>
                    <a:pt x="79" y="5"/>
                  </a:cubicBezTo>
                  <a:cubicBezTo>
                    <a:pt x="78" y="5"/>
                    <a:pt x="78" y="4"/>
                    <a:pt x="78" y="3"/>
                  </a:cubicBezTo>
                  <a:cubicBezTo>
                    <a:pt x="78" y="2"/>
                    <a:pt x="77" y="0"/>
                    <a:pt x="76" y="2"/>
                  </a:cubicBezTo>
                  <a:cubicBezTo>
                    <a:pt x="76" y="4"/>
                    <a:pt x="78" y="5"/>
                    <a:pt x="75" y="5"/>
                  </a:cubicBezTo>
                  <a:cubicBezTo>
                    <a:pt x="73" y="5"/>
                    <a:pt x="74" y="2"/>
                    <a:pt x="73" y="2"/>
                  </a:cubicBezTo>
                  <a:cubicBezTo>
                    <a:pt x="72" y="2"/>
                    <a:pt x="73" y="6"/>
                    <a:pt x="73" y="6"/>
                  </a:cubicBezTo>
                  <a:cubicBezTo>
                    <a:pt x="72" y="6"/>
                    <a:pt x="71" y="7"/>
                    <a:pt x="69" y="7"/>
                  </a:cubicBezTo>
                  <a:cubicBezTo>
                    <a:pt x="68" y="8"/>
                    <a:pt x="68" y="7"/>
                    <a:pt x="67" y="7"/>
                  </a:cubicBezTo>
                  <a:cubicBezTo>
                    <a:pt x="67" y="7"/>
                    <a:pt x="67" y="7"/>
                    <a:pt x="66" y="7"/>
                  </a:cubicBezTo>
                  <a:cubicBezTo>
                    <a:pt x="66" y="7"/>
                    <a:pt x="66" y="7"/>
                    <a:pt x="66" y="7"/>
                  </a:cubicBezTo>
                  <a:cubicBezTo>
                    <a:pt x="65" y="7"/>
                    <a:pt x="65" y="7"/>
                    <a:pt x="64" y="7"/>
                  </a:cubicBezTo>
                  <a:cubicBezTo>
                    <a:pt x="64" y="7"/>
                    <a:pt x="63" y="7"/>
                    <a:pt x="62" y="7"/>
                  </a:cubicBezTo>
                  <a:cubicBezTo>
                    <a:pt x="60" y="7"/>
                    <a:pt x="60" y="7"/>
                    <a:pt x="59" y="5"/>
                  </a:cubicBezTo>
                  <a:cubicBezTo>
                    <a:pt x="58" y="6"/>
                    <a:pt x="59" y="7"/>
                    <a:pt x="59" y="8"/>
                  </a:cubicBezTo>
                  <a:cubicBezTo>
                    <a:pt x="58" y="10"/>
                    <a:pt x="57" y="9"/>
                    <a:pt x="57" y="8"/>
                  </a:cubicBezTo>
                  <a:cubicBezTo>
                    <a:pt x="55" y="11"/>
                    <a:pt x="54" y="5"/>
                    <a:pt x="53" y="4"/>
                  </a:cubicBezTo>
                  <a:cubicBezTo>
                    <a:pt x="52" y="5"/>
                    <a:pt x="55" y="7"/>
                    <a:pt x="54" y="8"/>
                  </a:cubicBezTo>
                  <a:cubicBezTo>
                    <a:pt x="54" y="9"/>
                    <a:pt x="52" y="10"/>
                    <a:pt x="52" y="8"/>
                  </a:cubicBezTo>
                  <a:cubicBezTo>
                    <a:pt x="50" y="8"/>
                    <a:pt x="50" y="9"/>
                    <a:pt x="49" y="10"/>
                  </a:cubicBezTo>
                  <a:cubicBezTo>
                    <a:pt x="49" y="11"/>
                    <a:pt x="48" y="11"/>
                    <a:pt x="47" y="12"/>
                  </a:cubicBezTo>
                  <a:cubicBezTo>
                    <a:pt x="46" y="13"/>
                    <a:pt x="47" y="14"/>
                    <a:pt x="45" y="13"/>
                  </a:cubicBezTo>
                  <a:cubicBezTo>
                    <a:pt x="45" y="13"/>
                    <a:pt x="45" y="11"/>
                    <a:pt x="44" y="12"/>
                  </a:cubicBezTo>
                  <a:cubicBezTo>
                    <a:pt x="43" y="13"/>
                    <a:pt x="47" y="15"/>
                    <a:pt x="45" y="16"/>
                  </a:cubicBezTo>
                  <a:cubicBezTo>
                    <a:pt x="45" y="16"/>
                    <a:pt x="43" y="16"/>
                    <a:pt x="43" y="16"/>
                  </a:cubicBezTo>
                  <a:cubicBezTo>
                    <a:pt x="41" y="16"/>
                    <a:pt x="40" y="16"/>
                    <a:pt x="38" y="16"/>
                  </a:cubicBezTo>
                  <a:cubicBezTo>
                    <a:pt x="38" y="17"/>
                    <a:pt x="38" y="18"/>
                    <a:pt x="37" y="18"/>
                  </a:cubicBezTo>
                  <a:cubicBezTo>
                    <a:pt x="37" y="19"/>
                    <a:pt x="36" y="17"/>
                    <a:pt x="35" y="17"/>
                  </a:cubicBezTo>
                  <a:cubicBezTo>
                    <a:pt x="35" y="18"/>
                    <a:pt x="34" y="18"/>
                    <a:pt x="33" y="19"/>
                  </a:cubicBezTo>
                  <a:cubicBezTo>
                    <a:pt x="33" y="20"/>
                    <a:pt x="34" y="22"/>
                    <a:pt x="34" y="23"/>
                  </a:cubicBezTo>
                  <a:cubicBezTo>
                    <a:pt x="34" y="24"/>
                    <a:pt x="34" y="24"/>
                    <a:pt x="34" y="24"/>
                  </a:cubicBezTo>
                  <a:cubicBezTo>
                    <a:pt x="34" y="25"/>
                    <a:pt x="38" y="27"/>
                    <a:pt x="36" y="29"/>
                  </a:cubicBezTo>
                  <a:cubicBezTo>
                    <a:pt x="35" y="30"/>
                    <a:pt x="32" y="28"/>
                    <a:pt x="32" y="31"/>
                  </a:cubicBezTo>
                  <a:cubicBezTo>
                    <a:pt x="33" y="32"/>
                    <a:pt x="33" y="33"/>
                    <a:pt x="33" y="34"/>
                  </a:cubicBezTo>
                  <a:cubicBezTo>
                    <a:pt x="34" y="35"/>
                    <a:pt x="32" y="35"/>
                    <a:pt x="34" y="35"/>
                  </a:cubicBezTo>
                  <a:cubicBezTo>
                    <a:pt x="36" y="36"/>
                    <a:pt x="39" y="33"/>
                    <a:pt x="40" y="36"/>
                  </a:cubicBezTo>
                  <a:cubicBezTo>
                    <a:pt x="40" y="36"/>
                    <a:pt x="39" y="37"/>
                    <a:pt x="39" y="37"/>
                  </a:cubicBezTo>
                  <a:cubicBezTo>
                    <a:pt x="38" y="37"/>
                    <a:pt x="38" y="37"/>
                    <a:pt x="37" y="36"/>
                  </a:cubicBezTo>
                  <a:cubicBezTo>
                    <a:pt x="36" y="36"/>
                    <a:pt x="35" y="37"/>
                    <a:pt x="34" y="37"/>
                  </a:cubicBezTo>
                  <a:cubicBezTo>
                    <a:pt x="33" y="38"/>
                    <a:pt x="33" y="41"/>
                    <a:pt x="34" y="42"/>
                  </a:cubicBezTo>
                  <a:cubicBezTo>
                    <a:pt x="34" y="43"/>
                    <a:pt x="36" y="44"/>
                    <a:pt x="37" y="45"/>
                  </a:cubicBezTo>
                  <a:cubicBezTo>
                    <a:pt x="37" y="46"/>
                    <a:pt x="37" y="48"/>
                    <a:pt x="37" y="49"/>
                  </a:cubicBezTo>
                  <a:cubicBezTo>
                    <a:pt x="38" y="52"/>
                    <a:pt x="41" y="52"/>
                    <a:pt x="43" y="53"/>
                  </a:cubicBezTo>
                  <a:cubicBezTo>
                    <a:pt x="44" y="54"/>
                    <a:pt x="44" y="55"/>
                    <a:pt x="46" y="55"/>
                  </a:cubicBezTo>
                  <a:cubicBezTo>
                    <a:pt x="46" y="55"/>
                    <a:pt x="48" y="54"/>
                    <a:pt x="49" y="53"/>
                  </a:cubicBezTo>
                  <a:cubicBezTo>
                    <a:pt x="49" y="53"/>
                    <a:pt x="49" y="51"/>
                    <a:pt x="50" y="50"/>
                  </a:cubicBezTo>
                  <a:cubicBezTo>
                    <a:pt x="51" y="49"/>
                    <a:pt x="52" y="50"/>
                    <a:pt x="53" y="51"/>
                  </a:cubicBezTo>
                  <a:cubicBezTo>
                    <a:pt x="54" y="53"/>
                    <a:pt x="53" y="53"/>
                    <a:pt x="53" y="55"/>
                  </a:cubicBezTo>
                  <a:cubicBezTo>
                    <a:pt x="52" y="56"/>
                    <a:pt x="52" y="57"/>
                    <a:pt x="52" y="58"/>
                  </a:cubicBezTo>
                  <a:cubicBezTo>
                    <a:pt x="52" y="62"/>
                    <a:pt x="50" y="66"/>
                    <a:pt x="49" y="69"/>
                  </a:cubicBezTo>
                  <a:cubicBezTo>
                    <a:pt x="51" y="69"/>
                    <a:pt x="52" y="68"/>
                    <a:pt x="54" y="67"/>
                  </a:cubicBezTo>
                  <a:cubicBezTo>
                    <a:pt x="55" y="66"/>
                    <a:pt x="56" y="66"/>
                    <a:pt x="56" y="66"/>
                  </a:cubicBezTo>
                  <a:cubicBezTo>
                    <a:pt x="57" y="66"/>
                    <a:pt x="57" y="66"/>
                    <a:pt x="57" y="66"/>
                  </a:cubicBezTo>
                  <a:cubicBezTo>
                    <a:pt x="59" y="65"/>
                    <a:pt x="60" y="65"/>
                    <a:pt x="61" y="64"/>
                  </a:cubicBezTo>
                  <a:cubicBezTo>
                    <a:pt x="63" y="64"/>
                    <a:pt x="64" y="62"/>
                    <a:pt x="65" y="62"/>
                  </a:cubicBezTo>
                  <a:cubicBezTo>
                    <a:pt x="66" y="63"/>
                    <a:pt x="66" y="66"/>
                    <a:pt x="68" y="65"/>
                  </a:cubicBezTo>
                  <a:cubicBezTo>
                    <a:pt x="69" y="64"/>
                    <a:pt x="68" y="63"/>
                    <a:pt x="69" y="62"/>
                  </a:cubicBezTo>
                  <a:cubicBezTo>
                    <a:pt x="69" y="62"/>
                    <a:pt x="69" y="63"/>
                    <a:pt x="69" y="63"/>
                  </a:cubicBezTo>
                  <a:cubicBezTo>
                    <a:pt x="69" y="63"/>
                    <a:pt x="70" y="63"/>
                    <a:pt x="70" y="63"/>
                  </a:cubicBezTo>
                  <a:cubicBezTo>
                    <a:pt x="71" y="64"/>
                    <a:pt x="72" y="65"/>
                    <a:pt x="73" y="66"/>
                  </a:cubicBezTo>
                  <a:cubicBezTo>
                    <a:pt x="73" y="66"/>
                    <a:pt x="76" y="69"/>
                    <a:pt x="77" y="67"/>
                  </a:cubicBezTo>
                  <a:cubicBezTo>
                    <a:pt x="77" y="68"/>
                    <a:pt x="77" y="69"/>
                    <a:pt x="78" y="69"/>
                  </a:cubicBezTo>
                  <a:cubicBezTo>
                    <a:pt x="79" y="70"/>
                    <a:pt x="79" y="70"/>
                    <a:pt x="80" y="70"/>
                  </a:cubicBezTo>
                  <a:cubicBezTo>
                    <a:pt x="83" y="70"/>
                    <a:pt x="82" y="70"/>
                    <a:pt x="83" y="73"/>
                  </a:cubicBezTo>
                  <a:cubicBezTo>
                    <a:pt x="84" y="74"/>
                    <a:pt x="85" y="75"/>
                    <a:pt x="86" y="76"/>
                  </a:cubicBezTo>
                  <a:cubicBezTo>
                    <a:pt x="87" y="78"/>
                    <a:pt x="88" y="79"/>
                    <a:pt x="90" y="80"/>
                  </a:cubicBezTo>
                  <a:cubicBezTo>
                    <a:pt x="91" y="81"/>
                    <a:pt x="92" y="82"/>
                    <a:pt x="94" y="82"/>
                  </a:cubicBezTo>
                  <a:cubicBezTo>
                    <a:pt x="96" y="81"/>
                    <a:pt x="97" y="80"/>
                    <a:pt x="99" y="79"/>
                  </a:cubicBezTo>
                  <a:cubicBezTo>
                    <a:pt x="100" y="78"/>
                    <a:pt x="101" y="79"/>
                    <a:pt x="103" y="80"/>
                  </a:cubicBezTo>
                  <a:cubicBezTo>
                    <a:pt x="104" y="81"/>
                    <a:pt x="105" y="81"/>
                    <a:pt x="107" y="82"/>
                  </a:cubicBezTo>
                  <a:cubicBezTo>
                    <a:pt x="107" y="81"/>
                    <a:pt x="108" y="80"/>
                    <a:pt x="108" y="79"/>
                  </a:cubicBezTo>
                  <a:close/>
                </a:path>
              </a:pathLst>
            </a:custGeom>
            <a:solidFill>
              <a:srgbClr val="D8E082"/>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8" name="Freeform 49">
              <a:extLst>
                <a:ext uri="{FF2B5EF4-FFF2-40B4-BE49-F238E27FC236}">
                  <a16:creationId xmlns:a16="http://schemas.microsoft.com/office/drawing/2014/main" id="{71787645-D107-6FCB-52CB-31DE3AAAD8FE}"/>
                </a:ext>
              </a:extLst>
            </p:cNvPr>
            <p:cNvSpPr>
              <a:spLocks noEditPoints="1"/>
            </p:cNvSpPr>
            <p:nvPr/>
          </p:nvSpPr>
          <p:spPr bwMode="auto">
            <a:xfrm>
              <a:off x="9034463" y="3614738"/>
              <a:ext cx="527050" cy="430212"/>
            </a:xfrm>
            <a:custGeom>
              <a:avLst/>
              <a:gdLst>
                <a:gd name="T0" fmla="*/ 10 w 138"/>
                <a:gd name="T1" fmla="*/ 24 h 113"/>
                <a:gd name="T2" fmla="*/ 44 w 138"/>
                <a:gd name="T3" fmla="*/ 4 h 113"/>
                <a:gd name="T4" fmla="*/ 46 w 138"/>
                <a:gd name="T5" fmla="*/ 22 h 113"/>
                <a:gd name="T6" fmla="*/ 31 w 138"/>
                <a:gd name="T7" fmla="*/ 25 h 113"/>
                <a:gd name="T8" fmla="*/ 15 w 138"/>
                <a:gd name="T9" fmla="*/ 28 h 113"/>
                <a:gd name="T10" fmla="*/ 6 w 138"/>
                <a:gd name="T11" fmla="*/ 39 h 113"/>
                <a:gd name="T12" fmla="*/ 14 w 138"/>
                <a:gd name="T13" fmla="*/ 34 h 113"/>
                <a:gd name="T14" fmla="*/ 56 w 138"/>
                <a:gd name="T15" fmla="*/ 20 h 113"/>
                <a:gd name="T16" fmla="*/ 54 w 138"/>
                <a:gd name="T17" fmla="*/ 19 h 113"/>
                <a:gd name="T18" fmla="*/ 51 w 138"/>
                <a:gd name="T19" fmla="*/ 95 h 113"/>
                <a:gd name="T20" fmla="*/ 47 w 138"/>
                <a:gd name="T21" fmla="*/ 80 h 113"/>
                <a:gd name="T22" fmla="*/ 33 w 138"/>
                <a:gd name="T23" fmla="*/ 83 h 113"/>
                <a:gd name="T24" fmla="*/ 39 w 138"/>
                <a:gd name="T25" fmla="*/ 92 h 113"/>
                <a:gd name="T26" fmla="*/ 71 w 138"/>
                <a:gd name="T27" fmla="*/ 95 h 113"/>
                <a:gd name="T28" fmla="*/ 81 w 138"/>
                <a:gd name="T29" fmla="*/ 90 h 113"/>
                <a:gd name="T30" fmla="*/ 88 w 138"/>
                <a:gd name="T31" fmla="*/ 71 h 113"/>
                <a:gd name="T32" fmla="*/ 74 w 138"/>
                <a:gd name="T33" fmla="*/ 66 h 113"/>
                <a:gd name="T34" fmla="*/ 71 w 138"/>
                <a:gd name="T35" fmla="*/ 73 h 113"/>
                <a:gd name="T36" fmla="*/ 72 w 138"/>
                <a:gd name="T37" fmla="*/ 64 h 113"/>
                <a:gd name="T38" fmla="*/ 64 w 138"/>
                <a:gd name="T39" fmla="*/ 71 h 113"/>
                <a:gd name="T40" fmla="*/ 56 w 138"/>
                <a:gd name="T41" fmla="*/ 75 h 113"/>
                <a:gd name="T42" fmla="*/ 61 w 138"/>
                <a:gd name="T43" fmla="*/ 83 h 113"/>
                <a:gd name="T44" fmla="*/ 56 w 138"/>
                <a:gd name="T45" fmla="*/ 94 h 113"/>
                <a:gd name="T46" fmla="*/ 55 w 138"/>
                <a:gd name="T47" fmla="*/ 97 h 113"/>
                <a:gd name="T48" fmla="*/ 31 w 138"/>
                <a:gd name="T49" fmla="*/ 96 h 113"/>
                <a:gd name="T50" fmla="*/ 47 w 138"/>
                <a:gd name="T51" fmla="*/ 103 h 113"/>
                <a:gd name="T52" fmla="*/ 50 w 138"/>
                <a:gd name="T53" fmla="*/ 67 h 113"/>
                <a:gd name="T54" fmla="*/ 50 w 138"/>
                <a:gd name="T55" fmla="*/ 82 h 113"/>
                <a:gd name="T56" fmla="*/ 87 w 138"/>
                <a:gd name="T57" fmla="*/ 97 h 113"/>
                <a:gd name="T58" fmla="*/ 71 w 138"/>
                <a:gd name="T59" fmla="*/ 100 h 113"/>
                <a:gd name="T60" fmla="*/ 79 w 138"/>
                <a:gd name="T61" fmla="*/ 103 h 113"/>
                <a:gd name="T62" fmla="*/ 58 w 138"/>
                <a:gd name="T63" fmla="*/ 100 h 113"/>
                <a:gd name="T64" fmla="*/ 63 w 138"/>
                <a:gd name="T65" fmla="*/ 109 h 113"/>
                <a:gd name="T66" fmla="*/ 67 w 138"/>
                <a:gd name="T67" fmla="*/ 103 h 113"/>
                <a:gd name="T68" fmla="*/ 133 w 138"/>
                <a:gd name="T69" fmla="*/ 96 h 113"/>
                <a:gd name="T70" fmla="*/ 131 w 138"/>
                <a:gd name="T71" fmla="*/ 87 h 113"/>
                <a:gd name="T72" fmla="*/ 17 w 138"/>
                <a:gd name="T73" fmla="*/ 101 h 113"/>
                <a:gd name="T74" fmla="*/ 30 w 138"/>
                <a:gd name="T75" fmla="*/ 101 h 113"/>
                <a:gd name="T76" fmla="*/ 31 w 138"/>
                <a:gd name="T77" fmla="*/ 90 h 113"/>
                <a:gd name="T78" fmla="*/ 28 w 138"/>
                <a:gd name="T79" fmla="*/ 80 h 113"/>
                <a:gd name="T80" fmla="*/ 36 w 138"/>
                <a:gd name="T81" fmla="*/ 74 h 113"/>
                <a:gd name="T82" fmla="*/ 42 w 138"/>
                <a:gd name="T83" fmla="*/ 62 h 113"/>
                <a:gd name="T84" fmla="*/ 49 w 138"/>
                <a:gd name="T85" fmla="*/ 56 h 113"/>
                <a:gd name="T86" fmla="*/ 48 w 138"/>
                <a:gd name="T87" fmla="*/ 45 h 113"/>
                <a:gd name="T88" fmla="*/ 40 w 138"/>
                <a:gd name="T89" fmla="*/ 39 h 113"/>
                <a:gd name="T90" fmla="*/ 39 w 138"/>
                <a:gd name="T91" fmla="*/ 26 h 113"/>
                <a:gd name="T92" fmla="*/ 24 w 138"/>
                <a:gd name="T93" fmla="*/ 39 h 113"/>
                <a:gd name="T94" fmla="*/ 17 w 138"/>
                <a:gd name="T95" fmla="*/ 36 h 113"/>
                <a:gd name="T96" fmla="*/ 9 w 138"/>
                <a:gd name="T97" fmla="*/ 40 h 113"/>
                <a:gd name="T98" fmla="*/ 0 w 138"/>
                <a:gd name="T99" fmla="*/ 43 h 113"/>
                <a:gd name="T100" fmla="*/ 5 w 138"/>
                <a:gd name="T101" fmla="*/ 67 h 113"/>
                <a:gd name="T102" fmla="*/ 1 w 138"/>
                <a:gd name="T103" fmla="*/ 64 h 113"/>
                <a:gd name="T104" fmla="*/ 3 w 138"/>
                <a:gd name="T105" fmla="*/ 79 h 113"/>
                <a:gd name="T106" fmla="*/ 11 w 138"/>
                <a:gd name="T107" fmla="*/ 8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 h="113">
                  <a:moveTo>
                    <a:pt x="6" y="39"/>
                  </a:moveTo>
                  <a:cubicBezTo>
                    <a:pt x="5" y="39"/>
                    <a:pt x="5" y="38"/>
                    <a:pt x="5" y="38"/>
                  </a:cubicBezTo>
                  <a:cubicBezTo>
                    <a:pt x="4" y="37"/>
                    <a:pt x="3" y="36"/>
                    <a:pt x="3" y="36"/>
                  </a:cubicBezTo>
                  <a:cubicBezTo>
                    <a:pt x="3" y="34"/>
                    <a:pt x="5" y="31"/>
                    <a:pt x="6" y="29"/>
                  </a:cubicBezTo>
                  <a:cubicBezTo>
                    <a:pt x="7" y="28"/>
                    <a:pt x="8" y="25"/>
                    <a:pt x="10" y="24"/>
                  </a:cubicBezTo>
                  <a:cubicBezTo>
                    <a:pt x="11" y="23"/>
                    <a:pt x="13" y="25"/>
                    <a:pt x="15" y="24"/>
                  </a:cubicBezTo>
                  <a:cubicBezTo>
                    <a:pt x="18" y="23"/>
                    <a:pt x="18" y="22"/>
                    <a:pt x="21" y="22"/>
                  </a:cubicBezTo>
                  <a:cubicBezTo>
                    <a:pt x="24" y="23"/>
                    <a:pt x="27" y="22"/>
                    <a:pt x="28" y="20"/>
                  </a:cubicBezTo>
                  <a:cubicBezTo>
                    <a:pt x="32" y="16"/>
                    <a:pt x="32" y="10"/>
                    <a:pt x="37" y="7"/>
                  </a:cubicBezTo>
                  <a:cubicBezTo>
                    <a:pt x="39" y="6"/>
                    <a:pt x="42" y="6"/>
                    <a:pt x="44" y="4"/>
                  </a:cubicBezTo>
                  <a:cubicBezTo>
                    <a:pt x="45" y="4"/>
                    <a:pt x="48" y="0"/>
                    <a:pt x="49" y="1"/>
                  </a:cubicBezTo>
                  <a:cubicBezTo>
                    <a:pt x="51" y="1"/>
                    <a:pt x="47" y="4"/>
                    <a:pt x="47" y="5"/>
                  </a:cubicBezTo>
                  <a:cubicBezTo>
                    <a:pt x="45" y="7"/>
                    <a:pt x="46" y="8"/>
                    <a:pt x="47" y="10"/>
                  </a:cubicBezTo>
                  <a:cubicBezTo>
                    <a:pt x="49" y="13"/>
                    <a:pt x="47" y="14"/>
                    <a:pt x="48" y="16"/>
                  </a:cubicBezTo>
                  <a:cubicBezTo>
                    <a:pt x="48" y="19"/>
                    <a:pt x="48" y="20"/>
                    <a:pt x="46" y="22"/>
                  </a:cubicBezTo>
                  <a:cubicBezTo>
                    <a:pt x="45" y="23"/>
                    <a:pt x="45" y="28"/>
                    <a:pt x="43" y="28"/>
                  </a:cubicBezTo>
                  <a:cubicBezTo>
                    <a:pt x="42" y="28"/>
                    <a:pt x="41" y="27"/>
                    <a:pt x="41" y="26"/>
                  </a:cubicBezTo>
                  <a:cubicBezTo>
                    <a:pt x="40" y="26"/>
                    <a:pt x="38" y="25"/>
                    <a:pt x="37" y="25"/>
                  </a:cubicBezTo>
                  <a:cubicBezTo>
                    <a:pt x="37" y="26"/>
                    <a:pt x="34" y="24"/>
                    <a:pt x="33" y="24"/>
                  </a:cubicBezTo>
                  <a:cubicBezTo>
                    <a:pt x="33" y="24"/>
                    <a:pt x="32" y="25"/>
                    <a:pt x="31" y="25"/>
                  </a:cubicBezTo>
                  <a:cubicBezTo>
                    <a:pt x="31" y="26"/>
                    <a:pt x="29" y="26"/>
                    <a:pt x="28" y="26"/>
                  </a:cubicBezTo>
                  <a:cubicBezTo>
                    <a:pt x="27" y="26"/>
                    <a:pt x="25" y="28"/>
                    <a:pt x="23" y="27"/>
                  </a:cubicBezTo>
                  <a:cubicBezTo>
                    <a:pt x="22" y="27"/>
                    <a:pt x="21" y="26"/>
                    <a:pt x="21" y="26"/>
                  </a:cubicBezTo>
                  <a:cubicBezTo>
                    <a:pt x="20" y="26"/>
                    <a:pt x="19" y="27"/>
                    <a:pt x="18" y="27"/>
                  </a:cubicBezTo>
                  <a:cubicBezTo>
                    <a:pt x="17" y="27"/>
                    <a:pt x="16" y="28"/>
                    <a:pt x="15" y="28"/>
                  </a:cubicBezTo>
                  <a:cubicBezTo>
                    <a:pt x="13" y="29"/>
                    <a:pt x="11" y="29"/>
                    <a:pt x="11" y="30"/>
                  </a:cubicBezTo>
                  <a:cubicBezTo>
                    <a:pt x="10" y="31"/>
                    <a:pt x="11" y="32"/>
                    <a:pt x="10" y="32"/>
                  </a:cubicBezTo>
                  <a:cubicBezTo>
                    <a:pt x="10" y="33"/>
                    <a:pt x="9" y="33"/>
                    <a:pt x="9" y="34"/>
                  </a:cubicBezTo>
                  <a:cubicBezTo>
                    <a:pt x="8" y="36"/>
                    <a:pt x="8" y="38"/>
                    <a:pt x="6" y="39"/>
                  </a:cubicBezTo>
                  <a:cubicBezTo>
                    <a:pt x="5" y="39"/>
                    <a:pt x="8" y="38"/>
                    <a:pt x="6" y="39"/>
                  </a:cubicBezTo>
                  <a:close/>
                  <a:moveTo>
                    <a:pt x="14" y="30"/>
                  </a:moveTo>
                  <a:cubicBezTo>
                    <a:pt x="14" y="31"/>
                    <a:pt x="12" y="31"/>
                    <a:pt x="12" y="32"/>
                  </a:cubicBezTo>
                  <a:cubicBezTo>
                    <a:pt x="11" y="32"/>
                    <a:pt x="12" y="33"/>
                    <a:pt x="11" y="34"/>
                  </a:cubicBezTo>
                  <a:cubicBezTo>
                    <a:pt x="10" y="35"/>
                    <a:pt x="8" y="37"/>
                    <a:pt x="11" y="38"/>
                  </a:cubicBezTo>
                  <a:cubicBezTo>
                    <a:pt x="13" y="39"/>
                    <a:pt x="14" y="36"/>
                    <a:pt x="14" y="34"/>
                  </a:cubicBezTo>
                  <a:cubicBezTo>
                    <a:pt x="15" y="33"/>
                    <a:pt x="15" y="33"/>
                    <a:pt x="15" y="32"/>
                  </a:cubicBezTo>
                  <a:cubicBezTo>
                    <a:pt x="16" y="31"/>
                    <a:pt x="16" y="31"/>
                    <a:pt x="16" y="29"/>
                  </a:cubicBezTo>
                  <a:cubicBezTo>
                    <a:pt x="15" y="30"/>
                    <a:pt x="15" y="30"/>
                    <a:pt x="14" y="30"/>
                  </a:cubicBezTo>
                  <a:close/>
                  <a:moveTo>
                    <a:pt x="54" y="19"/>
                  </a:moveTo>
                  <a:cubicBezTo>
                    <a:pt x="56" y="19"/>
                    <a:pt x="55" y="20"/>
                    <a:pt x="56" y="20"/>
                  </a:cubicBezTo>
                  <a:cubicBezTo>
                    <a:pt x="57" y="20"/>
                    <a:pt x="58" y="19"/>
                    <a:pt x="58" y="18"/>
                  </a:cubicBezTo>
                  <a:cubicBezTo>
                    <a:pt x="60" y="17"/>
                    <a:pt x="61" y="16"/>
                    <a:pt x="59" y="16"/>
                  </a:cubicBezTo>
                  <a:cubicBezTo>
                    <a:pt x="59" y="16"/>
                    <a:pt x="59" y="16"/>
                    <a:pt x="59" y="16"/>
                  </a:cubicBezTo>
                  <a:cubicBezTo>
                    <a:pt x="57" y="16"/>
                    <a:pt x="54" y="17"/>
                    <a:pt x="54" y="19"/>
                  </a:cubicBezTo>
                  <a:cubicBezTo>
                    <a:pt x="56" y="19"/>
                    <a:pt x="54" y="18"/>
                    <a:pt x="54" y="19"/>
                  </a:cubicBezTo>
                  <a:close/>
                  <a:moveTo>
                    <a:pt x="39" y="92"/>
                  </a:moveTo>
                  <a:cubicBezTo>
                    <a:pt x="40" y="92"/>
                    <a:pt x="40" y="93"/>
                    <a:pt x="41" y="94"/>
                  </a:cubicBezTo>
                  <a:cubicBezTo>
                    <a:pt x="41" y="94"/>
                    <a:pt x="43" y="95"/>
                    <a:pt x="44" y="95"/>
                  </a:cubicBezTo>
                  <a:cubicBezTo>
                    <a:pt x="44" y="95"/>
                    <a:pt x="45" y="96"/>
                    <a:pt x="46" y="96"/>
                  </a:cubicBezTo>
                  <a:cubicBezTo>
                    <a:pt x="47" y="96"/>
                    <a:pt x="50" y="96"/>
                    <a:pt x="51" y="95"/>
                  </a:cubicBezTo>
                  <a:cubicBezTo>
                    <a:pt x="53" y="95"/>
                    <a:pt x="53" y="93"/>
                    <a:pt x="53" y="92"/>
                  </a:cubicBezTo>
                  <a:cubicBezTo>
                    <a:pt x="54" y="89"/>
                    <a:pt x="54" y="86"/>
                    <a:pt x="52" y="84"/>
                  </a:cubicBezTo>
                  <a:cubicBezTo>
                    <a:pt x="51" y="83"/>
                    <a:pt x="51" y="83"/>
                    <a:pt x="49" y="82"/>
                  </a:cubicBezTo>
                  <a:cubicBezTo>
                    <a:pt x="48" y="82"/>
                    <a:pt x="47" y="83"/>
                    <a:pt x="46" y="82"/>
                  </a:cubicBezTo>
                  <a:cubicBezTo>
                    <a:pt x="45" y="82"/>
                    <a:pt x="47" y="81"/>
                    <a:pt x="47" y="80"/>
                  </a:cubicBezTo>
                  <a:cubicBezTo>
                    <a:pt x="47" y="79"/>
                    <a:pt x="46" y="78"/>
                    <a:pt x="45" y="77"/>
                  </a:cubicBezTo>
                  <a:cubicBezTo>
                    <a:pt x="44" y="76"/>
                    <a:pt x="42" y="77"/>
                    <a:pt x="41" y="78"/>
                  </a:cubicBezTo>
                  <a:cubicBezTo>
                    <a:pt x="40" y="78"/>
                    <a:pt x="37" y="81"/>
                    <a:pt x="36" y="80"/>
                  </a:cubicBezTo>
                  <a:cubicBezTo>
                    <a:pt x="35" y="80"/>
                    <a:pt x="35" y="79"/>
                    <a:pt x="34" y="79"/>
                  </a:cubicBezTo>
                  <a:cubicBezTo>
                    <a:pt x="31" y="79"/>
                    <a:pt x="32" y="82"/>
                    <a:pt x="33" y="83"/>
                  </a:cubicBezTo>
                  <a:cubicBezTo>
                    <a:pt x="33" y="84"/>
                    <a:pt x="34" y="85"/>
                    <a:pt x="34" y="86"/>
                  </a:cubicBezTo>
                  <a:cubicBezTo>
                    <a:pt x="35" y="86"/>
                    <a:pt x="35" y="86"/>
                    <a:pt x="35" y="87"/>
                  </a:cubicBezTo>
                  <a:cubicBezTo>
                    <a:pt x="35" y="88"/>
                    <a:pt x="35" y="89"/>
                    <a:pt x="35" y="90"/>
                  </a:cubicBezTo>
                  <a:cubicBezTo>
                    <a:pt x="37" y="90"/>
                    <a:pt x="37" y="91"/>
                    <a:pt x="37" y="92"/>
                  </a:cubicBezTo>
                  <a:cubicBezTo>
                    <a:pt x="38" y="92"/>
                    <a:pt x="38" y="92"/>
                    <a:pt x="39" y="92"/>
                  </a:cubicBezTo>
                  <a:close/>
                  <a:moveTo>
                    <a:pt x="65" y="91"/>
                  </a:moveTo>
                  <a:cubicBezTo>
                    <a:pt x="66" y="91"/>
                    <a:pt x="68" y="91"/>
                    <a:pt x="69" y="91"/>
                  </a:cubicBezTo>
                  <a:cubicBezTo>
                    <a:pt x="70" y="91"/>
                    <a:pt x="70" y="90"/>
                    <a:pt x="71" y="91"/>
                  </a:cubicBezTo>
                  <a:cubicBezTo>
                    <a:pt x="71" y="91"/>
                    <a:pt x="72" y="92"/>
                    <a:pt x="72" y="93"/>
                  </a:cubicBezTo>
                  <a:cubicBezTo>
                    <a:pt x="72" y="94"/>
                    <a:pt x="70" y="94"/>
                    <a:pt x="71" y="95"/>
                  </a:cubicBezTo>
                  <a:cubicBezTo>
                    <a:pt x="71" y="96"/>
                    <a:pt x="74" y="97"/>
                    <a:pt x="75" y="97"/>
                  </a:cubicBezTo>
                  <a:cubicBezTo>
                    <a:pt x="76" y="98"/>
                    <a:pt x="78" y="99"/>
                    <a:pt x="79" y="98"/>
                  </a:cubicBezTo>
                  <a:cubicBezTo>
                    <a:pt x="80" y="97"/>
                    <a:pt x="79" y="94"/>
                    <a:pt x="79" y="94"/>
                  </a:cubicBezTo>
                  <a:cubicBezTo>
                    <a:pt x="78" y="92"/>
                    <a:pt x="76" y="93"/>
                    <a:pt x="78" y="92"/>
                  </a:cubicBezTo>
                  <a:cubicBezTo>
                    <a:pt x="78" y="91"/>
                    <a:pt x="80" y="91"/>
                    <a:pt x="81" y="90"/>
                  </a:cubicBezTo>
                  <a:cubicBezTo>
                    <a:pt x="83" y="89"/>
                    <a:pt x="88" y="88"/>
                    <a:pt x="85" y="85"/>
                  </a:cubicBezTo>
                  <a:cubicBezTo>
                    <a:pt x="84" y="84"/>
                    <a:pt x="82" y="84"/>
                    <a:pt x="81" y="83"/>
                  </a:cubicBezTo>
                  <a:cubicBezTo>
                    <a:pt x="80" y="81"/>
                    <a:pt x="81" y="80"/>
                    <a:pt x="82" y="78"/>
                  </a:cubicBezTo>
                  <a:cubicBezTo>
                    <a:pt x="84" y="77"/>
                    <a:pt x="84" y="76"/>
                    <a:pt x="86" y="75"/>
                  </a:cubicBezTo>
                  <a:cubicBezTo>
                    <a:pt x="87" y="74"/>
                    <a:pt x="88" y="73"/>
                    <a:pt x="88" y="71"/>
                  </a:cubicBezTo>
                  <a:cubicBezTo>
                    <a:pt x="88" y="69"/>
                    <a:pt x="87" y="68"/>
                    <a:pt x="87" y="66"/>
                  </a:cubicBezTo>
                  <a:cubicBezTo>
                    <a:pt x="87" y="64"/>
                    <a:pt x="89" y="63"/>
                    <a:pt x="89" y="61"/>
                  </a:cubicBezTo>
                  <a:cubicBezTo>
                    <a:pt x="88" y="61"/>
                    <a:pt x="84" y="59"/>
                    <a:pt x="84" y="59"/>
                  </a:cubicBezTo>
                  <a:cubicBezTo>
                    <a:pt x="81" y="58"/>
                    <a:pt x="79" y="61"/>
                    <a:pt x="78" y="62"/>
                  </a:cubicBezTo>
                  <a:cubicBezTo>
                    <a:pt x="76" y="63"/>
                    <a:pt x="74" y="63"/>
                    <a:pt x="74" y="66"/>
                  </a:cubicBezTo>
                  <a:cubicBezTo>
                    <a:pt x="74" y="66"/>
                    <a:pt x="76" y="67"/>
                    <a:pt x="75" y="68"/>
                  </a:cubicBezTo>
                  <a:cubicBezTo>
                    <a:pt x="75" y="70"/>
                    <a:pt x="75" y="69"/>
                    <a:pt x="74" y="70"/>
                  </a:cubicBezTo>
                  <a:cubicBezTo>
                    <a:pt x="73" y="71"/>
                    <a:pt x="74" y="72"/>
                    <a:pt x="73" y="73"/>
                  </a:cubicBezTo>
                  <a:cubicBezTo>
                    <a:pt x="73" y="75"/>
                    <a:pt x="73" y="76"/>
                    <a:pt x="72" y="74"/>
                  </a:cubicBezTo>
                  <a:cubicBezTo>
                    <a:pt x="71" y="73"/>
                    <a:pt x="72" y="74"/>
                    <a:pt x="71" y="73"/>
                  </a:cubicBezTo>
                  <a:cubicBezTo>
                    <a:pt x="71" y="72"/>
                    <a:pt x="72" y="72"/>
                    <a:pt x="72" y="71"/>
                  </a:cubicBezTo>
                  <a:cubicBezTo>
                    <a:pt x="72" y="70"/>
                    <a:pt x="71" y="71"/>
                    <a:pt x="70" y="70"/>
                  </a:cubicBezTo>
                  <a:cubicBezTo>
                    <a:pt x="70" y="70"/>
                    <a:pt x="71" y="69"/>
                    <a:pt x="71" y="69"/>
                  </a:cubicBezTo>
                  <a:cubicBezTo>
                    <a:pt x="71" y="68"/>
                    <a:pt x="71" y="67"/>
                    <a:pt x="71" y="66"/>
                  </a:cubicBezTo>
                  <a:cubicBezTo>
                    <a:pt x="71" y="66"/>
                    <a:pt x="73" y="65"/>
                    <a:pt x="72" y="64"/>
                  </a:cubicBezTo>
                  <a:cubicBezTo>
                    <a:pt x="70" y="65"/>
                    <a:pt x="68" y="65"/>
                    <a:pt x="66" y="64"/>
                  </a:cubicBezTo>
                  <a:cubicBezTo>
                    <a:pt x="66" y="64"/>
                    <a:pt x="63" y="63"/>
                    <a:pt x="62" y="64"/>
                  </a:cubicBezTo>
                  <a:cubicBezTo>
                    <a:pt x="61" y="66"/>
                    <a:pt x="70" y="65"/>
                    <a:pt x="66" y="69"/>
                  </a:cubicBezTo>
                  <a:cubicBezTo>
                    <a:pt x="66" y="69"/>
                    <a:pt x="65" y="69"/>
                    <a:pt x="64" y="69"/>
                  </a:cubicBezTo>
                  <a:cubicBezTo>
                    <a:pt x="64" y="70"/>
                    <a:pt x="65" y="71"/>
                    <a:pt x="64" y="71"/>
                  </a:cubicBezTo>
                  <a:cubicBezTo>
                    <a:pt x="64" y="72"/>
                    <a:pt x="63" y="72"/>
                    <a:pt x="63" y="72"/>
                  </a:cubicBezTo>
                  <a:cubicBezTo>
                    <a:pt x="62" y="72"/>
                    <a:pt x="62" y="73"/>
                    <a:pt x="61" y="74"/>
                  </a:cubicBezTo>
                  <a:cubicBezTo>
                    <a:pt x="60" y="74"/>
                    <a:pt x="60" y="73"/>
                    <a:pt x="58" y="72"/>
                  </a:cubicBezTo>
                  <a:cubicBezTo>
                    <a:pt x="58" y="72"/>
                    <a:pt x="55" y="72"/>
                    <a:pt x="55" y="73"/>
                  </a:cubicBezTo>
                  <a:cubicBezTo>
                    <a:pt x="56" y="74"/>
                    <a:pt x="57" y="74"/>
                    <a:pt x="56" y="75"/>
                  </a:cubicBezTo>
                  <a:cubicBezTo>
                    <a:pt x="56" y="76"/>
                    <a:pt x="57" y="75"/>
                    <a:pt x="57" y="76"/>
                  </a:cubicBezTo>
                  <a:cubicBezTo>
                    <a:pt x="58" y="76"/>
                    <a:pt x="59" y="77"/>
                    <a:pt x="59" y="78"/>
                  </a:cubicBezTo>
                  <a:cubicBezTo>
                    <a:pt x="59" y="78"/>
                    <a:pt x="59" y="79"/>
                    <a:pt x="59" y="79"/>
                  </a:cubicBezTo>
                  <a:cubicBezTo>
                    <a:pt x="59" y="80"/>
                    <a:pt x="58" y="79"/>
                    <a:pt x="59" y="80"/>
                  </a:cubicBezTo>
                  <a:cubicBezTo>
                    <a:pt x="59" y="81"/>
                    <a:pt x="61" y="81"/>
                    <a:pt x="61" y="83"/>
                  </a:cubicBezTo>
                  <a:cubicBezTo>
                    <a:pt x="61" y="85"/>
                    <a:pt x="59" y="85"/>
                    <a:pt x="59" y="86"/>
                  </a:cubicBezTo>
                  <a:cubicBezTo>
                    <a:pt x="60" y="87"/>
                    <a:pt x="62" y="89"/>
                    <a:pt x="63" y="91"/>
                  </a:cubicBezTo>
                  <a:cubicBezTo>
                    <a:pt x="63" y="91"/>
                    <a:pt x="64" y="91"/>
                    <a:pt x="65" y="91"/>
                  </a:cubicBezTo>
                  <a:close/>
                  <a:moveTo>
                    <a:pt x="55" y="97"/>
                  </a:moveTo>
                  <a:cubicBezTo>
                    <a:pt x="55" y="97"/>
                    <a:pt x="56" y="95"/>
                    <a:pt x="56" y="94"/>
                  </a:cubicBezTo>
                  <a:cubicBezTo>
                    <a:pt x="55" y="94"/>
                    <a:pt x="53" y="98"/>
                    <a:pt x="53" y="98"/>
                  </a:cubicBezTo>
                  <a:cubicBezTo>
                    <a:pt x="51" y="100"/>
                    <a:pt x="51" y="102"/>
                    <a:pt x="51" y="104"/>
                  </a:cubicBezTo>
                  <a:cubicBezTo>
                    <a:pt x="51" y="107"/>
                    <a:pt x="51" y="107"/>
                    <a:pt x="52" y="104"/>
                  </a:cubicBezTo>
                  <a:cubicBezTo>
                    <a:pt x="53" y="102"/>
                    <a:pt x="55" y="100"/>
                    <a:pt x="55" y="98"/>
                  </a:cubicBezTo>
                  <a:cubicBezTo>
                    <a:pt x="55" y="98"/>
                    <a:pt x="55" y="97"/>
                    <a:pt x="55" y="97"/>
                  </a:cubicBezTo>
                  <a:close/>
                  <a:moveTo>
                    <a:pt x="34" y="100"/>
                  </a:moveTo>
                  <a:cubicBezTo>
                    <a:pt x="35" y="101"/>
                    <a:pt x="34" y="101"/>
                    <a:pt x="35" y="102"/>
                  </a:cubicBezTo>
                  <a:cubicBezTo>
                    <a:pt x="36" y="102"/>
                    <a:pt x="38" y="102"/>
                    <a:pt x="39" y="102"/>
                  </a:cubicBezTo>
                  <a:cubicBezTo>
                    <a:pt x="39" y="99"/>
                    <a:pt x="36" y="97"/>
                    <a:pt x="34" y="95"/>
                  </a:cubicBezTo>
                  <a:cubicBezTo>
                    <a:pt x="33" y="94"/>
                    <a:pt x="31" y="94"/>
                    <a:pt x="31" y="96"/>
                  </a:cubicBezTo>
                  <a:cubicBezTo>
                    <a:pt x="31" y="97"/>
                    <a:pt x="34" y="99"/>
                    <a:pt x="34" y="100"/>
                  </a:cubicBezTo>
                  <a:cubicBezTo>
                    <a:pt x="35" y="100"/>
                    <a:pt x="34" y="99"/>
                    <a:pt x="34" y="100"/>
                  </a:cubicBezTo>
                  <a:close/>
                  <a:moveTo>
                    <a:pt x="42" y="100"/>
                  </a:moveTo>
                  <a:cubicBezTo>
                    <a:pt x="42" y="102"/>
                    <a:pt x="44" y="102"/>
                    <a:pt x="45" y="102"/>
                  </a:cubicBezTo>
                  <a:cubicBezTo>
                    <a:pt x="45" y="103"/>
                    <a:pt x="46" y="105"/>
                    <a:pt x="47" y="103"/>
                  </a:cubicBezTo>
                  <a:cubicBezTo>
                    <a:pt x="48" y="101"/>
                    <a:pt x="42" y="99"/>
                    <a:pt x="42" y="100"/>
                  </a:cubicBezTo>
                  <a:cubicBezTo>
                    <a:pt x="42" y="102"/>
                    <a:pt x="42" y="99"/>
                    <a:pt x="42" y="100"/>
                  </a:cubicBezTo>
                  <a:close/>
                  <a:moveTo>
                    <a:pt x="48" y="68"/>
                  </a:moveTo>
                  <a:cubicBezTo>
                    <a:pt x="46" y="71"/>
                    <a:pt x="49" y="73"/>
                    <a:pt x="50" y="69"/>
                  </a:cubicBezTo>
                  <a:cubicBezTo>
                    <a:pt x="50" y="68"/>
                    <a:pt x="50" y="68"/>
                    <a:pt x="50" y="67"/>
                  </a:cubicBezTo>
                  <a:cubicBezTo>
                    <a:pt x="49" y="66"/>
                    <a:pt x="48" y="64"/>
                    <a:pt x="48" y="64"/>
                  </a:cubicBezTo>
                  <a:cubicBezTo>
                    <a:pt x="47" y="64"/>
                    <a:pt x="48" y="67"/>
                    <a:pt x="48" y="68"/>
                  </a:cubicBezTo>
                  <a:cubicBezTo>
                    <a:pt x="47" y="69"/>
                    <a:pt x="48" y="67"/>
                    <a:pt x="48" y="68"/>
                  </a:cubicBezTo>
                  <a:close/>
                  <a:moveTo>
                    <a:pt x="50" y="77"/>
                  </a:moveTo>
                  <a:cubicBezTo>
                    <a:pt x="49" y="78"/>
                    <a:pt x="47" y="83"/>
                    <a:pt x="50" y="82"/>
                  </a:cubicBezTo>
                  <a:cubicBezTo>
                    <a:pt x="53" y="81"/>
                    <a:pt x="52" y="77"/>
                    <a:pt x="50" y="77"/>
                  </a:cubicBezTo>
                  <a:cubicBezTo>
                    <a:pt x="49" y="78"/>
                    <a:pt x="50" y="77"/>
                    <a:pt x="50" y="77"/>
                  </a:cubicBezTo>
                  <a:close/>
                  <a:moveTo>
                    <a:pt x="79" y="101"/>
                  </a:moveTo>
                  <a:cubicBezTo>
                    <a:pt x="81" y="103"/>
                    <a:pt x="82" y="100"/>
                    <a:pt x="84" y="99"/>
                  </a:cubicBezTo>
                  <a:cubicBezTo>
                    <a:pt x="85" y="99"/>
                    <a:pt x="89" y="100"/>
                    <a:pt x="87" y="97"/>
                  </a:cubicBezTo>
                  <a:cubicBezTo>
                    <a:pt x="86" y="96"/>
                    <a:pt x="83" y="95"/>
                    <a:pt x="82" y="96"/>
                  </a:cubicBezTo>
                  <a:cubicBezTo>
                    <a:pt x="82" y="96"/>
                    <a:pt x="82" y="97"/>
                    <a:pt x="81" y="98"/>
                  </a:cubicBezTo>
                  <a:cubicBezTo>
                    <a:pt x="80" y="99"/>
                    <a:pt x="79" y="99"/>
                    <a:pt x="79" y="101"/>
                  </a:cubicBezTo>
                  <a:cubicBezTo>
                    <a:pt x="80" y="101"/>
                    <a:pt x="79" y="99"/>
                    <a:pt x="79" y="101"/>
                  </a:cubicBezTo>
                  <a:close/>
                  <a:moveTo>
                    <a:pt x="71" y="100"/>
                  </a:moveTo>
                  <a:cubicBezTo>
                    <a:pt x="70" y="102"/>
                    <a:pt x="74" y="104"/>
                    <a:pt x="74" y="106"/>
                  </a:cubicBezTo>
                  <a:cubicBezTo>
                    <a:pt x="75" y="108"/>
                    <a:pt x="74" y="109"/>
                    <a:pt x="74" y="110"/>
                  </a:cubicBezTo>
                  <a:cubicBezTo>
                    <a:pt x="74" y="111"/>
                    <a:pt x="75" y="113"/>
                    <a:pt x="75" y="112"/>
                  </a:cubicBezTo>
                  <a:cubicBezTo>
                    <a:pt x="76" y="112"/>
                    <a:pt x="76" y="108"/>
                    <a:pt x="76" y="107"/>
                  </a:cubicBezTo>
                  <a:cubicBezTo>
                    <a:pt x="77" y="106"/>
                    <a:pt x="79" y="104"/>
                    <a:pt x="79" y="103"/>
                  </a:cubicBezTo>
                  <a:cubicBezTo>
                    <a:pt x="79" y="101"/>
                    <a:pt x="77" y="101"/>
                    <a:pt x="76" y="101"/>
                  </a:cubicBezTo>
                  <a:cubicBezTo>
                    <a:pt x="74" y="100"/>
                    <a:pt x="74" y="99"/>
                    <a:pt x="72" y="99"/>
                  </a:cubicBezTo>
                  <a:cubicBezTo>
                    <a:pt x="72" y="99"/>
                    <a:pt x="72" y="100"/>
                    <a:pt x="71" y="100"/>
                  </a:cubicBezTo>
                  <a:close/>
                  <a:moveTo>
                    <a:pt x="61" y="99"/>
                  </a:moveTo>
                  <a:cubicBezTo>
                    <a:pt x="60" y="99"/>
                    <a:pt x="58" y="100"/>
                    <a:pt x="58" y="100"/>
                  </a:cubicBezTo>
                  <a:cubicBezTo>
                    <a:pt x="57" y="101"/>
                    <a:pt x="58" y="102"/>
                    <a:pt x="58" y="103"/>
                  </a:cubicBezTo>
                  <a:cubicBezTo>
                    <a:pt x="59" y="104"/>
                    <a:pt x="59" y="103"/>
                    <a:pt x="58" y="104"/>
                  </a:cubicBezTo>
                  <a:cubicBezTo>
                    <a:pt x="58" y="105"/>
                    <a:pt x="57" y="105"/>
                    <a:pt x="57" y="106"/>
                  </a:cubicBezTo>
                  <a:cubicBezTo>
                    <a:pt x="58" y="106"/>
                    <a:pt x="60" y="106"/>
                    <a:pt x="60" y="107"/>
                  </a:cubicBezTo>
                  <a:cubicBezTo>
                    <a:pt x="62" y="107"/>
                    <a:pt x="62" y="108"/>
                    <a:pt x="63" y="109"/>
                  </a:cubicBezTo>
                  <a:cubicBezTo>
                    <a:pt x="64" y="109"/>
                    <a:pt x="65" y="111"/>
                    <a:pt x="66" y="110"/>
                  </a:cubicBezTo>
                  <a:cubicBezTo>
                    <a:pt x="67" y="110"/>
                    <a:pt x="67" y="109"/>
                    <a:pt x="68" y="109"/>
                  </a:cubicBezTo>
                  <a:cubicBezTo>
                    <a:pt x="70" y="109"/>
                    <a:pt x="73" y="111"/>
                    <a:pt x="73" y="108"/>
                  </a:cubicBezTo>
                  <a:cubicBezTo>
                    <a:pt x="73" y="107"/>
                    <a:pt x="71" y="102"/>
                    <a:pt x="70" y="102"/>
                  </a:cubicBezTo>
                  <a:cubicBezTo>
                    <a:pt x="68" y="102"/>
                    <a:pt x="69" y="104"/>
                    <a:pt x="67" y="103"/>
                  </a:cubicBezTo>
                  <a:cubicBezTo>
                    <a:pt x="66" y="103"/>
                    <a:pt x="65" y="102"/>
                    <a:pt x="64" y="101"/>
                  </a:cubicBezTo>
                  <a:cubicBezTo>
                    <a:pt x="64" y="101"/>
                    <a:pt x="62" y="100"/>
                    <a:pt x="62" y="99"/>
                  </a:cubicBezTo>
                  <a:cubicBezTo>
                    <a:pt x="62" y="99"/>
                    <a:pt x="61" y="99"/>
                    <a:pt x="61" y="99"/>
                  </a:cubicBezTo>
                  <a:close/>
                  <a:moveTo>
                    <a:pt x="130" y="95"/>
                  </a:moveTo>
                  <a:cubicBezTo>
                    <a:pt x="131" y="95"/>
                    <a:pt x="132" y="96"/>
                    <a:pt x="133" y="96"/>
                  </a:cubicBezTo>
                  <a:cubicBezTo>
                    <a:pt x="134" y="97"/>
                    <a:pt x="135" y="98"/>
                    <a:pt x="136" y="98"/>
                  </a:cubicBezTo>
                  <a:cubicBezTo>
                    <a:pt x="137" y="97"/>
                    <a:pt x="137" y="96"/>
                    <a:pt x="137" y="95"/>
                  </a:cubicBezTo>
                  <a:cubicBezTo>
                    <a:pt x="138" y="94"/>
                    <a:pt x="138" y="94"/>
                    <a:pt x="137" y="92"/>
                  </a:cubicBezTo>
                  <a:cubicBezTo>
                    <a:pt x="137" y="91"/>
                    <a:pt x="135" y="91"/>
                    <a:pt x="134" y="90"/>
                  </a:cubicBezTo>
                  <a:cubicBezTo>
                    <a:pt x="133" y="90"/>
                    <a:pt x="131" y="87"/>
                    <a:pt x="131" y="87"/>
                  </a:cubicBezTo>
                  <a:cubicBezTo>
                    <a:pt x="130" y="87"/>
                    <a:pt x="130" y="89"/>
                    <a:pt x="129" y="89"/>
                  </a:cubicBezTo>
                  <a:cubicBezTo>
                    <a:pt x="129" y="90"/>
                    <a:pt x="130" y="91"/>
                    <a:pt x="130" y="92"/>
                  </a:cubicBezTo>
                  <a:cubicBezTo>
                    <a:pt x="130" y="92"/>
                    <a:pt x="129" y="93"/>
                    <a:pt x="129" y="94"/>
                  </a:cubicBezTo>
                  <a:cubicBezTo>
                    <a:pt x="129" y="94"/>
                    <a:pt x="129" y="94"/>
                    <a:pt x="130" y="95"/>
                  </a:cubicBezTo>
                  <a:close/>
                  <a:moveTo>
                    <a:pt x="17" y="101"/>
                  </a:moveTo>
                  <a:cubicBezTo>
                    <a:pt x="18" y="102"/>
                    <a:pt x="20" y="102"/>
                    <a:pt x="21" y="103"/>
                  </a:cubicBezTo>
                  <a:cubicBezTo>
                    <a:pt x="22" y="103"/>
                    <a:pt x="22" y="104"/>
                    <a:pt x="22" y="104"/>
                  </a:cubicBezTo>
                  <a:cubicBezTo>
                    <a:pt x="24" y="105"/>
                    <a:pt x="26" y="105"/>
                    <a:pt x="27" y="104"/>
                  </a:cubicBezTo>
                  <a:cubicBezTo>
                    <a:pt x="26" y="104"/>
                    <a:pt x="29" y="101"/>
                    <a:pt x="29" y="101"/>
                  </a:cubicBezTo>
                  <a:cubicBezTo>
                    <a:pt x="31" y="100"/>
                    <a:pt x="29" y="100"/>
                    <a:pt x="30" y="101"/>
                  </a:cubicBezTo>
                  <a:cubicBezTo>
                    <a:pt x="31" y="102"/>
                    <a:pt x="31" y="102"/>
                    <a:pt x="32" y="102"/>
                  </a:cubicBezTo>
                  <a:cubicBezTo>
                    <a:pt x="33" y="101"/>
                    <a:pt x="33" y="99"/>
                    <a:pt x="32" y="99"/>
                  </a:cubicBezTo>
                  <a:cubicBezTo>
                    <a:pt x="31" y="97"/>
                    <a:pt x="29" y="96"/>
                    <a:pt x="27" y="96"/>
                  </a:cubicBezTo>
                  <a:cubicBezTo>
                    <a:pt x="28" y="95"/>
                    <a:pt x="29" y="93"/>
                    <a:pt x="27" y="93"/>
                  </a:cubicBezTo>
                  <a:cubicBezTo>
                    <a:pt x="27" y="91"/>
                    <a:pt x="31" y="91"/>
                    <a:pt x="31" y="90"/>
                  </a:cubicBezTo>
                  <a:cubicBezTo>
                    <a:pt x="32" y="89"/>
                    <a:pt x="31" y="88"/>
                    <a:pt x="31" y="87"/>
                  </a:cubicBezTo>
                  <a:cubicBezTo>
                    <a:pt x="30" y="86"/>
                    <a:pt x="30" y="85"/>
                    <a:pt x="30" y="85"/>
                  </a:cubicBezTo>
                  <a:cubicBezTo>
                    <a:pt x="30" y="84"/>
                    <a:pt x="30" y="83"/>
                    <a:pt x="30" y="83"/>
                  </a:cubicBezTo>
                  <a:cubicBezTo>
                    <a:pt x="30" y="81"/>
                    <a:pt x="30" y="82"/>
                    <a:pt x="29" y="81"/>
                  </a:cubicBezTo>
                  <a:cubicBezTo>
                    <a:pt x="28" y="81"/>
                    <a:pt x="27" y="81"/>
                    <a:pt x="28" y="80"/>
                  </a:cubicBezTo>
                  <a:cubicBezTo>
                    <a:pt x="28" y="80"/>
                    <a:pt x="31" y="80"/>
                    <a:pt x="31" y="79"/>
                  </a:cubicBezTo>
                  <a:cubicBezTo>
                    <a:pt x="33" y="78"/>
                    <a:pt x="33" y="77"/>
                    <a:pt x="34" y="77"/>
                  </a:cubicBezTo>
                  <a:cubicBezTo>
                    <a:pt x="35" y="75"/>
                    <a:pt x="29" y="75"/>
                    <a:pt x="29" y="74"/>
                  </a:cubicBezTo>
                  <a:cubicBezTo>
                    <a:pt x="29" y="73"/>
                    <a:pt x="32" y="74"/>
                    <a:pt x="32" y="74"/>
                  </a:cubicBezTo>
                  <a:cubicBezTo>
                    <a:pt x="34" y="74"/>
                    <a:pt x="34" y="74"/>
                    <a:pt x="36" y="74"/>
                  </a:cubicBezTo>
                  <a:cubicBezTo>
                    <a:pt x="37" y="73"/>
                    <a:pt x="38" y="74"/>
                    <a:pt x="38" y="73"/>
                  </a:cubicBezTo>
                  <a:cubicBezTo>
                    <a:pt x="38" y="72"/>
                    <a:pt x="38" y="71"/>
                    <a:pt x="38" y="70"/>
                  </a:cubicBezTo>
                  <a:cubicBezTo>
                    <a:pt x="37" y="69"/>
                    <a:pt x="35" y="69"/>
                    <a:pt x="36" y="68"/>
                  </a:cubicBezTo>
                  <a:cubicBezTo>
                    <a:pt x="38" y="68"/>
                    <a:pt x="39" y="67"/>
                    <a:pt x="41" y="69"/>
                  </a:cubicBezTo>
                  <a:cubicBezTo>
                    <a:pt x="42" y="69"/>
                    <a:pt x="42" y="63"/>
                    <a:pt x="42" y="62"/>
                  </a:cubicBezTo>
                  <a:cubicBezTo>
                    <a:pt x="42" y="60"/>
                    <a:pt x="41" y="58"/>
                    <a:pt x="43" y="56"/>
                  </a:cubicBezTo>
                  <a:cubicBezTo>
                    <a:pt x="43" y="55"/>
                    <a:pt x="45" y="52"/>
                    <a:pt x="47" y="53"/>
                  </a:cubicBezTo>
                  <a:cubicBezTo>
                    <a:pt x="48" y="55"/>
                    <a:pt x="45" y="56"/>
                    <a:pt x="45" y="58"/>
                  </a:cubicBezTo>
                  <a:cubicBezTo>
                    <a:pt x="46" y="58"/>
                    <a:pt x="47" y="58"/>
                    <a:pt x="47" y="58"/>
                  </a:cubicBezTo>
                  <a:cubicBezTo>
                    <a:pt x="48" y="62"/>
                    <a:pt x="49" y="56"/>
                    <a:pt x="49" y="56"/>
                  </a:cubicBezTo>
                  <a:cubicBezTo>
                    <a:pt x="50" y="55"/>
                    <a:pt x="50" y="56"/>
                    <a:pt x="51" y="57"/>
                  </a:cubicBezTo>
                  <a:cubicBezTo>
                    <a:pt x="52" y="58"/>
                    <a:pt x="52" y="58"/>
                    <a:pt x="52" y="56"/>
                  </a:cubicBezTo>
                  <a:cubicBezTo>
                    <a:pt x="53" y="54"/>
                    <a:pt x="56" y="51"/>
                    <a:pt x="56" y="48"/>
                  </a:cubicBezTo>
                  <a:cubicBezTo>
                    <a:pt x="56" y="45"/>
                    <a:pt x="53" y="45"/>
                    <a:pt x="50" y="45"/>
                  </a:cubicBezTo>
                  <a:cubicBezTo>
                    <a:pt x="50" y="45"/>
                    <a:pt x="48" y="45"/>
                    <a:pt x="48" y="45"/>
                  </a:cubicBezTo>
                  <a:cubicBezTo>
                    <a:pt x="46" y="45"/>
                    <a:pt x="46" y="45"/>
                    <a:pt x="45" y="43"/>
                  </a:cubicBezTo>
                  <a:cubicBezTo>
                    <a:pt x="44" y="43"/>
                    <a:pt x="45" y="42"/>
                    <a:pt x="43" y="43"/>
                  </a:cubicBezTo>
                  <a:cubicBezTo>
                    <a:pt x="43" y="43"/>
                    <a:pt x="42" y="45"/>
                    <a:pt x="42" y="46"/>
                  </a:cubicBezTo>
                  <a:cubicBezTo>
                    <a:pt x="41" y="43"/>
                    <a:pt x="46" y="40"/>
                    <a:pt x="43" y="39"/>
                  </a:cubicBezTo>
                  <a:cubicBezTo>
                    <a:pt x="42" y="39"/>
                    <a:pt x="40" y="39"/>
                    <a:pt x="40" y="39"/>
                  </a:cubicBezTo>
                  <a:cubicBezTo>
                    <a:pt x="38" y="39"/>
                    <a:pt x="36" y="40"/>
                    <a:pt x="35" y="40"/>
                  </a:cubicBezTo>
                  <a:cubicBezTo>
                    <a:pt x="36" y="40"/>
                    <a:pt x="38" y="39"/>
                    <a:pt x="39" y="38"/>
                  </a:cubicBezTo>
                  <a:cubicBezTo>
                    <a:pt x="41" y="38"/>
                    <a:pt x="42" y="38"/>
                    <a:pt x="44" y="37"/>
                  </a:cubicBezTo>
                  <a:cubicBezTo>
                    <a:pt x="43" y="35"/>
                    <a:pt x="44" y="32"/>
                    <a:pt x="43" y="30"/>
                  </a:cubicBezTo>
                  <a:cubicBezTo>
                    <a:pt x="42" y="28"/>
                    <a:pt x="40" y="27"/>
                    <a:pt x="39" y="26"/>
                  </a:cubicBezTo>
                  <a:cubicBezTo>
                    <a:pt x="37" y="26"/>
                    <a:pt x="35" y="25"/>
                    <a:pt x="33" y="26"/>
                  </a:cubicBezTo>
                  <a:cubicBezTo>
                    <a:pt x="32" y="27"/>
                    <a:pt x="32" y="28"/>
                    <a:pt x="31" y="28"/>
                  </a:cubicBezTo>
                  <a:cubicBezTo>
                    <a:pt x="30" y="29"/>
                    <a:pt x="30" y="28"/>
                    <a:pt x="29" y="28"/>
                  </a:cubicBezTo>
                  <a:cubicBezTo>
                    <a:pt x="25" y="27"/>
                    <a:pt x="21" y="30"/>
                    <a:pt x="22" y="34"/>
                  </a:cubicBezTo>
                  <a:cubicBezTo>
                    <a:pt x="22" y="36"/>
                    <a:pt x="23" y="37"/>
                    <a:pt x="24" y="39"/>
                  </a:cubicBezTo>
                  <a:cubicBezTo>
                    <a:pt x="24" y="40"/>
                    <a:pt x="25" y="45"/>
                    <a:pt x="23" y="44"/>
                  </a:cubicBezTo>
                  <a:cubicBezTo>
                    <a:pt x="22" y="44"/>
                    <a:pt x="23" y="41"/>
                    <a:pt x="21" y="41"/>
                  </a:cubicBezTo>
                  <a:cubicBezTo>
                    <a:pt x="20" y="42"/>
                    <a:pt x="19" y="45"/>
                    <a:pt x="19" y="42"/>
                  </a:cubicBezTo>
                  <a:cubicBezTo>
                    <a:pt x="18" y="40"/>
                    <a:pt x="22" y="38"/>
                    <a:pt x="21" y="36"/>
                  </a:cubicBezTo>
                  <a:cubicBezTo>
                    <a:pt x="20" y="35"/>
                    <a:pt x="18" y="35"/>
                    <a:pt x="17" y="36"/>
                  </a:cubicBezTo>
                  <a:cubicBezTo>
                    <a:pt x="15" y="36"/>
                    <a:pt x="15" y="38"/>
                    <a:pt x="14" y="39"/>
                  </a:cubicBezTo>
                  <a:cubicBezTo>
                    <a:pt x="13" y="40"/>
                    <a:pt x="12" y="40"/>
                    <a:pt x="12" y="42"/>
                  </a:cubicBezTo>
                  <a:cubicBezTo>
                    <a:pt x="12" y="43"/>
                    <a:pt x="14" y="43"/>
                    <a:pt x="14" y="45"/>
                  </a:cubicBezTo>
                  <a:cubicBezTo>
                    <a:pt x="14" y="47"/>
                    <a:pt x="11" y="47"/>
                    <a:pt x="11" y="45"/>
                  </a:cubicBezTo>
                  <a:cubicBezTo>
                    <a:pt x="10" y="43"/>
                    <a:pt x="10" y="42"/>
                    <a:pt x="9" y="40"/>
                  </a:cubicBezTo>
                  <a:cubicBezTo>
                    <a:pt x="8" y="41"/>
                    <a:pt x="10" y="42"/>
                    <a:pt x="9" y="42"/>
                  </a:cubicBezTo>
                  <a:cubicBezTo>
                    <a:pt x="9" y="44"/>
                    <a:pt x="8" y="43"/>
                    <a:pt x="7" y="43"/>
                  </a:cubicBezTo>
                  <a:cubicBezTo>
                    <a:pt x="6" y="43"/>
                    <a:pt x="5" y="43"/>
                    <a:pt x="4" y="43"/>
                  </a:cubicBezTo>
                  <a:cubicBezTo>
                    <a:pt x="4" y="43"/>
                    <a:pt x="3" y="41"/>
                    <a:pt x="2" y="41"/>
                  </a:cubicBezTo>
                  <a:cubicBezTo>
                    <a:pt x="2" y="41"/>
                    <a:pt x="0" y="42"/>
                    <a:pt x="0" y="43"/>
                  </a:cubicBezTo>
                  <a:cubicBezTo>
                    <a:pt x="1" y="46"/>
                    <a:pt x="1" y="49"/>
                    <a:pt x="1" y="52"/>
                  </a:cubicBezTo>
                  <a:cubicBezTo>
                    <a:pt x="1" y="54"/>
                    <a:pt x="0" y="57"/>
                    <a:pt x="2" y="59"/>
                  </a:cubicBezTo>
                  <a:cubicBezTo>
                    <a:pt x="2" y="60"/>
                    <a:pt x="4" y="61"/>
                    <a:pt x="4" y="62"/>
                  </a:cubicBezTo>
                  <a:cubicBezTo>
                    <a:pt x="5" y="62"/>
                    <a:pt x="5" y="63"/>
                    <a:pt x="5" y="64"/>
                  </a:cubicBezTo>
                  <a:cubicBezTo>
                    <a:pt x="5" y="65"/>
                    <a:pt x="6" y="66"/>
                    <a:pt x="5" y="67"/>
                  </a:cubicBezTo>
                  <a:cubicBezTo>
                    <a:pt x="5" y="68"/>
                    <a:pt x="4" y="69"/>
                    <a:pt x="3" y="69"/>
                  </a:cubicBezTo>
                  <a:cubicBezTo>
                    <a:pt x="3" y="70"/>
                    <a:pt x="2" y="68"/>
                    <a:pt x="2" y="68"/>
                  </a:cubicBezTo>
                  <a:cubicBezTo>
                    <a:pt x="2" y="67"/>
                    <a:pt x="2" y="66"/>
                    <a:pt x="2" y="65"/>
                  </a:cubicBezTo>
                  <a:cubicBezTo>
                    <a:pt x="2" y="64"/>
                    <a:pt x="0" y="60"/>
                    <a:pt x="1" y="60"/>
                  </a:cubicBezTo>
                  <a:cubicBezTo>
                    <a:pt x="0" y="61"/>
                    <a:pt x="1" y="63"/>
                    <a:pt x="1" y="64"/>
                  </a:cubicBezTo>
                  <a:cubicBezTo>
                    <a:pt x="1" y="66"/>
                    <a:pt x="2" y="67"/>
                    <a:pt x="2" y="69"/>
                  </a:cubicBezTo>
                  <a:cubicBezTo>
                    <a:pt x="2" y="71"/>
                    <a:pt x="2" y="73"/>
                    <a:pt x="2" y="74"/>
                  </a:cubicBezTo>
                  <a:cubicBezTo>
                    <a:pt x="1" y="76"/>
                    <a:pt x="0" y="78"/>
                    <a:pt x="0" y="80"/>
                  </a:cubicBezTo>
                  <a:cubicBezTo>
                    <a:pt x="1" y="80"/>
                    <a:pt x="3" y="81"/>
                    <a:pt x="3" y="81"/>
                  </a:cubicBezTo>
                  <a:cubicBezTo>
                    <a:pt x="3" y="81"/>
                    <a:pt x="2" y="79"/>
                    <a:pt x="3" y="79"/>
                  </a:cubicBezTo>
                  <a:cubicBezTo>
                    <a:pt x="4" y="78"/>
                    <a:pt x="5" y="79"/>
                    <a:pt x="5" y="79"/>
                  </a:cubicBezTo>
                  <a:cubicBezTo>
                    <a:pt x="6" y="81"/>
                    <a:pt x="6" y="81"/>
                    <a:pt x="6" y="83"/>
                  </a:cubicBezTo>
                  <a:cubicBezTo>
                    <a:pt x="6" y="84"/>
                    <a:pt x="7" y="84"/>
                    <a:pt x="7" y="85"/>
                  </a:cubicBezTo>
                  <a:cubicBezTo>
                    <a:pt x="7" y="84"/>
                    <a:pt x="7" y="82"/>
                    <a:pt x="9" y="83"/>
                  </a:cubicBezTo>
                  <a:cubicBezTo>
                    <a:pt x="11" y="84"/>
                    <a:pt x="11" y="86"/>
                    <a:pt x="11" y="88"/>
                  </a:cubicBezTo>
                  <a:cubicBezTo>
                    <a:pt x="11" y="90"/>
                    <a:pt x="12" y="92"/>
                    <a:pt x="12" y="95"/>
                  </a:cubicBezTo>
                  <a:cubicBezTo>
                    <a:pt x="12" y="96"/>
                    <a:pt x="12" y="100"/>
                    <a:pt x="11" y="101"/>
                  </a:cubicBezTo>
                  <a:cubicBezTo>
                    <a:pt x="13" y="101"/>
                    <a:pt x="15" y="101"/>
                    <a:pt x="17" y="101"/>
                  </a:cubicBezTo>
                  <a:close/>
                </a:path>
              </a:pathLst>
            </a:custGeom>
            <a:solidFill>
              <a:srgbClr val="B2D580"/>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9" name="Freeform 50">
              <a:extLst>
                <a:ext uri="{FF2B5EF4-FFF2-40B4-BE49-F238E27FC236}">
                  <a16:creationId xmlns:a16="http://schemas.microsoft.com/office/drawing/2014/main" id="{131B4F82-5FE7-5FD7-751C-BC6CF9249711}"/>
                </a:ext>
              </a:extLst>
            </p:cNvPr>
            <p:cNvSpPr>
              <a:spLocks/>
            </p:cNvSpPr>
            <p:nvPr/>
          </p:nvSpPr>
          <p:spPr bwMode="auto">
            <a:xfrm>
              <a:off x="9324975" y="4475163"/>
              <a:ext cx="509588" cy="293687"/>
            </a:xfrm>
            <a:custGeom>
              <a:avLst/>
              <a:gdLst>
                <a:gd name="T0" fmla="*/ 49 w 134"/>
                <a:gd name="T1" fmla="*/ 74 h 77"/>
                <a:gd name="T2" fmla="*/ 54 w 134"/>
                <a:gd name="T3" fmla="*/ 72 h 77"/>
                <a:gd name="T4" fmla="*/ 59 w 134"/>
                <a:gd name="T5" fmla="*/ 63 h 77"/>
                <a:gd name="T6" fmla="*/ 72 w 134"/>
                <a:gd name="T7" fmla="*/ 67 h 77"/>
                <a:gd name="T8" fmla="*/ 82 w 134"/>
                <a:gd name="T9" fmla="*/ 70 h 77"/>
                <a:gd name="T10" fmla="*/ 94 w 134"/>
                <a:gd name="T11" fmla="*/ 71 h 77"/>
                <a:gd name="T12" fmla="*/ 100 w 134"/>
                <a:gd name="T13" fmla="*/ 68 h 77"/>
                <a:gd name="T14" fmla="*/ 117 w 134"/>
                <a:gd name="T15" fmla="*/ 63 h 77"/>
                <a:gd name="T16" fmla="*/ 124 w 134"/>
                <a:gd name="T17" fmla="*/ 53 h 77"/>
                <a:gd name="T18" fmla="*/ 131 w 134"/>
                <a:gd name="T19" fmla="*/ 48 h 77"/>
                <a:gd name="T20" fmla="*/ 132 w 134"/>
                <a:gd name="T21" fmla="*/ 43 h 77"/>
                <a:gd name="T22" fmla="*/ 127 w 134"/>
                <a:gd name="T23" fmla="*/ 35 h 77"/>
                <a:gd name="T24" fmla="*/ 120 w 134"/>
                <a:gd name="T25" fmla="*/ 32 h 77"/>
                <a:gd name="T26" fmla="*/ 112 w 134"/>
                <a:gd name="T27" fmla="*/ 30 h 77"/>
                <a:gd name="T28" fmla="*/ 113 w 134"/>
                <a:gd name="T29" fmla="*/ 23 h 77"/>
                <a:gd name="T30" fmla="*/ 101 w 134"/>
                <a:gd name="T31" fmla="*/ 21 h 77"/>
                <a:gd name="T32" fmla="*/ 97 w 134"/>
                <a:gd name="T33" fmla="*/ 24 h 77"/>
                <a:gd name="T34" fmla="*/ 89 w 134"/>
                <a:gd name="T35" fmla="*/ 28 h 77"/>
                <a:gd name="T36" fmla="*/ 86 w 134"/>
                <a:gd name="T37" fmla="*/ 22 h 77"/>
                <a:gd name="T38" fmla="*/ 87 w 134"/>
                <a:gd name="T39" fmla="*/ 14 h 77"/>
                <a:gd name="T40" fmla="*/ 75 w 134"/>
                <a:gd name="T41" fmla="*/ 10 h 77"/>
                <a:gd name="T42" fmla="*/ 64 w 134"/>
                <a:gd name="T43" fmla="*/ 5 h 77"/>
                <a:gd name="T44" fmla="*/ 56 w 134"/>
                <a:gd name="T45" fmla="*/ 6 h 77"/>
                <a:gd name="T46" fmla="*/ 44 w 134"/>
                <a:gd name="T47" fmla="*/ 1 h 77"/>
                <a:gd name="T48" fmla="*/ 39 w 134"/>
                <a:gd name="T49" fmla="*/ 8 h 77"/>
                <a:gd name="T50" fmla="*/ 28 w 134"/>
                <a:gd name="T51" fmla="*/ 14 h 77"/>
                <a:gd name="T52" fmla="*/ 22 w 134"/>
                <a:gd name="T53" fmla="*/ 17 h 77"/>
                <a:gd name="T54" fmla="*/ 11 w 134"/>
                <a:gd name="T55" fmla="*/ 20 h 77"/>
                <a:gd name="T56" fmla="*/ 5 w 134"/>
                <a:gd name="T57" fmla="*/ 27 h 77"/>
                <a:gd name="T58" fmla="*/ 4 w 134"/>
                <a:gd name="T59" fmla="*/ 28 h 77"/>
                <a:gd name="T60" fmla="*/ 10 w 134"/>
                <a:gd name="T61" fmla="*/ 43 h 77"/>
                <a:gd name="T62" fmla="*/ 15 w 134"/>
                <a:gd name="T63" fmla="*/ 52 h 77"/>
                <a:gd name="T64" fmla="*/ 21 w 134"/>
                <a:gd name="T65" fmla="*/ 57 h 77"/>
                <a:gd name="T66" fmla="*/ 26 w 134"/>
                <a:gd name="T67" fmla="*/ 60 h 77"/>
                <a:gd name="T68" fmla="*/ 35 w 134"/>
                <a:gd name="T69" fmla="*/ 71 h 77"/>
                <a:gd name="T70" fmla="*/ 41 w 134"/>
                <a:gd name="T71"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 h="77">
                  <a:moveTo>
                    <a:pt x="41" y="74"/>
                  </a:moveTo>
                  <a:cubicBezTo>
                    <a:pt x="43" y="77"/>
                    <a:pt x="46" y="74"/>
                    <a:pt x="49" y="74"/>
                  </a:cubicBezTo>
                  <a:cubicBezTo>
                    <a:pt x="50" y="74"/>
                    <a:pt x="51" y="75"/>
                    <a:pt x="52" y="75"/>
                  </a:cubicBezTo>
                  <a:cubicBezTo>
                    <a:pt x="53" y="74"/>
                    <a:pt x="54" y="73"/>
                    <a:pt x="54" y="72"/>
                  </a:cubicBezTo>
                  <a:cubicBezTo>
                    <a:pt x="56" y="70"/>
                    <a:pt x="58" y="69"/>
                    <a:pt x="58" y="66"/>
                  </a:cubicBezTo>
                  <a:cubicBezTo>
                    <a:pt x="58" y="65"/>
                    <a:pt x="58" y="64"/>
                    <a:pt x="59" y="63"/>
                  </a:cubicBezTo>
                  <a:cubicBezTo>
                    <a:pt x="60" y="63"/>
                    <a:pt x="62" y="63"/>
                    <a:pt x="63" y="64"/>
                  </a:cubicBezTo>
                  <a:cubicBezTo>
                    <a:pt x="66" y="62"/>
                    <a:pt x="69" y="66"/>
                    <a:pt x="72" y="67"/>
                  </a:cubicBezTo>
                  <a:cubicBezTo>
                    <a:pt x="74" y="67"/>
                    <a:pt x="75" y="67"/>
                    <a:pt x="77" y="68"/>
                  </a:cubicBezTo>
                  <a:cubicBezTo>
                    <a:pt x="78" y="69"/>
                    <a:pt x="80" y="70"/>
                    <a:pt x="82" y="70"/>
                  </a:cubicBezTo>
                  <a:cubicBezTo>
                    <a:pt x="85" y="71"/>
                    <a:pt x="87" y="68"/>
                    <a:pt x="90" y="69"/>
                  </a:cubicBezTo>
                  <a:cubicBezTo>
                    <a:pt x="91" y="70"/>
                    <a:pt x="92" y="71"/>
                    <a:pt x="94" y="71"/>
                  </a:cubicBezTo>
                  <a:cubicBezTo>
                    <a:pt x="96" y="71"/>
                    <a:pt x="96" y="73"/>
                    <a:pt x="97" y="73"/>
                  </a:cubicBezTo>
                  <a:cubicBezTo>
                    <a:pt x="99" y="72"/>
                    <a:pt x="98" y="69"/>
                    <a:pt x="100" y="68"/>
                  </a:cubicBezTo>
                  <a:cubicBezTo>
                    <a:pt x="102" y="66"/>
                    <a:pt x="105" y="68"/>
                    <a:pt x="107" y="68"/>
                  </a:cubicBezTo>
                  <a:cubicBezTo>
                    <a:pt x="111" y="68"/>
                    <a:pt x="114" y="65"/>
                    <a:pt x="117" y="63"/>
                  </a:cubicBezTo>
                  <a:cubicBezTo>
                    <a:pt x="119" y="61"/>
                    <a:pt x="119" y="59"/>
                    <a:pt x="120" y="57"/>
                  </a:cubicBezTo>
                  <a:cubicBezTo>
                    <a:pt x="121" y="54"/>
                    <a:pt x="123" y="54"/>
                    <a:pt x="124" y="53"/>
                  </a:cubicBezTo>
                  <a:cubicBezTo>
                    <a:pt x="126" y="52"/>
                    <a:pt x="126" y="49"/>
                    <a:pt x="128" y="48"/>
                  </a:cubicBezTo>
                  <a:cubicBezTo>
                    <a:pt x="129" y="48"/>
                    <a:pt x="130" y="48"/>
                    <a:pt x="131" y="48"/>
                  </a:cubicBezTo>
                  <a:cubicBezTo>
                    <a:pt x="132" y="48"/>
                    <a:pt x="133" y="47"/>
                    <a:pt x="134" y="47"/>
                  </a:cubicBezTo>
                  <a:cubicBezTo>
                    <a:pt x="134" y="46"/>
                    <a:pt x="133" y="44"/>
                    <a:pt x="132" y="43"/>
                  </a:cubicBezTo>
                  <a:cubicBezTo>
                    <a:pt x="132" y="42"/>
                    <a:pt x="130" y="42"/>
                    <a:pt x="130" y="41"/>
                  </a:cubicBezTo>
                  <a:cubicBezTo>
                    <a:pt x="128" y="39"/>
                    <a:pt x="129" y="36"/>
                    <a:pt x="127" y="35"/>
                  </a:cubicBezTo>
                  <a:cubicBezTo>
                    <a:pt x="126" y="34"/>
                    <a:pt x="125" y="34"/>
                    <a:pt x="124" y="34"/>
                  </a:cubicBezTo>
                  <a:cubicBezTo>
                    <a:pt x="122" y="33"/>
                    <a:pt x="121" y="32"/>
                    <a:pt x="120" y="32"/>
                  </a:cubicBezTo>
                  <a:cubicBezTo>
                    <a:pt x="117" y="30"/>
                    <a:pt x="118" y="33"/>
                    <a:pt x="115" y="33"/>
                  </a:cubicBezTo>
                  <a:cubicBezTo>
                    <a:pt x="115" y="32"/>
                    <a:pt x="114" y="31"/>
                    <a:pt x="112" y="30"/>
                  </a:cubicBezTo>
                  <a:cubicBezTo>
                    <a:pt x="112" y="30"/>
                    <a:pt x="110" y="29"/>
                    <a:pt x="110" y="28"/>
                  </a:cubicBezTo>
                  <a:cubicBezTo>
                    <a:pt x="109" y="27"/>
                    <a:pt x="113" y="26"/>
                    <a:pt x="113" y="23"/>
                  </a:cubicBezTo>
                  <a:cubicBezTo>
                    <a:pt x="110" y="22"/>
                    <a:pt x="108" y="25"/>
                    <a:pt x="106" y="24"/>
                  </a:cubicBezTo>
                  <a:cubicBezTo>
                    <a:pt x="104" y="24"/>
                    <a:pt x="103" y="22"/>
                    <a:pt x="101" y="21"/>
                  </a:cubicBezTo>
                  <a:cubicBezTo>
                    <a:pt x="100" y="21"/>
                    <a:pt x="97" y="19"/>
                    <a:pt x="96" y="20"/>
                  </a:cubicBezTo>
                  <a:cubicBezTo>
                    <a:pt x="95" y="21"/>
                    <a:pt x="96" y="23"/>
                    <a:pt x="97" y="24"/>
                  </a:cubicBezTo>
                  <a:cubicBezTo>
                    <a:pt x="98" y="26"/>
                    <a:pt x="96" y="26"/>
                    <a:pt x="94" y="27"/>
                  </a:cubicBezTo>
                  <a:cubicBezTo>
                    <a:pt x="93" y="28"/>
                    <a:pt x="90" y="30"/>
                    <a:pt x="89" y="28"/>
                  </a:cubicBezTo>
                  <a:cubicBezTo>
                    <a:pt x="88" y="27"/>
                    <a:pt x="88" y="25"/>
                    <a:pt x="87" y="24"/>
                  </a:cubicBezTo>
                  <a:cubicBezTo>
                    <a:pt x="87" y="24"/>
                    <a:pt x="86" y="23"/>
                    <a:pt x="86" y="22"/>
                  </a:cubicBezTo>
                  <a:cubicBezTo>
                    <a:pt x="85" y="21"/>
                    <a:pt x="84" y="22"/>
                    <a:pt x="83" y="21"/>
                  </a:cubicBezTo>
                  <a:cubicBezTo>
                    <a:pt x="79" y="19"/>
                    <a:pt x="88" y="18"/>
                    <a:pt x="87" y="14"/>
                  </a:cubicBezTo>
                  <a:cubicBezTo>
                    <a:pt x="86" y="12"/>
                    <a:pt x="83" y="13"/>
                    <a:pt x="81" y="13"/>
                  </a:cubicBezTo>
                  <a:cubicBezTo>
                    <a:pt x="78" y="13"/>
                    <a:pt x="78" y="12"/>
                    <a:pt x="75" y="10"/>
                  </a:cubicBezTo>
                  <a:cubicBezTo>
                    <a:pt x="74" y="9"/>
                    <a:pt x="71" y="9"/>
                    <a:pt x="69" y="9"/>
                  </a:cubicBezTo>
                  <a:cubicBezTo>
                    <a:pt x="66" y="8"/>
                    <a:pt x="66" y="7"/>
                    <a:pt x="64" y="5"/>
                  </a:cubicBezTo>
                  <a:cubicBezTo>
                    <a:pt x="64" y="3"/>
                    <a:pt x="62" y="0"/>
                    <a:pt x="59" y="2"/>
                  </a:cubicBezTo>
                  <a:cubicBezTo>
                    <a:pt x="58" y="3"/>
                    <a:pt x="59" y="7"/>
                    <a:pt x="56" y="6"/>
                  </a:cubicBezTo>
                  <a:cubicBezTo>
                    <a:pt x="54" y="9"/>
                    <a:pt x="52" y="6"/>
                    <a:pt x="51" y="4"/>
                  </a:cubicBezTo>
                  <a:cubicBezTo>
                    <a:pt x="50" y="1"/>
                    <a:pt x="48" y="0"/>
                    <a:pt x="44" y="1"/>
                  </a:cubicBezTo>
                  <a:cubicBezTo>
                    <a:pt x="44" y="2"/>
                    <a:pt x="47" y="3"/>
                    <a:pt x="46" y="5"/>
                  </a:cubicBezTo>
                  <a:cubicBezTo>
                    <a:pt x="46" y="6"/>
                    <a:pt x="40" y="8"/>
                    <a:pt x="39" y="8"/>
                  </a:cubicBezTo>
                  <a:cubicBezTo>
                    <a:pt x="37" y="9"/>
                    <a:pt x="35" y="10"/>
                    <a:pt x="32" y="11"/>
                  </a:cubicBezTo>
                  <a:cubicBezTo>
                    <a:pt x="30" y="11"/>
                    <a:pt x="29" y="13"/>
                    <a:pt x="28" y="14"/>
                  </a:cubicBezTo>
                  <a:cubicBezTo>
                    <a:pt x="27" y="14"/>
                    <a:pt x="26" y="14"/>
                    <a:pt x="25" y="15"/>
                  </a:cubicBezTo>
                  <a:cubicBezTo>
                    <a:pt x="24" y="15"/>
                    <a:pt x="23" y="16"/>
                    <a:pt x="22" y="17"/>
                  </a:cubicBezTo>
                  <a:cubicBezTo>
                    <a:pt x="21" y="18"/>
                    <a:pt x="19" y="19"/>
                    <a:pt x="17" y="20"/>
                  </a:cubicBezTo>
                  <a:cubicBezTo>
                    <a:pt x="15" y="20"/>
                    <a:pt x="12" y="20"/>
                    <a:pt x="11" y="20"/>
                  </a:cubicBezTo>
                  <a:cubicBezTo>
                    <a:pt x="9" y="21"/>
                    <a:pt x="9" y="22"/>
                    <a:pt x="9" y="23"/>
                  </a:cubicBezTo>
                  <a:cubicBezTo>
                    <a:pt x="8" y="24"/>
                    <a:pt x="6" y="28"/>
                    <a:pt x="5" y="27"/>
                  </a:cubicBezTo>
                  <a:cubicBezTo>
                    <a:pt x="4" y="26"/>
                    <a:pt x="4" y="23"/>
                    <a:pt x="3" y="24"/>
                  </a:cubicBezTo>
                  <a:cubicBezTo>
                    <a:pt x="0" y="24"/>
                    <a:pt x="3" y="27"/>
                    <a:pt x="4" y="28"/>
                  </a:cubicBezTo>
                  <a:cubicBezTo>
                    <a:pt x="5" y="30"/>
                    <a:pt x="6" y="31"/>
                    <a:pt x="8" y="33"/>
                  </a:cubicBezTo>
                  <a:cubicBezTo>
                    <a:pt x="13" y="36"/>
                    <a:pt x="8" y="39"/>
                    <a:pt x="10" y="43"/>
                  </a:cubicBezTo>
                  <a:cubicBezTo>
                    <a:pt x="11" y="45"/>
                    <a:pt x="12" y="47"/>
                    <a:pt x="13" y="49"/>
                  </a:cubicBezTo>
                  <a:cubicBezTo>
                    <a:pt x="13" y="50"/>
                    <a:pt x="14" y="51"/>
                    <a:pt x="15" y="52"/>
                  </a:cubicBezTo>
                  <a:cubicBezTo>
                    <a:pt x="16" y="53"/>
                    <a:pt x="17" y="52"/>
                    <a:pt x="18" y="53"/>
                  </a:cubicBezTo>
                  <a:cubicBezTo>
                    <a:pt x="20" y="53"/>
                    <a:pt x="20" y="55"/>
                    <a:pt x="21" y="57"/>
                  </a:cubicBezTo>
                  <a:cubicBezTo>
                    <a:pt x="22" y="58"/>
                    <a:pt x="22" y="59"/>
                    <a:pt x="23" y="59"/>
                  </a:cubicBezTo>
                  <a:cubicBezTo>
                    <a:pt x="24" y="60"/>
                    <a:pt x="25" y="59"/>
                    <a:pt x="26" y="60"/>
                  </a:cubicBezTo>
                  <a:cubicBezTo>
                    <a:pt x="27" y="60"/>
                    <a:pt x="28" y="63"/>
                    <a:pt x="30" y="64"/>
                  </a:cubicBezTo>
                  <a:cubicBezTo>
                    <a:pt x="33" y="66"/>
                    <a:pt x="34" y="68"/>
                    <a:pt x="35" y="71"/>
                  </a:cubicBezTo>
                  <a:cubicBezTo>
                    <a:pt x="37" y="71"/>
                    <a:pt x="39" y="72"/>
                    <a:pt x="41" y="74"/>
                  </a:cubicBezTo>
                  <a:cubicBezTo>
                    <a:pt x="42" y="77"/>
                    <a:pt x="39" y="72"/>
                    <a:pt x="41" y="74"/>
                  </a:cubicBezTo>
                  <a:close/>
                </a:path>
              </a:pathLst>
            </a:custGeom>
            <a:solidFill>
              <a:srgbClr val="FA8F72"/>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0" name="Freeform 51">
              <a:extLst>
                <a:ext uri="{FF2B5EF4-FFF2-40B4-BE49-F238E27FC236}">
                  <a16:creationId xmlns:a16="http://schemas.microsoft.com/office/drawing/2014/main" id="{39B16EEC-DDBF-FB4A-59CB-775D1212FBC9}"/>
                </a:ext>
              </a:extLst>
            </p:cNvPr>
            <p:cNvSpPr>
              <a:spLocks/>
            </p:cNvSpPr>
            <p:nvPr/>
          </p:nvSpPr>
          <p:spPr bwMode="auto">
            <a:xfrm>
              <a:off x="10833100" y="6064250"/>
              <a:ext cx="182563" cy="103187"/>
            </a:xfrm>
            <a:custGeom>
              <a:avLst/>
              <a:gdLst>
                <a:gd name="T0" fmla="*/ 28 w 48"/>
                <a:gd name="T1" fmla="*/ 17 h 27"/>
                <a:gd name="T2" fmla="*/ 27 w 48"/>
                <a:gd name="T3" fmla="*/ 20 h 27"/>
                <a:gd name="T4" fmla="*/ 25 w 48"/>
                <a:gd name="T5" fmla="*/ 22 h 27"/>
                <a:gd name="T6" fmla="*/ 18 w 48"/>
                <a:gd name="T7" fmla="*/ 23 h 27"/>
                <a:gd name="T8" fmla="*/ 16 w 48"/>
                <a:gd name="T9" fmla="*/ 26 h 27"/>
                <a:gd name="T10" fmla="*/ 15 w 48"/>
                <a:gd name="T11" fmla="*/ 27 h 27"/>
                <a:gd name="T12" fmla="*/ 12 w 48"/>
                <a:gd name="T13" fmla="*/ 24 h 27"/>
                <a:gd name="T14" fmla="*/ 9 w 48"/>
                <a:gd name="T15" fmla="*/ 25 h 27"/>
                <a:gd name="T16" fmla="*/ 6 w 48"/>
                <a:gd name="T17" fmla="*/ 23 h 27"/>
                <a:gd name="T18" fmla="*/ 4 w 48"/>
                <a:gd name="T19" fmla="*/ 22 h 27"/>
                <a:gd name="T20" fmla="*/ 2 w 48"/>
                <a:gd name="T21" fmla="*/ 19 h 27"/>
                <a:gd name="T22" fmla="*/ 0 w 48"/>
                <a:gd name="T23" fmla="*/ 15 h 27"/>
                <a:gd name="T24" fmla="*/ 4 w 48"/>
                <a:gd name="T25" fmla="*/ 15 h 27"/>
                <a:gd name="T26" fmla="*/ 8 w 48"/>
                <a:gd name="T27" fmla="*/ 13 h 27"/>
                <a:gd name="T28" fmla="*/ 11 w 48"/>
                <a:gd name="T29" fmla="*/ 13 h 27"/>
                <a:gd name="T30" fmla="*/ 13 w 48"/>
                <a:gd name="T31" fmla="*/ 11 h 27"/>
                <a:gd name="T32" fmla="*/ 16 w 48"/>
                <a:gd name="T33" fmla="*/ 7 h 27"/>
                <a:gd name="T34" fmla="*/ 23 w 48"/>
                <a:gd name="T35" fmla="*/ 9 h 27"/>
                <a:gd name="T36" fmla="*/ 30 w 48"/>
                <a:gd name="T37" fmla="*/ 6 h 27"/>
                <a:gd name="T38" fmla="*/ 38 w 48"/>
                <a:gd name="T39" fmla="*/ 3 h 27"/>
                <a:gd name="T40" fmla="*/ 45 w 48"/>
                <a:gd name="T41" fmla="*/ 0 h 27"/>
                <a:gd name="T42" fmla="*/ 43 w 48"/>
                <a:gd name="T43" fmla="*/ 3 h 27"/>
                <a:gd name="T44" fmla="*/ 36 w 48"/>
                <a:gd name="T45" fmla="*/ 8 h 27"/>
                <a:gd name="T46" fmla="*/ 34 w 48"/>
                <a:gd name="T47" fmla="*/ 14 h 27"/>
                <a:gd name="T48" fmla="*/ 35 w 48"/>
                <a:gd name="T49" fmla="*/ 18 h 27"/>
                <a:gd name="T50" fmla="*/ 28 w 48"/>
                <a:gd name="T51" fmla="*/ 17 h 27"/>
                <a:gd name="T52" fmla="*/ 28 w 48"/>
                <a:gd name="T53"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27">
                  <a:moveTo>
                    <a:pt x="28" y="17"/>
                  </a:moveTo>
                  <a:cubicBezTo>
                    <a:pt x="27" y="18"/>
                    <a:pt x="28" y="19"/>
                    <a:pt x="27" y="20"/>
                  </a:cubicBezTo>
                  <a:cubicBezTo>
                    <a:pt x="27" y="21"/>
                    <a:pt x="27" y="21"/>
                    <a:pt x="25" y="22"/>
                  </a:cubicBezTo>
                  <a:cubicBezTo>
                    <a:pt x="23" y="23"/>
                    <a:pt x="21" y="23"/>
                    <a:pt x="18" y="23"/>
                  </a:cubicBezTo>
                  <a:cubicBezTo>
                    <a:pt x="17" y="24"/>
                    <a:pt x="16" y="24"/>
                    <a:pt x="16" y="26"/>
                  </a:cubicBezTo>
                  <a:cubicBezTo>
                    <a:pt x="15" y="26"/>
                    <a:pt x="16" y="27"/>
                    <a:pt x="15" y="27"/>
                  </a:cubicBezTo>
                  <a:cubicBezTo>
                    <a:pt x="13" y="27"/>
                    <a:pt x="13" y="24"/>
                    <a:pt x="12" y="24"/>
                  </a:cubicBezTo>
                  <a:cubicBezTo>
                    <a:pt x="11" y="24"/>
                    <a:pt x="10" y="25"/>
                    <a:pt x="9" y="25"/>
                  </a:cubicBezTo>
                  <a:cubicBezTo>
                    <a:pt x="8" y="24"/>
                    <a:pt x="7" y="24"/>
                    <a:pt x="6" y="23"/>
                  </a:cubicBezTo>
                  <a:cubicBezTo>
                    <a:pt x="5" y="23"/>
                    <a:pt x="4" y="23"/>
                    <a:pt x="4" y="22"/>
                  </a:cubicBezTo>
                  <a:cubicBezTo>
                    <a:pt x="3" y="21"/>
                    <a:pt x="3" y="20"/>
                    <a:pt x="2" y="19"/>
                  </a:cubicBezTo>
                  <a:cubicBezTo>
                    <a:pt x="2" y="18"/>
                    <a:pt x="0" y="16"/>
                    <a:pt x="0" y="15"/>
                  </a:cubicBezTo>
                  <a:cubicBezTo>
                    <a:pt x="1" y="13"/>
                    <a:pt x="3" y="16"/>
                    <a:pt x="4" y="15"/>
                  </a:cubicBezTo>
                  <a:cubicBezTo>
                    <a:pt x="6" y="14"/>
                    <a:pt x="5" y="11"/>
                    <a:pt x="8" y="13"/>
                  </a:cubicBezTo>
                  <a:cubicBezTo>
                    <a:pt x="9" y="13"/>
                    <a:pt x="10" y="14"/>
                    <a:pt x="11" y="13"/>
                  </a:cubicBezTo>
                  <a:cubicBezTo>
                    <a:pt x="12" y="13"/>
                    <a:pt x="13" y="12"/>
                    <a:pt x="13" y="11"/>
                  </a:cubicBezTo>
                  <a:cubicBezTo>
                    <a:pt x="14" y="8"/>
                    <a:pt x="13" y="7"/>
                    <a:pt x="16" y="7"/>
                  </a:cubicBezTo>
                  <a:cubicBezTo>
                    <a:pt x="18" y="8"/>
                    <a:pt x="21" y="8"/>
                    <a:pt x="23" y="9"/>
                  </a:cubicBezTo>
                  <a:cubicBezTo>
                    <a:pt x="26" y="9"/>
                    <a:pt x="28" y="7"/>
                    <a:pt x="30" y="6"/>
                  </a:cubicBezTo>
                  <a:cubicBezTo>
                    <a:pt x="33" y="5"/>
                    <a:pt x="35" y="5"/>
                    <a:pt x="38" y="3"/>
                  </a:cubicBezTo>
                  <a:cubicBezTo>
                    <a:pt x="40" y="3"/>
                    <a:pt x="43" y="0"/>
                    <a:pt x="45" y="0"/>
                  </a:cubicBezTo>
                  <a:cubicBezTo>
                    <a:pt x="48" y="0"/>
                    <a:pt x="44" y="3"/>
                    <a:pt x="43" y="3"/>
                  </a:cubicBezTo>
                  <a:cubicBezTo>
                    <a:pt x="40" y="4"/>
                    <a:pt x="39" y="6"/>
                    <a:pt x="36" y="8"/>
                  </a:cubicBezTo>
                  <a:cubicBezTo>
                    <a:pt x="34" y="9"/>
                    <a:pt x="32" y="11"/>
                    <a:pt x="34" y="14"/>
                  </a:cubicBezTo>
                  <a:cubicBezTo>
                    <a:pt x="35" y="15"/>
                    <a:pt x="38" y="17"/>
                    <a:pt x="35" y="18"/>
                  </a:cubicBezTo>
                  <a:cubicBezTo>
                    <a:pt x="33" y="19"/>
                    <a:pt x="31" y="17"/>
                    <a:pt x="28" y="17"/>
                  </a:cubicBezTo>
                  <a:cubicBezTo>
                    <a:pt x="27" y="18"/>
                    <a:pt x="30" y="17"/>
                    <a:pt x="28" y="17"/>
                  </a:cubicBezTo>
                  <a:close/>
                </a:path>
              </a:pathLst>
            </a:custGeom>
            <a:solidFill>
              <a:srgbClr val="F87A6E"/>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1" name="Freeform 52">
              <a:extLst>
                <a:ext uri="{FF2B5EF4-FFF2-40B4-BE49-F238E27FC236}">
                  <a16:creationId xmlns:a16="http://schemas.microsoft.com/office/drawing/2014/main" id="{5DFCC67E-7308-F902-CA34-C28B6F4FC016}"/>
                </a:ext>
              </a:extLst>
            </p:cNvPr>
            <p:cNvSpPr>
              <a:spLocks noEditPoints="1"/>
            </p:cNvSpPr>
            <p:nvPr/>
          </p:nvSpPr>
          <p:spPr bwMode="auto">
            <a:xfrm>
              <a:off x="9439275" y="4983163"/>
              <a:ext cx="441325" cy="425450"/>
            </a:xfrm>
            <a:custGeom>
              <a:avLst/>
              <a:gdLst>
                <a:gd name="T0" fmla="*/ 93 w 116"/>
                <a:gd name="T1" fmla="*/ 109 h 112"/>
                <a:gd name="T2" fmla="*/ 69 w 116"/>
                <a:gd name="T3" fmla="*/ 91 h 112"/>
                <a:gd name="T4" fmla="*/ 45 w 116"/>
                <a:gd name="T5" fmla="*/ 80 h 112"/>
                <a:gd name="T6" fmla="*/ 33 w 116"/>
                <a:gd name="T7" fmla="*/ 65 h 112"/>
                <a:gd name="T8" fmla="*/ 34 w 116"/>
                <a:gd name="T9" fmla="*/ 61 h 112"/>
                <a:gd name="T10" fmla="*/ 24 w 116"/>
                <a:gd name="T11" fmla="*/ 49 h 112"/>
                <a:gd name="T12" fmla="*/ 17 w 116"/>
                <a:gd name="T13" fmla="*/ 35 h 112"/>
                <a:gd name="T14" fmla="*/ 12 w 116"/>
                <a:gd name="T15" fmla="*/ 44 h 112"/>
                <a:gd name="T16" fmla="*/ 4 w 116"/>
                <a:gd name="T17" fmla="*/ 45 h 112"/>
                <a:gd name="T18" fmla="*/ 3 w 116"/>
                <a:gd name="T19" fmla="*/ 39 h 112"/>
                <a:gd name="T20" fmla="*/ 8 w 116"/>
                <a:gd name="T21" fmla="*/ 30 h 112"/>
                <a:gd name="T22" fmla="*/ 27 w 116"/>
                <a:gd name="T23" fmla="*/ 30 h 112"/>
                <a:gd name="T24" fmla="*/ 36 w 116"/>
                <a:gd name="T25" fmla="*/ 25 h 112"/>
                <a:gd name="T26" fmla="*/ 43 w 116"/>
                <a:gd name="T27" fmla="*/ 15 h 112"/>
                <a:gd name="T28" fmla="*/ 47 w 116"/>
                <a:gd name="T29" fmla="*/ 9 h 112"/>
                <a:gd name="T30" fmla="*/ 54 w 116"/>
                <a:gd name="T31" fmla="*/ 5 h 112"/>
                <a:gd name="T32" fmla="*/ 66 w 116"/>
                <a:gd name="T33" fmla="*/ 7 h 112"/>
                <a:gd name="T34" fmla="*/ 75 w 116"/>
                <a:gd name="T35" fmla="*/ 17 h 112"/>
                <a:gd name="T36" fmla="*/ 97 w 116"/>
                <a:gd name="T37" fmla="*/ 22 h 112"/>
                <a:gd name="T38" fmla="*/ 105 w 116"/>
                <a:gd name="T39" fmla="*/ 23 h 112"/>
                <a:gd name="T40" fmla="*/ 109 w 116"/>
                <a:gd name="T41" fmla="*/ 31 h 112"/>
                <a:gd name="T42" fmla="*/ 113 w 116"/>
                <a:gd name="T43" fmla="*/ 37 h 112"/>
                <a:gd name="T44" fmla="*/ 108 w 116"/>
                <a:gd name="T45" fmla="*/ 48 h 112"/>
                <a:gd name="T46" fmla="*/ 92 w 116"/>
                <a:gd name="T47" fmla="*/ 40 h 112"/>
                <a:gd name="T48" fmla="*/ 82 w 116"/>
                <a:gd name="T49" fmla="*/ 41 h 112"/>
                <a:gd name="T50" fmla="*/ 73 w 116"/>
                <a:gd name="T51" fmla="*/ 39 h 112"/>
                <a:gd name="T52" fmla="*/ 61 w 116"/>
                <a:gd name="T53" fmla="*/ 39 h 112"/>
                <a:gd name="T54" fmla="*/ 52 w 116"/>
                <a:gd name="T55" fmla="*/ 41 h 112"/>
                <a:gd name="T56" fmla="*/ 45 w 116"/>
                <a:gd name="T57" fmla="*/ 53 h 112"/>
                <a:gd name="T58" fmla="*/ 49 w 116"/>
                <a:gd name="T59" fmla="*/ 57 h 112"/>
                <a:gd name="T60" fmla="*/ 53 w 116"/>
                <a:gd name="T61" fmla="*/ 66 h 112"/>
                <a:gd name="T62" fmla="*/ 72 w 116"/>
                <a:gd name="T63" fmla="*/ 86 h 112"/>
                <a:gd name="T64" fmla="*/ 84 w 116"/>
                <a:gd name="T65" fmla="*/ 102 h 112"/>
                <a:gd name="T66" fmla="*/ 96 w 116"/>
                <a:gd name="T67" fmla="*/ 112 h 112"/>
                <a:gd name="T68" fmla="*/ 21 w 116"/>
                <a:gd name="T69" fmla="*/ 43 h 112"/>
                <a:gd name="T70" fmla="*/ 22 w 116"/>
                <a:gd name="T71" fmla="*/ 41 h 112"/>
                <a:gd name="T72" fmla="*/ 15 w 116"/>
                <a:gd name="T73" fmla="*/ 42 h 112"/>
                <a:gd name="T74" fmla="*/ 17 w 116"/>
                <a:gd name="T75" fmla="*/ 51 h 112"/>
                <a:gd name="T76" fmla="*/ 19 w 116"/>
                <a:gd name="T77" fmla="*/ 53 h 112"/>
                <a:gd name="T78" fmla="*/ 19 w 116"/>
                <a:gd name="T79" fmla="*/ 47 h 112"/>
                <a:gd name="T80" fmla="*/ 26 w 116"/>
                <a:gd name="T81" fmla="*/ 57 h 112"/>
                <a:gd name="T82" fmla="*/ 31 w 116"/>
                <a:gd name="T83" fmla="*/ 60 h 112"/>
                <a:gd name="T84" fmla="*/ 26 w 116"/>
                <a:gd name="T85" fmla="*/ 67 h 112"/>
                <a:gd name="T86" fmla="*/ 29 w 116"/>
                <a:gd name="T87" fmla="*/ 70 h 112"/>
                <a:gd name="T88" fmla="*/ 55 w 116"/>
                <a:gd name="T89" fmla="*/ 88 h 112"/>
                <a:gd name="T90" fmla="*/ 65 w 116"/>
                <a:gd name="T91" fmla="*/ 91 h 112"/>
                <a:gd name="T92" fmla="*/ 61 w 116"/>
                <a:gd name="T93" fmla="*/ 101 h 112"/>
                <a:gd name="T94" fmla="*/ 67 w 116"/>
                <a:gd name="T95" fmla="*/ 99 h 112"/>
                <a:gd name="T96" fmla="*/ 73 w 116"/>
                <a:gd name="T97" fmla="*/ 100 h 112"/>
                <a:gd name="T98" fmla="*/ 72 w 116"/>
                <a:gd name="T99" fmla="*/ 98 h 112"/>
                <a:gd name="T100" fmla="*/ 52 w 116"/>
                <a:gd name="T101" fmla="*/ 96 h 112"/>
                <a:gd name="T102" fmla="*/ 52 w 116"/>
                <a:gd name="T103"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112">
                  <a:moveTo>
                    <a:pt x="96" y="112"/>
                  </a:moveTo>
                  <a:cubicBezTo>
                    <a:pt x="96" y="112"/>
                    <a:pt x="96" y="112"/>
                    <a:pt x="96" y="112"/>
                  </a:cubicBezTo>
                  <a:cubicBezTo>
                    <a:pt x="95" y="111"/>
                    <a:pt x="94" y="110"/>
                    <a:pt x="93" y="109"/>
                  </a:cubicBezTo>
                  <a:cubicBezTo>
                    <a:pt x="91" y="108"/>
                    <a:pt x="89" y="108"/>
                    <a:pt x="88" y="107"/>
                  </a:cubicBezTo>
                  <a:cubicBezTo>
                    <a:pt x="84" y="105"/>
                    <a:pt x="82" y="102"/>
                    <a:pt x="79" y="100"/>
                  </a:cubicBezTo>
                  <a:cubicBezTo>
                    <a:pt x="75" y="97"/>
                    <a:pt x="73" y="94"/>
                    <a:pt x="69" y="91"/>
                  </a:cubicBezTo>
                  <a:cubicBezTo>
                    <a:pt x="66" y="88"/>
                    <a:pt x="63" y="87"/>
                    <a:pt x="59" y="86"/>
                  </a:cubicBezTo>
                  <a:cubicBezTo>
                    <a:pt x="56" y="84"/>
                    <a:pt x="52" y="86"/>
                    <a:pt x="49" y="84"/>
                  </a:cubicBezTo>
                  <a:cubicBezTo>
                    <a:pt x="47" y="83"/>
                    <a:pt x="47" y="81"/>
                    <a:pt x="45" y="80"/>
                  </a:cubicBezTo>
                  <a:cubicBezTo>
                    <a:pt x="44" y="78"/>
                    <a:pt x="42" y="77"/>
                    <a:pt x="41" y="76"/>
                  </a:cubicBezTo>
                  <a:cubicBezTo>
                    <a:pt x="38" y="73"/>
                    <a:pt x="35" y="71"/>
                    <a:pt x="33" y="67"/>
                  </a:cubicBezTo>
                  <a:cubicBezTo>
                    <a:pt x="32" y="66"/>
                    <a:pt x="32" y="66"/>
                    <a:pt x="33" y="65"/>
                  </a:cubicBezTo>
                  <a:cubicBezTo>
                    <a:pt x="33" y="65"/>
                    <a:pt x="34" y="65"/>
                    <a:pt x="34" y="65"/>
                  </a:cubicBezTo>
                  <a:cubicBezTo>
                    <a:pt x="35" y="64"/>
                    <a:pt x="36" y="64"/>
                    <a:pt x="37" y="64"/>
                  </a:cubicBezTo>
                  <a:cubicBezTo>
                    <a:pt x="37" y="63"/>
                    <a:pt x="35" y="62"/>
                    <a:pt x="34" y="61"/>
                  </a:cubicBezTo>
                  <a:cubicBezTo>
                    <a:pt x="32" y="59"/>
                    <a:pt x="31" y="58"/>
                    <a:pt x="29" y="56"/>
                  </a:cubicBezTo>
                  <a:cubicBezTo>
                    <a:pt x="28" y="54"/>
                    <a:pt x="27" y="53"/>
                    <a:pt x="26" y="52"/>
                  </a:cubicBezTo>
                  <a:cubicBezTo>
                    <a:pt x="25" y="52"/>
                    <a:pt x="23" y="51"/>
                    <a:pt x="24" y="49"/>
                  </a:cubicBezTo>
                  <a:cubicBezTo>
                    <a:pt x="24" y="52"/>
                    <a:pt x="29" y="49"/>
                    <a:pt x="27" y="46"/>
                  </a:cubicBezTo>
                  <a:cubicBezTo>
                    <a:pt x="28" y="43"/>
                    <a:pt x="26" y="41"/>
                    <a:pt x="24" y="40"/>
                  </a:cubicBezTo>
                  <a:cubicBezTo>
                    <a:pt x="22" y="38"/>
                    <a:pt x="20" y="35"/>
                    <a:pt x="17" y="35"/>
                  </a:cubicBezTo>
                  <a:cubicBezTo>
                    <a:pt x="15" y="35"/>
                    <a:pt x="15" y="35"/>
                    <a:pt x="14" y="37"/>
                  </a:cubicBezTo>
                  <a:cubicBezTo>
                    <a:pt x="14" y="39"/>
                    <a:pt x="14" y="39"/>
                    <a:pt x="13" y="40"/>
                  </a:cubicBezTo>
                  <a:cubicBezTo>
                    <a:pt x="12" y="41"/>
                    <a:pt x="12" y="42"/>
                    <a:pt x="12" y="44"/>
                  </a:cubicBezTo>
                  <a:cubicBezTo>
                    <a:pt x="11" y="45"/>
                    <a:pt x="12" y="45"/>
                    <a:pt x="11" y="43"/>
                  </a:cubicBezTo>
                  <a:cubicBezTo>
                    <a:pt x="9" y="45"/>
                    <a:pt x="10" y="48"/>
                    <a:pt x="9" y="49"/>
                  </a:cubicBezTo>
                  <a:cubicBezTo>
                    <a:pt x="6" y="52"/>
                    <a:pt x="4" y="47"/>
                    <a:pt x="4" y="45"/>
                  </a:cubicBezTo>
                  <a:cubicBezTo>
                    <a:pt x="3" y="44"/>
                    <a:pt x="2" y="43"/>
                    <a:pt x="3" y="42"/>
                  </a:cubicBezTo>
                  <a:cubicBezTo>
                    <a:pt x="3" y="41"/>
                    <a:pt x="4" y="42"/>
                    <a:pt x="4" y="41"/>
                  </a:cubicBezTo>
                  <a:cubicBezTo>
                    <a:pt x="4" y="40"/>
                    <a:pt x="3" y="40"/>
                    <a:pt x="3" y="39"/>
                  </a:cubicBezTo>
                  <a:cubicBezTo>
                    <a:pt x="2" y="38"/>
                    <a:pt x="2" y="37"/>
                    <a:pt x="2" y="36"/>
                  </a:cubicBezTo>
                  <a:cubicBezTo>
                    <a:pt x="1" y="34"/>
                    <a:pt x="0" y="32"/>
                    <a:pt x="1" y="31"/>
                  </a:cubicBezTo>
                  <a:cubicBezTo>
                    <a:pt x="2" y="32"/>
                    <a:pt x="10" y="34"/>
                    <a:pt x="8" y="30"/>
                  </a:cubicBezTo>
                  <a:cubicBezTo>
                    <a:pt x="11" y="30"/>
                    <a:pt x="13" y="32"/>
                    <a:pt x="16" y="31"/>
                  </a:cubicBezTo>
                  <a:cubicBezTo>
                    <a:pt x="18" y="30"/>
                    <a:pt x="19" y="28"/>
                    <a:pt x="19" y="26"/>
                  </a:cubicBezTo>
                  <a:cubicBezTo>
                    <a:pt x="21" y="26"/>
                    <a:pt x="26" y="33"/>
                    <a:pt x="27" y="30"/>
                  </a:cubicBezTo>
                  <a:cubicBezTo>
                    <a:pt x="29" y="31"/>
                    <a:pt x="35" y="35"/>
                    <a:pt x="36" y="31"/>
                  </a:cubicBezTo>
                  <a:cubicBezTo>
                    <a:pt x="36" y="30"/>
                    <a:pt x="34" y="29"/>
                    <a:pt x="35" y="28"/>
                  </a:cubicBezTo>
                  <a:cubicBezTo>
                    <a:pt x="35" y="27"/>
                    <a:pt x="37" y="27"/>
                    <a:pt x="36" y="25"/>
                  </a:cubicBezTo>
                  <a:cubicBezTo>
                    <a:pt x="33" y="25"/>
                    <a:pt x="36" y="24"/>
                    <a:pt x="37" y="23"/>
                  </a:cubicBezTo>
                  <a:cubicBezTo>
                    <a:pt x="39" y="22"/>
                    <a:pt x="41" y="23"/>
                    <a:pt x="42" y="20"/>
                  </a:cubicBezTo>
                  <a:cubicBezTo>
                    <a:pt x="42" y="19"/>
                    <a:pt x="43" y="17"/>
                    <a:pt x="43" y="15"/>
                  </a:cubicBezTo>
                  <a:cubicBezTo>
                    <a:pt x="42" y="14"/>
                    <a:pt x="40" y="13"/>
                    <a:pt x="41" y="12"/>
                  </a:cubicBezTo>
                  <a:cubicBezTo>
                    <a:pt x="42" y="11"/>
                    <a:pt x="43" y="11"/>
                    <a:pt x="44" y="11"/>
                  </a:cubicBezTo>
                  <a:cubicBezTo>
                    <a:pt x="45" y="10"/>
                    <a:pt x="46" y="10"/>
                    <a:pt x="47" y="9"/>
                  </a:cubicBezTo>
                  <a:cubicBezTo>
                    <a:pt x="49" y="8"/>
                    <a:pt x="49" y="8"/>
                    <a:pt x="50" y="7"/>
                  </a:cubicBezTo>
                  <a:cubicBezTo>
                    <a:pt x="51" y="6"/>
                    <a:pt x="51" y="6"/>
                    <a:pt x="52" y="6"/>
                  </a:cubicBezTo>
                  <a:cubicBezTo>
                    <a:pt x="53" y="6"/>
                    <a:pt x="53" y="7"/>
                    <a:pt x="54" y="5"/>
                  </a:cubicBezTo>
                  <a:cubicBezTo>
                    <a:pt x="54" y="5"/>
                    <a:pt x="54" y="4"/>
                    <a:pt x="54" y="3"/>
                  </a:cubicBezTo>
                  <a:cubicBezTo>
                    <a:pt x="55" y="0"/>
                    <a:pt x="56" y="3"/>
                    <a:pt x="58" y="2"/>
                  </a:cubicBezTo>
                  <a:cubicBezTo>
                    <a:pt x="61" y="4"/>
                    <a:pt x="64" y="5"/>
                    <a:pt x="66" y="7"/>
                  </a:cubicBezTo>
                  <a:cubicBezTo>
                    <a:pt x="67" y="8"/>
                    <a:pt x="68" y="11"/>
                    <a:pt x="70" y="12"/>
                  </a:cubicBezTo>
                  <a:cubicBezTo>
                    <a:pt x="71" y="13"/>
                    <a:pt x="72" y="13"/>
                    <a:pt x="73" y="14"/>
                  </a:cubicBezTo>
                  <a:cubicBezTo>
                    <a:pt x="74" y="14"/>
                    <a:pt x="74" y="16"/>
                    <a:pt x="75" y="17"/>
                  </a:cubicBezTo>
                  <a:cubicBezTo>
                    <a:pt x="77" y="18"/>
                    <a:pt x="79" y="19"/>
                    <a:pt x="81" y="21"/>
                  </a:cubicBezTo>
                  <a:cubicBezTo>
                    <a:pt x="84" y="22"/>
                    <a:pt x="86" y="22"/>
                    <a:pt x="89" y="22"/>
                  </a:cubicBezTo>
                  <a:cubicBezTo>
                    <a:pt x="92" y="22"/>
                    <a:pt x="94" y="23"/>
                    <a:pt x="97" y="22"/>
                  </a:cubicBezTo>
                  <a:cubicBezTo>
                    <a:pt x="99" y="20"/>
                    <a:pt x="100" y="20"/>
                    <a:pt x="103" y="19"/>
                  </a:cubicBezTo>
                  <a:cubicBezTo>
                    <a:pt x="105" y="19"/>
                    <a:pt x="107" y="16"/>
                    <a:pt x="108" y="16"/>
                  </a:cubicBezTo>
                  <a:cubicBezTo>
                    <a:pt x="107" y="19"/>
                    <a:pt x="105" y="20"/>
                    <a:pt x="105" y="23"/>
                  </a:cubicBezTo>
                  <a:cubicBezTo>
                    <a:pt x="105" y="24"/>
                    <a:pt x="106" y="25"/>
                    <a:pt x="106" y="26"/>
                  </a:cubicBezTo>
                  <a:cubicBezTo>
                    <a:pt x="106" y="28"/>
                    <a:pt x="105" y="29"/>
                    <a:pt x="105" y="30"/>
                  </a:cubicBezTo>
                  <a:cubicBezTo>
                    <a:pt x="106" y="30"/>
                    <a:pt x="108" y="29"/>
                    <a:pt x="109" y="31"/>
                  </a:cubicBezTo>
                  <a:cubicBezTo>
                    <a:pt x="109" y="31"/>
                    <a:pt x="108" y="32"/>
                    <a:pt x="108" y="33"/>
                  </a:cubicBezTo>
                  <a:cubicBezTo>
                    <a:pt x="107" y="34"/>
                    <a:pt x="107" y="34"/>
                    <a:pt x="107" y="35"/>
                  </a:cubicBezTo>
                  <a:cubicBezTo>
                    <a:pt x="109" y="36"/>
                    <a:pt x="111" y="36"/>
                    <a:pt x="113" y="37"/>
                  </a:cubicBezTo>
                  <a:cubicBezTo>
                    <a:pt x="116" y="38"/>
                    <a:pt x="114" y="40"/>
                    <a:pt x="112" y="40"/>
                  </a:cubicBezTo>
                  <a:cubicBezTo>
                    <a:pt x="110" y="40"/>
                    <a:pt x="110" y="41"/>
                    <a:pt x="110" y="43"/>
                  </a:cubicBezTo>
                  <a:cubicBezTo>
                    <a:pt x="109" y="45"/>
                    <a:pt x="110" y="46"/>
                    <a:pt x="108" y="48"/>
                  </a:cubicBezTo>
                  <a:cubicBezTo>
                    <a:pt x="104" y="50"/>
                    <a:pt x="104" y="45"/>
                    <a:pt x="102" y="43"/>
                  </a:cubicBezTo>
                  <a:cubicBezTo>
                    <a:pt x="100" y="41"/>
                    <a:pt x="100" y="42"/>
                    <a:pt x="98" y="42"/>
                  </a:cubicBezTo>
                  <a:cubicBezTo>
                    <a:pt x="95" y="43"/>
                    <a:pt x="94" y="41"/>
                    <a:pt x="92" y="40"/>
                  </a:cubicBezTo>
                  <a:cubicBezTo>
                    <a:pt x="92" y="41"/>
                    <a:pt x="90" y="41"/>
                    <a:pt x="89" y="41"/>
                  </a:cubicBezTo>
                  <a:cubicBezTo>
                    <a:pt x="88" y="40"/>
                    <a:pt x="87" y="41"/>
                    <a:pt x="86" y="41"/>
                  </a:cubicBezTo>
                  <a:cubicBezTo>
                    <a:pt x="84" y="42"/>
                    <a:pt x="84" y="42"/>
                    <a:pt x="82" y="41"/>
                  </a:cubicBezTo>
                  <a:cubicBezTo>
                    <a:pt x="81" y="40"/>
                    <a:pt x="81" y="39"/>
                    <a:pt x="79" y="40"/>
                  </a:cubicBezTo>
                  <a:cubicBezTo>
                    <a:pt x="78" y="40"/>
                    <a:pt x="77" y="42"/>
                    <a:pt x="76" y="40"/>
                  </a:cubicBezTo>
                  <a:cubicBezTo>
                    <a:pt x="75" y="40"/>
                    <a:pt x="74" y="39"/>
                    <a:pt x="73" y="39"/>
                  </a:cubicBezTo>
                  <a:cubicBezTo>
                    <a:pt x="72" y="39"/>
                    <a:pt x="72" y="40"/>
                    <a:pt x="70" y="39"/>
                  </a:cubicBezTo>
                  <a:cubicBezTo>
                    <a:pt x="69" y="38"/>
                    <a:pt x="68" y="36"/>
                    <a:pt x="66" y="37"/>
                  </a:cubicBezTo>
                  <a:cubicBezTo>
                    <a:pt x="64" y="38"/>
                    <a:pt x="64" y="39"/>
                    <a:pt x="61" y="39"/>
                  </a:cubicBezTo>
                  <a:cubicBezTo>
                    <a:pt x="59" y="38"/>
                    <a:pt x="58" y="38"/>
                    <a:pt x="56" y="41"/>
                  </a:cubicBezTo>
                  <a:cubicBezTo>
                    <a:pt x="55" y="42"/>
                    <a:pt x="55" y="44"/>
                    <a:pt x="53" y="43"/>
                  </a:cubicBezTo>
                  <a:cubicBezTo>
                    <a:pt x="53" y="43"/>
                    <a:pt x="52" y="42"/>
                    <a:pt x="52" y="41"/>
                  </a:cubicBezTo>
                  <a:cubicBezTo>
                    <a:pt x="51" y="40"/>
                    <a:pt x="50" y="40"/>
                    <a:pt x="49" y="39"/>
                  </a:cubicBezTo>
                  <a:cubicBezTo>
                    <a:pt x="42" y="37"/>
                    <a:pt x="45" y="45"/>
                    <a:pt x="44" y="49"/>
                  </a:cubicBezTo>
                  <a:cubicBezTo>
                    <a:pt x="43" y="51"/>
                    <a:pt x="43" y="52"/>
                    <a:pt x="45" y="53"/>
                  </a:cubicBezTo>
                  <a:cubicBezTo>
                    <a:pt x="46" y="53"/>
                    <a:pt x="47" y="53"/>
                    <a:pt x="48" y="54"/>
                  </a:cubicBezTo>
                  <a:cubicBezTo>
                    <a:pt x="49" y="55"/>
                    <a:pt x="49" y="56"/>
                    <a:pt x="49" y="57"/>
                  </a:cubicBezTo>
                  <a:cubicBezTo>
                    <a:pt x="49" y="57"/>
                    <a:pt x="49" y="57"/>
                    <a:pt x="49" y="57"/>
                  </a:cubicBezTo>
                  <a:cubicBezTo>
                    <a:pt x="49" y="57"/>
                    <a:pt x="50" y="57"/>
                    <a:pt x="50" y="57"/>
                  </a:cubicBezTo>
                  <a:cubicBezTo>
                    <a:pt x="50" y="58"/>
                    <a:pt x="51" y="58"/>
                    <a:pt x="51" y="59"/>
                  </a:cubicBezTo>
                  <a:cubicBezTo>
                    <a:pt x="52" y="61"/>
                    <a:pt x="52" y="64"/>
                    <a:pt x="53" y="66"/>
                  </a:cubicBezTo>
                  <a:cubicBezTo>
                    <a:pt x="55" y="71"/>
                    <a:pt x="60" y="75"/>
                    <a:pt x="64" y="79"/>
                  </a:cubicBezTo>
                  <a:cubicBezTo>
                    <a:pt x="65" y="81"/>
                    <a:pt x="67" y="83"/>
                    <a:pt x="70" y="85"/>
                  </a:cubicBezTo>
                  <a:cubicBezTo>
                    <a:pt x="70" y="85"/>
                    <a:pt x="72" y="86"/>
                    <a:pt x="72" y="86"/>
                  </a:cubicBezTo>
                  <a:cubicBezTo>
                    <a:pt x="74" y="87"/>
                    <a:pt x="73" y="89"/>
                    <a:pt x="74" y="90"/>
                  </a:cubicBezTo>
                  <a:cubicBezTo>
                    <a:pt x="75" y="93"/>
                    <a:pt x="78" y="94"/>
                    <a:pt x="79" y="96"/>
                  </a:cubicBezTo>
                  <a:cubicBezTo>
                    <a:pt x="81" y="98"/>
                    <a:pt x="82" y="101"/>
                    <a:pt x="84" y="102"/>
                  </a:cubicBezTo>
                  <a:cubicBezTo>
                    <a:pt x="85" y="103"/>
                    <a:pt x="86" y="103"/>
                    <a:pt x="87" y="104"/>
                  </a:cubicBezTo>
                  <a:cubicBezTo>
                    <a:pt x="88" y="105"/>
                    <a:pt x="89" y="106"/>
                    <a:pt x="90" y="106"/>
                  </a:cubicBezTo>
                  <a:cubicBezTo>
                    <a:pt x="92" y="108"/>
                    <a:pt x="97" y="109"/>
                    <a:pt x="96" y="112"/>
                  </a:cubicBezTo>
                  <a:close/>
                  <a:moveTo>
                    <a:pt x="22" y="41"/>
                  </a:moveTo>
                  <a:cubicBezTo>
                    <a:pt x="22" y="39"/>
                    <a:pt x="20" y="40"/>
                    <a:pt x="20" y="41"/>
                  </a:cubicBezTo>
                  <a:cubicBezTo>
                    <a:pt x="18" y="43"/>
                    <a:pt x="19" y="42"/>
                    <a:pt x="21" y="43"/>
                  </a:cubicBezTo>
                  <a:cubicBezTo>
                    <a:pt x="22" y="44"/>
                    <a:pt x="23" y="46"/>
                    <a:pt x="24" y="45"/>
                  </a:cubicBezTo>
                  <a:cubicBezTo>
                    <a:pt x="26" y="44"/>
                    <a:pt x="23" y="43"/>
                    <a:pt x="23" y="42"/>
                  </a:cubicBezTo>
                  <a:cubicBezTo>
                    <a:pt x="22" y="42"/>
                    <a:pt x="23" y="41"/>
                    <a:pt x="22" y="41"/>
                  </a:cubicBezTo>
                  <a:close/>
                  <a:moveTo>
                    <a:pt x="19" y="47"/>
                  </a:moveTo>
                  <a:cubicBezTo>
                    <a:pt x="19" y="46"/>
                    <a:pt x="18" y="44"/>
                    <a:pt x="17" y="43"/>
                  </a:cubicBezTo>
                  <a:cubicBezTo>
                    <a:pt x="17" y="41"/>
                    <a:pt x="15" y="40"/>
                    <a:pt x="15" y="42"/>
                  </a:cubicBezTo>
                  <a:cubicBezTo>
                    <a:pt x="16" y="43"/>
                    <a:pt x="17" y="44"/>
                    <a:pt x="17" y="45"/>
                  </a:cubicBezTo>
                  <a:cubicBezTo>
                    <a:pt x="17" y="46"/>
                    <a:pt x="17" y="46"/>
                    <a:pt x="17" y="47"/>
                  </a:cubicBezTo>
                  <a:cubicBezTo>
                    <a:pt x="16" y="49"/>
                    <a:pt x="17" y="50"/>
                    <a:pt x="17" y="51"/>
                  </a:cubicBezTo>
                  <a:cubicBezTo>
                    <a:pt x="17" y="53"/>
                    <a:pt x="17" y="56"/>
                    <a:pt x="18" y="57"/>
                  </a:cubicBezTo>
                  <a:cubicBezTo>
                    <a:pt x="20" y="60"/>
                    <a:pt x="19" y="57"/>
                    <a:pt x="19" y="56"/>
                  </a:cubicBezTo>
                  <a:cubicBezTo>
                    <a:pt x="19" y="54"/>
                    <a:pt x="19" y="54"/>
                    <a:pt x="19" y="53"/>
                  </a:cubicBezTo>
                  <a:cubicBezTo>
                    <a:pt x="19" y="52"/>
                    <a:pt x="19" y="51"/>
                    <a:pt x="19" y="51"/>
                  </a:cubicBezTo>
                  <a:cubicBezTo>
                    <a:pt x="19" y="50"/>
                    <a:pt x="19" y="49"/>
                    <a:pt x="18" y="48"/>
                  </a:cubicBezTo>
                  <a:cubicBezTo>
                    <a:pt x="18" y="48"/>
                    <a:pt x="19" y="47"/>
                    <a:pt x="19" y="47"/>
                  </a:cubicBezTo>
                  <a:close/>
                  <a:moveTo>
                    <a:pt x="26" y="55"/>
                  </a:moveTo>
                  <a:cubicBezTo>
                    <a:pt x="26" y="55"/>
                    <a:pt x="25" y="54"/>
                    <a:pt x="24" y="53"/>
                  </a:cubicBezTo>
                  <a:cubicBezTo>
                    <a:pt x="23" y="54"/>
                    <a:pt x="25" y="56"/>
                    <a:pt x="26" y="57"/>
                  </a:cubicBezTo>
                  <a:cubicBezTo>
                    <a:pt x="27" y="58"/>
                    <a:pt x="28" y="59"/>
                    <a:pt x="28" y="60"/>
                  </a:cubicBezTo>
                  <a:cubicBezTo>
                    <a:pt x="29" y="60"/>
                    <a:pt x="29" y="62"/>
                    <a:pt x="30" y="63"/>
                  </a:cubicBezTo>
                  <a:cubicBezTo>
                    <a:pt x="32" y="64"/>
                    <a:pt x="31" y="61"/>
                    <a:pt x="31" y="60"/>
                  </a:cubicBezTo>
                  <a:cubicBezTo>
                    <a:pt x="30" y="58"/>
                    <a:pt x="28" y="57"/>
                    <a:pt x="26" y="55"/>
                  </a:cubicBezTo>
                  <a:cubicBezTo>
                    <a:pt x="26" y="55"/>
                    <a:pt x="27" y="55"/>
                    <a:pt x="26" y="55"/>
                  </a:cubicBezTo>
                  <a:close/>
                  <a:moveTo>
                    <a:pt x="26" y="67"/>
                  </a:moveTo>
                  <a:cubicBezTo>
                    <a:pt x="26" y="69"/>
                    <a:pt x="33" y="78"/>
                    <a:pt x="35" y="78"/>
                  </a:cubicBezTo>
                  <a:cubicBezTo>
                    <a:pt x="37" y="77"/>
                    <a:pt x="33" y="73"/>
                    <a:pt x="32" y="73"/>
                  </a:cubicBezTo>
                  <a:cubicBezTo>
                    <a:pt x="31" y="72"/>
                    <a:pt x="30" y="71"/>
                    <a:pt x="29" y="70"/>
                  </a:cubicBezTo>
                  <a:cubicBezTo>
                    <a:pt x="28" y="69"/>
                    <a:pt x="28" y="68"/>
                    <a:pt x="26" y="67"/>
                  </a:cubicBezTo>
                  <a:cubicBezTo>
                    <a:pt x="26" y="68"/>
                    <a:pt x="27" y="67"/>
                    <a:pt x="26" y="67"/>
                  </a:cubicBezTo>
                  <a:close/>
                  <a:moveTo>
                    <a:pt x="55" y="88"/>
                  </a:moveTo>
                  <a:cubicBezTo>
                    <a:pt x="53" y="87"/>
                    <a:pt x="54" y="89"/>
                    <a:pt x="54" y="89"/>
                  </a:cubicBezTo>
                  <a:cubicBezTo>
                    <a:pt x="55" y="90"/>
                    <a:pt x="56" y="90"/>
                    <a:pt x="57" y="90"/>
                  </a:cubicBezTo>
                  <a:cubicBezTo>
                    <a:pt x="59" y="91"/>
                    <a:pt x="63" y="91"/>
                    <a:pt x="65" y="91"/>
                  </a:cubicBezTo>
                  <a:cubicBezTo>
                    <a:pt x="66" y="89"/>
                    <a:pt x="59" y="89"/>
                    <a:pt x="57" y="89"/>
                  </a:cubicBezTo>
                  <a:cubicBezTo>
                    <a:pt x="56" y="89"/>
                    <a:pt x="56" y="88"/>
                    <a:pt x="55" y="88"/>
                  </a:cubicBezTo>
                  <a:close/>
                  <a:moveTo>
                    <a:pt x="61" y="101"/>
                  </a:moveTo>
                  <a:cubicBezTo>
                    <a:pt x="64" y="101"/>
                    <a:pt x="66" y="101"/>
                    <a:pt x="69" y="101"/>
                  </a:cubicBezTo>
                  <a:cubicBezTo>
                    <a:pt x="69" y="101"/>
                    <a:pt x="71" y="101"/>
                    <a:pt x="71" y="100"/>
                  </a:cubicBezTo>
                  <a:cubicBezTo>
                    <a:pt x="70" y="99"/>
                    <a:pt x="68" y="100"/>
                    <a:pt x="67" y="99"/>
                  </a:cubicBezTo>
                  <a:cubicBezTo>
                    <a:pt x="66" y="100"/>
                    <a:pt x="61" y="99"/>
                    <a:pt x="61" y="101"/>
                  </a:cubicBezTo>
                  <a:cubicBezTo>
                    <a:pt x="62" y="101"/>
                    <a:pt x="61" y="99"/>
                    <a:pt x="61" y="101"/>
                  </a:cubicBezTo>
                  <a:close/>
                  <a:moveTo>
                    <a:pt x="73" y="100"/>
                  </a:moveTo>
                  <a:cubicBezTo>
                    <a:pt x="76" y="100"/>
                    <a:pt x="78" y="104"/>
                    <a:pt x="80" y="104"/>
                  </a:cubicBezTo>
                  <a:cubicBezTo>
                    <a:pt x="82" y="102"/>
                    <a:pt x="77" y="100"/>
                    <a:pt x="76" y="99"/>
                  </a:cubicBezTo>
                  <a:cubicBezTo>
                    <a:pt x="75" y="99"/>
                    <a:pt x="73" y="98"/>
                    <a:pt x="72" y="98"/>
                  </a:cubicBezTo>
                  <a:cubicBezTo>
                    <a:pt x="71" y="98"/>
                    <a:pt x="72" y="100"/>
                    <a:pt x="73" y="100"/>
                  </a:cubicBezTo>
                  <a:cubicBezTo>
                    <a:pt x="74" y="100"/>
                    <a:pt x="72" y="100"/>
                    <a:pt x="73" y="100"/>
                  </a:cubicBezTo>
                  <a:close/>
                  <a:moveTo>
                    <a:pt x="52" y="96"/>
                  </a:moveTo>
                  <a:cubicBezTo>
                    <a:pt x="51" y="96"/>
                    <a:pt x="47" y="97"/>
                    <a:pt x="50" y="98"/>
                  </a:cubicBezTo>
                  <a:cubicBezTo>
                    <a:pt x="51" y="99"/>
                    <a:pt x="54" y="98"/>
                    <a:pt x="53" y="96"/>
                  </a:cubicBezTo>
                  <a:cubicBezTo>
                    <a:pt x="53" y="96"/>
                    <a:pt x="52" y="96"/>
                    <a:pt x="52" y="96"/>
                  </a:cubicBezTo>
                  <a:cubicBezTo>
                    <a:pt x="52" y="96"/>
                    <a:pt x="52" y="96"/>
                    <a:pt x="52" y="96"/>
                  </a:cubicBezTo>
                  <a:close/>
                </a:path>
              </a:pathLst>
            </a:custGeom>
            <a:solidFill>
              <a:srgbClr val="F7E984"/>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2" name="Freeform 53">
              <a:extLst>
                <a:ext uri="{FF2B5EF4-FFF2-40B4-BE49-F238E27FC236}">
                  <a16:creationId xmlns:a16="http://schemas.microsoft.com/office/drawing/2014/main" id="{25455177-13BB-D5D7-1E2C-3435CB240FC7}"/>
                </a:ext>
              </a:extLst>
            </p:cNvPr>
            <p:cNvSpPr>
              <a:spLocks/>
            </p:cNvSpPr>
            <p:nvPr/>
          </p:nvSpPr>
          <p:spPr bwMode="auto">
            <a:xfrm>
              <a:off x="10093325" y="5233988"/>
              <a:ext cx="476250" cy="301625"/>
            </a:xfrm>
            <a:custGeom>
              <a:avLst/>
              <a:gdLst>
                <a:gd name="T0" fmla="*/ 112 w 125"/>
                <a:gd name="T1" fmla="*/ 10 h 79"/>
                <a:gd name="T2" fmla="*/ 106 w 125"/>
                <a:gd name="T3" fmla="*/ 7 h 79"/>
                <a:gd name="T4" fmla="*/ 100 w 125"/>
                <a:gd name="T5" fmla="*/ 5 h 79"/>
                <a:gd name="T6" fmla="*/ 83 w 125"/>
                <a:gd name="T7" fmla="*/ 4 h 79"/>
                <a:gd name="T8" fmla="*/ 70 w 125"/>
                <a:gd name="T9" fmla="*/ 10 h 79"/>
                <a:gd name="T10" fmla="*/ 58 w 125"/>
                <a:gd name="T11" fmla="*/ 14 h 79"/>
                <a:gd name="T12" fmla="*/ 44 w 125"/>
                <a:gd name="T13" fmla="*/ 12 h 79"/>
                <a:gd name="T14" fmla="*/ 30 w 125"/>
                <a:gd name="T15" fmla="*/ 11 h 79"/>
                <a:gd name="T16" fmla="*/ 11 w 125"/>
                <a:gd name="T17" fmla="*/ 6 h 79"/>
                <a:gd name="T18" fmla="*/ 11 w 125"/>
                <a:gd name="T19" fmla="*/ 2 h 79"/>
                <a:gd name="T20" fmla="*/ 6 w 125"/>
                <a:gd name="T21" fmla="*/ 4 h 79"/>
                <a:gd name="T22" fmla="*/ 3 w 125"/>
                <a:gd name="T23" fmla="*/ 16 h 79"/>
                <a:gd name="T24" fmla="*/ 8 w 125"/>
                <a:gd name="T25" fmla="*/ 23 h 79"/>
                <a:gd name="T26" fmla="*/ 13 w 125"/>
                <a:gd name="T27" fmla="*/ 28 h 79"/>
                <a:gd name="T28" fmla="*/ 9 w 125"/>
                <a:gd name="T29" fmla="*/ 34 h 79"/>
                <a:gd name="T30" fmla="*/ 3 w 125"/>
                <a:gd name="T31" fmla="*/ 38 h 79"/>
                <a:gd name="T32" fmla="*/ 2 w 125"/>
                <a:gd name="T33" fmla="*/ 45 h 79"/>
                <a:gd name="T34" fmla="*/ 0 w 125"/>
                <a:gd name="T35" fmla="*/ 51 h 79"/>
                <a:gd name="T36" fmla="*/ 11 w 125"/>
                <a:gd name="T37" fmla="*/ 62 h 79"/>
                <a:gd name="T38" fmla="*/ 11 w 125"/>
                <a:gd name="T39" fmla="*/ 77 h 79"/>
                <a:gd name="T40" fmla="*/ 22 w 125"/>
                <a:gd name="T41" fmla="*/ 74 h 79"/>
                <a:gd name="T42" fmla="*/ 34 w 125"/>
                <a:gd name="T43" fmla="*/ 72 h 79"/>
                <a:gd name="T44" fmla="*/ 38 w 125"/>
                <a:gd name="T45" fmla="*/ 71 h 79"/>
                <a:gd name="T46" fmla="*/ 41 w 125"/>
                <a:gd name="T47" fmla="*/ 71 h 79"/>
                <a:gd name="T48" fmla="*/ 44 w 125"/>
                <a:gd name="T49" fmla="*/ 73 h 79"/>
                <a:gd name="T50" fmla="*/ 57 w 125"/>
                <a:gd name="T51" fmla="*/ 79 h 79"/>
                <a:gd name="T52" fmla="*/ 69 w 125"/>
                <a:gd name="T53" fmla="*/ 76 h 79"/>
                <a:gd name="T54" fmla="*/ 73 w 125"/>
                <a:gd name="T55" fmla="*/ 68 h 79"/>
                <a:gd name="T56" fmla="*/ 81 w 125"/>
                <a:gd name="T57" fmla="*/ 64 h 79"/>
                <a:gd name="T58" fmla="*/ 93 w 125"/>
                <a:gd name="T59" fmla="*/ 57 h 79"/>
                <a:gd name="T60" fmla="*/ 97 w 125"/>
                <a:gd name="T61" fmla="*/ 57 h 79"/>
                <a:gd name="T62" fmla="*/ 104 w 125"/>
                <a:gd name="T63" fmla="*/ 61 h 79"/>
                <a:gd name="T64" fmla="*/ 106 w 125"/>
                <a:gd name="T65" fmla="*/ 61 h 79"/>
                <a:gd name="T66" fmla="*/ 108 w 125"/>
                <a:gd name="T67" fmla="*/ 54 h 79"/>
                <a:gd name="T68" fmla="*/ 101 w 125"/>
                <a:gd name="T69" fmla="*/ 48 h 79"/>
                <a:gd name="T70" fmla="*/ 105 w 125"/>
                <a:gd name="T71" fmla="*/ 42 h 79"/>
                <a:gd name="T72" fmla="*/ 109 w 125"/>
                <a:gd name="T73" fmla="*/ 32 h 79"/>
                <a:gd name="T74" fmla="*/ 119 w 125"/>
                <a:gd name="T75" fmla="*/ 22 h 79"/>
                <a:gd name="T76" fmla="*/ 116 w 125"/>
                <a:gd name="T77"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79">
                  <a:moveTo>
                    <a:pt x="116" y="12"/>
                  </a:moveTo>
                  <a:cubicBezTo>
                    <a:pt x="114" y="12"/>
                    <a:pt x="113" y="12"/>
                    <a:pt x="112" y="10"/>
                  </a:cubicBezTo>
                  <a:cubicBezTo>
                    <a:pt x="110" y="8"/>
                    <a:pt x="111" y="6"/>
                    <a:pt x="108" y="6"/>
                  </a:cubicBezTo>
                  <a:cubicBezTo>
                    <a:pt x="107" y="6"/>
                    <a:pt x="107" y="7"/>
                    <a:pt x="106" y="7"/>
                  </a:cubicBezTo>
                  <a:cubicBezTo>
                    <a:pt x="105" y="6"/>
                    <a:pt x="104" y="5"/>
                    <a:pt x="104" y="5"/>
                  </a:cubicBezTo>
                  <a:cubicBezTo>
                    <a:pt x="103" y="5"/>
                    <a:pt x="101" y="5"/>
                    <a:pt x="100" y="5"/>
                  </a:cubicBezTo>
                  <a:cubicBezTo>
                    <a:pt x="99" y="5"/>
                    <a:pt x="98" y="4"/>
                    <a:pt x="97" y="3"/>
                  </a:cubicBezTo>
                  <a:cubicBezTo>
                    <a:pt x="93" y="0"/>
                    <a:pt x="88" y="2"/>
                    <a:pt x="83" y="4"/>
                  </a:cubicBezTo>
                  <a:cubicBezTo>
                    <a:pt x="81" y="4"/>
                    <a:pt x="78" y="5"/>
                    <a:pt x="76" y="6"/>
                  </a:cubicBezTo>
                  <a:cubicBezTo>
                    <a:pt x="75" y="7"/>
                    <a:pt x="72" y="9"/>
                    <a:pt x="70" y="10"/>
                  </a:cubicBezTo>
                  <a:cubicBezTo>
                    <a:pt x="69" y="12"/>
                    <a:pt x="68" y="13"/>
                    <a:pt x="66" y="14"/>
                  </a:cubicBezTo>
                  <a:cubicBezTo>
                    <a:pt x="63" y="14"/>
                    <a:pt x="61" y="15"/>
                    <a:pt x="58" y="14"/>
                  </a:cubicBezTo>
                  <a:cubicBezTo>
                    <a:pt x="55" y="13"/>
                    <a:pt x="54" y="12"/>
                    <a:pt x="51" y="13"/>
                  </a:cubicBezTo>
                  <a:cubicBezTo>
                    <a:pt x="48" y="13"/>
                    <a:pt x="47" y="12"/>
                    <a:pt x="44" y="12"/>
                  </a:cubicBezTo>
                  <a:cubicBezTo>
                    <a:pt x="42" y="11"/>
                    <a:pt x="40" y="12"/>
                    <a:pt x="38" y="12"/>
                  </a:cubicBezTo>
                  <a:cubicBezTo>
                    <a:pt x="35" y="12"/>
                    <a:pt x="32" y="11"/>
                    <a:pt x="30" y="11"/>
                  </a:cubicBezTo>
                  <a:cubicBezTo>
                    <a:pt x="25" y="10"/>
                    <a:pt x="21" y="8"/>
                    <a:pt x="17" y="9"/>
                  </a:cubicBezTo>
                  <a:cubicBezTo>
                    <a:pt x="15" y="10"/>
                    <a:pt x="8" y="10"/>
                    <a:pt x="11" y="6"/>
                  </a:cubicBezTo>
                  <a:cubicBezTo>
                    <a:pt x="12" y="5"/>
                    <a:pt x="16" y="5"/>
                    <a:pt x="14" y="3"/>
                  </a:cubicBezTo>
                  <a:cubicBezTo>
                    <a:pt x="13" y="2"/>
                    <a:pt x="12" y="2"/>
                    <a:pt x="11" y="2"/>
                  </a:cubicBezTo>
                  <a:cubicBezTo>
                    <a:pt x="9" y="1"/>
                    <a:pt x="9" y="0"/>
                    <a:pt x="7" y="0"/>
                  </a:cubicBezTo>
                  <a:cubicBezTo>
                    <a:pt x="6" y="1"/>
                    <a:pt x="6" y="2"/>
                    <a:pt x="6" y="4"/>
                  </a:cubicBezTo>
                  <a:cubicBezTo>
                    <a:pt x="5" y="5"/>
                    <a:pt x="3" y="5"/>
                    <a:pt x="3" y="6"/>
                  </a:cubicBezTo>
                  <a:cubicBezTo>
                    <a:pt x="0" y="9"/>
                    <a:pt x="2" y="13"/>
                    <a:pt x="3" y="16"/>
                  </a:cubicBezTo>
                  <a:cubicBezTo>
                    <a:pt x="4" y="17"/>
                    <a:pt x="4" y="19"/>
                    <a:pt x="4" y="20"/>
                  </a:cubicBezTo>
                  <a:cubicBezTo>
                    <a:pt x="5" y="21"/>
                    <a:pt x="7" y="22"/>
                    <a:pt x="8" y="23"/>
                  </a:cubicBezTo>
                  <a:cubicBezTo>
                    <a:pt x="9" y="24"/>
                    <a:pt x="10" y="24"/>
                    <a:pt x="11" y="26"/>
                  </a:cubicBezTo>
                  <a:cubicBezTo>
                    <a:pt x="11" y="27"/>
                    <a:pt x="13" y="27"/>
                    <a:pt x="13" y="28"/>
                  </a:cubicBezTo>
                  <a:cubicBezTo>
                    <a:pt x="14" y="30"/>
                    <a:pt x="13" y="31"/>
                    <a:pt x="12" y="32"/>
                  </a:cubicBezTo>
                  <a:cubicBezTo>
                    <a:pt x="10" y="33"/>
                    <a:pt x="10" y="33"/>
                    <a:pt x="9" y="34"/>
                  </a:cubicBezTo>
                  <a:cubicBezTo>
                    <a:pt x="8" y="36"/>
                    <a:pt x="8" y="36"/>
                    <a:pt x="6" y="36"/>
                  </a:cubicBezTo>
                  <a:cubicBezTo>
                    <a:pt x="5" y="36"/>
                    <a:pt x="3" y="36"/>
                    <a:pt x="3" y="38"/>
                  </a:cubicBezTo>
                  <a:cubicBezTo>
                    <a:pt x="2" y="39"/>
                    <a:pt x="3" y="40"/>
                    <a:pt x="3" y="41"/>
                  </a:cubicBezTo>
                  <a:cubicBezTo>
                    <a:pt x="2" y="42"/>
                    <a:pt x="2" y="43"/>
                    <a:pt x="2" y="45"/>
                  </a:cubicBezTo>
                  <a:cubicBezTo>
                    <a:pt x="3" y="46"/>
                    <a:pt x="4" y="46"/>
                    <a:pt x="4" y="48"/>
                  </a:cubicBezTo>
                  <a:cubicBezTo>
                    <a:pt x="4" y="50"/>
                    <a:pt x="2" y="51"/>
                    <a:pt x="0" y="51"/>
                  </a:cubicBezTo>
                  <a:cubicBezTo>
                    <a:pt x="3" y="53"/>
                    <a:pt x="4" y="55"/>
                    <a:pt x="6" y="57"/>
                  </a:cubicBezTo>
                  <a:cubicBezTo>
                    <a:pt x="10" y="58"/>
                    <a:pt x="10" y="58"/>
                    <a:pt x="11" y="62"/>
                  </a:cubicBezTo>
                  <a:cubicBezTo>
                    <a:pt x="11" y="64"/>
                    <a:pt x="14" y="66"/>
                    <a:pt x="13" y="69"/>
                  </a:cubicBezTo>
                  <a:cubicBezTo>
                    <a:pt x="12" y="72"/>
                    <a:pt x="12" y="74"/>
                    <a:pt x="11" y="77"/>
                  </a:cubicBezTo>
                  <a:cubicBezTo>
                    <a:pt x="13" y="77"/>
                    <a:pt x="15" y="77"/>
                    <a:pt x="17" y="76"/>
                  </a:cubicBezTo>
                  <a:cubicBezTo>
                    <a:pt x="19" y="75"/>
                    <a:pt x="20" y="74"/>
                    <a:pt x="22" y="74"/>
                  </a:cubicBezTo>
                  <a:cubicBezTo>
                    <a:pt x="24" y="74"/>
                    <a:pt x="26" y="76"/>
                    <a:pt x="28" y="75"/>
                  </a:cubicBezTo>
                  <a:cubicBezTo>
                    <a:pt x="30" y="74"/>
                    <a:pt x="32" y="72"/>
                    <a:pt x="34" y="72"/>
                  </a:cubicBezTo>
                  <a:cubicBezTo>
                    <a:pt x="35" y="72"/>
                    <a:pt x="36" y="72"/>
                    <a:pt x="37" y="71"/>
                  </a:cubicBezTo>
                  <a:cubicBezTo>
                    <a:pt x="38" y="71"/>
                    <a:pt x="37" y="70"/>
                    <a:pt x="38" y="71"/>
                  </a:cubicBezTo>
                  <a:cubicBezTo>
                    <a:pt x="39" y="71"/>
                    <a:pt x="39" y="71"/>
                    <a:pt x="39" y="71"/>
                  </a:cubicBezTo>
                  <a:cubicBezTo>
                    <a:pt x="40" y="72"/>
                    <a:pt x="41" y="71"/>
                    <a:pt x="41" y="71"/>
                  </a:cubicBezTo>
                  <a:cubicBezTo>
                    <a:pt x="42" y="71"/>
                    <a:pt x="42" y="70"/>
                    <a:pt x="43" y="71"/>
                  </a:cubicBezTo>
                  <a:cubicBezTo>
                    <a:pt x="44" y="71"/>
                    <a:pt x="44" y="72"/>
                    <a:pt x="44" y="73"/>
                  </a:cubicBezTo>
                  <a:cubicBezTo>
                    <a:pt x="45" y="75"/>
                    <a:pt x="46" y="75"/>
                    <a:pt x="49" y="76"/>
                  </a:cubicBezTo>
                  <a:cubicBezTo>
                    <a:pt x="51" y="73"/>
                    <a:pt x="55" y="78"/>
                    <a:pt x="57" y="79"/>
                  </a:cubicBezTo>
                  <a:cubicBezTo>
                    <a:pt x="59" y="79"/>
                    <a:pt x="61" y="78"/>
                    <a:pt x="63" y="78"/>
                  </a:cubicBezTo>
                  <a:cubicBezTo>
                    <a:pt x="65" y="77"/>
                    <a:pt x="67" y="76"/>
                    <a:pt x="69" y="76"/>
                  </a:cubicBezTo>
                  <a:cubicBezTo>
                    <a:pt x="73" y="77"/>
                    <a:pt x="77" y="75"/>
                    <a:pt x="76" y="71"/>
                  </a:cubicBezTo>
                  <a:cubicBezTo>
                    <a:pt x="75" y="70"/>
                    <a:pt x="73" y="69"/>
                    <a:pt x="73" y="68"/>
                  </a:cubicBezTo>
                  <a:cubicBezTo>
                    <a:pt x="73" y="65"/>
                    <a:pt x="77" y="66"/>
                    <a:pt x="78" y="67"/>
                  </a:cubicBezTo>
                  <a:cubicBezTo>
                    <a:pt x="78" y="64"/>
                    <a:pt x="80" y="65"/>
                    <a:pt x="81" y="64"/>
                  </a:cubicBezTo>
                  <a:cubicBezTo>
                    <a:pt x="83" y="64"/>
                    <a:pt x="83" y="63"/>
                    <a:pt x="84" y="62"/>
                  </a:cubicBezTo>
                  <a:cubicBezTo>
                    <a:pt x="86" y="58"/>
                    <a:pt x="92" y="62"/>
                    <a:pt x="93" y="57"/>
                  </a:cubicBezTo>
                  <a:cubicBezTo>
                    <a:pt x="94" y="57"/>
                    <a:pt x="94" y="58"/>
                    <a:pt x="95" y="58"/>
                  </a:cubicBezTo>
                  <a:cubicBezTo>
                    <a:pt x="96" y="58"/>
                    <a:pt x="97" y="57"/>
                    <a:pt x="97" y="57"/>
                  </a:cubicBezTo>
                  <a:cubicBezTo>
                    <a:pt x="99" y="57"/>
                    <a:pt x="100" y="60"/>
                    <a:pt x="101" y="61"/>
                  </a:cubicBezTo>
                  <a:cubicBezTo>
                    <a:pt x="102" y="61"/>
                    <a:pt x="102" y="62"/>
                    <a:pt x="104" y="61"/>
                  </a:cubicBezTo>
                  <a:cubicBezTo>
                    <a:pt x="104" y="61"/>
                    <a:pt x="104" y="61"/>
                    <a:pt x="105" y="60"/>
                  </a:cubicBezTo>
                  <a:cubicBezTo>
                    <a:pt x="105" y="60"/>
                    <a:pt x="106" y="60"/>
                    <a:pt x="106" y="61"/>
                  </a:cubicBezTo>
                  <a:cubicBezTo>
                    <a:pt x="108" y="60"/>
                    <a:pt x="109" y="59"/>
                    <a:pt x="111" y="59"/>
                  </a:cubicBezTo>
                  <a:cubicBezTo>
                    <a:pt x="110" y="57"/>
                    <a:pt x="109" y="56"/>
                    <a:pt x="108" y="54"/>
                  </a:cubicBezTo>
                  <a:cubicBezTo>
                    <a:pt x="107" y="52"/>
                    <a:pt x="106" y="50"/>
                    <a:pt x="105" y="49"/>
                  </a:cubicBezTo>
                  <a:cubicBezTo>
                    <a:pt x="104" y="48"/>
                    <a:pt x="102" y="49"/>
                    <a:pt x="101" y="48"/>
                  </a:cubicBezTo>
                  <a:cubicBezTo>
                    <a:pt x="99" y="47"/>
                    <a:pt x="101" y="45"/>
                    <a:pt x="103" y="45"/>
                  </a:cubicBezTo>
                  <a:cubicBezTo>
                    <a:pt x="103" y="44"/>
                    <a:pt x="105" y="43"/>
                    <a:pt x="105" y="42"/>
                  </a:cubicBezTo>
                  <a:cubicBezTo>
                    <a:pt x="106" y="41"/>
                    <a:pt x="108" y="40"/>
                    <a:pt x="108" y="39"/>
                  </a:cubicBezTo>
                  <a:cubicBezTo>
                    <a:pt x="109" y="37"/>
                    <a:pt x="109" y="34"/>
                    <a:pt x="109" y="32"/>
                  </a:cubicBezTo>
                  <a:cubicBezTo>
                    <a:pt x="110" y="30"/>
                    <a:pt x="110" y="28"/>
                    <a:pt x="111" y="26"/>
                  </a:cubicBezTo>
                  <a:cubicBezTo>
                    <a:pt x="113" y="23"/>
                    <a:pt x="115" y="22"/>
                    <a:pt x="119" y="22"/>
                  </a:cubicBezTo>
                  <a:cubicBezTo>
                    <a:pt x="125" y="22"/>
                    <a:pt x="122" y="16"/>
                    <a:pt x="122" y="13"/>
                  </a:cubicBezTo>
                  <a:cubicBezTo>
                    <a:pt x="120" y="13"/>
                    <a:pt x="118" y="13"/>
                    <a:pt x="116" y="12"/>
                  </a:cubicBezTo>
                  <a:close/>
                </a:path>
              </a:pathLst>
            </a:custGeom>
            <a:solidFill>
              <a:srgbClr val="EAE583"/>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3" name="Freeform 55">
              <a:extLst>
                <a:ext uri="{FF2B5EF4-FFF2-40B4-BE49-F238E27FC236}">
                  <a16:creationId xmlns:a16="http://schemas.microsoft.com/office/drawing/2014/main" id="{DA449BB3-539D-CA16-4FE5-2CE5385341C6}"/>
                </a:ext>
              </a:extLst>
            </p:cNvPr>
            <p:cNvSpPr>
              <a:spLocks/>
            </p:cNvSpPr>
            <p:nvPr/>
          </p:nvSpPr>
          <p:spPr bwMode="auto">
            <a:xfrm>
              <a:off x="8620125" y="4422775"/>
              <a:ext cx="285750" cy="236537"/>
            </a:xfrm>
            <a:custGeom>
              <a:avLst/>
              <a:gdLst>
                <a:gd name="T0" fmla="*/ 17 w 75"/>
                <a:gd name="T1" fmla="*/ 8 h 62"/>
                <a:gd name="T2" fmla="*/ 23 w 75"/>
                <a:gd name="T3" fmla="*/ 7 h 62"/>
                <a:gd name="T4" fmla="*/ 32 w 75"/>
                <a:gd name="T5" fmla="*/ 7 h 62"/>
                <a:gd name="T6" fmla="*/ 35 w 75"/>
                <a:gd name="T7" fmla="*/ 6 h 62"/>
                <a:gd name="T8" fmla="*/ 37 w 75"/>
                <a:gd name="T9" fmla="*/ 4 h 62"/>
                <a:gd name="T10" fmla="*/ 41 w 75"/>
                <a:gd name="T11" fmla="*/ 3 h 62"/>
                <a:gd name="T12" fmla="*/ 46 w 75"/>
                <a:gd name="T13" fmla="*/ 3 h 62"/>
                <a:gd name="T14" fmla="*/ 50 w 75"/>
                <a:gd name="T15" fmla="*/ 4 h 62"/>
                <a:gd name="T16" fmla="*/ 56 w 75"/>
                <a:gd name="T17" fmla="*/ 8 h 62"/>
                <a:gd name="T18" fmla="*/ 59 w 75"/>
                <a:gd name="T19" fmla="*/ 8 h 62"/>
                <a:gd name="T20" fmla="*/ 63 w 75"/>
                <a:gd name="T21" fmla="*/ 16 h 62"/>
                <a:gd name="T22" fmla="*/ 61 w 75"/>
                <a:gd name="T23" fmla="*/ 21 h 62"/>
                <a:gd name="T24" fmla="*/ 70 w 75"/>
                <a:gd name="T25" fmla="*/ 25 h 62"/>
                <a:gd name="T26" fmla="*/ 75 w 75"/>
                <a:gd name="T27" fmla="*/ 35 h 62"/>
                <a:gd name="T28" fmla="*/ 70 w 75"/>
                <a:gd name="T29" fmla="*/ 42 h 62"/>
                <a:gd name="T30" fmla="*/ 63 w 75"/>
                <a:gd name="T31" fmla="*/ 50 h 62"/>
                <a:gd name="T32" fmla="*/ 64 w 75"/>
                <a:gd name="T33" fmla="*/ 61 h 62"/>
                <a:gd name="T34" fmla="*/ 57 w 75"/>
                <a:gd name="T35" fmla="*/ 59 h 62"/>
                <a:gd name="T36" fmla="*/ 54 w 75"/>
                <a:gd name="T37" fmla="*/ 56 h 62"/>
                <a:gd name="T38" fmla="*/ 49 w 75"/>
                <a:gd name="T39" fmla="*/ 53 h 62"/>
                <a:gd name="T40" fmla="*/ 46 w 75"/>
                <a:gd name="T41" fmla="*/ 53 h 62"/>
                <a:gd name="T42" fmla="*/ 44 w 75"/>
                <a:gd name="T43" fmla="*/ 47 h 62"/>
                <a:gd name="T44" fmla="*/ 41 w 75"/>
                <a:gd name="T45" fmla="*/ 47 h 62"/>
                <a:gd name="T46" fmla="*/ 32 w 75"/>
                <a:gd name="T47" fmla="*/ 48 h 62"/>
                <a:gd name="T48" fmla="*/ 32 w 75"/>
                <a:gd name="T49" fmla="*/ 43 h 62"/>
                <a:gd name="T50" fmla="*/ 33 w 75"/>
                <a:gd name="T51" fmla="*/ 39 h 62"/>
                <a:gd name="T52" fmla="*/ 24 w 75"/>
                <a:gd name="T53" fmla="*/ 38 h 62"/>
                <a:gd name="T54" fmla="*/ 15 w 75"/>
                <a:gd name="T55" fmla="*/ 30 h 62"/>
                <a:gd name="T56" fmla="*/ 9 w 75"/>
                <a:gd name="T57" fmla="*/ 24 h 62"/>
                <a:gd name="T58" fmla="*/ 4 w 75"/>
                <a:gd name="T59" fmla="*/ 23 h 62"/>
                <a:gd name="T60" fmla="*/ 1 w 75"/>
                <a:gd name="T61" fmla="*/ 16 h 62"/>
                <a:gd name="T62" fmla="*/ 5 w 75"/>
                <a:gd name="T63" fmla="*/ 11 h 62"/>
                <a:gd name="T64" fmla="*/ 16 w 75"/>
                <a:gd name="T65"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62">
                  <a:moveTo>
                    <a:pt x="16" y="4"/>
                  </a:moveTo>
                  <a:cubicBezTo>
                    <a:pt x="16" y="5"/>
                    <a:pt x="16" y="7"/>
                    <a:pt x="17" y="8"/>
                  </a:cubicBezTo>
                  <a:cubicBezTo>
                    <a:pt x="18" y="9"/>
                    <a:pt x="19" y="8"/>
                    <a:pt x="20" y="8"/>
                  </a:cubicBezTo>
                  <a:cubicBezTo>
                    <a:pt x="21" y="7"/>
                    <a:pt x="21" y="7"/>
                    <a:pt x="23" y="7"/>
                  </a:cubicBezTo>
                  <a:cubicBezTo>
                    <a:pt x="24" y="7"/>
                    <a:pt x="24" y="8"/>
                    <a:pt x="25" y="9"/>
                  </a:cubicBezTo>
                  <a:cubicBezTo>
                    <a:pt x="27" y="10"/>
                    <a:pt x="30" y="9"/>
                    <a:pt x="32" y="7"/>
                  </a:cubicBezTo>
                  <a:cubicBezTo>
                    <a:pt x="32" y="7"/>
                    <a:pt x="33" y="5"/>
                    <a:pt x="34" y="5"/>
                  </a:cubicBezTo>
                  <a:cubicBezTo>
                    <a:pt x="35" y="5"/>
                    <a:pt x="34" y="6"/>
                    <a:pt x="35" y="6"/>
                  </a:cubicBezTo>
                  <a:cubicBezTo>
                    <a:pt x="35" y="6"/>
                    <a:pt x="36" y="5"/>
                    <a:pt x="36" y="5"/>
                  </a:cubicBezTo>
                  <a:cubicBezTo>
                    <a:pt x="36" y="4"/>
                    <a:pt x="37" y="4"/>
                    <a:pt x="37" y="4"/>
                  </a:cubicBezTo>
                  <a:cubicBezTo>
                    <a:pt x="37" y="3"/>
                    <a:pt x="37" y="0"/>
                    <a:pt x="39" y="1"/>
                  </a:cubicBezTo>
                  <a:cubicBezTo>
                    <a:pt x="40" y="1"/>
                    <a:pt x="39" y="3"/>
                    <a:pt x="41" y="3"/>
                  </a:cubicBezTo>
                  <a:cubicBezTo>
                    <a:pt x="42" y="3"/>
                    <a:pt x="43" y="1"/>
                    <a:pt x="45" y="0"/>
                  </a:cubicBezTo>
                  <a:cubicBezTo>
                    <a:pt x="46" y="1"/>
                    <a:pt x="44" y="3"/>
                    <a:pt x="46" y="3"/>
                  </a:cubicBezTo>
                  <a:cubicBezTo>
                    <a:pt x="48" y="4"/>
                    <a:pt x="48" y="2"/>
                    <a:pt x="49" y="1"/>
                  </a:cubicBezTo>
                  <a:cubicBezTo>
                    <a:pt x="50" y="2"/>
                    <a:pt x="49" y="3"/>
                    <a:pt x="50" y="4"/>
                  </a:cubicBezTo>
                  <a:cubicBezTo>
                    <a:pt x="50" y="5"/>
                    <a:pt x="51" y="5"/>
                    <a:pt x="52" y="6"/>
                  </a:cubicBezTo>
                  <a:cubicBezTo>
                    <a:pt x="53" y="7"/>
                    <a:pt x="53" y="8"/>
                    <a:pt x="56" y="8"/>
                  </a:cubicBezTo>
                  <a:cubicBezTo>
                    <a:pt x="57" y="8"/>
                    <a:pt x="57" y="7"/>
                    <a:pt x="58" y="7"/>
                  </a:cubicBezTo>
                  <a:cubicBezTo>
                    <a:pt x="59" y="7"/>
                    <a:pt x="59" y="8"/>
                    <a:pt x="59" y="8"/>
                  </a:cubicBezTo>
                  <a:cubicBezTo>
                    <a:pt x="61" y="9"/>
                    <a:pt x="63" y="9"/>
                    <a:pt x="64" y="11"/>
                  </a:cubicBezTo>
                  <a:cubicBezTo>
                    <a:pt x="66" y="12"/>
                    <a:pt x="64" y="14"/>
                    <a:pt x="63" y="16"/>
                  </a:cubicBezTo>
                  <a:cubicBezTo>
                    <a:pt x="63" y="17"/>
                    <a:pt x="63" y="18"/>
                    <a:pt x="63" y="19"/>
                  </a:cubicBezTo>
                  <a:cubicBezTo>
                    <a:pt x="62" y="19"/>
                    <a:pt x="61" y="20"/>
                    <a:pt x="61" y="21"/>
                  </a:cubicBezTo>
                  <a:cubicBezTo>
                    <a:pt x="62" y="23"/>
                    <a:pt x="64" y="24"/>
                    <a:pt x="65" y="24"/>
                  </a:cubicBezTo>
                  <a:cubicBezTo>
                    <a:pt x="68" y="24"/>
                    <a:pt x="68" y="24"/>
                    <a:pt x="70" y="25"/>
                  </a:cubicBezTo>
                  <a:cubicBezTo>
                    <a:pt x="72" y="27"/>
                    <a:pt x="71" y="28"/>
                    <a:pt x="72" y="30"/>
                  </a:cubicBezTo>
                  <a:cubicBezTo>
                    <a:pt x="73" y="32"/>
                    <a:pt x="75" y="33"/>
                    <a:pt x="75" y="35"/>
                  </a:cubicBezTo>
                  <a:cubicBezTo>
                    <a:pt x="75" y="37"/>
                    <a:pt x="74" y="37"/>
                    <a:pt x="73" y="38"/>
                  </a:cubicBezTo>
                  <a:cubicBezTo>
                    <a:pt x="72" y="39"/>
                    <a:pt x="72" y="41"/>
                    <a:pt x="70" y="42"/>
                  </a:cubicBezTo>
                  <a:cubicBezTo>
                    <a:pt x="68" y="43"/>
                    <a:pt x="67" y="42"/>
                    <a:pt x="66" y="45"/>
                  </a:cubicBezTo>
                  <a:cubicBezTo>
                    <a:pt x="65" y="46"/>
                    <a:pt x="63" y="48"/>
                    <a:pt x="63" y="50"/>
                  </a:cubicBezTo>
                  <a:cubicBezTo>
                    <a:pt x="63" y="52"/>
                    <a:pt x="64" y="53"/>
                    <a:pt x="65" y="55"/>
                  </a:cubicBezTo>
                  <a:cubicBezTo>
                    <a:pt x="66" y="57"/>
                    <a:pt x="66" y="59"/>
                    <a:pt x="64" y="61"/>
                  </a:cubicBezTo>
                  <a:cubicBezTo>
                    <a:pt x="63" y="61"/>
                    <a:pt x="59" y="60"/>
                    <a:pt x="59" y="62"/>
                  </a:cubicBezTo>
                  <a:cubicBezTo>
                    <a:pt x="57" y="62"/>
                    <a:pt x="58" y="60"/>
                    <a:pt x="57" y="59"/>
                  </a:cubicBezTo>
                  <a:cubicBezTo>
                    <a:pt x="56" y="58"/>
                    <a:pt x="55" y="58"/>
                    <a:pt x="54" y="58"/>
                  </a:cubicBezTo>
                  <a:cubicBezTo>
                    <a:pt x="54" y="57"/>
                    <a:pt x="54" y="57"/>
                    <a:pt x="54" y="56"/>
                  </a:cubicBezTo>
                  <a:cubicBezTo>
                    <a:pt x="53" y="56"/>
                    <a:pt x="52" y="56"/>
                    <a:pt x="52" y="56"/>
                  </a:cubicBezTo>
                  <a:cubicBezTo>
                    <a:pt x="51" y="55"/>
                    <a:pt x="50" y="54"/>
                    <a:pt x="49" y="53"/>
                  </a:cubicBezTo>
                  <a:cubicBezTo>
                    <a:pt x="48" y="53"/>
                    <a:pt x="48" y="53"/>
                    <a:pt x="47" y="53"/>
                  </a:cubicBezTo>
                  <a:cubicBezTo>
                    <a:pt x="47" y="52"/>
                    <a:pt x="46" y="53"/>
                    <a:pt x="46" y="53"/>
                  </a:cubicBezTo>
                  <a:cubicBezTo>
                    <a:pt x="44" y="52"/>
                    <a:pt x="46" y="50"/>
                    <a:pt x="46" y="49"/>
                  </a:cubicBezTo>
                  <a:cubicBezTo>
                    <a:pt x="46" y="48"/>
                    <a:pt x="44" y="48"/>
                    <a:pt x="44" y="47"/>
                  </a:cubicBezTo>
                  <a:cubicBezTo>
                    <a:pt x="44" y="47"/>
                    <a:pt x="46" y="43"/>
                    <a:pt x="47" y="43"/>
                  </a:cubicBezTo>
                  <a:cubicBezTo>
                    <a:pt x="43" y="39"/>
                    <a:pt x="43" y="48"/>
                    <a:pt x="41" y="47"/>
                  </a:cubicBezTo>
                  <a:cubicBezTo>
                    <a:pt x="40" y="49"/>
                    <a:pt x="37" y="49"/>
                    <a:pt x="36" y="48"/>
                  </a:cubicBezTo>
                  <a:cubicBezTo>
                    <a:pt x="35" y="48"/>
                    <a:pt x="32" y="48"/>
                    <a:pt x="32" y="48"/>
                  </a:cubicBezTo>
                  <a:cubicBezTo>
                    <a:pt x="31" y="46"/>
                    <a:pt x="32" y="46"/>
                    <a:pt x="33" y="45"/>
                  </a:cubicBezTo>
                  <a:cubicBezTo>
                    <a:pt x="33" y="44"/>
                    <a:pt x="32" y="44"/>
                    <a:pt x="32" y="43"/>
                  </a:cubicBezTo>
                  <a:cubicBezTo>
                    <a:pt x="32" y="42"/>
                    <a:pt x="32" y="42"/>
                    <a:pt x="33" y="40"/>
                  </a:cubicBezTo>
                  <a:cubicBezTo>
                    <a:pt x="33" y="39"/>
                    <a:pt x="33" y="40"/>
                    <a:pt x="33" y="39"/>
                  </a:cubicBezTo>
                  <a:cubicBezTo>
                    <a:pt x="32" y="38"/>
                    <a:pt x="30" y="37"/>
                    <a:pt x="29" y="36"/>
                  </a:cubicBezTo>
                  <a:cubicBezTo>
                    <a:pt x="29" y="37"/>
                    <a:pt x="24" y="38"/>
                    <a:pt x="24" y="38"/>
                  </a:cubicBezTo>
                  <a:cubicBezTo>
                    <a:pt x="21" y="37"/>
                    <a:pt x="23" y="33"/>
                    <a:pt x="21" y="32"/>
                  </a:cubicBezTo>
                  <a:cubicBezTo>
                    <a:pt x="19" y="31"/>
                    <a:pt x="16" y="32"/>
                    <a:pt x="15" y="30"/>
                  </a:cubicBezTo>
                  <a:cubicBezTo>
                    <a:pt x="14" y="29"/>
                    <a:pt x="14" y="26"/>
                    <a:pt x="13" y="24"/>
                  </a:cubicBezTo>
                  <a:cubicBezTo>
                    <a:pt x="12" y="22"/>
                    <a:pt x="11" y="23"/>
                    <a:pt x="9" y="24"/>
                  </a:cubicBezTo>
                  <a:cubicBezTo>
                    <a:pt x="8" y="24"/>
                    <a:pt x="8" y="25"/>
                    <a:pt x="6" y="25"/>
                  </a:cubicBezTo>
                  <a:cubicBezTo>
                    <a:pt x="5" y="25"/>
                    <a:pt x="5" y="23"/>
                    <a:pt x="4" y="23"/>
                  </a:cubicBezTo>
                  <a:cubicBezTo>
                    <a:pt x="3" y="21"/>
                    <a:pt x="1" y="22"/>
                    <a:pt x="1" y="19"/>
                  </a:cubicBezTo>
                  <a:cubicBezTo>
                    <a:pt x="1" y="18"/>
                    <a:pt x="2" y="17"/>
                    <a:pt x="1" y="16"/>
                  </a:cubicBezTo>
                  <a:cubicBezTo>
                    <a:pt x="1" y="15"/>
                    <a:pt x="0" y="15"/>
                    <a:pt x="0" y="13"/>
                  </a:cubicBezTo>
                  <a:cubicBezTo>
                    <a:pt x="1" y="12"/>
                    <a:pt x="3" y="12"/>
                    <a:pt x="5" y="11"/>
                  </a:cubicBezTo>
                  <a:cubicBezTo>
                    <a:pt x="6" y="9"/>
                    <a:pt x="8" y="8"/>
                    <a:pt x="9" y="7"/>
                  </a:cubicBezTo>
                  <a:cubicBezTo>
                    <a:pt x="10" y="7"/>
                    <a:pt x="15" y="3"/>
                    <a:pt x="16" y="4"/>
                  </a:cubicBezTo>
                </a:path>
              </a:pathLst>
            </a:custGeom>
            <a:solidFill>
              <a:srgbClr val="FBA676"/>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4" name="Freeform 56">
              <a:extLst>
                <a:ext uri="{FF2B5EF4-FFF2-40B4-BE49-F238E27FC236}">
                  <a16:creationId xmlns:a16="http://schemas.microsoft.com/office/drawing/2014/main" id="{EC098D14-85B8-50FF-56B6-7D114BF12B6E}"/>
                </a:ext>
              </a:extLst>
            </p:cNvPr>
            <p:cNvSpPr>
              <a:spLocks/>
            </p:cNvSpPr>
            <p:nvPr/>
          </p:nvSpPr>
          <p:spPr bwMode="auto">
            <a:xfrm>
              <a:off x="10142537" y="3838575"/>
              <a:ext cx="728663" cy="614362"/>
            </a:xfrm>
            <a:custGeom>
              <a:avLst/>
              <a:gdLst>
                <a:gd name="T0" fmla="*/ 24 w 191"/>
                <a:gd name="T1" fmla="*/ 146 h 161"/>
                <a:gd name="T2" fmla="*/ 42 w 191"/>
                <a:gd name="T3" fmla="*/ 139 h 161"/>
                <a:gd name="T4" fmla="*/ 67 w 191"/>
                <a:gd name="T5" fmla="*/ 143 h 161"/>
                <a:gd name="T6" fmla="*/ 78 w 191"/>
                <a:gd name="T7" fmla="*/ 145 h 161"/>
                <a:gd name="T8" fmla="*/ 88 w 191"/>
                <a:gd name="T9" fmla="*/ 149 h 161"/>
                <a:gd name="T10" fmla="*/ 95 w 191"/>
                <a:gd name="T11" fmla="*/ 150 h 161"/>
                <a:gd name="T12" fmla="*/ 106 w 191"/>
                <a:gd name="T13" fmla="*/ 151 h 161"/>
                <a:gd name="T14" fmla="*/ 115 w 191"/>
                <a:gd name="T15" fmla="*/ 151 h 161"/>
                <a:gd name="T16" fmla="*/ 126 w 191"/>
                <a:gd name="T17" fmla="*/ 156 h 161"/>
                <a:gd name="T18" fmla="*/ 137 w 191"/>
                <a:gd name="T19" fmla="*/ 154 h 161"/>
                <a:gd name="T20" fmla="*/ 147 w 191"/>
                <a:gd name="T21" fmla="*/ 150 h 161"/>
                <a:gd name="T22" fmla="*/ 158 w 191"/>
                <a:gd name="T23" fmla="*/ 135 h 161"/>
                <a:gd name="T24" fmla="*/ 171 w 191"/>
                <a:gd name="T25" fmla="*/ 135 h 161"/>
                <a:gd name="T26" fmla="*/ 168 w 191"/>
                <a:gd name="T27" fmla="*/ 122 h 161"/>
                <a:gd name="T28" fmla="*/ 167 w 191"/>
                <a:gd name="T29" fmla="*/ 114 h 161"/>
                <a:gd name="T30" fmla="*/ 164 w 191"/>
                <a:gd name="T31" fmla="*/ 102 h 161"/>
                <a:gd name="T32" fmla="*/ 174 w 191"/>
                <a:gd name="T33" fmla="*/ 102 h 161"/>
                <a:gd name="T34" fmla="*/ 189 w 191"/>
                <a:gd name="T35" fmla="*/ 95 h 161"/>
                <a:gd name="T36" fmla="*/ 185 w 191"/>
                <a:gd name="T37" fmla="*/ 83 h 161"/>
                <a:gd name="T38" fmla="*/ 174 w 191"/>
                <a:gd name="T39" fmla="*/ 80 h 161"/>
                <a:gd name="T40" fmla="*/ 164 w 191"/>
                <a:gd name="T41" fmla="*/ 64 h 161"/>
                <a:gd name="T42" fmla="*/ 160 w 191"/>
                <a:gd name="T43" fmla="*/ 52 h 161"/>
                <a:gd name="T44" fmla="*/ 152 w 191"/>
                <a:gd name="T45" fmla="*/ 45 h 161"/>
                <a:gd name="T46" fmla="*/ 157 w 191"/>
                <a:gd name="T47" fmla="*/ 37 h 161"/>
                <a:gd name="T48" fmla="*/ 153 w 191"/>
                <a:gd name="T49" fmla="*/ 29 h 161"/>
                <a:gd name="T50" fmla="*/ 155 w 191"/>
                <a:gd name="T51" fmla="*/ 21 h 161"/>
                <a:gd name="T52" fmla="*/ 149 w 191"/>
                <a:gd name="T53" fmla="*/ 16 h 161"/>
                <a:gd name="T54" fmla="*/ 132 w 191"/>
                <a:gd name="T55" fmla="*/ 12 h 161"/>
                <a:gd name="T56" fmla="*/ 126 w 191"/>
                <a:gd name="T57" fmla="*/ 6 h 161"/>
                <a:gd name="T58" fmla="*/ 110 w 191"/>
                <a:gd name="T59" fmla="*/ 2 h 161"/>
                <a:gd name="T60" fmla="*/ 95 w 191"/>
                <a:gd name="T61" fmla="*/ 3 h 161"/>
                <a:gd name="T62" fmla="*/ 85 w 191"/>
                <a:gd name="T63" fmla="*/ 10 h 161"/>
                <a:gd name="T64" fmla="*/ 71 w 191"/>
                <a:gd name="T65" fmla="*/ 16 h 161"/>
                <a:gd name="T66" fmla="*/ 72 w 191"/>
                <a:gd name="T67" fmla="*/ 31 h 161"/>
                <a:gd name="T68" fmla="*/ 63 w 191"/>
                <a:gd name="T69" fmla="*/ 37 h 161"/>
                <a:gd name="T70" fmla="*/ 54 w 191"/>
                <a:gd name="T71" fmla="*/ 49 h 161"/>
                <a:gd name="T72" fmla="*/ 54 w 191"/>
                <a:gd name="T73" fmla="*/ 64 h 161"/>
                <a:gd name="T74" fmla="*/ 46 w 191"/>
                <a:gd name="T75" fmla="*/ 65 h 161"/>
                <a:gd name="T76" fmla="*/ 34 w 191"/>
                <a:gd name="T77" fmla="*/ 73 h 161"/>
                <a:gd name="T78" fmla="*/ 20 w 191"/>
                <a:gd name="T79" fmla="*/ 75 h 161"/>
                <a:gd name="T80" fmla="*/ 13 w 191"/>
                <a:gd name="T81" fmla="*/ 87 h 161"/>
                <a:gd name="T82" fmla="*/ 17 w 191"/>
                <a:gd name="T83" fmla="*/ 117 h 161"/>
                <a:gd name="T84" fmla="*/ 11 w 191"/>
                <a:gd name="T85"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1" h="161">
                  <a:moveTo>
                    <a:pt x="16" y="149"/>
                  </a:moveTo>
                  <a:cubicBezTo>
                    <a:pt x="18" y="150"/>
                    <a:pt x="19" y="151"/>
                    <a:pt x="21" y="149"/>
                  </a:cubicBezTo>
                  <a:cubicBezTo>
                    <a:pt x="22" y="148"/>
                    <a:pt x="23" y="147"/>
                    <a:pt x="24" y="146"/>
                  </a:cubicBezTo>
                  <a:cubicBezTo>
                    <a:pt x="26" y="142"/>
                    <a:pt x="27" y="140"/>
                    <a:pt x="31" y="140"/>
                  </a:cubicBezTo>
                  <a:cubicBezTo>
                    <a:pt x="33" y="140"/>
                    <a:pt x="35" y="140"/>
                    <a:pt x="37" y="140"/>
                  </a:cubicBezTo>
                  <a:cubicBezTo>
                    <a:pt x="39" y="140"/>
                    <a:pt x="40" y="139"/>
                    <a:pt x="42" y="139"/>
                  </a:cubicBezTo>
                  <a:cubicBezTo>
                    <a:pt x="45" y="139"/>
                    <a:pt x="47" y="139"/>
                    <a:pt x="49" y="139"/>
                  </a:cubicBezTo>
                  <a:cubicBezTo>
                    <a:pt x="52" y="139"/>
                    <a:pt x="54" y="140"/>
                    <a:pt x="57" y="140"/>
                  </a:cubicBezTo>
                  <a:cubicBezTo>
                    <a:pt x="61" y="140"/>
                    <a:pt x="64" y="142"/>
                    <a:pt x="67" y="143"/>
                  </a:cubicBezTo>
                  <a:cubicBezTo>
                    <a:pt x="68" y="144"/>
                    <a:pt x="69" y="144"/>
                    <a:pt x="71" y="144"/>
                  </a:cubicBezTo>
                  <a:cubicBezTo>
                    <a:pt x="73" y="144"/>
                    <a:pt x="74" y="144"/>
                    <a:pt x="76" y="144"/>
                  </a:cubicBezTo>
                  <a:cubicBezTo>
                    <a:pt x="76" y="145"/>
                    <a:pt x="77" y="145"/>
                    <a:pt x="78" y="145"/>
                  </a:cubicBezTo>
                  <a:cubicBezTo>
                    <a:pt x="78" y="145"/>
                    <a:pt x="79" y="144"/>
                    <a:pt x="79" y="144"/>
                  </a:cubicBezTo>
                  <a:cubicBezTo>
                    <a:pt x="81" y="144"/>
                    <a:pt x="81" y="145"/>
                    <a:pt x="82" y="146"/>
                  </a:cubicBezTo>
                  <a:cubicBezTo>
                    <a:pt x="83" y="148"/>
                    <a:pt x="86" y="152"/>
                    <a:pt x="88" y="149"/>
                  </a:cubicBezTo>
                  <a:cubicBezTo>
                    <a:pt x="90" y="149"/>
                    <a:pt x="91" y="149"/>
                    <a:pt x="91" y="150"/>
                  </a:cubicBezTo>
                  <a:cubicBezTo>
                    <a:pt x="92" y="152"/>
                    <a:pt x="91" y="154"/>
                    <a:pt x="93" y="153"/>
                  </a:cubicBezTo>
                  <a:cubicBezTo>
                    <a:pt x="95" y="153"/>
                    <a:pt x="94" y="151"/>
                    <a:pt x="95" y="150"/>
                  </a:cubicBezTo>
                  <a:cubicBezTo>
                    <a:pt x="97" y="149"/>
                    <a:pt x="98" y="151"/>
                    <a:pt x="100" y="151"/>
                  </a:cubicBezTo>
                  <a:cubicBezTo>
                    <a:pt x="101" y="151"/>
                    <a:pt x="101" y="149"/>
                    <a:pt x="102" y="149"/>
                  </a:cubicBezTo>
                  <a:cubicBezTo>
                    <a:pt x="104" y="149"/>
                    <a:pt x="104" y="151"/>
                    <a:pt x="106" y="151"/>
                  </a:cubicBezTo>
                  <a:cubicBezTo>
                    <a:pt x="107" y="151"/>
                    <a:pt x="108" y="150"/>
                    <a:pt x="110" y="152"/>
                  </a:cubicBezTo>
                  <a:cubicBezTo>
                    <a:pt x="111" y="153"/>
                    <a:pt x="111" y="155"/>
                    <a:pt x="113" y="155"/>
                  </a:cubicBezTo>
                  <a:cubicBezTo>
                    <a:pt x="114" y="153"/>
                    <a:pt x="113" y="152"/>
                    <a:pt x="115" y="151"/>
                  </a:cubicBezTo>
                  <a:cubicBezTo>
                    <a:pt x="116" y="150"/>
                    <a:pt x="117" y="150"/>
                    <a:pt x="117" y="150"/>
                  </a:cubicBezTo>
                  <a:cubicBezTo>
                    <a:pt x="118" y="149"/>
                    <a:pt x="118" y="149"/>
                    <a:pt x="119" y="149"/>
                  </a:cubicBezTo>
                  <a:cubicBezTo>
                    <a:pt x="123" y="150"/>
                    <a:pt x="121" y="158"/>
                    <a:pt x="126" y="156"/>
                  </a:cubicBezTo>
                  <a:cubicBezTo>
                    <a:pt x="128" y="156"/>
                    <a:pt x="128" y="153"/>
                    <a:pt x="131" y="153"/>
                  </a:cubicBezTo>
                  <a:cubicBezTo>
                    <a:pt x="132" y="153"/>
                    <a:pt x="133" y="154"/>
                    <a:pt x="134" y="154"/>
                  </a:cubicBezTo>
                  <a:cubicBezTo>
                    <a:pt x="135" y="155"/>
                    <a:pt x="136" y="154"/>
                    <a:pt x="137" y="154"/>
                  </a:cubicBezTo>
                  <a:cubicBezTo>
                    <a:pt x="139" y="154"/>
                    <a:pt x="141" y="154"/>
                    <a:pt x="143" y="156"/>
                  </a:cubicBezTo>
                  <a:cubicBezTo>
                    <a:pt x="144" y="157"/>
                    <a:pt x="144" y="160"/>
                    <a:pt x="146" y="160"/>
                  </a:cubicBezTo>
                  <a:cubicBezTo>
                    <a:pt x="152" y="161"/>
                    <a:pt x="148" y="152"/>
                    <a:pt x="147" y="150"/>
                  </a:cubicBezTo>
                  <a:cubicBezTo>
                    <a:pt x="147" y="147"/>
                    <a:pt x="148" y="145"/>
                    <a:pt x="150" y="143"/>
                  </a:cubicBezTo>
                  <a:cubicBezTo>
                    <a:pt x="151" y="141"/>
                    <a:pt x="153" y="140"/>
                    <a:pt x="155" y="138"/>
                  </a:cubicBezTo>
                  <a:cubicBezTo>
                    <a:pt x="156" y="137"/>
                    <a:pt x="156" y="135"/>
                    <a:pt x="158" y="135"/>
                  </a:cubicBezTo>
                  <a:cubicBezTo>
                    <a:pt x="159" y="135"/>
                    <a:pt x="160" y="135"/>
                    <a:pt x="161" y="135"/>
                  </a:cubicBezTo>
                  <a:cubicBezTo>
                    <a:pt x="163" y="135"/>
                    <a:pt x="163" y="135"/>
                    <a:pt x="164" y="134"/>
                  </a:cubicBezTo>
                  <a:cubicBezTo>
                    <a:pt x="167" y="133"/>
                    <a:pt x="169" y="136"/>
                    <a:pt x="171" y="135"/>
                  </a:cubicBezTo>
                  <a:cubicBezTo>
                    <a:pt x="172" y="134"/>
                    <a:pt x="171" y="132"/>
                    <a:pt x="170" y="130"/>
                  </a:cubicBezTo>
                  <a:cubicBezTo>
                    <a:pt x="169" y="128"/>
                    <a:pt x="168" y="128"/>
                    <a:pt x="168" y="125"/>
                  </a:cubicBezTo>
                  <a:cubicBezTo>
                    <a:pt x="169" y="124"/>
                    <a:pt x="168" y="123"/>
                    <a:pt x="168" y="122"/>
                  </a:cubicBezTo>
                  <a:cubicBezTo>
                    <a:pt x="168" y="121"/>
                    <a:pt x="169" y="120"/>
                    <a:pt x="168" y="119"/>
                  </a:cubicBezTo>
                  <a:cubicBezTo>
                    <a:pt x="168" y="118"/>
                    <a:pt x="167" y="118"/>
                    <a:pt x="167" y="117"/>
                  </a:cubicBezTo>
                  <a:cubicBezTo>
                    <a:pt x="166" y="115"/>
                    <a:pt x="167" y="116"/>
                    <a:pt x="167" y="114"/>
                  </a:cubicBezTo>
                  <a:cubicBezTo>
                    <a:pt x="169" y="111"/>
                    <a:pt x="166" y="111"/>
                    <a:pt x="165" y="110"/>
                  </a:cubicBezTo>
                  <a:cubicBezTo>
                    <a:pt x="164" y="108"/>
                    <a:pt x="162" y="105"/>
                    <a:pt x="162" y="104"/>
                  </a:cubicBezTo>
                  <a:cubicBezTo>
                    <a:pt x="162" y="103"/>
                    <a:pt x="163" y="102"/>
                    <a:pt x="164" y="102"/>
                  </a:cubicBezTo>
                  <a:cubicBezTo>
                    <a:pt x="164" y="101"/>
                    <a:pt x="164" y="99"/>
                    <a:pt x="165" y="99"/>
                  </a:cubicBezTo>
                  <a:cubicBezTo>
                    <a:pt x="166" y="98"/>
                    <a:pt x="169" y="98"/>
                    <a:pt x="170" y="99"/>
                  </a:cubicBezTo>
                  <a:cubicBezTo>
                    <a:pt x="173" y="99"/>
                    <a:pt x="172" y="101"/>
                    <a:pt x="174" y="102"/>
                  </a:cubicBezTo>
                  <a:cubicBezTo>
                    <a:pt x="179" y="104"/>
                    <a:pt x="184" y="102"/>
                    <a:pt x="186" y="98"/>
                  </a:cubicBezTo>
                  <a:cubicBezTo>
                    <a:pt x="186" y="97"/>
                    <a:pt x="186" y="96"/>
                    <a:pt x="187" y="96"/>
                  </a:cubicBezTo>
                  <a:cubicBezTo>
                    <a:pt x="188" y="95"/>
                    <a:pt x="189" y="95"/>
                    <a:pt x="189" y="95"/>
                  </a:cubicBezTo>
                  <a:cubicBezTo>
                    <a:pt x="191" y="93"/>
                    <a:pt x="190" y="91"/>
                    <a:pt x="188" y="90"/>
                  </a:cubicBezTo>
                  <a:cubicBezTo>
                    <a:pt x="187" y="89"/>
                    <a:pt x="184" y="87"/>
                    <a:pt x="184" y="85"/>
                  </a:cubicBezTo>
                  <a:cubicBezTo>
                    <a:pt x="184" y="84"/>
                    <a:pt x="186" y="84"/>
                    <a:pt x="185" y="83"/>
                  </a:cubicBezTo>
                  <a:cubicBezTo>
                    <a:pt x="185" y="82"/>
                    <a:pt x="185" y="82"/>
                    <a:pt x="184" y="82"/>
                  </a:cubicBezTo>
                  <a:cubicBezTo>
                    <a:pt x="182" y="81"/>
                    <a:pt x="181" y="79"/>
                    <a:pt x="180" y="79"/>
                  </a:cubicBezTo>
                  <a:cubicBezTo>
                    <a:pt x="178" y="78"/>
                    <a:pt x="176" y="80"/>
                    <a:pt x="174" y="80"/>
                  </a:cubicBezTo>
                  <a:cubicBezTo>
                    <a:pt x="172" y="79"/>
                    <a:pt x="173" y="75"/>
                    <a:pt x="173" y="73"/>
                  </a:cubicBezTo>
                  <a:cubicBezTo>
                    <a:pt x="173" y="70"/>
                    <a:pt x="172" y="70"/>
                    <a:pt x="170" y="69"/>
                  </a:cubicBezTo>
                  <a:cubicBezTo>
                    <a:pt x="167" y="68"/>
                    <a:pt x="165" y="67"/>
                    <a:pt x="164" y="64"/>
                  </a:cubicBezTo>
                  <a:cubicBezTo>
                    <a:pt x="163" y="62"/>
                    <a:pt x="163" y="59"/>
                    <a:pt x="161" y="57"/>
                  </a:cubicBezTo>
                  <a:cubicBezTo>
                    <a:pt x="160" y="57"/>
                    <a:pt x="159" y="57"/>
                    <a:pt x="159" y="56"/>
                  </a:cubicBezTo>
                  <a:cubicBezTo>
                    <a:pt x="159" y="55"/>
                    <a:pt x="160" y="54"/>
                    <a:pt x="160" y="52"/>
                  </a:cubicBezTo>
                  <a:cubicBezTo>
                    <a:pt x="160" y="51"/>
                    <a:pt x="159" y="51"/>
                    <a:pt x="158" y="50"/>
                  </a:cubicBezTo>
                  <a:cubicBezTo>
                    <a:pt x="158" y="50"/>
                    <a:pt x="157" y="49"/>
                    <a:pt x="157" y="48"/>
                  </a:cubicBezTo>
                  <a:cubicBezTo>
                    <a:pt x="156" y="47"/>
                    <a:pt x="153" y="47"/>
                    <a:pt x="152" y="45"/>
                  </a:cubicBezTo>
                  <a:cubicBezTo>
                    <a:pt x="152" y="44"/>
                    <a:pt x="154" y="41"/>
                    <a:pt x="155" y="41"/>
                  </a:cubicBezTo>
                  <a:cubicBezTo>
                    <a:pt x="155" y="40"/>
                    <a:pt x="155" y="39"/>
                    <a:pt x="155" y="39"/>
                  </a:cubicBezTo>
                  <a:cubicBezTo>
                    <a:pt x="156" y="38"/>
                    <a:pt x="157" y="38"/>
                    <a:pt x="157" y="37"/>
                  </a:cubicBezTo>
                  <a:cubicBezTo>
                    <a:pt x="157" y="36"/>
                    <a:pt x="156" y="35"/>
                    <a:pt x="157" y="34"/>
                  </a:cubicBezTo>
                  <a:cubicBezTo>
                    <a:pt x="156" y="34"/>
                    <a:pt x="156" y="32"/>
                    <a:pt x="155" y="31"/>
                  </a:cubicBezTo>
                  <a:cubicBezTo>
                    <a:pt x="155" y="30"/>
                    <a:pt x="153" y="30"/>
                    <a:pt x="153" y="29"/>
                  </a:cubicBezTo>
                  <a:cubicBezTo>
                    <a:pt x="153" y="28"/>
                    <a:pt x="155" y="27"/>
                    <a:pt x="156" y="26"/>
                  </a:cubicBezTo>
                  <a:cubicBezTo>
                    <a:pt x="156" y="25"/>
                    <a:pt x="155" y="24"/>
                    <a:pt x="155" y="23"/>
                  </a:cubicBezTo>
                  <a:cubicBezTo>
                    <a:pt x="155" y="22"/>
                    <a:pt x="155" y="22"/>
                    <a:pt x="155" y="21"/>
                  </a:cubicBezTo>
                  <a:cubicBezTo>
                    <a:pt x="156" y="18"/>
                    <a:pt x="155" y="19"/>
                    <a:pt x="153" y="18"/>
                  </a:cubicBezTo>
                  <a:cubicBezTo>
                    <a:pt x="152" y="18"/>
                    <a:pt x="151" y="17"/>
                    <a:pt x="151" y="17"/>
                  </a:cubicBezTo>
                  <a:cubicBezTo>
                    <a:pt x="150" y="16"/>
                    <a:pt x="150" y="17"/>
                    <a:pt x="149" y="16"/>
                  </a:cubicBezTo>
                  <a:cubicBezTo>
                    <a:pt x="149" y="16"/>
                    <a:pt x="149" y="15"/>
                    <a:pt x="149" y="15"/>
                  </a:cubicBezTo>
                  <a:cubicBezTo>
                    <a:pt x="148" y="14"/>
                    <a:pt x="147" y="12"/>
                    <a:pt x="145" y="11"/>
                  </a:cubicBezTo>
                  <a:cubicBezTo>
                    <a:pt x="142" y="10"/>
                    <a:pt x="135" y="8"/>
                    <a:pt x="132" y="12"/>
                  </a:cubicBezTo>
                  <a:cubicBezTo>
                    <a:pt x="129" y="12"/>
                    <a:pt x="129" y="14"/>
                    <a:pt x="126" y="15"/>
                  </a:cubicBezTo>
                  <a:cubicBezTo>
                    <a:pt x="125" y="13"/>
                    <a:pt x="125" y="12"/>
                    <a:pt x="125" y="10"/>
                  </a:cubicBezTo>
                  <a:cubicBezTo>
                    <a:pt x="126" y="9"/>
                    <a:pt x="127" y="7"/>
                    <a:pt x="126" y="6"/>
                  </a:cubicBezTo>
                  <a:cubicBezTo>
                    <a:pt x="125" y="4"/>
                    <a:pt x="122" y="5"/>
                    <a:pt x="121" y="4"/>
                  </a:cubicBezTo>
                  <a:cubicBezTo>
                    <a:pt x="117" y="2"/>
                    <a:pt x="116" y="6"/>
                    <a:pt x="113" y="6"/>
                  </a:cubicBezTo>
                  <a:cubicBezTo>
                    <a:pt x="111" y="6"/>
                    <a:pt x="111" y="3"/>
                    <a:pt x="110" y="2"/>
                  </a:cubicBezTo>
                  <a:cubicBezTo>
                    <a:pt x="109" y="0"/>
                    <a:pt x="107" y="1"/>
                    <a:pt x="106" y="2"/>
                  </a:cubicBezTo>
                  <a:cubicBezTo>
                    <a:pt x="103" y="4"/>
                    <a:pt x="102" y="2"/>
                    <a:pt x="100" y="0"/>
                  </a:cubicBezTo>
                  <a:cubicBezTo>
                    <a:pt x="98" y="1"/>
                    <a:pt x="97" y="1"/>
                    <a:pt x="95" y="3"/>
                  </a:cubicBezTo>
                  <a:cubicBezTo>
                    <a:pt x="94" y="4"/>
                    <a:pt x="92" y="6"/>
                    <a:pt x="91" y="7"/>
                  </a:cubicBezTo>
                  <a:cubicBezTo>
                    <a:pt x="91" y="9"/>
                    <a:pt x="91" y="11"/>
                    <a:pt x="89" y="12"/>
                  </a:cubicBezTo>
                  <a:cubicBezTo>
                    <a:pt x="88" y="12"/>
                    <a:pt x="87" y="10"/>
                    <a:pt x="85" y="10"/>
                  </a:cubicBezTo>
                  <a:cubicBezTo>
                    <a:pt x="85" y="13"/>
                    <a:pt x="80" y="9"/>
                    <a:pt x="79" y="10"/>
                  </a:cubicBezTo>
                  <a:cubicBezTo>
                    <a:pt x="78" y="10"/>
                    <a:pt x="77" y="12"/>
                    <a:pt x="76" y="13"/>
                  </a:cubicBezTo>
                  <a:cubicBezTo>
                    <a:pt x="74" y="15"/>
                    <a:pt x="73" y="15"/>
                    <a:pt x="71" y="16"/>
                  </a:cubicBezTo>
                  <a:cubicBezTo>
                    <a:pt x="73" y="18"/>
                    <a:pt x="69" y="23"/>
                    <a:pt x="69" y="26"/>
                  </a:cubicBezTo>
                  <a:cubicBezTo>
                    <a:pt x="68" y="30"/>
                    <a:pt x="72" y="27"/>
                    <a:pt x="74" y="29"/>
                  </a:cubicBezTo>
                  <a:cubicBezTo>
                    <a:pt x="76" y="31"/>
                    <a:pt x="73" y="31"/>
                    <a:pt x="72" y="31"/>
                  </a:cubicBezTo>
                  <a:cubicBezTo>
                    <a:pt x="72" y="32"/>
                    <a:pt x="72" y="34"/>
                    <a:pt x="71" y="35"/>
                  </a:cubicBezTo>
                  <a:cubicBezTo>
                    <a:pt x="70" y="36"/>
                    <a:pt x="68" y="34"/>
                    <a:pt x="66" y="34"/>
                  </a:cubicBezTo>
                  <a:cubicBezTo>
                    <a:pt x="64" y="34"/>
                    <a:pt x="64" y="36"/>
                    <a:pt x="63" y="37"/>
                  </a:cubicBezTo>
                  <a:cubicBezTo>
                    <a:pt x="62" y="39"/>
                    <a:pt x="62" y="40"/>
                    <a:pt x="61" y="41"/>
                  </a:cubicBezTo>
                  <a:cubicBezTo>
                    <a:pt x="59" y="42"/>
                    <a:pt x="56" y="42"/>
                    <a:pt x="55" y="44"/>
                  </a:cubicBezTo>
                  <a:cubicBezTo>
                    <a:pt x="54" y="45"/>
                    <a:pt x="54" y="48"/>
                    <a:pt x="54" y="49"/>
                  </a:cubicBezTo>
                  <a:cubicBezTo>
                    <a:pt x="54" y="51"/>
                    <a:pt x="54" y="53"/>
                    <a:pt x="53" y="55"/>
                  </a:cubicBezTo>
                  <a:cubicBezTo>
                    <a:pt x="53" y="57"/>
                    <a:pt x="51" y="59"/>
                    <a:pt x="51" y="61"/>
                  </a:cubicBezTo>
                  <a:cubicBezTo>
                    <a:pt x="51" y="63"/>
                    <a:pt x="53" y="63"/>
                    <a:pt x="54" y="64"/>
                  </a:cubicBezTo>
                  <a:cubicBezTo>
                    <a:pt x="54" y="66"/>
                    <a:pt x="54" y="68"/>
                    <a:pt x="52" y="67"/>
                  </a:cubicBezTo>
                  <a:cubicBezTo>
                    <a:pt x="49" y="67"/>
                    <a:pt x="50" y="64"/>
                    <a:pt x="49" y="63"/>
                  </a:cubicBezTo>
                  <a:cubicBezTo>
                    <a:pt x="48" y="64"/>
                    <a:pt x="48" y="64"/>
                    <a:pt x="46" y="65"/>
                  </a:cubicBezTo>
                  <a:cubicBezTo>
                    <a:pt x="45" y="65"/>
                    <a:pt x="44" y="64"/>
                    <a:pt x="43" y="64"/>
                  </a:cubicBezTo>
                  <a:cubicBezTo>
                    <a:pt x="44" y="68"/>
                    <a:pt x="40" y="67"/>
                    <a:pt x="38" y="68"/>
                  </a:cubicBezTo>
                  <a:cubicBezTo>
                    <a:pt x="34" y="68"/>
                    <a:pt x="38" y="73"/>
                    <a:pt x="34" y="73"/>
                  </a:cubicBezTo>
                  <a:cubicBezTo>
                    <a:pt x="31" y="74"/>
                    <a:pt x="30" y="74"/>
                    <a:pt x="28" y="75"/>
                  </a:cubicBezTo>
                  <a:cubicBezTo>
                    <a:pt x="25" y="76"/>
                    <a:pt x="25" y="75"/>
                    <a:pt x="23" y="74"/>
                  </a:cubicBezTo>
                  <a:cubicBezTo>
                    <a:pt x="22" y="74"/>
                    <a:pt x="21" y="74"/>
                    <a:pt x="20" y="75"/>
                  </a:cubicBezTo>
                  <a:cubicBezTo>
                    <a:pt x="19" y="75"/>
                    <a:pt x="17" y="75"/>
                    <a:pt x="16" y="75"/>
                  </a:cubicBezTo>
                  <a:cubicBezTo>
                    <a:pt x="14" y="75"/>
                    <a:pt x="12" y="75"/>
                    <a:pt x="10" y="74"/>
                  </a:cubicBezTo>
                  <a:cubicBezTo>
                    <a:pt x="10" y="79"/>
                    <a:pt x="11" y="83"/>
                    <a:pt x="13" y="87"/>
                  </a:cubicBezTo>
                  <a:cubicBezTo>
                    <a:pt x="14" y="91"/>
                    <a:pt x="17" y="95"/>
                    <a:pt x="17" y="99"/>
                  </a:cubicBezTo>
                  <a:cubicBezTo>
                    <a:pt x="18" y="102"/>
                    <a:pt x="19" y="106"/>
                    <a:pt x="19" y="110"/>
                  </a:cubicBezTo>
                  <a:cubicBezTo>
                    <a:pt x="19" y="112"/>
                    <a:pt x="20" y="116"/>
                    <a:pt x="17" y="117"/>
                  </a:cubicBezTo>
                  <a:cubicBezTo>
                    <a:pt x="14" y="120"/>
                    <a:pt x="0" y="124"/>
                    <a:pt x="5" y="130"/>
                  </a:cubicBezTo>
                  <a:cubicBezTo>
                    <a:pt x="8" y="132"/>
                    <a:pt x="12" y="133"/>
                    <a:pt x="13" y="136"/>
                  </a:cubicBezTo>
                  <a:cubicBezTo>
                    <a:pt x="15" y="140"/>
                    <a:pt x="11" y="145"/>
                    <a:pt x="11" y="149"/>
                  </a:cubicBezTo>
                  <a:cubicBezTo>
                    <a:pt x="13" y="148"/>
                    <a:pt x="15" y="148"/>
                    <a:pt x="16" y="149"/>
                  </a:cubicBezTo>
                  <a:close/>
                </a:path>
              </a:pathLst>
            </a:custGeom>
            <a:solidFill>
              <a:schemeClr val="accent6"/>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5" name="Freeform 57">
              <a:extLst>
                <a:ext uri="{FF2B5EF4-FFF2-40B4-BE49-F238E27FC236}">
                  <a16:creationId xmlns:a16="http://schemas.microsoft.com/office/drawing/2014/main" id="{336B7044-0CF6-5858-392A-0BB08E0F43E8}"/>
                </a:ext>
              </a:extLst>
            </p:cNvPr>
            <p:cNvSpPr>
              <a:spLocks/>
            </p:cNvSpPr>
            <p:nvPr/>
          </p:nvSpPr>
          <p:spPr bwMode="auto">
            <a:xfrm>
              <a:off x="9142413" y="4711700"/>
              <a:ext cx="563563" cy="293687"/>
            </a:xfrm>
            <a:custGeom>
              <a:avLst/>
              <a:gdLst>
                <a:gd name="T0" fmla="*/ 99 w 148"/>
                <a:gd name="T1" fmla="*/ 76 h 77"/>
                <a:gd name="T2" fmla="*/ 114 w 148"/>
                <a:gd name="T3" fmla="*/ 70 h 77"/>
                <a:gd name="T4" fmla="*/ 126 w 148"/>
                <a:gd name="T5" fmla="*/ 67 h 77"/>
                <a:gd name="T6" fmla="*/ 127 w 148"/>
                <a:gd name="T7" fmla="*/ 63 h 77"/>
                <a:gd name="T8" fmla="*/ 136 w 148"/>
                <a:gd name="T9" fmla="*/ 58 h 77"/>
                <a:gd name="T10" fmla="*/ 136 w 148"/>
                <a:gd name="T11" fmla="*/ 51 h 77"/>
                <a:gd name="T12" fmla="*/ 138 w 148"/>
                <a:gd name="T13" fmla="*/ 47 h 77"/>
                <a:gd name="T14" fmla="*/ 135 w 148"/>
                <a:gd name="T15" fmla="*/ 39 h 77"/>
                <a:gd name="T16" fmla="*/ 145 w 148"/>
                <a:gd name="T17" fmla="*/ 39 h 77"/>
                <a:gd name="T18" fmla="*/ 145 w 148"/>
                <a:gd name="T19" fmla="*/ 23 h 77"/>
                <a:gd name="T20" fmla="*/ 145 w 148"/>
                <a:gd name="T21" fmla="*/ 11 h 77"/>
                <a:gd name="T22" fmla="*/ 142 w 148"/>
                <a:gd name="T23" fmla="*/ 9 h 77"/>
                <a:gd name="T24" fmla="*/ 130 w 148"/>
                <a:gd name="T25" fmla="*/ 8 h 77"/>
                <a:gd name="T26" fmla="*/ 120 w 148"/>
                <a:gd name="T27" fmla="*/ 5 h 77"/>
                <a:gd name="T28" fmla="*/ 107 w 148"/>
                <a:gd name="T29" fmla="*/ 2 h 77"/>
                <a:gd name="T30" fmla="*/ 104 w 148"/>
                <a:gd name="T31" fmla="*/ 8 h 77"/>
                <a:gd name="T32" fmla="*/ 97 w 148"/>
                <a:gd name="T33" fmla="*/ 12 h 77"/>
                <a:gd name="T34" fmla="*/ 83 w 148"/>
                <a:gd name="T35" fmla="*/ 9 h 77"/>
                <a:gd name="T36" fmla="*/ 78 w 148"/>
                <a:gd name="T37" fmla="*/ 14 h 77"/>
                <a:gd name="T38" fmla="*/ 68 w 148"/>
                <a:gd name="T39" fmla="*/ 23 h 77"/>
                <a:gd name="T40" fmla="*/ 65 w 148"/>
                <a:gd name="T41" fmla="*/ 30 h 77"/>
                <a:gd name="T42" fmla="*/ 67 w 148"/>
                <a:gd name="T43" fmla="*/ 39 h 77"/>
                <a:gd name="T44" fmla="*/ 65 w 148"/>
                <a:gd name="T45" fmla="*/ 44 h 77"/>
                <a:gd name="T46" fmla="*/ 55 w 148"/>
                <a:gd name="T47" fmla="*/ 39 h 77"/>
                <a:gd name="T48" fmla="*/ 47 w 148"/>
                <a:gd name="T49" fmla="*/ 42 h 77"/>
                <a:gd name="T50" fmla="*/ 33 w 148"/>
                <a:gd name="T51" fmla="*/ 47 h 77"/>
                <a:gd name="T52" fmla="*/ 22 w 148"/>
                <a:gd name="T53" fmla="*/ 43 h 77"/>
                <a:gd name="T54" fmla="*/ 18 w 148"/>
                <a:gd name="T55" fmla="*/ 47 h 77"/>
                <a:gd name="T56" fmla="*/ 12 w 148"/>
                <a:gd name="T57" fmla="*/ 48 h 77"/>
                <a:gd name="T58" fmla="*/ 0 w 148"/>
                <a:gd name="T59" fmla="*/ 43 h 77"/>
                <a:gd name="T60" fmla="*/ 0 w 148"/>
                <a:gd name="T61" fmla="*/ 51 h 77"/>
                <a:gd name="T62" fmla="*/ 3 w 148"/>
                <a:gd name="T63" fmla="*/ 58 h 77"/>
                <a:gd name="T64" fmla="*/ 9 w 148"/>
                <a:gd name="T65" fmla="*/ 62 h 77"/>
                <a:gd name="T66" fmla="*/ 19 w 148"/>
                <a:gd name="T67" fmla="*/ 63 h 77"/>
                <a:gd name="T68" fmla="*/ 30 w 148"/>
                <a:gd name="T69" fmla="*/ 65 h 77"/>
                <a:gd name="T70" fmla="*/ 39 w 148"/>
                <a:gd name="T71" fmla="*/ 60 h 77"/>
                <a:gd name="T72" fmla="*/ 52 w 148"/>
                <a:gd name="T73" fmla="*/ 57 h 77"/>
                <a:gd name="T74" fmla="*/ 53 w 148"/>
                <a:gd name="T75" fmla="*/ 63 h 77"/>
                <a:gd name="T76" fmla="*/ 60 w 148"/>
                <a:gd name="T77" fmla="*/ 69 h 77"/>
                <a:gd name="T78" fmla="*/ 67 w 148"/>
                <a:gd name="T79" fmla="*/ 71 h 77"/>
                <a:gd name="T80" fmla="*/ 81 w 148"/>
                <a:gd name="T81" fmla="*/ 7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8" h="77">
                  <a:moveTo>
                    <a:pt x="88" y="74"/>
                  </a:moveTo>
                  <a:cubicBezTo>
                    <a:pt x="91" y="74"/>
                    <a:pt x="95" y="77"/>
                    <a:pt x="99" y="76"/>
                  </a:cubicBezTo>
                  <a:cubicBezTo>
                    <a:pt x="103" y="75"/>
                    <a:pt x="104" y="70"/>
                    <a:pt x="108" y="69"/>
                  </a:cubicBezTo>
                  <a:cubicBezTo>
                    <a:pt x="110" y="69"/>
                    <a:pt x="112" y="70"/>
                    <a:pt x="114" y="70"/>
                  </a:cubicBezTo>
                  <a:cubicBezTo>
                    <a:pt x="117" y="70"/>
                    <a:pt x="118" y="68"/>
                    <a:pt x="120" y="68"/>
                  </a:cubicBezTo>
                  <a:cubicBezTo>
                    <a:pt x="122" y="67"/>
                    <a:pt x="125" y="68"/>
                    <a:pt x="126" y="67"/>
                  </a:cubicBezTo>
                  <a:cubicBezTo>
                    <a:pt x="126" y="66"/>
                    <a:pt x="125" y="65"/>
                    <a:pt x="126" y="65"/>
                  </a:cubicBezTo>
                  <a:cubicBezTo>
                    <a:pt x="126" y="64"/>
                    <a:pt x="127" y="64"/>
                    <a:pt x="127" y="63"/>
                  </a:cubicBezTo>
                  <a:cubicBezTo>
                    <a:pt x="129" y="62"/>
                    <a:pt x="130" y="61"/>
                    <a:pt x="132" y="60"/>
                  </a:cubicBezTo>
                  <a:cubicBezTo>
                    <a:pt x="133" y="59"/>
                    <a:pt x="135" y="59"/>
                    <a:pt x="136" y="58"/>
                  </a:cubicBezTo>
                  <a:cubicBezTo>
                    <a:pt x="137" y="56"/>
                    <a:pt x="134" y="55"/>
                    <a:pt x="134" y="54"/>
                  </a:cubicBezTo>
                  <a:cubicBezTo>
                    <a:pt x="134" y="52"/>
                    <a:pt x="136" y="52"/>
                    <a:pt x="136" y="51"/>
                  </a:cubicBezTo>
                  <a:cubicBezTo>
                    <a:pt x="136" y="49"/>
                    <a:pt x="134" y="49"/>
                    <a:pt x="136" y="48"/>
                  </a:cubicBezTo>
                  <a:cubicBezTo>
                    <a:pt x="136" y="48"/>
                    <a:pt x="137" y="48"/>
                    <a:pt x="138" y="47"/>
                  </a:cubicBezTo>
                  <a:cubicBezTo>
                    <a:pt x="138" y="47"/>
                    <a:pt x="140" y="45"/>
                    <a:pt x="140" y="45"/>
                  </a:cubicBezTo>
                  <a:cubicBezTo>
                    <a:pt x="142" y="41"/>
                    <a:pt x="135" y="41"/>
                    <a:pt x="135" y="39"/>
                  </a:cubicBezTo>
                  <a:cubicBezTo>
                    <a:pt x="137" y="38"/>
                    <a:pt x="138" y="37"/>
                    <a:pt x="140" y="38"/>
                  </a:cubicBezTo>
                  <a:cubicBezTo>
                    <a:pt x="141" y="38"/>
                    <a:pt x="143" y="39"/>
                    <a:pt x="145" y="39"/>
                  </a:cubicBezTo>
                  <a:cubicBezTo>
                    <a:pt x="148" y="39"/>
                    <a:pt x="147" y="36"/>
                    <a:pt x="147" y="34"/>
                  </a:cubicBezTo>
                  <a:cubicBezTo>
                    <a:pt x="148" y="30"/>
                    <a:pt x="147" y="26"/>
                    <a:pt x="145" y="23"/>
                  </a:cubicBezTo>
                  <a:cubicBezTo>
                    <a:pt x="145" y="21"/>
                    <a:pt x="143" y="20"/>
                    <a:pt x="143" y="18"/>
                  </a:cubicBezTo>
                  <a:cubicBezTo>
                    <a:pt x="143" y="16"/>
                    <a:pt x="145" y="14"/>
                    <a:pt x="145" y="11"/>
                  </a:cubicBezTo>
                  <a:cubicBezTo>
                    <a:pt x="145" y="11"/>
                    <a:pt x="145" y="11"/>
                    <a:pt x="145" y="11"/>
                  </a:cubicBezTo>
                  <a:cubicBezTo>
                    <a:pt x="144" y="11"/>
                    <a:pt x="144" y="9"/>
                    <a:pt x="142" y="9"/>
                  </a:cubicBezTo>
                  <a:cubicBezTo>
                    <a:pt x="140" y="9"/>
                    <a:pt x="139" y="8"/>
                    <a:pt x="138" y="7"/>
                  </a:cubicBezTo>
                  <a:cubicBezTo>
                    <a:pt x="135" y="6"/>
                    <a:pt x="133" y="9"/>
                    <a:pt x="130" y="8"/>
                  </a:cubicBezTo>
                  <a:cubicBezTo>
                    <a:pt x="128" y="8"/>
                    <a:pt x="127" y="7"/>
                    <a:pt x="125" y="6"/>
                  </a:cubicBezTo>
                  <a:cubicBezTo>
                    <a:pt x="124" y="5"/>
                    <a:pt x="122" y="5"/>
                    <a:pt x="120" y="5"/>
                  </a:cubicBezTo>
                  <a:cubicBezTo>
                    <a:pt x="117" y="4"/>
                    <a:pt x="114" y="0"/>
                    <a:pt x="111" y="2"/>
                  </a:cubicBezTo>
                  <a:cubicBezTo>
                    <a:pt x="110" y="1"/>
                    <a:pt x="108" y="1"/>
                    <a:pt x="107" y="2"/>
                  </a:cubicBezTo>
                  <a:cubicBezTo>
                    <a:pt x="106" y="2"/>
                    <a:pt x="106" y="4"/>
                    <a:pt x="106" y="5"/>
                  </a:cubicBezTo>
                  <a:cubicBezTo>
                    <a:pt x="105" y="7"/>
                    <a:pt x="105" y="7"/>
                    <a:pt x="104" y="8"/>
                  </a:cubicBezTo>
                  <a:cubicBezTo>
                    <a:pt x="103" y="9"/>
                    <a:pt x="102" y="11"/>
                    <a:pt x="101" y="12"/>
                  </a:cubicBezTo>
                  <a:cubicBezTo>
                    <a:pt x="99" y="13"/>
                    <a:pt x="99" y="12"/>
                    <a:pt x="97" y="12"/>
                  </a:cubicBezTo>
                  <a:cubicBezTo>
                    <a:pt x="96" y="12"/>
                    <a:pt x="94" y="13"/>
                    <a:pt x="92" y="13"/>
                  </a:cubicBezTo>
                  <a:cubicBezTo>
                    <a:pt x="89" y="14"/>
                    <a:pt x="87" y="10"/>
                    <a:pt x="83" y="9"/>
                  </a:cubicBezTo>
                  <a:cubicBezTo>
                    <a:pt x="84" y="11"/>
                    <a:pt x="84" y="14"/>
                    <a:pt x="82" y="14"/>
                  </a:cubicBezTo>
                  <a:cubicBezTo>
                    <a:pt x="80" y="14"/>
                    <a:pt x="79" y="13"/>
                    <a:pt x="78" y="14"/>
                  </a:cubicBezTo>
                  <a:cubicBezTo>
                    <a:pt x="76" y="15"/>
                    <a:pt x="76" y="16"/>
                    <a:pt x="76" y="18"/>
                  </a:cubicBezTo>
                  <a:cubicBezTo>
                    <a:pt x="74" y="22"/>
                    <a:pt x="72" y="22"/>
                    <a:pt x="68" y="23"/>
                  </a:cubicBezTo>
                  <a:cubicBezTo>
                    <a:pt x="67" y="24"/>
                    <a:pt x="63" y="25"/>
                    <a:pt x="63" y="28"/>
                  </a:cubicBezTo>
                  <a:cubicBezTo>
                    <a:pt x="63" y="29"/>
                    <a:pt x="64" y="30"/>
                    <a:pt x="65" y="30"/>
                  </a:cubicBezTo>
                  <a:cubicBezTo>
                    <a:pt x="66" y="32"/>
                    <a:pt x="67" y="33"/>
                    <a:pt x="67" y="35"/>
                  </a:cubicBezTo>
                  <a:cubicBezTo>
                    <a:pt x="67" y="36"/>
                    <a:pt x="66" y="37"/>
                    <a:pt x="67" y="39"/>
                  </a:cubicBezTo>
                  <a:cubicBezTo>
                    <a:pt x="68" y="40"/>
                    <a:pt x="69" y="40"/>
                    <a:pt x="69" y="42"/>
                  </a:cubicBezTo>
                  <a:cubicBezTo>
                    <a:pt x="69" y="44"/>
                    <a:pt x="67" y="46"/>
                    <a:pt x="65" y="44"/>
                  </a:cubicBezTo>
                  <a:cubicBezTo>
                    <a:pt x="64" y="42"/>
                    <a:pt x="64" y="40"/>
                    <a:pt x="61" y="40"/>
                  </a:cubicBezTo>
                  <a:cubicBezTo>
                    <a:pt x="60" y="43"/>
                    <a:pt x="57" y="40"/>
                    <a:pt x="55" y="39"/>
                  </a:cubicBezTo>
                  <a:cubicBezTo>
                    <a:pt x="53" y="39"/>
                    <a:pt x="53" y="40"/>
                    <a:pt x="52" y="41"/>
                  </a:cubicBezTo>
                  <a:cubicBezTo>
                    <a:pt x="50" y="42"/>
                    <a:pt x="48" y="42"/>
                    <a:pt x="47" y="42"/>
                  </a:cubicBezTo>
                  <a:cubicBezTo>
                    <a:pt x="44" y="42"/>
                    <a:pt x="40" y="43"/>
                    <a:pt x="38" y="45"/>
                  </a:cubicBezTo>
                  <a:cubicBezTo>
                    <a:pt x="36" y="46"/>
                    <a:pt x="35" y="47"/>
                    <a:pt x="33" y="47"/>
                  </a:cubicBezTo>
                  <a:cubicBezTo>
                    <a:pt x="31" y="47"/>
                    <a:pt x="29" y="47"/>
                    <a:pt x="28" y="47"/>
                  </a:cubicBezTo>
                  <a:cubicBezTo>
                    <a:pt x="26" y="44"/>
                    <a:pt x="25" y="43"/>
                    <a:pt x="22" y="43"/>
                  </a:cubicBezTo>
                  <a:cubicBezTo>
                    <a:pt x="21" y="43"/>
                    <a:pt x="18" y="43"/>
                    <a:pt x="17" y="43"/>
                  </a:cubicBezTo>
                  <a:cubicBezTo>
                    <a:pt x="16" y="44"/>
                    <a:pt x="18" y="46"/>
                    <a:pt x="18" y="47"/>
                  </a:cubicBezTo>
                  <a:cubicBezTo>
                    <a:pt x="17" y="48"/>
                    <a:pt x="16" y="50"/>
                    <a:pt x="15" y="50"/>
                  </a:cubicBezTo>
                  <a:cubicBezTo>
                    <a:pt x="13" y="51"/>
                    <a:pt x="13" y="49"/>
                    <a:pt x="12" y="48"/>
                  </a:cubicBezTo>
                  <a:cubicBezTo>
                    <a:pt x="11" y="47"/>
                    <a:pt x="10" y="45"/>
                    <a:pt x="8" y="45"/>
                  </a:cubicBezTo>
                  <a:cubicBezTo>
                    <a:pt x="6" y="43"/>
                    <a:pt x="3" y="44"/>
                    <a:pt x="0" y="43"/>
                  </a:cubicBezTo>
                  <a:cubicBezTo>
                    <a:pt x="1" y="45"/>
                    <a:pt x="2" y="45"/>
                    <a:pt x="2" y="47"/>
                  </a:cubicBezTo>
                  <a:cubicBezTo>
                    <a:pt x="2" y="49"/>
                    <a:pt x="1" y="50"/>
                    <a:pt x="0" y="51"/>
                  </a:cubicBezTo>
                  <a:cubicBezTo>
                    <a:pt x="1" y="52"/>
                    <a:pt x="1" y="54"/>
                    <a:pt x="2" y="55"/>
                  </a:cubicBezTo>
                  <a:cubicBezTo>
                    <a:pt x="3" y="57"/>
                    <a:pt x="2" y="57"/>
                    <a:pt x="3" y="58"/>
                  </a:cubicBezTo>
                  <a:cubicBezTo>
                    <a:pt x="5" y="58"/>
                    <a:pt x="6" y="58"/>
                    <a:pt x="7" y="60"/>
                  </a:cubicBezTo>
                  <a:cubicBezTo>
                    <a:pt x="8" y="61"/>
                    <a:pt x="8" y="61"/>
                    <a:pt x="9" y="62"/>
                  </a:cubicBezTo>
                  <a:cubicBezTo>
                    <a:pt x="12" y="64"/>
                    <a:pt x="14" y="62"/>
                    <a:pt x="15" y="61"/>
                  </a:cubicBezTo>
                  <a:cubicBezTo>
                    <a:pt x="17" y="58"/>
                    <a:pt x="19" y="60"/>
                    <a:pt x="19" y="63"/>
                  </a:cubicBezTo>
                  <a:cubicBezTo>
                    <a:pt x="21" y="62"/>
                    <a:pt x="22" y="62"/>
                    <a:pt x="24" y="64"/>
                  </a:cubicBezTo>
                  <a:cubicBezTo>
                    <a:pt x="26" y="65"/>
                    <a:pt x="28" y="67"/>
                    <a:pt x="30" y="65"/>
                  </a:cubicBezTo>
                  <a:cubicBezTo>
                    <a:pt x="30" y="63"/>
                    <a:pt x="31" y="61"/>
                    <a:pt x="32" y="60"/>
                  </a:cubicBezTo>
                  <a:cubicBezTo>
                    <a:pt x="34" y="59"/>
                    <a:pt x="37" y="60"/>
                    <a:pt x="39" y="60"/>
                  </a:cubicBezTo>
                  <a:cubicBezTo>
                    <a:pt x="41" y="59"/>
                    <a:pt x="43" y="60"/>
                    <a:pt x="45" y="59"/>
                  </a:cubicBezTo>
                  <a:cubicBezTo>
                    <a:pt x="48" y="59"/>
                    <a:pt x="49" y="57"/>
                    <a:pt x="52" y="57"/>
                  </a:cubicBezTo>
                  <a:cubicBezTo>
                    <a:pt x="52" y="58"/>
                    <a:pt x="51" y="59"/>
                    <a:pt x="51" y="60"/>
                  </a:cubicBezTo>
                  <a:cubicBezTo>
                    <a:pt x="51" y="62"/>
                    <a:pt x="52" y="62"/>
                    <a:pt x="53" y="63"/>
                  </a:cubicBezTo>
                  <a:cubicBezTo>
                    <a:pt x="55" y="65"/>
                    <a:pt x="54" y="66"/>
                    <a:pt x="56" y="67"/>
                  </a:cubicBezTo>
                  <a:cubicBezTo>
                    <a:pt x="57" y="68"/>
                    <a:pt x="59" y="69"/>
                    <a:pt x="60" y="69"/>
                  </a:cubicBezTo>
                  <a:cubicBezTo>
                    <a:pt x="62" y="69"/>
                    <a:pt x="64" y="69"/>
                    <a:pt x="65" y="69"/>
                  </a:cubicBezTo>
                  <a:cubicBezTo>
                    <a:pt x="66" y="70"/>
                    <a:pt x="66" y="70"/>
                    <a:pt x="67" y="71"/>
                  </a:cubicBezTo>
                  <a:cubicBezTo>
                    <a:pt x="68" y="71"/>
                    <a:pt x="69" y="71"/>
                    <a:pt x="70" y="71"/>
                  </a:cubicBezTo>
                  <a:cubicBezTo>
                    <a:pt x="73" y="71"/>
                    <a:pt x="77" y="72"/>
                    <a:pt x="81" y="73"/>
                  </a:cubicBezTo>
                  <a:cubicBezTo>
                    <a:pt x="83" y="73"/>
                    <a:pt x="86" y="73"/>
                    <a:pt x="88" y="74"/>
                  </a:cubicBezTo>
                  <a:close/>
                </a:path>
              </a:pathLst>
            </a:custGeom>
            <a:solidFill>
              <a:srgbClr val="FBAE78"/>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6" name="Freeform 58">
              <a:extLst>
                <a:ext uri="{FF2B5EF4-FFF2-40B4-BE49-F238E27FC236}">
                  <a16:creationId xmlns:a16="http://schemas.microsoft.com/office/drawing/2014/main" id="{71F9FEDE-F88A-36D9-A402-EC21D3F22C19}"/>
                </a:ext>
              </a:extLst>
            </p:cNvPr>
            <p:cNvSpPr>
              <a:spLocks/>
            </p:cNvSpPr>
            <p:nvPr/>
          </p:nvSpPr>
          <p:spPr bwMode="auto">
            <a:xfrm>
              <a:off x="9134475" y="4906963"/>
              <a:ext cx="14288" cy="25400"/>
            </a:xfrm>
            <a:custGeom>
              <a:avLst/>
              <a:gdLst>
                <a:gd name="T0" fmla="*/ 4 w 4"/>
                <a:gd name="T1" fmla="*/ 5 h 7"/>
                <a:gd name="T2" fmla="*/ 2 w 4"/>
                <a:gd name="T3" fmla="*/ 0 h 7"/>
                <a:gd name="T4" fmla="*/ 1 w 4"/>
                <a:gd name="T5" fmla="*/ 6 h 7"/>
                <a:gd name="T6" fmla="*/ 4 w 4"/>
                <a:gd name="T7" fmla="*/ 7 h 7"/>
                <a:gd name="T8" fmla="*/ 4 w 4"/>
                <a:gd name="T9" fmla="*/ 5 h 7"/>
              </a:gdLst>
              <a:ahLst/>
              <a:cxnLst>
                <a:cxn ang="0">
                  <a:pos x="T0" y="T1"/>
                </a:cxn>
                <a:cxn ang="0">
                  <a:pos x="T2" y="T3"/>
                </a:cxn>
                <a:cxn ang="0">
                  <a:pos x="T4" y="T5"/>
                </a:cxn>
                <a:cxn ang="0">
                  <a:pos x="T6" y="T7"/>
                </a:cxn>
                <a:cxn ang="0">
                  <a:pos x="T8" y="T9"/>
                </a:cxn>
              </a:cxnLst>
              <a:rect l="0" t="0" r="r" b="b"/>
              <a:pathLst>
                <a:path w="4" h="7">
                  <a:moveTo>
                    <a:pt x="4" y="5"/>
                  </a:moveTo>
                  <a:cubicBezTo>
                    <a:pt x="4" y="3"/>
                    <a:pt x="3" y="1"/>
                    <a:pt x="2" y="0"/>
                  </a:cubicBezTo>
                  <a:cubicBezTo>
                    <a:pt x="0" y="2"/>
                    <a:pt x="2" y="4"/>
                    <a:pt x="1" y="6"/>
                  </a:cubicBezTo>
                  <a:cubicBezTo>
                    <a:pt x="2" y="7"/>
                    <a:pt x="3" y="7"/>
                    <a:pt x="4" y="7"/>
                  </a:cubicBezTo>
                  <a:cubicBezTo>
                    <a:pt x="4" y="6"/>
                    <a:pt x="4" y="5"/>
                    <a:pt x="4" y="5"/>
                  </a:cubicBezTo>
                  <a:close/>
                </a:path>
              </a:pathLst>
            </a:custGeom>
            <a:solidFill>
              <a:schemeClr val="accent3"/>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grpSp>
      <p:grpSp>
        <p:nvGrpSpPr>
          <p:cNvPr id="64" name="Group 63">
            <a:extLst>
              <a:ext uri="{FF2B5EF4-FFF2-40B4-BE49-F238E27FC236}">
                <a16:creationId xmlns:a16="http://schemas.microsoft.com/office/drawing/2014/main" id="{B4797EB5-E68B-C8D6-E133-D4643798F3B7}"/>
              </a:ext>
            </a:extLst>
          </p:cNvPr>
          <p:cNvGrpSpPr/>
          <p:nvPr/>
        </p:nvGrpSpPr>
        <p:grpSpPr>
          <a:xfrm>
            <a:off x="4382023" y="995626"/>
            <a:ext cx="1979929" cy="1246495"/>
            <a:chOff x="4334867" y="307310"/>
            <a:chExt cx="2273440" cy="1661994"/>
          </a:xfrm>
        </p:grpSpPr>
        <p:sp>
          <p:nvSpPr>
            <p:cNvPr id="7" name="Textfeld 6">
              <a:extLst>
                <a:ext uri="{FF2B5EF4-FFF2-40B4-BE49-F238E27FC236}">
                  <a16:creationId xmlns:a16="http://schemas.microsoft.com/office/drawing/2014/main" id="{36FC7AED-BFE5-2AFC-639B-99B92D85127B}"/>
                </a:ext>
              </a:extLst>
            </p:cNvPr>
            <p:cNvSpPr txBox="1"/>
            <p:nvPr/>
          </p:nvSpPr>
          <p:spPr>
            <a:xfrm>
              <a:off x="4393284" y="307310"/>
              <a:ext cx="2215023" cy="1661994"/>
            </a:xfrm>
            <a:prstGeom prst="rect">
              <a:avLst/>
            </a:prstGeom>
            <a:noFill/>
          </p:spPr>
          <p:txBody>
            <a:bodyPr wrap="none" rtlCol="0">
              <a:spAutoFit/>
            </a:bodyPr>
            <a:lstStyle/>
            <a:p>
              <a:pPr defTabSz="685800" fontAlgn="base">
                <a:spcBef>
                  <a:spcPct val="0"/>
                </a:spcBef>
                <a:spcAft>
                  <a:spcPct val="0"/>
                </a:spcAft>
              </a:pPr>
              <a:r>
                <a:rPr lang="en-GB" sz="1500" b="1" dirty="0">
                  <a:solidFill>
                    <a:prstClr val="black"/>
                  </a:solidFill>
                  <a:latin typeface="Calibri" pitchFamily="34" charset="0"/>
                  <a:cs typeface="Arial" charset="0"/>
                </a:rPr>
                <a:t>Survey response rates</a:t>
              </a:r>
            </a:p>
            <a:p>
              <a:pPr defTabSz="685800" fontAlgn="base">
                <a:spcBef>
                  <a:spcPct val="0"/>
                </a:spcBef>
                <a:spcAft>
                  <a:spcPct val="0"/>
                </a:spcAft>
              </a:pPr>
              <a:r>
                <a:rPr lang="en-GB" sz="1500" dirty="0">
                  <a:solidFill>
                    <a:prstClr val="black"/>
                  </a:solidFill>
                  <a:latin typeface="Calibri" pitchFamily="34" charset="0"/>
                  <a:cs typeface="Arial" charset="0"/>
                </a:rPr>
                <a:t>     High response rate</a:t>
              </a:r>
            </a:p>
            <a:p>
              <a:pPr defTabSz="685800" fontAlgn="base">
                <a:spcBef>
                  <a:spcPct val="0"/>
                </a:spcBef>
                <a:spcAft>
                  <a:spcPct val="0"/>
                </a:spcAft>
              </a:pPr>
              <a:r>
                <a:rPr lang="en-GB" sz="1500" dirty="0">
                  <a:solidFill>
                    <a:prstClr val="black"/>
                  </a:solidFill>
                  <a:latin typeface="Calibri" pitchFamily="34" charset="0"/>
                  <a:cs typeface="Arial" charset="0"/>
                </a:rPr>
                <a:t>      Low response rate </a:t>
              </a:r>
            </a:p>
            <a:p>
              <a:pPr defTabSz="685800" fontAlgn="base">
                <a:spcBef>
                  <a:spcPct val="0"/>
                </a:spcBef>
                <a:spcAft>
                  <a:spcPct val="0"/>
                </a:spcAft>
              </a:pPr>
              <a:endParaRPr lang="en-GB" sz="1500" dirty="0">
                <a:solidFill>
                  <a:prstClr val="black"/>
                </a:solidFill>
                <a:latin typeface="Calibri" pitchFamily="34" charset="0"/>
                <a:cs typeface="Arial" charset="0"/>
              </a:endParaRPr>
            </a:p>
            <a:p>
              <a:pPr defTabSz="685800" fontAlgn="base">
                <a:spcBef>
                  <a:spcPct val="0"/>
                </a:spcBef>
                <a:spcAft>
                  <a:spcPct val="0"/>
                </a:spcAft>
              </a:pPr>
              <a:endParaRPr lang="en-GB" sz="1500" b="1" dirty="0">
                <a:solidFill>
                  <a:prstClr val="black"/>
                </a:solidFill>
                <a:latin typeface="Calibri" pitchFamily="34" charset="0"/>
                <a:cs typeface="Arial" charset="0"/>
              </a:endParaRPr>
            </a:p>
          </p:txBody>
        </p:sp>
        <p:sp>
          <p:nvSpPr>
            <p:cNvPr id="62" name="Ellipse 61">
              <a:extLst>
                <a:ext uri="{FF2B5EF4-FFF2-40B4-BE49-F238E27FC236}">
                  <a16:creationId xmlns:a16="http://schemas.microsoft.com/office/drawing/2014/main" id="{B8B70CCB-495D-DE37-5F32-B89890E458B3}"/>
                </a:ext>
              </a:extLst>
            </p:cNvPr>
            <p:cNvSpPr/>
            <p:nvPr/>
          </p:nvSpPr>
          <p:spPr bwMode="auto">
            <a:xfrm>
              <a:off x="4334867" y="972406"/>
              <a:ext cx="369186" cy="387202"/>
            </a:xfrm>
            <a:prstGeom prst="ellipse">
              <a:avLst/>
            </a:prstGeom>
            <a:solidFill>
              <a:srgbClr val="F8696B"/>
            </a:solidFill>
            <a:ln w="12700">
              <a:solidFill>
                <a:schemeClr val="bg1"/>
              </a:solidFill>
              <a:miter lim="800000"/>
              <a:headEnd/>
              <a:tailEnd/>
            </a:ln>
          </p:spPr>
          <p:txBody>
            <a:bodyPr wrap="square" lIns="27000" tIns="27000" rIns="27000" bIns="27000" rtlCol="0" anchor="ctr" anchorCtr="1"/>
            <a:lstStyle/>
            <a:p>
              <a:pPr defTabSz="685800" fontAlgn="base">
                <a:spcBef>
                  <a:spcPct val="0"/>
                </a:spcBef>
                <a:spcAft>
                  <a:spcPct val="0"/>
                </a:spcAft>
              </a:pPr>
              <a:endParaRPr lang="en-GB" sz="1350" b="1">
                <a:solidFill>
                  <a:prstClr val="white"/>
                </a:solidFill>
                <a:latin typeface="Calibri" pitchFamily="34" charset="0"/>
                <a:ea typeface="ＭＳ Ｐゴシック" pitchFamily="50" charset="-128"/>
                <a:cs typeface="Arial" charset="0"/>
              </a:endParaRPr>
            </a:p>
          </p:txBody>
        </p:sp>
      </p:grpSp>
      <p:sp>
        <p:nvSpPr>
          <p:cNvPr id="3" name="Date Placeholder 2">
            <a:extLst>
              <a:ext uri="{FF2B5EF4-FFF2-40B4-BE49-F238E27FC236}">
                <a16:creationId xmlns:a16="http://schemas.microsoft.com/office/drawing/2014/main" id="{E566ED4B-12CB-AC79-E661-979E5223147E}"/>
              </a:ext>
            </a:extLst>
          </p:cNvPr>
          <p:cNvSpPr>
            <a:spLocks noGrp="1"/>
          </p:cNvSpPr>
          <p:nvPr>
            <p:ph type="dt" sz="half" idx="12"/>
          </p:nvPr>
        </p:nvSpPr>
        <p:spPr/>
        <p:txBody>
          <a:bodyPr/>
          <a:lstStyle/>
          <a:p>
            <a:pPr defTabSz="685800" fontAlgn="base">
              <a:spcBef>
                <a:spcPct val="0"/>
              </a:spcBef>
              <a:spcAft>
                <a:spcPct val="0"/>
              </a:spcAft>
            </a:pPr>
            <a:r>
              <a:rPr lang="en-US">
                <a:solidFill>
                  <a:prstClr val="white"/>
                </a:solidFill>
                <a:latin typeface="Calibri" pitchFamily="34" charset="0"/>
                <a:cs typeface="Arial" charset="0"/>
              </a:rPr>
              <a:t>27 </a:t>
            </a:r>
            <a:r>
              <a:rPr lang="en-CH">
                <a:solidFill>
                  <a:prstClr val="white"/>
                </a:solidFill>
                <a:latin typeface="Calibri" pitchFamily="34" charset="0"/>
                <a:cs typeface="Arial" charset="0"/>
              </a:rPr>
              <a:t>September 2024</a:t>
            </a:r>
            <a:endParaRPr lang="en-GB">
              <a:solidFill>
                <a:prstClr val="white"/>
              </a:solidFill>
              <a:latin typeface="Calibri" pitchFamily="34" charset="0"/>
              <a:cs typeface="Arial" charset="0"/>
            </a:endParaRPr>
          </a:p>
        </p:txBody>
      </p:sp>
      <p:sp>
        <p:nvSpPr>
          <p:cNvPr id="4" name="Footer Placeholder 3">
            <a:extLst>
              <a:ext uri="{FF2B5EF4-FFF2-40B4-BE49-F238E27FC236}">
                <a16:creationId xmlns:a16="http://schemas.microsoft.com/office/drawing/2014/main" id="{5A79826C-253F-46AE-F90F-0E4913BE74D2}"/>
              </a:ext>
            </a:extLst>
          </p:cNvPr>
          <p:cNvSpPr>
            <a:spLocks noGrp="1"/>
          </p:cNvSpPr>
          <p:nvPr>
            <p:ph type="ftr" sz="quarter" idx="13"/>
          </p:nvPr>
        </p:nvSpPr>
        <p:spPr/>
        <p:txBody>
          <a:bodyPr/>
          <a:lstStyle/>
          <a:p>
            <a:pPr defTabSz="685800" fontAlgn="base">
              <a:spcBef>
                <a:spcPct val="0"/>
              </a:spcBef>
              <a:spcAft>
                <a:spcPct val="0"/>
              </a:spcAft>
            </a:pPr>
            <a:r>
              <a:rPr lang="en-US">
                <a:solidFill>
                  <a:prstClr val="white"/>
                </a:solidFill>
                <a:latin typeface="Calibri" pitchFamily="34" charset="0"/>
                <a:cs typeface="Arial" charset="0"/>
              </a:rPr>
              <a:t>Digital Transformation at the Local Tier of Government in Europe</a:t>
            </a:r>
            <a:endParaRPr lang="en-GB">
              <a:solidFill>
                <a:prstClr val="white"/>
              </a:solidFill>
              <a:latin typeface="Calibri" pitchFamily="34" charset="0"/>
              <a:cs typeface="Arial" charset="0"/>
            </a:endParaRPr>
          </a:p>
        </p:txBody>
      </p:sp>
      <p:sp>
        <p:nvSpPr>
          <p:cNvPr id="5" name="Slide Number Placeholder 4">
            <a:extLst>
              <a:ext uri="{FF2B5EF4-FFF2-40B4-BE49-F238E27FC236}">
                <a16:creationId xmlns:a16="http://schemas.microsoft.com/office/drawing/2014/main" id="{D6CF161C-85C1-1967-1022-E05184794A74}"/>
              </a:ext>
            </a:extLst>
          </p:cNvPr>
          <p:cNvSpPr>
            <a:spLocks noGrp="1"/>
          </p:cNvSpPr>
          <p:nvPr>
            <p:ph type="sldNum" sz="quarter" idx="14"/>
          </p:nvPr>
        </p:nvSpPr>
        <p:spPr/>
        <p:txBody>
          <a:bodyPr/>
          <a:lstStyle/>
          <a:p>
            <a:pPr defTabSz="685800" fontAlgn="base">
              <a:spcBef>
                <a:spcPct val="0"/>
              </a:spcBef>
              <a:spcAft>
                <a:spcPct val="0"/>
              </a:spcAft>
            </a:pPr>
            <a:fld id="{9D7B0645-3226-482C-B41A-16D583647B5C}" type="slidenum">
              <a:rPr lang="en-GB">
                <a:solidFill>
                  <a:prstClr val="white"/>
                </a:solidFill>
                <a:latin typeface="Calibri" pitchFamily="34" charset="0"/>
                <a:cs typeface="Arial" charset="0"/>
              </a:rPr>
              <a:pPr defTabSz="685800" fontAlgn="base">
                <a:spcBef>
                  <a:spcPct val="0"/>
                </a:spcBef>
                <a:spcAft>
                  <a:spcPct val="0"/>
                </a:spcAft>
              </a:pPr>
              <a:t>6</a:t>
            </a:fld>
            <a:endParaRPr lang="en-GB">
              <a:solidFill>
                <a:prstClr val="white"/>
              </a:solidFill>
              <a:latin typeface="Calibri" pitchFamily="34" charset="0"/>
              <a:cs typeface="Arial" charset="0"/>
            </a:endParaRPr>
          </a:p>
        </p:txBody>
      </p:sp>
      <p:pic>
        <p:nvPicPr>
          <p:cNvPr id="63" name="Grafik 38">
            <a:extLst>
              <a:ext uri="{FF2B5EF4-FFF2-40B4-BE49-F238E27FC236}">
                <a16:creationId xmlns:a16="http://schemas.microsoft.com/office/drawing/2014/main" id="{819E3C6D-3C75-5380-CE64-B7E11ED69092}"/>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7522501" y="907625"/>
            <a:ext cx="271395" cy="419376"/>
          </a:xfrm>
          <a:prstGeom prst="rect">
            <a:avLst/>
          </a:prstGeom>
        </p:spPr>
      </p:pic>
      <p:sp>
        <p:nvSpPr>
          <p:cNvPr id="65" name="Ellipse 64">
            <a:extLst>
              <a:ext uri="{FF2B5EF4-FFF2-40B4-BE49-F238E27FC236}">
                <a16:creationId xmlns:a16="http://schemas.microsoft.com/office/drawing/2014/main" id="{D5B79DD0-25C7-E71A-4ABE-113B99DE62DA}"/>
              </a:ext>
            </a:extLst>
          </p:cNvPr>
          <p:cNvSpPr/>
          <p:nvPr/>
        </p:nvSpPr>
        <p:spPr bwMode="auto">
          <a:xfrm>
            <a:off x="4390136" y="1237483"/>
            <a:ext cx="290882" cy="256965"/>
          </a:xfrm>
          <a:prstGeom prst="ellipse">
            <a:avLst/>
          </a:prstGeom>
          <a:solidFill>
            <a:srgbClr val="63BE7B"/>
          </a:solidFill>
          <a:ln w="12700">
            <a:solidFill>
              <a:schemeClr val="bg1"/>
            </a:solidFill>
            <a:miter lim="800000"/>
            <a:headEnd/>
            <a:tailEnd/>
          </a:ln>
        </p:spPr>
        <p:txBody>
          <a:bodyPr wrap="square" lIns="27000" tIns="27000" rIns="27000" bIns="27000" rtlCol="0" anchor="ctr" anchorCtr="1"/>
          <a:lstStyle/>
          <a:p>
            <a:pPr defTabSz="685800" fontAlgn="base">
              <a:spcBef>
                <a:spcPct val="0"/>
              </a:spcBef>
              <a:spcAft>
                <a:spcPct val="0"/>
              </a:spcAft>
            </a:pPr>
            <a:endParaRPr lang="en-GB" sz="1350" b="1">
              <a:solidFill>
                <a:prstClr val="white"/>
              </a:solidFill>
              <a:latin typeface="Calibri" pitchFamily="34" charset="0"/>
              <a:ea typeface="ＭＳ Ｐゴシック" pitchFamily="50" charset="-128"/>
              <a:cs typeface="Arial" charset="0"/>
            </a:endParaRPr>
          </a:p>
        </p:txBody>
      </p:sp>
    </p:spTree>
    <p:extLst>
      <p:ext uri="{BB962C8B-B14F-4D97-AF65-F5344CB8AC3E}">
        <p14:creationId xmlns:p14="http://schemas.microsoft.com/office/powerpoint/2010/main" val="14543815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DE6044-3471-5676-4BF6-7A13D039DCDD}"/>
              </a:ext>
            </a:extLst>
          </p:cNvPr>
          <p:cNvSpPr>
            <a:spLocks noGrp="1"/>
          </p:cNvSpPr>
          <p:nvPr>
            <p:ph type="title"/>
          </p:nvPr>
        </p:nvSpPr>
        <p:spPr>
          <a:xfrm>
            <a:off x="1331640" y="6735"/>
            <a:ext cx="8489694" cy="571834"/>
          </a:xfrm>
        </p:spPr>
        <p:txBody>
          <a:bodyPr/>
          <a:lstStyle/>
          <a:p>
            <a:pPr algn="ctr"/>
            <a:r>
              <a:rPr lang="en-GB" sz="2100" dirty="0"/>
              <a:t>Digitalization Index</a:t>
            </a:r>
          </a:p>
        </p:txBody>
      </p:sp>
      <p:grpSp>
        <p:nvGrpSpPr>
          <p:cNvPr id="8" name="Group 268">
            <a:extLst>
              <a:ext uri="{FF2B5EF4-FFF2-40B4-BE49-F238E27FC236}">
                <a16:creationId xmlns:a16="http://schemas.microsoft.com/office/drawing/2014/main" id="{E5F21D37-15F1-B581-6F6D-C9EA7AA7D7D2}"/>
              </a:ext>
            </a:extLst>
          </p:cNvPr>
          <p:cNvGrpSpPr>
            <a:grpSpLocks noChangeAspect="1"/>
          </p:cNvGrpSpPr>
          <p:nvPr/>
        </p:nvGrpSpPr>
        <p:grpSpPr>
          <a:xfrm>
            <a:off x="6915324" y="1664853"/>
            <a:ext cx="2272404" cy="2073794"/>
            <a:chOff x="6594475" y="1244600"/>
            <a:chExt cx="5594349" cy="5105400"/>
          </a:xfrm>
        </p:grpSpPr>
        <p:grpSp>
          <p:nvGrpSpPr>
            <p:cNvPr id="9" name="Other">
              <a:extLst>
                <a:ext uri="{FF2B5EF4-FFF2-40B4-BE49-F238E27FC236}">
                  <a16:creationId xmlns:a16="http://schemas.microsoft.com/office/drawing/2014/main" id="{6940A4D8-60AA-AC33-C815-E21203E007C5}"/>
                </a:ext>
              </a:extLst>
            </p:cNvPr>
            <p:cNvGrpSpPr/>
            <p:nvPr/>
          </p:nvGrpSpPr>
          <p:grpSpPr>
            <a:xfrm>
              <a:off x="10345738" y="5299075"/>
              <a:ext cx="1838325" cy="754063"/>
              <a:chOff x="10345738" y="5299075"/>
              <a:chExt cx="1838325" cy="754063"/>
            </a:xfrm>
          </p:grpSpPr>
          <p:sp>
            <p:nvSpPr>
              <p:cNvPr id="57" name="Freeform 6">
                <a:extLst>
                  <a:ext uri="{FF2B5EF4-FFF2-40B4-BE49-F238E27FC236}">
                    <a16:creationId xmlns:a16="http://schemas.microsoft.com/office/drawing/2014/main" id="{3BCE717D-4865-99CF-C266-E3A75D1F2DB9}"/>
                  </a:ext>
                </a:extLst>
              </p:cNvPr>
              <p:cNvSpPr>
                <a:spLocks noEditPoints="1"/>
              </p:cNvSpPr>
              <p:nvPr/>
            </p:nvSpPr>
            <p:spPr bwMode="auto">
              <a:xfrm>
                <a:off x="10345738" y="5446713"/>
                <a:ext cx="1423988" cy="606425"/>
              </a:xfrm>
              <a:custGeom>
                <a:avLst/>
                <a:gdLst>
                  <a:gd name="T0" fmla="*/ 47 w 374"/>
                  <a:gd name="T1" fmla="*/ 12 h 159"/>
                  <a:gd name="T2" fmla="*/ 62 w 374"/>
                  <a:gd name="T3" fmla="*/ 30 h 159"/>
                  <a:gd name="T4" fmla="*/ 44 w 374"/>
                  <a:gd name="T5" fmla="*/ 30 h 159"/>
                  <a:gd name="T6" fmla="*/ 32 w 374"/>
                  <a:gd name="T7" fmla="*/ 35 h 159"/>
                  <a:gd name="T8" fmla="*/ 10 w 374"/>
                  <a:gd name="T9" fmla="*/ 53 h 159"/>
                  <a:gd name="T10" fmla="*/ 21 w 374"/>
                  <a:gd name="T11" fmla="*/ 39 h 159"/>
                  <a:gd name="T12" fmla="*/ 10 w 374"/>
                  <a:gd name="T13" fmla="*/ 32 h 159"/>
                  <a:gd name="T14" fmla="*/ 16 w 374"/>
                  <a:gd name="T15" fmla="*/ 21 h 159"/>
                  <a:gd name="T16" fmla="*/ 12 w 374"/>
                  <a:gd name="T17" fmla="*/ 11 h 159"/>
                  <a:gd name="T18" fmla="*/ 29 w 374"/>
                  <a:gd name="T19" fmla="*/ 2 h 159"/>
                  <a:gd name="T20" fmla="*/ 36 w 374"/>
                  <a:gd name="T21" fmla="*/ 5 h 159"/>
                  <a:gd name="T22" fmla="*/ 366 w 374"/>
                  <a:gd name="T23" fmla="*/ 55 h 159"/>
                  <a:gd name="T24" fmla="*/ 352 w 374"/>
                  <a:gd name="T25" fmla="*/ 35 h 159"/>
                  <a:gd name="T26" fmla="*/ 341 w 374"/>
                  <a:gd name="T27" fmla="*/ 22 h 159"/>
                  <a:gd name="T28" fmla="*/ 331 w 374"/>
                  <a:gd name="T29" fmla="*/ 14 h 159"/>
                  <a:gd name="T30" fmla="*/ 310 w 374"/>
                  <a:gd name="T31" fmla="*/ 16 h 159"/>
                  <a:gd name="T32" fmla="*/ 274 w 374"/>
                  <a:gd name="T33" fmla="*/ 30 h 159"/>
                  <a:gd name="T34" fmla="*/ 256 w 374"/>
                  <a:gd name="T35" fmla="*/ 30 h 159"/>
                  <a:gd name="T36" fmla="*/ 241 w 374"/>
                  <a:gd name="T37" fmla="*/ 30 h 159"/>
                  <a:gd name="T38" fmla="*/ 223 w 374"/>
                  <a:gd name="T39" fmla="*/ 25 h 159"/>
                  <a:gd name="T40" fmla="*/ 205 w 374"/>
                  <a:gd name="T41" fmla="*/ 16 h 159"/>
                  <a:gd name="T42" fmla="*/ 185 w 374"/>
                  <a:gd name="T43" fmla="*/ 6 h 159"/>
                  <a:gd name="T44" fmla="*/ 160 w 374"/>
                  <a:gd name="T45" fmla="*/ 4 h 159"/>
                  <a:gd name="T46" fmla="*/ 117 w 374"/>
                  <a:gd name="T47" fmla="*/ 19 h 159"/>
                  <a:gd name="T48" fmla="*/ 97 w 374"/>
                  <a:gd name="T49" fmla="*/ 26 h 159"/>
                  <a:gd name="T50" fmla="*/ 68 w 374"/>
                  <a:gd name="T51" fmla="*/ 24 h 159"/>
                  <a:gd name="T52" fmla="*/ 78 w 374"/>
                  <a:gd name="T53" fmla="*/ 37 h 159"/>
                  <a:gd name="T54" fmla="*/ 67 w 374"/>
                  <a:gd name="T55" fmla="*/ 44 h 159"/>
                  <a:gd name="T56" fmla="*/ 42 w 374"/>
                  <a:gd name="T57" fmla="*/ 46 h 159"/>
                  <a:gd name="T58" fmla="*/ 18 w 374"/>
                  <a:gd name="T59" fmla="*/ 48 h 159"/>
                  <a:gd name="T60" fmla="*/ 9 w 374"/>
                  <a:gd name="T61" fmla="*/ 58 h 159"/>
                  <a:gd name="T62" fmla="*/ 20 w 374"/>
                  <a:gd name="T63" fmla="*/ 73 h 159"/>
                  <a:gd name="T64" fmla="*/ 25 w 374"/>
                  <a:gd name="T65" fmla="*/ 86 h 159"/>
                  <a:gd name="T66" fmla="*/ 21 w 374"/>
                  <a:gd name="T67" fmla="*/ 95 h 159"/>
                  <a:gd name="T68" fmla="*/ 15 w 374"/>
                  <a:gd name="T69" fmla="*/ 96 h 159"/>
                  <a:gd name="T70" fmla="*/ 24 w 374"/>
                  <a:gd name="T71" fmla="*/ 105 h 159"/>
                  <a:gd name="T72" fmla="*/ 28 w 374"/>
                  <a:gd name="T73" fmla="*/ 115 h 159"/>
                  <a:gd name="T74" fmla="*/ 34 w 374"/>
                  <a:gd name="T75" fmla="*/ 121 h 159"/>
                  <a:gd name="T76" fmla="*/ 50 w 374"/>
                  <a:gd name="T77" fmla="*/ 130 h 159"/>
                  <a:gd name="T78" fmla="*/ 51 w 374"/>
                  <a:gd name="T79" fmla="*/ 135 h 159"/>
                  <a:gd name="T80" fmla="*/ 66 w 374"/>
                  <a:gd name="T81" fmla="*/ 141 h 159"/>
                  <a:gd name="T82" fmla="*/ 90 w 374"/>
                  <a:gd name="T83" fmla="*/ 147 h 159"/>
                  <a:gd name="T84" fmla="*/ 101 w 374"/>
                  <a:gd name="T85" fmla="*/ 133 h 159"/>
                  <a:gd name="T86" fmla="*/ 146 w 374"/>
                  <a:gd name="T87" fmla="*/ 150 h 159"/>
                  <a:gd name="T88" fmla="*/ 163 w 374"/>
                  <a:gd name="T89" fmla="*/ 144 h 159"/>
                  <a:gd name="T90" fmla="*/ 191 w 374"/>
                  <a:gd name="T91" fmla="*/ 140 h 159"/>
                  <a:gd name="T92" fmla="*/ 205 w 374"/>
                  <a:gd name="T93" fmla="*/ 135 h 159"/>
                  <a:gd name="T94" fmla="*/ 201 w 374"/>
                  <a:gd name="T95" fmla="*/ 157 h 159"/>
                  <a:gd name="T96" fmla="*/ 213 w 374"/>
                  <a:gd name="T97" fmla="*/ 149 h 159"/>
                  <a:gd name="T98" fmla="*/ 220 w 374"/>
                  <a:gd name="T99" fmla="*/ 138 h 159"/>
                  <a:gd name="T100" fmla="*/ 247 w 374"/>
                  <a:gd name="T101" fmla="*/ 133 h 159"/>
                  <a:gd name="T102" fmla="*/ 292 w 374"/>
                  <a:gd name="T103" fmla="*/ 127 h 159"/>
                  <a:gd name="T104" fmla="*/ 325 w 374"/>
                  <a:gd name="T105" fmla="*/ 124 h 159"/>
                  <a:gd name="T106" fmla="*/ 348 w 374"/>
                  <a:gd name="T107" fmla="*/ 124 h 159"/>
                  <a:gd name="T108" fmla="*/ 362 w 374"/>
                  <a:gd name="T109" fmla="*/ 130 h 159"/>
                  <a:gd name="T110" fmla="*/ 373 w 374"/>
                  <a:gd name="T111" fmla="*/ 123 h 159"/>
                  <a:gd name="T112" fmla="*/ 369 w 374"/>
                  <a:gd name="T113" fmla="*/ 112 h 159"/>
                  <a:gd name="T114" fmla="*/ 366 w 374"/>
                  <a:gd name="T115" fmla="*/ 99 h 159"/>
                  <a:gd name="T116" fmla="*/ 360 w 374"/>
                  <a:gd name="T117" fmla="*/ 76 h 159"/>
                  <a:gd name="T118" fmla="*/ 373 w 374"/>
                  <a:gd name="T119" fmla="*/ 63 h 159"/>
                  <a:gd name="T120" fmla="*/ 0 w 374"/>
                  <a:gd name="T121" fmla="*/ 51 h 159"/>
                  <a:gd name="T122" fmla="*/ 3 w 374"/>
                  <a:gd name="T123" fmla="*/ 49 h 159"/>
                  <a:gd name="T124" fmla="*/ 34 w 374"/>
                  <a:gd name="T125" fmla="*/ 13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4" h="159">
                    <a:moveTo>
                      <a:pt x="42" y="4"/>
                    </a:moveTo>
                    <a:cubicBezTo>
                      <a:pt x="43" y="3"/>
                      <a:pt x="44" y="3"/>
                      <a:pt x="45" y="3"/>
                    </a:cubicBezTo>
                    <a:cubicBezTo>
                      <a:pt x="46" y="5"/>
                      <a:pt x="45" y="5"/>
                      <a:pt x="45" y="7"/>
                    </a:cubicBezTo>
                    <a:cubicBezTo>
                      <a:pt x="45" y="9"/>
                      <a:pt x="46" y="11"/>
                      <a:pt x="47" y="12"/>
                    </a:cubicBezTo>
                    <a:cubicBezTo>
                      <a:pt x="49" y="16"/>
                      <a:pt x="53" y="18"/>
                      <a:pt x="58" y="20"/>
                    </a:cubicBezTo>
                    <a:cubicBezTo>
                      <a:pt x="60" y="21"/>
                      <a:pt x="62" y="22"/>
                      <a:pt x="64" y="23"/>
                    </a:cubicBezTo>
                    <a:cubicBezTo>
                      <a:pt x="67" y="23"/>
                      <a:pt x="66" y="24"/>
                      <a:pt x="65" y="26"/>
                    </a:cubicBezTo>
                    <a:cubicBezTo>
                      <a:pt x="64" y="28"/>
                      <a:pt x="64" y="30"/>
                      <a:pt x="62" y="30"/>
                    </a:cubicBezTo>
                    <a:cubicBezTo>
                      <a:pt x="60" y="30"/>
                      <a:pt x="58" y="29"/>
                      <a:pt x="56" y="28"/>
                    </a:cubicBezTo>
                    <a:cubicBezTo>
                      <a:pt x="56" y="30"/>
                      <a:pt x="53" y="28"/>
                      <a:pt x="53" y="28"/>
                    </a:cubicBezTo>
                    <a:cubicBezTo>
                      <a:pt x="51" y="28"/>
                      <a:pt x="48" y="27"/>
                      <a:pt x="46" y="28"/>
                    </a:cubicBezTo>
                    <a:cubicBezTo>
                      <a:pt x="45" y="28"/>
                      <a:pt x="45" y="29"/>
                      <a:pt x="44" y="30"/>
                    </a:cubicBezTo>
                    <a:cubicBezTo>
                      <a:pt x="43" y="30"/>
                      <a:pt x="42" y="30"/>
                      <a:pt x="41" y="30"/>
                    </a:cubicBezTo>
                    <a:cubicBezTo>
                      <a:pt x="39" y="29"/>
                      <a:pt x="37" y="29"/>
                      <a:pt x="35" y="30"/>
                    </a:cubicBezTo>
                    <a:cubicBezTo>
                      <a:pt x="35" y="31"/>
                      <a:pt x="35" y="32"/>
                      <a:pt x="34" y="33"/>
                    </a:cubicBezTo>
                    <a:cubicBezTo>
                      <a:pt x="33" y="34"/>
                      <a:pt x="32" y="35"/>
                      <a:pt x="32" y="35"/>
                    </a:cubicBezTo>
                    <a:cubicBezTo>
                      <a:pt x="29" y="37"/>
                      <a:pt x="28" y="39"/>
                      <a:pt x="25" y="40"/>
                    </a:cubicBezTo>
                    <a:cubicBezTo>
                      <a:pt x="23" y="41"/>
                      <a:pt x="21" y="42"/>
                      <a:pt x="19" y="43"/>
                    </a:cubicBezTo>
                    <a:cubicBezTo>
                      <a:pt x="17" y="45"/>
                      <a:pt x="16" y="47"/>
                      <a:pt x="14" y="48"/>
                    </a:cubicBezTo>
                    <a:cubicBezTo>
                      <a:pt x="13" y="50"/>
                      <a:pt x="11" y="53"/>
                      <a:pt x="10" y="53"/>
                    </a:cubicBezTo>
                    <a:cubicBezTo>
                      <a:pt x="7" y="53"/>
                      <a:pt x="9" y="51"/>
                      <a:pt x="10" y="50"/>
                    </a:cubicBezTo>
                    <a:cubicBezTo>
                      <a:pt x="11" y="49"/>
                      <a:pt x="10" y="47"/>
                      <a:pt x="12" y="46"/>
                    </a:cubicBezTo>
                    <a:cubicBezTo>
                      <a:pt x="13" y="44"/>
                      <a:pt x="16" y="43"/>
                      <a:pt x="18" y="42"/>
                    </a:cubicBezTo>
                    <a:cubicBezTo>
                      <a:pt x="19" y="42"/>
                      <a:pt x="22" y="40"/>
                      <a:pt x="21" y="39"/>
                    </a:cubicBezTo>
                    <a:cubicBezTo>
                      <a:pt x="20" y="37"/>
                      <a:pt x="18" y="39"/>
                      <a:pt x="17" y="39"/>
                    </a:cubicBezTo>
                    <a:cubicBezTo>
                      <a:pt x="15" y="40"/>
                      <a:pt x="13" y="40"/>
                      <a:pt x="11" y="40"/>
                    </a:cubicBezTo>
                    <a:cubicBezTo>
                      <a:pt x="8" y="40"/>
                      <a:pt x="8" y="39"/>
                      <a:pt x="7" y="36"/>
                    </a:cubicBezTo>
                    <a:cubicBezTo>
                      <a:pt x="9" y="35"/>
                      <a:pt x="9" y="34"/>
                      <a:pt x="10" y="32"/>
                    </a:cubicBezTo>
                    <a:cubicBezTo>
                      <a:pt x="12" y="31"/>
                      <a:pt x="13" y="31"/>
                      <a:pt x="13" y="28"/>
                    </a:cubicBezTo>
                    <a:cubicBezTo>
                      <a:pt x="13" y="27"/>
                      <a:pt x="12" y="25"/>
                      <a:pt x="12" y="24"/>
                    </a:cubicBezTo>
                    <a:cubicBezTo>
                      <a:pt x="13" y="22"/>
                      <a:pt x="14" y="23"/>
                      <a:pt x="15" y="22"/>
                    </a:cubicBezTo>
                    <a:cubicBezTo>
                      <a:pt x="16" y="22"/>
                      <a:pt x="16" y="21"/>
                      <a:pt x="16" y="21"/>
                    </a:cubicBezTo>
                    <a:cubicBezTo>
                      <a:pt x="17" y="21"/>
                      <a:pt x="18" y="21"/>
                      <a:pt x="18" y="21"/>
                    </a:cubicBezTo>
                    <a:cubicBezTo>
                      <a:pt x="19" y="20"/>
                      <a:pt x="18" y="19"/>
                      <a:pt x="18" y="17"/>
                    </a:cubicBezTo>
                    <a:cubicBezTo>
                      <a:pt x="18" y="15"/>
                      <a:pt x="18" y="15"/>
                      <a:pt x="17" y="13"/>
                    </a:cubicBezTo>
                    <a:cubicBezTo>
                      <a:pt x="15" y="12"/>
                      <a:pt x="14" y="11"/>
                      <a:pt x="12" y="11"/>
                    </a:cubicBezTo>
                    <a:cubicBezTo>
                      <a:pt x="12" y="8"/>
                      <a:pt x="14" y="9"/>
                      <a:pt x="15" y="8"/>
                    </a:cubicBezTo>
                    <a:cubicBezTo>
                      <a:pt x="17" y="8"/>
                      <a:pt x="17" y="7"/>
                      <a:pt x="18" y="6"/>
                    </a:cubicBezTo>
                    <a:cubicBezTo>
                      <a:pt x="20" y="2"/>
                      <a:pt x="26" y="6"/>
                      <a:pt x="27" y="1"/>
                    </a:cubicBezTo>
                    <a:cubicBezTo>
                      <a:pt x="28" y="1"/>
                      <a:pt x="28" y="2"/>
                      <a:pt x="29" y="2"/>
                    </a:cubicBezTo>
                    <a:cubicBezTo>
                      <a:pt x="30" y="2"/>
                      <a:pt x="30" y="1"/>
                      <a:pt x="31" y="1"/>
                    </a:cubicBezTo>
                    <a:cubicBezTo>
                      <a:pt x="32" y="1"/>
                      <a:pt x="31" y="1"/>
                      <a:pt x="32" y="2"/>
                    </a:cubicBezTo>
                    <a:cubicBezTo>
                      <a:pt x="33" y="2"/>
                      <a:pt x="34" y="3"/>
                      <a:pt x="34" y="4"/>
                    </a:cubicBezTo>
                    <a:cubicBezTo>
                      <a:pt x="35" y="4"/>
                      <a:pt x="35" y="5"/>
                      <a:pt x="36" y="5"/>
                    </a:cubicBezTo>
                    <a:cubicBezTo>
                      <a:pt x="37" y="6"/>
                      <a:pt x="37" y="5"/>
                      <a:pt x="38" y="5"/>
                    </a:cubicBezTo>
                    <a:cubicBezTo>
                      <a:pt x="40" y="4"/>
                      <a:pt x="41" y="5"/>
                      <a:pt x="42" y="4"/>
                    </a:cubicBezTo>
                    <a:close/>
                    <a:moveTo>
                      <a:pt x="371" y="59"/>
                    </a:moveTo>
                    <a:cubicBezTo>
                      <a:pt x="369" y="58"/>
                      <a:pt x="368" y="56"/>
                      <a:pt x="366" y="55"/>
                    </a:cubicBezTo>
                    <a:cubicBezTo>
                      <a:pt x="364" y="54"/>
                      <a:pt x="362" y="55"/>
                      <a:pt x="360" y="55"/>
                    </a:cubicBezTo>
                    <a:cubicBezTo>
                      <a:pt x="354" y="55"/>
                      <a:pt x="354" y="52"/>
                      <a:pt x="351" y="48"/>
                    </a:cubicBezTo>
                    <a:cubicBezTo>
                      <a:pt x="350" y="46"/>
                      <a:pt x="349" y="44"/>
                      <a:pt x="350" y="41"/>
                    </a:cubicBezTo>
                    <a:cubicBezTo>
                      <a:pt x="351" y="39"/>
                      <a:pt x="352" y="37"/>
                      <a:pt x="352" y="35"/>
                    </a:cubicBezTo>
                    <a:cubicBezTo>
                      <a:pt x="352" y="32"/>
                      <a:pt x="350" y="31"/>
                      <a:pt x="349" y="30"/>
                    </a:cubicBezTo>
                    <a:cubicBezTo>
                      <a:pt x="348" y="28"/>
                      <a:pt x="348" y="26"/>
                      <a:pt x="347" y="25"/>
                    </a:cubicBezTo>
                    <a:cubicBezTo>
                      <a:pt x="345" y="24"/>
                      <a:pt x="343" y="25"/>
                      <a:pt x="342" y="23"/>
                    </a:cubicBezTo>
                    <a:cubicBezTo>
                      <a:pt x="341" y="23"/>
                      <a:pt x="342" y="22"/>
                      <a:pt x="341" y="22"/>
                    </a:cubicBezTo>
                    <a:cubicBezTo>
                      <a:pt x="341" y="21"/>
                      <a:pt x="340" y="20"/>
                      <a:pt x="339" y="19"/>
                    </a:cubicBezTo>
                    <a:cubicBezTo>
                      <a:pt x="338" y="18"/>
                      <a:pt x="335" y="18"/>
                      <a:pt x="335" y="16"/>
                    </a:cubicBezTo>
                    <a:cubicBezTo>
                      <a:pt x="334" y="16"/>
                      <a:pt x="335" y="15"/>
                      <a:pt x="335" y="15"/>
                    </a:cubicBezTo>
                    <a:cubicBezTo>
                      <a:pt x="334" y="14"/>
                      <a:pt x="332" y="14"/>
                      <a:pt x="331" y="14"/>
                    </a:cubicBezTo>
                    <a:cubicBezTo>
                      <a:pt x="330" y="15"/>
                      <a:pt x="330" y="16"/>
                      <a:pt x="328" y="17"/>
                    </a:cubicBezTo>
                    <a:cubicBezTo>
                      <a:pt x="326" y="19"/>
                      <a:pt x="325" y="17"/>
                      <a:pt x="323" y="17"/>
                    </a:cubicBezTo>
                    <a:cubicBezTo>
                      <a:pt x="321" y="16"/>
                      <a:pt x="319" y="17"/>
                      <a:pt x="317" y="17"/>
                    </a:cubicBezTo>
                    <a:cubicBezTo>
                      <a:pt x="314" y="19"/>
                      <a:pt x="312" y="18"/>
                      <a:pt x="310" y="16"/>
                    </a:cubicBezTo>
                    <a:cubicBezTo>
                      <a:pt x="307" y="21"/>
                      <a:pt x="300" y="24"/>
                      <a:pt x="295" y="26"/>
                    </a:cubicBezTo>
                    <a:cubicBezTo>
                      <a:pt x="292" y="27"/>
                      <a:pt x="289" y="29"/>
                      <a:pt x="287" y="31"/>
                    </a:cubicBezTo>
                    <a:cubicBezTo>
                      <a:pt x="284" y="32"/>
                      <a:pt x="281" y="31"/>
                      <a:pt x="278" y="30"/>
                    </a:cubicBezTo>
                    <a:cubicBezTo>
                      <a:pt x="277" y="30"/>
                      <a:pt x="275" y="30"/>
                      <a:pt x="274" y="30"/>
                    </a:cubicBezTo>
                    <a:cubicBezTo>
                      <a:pt x="274" y="29"/>
                      <a:pt x="273" y="28"/>
                      <a:pt x="272" y="28"/>
                    </a:cubicBezTo>
                    <a:cubicBezTo>
                      <a:pt x="270" y="26"/>
                      <a:pt x="268" y="28"/>
                      <a:pt x="265" y="28"/>
                    </a:cubicBezTo>
                    <a:cubicBezTo>
                      <a:pt x="264" y="28"/>
                      <a:pt x="262" y="28"/>
                      <a:pt x="261" y="28"/>
                    </a:cubicBezTo>
                    <a:cubicBezTo>
                      <a:pt x="259" y="29"/>
                      <a:pt x="258" y="30"/>
                      <a:pt x="256" y="30"/>
                    </a:cubicBezTo>
                    <a:cubicBezTo>
                      <a:pt x="255" y="30"/>
                      <a:pt x="254" y="30"/>
                      <a:pt x="253" y="30"/>
                    </a:cubicBezTo>
                    <a:cubicBezTo>
                      <a:pt x="251" y="30"/>
                      <a:pt x="250" y="31"/>
                      <a:pt x="249" y="31"/>
                    </a:cubicBezTo>
                    <a:cubicBezTo>
                      <a:pt x="248" y="32"/>
                      <a:pt x="248" y="32"/>
                      <a:pt x="248" y="32"/>
                    </a:cubicBezTo>
                    <a:cubicBezTo>
                      <a:pt x="245" y="32"/>
                      <a:pt x="243" y="31"/>
                      <a:pt x="241" y="30"/>
                    </a:cubicBezTo>
                    <a:cubicBezTo>
                      <a:pt x="239" y="29"/>
                      <a:pt x="238" y="28"/>
                      <a:pt x="236" y="27"/>
                    </a:cubicBezTo>
                    <a:cubicBezTo>
                      <a:pt x="234" y="26"/>
                      <a:pt x="234" y="28"/>
                      <a:pt x="232" y="28"/>
                    </a:cubicBezTo>
                    <a:cubicBezTo>
                      <a:pt x="230" y="28"/>
                      <a:pt x="229" y="26"/>
                      <a:pt x="227" y="26"/>
                    </a:cubicBezTo>
                    <a:cubicBezTo>
                      <a:pt x="224" y="26"/>
                      <a:pt x="225" y="27"/>
                      <a:pt x="223" y="25"/>
                    </a:cubicBezTo>
                    <a:cubicBezTo>
                      <a:pt x="222" y="23"/>
                      <a:pt x="221" y="22"/>
                      <a:pt x="219" y="21"/>
                    </a:cubicBezTo>
                    <a:cubicBezTo>
                      <a:pt x="218" y="20"/>
                      <a:pt x="215" y="19"/>
                      <a:pt x="213" y="21"/>
                    </a:cubicBezTo>
                    <a:cubicBezTo>
                      <a:pt x="212" y="22"/>
                      <a:pt x="213" y="23"/>
                      <a:pt x="211" y="24"/>
                    </a:cubicBezTo>
                    <a:cubicBezTo>
                      <a:pt x="208" y="24"/>
                      <a:pt x="205" y="18"/>
                      <a:pt x="205" y="16"/>
                    </a:cubicBezTo>
                    <a:cubicBezTo>
                      <a:pt x="203" y="13"/>
                      <a:pt x="204" y="10"/>
                      <a:pt x="199" y="12"/>
                    </a:cubicBezTo>
                    <a:cubicBezTo>
                      <a:pt x="197" y="12"/>
                      <a:pt x="196" y="13"/>
                      <a:pt x="194" y="13"/>
                    </a:cubicBezTo>
                    <a:cubicBezTo>
                      <a:pt x="191" y="13"/>
                      <a:pt x="190" y="11"/>
                      <a:pt x="189" y="10"/>
                    </a:cubicBezTo>
                    <a:cubicBezTo>
                      <a:pt x="187" y="9"/>
                      <a:pt x="185" y="8"/>
                      <a:pt x="185" y="6"/>
                    </a:cubicBezTo>
                    <a:cubicBezTo>
                      <a:pt x="185" y="5"/>
                      <a:pt x="186" y="4"/>
                      <a:pt x="186" y="2"/>
                    </a:cubicBezTo>
                    <a:cubicBezTo>
                      <a:pt x="184" y="2"/>
                      <a:pt x="184" y="0"/>
                      <a:pt x="182" y="1"/>
                    </a:cubicBezTo>
                    <a:cubicBezTo>
                      <a:pt x="180" y="3"/>
                      <a:pt x="179" y="4"/>
                      <a:pt x="177" y="4"/>
                    </a:cubicBezTo>
                    <a:cubicBezTo>
                      <a:pt x="172" y="5"/>
                      <a:pt x="166" y="4"/>
                      <a:pt x="160" y="4"/>
                    </a:cubicBezTo>
                    <a:cubicBezTo>
                      <a:pt x="158" y="4"/>
                      <a:pt x="155" y="3"/>
                      <a:pt x="152" y="3"/>
                    </a:cubicBezTo>
                    <a:cubicBezTo>
                      <a:pt x="150" y="3"/>
                      <a:pt x="147" y="5"/>
                      <a:pt x="144" y="6"/>
                    </a:cubicBezTo>
                    <a:cubicBezTo>
                      <a:pt x="139" y="7"/>
                      <a:pt x="134" y="8"/>
                      <a:pt x="130" y="11"/>
                    </a:cubicBezTo>
                    <a:cubicBezTo>
                      <a:pt x="125" y="13"/>
                      <a:pt x="122" y="18"/>
                      <a:pt x="117" y="19"/>
                    </a:cubicBezTo>
                    <a:cubicBezTo>
                      <a:pt x="116" y="20"/>
                      <a:pt x="113" y="20"/>
                      <a:pt x="112" y="22"/>
                    </a:cubicBezTo>
                    <a:cubicBezTo>
                      <a:pt x="111" y="24"/>
                      <a:pt x="111" y="26"/>
                      <a:pt x="109" y="26"/>
                    </a:cubicBezTo>
                    <a:cubicBezTo>
                      <a:pt x="107" y="27"/>
                      <a:pt x="105" y="27"/>
                      <a:pt x="103" y="27"/>
                    </a:cubicBezTo>
                    <a:cubicBezTo>
                      <a:pt x="100" y="27"/>
                      <a:pt x="99" y="26"/>
                      <a:pt x="97" y="26"/>
                    </a:cubicBezTo>
                    <a:cubicBezTo>
                      <a:pt x="95" y="25"/>
                      <a:pt x="93" y="25"/>
                      <a:pt x="91" y="25"/>
                    </a:cubicBezTo>
                    <a:cubicBezTo>
                      <a:pt x="88" y="25"/>
                      <a:pt x="86" y="25"/>
                      <a:pt x="83" y="25"/>
                    </a:cubicBezTo>
                    <a:cubicBezTo>
                      <a:pt x="81" y="25"/>
                      <a:pt x="78" y="25"/>
                      <a:pt x="75" y="24"/>
                    </a:cubicBezTo>
                    <a:cubicBezTo>
                      <a:pt x="73" y="24"/>
                      <a:pt x="70" y="22"/>
                      <a:pt x="68" y="24"/>
                    </a:cubicBezTo>
                    <a:cubicBezTo>
                      <a:pt x="67" y="24"/>
                      <a:pt x="65" y="27"/>
                      <a:pt x="65" y="28"/>
                    </a:cubicBezTo>
                    <a:cubicBezTo>
                      <a:pt x="66" y="30"/>
                      <a:pt x="68" y="31"/>
                      <a:pt x="70" y="33"/>
                    </a:cubicBezTo>
                    <a:cubicBezTo>
                      <a:pt x="74" y="35"/>
                      <a:pt x="78" y="35"/>
                      <a:pt x="83" y="36"/>
                    </a:cubicBezTo>
                    <a:cubicBezTo>
                      <a:pt x="81" y="37"/>
                      <a:pt x="80" y="37"/>
                      <a:pt x="78" y="37"/>
                    </a:cubicBezTo>
                    <a:cubicBezTo>
                      <a:pt x="77" y="37"/>
                      <a:pt x="75" y="37"/>
                      <a:pt x="73" y="37"/>
                    </a:cubicBezTo>
                    <a:cubicBezTo>
                      <a:pt x="70" y="38"/>
                      <a:pt x="68" y="38"/>
                      <a:pt x="65" y="39"/>
                    </a:cubicBezTo>
                    <a:cubicBezTo>
                      <a:pt x="64" y="39"/>
                      <a:pt x="61" y="40"/>
                      <a:pt x="62" y="42"/>
                    </a:cubicBezTo>
                    <a:cubicBezTo>
                      <a:pt x="62" y="44"/>
                      <a:pt x="66" y="43"/>
                      <a:pt x="67" y="44"/>
                    </a:cubicBezTo>
                    <a:cubicBezTo>
                      <a:pt x="67" y="45"/>
                      <a:pt x="67" y="46"/>
                      <a:pt x="65" y="46"/>
                    </a:cubicBezTo>
                    <a:cubicBezTo>
                      <a:pt x="64" y="46"/>
                      <a:pt x="63" y="45"/>
                      <a:pt x="62" y="45"/>
                    </a:cubicBezTo>
                    <a:cubicBezTo>
                      <a:pt x="61" y="45"/>
                      <a:pt x="56" y="46"/>
                      <a:pt x="56" y="45"/>
                    </a:cubicBezTo>
                    <a:cubicBezTo>
                      <a:pt x="51" y="45"/>
                      <a:pt x="46" y="46"/>
                      <a:pt x="42" y="46"/>
                    </a:cubicBezTo>
                    <a:cubicBezTo>
                      <a:pt x="39" y="46"/>
                      <a:pt x="33" y="47"/>
                      <a:pt x="32" y="44"/>
                    </a:cubicBezTo>
                    <a:cubicBezTo>
                      <a:pt x="30" y="43"/>
                      <a:pt x="28" y="44"/>
                      <a:pt x="26" y="45"/>
                    </a:cubicBezTo>
                    <a:cubicBezTo>
                      <a:pt x="25" y="45"/>
                      <a:pt x="24" y="44"/>
                      <a:pt x="22" y="45"/>
                    </a:cubicBezTo>
                    <a:cubicBezTo>
                      <a:pt x="20" y="45"/>
                      <a:pt x="19" y="47"/>
                      <a:pt x="18" y="48"/>
                    </a:cubicBezTo>
                    <a:cubicBezTo>
                      <a:pt x="17" y="49"/>
                      <a:pt x="15" y="50"/>
                      <a:pt x="14" y="51"/>
                    </a:cubicBezTo>
                    <a:cubicBezTo>
                      <a:pt x="14" y="52"/>
                      <a:pt x="15" y="52"/>
                      <a:pt x="14" y="53"/>
                    </a:cubicBezTo>
                    <a:cubicBezTo>
                      <a:pt x="14" y="54"/>
                      <a:pt x="13" y="54"/>
                      <a:pt x="12" y="55"/>
                    </a:cubicBezTo>
                    <a:cubicBezTo>
                      <a:pt x="11" y="55"/>
                      <a:pt x="9" y="56"/>
                      <a:pt x="9" y="58"/>
                    </a:cubicBezTo>
                    <a:cubicBezTo>
                      <a:pt x="8" y="60"/>
                      <a:pt x="10" y="61"/>
                      <a:pt x="9" y="63"/>
                    </a:cubicBezTo>
                    <a:cubicBezTo>
                      <a:pt x="9" y="65"/>
                      <a:pt x="8" y="66"/>
                      <a:pt x="8" y="67"/>
                    </a:cubicBezTo>
                    <a:cubicBezTo>
                      <a:pt x="7" y="72"/>
                      <a:pt x="22" y="65"/>
                      <a:pt x="23" y="67"/>
                    </a:cubicBezTo>
                    <a:cubicBezTo>
                      <a:pt x="26" y="68"/>
                      <a:pt x="21" y="72"/>
                      <a:pt x="20" y="73"/>
                    </a:cubicBezTo>
                    <a:cubicBezTo>
                      <a:pt x="17" y="77"/>
                      <a:pt x="23" y="76"/>
                      <a:pt x="23" y="78"/>
                    </a:cubicBezTo>
                    <a:cubicBezTo>
                      <a:pt x="22" y="79"/>
                      <a:pt x="22" y="81"/>
                      <a:pt x="23" y="82"/>
                    </a:cubicBezTo>
                    <a:cubicBezTo>
                      <a:pt x="24" y="83"/>
                      <a:pt x="26" y="82"/>
                      <a:pt x="27" y="83"/>
                    </a:cubicBezTo>
                    <a:cubicBezTo>
                      <a:pt x="27" y="84"/>
                      <a:pt x="25" y="85"/>
                      <a:pt x="25" y="86"/>
                    </a:cubicBezTo>
                    <a:cubicBezTo>
                      <a:pt x="24" y="87"/>
                      <a:pt x="22" y="87"/>
                      <a:pt x="21" y="88"/>
                    </a:cubicBezTo>
                    <a:cubicBezTo>
                      <a:pt x="21" y="90"/>
                      <a:pt x="24" y="93"/>
                      <a:pt x="25" y="93"/>
                    </a:cubicBezTo>
                    <a:cubicBezTo>
                      <a:pt x="27" y="94"/>
                      <a:pt x="31" y="95"/>
                      <a:pt x="27" y="96"/>
                    </a:cubicBezTo>
                    <a:cubicBezTo>
                      <a:pt x="25" y="96"/>
                      <a:pt x="21" y="98"/>
                      <a:pt x="21" y="95"/>
                    </a:cubicBezTo>
                    <a:cubicBezTo>
                      <a:pt x="19" y="94"/>
                      <a:pt x="20" y="97"/>
                      <a:pt x="19" y="97"/>
                    </a:cubicBezTo>
                    <a:cubicBezTo>
                      <a:pt x="18" y="95"/>
                      <a:pt x="18" y="93"/>
                      <a:pt x="17" y="91"/>
                    </a:cubicBezTo>
                    <a:cubicBezTo>
                      <a:pt x="17" y="90"/>
                      <a:pt x="17" y="88"/>
                      <a:pt x="15" y="88"/>
                    </a:cubicBezTo>
                    <a:cubicBezTo>
                      <a:pt x="10" y="89"/>
                      <a:pt x="17" y="94"/>
                      <a:pt x="15" y="96"/>
                    </a:cubicBezTo>
                    <a:cubicBezTo>
                      <a:pt x="14" y="97"/>
                      <a:pt x="11" y="97"/>
                      <a:pt x="12" y="100"/>
                    </a:cubicBezTo>
                    <a:cubicBezTo>
                      <a:pt x="12" y="100"/>
                      <a:pt x="15" y="102"/>
                      <a:pt x="16" y="102"/>
                    </a:cubicBezTo>
                    <a:cubicBezTo>
                      <a:pt x="18" y="102"/>
                      <a:pt x="19" y="101"/>
                      <a:pt x="21" y="101"/>
                    </a:cubicBezTo>
                    <a:cubicBezTo>
                      <a:pt x="22" y="101"/>
                      <a:pt x="24" y="103"/>
                      <a:pt x="24" y="105"/>
                    </a:cubicBezTo>
                    <a:cubicBezTo>
                      <a:pt x="26" y="106"/>
                      <a:pt x="30" y="105"/>
                      <a:pt x="31" y="107"/>
                    </a:cubicBezTo>
                    <a:cubicBezTo>
                      <a:pt x="32" y="109"/>
                      <a:pt x="31" y="111"/>
                      <a:pt x="30" y="112"/>
                    </a:cubicBezTo>
                    <a:cubicBezTo>
                      <a:pt x="30" y="113"/>
                      <a:pt x="28" y="113"/>
                      <a:pt x="28" y="113"/>
                    </a:cubicBezTo>
                    <a:cubicBezTo>
                      <a:pt x="27" y="114"/>
                      <a:pt x="28" y="114"/>
                      <a:pt x="28" y="115"/>
                    </a:cubicBezTo>
                    <a:cubicBezTo>
                      <a:pt x="29" y="115"/>
                      <a:pt x="29" y="115"/>
                      <a:pt x="29" y="116"/>
                    </a:cubicBezTo>
                    <a:cubicBezTo>
                      <a:pt x="30" y="116"/>
                      <a:pt x="30" y="117"/>
                      <a:pt x="30" y="117"/>
                    </a:cubicBezTo>
                    <a:cubicBezTo>
                      <a:pt x="30" y="118"/>
                      <a:pt x="30" y="120"/>
                      <a:pt x="31" y="121"/>
                    </a:cubicBezTo>
                    <a:cubicBezTo>
                      <a:pt x="32" y="121"/>
                      <a:pt x="33" y="121"/>
                      <a:pt x="34" y="121"/>
                    </a:cubicBezTo>
                    <a:cubicBezTo>
                      <a:pt x="33" y="124"/>
                      <a:pt x="39" y="124"/>
                      <a:pt x="36" y="127"/>
                    </a:cubicBezTo>
                    <a:cubicBezTo>
                      <a:pt x="35" y="128"/>
                      <a:pt x="30" y="125"/>
                      <a:pt x="31" y="129"/>
                    </a:cubicBezTo>
                    <a:cubicBezTo>
                      <a:pt x="31" y="131"/>
                      <a:pt x="35" y="130"/>
                      <a:pt x="37" y="130"/>
                    </a:cubicBezTo>
                    <a:cubicBezTo>
                      <a:pt x="41" y="130"/>
                      <a:pt x="46" y="129"/>
                      <a:pt x="50" y="130"/>
                    </a:cubicBezTo>
                    <a:cubicBezTo>
                      <a:pt x="50" y="132"/>
                      <a:pt x="47" y="131"/>
                      <a:pt x="46" y="133"/>
                    </a:cubicBezTo>
                    <a:cubicBezTo>
                      <a:pt x="45" y="134"/>
                      <a:pt x="45" y="134"/>
                      <a:pt x="46" y="135"/>
                    </a:cubicBezTo>
                    <a:cubicBezTo>
                      <a:pt x="46" y="137"/>
                      <a:pt x="45" y="138"/>
                      <a:pt x="45" y="140"/>
                    </a:cubicBezTo>
                    <a:cubicBezTo>
                      <a:pt x="47" y="138"/>
                      <a:pt x="50" y="136"/>
                      <a:pt x="51" y="135"/>
                    </a:cubicBezTo>
                    <a:cubicBezTo>
                      <a:pt x="53" y="134"/>
                      <a:pt x="54" y="134"/>
                      <a:pt x="55" y="135"/>
                    </a:cubicBezTo>
                    <a:cubicBezTo>
                      <a:pt x="56" y="136"/>
                      <a:pt x="60" y="140"/>
                      <a:pt x="60" y="137"/>
                    </a:cubicBezTo>
                    <a:cubicBezTo>
                      <a:pt x="62" y="137"/>
                      <a:pt x="64" y="137"/>
                      <a:pt x="65" y="138"/>
                    </a:cubicBezTo>
                    <a:cubicBezTo>
                      <a:pt x="66" y="139"/>
                      <a:pt x="65" y="140"/>
                      <a:pt x="66" y="141"/>
                    </a:cubicBezTo>
                    <a:cubicBezTo>
                      <a:pt x="66" y="142"/>
                      <a:pt x="67" y="144"/>
                      <a:pt x="68" y="145"/>
                    </a:cubicBezTo>
                    <a:cubicBezTo>
                      <a:pt x="70" y="148"/>
                      <a:pt x="75" y="150"/>
                      <a:pt x="80" y="149"/>
                    </a:cubicBezTo>
                    <a:cubicBezTo>
                      <a:pt x="82" y="149"/>
                      <a:pt x="84" y="148"/>
                      <a:pt x="87" y="147"/>
                    </a:cubicBezTo>
                    <a:cubicBezTo>
                      <a:pt x="88" y="147"/>
                      <a:pt x="89" y="147"/>
                      <a:pt x="90" y="147"/>
                    </a:cubicBezTo>
                    <a:cubicBezTo>
                      <a:pt x="90" y="147"/>
                      <a:pt x="91" y="148"/>
                      <a:pt x="92" y="148"/>
                    </a:cubicBezTo>
                    <a:cubicBezTo>
                      <a:pt x="94" y="147"/>
                      <a:pt x="94" y="141"/>
                      <a:pt x="94" y="139"/>
                    </a:cubicBezTo>
                    <a:cubicBezTo>
                      <a:pt x="94" y="137"/>
                      <a:pt x="94" y="135"/>
                      <a:pt x="95" y="134"/>
                    </a:cubicBezTo>
                    <a:cubicBezTo>
                      <a:pt x="97" y="132"/>
                      <a:pt x="100" y="133"/>
                      <a:pt x="101" y="133"/>
                    </a:cubicBezTo>
                    <a:cubicBezTo>
                      <a:pt x="107" y="134"/>
                      <a:pt x="110" y="137"/>
                      <a:pt x="115" y="139"/>
                    </a:cubicBezTo>
                    <a:cubicBezTo>
                      <a:pt x="120" y="141"/>
                      <a:pt x="124" y="143"/>
                      <a:pt x="127" y="147"/>
                    </a:cubicBezTo>
                    <a:cubicBezTo>
                      <a:pt x="130" y="150"/>
                      <a:pt x="132" y="153"/>
                      <a:pt x="137" y="152"/>
                    </a:cubicBezTo>
                    <a:cubicBezTo>
                      <a:pt x="140" y="152"/>
                      <a:pt x="143" y="151"/>
                      <a:pt x="146" y="150"/>
                    </a:cubicBezTo>
                    <a:cubicBezTo>
                      <a:pt x="149" y="150"/>
                      <a:pt x="152" y="151"/>
                      <a:pt x="155" y="150"/>
                    </a:cubicBezTo>
                    <a:cubicBezTo>
                      <a:pt x="156" y="149"/>
                      <a:pt x="157" y="148"/>
                      <a:pt x="159" y="148"/>
                    </a:cubicBezTo>
                    <a:cubicBezTo>
                      <a:pt x="159" y="148"/>
                      <a:pt x="160" y="149"/>
                      <a:pt x="161" y="149"/>
                    </a:cubicBezTo>
                    <a:cubicBezTo>
                      <a:pt x="164" y="149"/>
                      <a:pt x="163" y="146"/>
                      <a:pt x="163" y="144"/>
                    </a:cubicBezTo>
                    <a:cubicBezTo>
                      <a:pt x="167" y="142"/>
                      <a:pt x="170" y="139"/>
                      <a:pt x="172" y="136"/>
                    </a:cubicBezTo>
                    <a:cubicBezTo>
                      <a:pt x="175" y="136"/>
                      <a:pt x="175" y="134"/>
                      <a:pt x="178" y="135"/>
                    </a:cubicBezTo>
                    <a:cubicBezTo>
                      <a:pt x="181" y="137"/>
                      <a:pt x="184" y="138"/>
                      <a:pt x="186" y="140"/>
                    </a:cubicBezTo>
                    <a:cubicBezTo>
                      <a:pt x="188" y="140"/>
                      <a:pt x="190" y="140"/>
                      <a:pt x="191" y="140"/>
                    </a:cubicBezTo>
                    <a:cubicBezTo>
                      <a:pt x="194" y="139"/>
                      <a:pt x="192" y="138"/>
                      <a:pt x="193" y="136"/>
                    </a:cubicBezTo>
                    <a:cubicBezTo>
                      <a:pt x="196" y="136"/>
                      <a:pt x="198" y="136"/>
                      <a:pt x="200" y="134"/>
                    </a:cubicBezTo>
                    <a:cubicBezTo>
                      <a:pt x="201" y="133"/>
                      <a:pt x="201" y="132"/>
                      <a:pt x="203" y="132"/>
                    </a:cubicBezTo>
                    <a:cubicBezTo>
                      <a:pt x="204" y="132"/>
                      <a:pt x="204" y="134"/>
                      <a:pt x="205" y="135"/>
                    </a:cubicBezTo>
                    <a:cubicBezTo>
                      <a:pt x="205" y="136"/>
                      <a:pt x="206" y="139"/>
                      <a:pt x="205" y="141"/>
                    </a:cubicBezTo>
                    <a:cubicBezTo>
                      <a:pt x="204" y="142"/>
                      <a:pt x="202" y="142"/>
                      <a:pt x="201" y="143"/>
                    </a:cubicBezTo>
                    <a:cubicBezTo>
                      <a:pt x="199" y="145"/>
                      <a:pt x="198" y="146"/>
                      <a:pt x="197" y="147"/>
                    </a:cubicBezTo>
                    <a:cubicBezTo>
                      <a:pt x="199" y="150"/>
                      <a:pt x="198" y="155"/>
                      <a:pt x="201" y="157"/>
                    </a:cubicBezTo>
                    <a:cubicBezTo>
                      <a:pt x="203" y="159"/>
                      <a:pt x="204" y="157"/>
                      <a:pt x="205" y="156"/>
                    </a:cubicBezTo>
                    <a:cubicBezTo>
                      <a:pt x="206" y="155"/>
                      <a:pt x="208" y="155"/>
                      <a:pt x="208" y="154"/>
                    </a:cubicBezTo>
                    <a:cubicBezTo>
                      <a:pt x="209" y="153"/>
                      <a:pt x="207" y="152"/>
                      <a:pt x="208" y="150"/>
                    </a:cubicBezTo>
                    <a:cubicBezTo>
                      <a:pt x="209" y="149"/>
                      <a:pt x="212" y="151"/>
                      <a:pt x="213" y="149"/>
                    </a:cubicBezTo>
                    <a:cubicBezTo>
                      <a:pt x="214" y="148"/>
                      <a:pt x="213" y="146"/>
                      <a:pt x="213" y="145"/>
                    </a:cubicBezTo>
                    <a:cubicBezTo>
                      <a:pt x="213" y="144"/>
                      <a:pt x="213" y="143"/>
                      <a:pt x="213" y="142"/>
                    </a:cubicBezTo>
                    <a:cubicBezTo>
                      <a:pt x="214" y="140"/>
                      <a:pt x="213" y="135"/>
                      <a:pt x="215" y="135"/>
                    </a:cubicBezTo>
                    <a:cubicBezTo>
                      <a:pt x="217" y="134"/>
                      <a:pt x="220" y="137"/>
                      <a:pt x="220" y="138"/>
                    </a:cubicBezTo>
                    <a:cubicBezTo>
                      <a:pt x="224" y="137"/>
                      <a:pt x="227" y="139"/>
                      <a:pt x="230" y="138"/>
                    </a:cubicBezTo>
                    <a:cubicBezTo>
                      <a:pt x="232" y="137"/>
                      <a:pt x="233" y="137"/>
                      <a:pt x="234" y="137"/>
                    </a:cubicBezTo>
                    <a:cubicBezTo>
                      <a:pt x="236" y="136"/>
                      <a:pt x="237" y="135"/>
                      <a:pt x="239" y="134"/>
                    </a:cubicBezTo>
                    <a:cubicBezTo>
                      <a:pt x="241" y="133"/>
                      <a:pt x="245" y="133"/>
                      <a:pt x="247" y="133"/>
                    </a:cubicBezTo>
                    <a:cubicBezTo>
                      <a:pt x="250" y="134"/>
                      <a:pt x="253" y="136"/>
                      <a:pt x="256" y="137"/>
                    </a:cubicBezTo>
                    <a:cubicBezTo>
                      <a:pt x="258" y="137"/>
                      <a:pt x="261" y="137"/>
                      <a:pt x="264" y="136"/>
                    </a:cubicBezTo>
                    <a:cubicBezTo>
                      <a:pt x="268" y="136"/>
                      <a:pt x="272" y="136"/>
                      <a:pt x="275" y="135"/>
                    </a:cubicBezTo>
                    <a:cubicBezTo>
                      <a:pt x="281" y="133"/>
                      <a:pt x="286" y="128"/>
                      <a:pt x="292" y="127"/>
                    </a:cubicBezTo>
                    <a:cubicBezTo>
                      <a:pt x="295" y="127"/>
                      <a:pt x="298" y="127"/>
                      <a:pt x="301" y="127"/>
                    </a:cubicBezTo>
                    <a:cubicBezTo>
                      <a:pt x="304" y="127"/>
                      <a:pt x="308" y="127"/>
                      <a:pt x="311" y="127"/>
                    </a:cubicBezTo>
                    <a:cubicBezTo>
                      <a:pt x="314" y="126"/>
                      <a:pt x="317" y="126"/>
                      <a:pt x="319" y="124"/>
                    </a:cubicBezTo>
                    <a:cubicBezTo>
                      <a:pt x="322" y="123"/>
                      <a:pt x="323" y="121"/>
                      <a:pt x="325" y="124"/>
                    </a:cubicBezTo>
                    <a:cubicBezTo>
                      <a:pt x="326" y="126"/>
                      <a:pt x="327" y="127"/>
                      <a:pt x="329" y="126"/>
                    </a:cubicBezTo>
                    <a:cubicBezTo>
                      <a:pt x="332" y="125"/>
                      <a:pt x="333" y="122"/>
                      <a:pt x="335" y="121"/>
                    </a:cubicBezTo>
                    <a:cubicBezTo>
                      <a:pt x="338" y="121"/>
                      <a:pt x="341" y="122"/>
                      <a:pt x="343" y="123"/>
                    </a:cubicBezTo>
                    <a:cubicBezTo>
                      <a:pt x="345" y="123"/>
                      <a:pt x="346" y="123"/>
                      <a:pt x="348" y="124"/>
                    </a:cubicBezTo>
                    <a:cubicBezTo>
                      <a:pt x="349" y="124"/>
                      <a:pt x="351" y="124"/>
                      <a:pt x="352" y="125"/>
                    </a:cubicBezTo>
                    <a:cubicBezTo>
                      <a:pt x="355" y="125"/>
                      <a:pt x="357" y="122"/>
                      <a:pt x="359" y="122"/>
                    </a:cubicBezTo>
                    <a:cubicBezTo>
                      <a:pt x="362" y="123"/>
                      <a:pt x="362" y="125"/>
                      <a:pt x="362" y="127"/>
                    </a:cubicBezTo>
                    <a:cubicBezTo>
                      <a:pt x="362" y="128"/>
                      <a:pt x="361" y="129"/>
                      <a:pt x="362" y="130"/>
                    </a:cubicBezTo>
                    <a:cubicBezTo>
                      <a:pt x="364" y="131"/>
                      <a:pt x="364" y="129"/>
                      <a:pt x="364" y="129"/>
                    </a:cubicBezTo>
                    <a:cubicBezTo>
                      <a:pt x="365" y="128"/>
                      <a:pt x="367" y="126"/>
                      <a:pt x="368" y="126"/>
                    </a:cubicBezTo>
                    <a:cubicBezTo>
                      <a:pt x="370" y="126"/>
                      <a:pt x="371" y="127"/>
                      <a:pt x="372" y="126"/>
                    </a:cubicBezTo>
                    <a:cubicBezTo>
                      <a:pt x="372" y="125"/>
                      <a:pt x="373" y="124"/>
                      <a:pt x="373" y="123"/>
                    </a:cubicBezTo>
                    <a:cubicBezTo>
                      <a:pt x="374" y="121"/>
                      <a:pt x="370" y="120"/>
                      <a:pt x="369" y="119"/>
                    </a:cubicBezTo>
                    <a:cubicBezTo>
                      <a:pt x="369" y="119"/>
                      <a:pt x="370" y="118"/>
                      <a:pt x="370" y="117"/>
                    </a:cubicBezTo>
                    <a:cubicBezTo>
                      <a:pt x="370" y="116"/>
                      <a:pt x="369" y="116"/>
                      <a:pt x="369" y="116"/>
                    </a:cubicBezTo>
                    <a:cubicBezTo>
                      <a:pt x="369" y="114"/>
                      <a:pt x="369" y="113"/>
                      <a:pt x="369" y="112"/>
                    </a:cubicBezTo>
                    <a:cubicBezTo>
                      <a:pt x="369" y="111"/>
                      <a:pt x="368" y="111"/>
                      <a:pt x="367" y="110"/>
                    </a:cubicBezTo>
                    <a:cubicBezTo>
                      <a:pt x="365" y="108"/>
                      <a:pt x="365" y="108"/>
                      <a:pt x="362" y="107"/>
                    </a:cubicBezTo>
                    <a:cubicBezTo>
                      <a:pt x="362" y="106"/>
                      <a:pt x="363" y="105"/>
                      <a:pt x="364" y="104"/>
                    </a:cubicBezTo>
                    <a:cubicBezTo>
                      <a:pt x="365" y="103"/>
                      <a:pt x="365" y="101"/>
                      <a:pt x="366" y="99"/>
                    </a:cubicBezTo>
                    <a:cubicBezTo>
                      <a:pt x="367" y="96"/>
                      <a:pt x="364" y="97"/>
                      <a:pt x="364" y="94"/>
                    </a:cubicBezTo>
                    <a:cubicBezTo>
                      <a:pt x="363" y="93"/>
                      <a:pt x="364" y="91"/>
                      <a:pt x="364" y="90"/>
                    </a:cubicBezTo>
                    <a:cubicBezTo>
                      <a:pt x="363" y="88"/>
                      <a:pt x="363" y="86"/>
                      <a:pt x="362" y="84"/>
                    </a:cubicBezTo>
                    <a:cubicBezTo>
                      <a:pt x="362" y="81"/>
                      <a:pt x="362" y="78"/>
                      <a:pt x="360" y="76"/>
                    </a:cubicBezTo>
                    <a:cubicBezTo>
                      <a:pt x="359" y="75"/>
                      <a:pt x="357" y="72"/>
                      <a:pt x="358" y="71"/>
                    </a:cubicBezTo>
                    <a:cubicBezTo>
                      <a:pt x="360" y="69"/>
                      <a:pt x="363" y="71"/>
                      <a:pt x="365" y="70"/>
                    </a:cubicBezTo>
                    <a:cubicBezTo>
                      <a:pt x="367" y="69"/>
                      <a:pt x="366" y="66"/>
                      <a:pt x="366" y="64"/>
                    </a:cubicBezTo>
                    <a:cubicBezTo>
                      <a:pt x="367" y="61"/>
                      <a:pt x="371" y="62"/>
                      <a:pt x="373" y="63"/>
                    </a:cubicBezTo>
                    <a:cubicBezTo>
                      <a:pt x="373" y="62"/>
                      <a:pt x="372" y="60"/>
                      <a:pt x="371" y="59"/>
                    </a:cubicBezTo>
                    <a:cubicBezTo>
                      <a:pt x="370" y="58"/>
                      <a:pt x="372" y="60"/>
                      <a:pt x="371" y="59"/>
                    </a:cubicBezTo>
                    <a:close/>
                    <a:moveTo>
                      <a:pt x="3" y="49"/>
                    </a:moveTo>
                    <a:cubicBezTo>
                      <a:pt x="2" y="50"/>
                      <a:pt x="0" y="49"/>
                      <a:pt x="0" y="51"/>
                    </a:cubicBezTo>
                    <a:cubicBezTo>
                      <a:pt x="0" y="52"/>
                      <a:pt x="0" y="53"/>
                      <a:pt x="1" y="53"/>
                    </a:cubicBezTo>
                    <a:cubicBezTo>
                      <a:pt x="3" y="53"/>
                      <a:pt x="5" y="52"/>
                      <a:pt x="6" y="52"/>
                    </a:cubicBezTo>
                    <a:cubicBezTo>
                      <a:pt x="7" y="50"/>
                      <a:pt x="4" y="49"/>
                      <a:pt x="3" y="49"/>
                    </a:cubicBezTo>
                    <a:cubicBezTo>
                      <a:pt x="2" y="50"/>
                      <a:pt x="4" y="49"/>
                      <a:pt x="3" y="49"/>
                    </a:cubicBezTo>
                    <a:close/>
                    <a:moveTo>
                      <a:pt x="43" y="135"/>
                    </a:moveTo>
                    <a:cubicBezTo>
                      <a:pt x="42" y="134"/>
                      <a:pt x="40" y="135"/>
                      <a:pt x="39" y="135"/>
                    </a:cubicBezTo>
                    <a:cubicBezTo>
                      <a:pt x="38" y="135"/>
                      <a:pt x="37" y="136"/>
                      <a:pt x="36" y="136"/>
                    </a:cubicBezTo>
                    <a:cubicBezTo>
                      <a:pt x="36" y="136"/>
                      <a:pt x="35" y="136"/>
                      <a:pt x="34" y="136"/>
                    </a:cubicBezTo>
                    <a:cubicBezTo>
                      <a:pt x="33" y="137"/>
                      <a:pt x="33" y="138"/>
                      <a:pt x="35" y="138"/>
                    </a:cubicBezTo>
                    <a:cubicBezTo>
                      <a:pt x="36" y="139"/>
                      <a:pt x="38" y="138"/>
                      <a:pt x="39" y="137"/>
                    </a:cubicBezTo>
                    <a:cubicBezTo>
                      <a:pt x="40" y="137"/>
                      <a:pt x="45" y="136"/>
                      <a:pt x="43" y="135"/>
                    </a:cubicBez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8" name="Freeform 7">
                <a:extLst>
                  <a:ext uri="{FF2B5EF4-FFF2-40B4-BE49-F238E27FC236}">
                    <a16:creationId xmlns:a16="http://schemas.microsoft.com/office/drawing/2014/main" id="{220347DE-1E4A-AA0E-7CA7-DAAE2FA89D80}"/>
                  </a:ext>
                </a:extLst>
              </p:cNvPr>
              <p:cNvSpPr>
                <a:spLocks/>
              </p:cNvSpPr>
              <p:nvPr/>
            </p:nvSpPr>
            <p:spPr bwMode="auto">
              <a:xfrm>
                <a:off x="11407775" y="5299075"/>
                <a:ext cx="501650" cy="258762"/>
              </a:xfrm>
              <a:custGeom>
                <a:avLst/>
                <a:gdLst>
                  <a:gd name="T0" fmla="*/ 120 w 132"/>
                  <a:gd name="T1" fmla="*/ 42 h 68"/>
                  <a:gd name="T2" fmla="*/ 116 w 132"/>
                  <a:gd name="T3" fmla="*/ 40 h 68"/>
                  <a:gd name="T4" fmla="*/ 113 w 132"/>
                  <a:gd name="T5" fmla="*/ 30 h 68"/>
                  <a:gd name="T6" fmla="*/ 104 w 132"/>
                  <a:gd name="T7" fmla="*/ 27 h 68"/>
                  <a:gd name="T8" fmla="*/ 96 w 132"/>
                  <a:gd name="T9" fmla="*/ 22 h 68"/>
                  <a:gd name="T10" fmla="*/ 86 w 132"/>
                  <a:gd name="T11" fmla="*/ 24 h 68"/>
                  <a:gd name="T12" fmla="*/ 80 w 132"/>
                  <a:gd name="T13" fmla="*/ 26 h 68"/>
                  <a:gd name="T14" fmla="*/ 74 w 132"/>
                  <a:gd name="T15" fmla="*/ 26 h 68"/>
                  <a:gd name="T16" fmla="*/ 73 w 132"/>
                  <a:gd name="T17" fmla="*/ 22 h 68"/>
                  <a:gd name="T18" fmla="*/ 66 w 132"/>
                  <a:gd name="T19" fmla="*/ 19 h 68"/>
                  <a:gd name="T20" fmla="*/ 59 w 132"/>
                  <a:gd name="T21" fmla="*/ 13 h 68"/>
                  <a:gd name="T22" fmla="*/ 53 w 132"/>
                  <a:gd name="T23" fmla="*/ 12 h 68"/>
                  <a:gd name="T24" fmla="*/ 41 w 132"/>
                  <a:gd name="T25" fmla="*/ 11 h 68"/>
                  <a:gd name="T26" fmla="*/ 29 w 132"/>
                  <a:gd name="T27" fmla="*/ 8 h 68"/>
                  <a:gd name="T28" fmla="*/ 22 w 132"/>
                  <a:gd name="T29" fmla="*/ 5 h 68"/>
                  <a:gd name="T30" fmla="*/ 14 w 132"/>
                  <a:gd name="T31" fmla="*/ 2 h 68"/>
                  <a:gd name="T32" fmla="*/ 7 w 132"/>
                  <a:gd name="T33" fmla="*/ 1 h 68"/>
                  <a:gd name="T34" fmla="*/ 4 w 132"/>
                  <a:gd name="T35" fmla="*/ 7 h 68"/>
                  <a:gd name="T36" fmla="*/ 13 w 132"/>
                  <a:gd name="T37" fmla="*/ 13 h 68"/>
                  <a:gd name="T38" fmla="*/ 23 w 132"/>
                  <a:gd name="T39" fmla="*/ 19 h 68"/>
                  <a:gd name="T40" fmla="*/ 31 w 132"/>
                  <a:gd name="T41" fmla="*/ 28 h 68"/>
                  <a:gd name="T42" fmla="*/ 35 w 132"/>
                  <a:gd name="T43" fmla="*/ 48 h 68"/>
                  <a:gd name="T44" fmla="*/ 38 w 132"/>
                  <a:gd name="T45" fmla="*/ 56 h 68"/>
                  <a:gd name="T46" fmla="*/ 50 w 132"/>
                  <a:gd name="T47" fmla="*/ 56 h 68"/>
                  <a:gd name="T48" fmla="*/ 56 w 132"/>
                  <a:gd name="T49" fmla="*/ 56 h 68"/>
                  <a:gd name="T50" fmla="*/ 63 w 132"/>
                  <a:gd name="T51" fmla="*/ 61 h 68"/>
                  <a:gd name="T52" fmla="*/ 69 w 132"/>
                  <a:gd name="T53" fmla="*/ 65 h 68"/>
                  <a:gd name="T54" fmla="*/ 78 w 132"/>
                  <a:gd name="T55" fmla="*/ 65 h 68"/>
                  <a:gd name="T56" fmla="*/ 83 w 132"/>
                  <a:gd name="T57" fmla="*/ 63 h 68"/>
                  <a:gd name="T58" fmla="*/ 88 w 132"/>
                  <a:gd name="T59" fmla="*/ 64 h 68"/>
                  <a:gd name="T60" fmla="*/ 94 w 132"/>
                  <a:gd name="T61" fmla="*/ 62 h 68"/>
                  <a:gd name="T62" fmla="*/ 105 w 132"/>
                  <a:gd name="T63" fmla="*/ 57 h 68"/>
                  <a:gd name="T64" fmla="*/ 119 w 132"/>
                  <a:gd name="T65" fmla="*/ 64 h 68"/>
                  <a:gd name="T66" fmla="*/ 126 w 132"/>
                  <a:gd name="T67" fmla="*/ 66 h 68"/>
                  <a:gd name="T68" fmla="*/ 126 w 132"/>
                  <a:gd name="T69" fmla="*/ 57 h 68"/>
                  <a:gd name="T70" fmla="*/ 124 w 132"/>
                  <a:gd name="T71" fmla="*/ 53 h 68"/>
                  <a:gd name="T72" fmla="*/ 124 w 132"/>
                  <a:gd name="T73" fmla="*/ 49 h 68"/>
                  <a:gd name="T74" fmla="*/ 127 w 132"/>
                  <a:gd name="T75" fmla="*/ 46 h 68"/>
                  <a:gd name="T76" fmla="*/ 123 w 132"/>
                  <a:gd name="T77" fmla="*/ 4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2" h="68">
                    <a:moveTo>
                      <a:pt x="123" y="43"/>
                    </a:moveTo>
                    <a:cubicBezTo>
                      <a:pt x="122" y="42"/>
                      <a:pt x="121" y="43"/>
                      <a:pt x="120" y="42"/>
                    </a:cubicBezTo>
                    <a:cubicBezTo>
                      <a:pt x="119" y="41"/>
                      <a:pt x="118" y="42"/>
                      <a:pt x="117" y="42"/>
                    </a:cubicBezTo>
                    <a:cubicBezTo>
                      <a:pt x="117" y="41"/>
                      <a:pt x="116" y="41"/>
                      <a:pt x="116" y="40"/>
                    </a:cubicBezTo>
                    <a:cubicBezTo>
                      <a:pt x="113" y="39"/>
                      <a:pt x="110" y="37"/>
                      <a:pt x="111" y="34"/>
                    </a:cubicBezTo>
                    <a:cubicBezTo>
                      <a:pt x="112" y="33"/>
                      <a:pt x="113" y="32"/>
                      <a:pt x="113" y="30"/>
                    </a:cubicBezTo>
                    <a:cubicBezTo>
                      <a:pt x="112" y="28"/>
                      <a:pt x="110" y="28"/>
                      <a:pt x="109" y="28"/>
                    </a:cubicBezTo>
                    <a:cubicBezTo>
                      <a:pt x="107" y="28"/>
                      <a:pt x="105" y="29"/>
                      <a:pt x="104" y="27"/>
                    </a:cubicBezTo>
                    <a:cubicBezTo>
                      <a:pt x="102" y="25"/>
                      <a:pt x="102" y="25"/>
                      <a:pt x="100" y="24"/>
                    </a:cubicBezTo>
                    <a:cubicBezTo>
                      <a:pt x="99" y="24"/>
                      <a:pt x="97" y="22"/>
                      <a:pt x="96" y="22"/>
                    </a:cubicBezTo>
                    <a:cubicBezTo>
                      <a:pt x="95" y="22"/>
                      <a:pt x="95" y="24"/>
                      <a:pt x="94" y="25"/>
                    </a:cubicBezTo>
                    <a:cubicBezTo>
                      <a:pt x="91" y="23"/>
                      <a:pt x="90" y="22"/>
                      <a:pt x="86" y="24"/>
                    </a:cubicBezTo>
                    <a:cubicBezTo>
                      <a:pt x="85" y="24"/>
                      <a:pt x="83" y="25"/>
                      <a:pt x="82" y="26"/>
                    </a:cubicBezTo>
                    <a:cubicBezTo>
                      <a:pt x="81" y="26"/>
                      <a:pt x="80" y="26"/>
                      <a:pt x="80" y="26"/>
                    </a:cubicBezTo>
                    <a:cubicBezTo>
                      <a:pt x="79" y="26"/>
                      <a:pt x="78" y="28"/>
                      <a:pt x="77" y="27"/>
                    </a:cubicBezTo>
                    <a:cubicBezTo>
                      <a:pt x="77" y="26"/>
                      <a:pt x="75" y="27"/>
                      <a:pt x="74" y="26"/>
                    </a:cubicBezTo>
                    <a:cubicBezTo>
                      <a:pt x="73" y="26"/>
                      <a:pt x="75" y="25"/>
                      <a:pt x="75" y="24"/>
                    </a:cubicBezTo>
                    <a:cubicBezTo>
                      <a:pt x="75" y="23"/>
                      <a:pt x="75" y="23"/>
                      <a:pt x="73" y="22"/>
                    </a:cubicBezTo>
                    <a:cubicBezTo>
                      <a:pt x="72" y="22"/>
                      <a:pt x="72" y="21"/>
                      <a:pt x="71" y="20"/>
                    </a:cubicBezTo>
                    <a:cubicBezTo>
                      <a:pt x="69" y="19"/>
                      <a:pt x="68" y="19"/>
                      <a:pt x="66" y="19"/>
                    </a:cubicBezTo>
                    <a:cubicBezTo>
                      <a:pt x="65" y="18"/>
                      <a:pt x="63" y="17"/>
                      <a:pt x="61" y="16"/>
                    </a:cubicBezTo>
                    <a:cubicBezTo>
                      <a:pt x="60" y="16"/>
                      <a:pt x="60" y="14"/>
                      <a:pt x="59" y="13"/>
                    </a:cubicBezTo>
                    <a:cubicBezTo>
                      <a:pt x="59" y="13"/>
                      <a:pt x="57" y="12"/>
                      <a:pt x="56" y="12"/>
                    </a:cubicBezTo>
                    <a:cubicBezTo>
                      <a:pt x="55" y="11"/>
                      <a:pt x="54" y="11"/>
                      <a:pt x="53" y="12"/>
                    </a:cubicBezTo>
                    <a:cubicBezTo>
                      <a:pt x="50" y="12"/>
                      <a:pt x="48" y="9"/>
                      <a:pt x="45" y="9"/>
                    </a:cubicBezTo>
                    <a:cubicBezTo>
                      <a:pt x="43" y="10"/>
                      <a:pt x="42" y="10"/>
                      <a:pt x="41" y="11"/>
                    </a:cubicBezTo>
                    <a:cubicBezTo>
                      <a:pt x="40" y="11"/>
                      <a:pt x="37" y="11"/>
                      <a:pt x="36" y="10"/>
                    </a:cubicBezTo>
                    <a:cubicBezTo>
                      <a:pt x="33" y="10"/>
                      <a:pt x="31" y="10"/>
                      <a:pt x="29" y="8"/>
                    </a:cubicBezTo>
                    <a:cubicBezTo>
                      <a:pt x="28" y="7"/>
                      <a:pt x="27" y="7"/>
                      <a:pt x="26" y="6"/>
                    </a:cubicBezTo>
                    <a:cubicBezTo>
                      <a:pt x="25" y="6"/>
                      <a:pt x="24" y="6"/>
                      <a:pt x="22" y="5"/>
                    </a:cubicBezTo>
                    <a:cubicBezTo>
                      <a:pt x="20" y="5"/>
                      <a:pt x="19" y="5"/>
                      <a:pt x="18" y="4"/>
                    </a:cubicBezTo>
                    <a:cubicBezTo>
                      <a:pt x="17" y="3"/>
                      <a:pt x="15" y="2"/>
                      <a:pt x="14" y="2"/>
                    </a:cubicBezTo>
                    <a:cubicBezTo>
                      <a:pt x="13" y="1"/>
                      <a:pt x="12" y="2"/>
                      <a:pt x="11" y="2"/>
                    </a:cubicBezTo>
                    <a:cubicBezTo>
                      <a:pt x="9" y="2"/>
                      <a:pt x="8" y="1"/>
                      <a:pt x="7" y="1"/>
                    </a:cubicBezTo>
                    <a:cubicBezTo>
                      <a:pt x="3" y="0"/>
                      <a:pt x="2" y="2"/>
                      <a:pt x="0" y="5"/>
                    </a:cubicBezTo>
                    <a:cubicBezTo>
                      <a:pt x="2" y="5"/>
                      <a:pt x="3" y="6"/>
                      <a:pt x="4" y="7"/>
                    </a:cubicBezTo>
                    <a:cubicBezTo>
                      <a:pt x="5" y="8"/>
                      <a:pt x="5" y="9"/>
                      <a:pt x="6" y="10"/>
                    </a:cubicBezTo>
                    <a:cubicBezTo>
                      <a:pt x="7" y="12"/>
                      <a:pt x="11" y="12"/>
                      <a:pt x="13" y="13"/>
                    </a:cubicBezTo>
                    <a:cubicBezTo>
                      <a:pt x="15" y="14"/>
                      <a:pt x="19" y="14"/>
                      <a:pt x="21" y="16"/>
                    </a:cubicBezTo>
                    <a:cubicBezTo>
                      <a:pt x="22" y="17"/>
                      <a:pt x="22" y="18"/>
                      <a:pt x="23" y="19"/>
                    </a:cubicBezTo>
                    <a:cubicBezTo>
                      <a:pt x="23" y="21"/>
                      <a:pt x="24" y="21"/>
                      <a:pt x="26" y="22"/>
                    </a:cubicBezTo>
                    <a:cubicBezTo>
                      <a:pt x="29" y="24"/>
                      <a:pt x="30" y="24"/>
                      <a:pt x="31" y="28"/>
                    </a:cubicBezTo>
                    <a:cubicBezTo>
                      <a:pt x="31" y="31"/>
                      <a:pt x="32" y="34"/>
                      <a:pt x="33" y="38"/>
                    </a:cubicBezTo>
                    <a:cubicBezTo>
                      <a:pt x="34" y="41"/>
                      <a:pt x="36" y="44"/>
                      <a:pt x="35" y="48"/>
                    </a:cubicBezTo>
                    <a:cubicBezTo>
                      <a:pt x="34" y="50"/>
                      <a:pt x="32" y="52"/>
                      <a:pt x="31" y="55"/>
                    </a:cubicBezTo>
                    <a:cubicBezTo>
                      <a:pt x="33" y="57"/>
                      <a:pt x="35" y="58"/>
                      <a:pt x="38" y="56"/>
                    </a:cubicBezTo>
                    <a:cubicBezTo>
                      <a:pt x="40" y="55"/>
                      <a:pt x="43" y="55"/>
                      <a:pt x="45" y="56"/>
                    </a:cubicBezTo>
                    <a:cubicBezTo>
                      <a:pt x="47" y="57"/>
                      <a:pt x="48" y="57"/>
                      <a:pt x="50" y="56"/>
                    </a:cubicBezTo>
                    <a:cubicBezTo>
                      <a:pt x="51" y="55"/>
                      <a:pt x="51" y="53"/>
                      <a:pt x="53" y="53"/>
                    </a:cubicBezTo>
                    <a:cubicBezTo>
                      <a:pt x="57" y="53"/>
                      <a:pt x="55" y="54"/>
                      <a:pt x="56" y="56"/>
                    </a:cubicBezTo>
                    <a:cubicBezTo>
                      <a:pt x="56" y="57"/>
                      <a:pt x="60" y="58"/>
                      <a:pt x="61" y="59"/>
                    </a:cubicBezTo>
                    <a:cubicBezTo>
                      <a:pt x="61" y="60"/>
                      <a:pt x="62" y="60"/>
                      <a:pt x="63" y="61"/>
                    </a:cubicBezTo>
                    <a:cubicBezTo>
                      <a:pt x="63" y="62"/>
                      <a:pt x="62" y="62"/>
                      <a:pt x="63" y="63"/>
                    </a:cubicBezTo>
                    <a:cubicBezTo>
                      <a:pt x="64" y="65"/>
                      <a:pt x="68" y="63"/>
                      <a:pt x="69" y="65"/>
                    </a:cubicBezTo>
                    <a:cubicBezTo>
                      <a:pt x="70" y="65"/>
                      <a:pt x="72" y="66"/>
                      <a:pt x="73" y="66"/>
                    </a:cubicBezTo>
                    <a:cubicBezTo>
                      <a:pt x="74" y="66"/>
                      <a:pt x="76" y="65"/>
                      <a:pt x="78" y="65"/>
                    </a:cubicBezTo>
                    <a:cubicBezTo>
                      <a:pt x="78" y="65"/>
                      <a:pt x="80" y="64"/>
                      <a:pt x="81" y="64"/>
                    </a:cubicBezTo>
                    <a:cubicBezTo>
                      <a:pt x="82" y="63"/>
                      <a:pt x="82" y="63"/>
                      <a:pt x="83" y="63"/>
                    </a:cubicBezTo>
                    <a:cubicBezTo>
                      <a:pt x="84" y="63"/>
                      <a:pt x="85" y="63"/>
                      <a:pt x="86" y="63"/>
                    </a:cubicBezTo>
                    <a:cubicBezTo>
                      <a:pt x="87" y="63"/>
                      <a:pt x="88" y="64"/>
                      <a:pt x="88" y="64"/>
                    </a:cubicBezTo>
                    <a:cubicBezTo>
                      <a:pt x="89" y="64"/>
                      <a:pt x="89" y="63"/>
                      <a:pt x="90" y="63"/>
                    </a:cubicBezTo>
                    <a:cubicBezTo>
                      <a:pt x="92" y="63"/>
                      <a:pt x="93" y="63"/>
                      <a:pt x="94" y="62"/>
                    </a:cubicBezTo>
                    <a:cubicBezTo>
                      <a:pt x="96" y="62"/>
                      <a:pt x="97" y="61"/>
                      <a:pt x="99" y="61"/>
                    </a:cubicBezTo>
                    <a:cubicBezTo>
                      <a:pt x="100" y="60"/>
                      <a:pt x="103" y="57"/>
                      <a:pt x="105" y="57"/>
                    </a:cubicBezTo>
                    <a:cubicBezTo>
                      <a:pt x="107" y="57"/>
                      <a:pt x="111" y="58"/>
                      <a:pt x="112" y="60"/>
                    </a:cubicBezTo>
                    <a:cubicBezTo>
                      <a:pt x="114" y="62"/>
                      <a:pt x="116" y="64"/>
                      <a:pt x="119" y="64"/>
                    </a:cubicBezTo>
                    <a:cubicBezTo>
                      <a:pt x="121" y="64"/>
                      <a:pt x="122" y="63"/>
                      <a:pt x="123" y="64"/>
                    </a:cubicBezTo>
                    <a:cubicBezTo>
                      <a:pt x="124" y="64"/>
                      <a:pt x="125" y="66"/>
                      <a:pt x="126" y="66"/>
                    </a:cubicBezTo>
                    <a:cubicBezTo>
                      <a:pt x="129" y="68"/>
                      <a:pt x="131" y="66"/>
                      <a:pt x="131" y="63"/>
                    </a:cubicBezTo>
                    <a:cubicBezTo>
                      <a:pt x="132" y="60"/>
                      <a:pt x="129" y="58"/>
                      <a:pt x="126" y="57"/>
                    </a:cubicBezTo>
                    <a:cubicBezTo>
                      <a:pt x="125" y="56"/>
                      <a:pt x="124" y="56"/>
                      <a:pt x="124" y="55"/>
                    </a:cubicBezTo>
                    <a:cubicBezTo>
                      <a:pt x="124" y="55"/>
                      <a:pt x="124" y="54"/>
                      <a:pt x="124" y="53"/>
                    </a:cubicBezTo>
                    <a:cubicBezTo>
                      <a:pt x="123" y="53"/>
                      <a:pt x="123" y="53"/>
                      <a:pt x="123" y="52"/>
                    </a:cubicBezTo>
                    <a:cubicBezTo>
                      <a:pt x="122" y="50"/>
                      <a:pt x="122" y="50"/>
                      <a:pt x="124" y="49"/>
                    </a:cubicBezTo>
                    <a:cubicBezTo>
                      <a:pt x="124" y="48"/>
                      <a:pt x="125" y="48"/>
                      <a:pt x="125" y="48"/>
                    </a:cubicBezTo>
                    <a:cubicBezTo>
                      <a:pt x="126" y="47"/>
                      <a:pt x="126" y="46"/>
                      <a:pt x="127" y="46"/>
                    </a:cubicBezTo>
                    <a:cubicBezTo>
                      <a:pt x="127" y="43"/>
                      <a:pt x="123" y="45"/>
                      <a:pt x="123" y="43"/>
                    </a:cubicBezTo>
                    <a:cubicBezTo>
                      <a:pt x="122" y="42"/>
                      <a:pt x="123" y="45"/>
                      <a:pt x="123" y="43"/>
                    </a:cubicBezTo>
                    <a:close/>
                  </a:path>
                </a:pathLst>
              </a:custGeom>
              <a:solidFill>
                <a:srgbClr val="C34081"/>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9" name="Freeform 8">
                <a:extLst>
                  <a:ext uri="{FF2B5EF4-FFF2-40B4-BE49-F238E27FC236}">
                    <a16:creationId xmlns:a16="http://schemas.microsoft.com/office/drawing/2014/main" id="{5EC1B779-1512-D1EF-16D8-0A3AA56EE4BD}"/>
                  </a:ext>
                </a:extLst>
              </p:cNvPr>
              <p:cNvSpPr>
                <a:spLocks noEditPoints="1"/>
              </p:cNvSpPr>
              <p:nvPr/>
            </p:nvSpPr>
            <p:spPr bwMode="auto">
              <a:xfrm>
                <a:off x="11764963" y="5470525"/>
                <a:ext cx="419100" cy="346075"/>
              </a:xfrm>
              <a:custGeom>
                <a:avLst/>
                <a:gdLst>
                  <a:gd name="T0" fmla="*/ 10 w 110"/>
                  <a:gd name="T1" fmla="*/ 71 h 91"/>
                  <a:gd name="T2" fmla="*/ 0 w 110"/>
                  <a:gd name="T3" fmla="*/ 57 h 91"/>
                  <a:gd name="T4" fmla="*/ 8 w 110"/>
                  <a:gd name="T5" fmla="*/ 60 h 91"/>
                  <a:gd name="T6" fmla="*/ 11 w 110"/>
                  <a:gd name="T7" fmla="*/ 61 h 91"/>
                  <a:gd name="T8" fmla="*/ 20 w 110"/>
                  <a:gd name="T9" fmla="*/ 61 h 91"/>
                  <a:gd name="T10" fmla="*/ 24 w 110"/>
                  <a:gd name="T11" fmla="*/ 68 h 91"/>
                  <a:gd name="T12" fmla="*/ 27 w 110"/>
                  <a:gd name="T13" fmla="*/ 77 h 91"/>
                  <a:gd name="T14" fmla="*/ 66 w 110"/>
                  <a:gd name="T15" fmla="*/ 11 h 91"/>
                  <a:gd name="T16" fmla="*/ 60 w 110"/>
                  <a:gd name="T17" fmla="*/ 18 h 91"/>
                  <a:gd name="T18" fmla="*/ 49 w 110"/>
                  <a:gd name="T19" fmla="*/ 13 h 91"/>
                  <a:gd name="T20" fmla="*/ 42 w 110"/>
                  <a:gd name="T21" fmla="*/ 5 h 91"/>
                  <a:gd name="T22" fmla="*/ 39 w 110"/>
                  <a:gd name="T23" fmla="*/ 2 h 91"/>
                  <a:gd name="T24" fmla="*/ 34 w 110"/>
                  <a:gd name="T25" fmla="*/ 1 h 91"/>
                  <a:gd name="T26" fmla="*/ 30 w 110"/>
                  <a:gd name="T27" fmla="*/ 3 h 91"/>
                  <a:gd name="T28" fmla="*/ 29 w 110"/>
                  <a:gd name="T29" fmla="*/ 8 h 91"/>
                  <a:gd name="T30" fmla="*/ 37 w 110"/>
                  <a:gd name="T31" fmla="*/ 17 h 91"/>
                  <a:gd name="T32" fmla="*/ 30 w 110"/>
                  <a:gd name="T33" fmla="*/ 20 h 91"/>
                  <a:gd name="T34" fmla="*/ 19 w 110"/>
                  <a:gd name="T35" fmla="*/ 17 h 91"/>
                  <a:gd name="T36" fmla="*/ 9 w 110"/>
                  <a:gd name="T37" fmla="*/ 13 h 91"/>
                  <a:gd name="T38" fmla="*/ 6 w 110"/>
                  <a:gd name="T39" fmla="*/ 18 h 91"/>
                  <a:gd name="T40" fmla="*/ 9 w 110"/>
                  <a:gd name="T41" fmla="*/ 20 h 91"/>
                  <a:gd name="T42" fmla="*/ 10 w 110"/>
                  <a:gd name="T43" fmla="*/ 22 h 91"/>
                  <a:gd name="T44" fmla="*/ 17 w 110"/>
                  <a:gd name="T45" fmla="*/ 28 h 91"/>
                  <a:gd name="T46" fmla="*/ 15 w 110"/>
                  <a:gd name="T47" fmla="*/ 38 h 91"/>
                  <a:gd name="T48" fmla="*/ 24 w 110"/>
                  <a:gd name="T49" fmla="*/ 44 h 91"/>
                  <a:gd name="T50" fmla="*/ 17 w 110"/>
                  <a:gd name="T51" fmla="*/ 50 h 91"/>
                  <a:gd name="T52" fmla="*/ 22 w 110"/>
                  <a:gd name="T53" fmla="*/ 54 h 91"/>
                  <a:gd name="T54" fmla="*/ 31 w 110"/>
                  <a:gd name="T55" fmla="*/ 58 h 91"/>
                  <a:gd name="T56" fmla="*/ 34 w 110"/>
                  <a:gd name="T57" fmla="*/ 63 h 91"/>
                  <a:gd name="T58" fmla="*/ 35 w 110"/>
                  <a:gd name="T59" fmla="*/ 67 h 91"/>
                  <a:gd name="T60" fmla="*/ 32 w 110"/>
                  <a:gd name="T61" fmla="*/ 69 h 91"/>
                  <a:gd name="T62" fmla="*/ 34 w 110"/>
                  <a:gd name="T63" fmla="*/ 77 h 91"/>
                  <a:gd name="T64" fmla="*/ 44 w 110"/>
                  <a:gd name="T65" fmla="*/ 69 h 91"/>
                  <a:gd name="T66" fmla="*/ 51 w 110"/>
                  <a:gd name="T67" fmla="*/ 63 h 91"/>
                  <a:gd name="T68" fmla="*/ 59 w 110"/>
                  <a:gd name="T69" fmla="*/ 57 h 91"/>
                  <a:gd name="T70" fmla="*/ 63 w 110"/>
                  <a:gd name="T71" fmla="*/ 57 h 91"/>
                  <a:gd name="T72" fmla="*/ 69 w 110"/>
                  <a:gd name="T73" fmla="*/ 66 h 91"/>
                  <a:gd name="T74" fmla="*/ 69 w 110"/>
                  <a:gd name="T75" fmla="*/ 75 h 91"/>
                  <a:gd name="T76" fmla="*/ 67 w 110"/>
                  <a:gd name="T77" fmla="*/ 82 h 91"/>
                  <a:gd name="T78" fmla="*/ 73 w 110"/>
                  <a:gd name="T79" fmla="*/ 86 h 91"/>
                  <a:gd name="T80" fmla="*/ 80 w 110"/>
                  <a:gd name="T81" fmla="*/ 85 h 91"/>
                  <a:gd name="T82" fmla="*/ 81 w 110"/>
                  <a:gd name="T83" fmla="*/ 76 h 91"/>
                  <a:gd name="T84" fmla="*/ 85 w 110"/>
                  <a:gd name="T85" fmla="*/ 73 h 91"/>
                  <a:gd name="T86" fmla="*/ 87 w 110"/>
                  <a:gd name="T87" fmla="*/ 71 h 91"/>
                  <a:gd name="T88" fmla="*/ 90 w 110"/>
                  <a:gd name="T89" fmla="*/ 67 h 91"/>
                  <a:gd name="T90" fmla="*/ 90 w 110"/>
                  <a:gd name="T91" fmla="*/ 57 h 91"/>
                  <a:gd name="T92" fmla="*/ 92 w 110"/>
                  <a:gd name="T93" fmla="*/ 50 h 91"/>
                  <a:gd name="T94" fmla="*/ 98 w 110"/>
                  <a:gd name="T95" fmla="*/ 44 h 91"/>
                  <a:gd name="T96" fmla="*/ 110 w 110"/>
                  <a:gd name="T97" fmla="*/ 42 h 91"/>
                  <a:gd name="T98" fmla="*/ 97 w 110"/>
                  <a:gd name="T99" fmla="*/ 35 h 91"/>
                  <a:gd name="T100" fmla="*/ 90 w 110"/>
                  <a:gd name="T101" fmla="*/ 27 h 91"/>
                  <a:gd name="T102" fmla="*/ 79 w 110"/>
                  <a:gd name="T103" fmla="*/ 7 h 91"/>
                  <a:gd name="T104" fmla="*/ 72 w 110"/>
                  <a:gd name="T105" fmla="*/ 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0" h="91">
                    <a:moveTo>
                      <a:pt x="27" y="77"/>
                    </a:moveTo>
                    <a:cubicBezTo>
                      <a:pt x="20" y="78"/>
                      <a:pt x="15" y="75"/>
                      <a:pt x="10" y="71"/>
                    </a:cubicBezTo>
                    <a:cubicBezTo>
                      <a:pt x="8" y="69"/>
                      <a:pt x="6" y="67"/>
                      <a:pt x="4" y="64"/>
                    </a:cubicBezTo>
                    <a:cubicBezTo>
                      <a:pt x="3" y="62"/>
                      <a:pt x="2" y="59"/>
                      <a:pt x="0" y="57"/>
                    </a:cubicBezTo>
                    <a:cubicBezTo>
                      <a:pt x="0" y="55"/>
                      <a:pt x="3" y="55"/>
                      <a:pt x="5" y="56"/>
                    </a:cubicBezTo>
                    <a:cubicBezTo>
                      <a:pt x="8" y="56"/>
                      <a:pt x="6" y="58"/>
                      <a:pt x="8" y="60"/>
                    </a:cubicBezTo>
                    <a:cubicBezTo>
                      <a:pt x="8" y="60"/>
                      <a:pt x="9" y="60"/>
                      <a:pt x="10" y="60"/>
                    </a:cubicBezTo>
                    <a:cubicBezTo>
                      <a:pt x="11" y="60"/>
                      <a:pt x="11" y="61"/>
                      <a:pt x="11" y="61"/>
                    </a:cubicBezTo>
                    <a:cubicBezTo>
                      <a:pt x="13" y="62"/>
                      <a:pt x="13" y="61"/>
                      <a:pt x="15" y="61"/>
                    </a:cubicBezTo>
                    <a:cubicBezTo>
                      <a:pt x="17" y="60"/>
                      <a:pt x="20" y="59"/>
                      <a:pt x="20" y="61"/>
                    </a:cubicBezTo>
                    <a:cubicBezTo>
                      <a:pt x="21" y="64"/>
                      <a:pt x="18" y="65"/>
                      <a:pt x="22" y="67"/>
                    </a:cubicBezTo>
                    <a:cubicBezTo>
                      <a:pt x="22" y="67"/>
                      <a:pt x="24" y="67"/>
                      <a:pt x="24" y="68"/>
                    </a:cubicBezTo>
                    <a:cubicBezTo>
                      <a:pt x="24" y="69"/>
                      <a:pt x="23" y="70"/>
                      <a:pt x="24" y="71"/>
                    </a:cubicBezTo>
                    <a:cubicBezTo>
                      <a:pt x="24" y="74"/>
                      <a:pt x="25" y="75"/>
                      <a:pt x="27" y="77"/>
                    </a:cubicBezTo>
                    <a:close/>
                    <a:moveTo>
                      <a:pt x="72" y="6"/>
                    </a:moveTo>
                    <a:cubicBezTo>
                      <a:pt x="70" y="9"/>
                      <a:pt x="68" y="10"/>
                      <a:pt x="66" y="11"/>
                    </a:cubicBezTo>
                    <a:cubicBezTo>
                      <a:pt x="64" y="11"/>
                      <a:pt x="62" y="13"/>
                      <a:pt x="62" y="14"/>
                    </a:cubicBezTo>
                    <a:cubicBezTo>
                      <a:pt x="62" y="15"/>
                      <a:pt x="61" y="18"/>
                      <a:pt x="60" y="18"/>
                    </a:cubicBezTo>
                    <a:cubicBezTo>
                      <a:pt x="59" y="19"/>
                      <a:pt x="55" y="18"/>
                      <a:pt x="53" y="17"/>
                    </a:cubicBezTo>
                    <a:cubicBezTo>
                      <a:pt x="51" y="17"/>
                      <a:pt x="49" y="16"/>
                      <a:pt x="49" y="13"/>
                    </a:cubicBezTo>
                    <a:cubicBezTo>
                      <a:pt x="48" y="11"/>
                      <a:pt x="47" y="10"/>
                      <a:pt x="45" y="9"/>
                    </a:cubicBezTo>
                    <a:cubicBezTo>
                      <a:pt x="44" y="8"/>
                      <a:pt x="44" y="6"/>
                      <a:pt x="42" y="5"/>
                    </a:cubicBezTo>
                    <a:cubicBezTo>
                      <a:pt x="42" y="4"/>
                      <a:pt x="41" y="4"/>
                      <a:pt x="40" y="4"/>
                    </a:cubicBezTo>
                    <a:cubicBezTo>
                      <a:pt x="40" y="3"/>
                      <a:pt x="40" y="2"/>
                      <a:pt x="39" y="2"/>
                    </a:cubicBezTo>
                    <a:cubicBezTo>
                      <a:pt x="37" y="1"/>
                      <a:pt x="37" y="3"/>
                      <a:pt x="35" y="2"/>
                    </a:cubicBezTo>
                    <a:cubicBezTo>
                      <a:pt x="35" y="2"/>
                      <a:pt x="35" y="1"/>
                      <a:pt x="34" y="1"/>
                    </a:cubicBezTo>
                    <a:cubicBezTo>
                      <a:pt x="33" y="0"/>
                      <a:pt x="33" y="1"/>
                      <a:pt x="32" y="1"/>
                    </a:cubicBezTo>
                    <a:cubicBezTo>
                      <a:pt x="32" y="2"/>
                      <a:pt x="31" y="3"/>
                      <a:pt x="30" y="3"/>
                    </a:cubicBezTo>
                    <a:cubicBezTo>
                      <a:pt x="29" y="4"/>
                      <a:pt x="28" y="4"/>
                      <a:pt x="28" y="5"/>
                    </a:cubicBezTo>
                    <a:cubicBezTo>
                      <a:pt x="28" y="7"/>
                      <a:pt x="29" y="7"/>
                      <a:pt x="29" y="8"/>
                    </a:cubicBezTo>
                    <a:cubicBezTo>
                      <a:pt x="30" y="8"/>
                      <a:pt x="30" y="9"/>
                      <a:pt x="30" y="10"/>
                    </a:cubicBezTo>
                    <a:cubicBezTo>
                      <a:pt x="31" y="13"/>
                      <a:pt x="38" y="12"/>
                      <a:pt x="37" y="17"/>
                    </a:cubicBezTo>
                    <a:cubicBezTo>
                      <a:pt x="37" y="19"/>
                      <a:pt x="37" y="21"/>
                      <a:pt x="35" y="22"/>
                    </a:cubicBezTo>
                    <a:cubicBezTo>
                      <a:pt x="33" y="23"/>
                      <a:pt x="32" y="21"/>
                      <a:pt x="30" y="20"/>
                    </a:cubicBezTo>
                    <a:cubicBezTo>
                      <a:pt x="28" y="18"/>
                      <a:pt x="28" y="19"/>
                      <a:pt x="25" y="19"/>
                    </a:cubicBezTo>
                    <a:cubicBezTo>
                      <a:pt x="23" y="19"/>
                      <a:pt x="21" y="18"/>
                      <a:pt x="19" y="17"/>
                    </a:cubicBezTo>
                    <a:cubicBezTo>
                      <a:pt x="17" y="15"/>
                      <a:pt x="17" y="14"/>
                      <a:pt x="15" y="13"/>
                    </a:cubicBezTo>
                    <a:cubicBezTo>
                      <a:pt x="12" y="12"/>
                      <a:pt x="12" y="11"/>
                      <a:pt x="9" y="13"/>
                    </a:cubicBezTo>
                    <a:cubicBezTo>
                      <a:pt x="8" y="13"/>
                      <a:pt x="5" y="15"/>
                      <a:pt x="5" y="16"/>
                    </a:cubicBezTo>
                    <a:cubicBezTo>
                      <a:pt x="5" y="18"/>
                      <a:pt x="6" y="17"/>
                      <a:pt x="6" y="18"/>
                    </a:cubicBezTo>
                    <a:cubicBezTo>
                      <a:pt x="7" y="18"/>
                      <a:pt x="7" y="18"/>
                      <a:pt x="8" y="18"/>
                    </a:cubicBezTo>
                    <a:cubicBezTo>
                      <a:pt x="8" y="19"/>
                      <a:pt x="8" y="19"/>
                      <a:pt x="9" y="20"/>
                    </a:cubicBezTo>
                    <a:cubicBezTo>
                      <a:pt x="8" y="20"/>
                      <a:pt x="6" y="20"/>
                      <a:pt x="6" y="22"/>
                    </a:cubicBezTo>
                    <a:cubicBezTo>
                      <a:pt x="7" y="22"/>
                      <a:pt x="9" y="22"/>
                      <a:pt x="10" y="22"/>
                    </a:cubicBezTo>
                    <a:cubicBezTo>
                      <a:pt x="11" y="23"/>
                      <a:pt x="13" y="23"/>
                      <a:pt x="14" y="24"/>
                    </a:cubicBezTo>
                    <a:cubicBezTo>
                      <a:pt x="14" y="25"/>
                      <a:pt x="17" y="27"/>
                      <a:pt x="17" y="28"/>
                    </a:cubicBezTo>
                    <a:cubicBezTo>
                      <a:pt x="17" y="31"/>
                      <a:pt x="11" y="29"/>
                      <a:pt x="13" y="34"/>
                    </a:cubicBezTo>
                    <a:cubicBezTo>
                      <a:pt x="13" y="35"/>
                      <a:pt x="14" y="37"/>
                      <a:pt x="15" y="38"/>
                    </a:cubicBezTo>
                    <a:cubicBezTo>
                      <a:pt x="16" y="40"/>
                      <a:pt x="19" y="40"/>
                      <a:pt x="20" y="41"/>
                    </a:cubicBezTo>
                    <a:cubicBezTo>
                      <a:pt x="21" y="42"/>
                      <a:pt x="23" y="42"/>
                      <a:pt x="24" y="44"/>
                    </a:cubicBezTo>
                    <a:cubicBezTo>
                      <a:pt x="24" y="45"/>
                      <a:pt x="23" y="47"/>
                      <a:pt x="22" y="48"/>
                    </a:cubicBezTo>
                    <a:cubicBezTo>
                      <a:pt x="22" y="49"/>
                      <a:pt x="14" y="48"/>
                      <a:pt x="17" y="50"/>
                    </a:cubicBezTo>
                    <a:cubicBezTo>
                      <a:pt x="18" y="51"/>
                      <a:pt x="20" y="51"/>
                      <a:pt x="21" y="52"/>
                    </a:cubicBezTo>
                    <a:cubicBezTo>
                      <a:pt x="21" y="53"/>
                      <a:pt x="21" y="53"/>
                      <a:pt x="22" y="54"/>
                    </a:cubicBezTo>
                    <a:cubicBezTo>
                      <a:pt x="23" y="54"/>
                      <a:pt x="23" y="54"/>
                      <a:pt x="24" y="55"/>
                    </a:cubicBezTo>
                    <a:cubicBezTo>
                      <a:pt x="25" y="55"/>
                      <a:pt x="30" y="62"/>
                      <a:pt x="31" y="58"/>
                    </a:cubicBezTo>
                    <a:cubicBezTo>
                      <a:pt x="32" y="60"/>
                      <a:pt x="33" y="59"/>
                      <a:pt x="34" y="60"/>
                    </a:cubicBezTo>
                    <a:cubicBezTo>
                      <a:pt x="35" y="61"/>
                      <a:pt x="35" y="62"/>
                      <a:pt x="34" y="63"/>
                    </a:cubicBezTo>
                    <a:cubicBezTo>
                      <a:pt x="33" y="63"/>
                      <a:pt x="32" y="63"/>
                      <a:pt x="32" y="64"/>
                    </a:cubicBezTo>
                    <a:cubicBezTo>
                      <a:pt x="32" y="65"/>
                      <a:pt x="34" y="66"/>
                      <a:pt x="35" y="67"/>
                    </a:cubicBezTo>
                    <a:cubicBezTo>
                      <a:pt x="35" y="67"/>
                      <a:pt x="36" y="69"/>
                      <a:pt x="36" y="69"/>
                    </a:cubicBezTo>
                    <a:cubicBezTo>
                      <a:pt x="35" y="70"/>
                      <a:pt x="33" y="69"/>
                      <a:pt x="32" y="69"/>
                    </a:cubicBezTo>
                    <a:cubicBezTo>
                      <a:pt x="31" y="70"/>
                      <a:pt x="33" y="71"/>
                      <a:pt x="33" y="71"/>
                    </a:cubicBezTo>
                    <a:cubicBezTo>
                      <a:pt x="34" y="73"/>
                      <a:pt x="33" y="75"/>
                      <a:pt x="34" y="77"/>
                    </a:cubicBezTo>
                    <a:cubicBezTo>
                      <a:pt x="37" y="77"/>
                      <a:pt x="38" y="72"/>
                      <a:pt x="41" y="71"/>
                    </a:cubicBezTo>
                    <a:cubicBezTo>
                      <a:pt x="42" y="70"/>
                      <a:pt x="43" y="70"/>
                      <a:pt x="44" y="69"/>
                    </a:cubicBezTo>
                    <a:cubicBezTo>
                      <a:pt x="45" y="68"/>
                      <a:pt x="46" y="66"/>
                      <a:pt x="47" y="65"/>
                    </a:cubicBezTo>
                    <a:cubicBezTo>
                      <a:pt x="49" y="64"/>
                      <a:pt x="50" y="64"/>
                      <a:pt x="51" y="63"/>
                    </a:cubicBezTo>
                    <a:cubicBezTo>
                      <a:pt x="52" y="62"/>
                      <a:pt x="53" y="62"/>
                      <a:pt x="54" y="61"/>
                    </a:cubicBezTo>
                    <a:cubicBezTo>
                      <a:pt x="56" y="60"/>
                      <a:pt x="59" y="60"/>
                      <a:pt x="59" y="57"/>
                    </a:cubicBezTo>
                    <a:cubicBezTo>
                      <a:pt x="60" y="57"/>
                      <a:pt x="60" y="57"/>
                      <a:pt x="61" y="57"/>
                    </a:cubicBezTo>
                    <a:cubicBezTo>
                      <a:pt x="62" y="57"/>
                      <a:pt x="62" y="57"/>
                      <a:pt x="63" y="57"/>
                    </a:cubicBezTo>
                    <a:cubicBezTo>
                      <a:pt x="64" y="57"/>
                      <a:pt x="65" y="58"/>
                      <a:pt x="66" y="59"/>
                    </a:cubicBezTo>
                    <a:cubicBezTo>
                      <a:pt x="67" y="61"/>
                      <a:pt x="71" y="63"/>
                      <a:pt x="69" y="66"/>
                    </a:cubicBezTo>
                    <a:cubicBezTo>
                      <a:pt x="68" y="67"/>
                      <a:pt x="65" y="67"/>
                      <a:pt x="66" y="70"/>
                    </a:cubicBezTo>
                    <a:cubicBezTo>
                      <a:pt x="66" y="71"/>
                      <a:pt x="70" y="73"/>
                      <a:pt x="69" y="75"/>
                    </a:cubicBezTo>
                    <a:cubicBezTo>
                      <a:pt x="67" y="76"/>
                      <a:pt x="64" y="75"/>
                      <a:pt x="63" y="78"/>
                    </a:cubicBezTo>
                    <a:cubicBezTo>
                      <a:pt x="63" y="80"/>
                      <a:pt x="66" y="81"/>
                      <a:pt x="67" y="82"/>
                    </a:cubicBezTo>
                    <a:cubicBezTo>
                      <a:pt x="68" y="83"/>
                      <a:pt x="68" y="84"/>
                      <a:pt x="70" y="84"/>
                    </a:cubicBezTo>
                    <a:cubicBezTo>
                      <a:pt x="71" y="85"/>
                      <a:pt x="72" y="85"/>
                      <a:pt x="73" y="86"/>
                    </a:cubicBezTo>
                    <a:cubicBezTo>
                      <a:pt x="74" y="88"/>
                      <a:pt x="75" y="91"/>
                      <a:pt x="78" y="89"/>
                    </a:cubicBezTo>
                    <a:cubicBezTo>
                      <a:pt x="78" y="88"/>
                      <a:pt x="80" y="86"/>
                      <a:pt x="80" y="85"/>
                    </a:cubicBezTo>
                    <a:cubicBezTo>
                      <a:pt x="80" y="83"/>
                      <a:pt x="79" y="81"/>
                      <a:pt x="79" y="80"/>
                    </a:cubicBezTo>
                    <a:cubicBezTo>
                      <a:pt x="79" y="78"/>
                      <a:pt x="81" y="77"/>
                      <a:pt x="81" y="76"/>
                    </a:cubicBezTo>
                    <a:cubicBezTo>
                      <a:pt x="83" y="74"/>
                      <a:pt x="82" y="73"/>
                      <a:pt x="83" y="70"/>
                    </a:cubicBezTo>
                    <a:cubicBezTo>
                      <a:pt x="84" y="70"/>
                      <a:pt x="84" y="73"/>
                      <a:pt x="85" y="73"/>
                    </a:cubicBezTo>
                    <a:cubicBezTo>
                      <a:pt x="85" y="74"/>
                      <a:pt x="85" y="74"/>
                      <a:pt x="84" y="75"/>
                    </a:cubicBezTo>
                    <a:cubicBezTo>
                      <a:pt x="86" y="76"/>
                      <a:pt x="87" y="73"/>
                      <a:pt x="87" y="71"/>
                    </a:cubicBezTo>
                    <a:cubicBezTo>
                      <a:pt x="87" y="70"/>
                      <a:pt x="87" y="69"/>
                      <a:pt x="88" y="68"/>
                    </a:cubicBezTo>
                    <a:cubicBezTo>
                      <a:pt x="89" y="67"/>
                      <a:pt x="89" y="68"/>
                      <a:pt x="90" y="67"/>
                    </a:cubicBezTo>
                    <a:cubicBezTo>
                      <a:pt x="92" y="65"/>
                      <a:pt x="89" y="63"/>
                      <a:pt x="89" y="61"/>
                    </a:cubicBezTo>
                    <a:cubicBezTo>
                      <a:pt x="88" y="60"/>
                      <a:pt x="89" y="58"/>
                      <a:pt x="90" y="57"/>
                    </a:cubicBezTo>
                    <a:cubicBezTo>
                      <a:pt x="90" y="55"/>
                      <a:pt x="90" y="54"/>
                      <a:pt x="91" y="53"/>
                    </a:cubicBezTo>
                    <a:cubicBezTo>
                      <a:pt x="91" y="52"/>
                      <a:pt x="92" y="51"/>
                      <a:pt x="92" y="50"/>
                    </a:cubicBezTo>
                    <a:cubicBezTo>
                      <a:pt x="92" y="49"/>
                      <a:pt x="92" y="48"/>
                      <a:pt x="92" y="47"/>
                    </a:cubicBezTo>
                    <a:cubicBezTo>
                      <a:pt x="93" y="45"/>
                      <a:pt x="96" y="44"/>
                      <a:pt x="98" y="44"/>
                    </a:cubicBezTo>
                    <a:cubicBezTo>
                      <a:pt x="100" y="43"/>
                      <a:pt x="101" y="42"/>
                      <a:pt x="103" y="41"/>
                    </a:cubicBezTo>
                    <a:cubicBezTo>
                      <a:pt x="106" y="39"/>
                      <a:pt x="107" y="42"/>
                      <a:pt x="110" y="42"/>
                    </a:cubicBezTo>
                    <a:cubicBezTo>
                      <a:pt x="110" y="40"/>
                      <a:pt x="108" y="37"/>
                      <a:pt x="105" y="36"/>
                    </a:cubicBezTo>
                    <a:cubicBezTo>
                      <a:pt x="103" y="35"/>
                      <a:pt x="100" y="35"/>
                      <a:pt x="97" y="35"/>
                    </a:cubicBezTo>
                    <a:cubicBezTo>
                      <a:pt x="95" y="34"/>
                      <a:pt x="94" y="33"/>
                      <a:pt x="93" y="31"/>
                    </a:cubicBezTo>
                    <a:cubicBezTo>
                      <a:pt x="92" y="30"/>
                      <a:pt x="90" y="28"/>
                      <a:pt x="90" y="27"/>
                    </a:cubicBezTo>
                    <a:cubicBezTo>
                      <a:pt x="86" y="24"/>
                      <a:pt x="86" y="17"/>
                      <a:pt x="84" y="13"/>
                    </a:cubicBezTo>
                    <a:cubicBezTo>
                      <a:pt x="83" y="11"/>
                      <a:pt x="81" y="10"/>
                      <a:pt x="79" y="7"/>
                    </a:cubicBezTo>
                    <a:cubicBezTo>
                      <a:pt x="78" y="5"/>
                      <a:pt x="77" y="3"/>
                      <a:pt x="75" y="1"/>
                    </a:cubicBezTo>
                    <a:cubicBezTo>
                      <a:pt x="73" y="3"/>
                      <a:pt x="72" y="5"/>
                      <a:pt x="72" y="6"/>
                    </a:cubicBezTo>
                    <a:cubicBezTo>
                      <a:pt x="71" y="8"/>
                      <a:pt x="72" y="5"/>
                      <a:pt x="72" y="6"/>
                    </a:cubicBez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60" name="Freeform 9">
                <a:extLst>
                  <a:ext uri="{FF2B5EF4-FFF2-40B4-BE49-F238E27FC236}">
                    <a16:creationId xmlns:a16="http://schemas.microsoft.com/office/drawing/2014/main" id="{5F2B7752-362B-E673-A0CD-C38C3E07B301}"/>
                  </a:ext>
                </a:extLst>
              </p:cNvPr>
              <p:cNvSpPr>
                <a:spLocks/>
              </p:cNvSpPr>
              <p:nvPr/>
            </p:nvSpPr>
            <p:spPr bwMode="auto">
              <a:xfrm>
                <a:off x="11669713" y="5530850"/>
                <a:ext cx="236538" cy="233362"/>
              </a:xfrm>
              <a:custGeom>
                <a:avLst/>
                <a:gdLst>
                  <a:gd name="T0" fmla="*/ 26 w 62"/>
                  <a:gd name="T1" fmla="*/ 1 h 61"/>
                  <a:gd name="T2" fmla="*/ 22 w 62"/>
                  <a:gd name="T3" fmla="*/ 2 h 61"/>
                  <a:gd name="T4" fmla="*/ 19 w 62"/>
                  <a:gd name="T5" fmla="*/ 3 h 61"/>
                  <a:gd name="T6" fmla="*/ 13 w 62"/>
                  <a:gd name="T7" fmla="*/ 2 h 61"/>
                  <a:gd name="T8" fmla="*/ 11 w 62"/>
                  <a:gd name="T9" fmla="*/ 3 h 61"/>
                  <a:gd name="T10" fmla="*/ 8 w 62"/>
                  <a:gd name="T11" fmla="*/ 4 h 61"/>
                  <a:gd name="T12" fmla="*/ 4 w 62"/>
                  <a:gd name="T13" fmla="*/ 5 h 61"/>
                  <a:gd name="T14" fmla="*/ 0 w 62"/>
                  <a:gd name="T15" fmla="*/ 4 h 61"/>
                  <a:gd name="T16" fmla="*/ 1 w 62"/>
                  <a:gd name="T17" fmla="*/ 8 h 61"/>
                  <a:gd name="T18" fmla="*/ 3 w 62"/>
                  <a:gd name="T19" fmla="*/ 10 h 61"/>
                  <a:gd name="T20" fmla="*/ 3 w 62"/>
                  <a:gd name="T21" fmla="*/ 17 h 61"/>
                  <a:gd name="T22" fmla="*/ 2 w 62"/>
                  <a:gd name="T23" fmla="*/ 23 h 61"/>
                  <a:gd name="T24" fmla="*/ 5 w 62"/>
                  <a:gd name="T25" fmla="*/ 29 h 61"/>
                  <a:gd name="T26" fmla="*/ 9 w 62"/>
                  <a:gd name="T27" fmla="*/ 33 h 61"/>
                  <a:gd name="T28" fmla="*/ 16 w 62"/>
                  <a:gd name="T29" fmla="*/ 32 h 61"/>
                  <a:gd name="T30" fmla="*/ 21 w 62"/>
                  <a:gd name="T31" fmla="*/ 36 h 61"/>
                  <a:gd name="T32" fmla="*/ 25 w 62"/>
                  <a:gd name="T33" fmla="*/ 41 h 61"/>
                  <a:gd name="T34" fmla="*/ 30 w 62"/>
                  <a:gd name="T35" fmla="*/ 40 h 61"/>
                  <a:gd name="T36" fmla="*/ 33 w 62"/>
                  <a:gd name="T37" fmla="*/ 44 h 61"/>
                  <a:gd name="T38" fmla="*/ 35 w 62"/>
                  <a:gd name="T39" fmla="*/ 44 h 61"/>
                  <a:gd name="T40" fmla="*/ 36 w 62"/>
                  <a:gd name="T41" fmla="*/ 45 h 61"/>
                  <a:gd name="T42" fmla="*/ 41 w 62"/>
                  <a:gd name="T43" fmla="*/ 44 h 61"/>
                  <a:gd name="T44" fmla="*/ 45 w 62"/>
                  <a:gd name="T45" fmla="*/ 44 h 61"/>
                  <a:gd name="T46" fmla="*/ 45 w 62"/>
                  <a:gd name="T47" fmla="*/ 48 h 61"/>
                  <a:gd name="T48" fmla="*/ 49 w 62"/>
                  <a:gd name="T49" fmla="*/ 52 h 61"/>
                  <a:gd name="T50" fmla="*/ 49 w 62"/>
                  <a:gd name="T51" fmla="*/ 56 h 61"/>
                  <a:gd name="T52" fmla="*/ 52 w 62"/>
                  <a:gd name="T53" fmla="*/ 61 h 61"/>
                  <a:gd name="T54" fmla="*/ 59 w 62"/>
                  <a:gd name="T55" fmla="*/ 61 h 61"/>
                  <a:gd name="T56" fmla="*/ 58 w 62"/>
                  <a:gd name="T57" fmla="*/ 56 h 61"/>
                  <a:gd name="T58" fmla="*/ 57 w 62"/>
                  <a:gd name="T59" fmla="*/ 53 h 61"/>
                  <a:gd name="T60" fmla="*/ 60 w 62"/>
                  <a:gd name="T61" fmla="*/ 54 h 61"/>
                  <a:gd name="T62" fmla="*/ 60 w 62"/>
                  <a:gd name="T63" fmla="*/ 51 h 61"/>
                  <a:gd name="T64" fmla="*/ 57 w 62"/>
                  <a:gd name="T65" fmla="*/ 49 h 61"/>
                  <a:gd name="T66" fmla="*/ 59 w 62"/>
                  <a:gd name="T67" fmla="*/ 47 h 61"/>
                  <a:gd name="T68" fmla="*/ 59 w 62"/>
                  <a:gd name="T69" fmla="*/ 44 h 61"/>
                  <a:gd name="T70" fmla="*/ 56 w 62"/>
                  <a:gd name="T71" fmla="*/ 42 h 61"/>
                  <a:gd name="T72" fmla="*/ 49 w 62"/>
                  <a:gd name="T73" fmla="*/ 39 h 61"/>
                  <a:gd name="T74" fmla="*/ 47 w 62"/>
                  <a:gd name="T75" fmla="*/ 38 h 61"/>
                  <a:gd name="T76" fmla="*/ 46 w 62"/>
                  <a:gd name="T77" fmla="*/ 36 h 61"/>
                  <a:gd name="T78" fmla="*/ 42 w 62"/>
                  <a:gd name="T79" fmla="*/ 34 h 61"/>
                  <a:gd name="T80" fmla="*/ 47 w 62"/>
                  <a:gd name="T81" fmla="*/ 32 h 61"/>
                  <a:gd name="T82" fmla="*/ 49 w 62"/>
                  <a:gd name="T83" fmla="*/ 28 h 61"/>
                  <a:gd name="T84" fmla="*/ 45 w 62"/>
                  <a:gd name="T85" fmla="*/ 25 h 61"/>
                  <a:gd name="T86" fmla="*/ 41 w 62"/>
                  <a:gd name="T87" fmla="*/ 22 h 61"/>
                  <a:gd name="T88" fmla="*/ 38 w 62"/>
                  <a:gd name="T89" fmla="*/ 18 h 61"/>
                  <a:gd name="T90" fmla="*/ 42 w 62"/>
                  <a:gd name="T91" fmla="*/ 12 h 61"/>
                  <a:gd name="T92" fmla="*/ 39 w 62"/>
                  <a:gd name="T93" fmla="*/ 8 h 61"/>
                  <a:gd name="T94" fmla="*/ 35 w 62"/>
                  <a:gd name="T95" fmla="*/ 6 h 61"/>
                  <a:gd name="T96" fmla="*/ 31 w 62"/>
                  <a:gd name="T97" fmla="*/ 6 h 61"/>
                  <a:gd name="T98" fmla="*/ 34 w 62"/>
                  <a:gd name="T99" fmla="*/ 4 h 61"/>
                  <a:gd name="T100" fmla="*/ 32 w 62"/>
                  <a:gd name="T101" fmla="*/ 2 h 61"/>
                  <a:gd name="T102" fmla="*/ 30 w 62"/>
                  <a:gd name="T103" fmla="*/ 0 h 61"/>
                  <a:gd name="T104" fmla="*/ 26 w 62"/>
                  <a:gd name="T105"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61">
                    <a:moveTo>
                      <a:pt x="26" y="1"/>
                    </a:moveTo>
                    <a:cubicBezTo>
                      <a:pt x="24" y="3"/>
                      <a:pt x="23" y="2"/>
                      <a:pt x="22" y="2"/>
                    </a:cubicBezTo>
                    <a:cubicBezTo>
                      <a:pt x="21" y="2"/>
                      <a:pt x="20" y="3"/>
                      <a:pt x="19" y="3"/>
                    </a:cubicBezTo>
                    <a:cubicBezTo>
                      <a:pt x="17" y="3"/>
                      <a:pt x="14" y="1"/>
                      <a:pt x="13" y="2"/>
                    </a:cubicBezTo>
                    <a:cubicBezTo>
                      <a:pt x="12" y="2"/>
                      <a:pt x="12" y="3"/>
                      <a:pt x="11" y="3"/>
                    </a:cubicBezTo>
                    <a:cubicBezTo>
                      <a:pt x="10" y="3"/>
                      <a:pt x="9" y="3"/>
                      <a:pt x="8" y="4"/>
                    </a:cubicBezTo>
                    <a:cubicBezTo>
                      <a:pt x="7" y="4"/>
                      <a:pt x="5" y="5"/>
                      <a:pt x="4" y="5"/>
                    </a:cubicBezTo>
                    <a:cubicBezTo>
                      <a:pt x="3" y="5"/>
                      <a:pt x="1" y="4"/>
                      <a:pt x="0" y="4"/>
                    </a:cubicBezTo>
                    <a:cubicBezTo>
                      <a:pt x="0" y="6"/>
                      <a:pt x="0" y="6"/>
                      <a:pt x="1" y="8"/>
                    </a:cubicBezTo>
                    <a:cubicBezTo>
                      <a:pt x="1" y="8"/>
                      <a:pt x="2" y="9"/>
                      <a:pt x="3" y="10"/>
                    </a:cubicBezTo>
                    <a:cubicBezTo>
                      <a:pt x="4" y="12"/>
                      <a:pt x="4" y="14"/>
                      <a:pt x="3" y="17"/>
                    </a:cubicBezTo>
                    <a:cubicBezTo>
                      <a:pt x="3" y="19"/>
                      <a:pt x="1" y="21"/>
                      <a:pt x="2" y="23"/>
                    </a:cubicBezTo>
                    <a:cubicBezTo>
                      <a:pt x="3" y="25"/>
                      <a:pt x="4" y="27"/>
                      <a:pt x="5" y="29"/>
                    </a:cubicBezTo>
                    <a:cubicBezTo>
                      <a:pt x="6" y="31"/>
                      <a:pt x="7" y="32"/>
                      <a:pt x="9" y="33"/>
                    </a:cubicBezTo>
                    <a:cubicBezTo>
                      <a:pt x="12" y="33"/>
                      <a:pt x="14" y="32"/>
                      <a:pt x="16" y="32"/>
                    </a:cubicBezTo>
                    <a:cubicBezTo>
                      <a:pt x="18" y="33"/>
                      <a:pt x="20" y="35"/>
                      <a:pt x="21" y="36"/>
                    </a:cubicBezTo>
                    <a:cubicBezTo>
                      <a:pt x="23" y="38"/>
                      <a:pt x="25" y="39"/>
                      <a:pt x="25" y="41"/>
                    </a:cubicBezTo>
                    <a:cubicBezTo>
                      <a:pt x="25" y="39"/>
                      <a:pt x="28" y="39"/>
                      <a:pt x="30" y="40"/>
                    </a:cubicBezTo>
                    <a:cubicBezTo>
                      <a:pt x="33" y="40"/>
                      <a:pt x="31" y="42"/>
                      <a:pt x="33" y="44"/>
                    </a:cubicBezTo>
                    <a:cubicBezTo>
                      <a:pt x="33" y="44"/>
                      <a:pt x="34" y="44"/>
                      <a:pt x="35" y="44"/>
                    </a:cubicBezTo>
                    <a:cubicBezTo>
                      <a:pt x="36" y="44"/>
                      <a:pt x="36" y="45"/>
                      <a:pt x="36" y="45"/>
                    </a:cubicBezTo>
                    <a:cubicBezTo>
                      <a:pt x="38" y="46"/>
                      <a:pt x="39" y="45"/>
                      <a:pt x="41" y="44"/>
                    </a:cubicBezTo>
                    <a:cubicBezTo>
                      <a:pt x="42" y="44"/>
                      <a:pt x="44" y="43"/>
                      <a:pt x="45" y="44"/>
                    </a:cubicBezTo>
                    <a:cubicBezTo>
                      <a:pt x="46" y="45"/>
                      <a:pt x="45" y="47"/>
                      <a:pt x="45" y="48"/>
                    </a:cubicBezTo>
                    <a:cubicBezTo>
                      <a:pt x="45" y="51"/>
                      <a:pt x="48" y="50"/>
                      <a:pt x="49" y="52"/>
                    </a:cubicBezTo>
                    <a:cubicBezTo>
                      <a:pt x="49" y="53"/>
                      <a:pt x="48" y="55"/>
                      <a:pt x="49" y="56"/>
                    </a:cubicBezTo>
                    <a:cubicBezTo>
                      <a:pt x="49" y="58"/>
                      <a:pt x="51" y="60"/>
                      <a:pt x="52" y="61"/>
                    </a:cubicBezTo>
                    <a:cubicBezTo>
                      <a:pt x="54" y="61"/>
                      <a:pt x="56" y="60"/>
                      <a:pt x="59" y="61"/>
                    </a:cubicBezTo>
                    <a:cubicBezTo>
                      <a:pt x="58" y="59"/>
                      <a:pt x="59" y="57"/>
                      <a:pt x="58" y="56"/>
                    </a:cubicBezTo>
                    <a:cubicBezTo>
                      <a:pt x="58" y="55"/>
                      <a:pt x="56" y="54"/>
                      <a:pt x="57" y="53"/>
                    </a:cubicBezTo>
                    <a:cubicBezTo>
                      <a:pt x="58" y="53"/>
                      <a:pt x="60" y="54"/>
                      <a:pt x="60" y="54"/>
                    </a:cubicBezTo>
                    <a:cubicBezTo>
                      <a:pt x="62" y="53"/>
                      <a:pt x="60" y="51"/>
                      <a:pt x="60" y="51"/>
                    </a:cubicBezTo>
                    <a:cubicBezTo>
                      <a:pt x="59" y="50"/>
                      <a:pt x="57" y="49"/>
                      <a:pt x="57" y="49"/>
                    </a:cubicBezTo>
                    <a:cubicBezTo>
                      <a:pt x="56" y="47"/>
                      <a:pt x="58" y="47"/>
                      <a:pt x="59" y="47"/>
                    </a:cubicBezTo>
                    <a:cubicBezTo>
                      <a:pt x="59" y="46"/>
                      <a:pt x="60" y="45"/>
                      <a:pt x="59" y="44"/>
                    </a:cubicBezTo>
                    <a:cubicBezTo>
                      <a:pt x="58" y="43"/>
                      <a:pt x="57" y="44"/>
                      <a:pt x="56" y="42"/>
                    </a:cubicBezTo>
                    <a:cubicBezTo>
                      <a:pt x="55" y="46"/>
                      <a:pt x="50" y="39"/>
                      <a:pt x="49" y="39"/>
                    </a:cubicBezTo>
                    <a:cubicBezTo>
                      <a:pt x="49" y="38"/>
                      <a:pt x="48" y="38"/>
                      <a:pt x="47" y="38"/>
                    </a:cubicBezTo>
                    <a:cubicBezTo>
                      <a:pt x="46" y="37"/>
                      <a:pt x="46" y="37"/>
                      <a:pt x="46" y="36"/>
                    </a:cubicBezTo>
                    <a:cubicBezTo>
                      <a:pt x="45" y="35"/>
                      <a:pt x="43" y="35"/>
                      <a:pt x="42" y="34"/>
                    </a:cubicBezTo>
                    <a:cubicBezTo>
                      <a:pt x="39" y="32"/>
                      <a:pt x="47" y="33"/>
                      <a:pt x="47" y="32"/>
                    </a:cubicBezTo>
                    <a:cubicBezTo>
                      <a:pt x="48" y="31"/>
                      <a:pt x="49" y="29"/>
                      <a:pt x="49" y="28"/>
                    </a:cubicBezTo>
                    <a:cubicBezTo>
                      <a:pt x="49" y="26"/>
                      <a:pt x="47" y="26"/>
                      <a:pt x="45" y="25"/>
                    </a:cubicBezTo>
                    <a:cubicBezTo>
                      <a:pt x="44" y="24"/>
                      <a:pt x="42" y="24"/>
                      <a:pt x="41" y="22"/>
                    </a:cubicBezTo>
                    <a:cubicBezTo>
                      <a:pt x="40" y="21"/>
                      <a:pt x="38" y="19"/>
                      <a:pt x="38" y="18"/>
                    </a:cubicBezTo>
                    <a:cubicBezTo>
                      <a:pt x="36" y="13"/>
                      <a:pt x="42" y="15"/>
                      <a:pt x="42" y="12"/>
                    </a:cubicBezTo>
                    <a:cubicBezTo>
                      <a:pt x="42" y="11"/>
                      <a:pt x="39" y="9"/>
                      <a:pt x="39" y="8"/>
                    </a:cubicBezTo>
                    <a:cubicBezTo>
                      <a:pt x="38" y="7"/>
                      <a:pt x="36" y="7"/>
                      <a:pt x="35" y="6"/>
                    </a:cubicBezTo>
                    <a:cubicBezTo>
                      <a:pt x="34" y="6"/>
                      <a:pt x="32" y="6"/>
                      <a:pt x="31" y="6"/>
                    </a:cubicBezTo>
                    <a:cubicBezTo>
                      <a:pt x="30" y="4"/>
                      <a:pt x="33" y="4"/>
                      <a:pt x="34" y="4"/>
                    </a:cubicBezTo>
                    <a:cubicBezTo>
                      <a:pt x="33" y="3"/>
                      <a:pt x="32" y="2"/>
                      <a:pt x="32" y="2"/>
                    </a:cubicBezTo>
                    <a:cubicBezTo>
                      <a:pt x="31" y="1"/>
                      <a:pt x="29" y="2"/>
                      <a:pt x="30" y="0"/>
                    </a:cubicBezTo>
                    <a:cubicBezTo>
                      <a:pt x="28" y="0"/>
                      <a:pt x="27" y="0"/>
                      <a:pt x="26" y="1"/>
                    </a:cubicBezTo>
                    <a:close/>
                  </a:path>
                </a:pathLst>
              </a:custGeom>
              <a:solidFill>
                <a:srgbClr val="D9D9D9"/>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grpSp>
        <p:sp>
          <p:nvSpPr>
            <p:cNvPr id="10" name="Freeform 10">
              <a:extLst>
                <a:ext uri="{FF2B5EF4-FFF2-40B4-BE49-F238E27FC236}">
                  <a16:creationId xmlns:a16="http://schemas.microsoft.com/office/drawing/2014/main" id="{DE2D2D09-9FE5-E5B1-F5A8-12B1B907C45C}"/>
                </a:ext>
              </a:extLst>
            </p:cNvPr>
            <p:cNvSpPr>
              <a:spLocks/>
            </p:cNvSpPr>
            <p:nvPr/>
          </p:nvSpPr>
          <p:spPr bwMode="auto">
            <a:xfrm>
              <a:off x="10079038" y="4311650"/>
              <a:ext cx="1343025" cy="911225"/>
            </a:xfrm>
            <a:custGeom>
              <a:avLst/>
              <a:gdLst>
                <a:gd name="T0" fmla="*/ 319 w 353"/>
                <a:gd name="T1" fmla="*/ 146 h 239"/>
                <a:gd name="T2" fmla="*/ 344 w 353"/>
                <a:gd name="T3" fmla="*/ 140 h 239"/>
                <a:gd name="T4" fmla="*/ 350 w 353"/>
                <a:gd name="T5" fmla="*/ 128 h 239"/>
                <a:gd name="T6" fmla="*/ 351 w 353"/>
                <a:gd name="T7" fmla="*/ 111 h 239"/>
                <a:gd name="T8" fmla="*/ 352 w 353"/>
                <a:gd name="T9" fmla="*/ 93 h 239"/>
                <a:gd name="T10" fmla="*/ 341 w 353"/>
                <a:gd name="T11" fmla="*/ 83 h 239"/>
                <a:gd name="T12" fmla="*/ 322 w 353"/>
                <a:gd name="T13" fmla="*/ 77 h 239"/>
                <a:gd name="T14" fmla="*/ 306 w 353"/>
                <a:gd name="T15" fmla="*/ 74 h 239"/>
                <a:gd name="T16" fmla="*/ 276 w 353"/>
                <a:gd name="T17" fmla="*/ 66 h 239"/>
                <a:gd name="T18" fmla="*/ 260 w 353"/>
                <a:gd name="T19" fmla="*/ 60 h 239"/>
                <a:gd name="T20" fmla="*/ 259 w 353"/>
                <a:gd name="T21" fmla="*/ 44 h 239"/>
                <a:gd name="T22" fmla="*/ 236 w 353"/>
                <a:gd name="T23" fmla="*/ 37 h 239"/>
                <a:gd name="T24" fmla="*/ 238 w 353"/>
                <a:gd name="T25" fmla="*/ 23 h 239"/>
                <a:gd name="T26" fmla="*/ 232 w 353"/>
                <a:gd name="T27" fmla="*/ 6 h 239"/>
                <a:gd name="T28" fmla="*/ 204 w 353"/>
                <a:gd name="T29" fmla="*/ 3 h 239"/>
                <a:gd name="T30" fmla="*/ 188 w 353"/>
                <a:gd name="T31" fmla="*/ 10 h 239"/>
                <a:gd name="T32" fmla="*/ 170 w 353"/>
                <a:gd name="T33" fmla="*/ 15 h 239"/>
                <a:gd name="T34" fmla="*/ 153 w 353"/>
                <a:gd name="T35" fmla="*/ 30 h 239"/>
                <a:gd name="T36" fmla="*/ 132 w 353"/>
                <a:gd name="T37" fmla="*/ 27 h 239"/>
                <a:gd name="T38" fmla="*/ 117 w 353"/>
                <a:gd name="T39" fmla="*/ 27 h 239"/>
                <a:gd name="T40" fmla="*/ 99 w 353"/>
                <a:gd name="T41" fmla="*/ 22 h 239"/>
                <a:gd name="T42" fmla="*/ 84 w 353"/>
                <a:gd name="T43" fmla="*/ 19 h 239"/>
                <a:gd name="T44" fmla="*/ 46 w 353"/>
                <a:gd name="T45" fmla="*/ 16 h 239"/>
                <a:gd name="T46" fmla="*/ 31 w 353"/>
                <a:gd name="T47" fmla="*/ 36 h 239"/>
                <a:gd name="T48" fmla="*/ 37 w 353"/>
                <a:gd name="T49" fmla="*/ 63 h 239"/>
                <a:gd name="T50" fmla="*/ 11 w 353"/>
                <a:gd name="T51" fmla="*/ 87 h 239"/>
                <a:gd name="T52" fmla="*/ 8 w 353"/>
                <a:gd name="T53" fmla="*/ 105 h 239"/>
                <a:gd name="T54" fmla="*/ 12 w 353"/>
                <a:gd name="T55" fmla="*/ 132 h 239"/>
                <a:gd name="T56" fmla="*/ 37 w 353"/>
                <a:gd name="T57" fmla="*/ 137 h 239"/>
                <a:gd name="T58" fmla="*/ 60 w 353"/>
                <a:gd name="T59" fmla="*/ 139 h 239"/>
                <a:gd name="T60" fmla="*/ 90 w 353"/>
                <a:gd name="T61" fmla="*/ 126 h 239"/>
                <a:gd name="T62" fmla="*/ 102 w 353"/>
                <a:gd name="T63" fmla="*/ 123 h 239"/>
                <a:gd name="T64" fmla="*/ 114 w 353"/>
                <a:gd name="T65" fmla="*/ 125 h 239"/>
                <a:gd name="T66" fmla="*/ 122 w 353"/>
                <a:gd name="T67" fmla="*/ 128 h 239"/>
                <a:gd name="T68" fmla="*/ 131 w 353"/>
                <a:gd name="T69" fmla="*/ 132 h 239"/>
                <a:gd name="T70" fmla="*/ 139 w 353"/>
                <a:gd name="T71" fmla="*/ 142 h 239"/>
                <a:gd name="T72" fmla="*/ 144 w 353"/>
                <a:gd name="T73" fmla="*/ 155 h 239"/>
                <a:gd name="T74" fmla="*/ 146 w 353"/>
                <a:gd name="T75" fmla="*/ 166 h 239"/>
                <a:gd name="T76" fmla="*/ 151 w 353"/>
                <a:gd name="T77" fmla="*/ 182 h 239"/>
                <a:gd name="T78" fmla="*/ 139 w 353"/>
                <a:gd name="T79" fmla="*/ 182 h 239"/>
                <a:gd name="T80" fmla="*/ 134 w 353"/>
                <a:gd name="T81" fmla="*/ 191 h 239"/>
                <a:gd name="T82" fmla="*/ 125 w 353"/>
                <a:gd name="T83" fmla="*/ 206 h 239"/>
                <a:gd name="T84" fmla="*/ 149 w 353"/>
                <a:gd name="T85" fmla="*/ 213 h 239"/>
                <a:gd name="T86" fmla="*/ 150 w 353"/>
                <a:gd name="T87" fmla="*/ 201 h 239"/>
                <a:gd name="T88" fmla="*/ 169 w 353"/>
                <a:gd name="T89" fmla="*/ 177 h 239"/>
                <a:gd name="T90" fmla="*/ 189 w 353"/>
                <a:gd name="T91" fmla="*/ 162 h 239"/>
                <a:gd name="T92" fmla="*/ 184 w 353"/>
                <a:gd name="T93" fmla="*/ 177 h 239"/>
                <a:gd name="T94" fmla="*/ 199 w 353"/>
                <a:gd name="T95" fmla="*/ 189 h 239"/>
                <a:gd name="T96" fmla="*/ 222 w 353"/>
                <a:gd name="T97" fmla="*/ 191 h 239"/>
                <a:gd name="T98" fmla="*/ 206 w 353"/>
                <a:gd name="T99" fmla="*/ 207 h 239"/>
                <a:gd name="T100" fmla="*/ 221 w 353"/>
                <a:gd name="T101" fmla="*/ 216 h 239"/>
                <a:gd name="T102" fmla="*/ 222 w 353"/>
                <a:gd name="T103" fmla="*/ 234 h 239"/>
                <a:gd name="T104" fmla="*/ 254 w 353"/>
                <a:gd name="T105" fmla="*/ 225 h 239"/>
                <a:gd name="T106" fmla="*/ 273 w 353"/>
                <a:gd name="T107" fmla="*/ 219 h 239"/>
                <a:gd name="T108" fmla="*/ 279 w 353"/>
                <a:gd name="T109" fmla="*/ 209 h 239"/>
                <a:gd name="T110" fmla="*/ 255 w 353"/>
                <a:gd name="T111" fmla="*/ 205 h 239"/>
                <a:gd name="T112" fmla="*/ 254 w 353"/>
                <a:gd name="T113" fmla="*/ 190 h 239"/>
                <a:gd name="T114" fmla="*/ 288 w 353"/>
                <a:gd name="T115" fmla="*/ 173 h 239"/>
                <a:gd name="T116" fmla="*/ 304 w 353"/>
                <a:gd name="T117" fmla="*/ 16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 h="239">
                  <a:moveTo>
                    <a:pt x="314" y="160"/>
                  </a:moveTo>
                  <a:cubicBezTo>
                    <a:pt x="315" y="158"/>
                    <a:pt x="317" y="157"/>
                    <a:pt x="316" y="156"/>
                  </a:cubicBezTo>
                  <a:cubicBezTo>
                    <a:pt x="316" y="156"/>
                    <a:pt x="315" y="155"/>
                    <a:pt x="315" y="155"/>
                  </a:cubicBezTo>
                  <a:cubicBezTo>
                    <a:pt x="315" y="154"/>
                    <a:pt x="316" y="152"/>
                    <a:pt x="316" y="150"/>
                  </a:cubicBezTo>
                  <a:cubicBezTo>
                    <a:pt x="317" y="148"/>
                    <a:pt x="317" y="147"/>
                    <a:pt x="319" y="146"/>
                  </a:cubicBezTo>
                  <a:cubicBezTo>
                    <a:pt x="321" y="146"/>
                    <a:pt x="322" y="146"/>
                    <a:pt x="324" y="146"/>
                  </a:cubicBezTo>
                  <a:cubicBezTo>
                    <a:pt x="326" y="145"/>
                    <a:pt x="325" y="143"/>
                    <a:pt x="326" y="141"/>
                  </a:cubicBezTo>
                  <a:cubicBezTo>
                    <a:pt x="327" y="140"/>
                    <a:pt x="329" y="139"/>
                    <a:pt x="331" y="139"/>
                  </a:cubicBezTo>
                  <a:cubicBezTo>
                    <a:pt x="333" y="139"/>
                    <a:pt x="335" y="140"/>
                    <a:pt x="338" y="140"/>
                  </a:cubicBezTo>
                  <a:cubicBezTo>
                    <a:pt x="340" y="140"/>
                    <a:pt x="342" y="141"/>
                    <a:pt x="344" y="140"/>
                  </a:cubicBezTo>
                  <a:cubicBezTo>
                    <a:pt x="346" y="139"/>
                    <a:pt x="346" y="138"/>
                    <a:pt x="346" y="136"/>
                  </a:cubicBezTo>
                  <a:cubicBezTo>
                    <a:pt x="345" y="136"/>
                    <a:pt x="345" y="136"/>
                    <a:pt x="345" y="136"/>
                  </a:cubicBezTo>
                  <a:cubicBezTo>
                    <a:pt x="346" y="134"/>
                    <a:pt x="347" y="134"/>
                    <a:pt x="347" y="133"/>
                  </a:cubicBezTo>
                  <a:cubicBezTo>
                    <a:pt x="348" y="132"/>
                    <a:pt x="347" y="131"/>
                    <a:pt x="348" y="130"/>
                  </a:cubicBezTo>
                  <a:cubicBezTo>
                    <a:pt x="348" y="129"/>
                    <a:pt x="350" y="129"/>
                    <a:pt x="350" y="128"/>
                  </a:cubicBezTo>
                  <a:cubicBezTo>
                    <a:pt x="350" y="127"/>
                    <a:pt x="348" y="127"/>
                    <a:pt x="347" y="127"/>
                  </a:cubicBezTo>
                  <a:cubicBezTo>
                    <a:pt x="347" y="125"/>
                    <a:pt x="348" y="124"/>
                    <a:pt x="348" y="123"/>
                  </a:cubicBezTo>
                  <a:cubicBezTo>
                    <a:pt x="348" y="122"/>
                    <a:pt x="347" y="120"/>
                    <a:pt x="347" y="119"/>
                  </a:cubicBezTo>
                  <a:cubicBezTo>
                    <a:pt x="345" y="117"/>
                    <a:pt x="342" y="115"/>
                    <a:pt x="345" y="113"/>
                  </a:cubicBezTo>
                  <a:cubicBezTo>
                    <a:pt x="346" y="112"/>
                    <a:pt x="351" y="112"/>
                    <a:pt x="351" y="111"/>
                  </a:cubicBezTo>
                  <a:cubicBezTo>
                    <a:pt x="352" y="109"/>
                    <a:pt x="349" y="109"/>
                    <a:pt x="348" y="109"/>
                  </a:cubicBezTo>
                  <a:cubicBezTo>
                    <a:pt x="346" y="109"/>
                    <a:pt x="345" y="109"/>
                    <a:pt x="344" y="107"/>
                  </a:cubicBezTo>
                  <a:cubicBezTo>
                    <a:pt x="343" y="104"/>
                    <a:pt x="346" y="105"/>
                    <a:pt x="348" y="104"/>
                  </a:cubicBezTo>
                  <a:cubicBezTo>
                    <a:pt x="349" y="102"/>
                    <a:pt x="352" y="99"/>
                    <a:pt x="352" y="97"/>
                  </a:cubicBezTo>
                  <a:cubicBezTo>
                    <a:pt x="353" y="96"/>
                    <a:pt x="352" y="94"/>
                    <a:pt x="352" y="93"/>
                  </a:cubicBezTo>
                  <a:cubicBezTo>
                    <a:pt x="351" y="91"/>
                    <a:pt x="352" y="90"/>
                    <a:pt x="352" y="88"/>
                  </a:cubicBezTo>
                  <a:cubicBezTo>
                    <a:pt x="351" y="88"/>
                    <a:pt x="350" y="87"/>
                    <a:pt x="349" y="87"/>
                  </a:cubicBezTo>
                  <a:cubicBezTo>
                    <a:pt x="347" y="88"/>
                    <a:pt x="347" y="89"/>
                    <a:pt x="346" y="89"/>
                  </a:cubicBezTo>
                  <a:cubicBezTo>
                    <a:pt x="345" y="88"/>
                    <a:pt x="344" y="88"/>
                    <a:pt x="343" y="88"/>
                  </a:cubicBezTo>
                  <a:cubicBezTo>
                    <a:pt x="342" y="86"/>
                    <a:pt x="342" y="85"/>
                    <a:pt x="341" y="83"/>
                  </a:cubicBezTo>
                  <a:cubicBezTo>
                    <a:pt x="339" y="83"/>
                    <a:pt x="337" y="84"/>
                    <a:pt x="336" y="83"/>
                  </a:cubicBezTo>
                  <a:cubicBezTo>
                    <a:pt x="335" y="82"/>
                    <a:pt x="335" y="80"/>
                    <a:pt x="333" y="80"/>
                  </a:cubicBezTo>
                  <a:cubicBezTo>
                    <a:pt x="332" y="79"/>
                    <a:pt x="331" y="81"/>
                    <a:pt x="330" y="81"/>
                  </a:cubicBezTo>
                  <a:cubicBezTo>
                    <a:pt x="329" y="81"/>
                    <a:pt x="326" y="79"/>
                    <a:pt x="326" y="79"/>
                  </a:cubicBezTo>
                  <a:cubicBezTo>
                    <a:pt x="324" y="78"/>
                    <a:pt x="324" y="77"/>
                    <a:pt x="322" y="77"/>
                  </a:cubicBezTo>
                  <a:cubicBezTo>
                    <a:pt x="320" y="77"/>
                    <a:pt x="319" y="76"/>
                    <a:pt x="318" y="75"/>
                  </a:cubicBezTo>
                  <a:cubicBezTo>
                    <a:pt x="317" y="74"/>
                    <a:pt x="316" y="73"/>
                    <a:pt x="315" y="73"/>
                  </a:cubicBezTo>
                  <a:cubicBezTo>
                    <a:pt x="313" y="73"/>
                    <a:pt x="314" y="76"/>
                    <a:pt x="313" y="77"/>
                  </a:cubicBezTo>
                  <a:cubicBezTo>
                    <a:pt x="312" y="79"/>
                    <a:pt x="312" y="78"/>
                    <a:pt x="311" y="77"/>
                  </a:cubicBezTo>
                  <a:cubicBezTo>
                    <a:pt x="309" y="76"/>
                    <a:pt x="308" y="75"/>
                    <a:pt x="306" y="74"/>
                  </a:cubicBezTo>
                  <a:cubicBezTo>
                    <a:pt x="304" y="71"/>
                    <a:pt x="304" y="67"/>
                    <a:pt x="301" y="65"/>
                  </a:cubicBezTo>
                  <a:cubicBezTo>
                    <a:pt x="298" y="61"/>
                    <a:pt x="296" y="65"/>
                    <a:pt x="293" y="65"/>
                  </a:cubicBezTo>
                  <a:cubicBezTo>
                    <a:pt x="291" y="65"/>
                    <a:pt x="289" y="64"/>
                    <a:pt x="287" y="65"/>
                  </a:cubicBezTo>
                  <a:cubicBezTo>
                    <a:pt x="286" y="66"/>
                    <a:pt x="285" y="68"/>
                    <a:pt x="284" y="69"/>
                  </a:cubicBezTo>
                  <a:cubicBezTo>
                    <a:pt x="283" y="66"/>
                    <a:pt x="278" y="67"/>
                    <a:pt x="276" y="66"/>
                  </a:cubicBezTo>
                  <a:cubicBezTo>
                    <a:pt x="274" y="65"/>
                    <a:pt x="273" y="63"/>
                    <a:pt x="271" y="63"/>
                  </a:cubicBezTo>
                  <a:cubicBezTo>
                    <a:pt x="268" y="63"/>
                    <a:pt x="266" y="64"/>
                    <a:pt x="265" y="65"/>
                  </a:cubicBezTo>
                  <a:cubicBezTo>
                    <a:pt x="265" y="64"/>
                    <a:pt x="264" y="64"/>
                    <a:pt x="264" y="64"/>
                  </a:cubicBezTo>
                  <a:cubicBezTo>
                    <a:pt x="263" y="63"/>
                    <a:pt x="263" y="62"/>
                    <a:pt x="263" y="62"/>
                  </a:cubicBezTo>
                  <a:cubicBezTo>
                    <a:pt x="262" y="61"/>
                    <a:pt x="261" y="61"/>
                    <a:pt x="260" y="60"/>
                  </a:cubicBezTo>
                  <a:cubicBezTo>
                    <a:pt x="258" y="57"/>
                    <a:pt x="261" y="56"/>
                    <a:pt x="261" y="53"/>
                  </a:cubicBezTo>
                  <a:cubicBezTo>
                    <a:pt x="261" y="52"/>
                    <a:pt x="260" y="52"/>
                    <a:pt x="259" y="51"/>
                  </a:cubicBezTo>
                  <a:cubicBezTo>
                    <a:pt x="259" y="50"/>
                    <a:pt x="260" y="49"/>
                    <a:pt x="259" y="48"/>
                  </a:cubicBezTo>
                  <a:cubicBezTo>
                    <a:pt x="259" y="47"/>
                    <a:pt x="258" y="47"/>
                    <a:pt x="258" y="46"/>
                  </a:cubicBezTo>
                  <a:cubicBezTo>
                    <a:pt x="258" y="45"/>
                    <a:pt x="259" y="44"/>
                    <a:pt x="259" y="44"/>
                  </a:cubicBezTo>
                  <a:cubicBezTo>
                    <a:pt x="257" y="43"/>
                    <a:pt x="256" y="42"/>
                    <a:pt x="254" y="40"/>
                  </a:cubicBezTo>
                  <a:cubicBezTo>
                    <a:pt x="253" y="38"/>
                    <a:pt x="252" y="37"/>
                    <a:pt x="250" y="38"/>
                  </a:cubicBezTo>
                  <a:cubicBezTo>
                    <a:pt x="249" y="39"/>
                    <a:pt x="248" y="40"/>
                    <a:pt x="246" y="39"/>
                  </a:cubicBezTo>
                  <a:cubicBezTo>
                    <a:pt x="245" y="39"/>
                    <a:pt x="245" y="38"/>
                    <a:pt x="244" y="38"/>
                  </a:cubicBezTo>
                  <a:cubicBezTo>
                    <a:pt x="242" y="36"/>
                    <a:pt x="239" y="37"/>
                    <a:pt x="236" y="37"/>
                  </a:cubicBezTo>
                  <a:cubicBezTo>
                    <a:pt x="237" y="36"/>
                    <a:pt x="238" y="35"/>
                    <a:pt x="238" y="34"/>
                  </a:cubicBezTo>
                  <a:cubicBezTo>
                    <a:pt x="238" y="33"/>
                    <a:pt x="237" y="33"/>
                    <a:pt x="236" y="32"/>
                  </a:cubicBezTo>
                  <a:cubicBezTo>
                    <a:pt x="236" y="31"/>
                    <a:pt x="237" y="30"/>
                    <a:pt x="237" y="28"/>
                  </a:cubicBezTo>
                  <a:cubicBezTo>
                    <a:pt x="237" y="27"/>
                    <a:pt x="236" y="27"/>
                    <a:pt x="235" y="26"/>
                  </a:cubicBezTo>
                  <a:cubicBezTo>
                    <a:pt x="233" y="23"/>
                    <a:pt x="236" y="23"/>
                    <a:pt x="238" y="23"/>
                  </a:cubicBezTo>
                  <a:cubicBezTo>
                    <a:pt x="239" y="22"/>
                    <a:pt x="240" y="22"/>
                    <a:pt x="240" y="21"/>
                  </a:cubicBezTo>
                  <a:cubicBezTo>
                    <a:pt x="241" y="20"/>
                    <a:pt x="240" y="18"/>
                    <a:pt x="239" y="18"/>
                  </a:cubicBezTo>
                  <a:cubicBezTo>
                    <a:pt x="238" y="17"/>
                    <a:pt x="237" y="17"/>
                    <a:pt x="236" y="16"/>
                  </a:cubicBezTo>
                  <a:cubicBezTo>
                    <a:pt x="235" y="15"/>
                    <a:pt x="235" y="14"/>
                    <a:pt x="234" y="13"/>
                  </a:cubicBezTo>
                  <a:cubicBezTo>
                    <a:pt x="233" y="10"/>
                    <a:pt x="233" y="8"/>
                    <a:pt x="232" y="6"/>
                  </a:cubicBezTo>
                  <a:cubicBezTo>
                    <a:pt x="231" y="4"/>
                    <a:pt x="229" y="1"/>
                    <a:pt x="227" y="1"/>
                  </a:cubicBezTo>
                  <a:cubicBezTo>
                    <a:pt x="225" y="1"/>
                    <a:pt x="225" y="4"/>
                    <a:pt x="223" y="4"/>
                  </a:cubicBezTo>
                  <a:cubicBezTo>
                    <a:pt x="223" y="0"/>
                    <a:pt x="217" y="2"/>
                    <a:pt x="215" y="3"/>
                  </a:cubicBezTo>
                  <a:cubicBezTo>
                    <a:pt x="213" y="4"/>
                    <a:pt x="211" y="6"/>
                    <a:pt x="209" y="6"/>
                  </a:cubicBezTo>
                  <a:cubicBezTo>
                    <a:pt x="207" y="5"/>
                    <a:pt x="206" y="4"/>
                    <a:pt x="204" y="3"/>
                  </a:cubicBezTo>
                  <a:cubicBezTo>
                    <a:pt x="199" y="1"/>
                    <a:pt x="201" y="6"/>
                    <a:pt x="199" y="9"/>
                  </a:cubicBezTo>
                  <a:cubicBezTo>
                    <a:pt x="199" y="11"/>
                    <a:pt x="196" y="12"/>
                    <a:pt x="194" y="12"/>
                  </a:cubicBezTo>
                  <a:cubicBezTo>
                    <a:pt x="192" y="12"/>
                    <a:pt x="191" y="11"/>
                    <a:pt x="189" y="10"/>
                  </a:cubicBezTo>
                  <a:cubicBezTo>
                    <a:pt x="189" y="10"/>
                    <a:pt x="189" y="10"/>
                    <a:pt x="189" y="10"/>
                  </a:cubicBezTo>
                  <a:cubicBezTo>
                    <a:pt x="189" y="10"/>
                    <a:pt x="189" y="10"/>
                    <a:pt x="188" y="10"/>
                  </a:cubicBezTo>
                  <a:cubicBezTo>
                    <a:pt x="189" y="12"/>
                    <a:pt x="185" y="10"/>
                    <a:pt x="184" y="10"/>
                  </a:cubicBezTo>
                  <a:cubicBezTo>
                    <a:pt x="182" y="9"/>
                    <a:pt x="181" y="11"/>
                    <a:pt x="179" y="11"/>
                  </a:cubicBezTo>
                  <a:cubicBezTo>
                    <a:pt x="177" y="12"/>
                    <a:pt x="175" y="10"/>
                    <a:pt x="173" y="11"/>
                  </a:cubicBezTo>
                  <a:cubicBezTo>
                    <a:pt x="173" y="12"/>
                    <a:pt x="173" y="13"/>
                    <a:pt x="172" y="14"/>
                  </a:cubicBezTo>
                  <a:cubicBezTo>
                    <a:pt x="172" y="14"/>
                    <a:pt x="171" y="15"/>
                    <a:pt x="170" y="15"/>
                  </a:cubicBezTo>
                  <a:cubicBezTo>
                    <a:pt x="166" y="19"/>
                    <a:pt x="163" y="23"/>
                    <a:pt x="165" y="28"/>
                  </a:cubicBezTo>
                  <a:cubicBezTo>
                    <a:pt x="165" y="30"/>
                    <a:pt x="167" y="33"/>
                    <a:pt x="166" y="35"/>
                  </a:cubicBezTo>
                  <a:cubicBezTo>
                    <a:pt x="165" y="36"/>
                    <a:pt x="163" y="37"/>
                    <a:pt x="162" y="36"/>
                  </a:cubicBezTo>
                  <a:cubicBezTo>
                    <a:pt x="160" y="34"/>
                    <a:pt x="160" y="32"/>
                    <a:pt x="159" y="31"/>
                  </a:cubicBezTo>
                  <a:cubicBezTo>
                    <a:pt x="157" y="29"/>
                    <a:pt x="155" y="30"/>
                    <a:pt x="153" y="30"/>
                  </a:cubicBezTo>
                  <a:cubicBezTo>
                    <a:pt x="151" y="31"/>
                    <a:pt x="149" y="29"/>
                    <a:pt x="147" y="29"/>
                  </a:cubicBezTo>
                  <a:cubicBezTo>
                    <a:pt x="146" y="29"/>
                    <a:pt x="146" y="30"/>
                    <a:pt x="145" y="31"/>
                  </a:cubicBezTo>
                  <a:cubicBezTo>
                    <a:pt x="144" y="32"/>
                    <a:pt x="143" y="32"/>
                    <a:pt x="142" y="32"/>
                  </a:cubicBezTo>
                  <a:cubicBezTo>
                    <a:pt x="138" y="33"/>
                    <a:pt x="141" y="26"/>
                    <a:pt x="136" y="25"/>
                  </a:cubicBezTo>
                  <a:cubicBezTo>
                    <a:pt x="135" y="25"/>
                    <a:pt x="134" y="26"/>
                    <a:pt x="132" y="27"/>
                  </a:cubicBezTo>
                  <a:cubicBezTo>
                    <a:pt x="130" y="28"/>
                    <a:pt x="131" y="29"/>
                    <a:pt x="130" y="31"/>
                  </a:cubicBezTo>
                  <a:cubicBezTo>
                    <a:pt x="128" y="31"/>
                    <a:pt x="128" y="29"/>
                    <a:pt x="127" y="28"/>
                  </a:cubicBezTo>
                  <a:cubicBezTo>
                    <a:pt x="125" y="26"/>
                    <a:pt x="125" y="27"/>
                    <a:pt x="123" y="27"/>
                  </a:cubicBezTo>
                  <a:cubicBezTo>
                    <a:pt x="121" y="27"/>
                    <a:pt x="121" y="26"/>
                    <a:pt x="120" y="25"/>
                  </a:cubicBezTo>
                  <a:cubicBezTo>
                    <a:pt x="118" y="24"/>
                    <a:pt x="118" y="27"/>
                    <a:pt x="117" y="27"/>
                  </a:cubicBezTo>
                  <a:cubicBezTo>
                    <a:pt x="115" y="27"/>
                    <a:pt x="114" y="25"/>
                    <a:pt x="112" y="26"/>
                  </a:cubicBezTo>
                  <a:cubicBezTo>
                    <a:pt x="111" y="26"/>
                    <a:pt x="112" y="28"/>
                    <a:pt x="111" y="29"/>
                  </a:cubicBezTo>
                  <a:cubicBezTo>
                    <a:pt x="109" y="31"/>
                    <a:pt x="109" y="28"/>
                    <a:pt x="108" y="27"/>
                  </a:cubicBezTo>
                  <a:cubicBezTo>
                    <a:pt x="108" y="25"/>
                    <a:pt x="107" y="25"/>
                    <a:pt x="105" y="25"/>
                  </a:cubicBezTo>
                  <a:cubicBezTo>
                    <a:pt x="103" y="28"/>
                    <a:pt x="100" y="24"/>
                    <a:pt x="99" y="22"/>
                  </a:cubicBezTo>
                  <a:cubicBezTo>
                    <a:pt x="98" y="21"/>
                    <a:pt x="98" y="20"/>
                    <a:pt x="97" y="20"/>
                  </a:cubicBezTo>
                  <a:cubicBezTo>
                    <a:pt x="95" y="20"/>
                    <a:pt x="96" y="21"/>
                    <a:pt x="95" y="21"/>
                  </a:cubicBezTo>
                  <a:cubicBezTo>
                    <a:pt x="94" y="21"/>
                    <a:pt x="93" y="21"/>
                    <a:pt x="93" y="20"/>
                  </a:cubicBezTo>
                  <a:cubicBezTo>
                    <a:pt x="91" y="20"/>
                    <a:pt x="90" y="20"/>
                    <a:pt x="88" y="20"/>
                  </a:cubicBezTo>
                  <a:cubicBezTo>
                    <a:pt x="87" y="20"/>
                    <a:pt x="86" y="20"/>
                    <a:pt x="84" y="19"/>
                  </a:cubicBezTo>
                  <a:cubicBezTo>
                    <a:pt x="81" y="18"/>
                    <a:pt x="78" y="16"/>
                    <a:pt x="74" y="16"/>
                  </a:cubicBezTo>
                  <a:cubicBezTo>
                    <a:pt x="71" y="16"/>
                    <a:pt x="69" y="15"/>
                    <a:pt x="66" y="15"/>
                  </a:cubicBezTo>
                  <a:cubicBezTo>
                    <a:pt x="63" y="15"/>
                    <a:pt x="61" y="15"/>
                    <a:pt x="58" y="15"/>
                  </a:cubicBezTo>
                  <a:cubicBezTo>
                    <a:pt x="56" y="15"/>
                    <a:pt x="55" y="16"/>
                    <a:pt x="53" y="16"/>
                  </a:cubicBezTo>
                  <a:cubicBezTo>
                    <a:pt x="50" y="16"/>
                    <a:pt x="48" y="16"/>
                    <a:pt x="46" y="16"/>
                  </a:cubicBezTo>
                  <a:cubicBezTo>
                    <a:pt x="42" y="17"/>
                    <a:pt x="42" y="21"/>
                    <a:pt x="39" y="24"/>
                  </a:cubicBezTo>
                  <a:cubicBezTo>
                    <a:pt x="38" y="25"/>
                    <a:pt x="37" y="26"/>
                    <a:pt x="35" y="26"/>
                  </a:cubicBezTo>
                  <a:cubicBezTo>
                    <a:pt x="33" y="25"/>
                    <a:pt x="31" y="24"/>
                    <a:pt x="28" y="25"/>
                  </a:cubicBezTo>
                  <a:cubicBezTo>
                    <a:pt x="29" y="27"/>
                    <a:pt x="30" y="29"/>
                    <a:pt x="31" y="31"/>
                  </a:cubicBezTo>
                  <a:cubicBezTo>
                    <a:pt x="31" y="33"/>
                    <a:pt x="29" y="35"/>
                    <a:pt x="31" y="36"/>
                  </a:cubicBezTo>
                  <a:cubicBezTo>
                    <a:pt x="32" y="38"/>
                    <a:pt x="34" y="41"/>
                    <a:pt x="35" y="43"/>
                  </a:cubicBezTo>
                  <a:cubicBezTo>
                    <a:pt x="35" y="44"/>
                    <a:pt x="36" y="46"/>
                    <a:pt x="37" y="47"/>
                  </a:cubicBezTo>
                  <a:cubicBezTo>
                    <a:pt x="38" y="48"/>
                    <a:pt x="39" y="48"/>
                    <a:pt x="39" y="50"/>
                  </a:cubicBezTo>
                  <a:cubicBezTo>
                    <a:pt x="37" y="50"/>
                    <a:pt x="36" y="52"/>
                    <a:pt x="38" y="53"/>
                  </a:cubicBezTo>
                  <a:cubicBezTo>
                    <a:pt x="39" y="57"/>
                    <a:pt x="37" y="59"/>
                    <a:pt x="37" y="63"/>
                  </a:cubicBezTo>
                  <a:cubicBezTo>
                    <a:pt x="36" y="64"/>
                    <a:pt x="34" y="64"/>
                    <a:pt x="32" y="64"/>
                  </a:cubicBezTo>
                  <a:cubicBezTo>
                    <a:pt x="31" y="65"/>
                    <a:pt x="30" y="66"/>
                    <a:pt x="29" y="67"/>
                  </a:cubicBezTo>
                  <a:cubicBezTo>
                    <a:pt x="27" y="69"/>
                    <a:pt x="25" y="71"/>
                    <a:pt x="22" y="73"/>
                  </a:cubicBezTo>
                  <a:cubicBezTo>
                    <a:pt x="20" y="75"/>
                    <a:pt x="19" y="77"/>
                    <a:pt x="17" y="80"/>
                  </a:cubicBezTo>
                  <a:cubicBezTo>
                    <a:pt x="15" y="82"/>
                    <a:pt x="12" y="85"/>
                    <a:pt x="11" y="87"/>
                  </a:cubicBezTo>
                  <a:cubicBezTo>
                    <a:pt x="9" y="90"/>
                    <a:pt x="12" y="91"/>
                    <a:pt x="12" y="94"/>
                  </a:cubicBezTo>
                  <a:cubicBezTo>
                    <a:pt x="12" y="97"/>
                    <a:pt x="10" y="99"/>
                    <a:pt x="12" y="101"/>
                  </a:cubicBezTo>
                  <a:cubicBezTo>
                    <a:pt x="13" y="102"/>
                    <a:pt x="15" y="104"/>
                    <a:pt x="14" y="105"/>
                  </a:cubicBezTo>
                  <a:cubicBezTo>
                    <a:pt x="13" y="107"/>
                    <a:pt x="10" y="104"/>
                    <a:pt x="8" y="103"/>
                  </a:cubicBezTo>
                  <a:cubicBezTo>
                    <a:pt x="8" y="104"/>
                    <a:pt x="8" y="104"/>
                    <a:pt x="8" y="105"/>
                  </a:cubicBezTo>
                  <a:cubicBezTo>
                    <a:pt x="6" y="107"/>
                    <a:pt x="6" y="111"/>
                    <a:pt x="5" y="114"/>
                  </a:cubicBezTo>
                  <a:cubicBezTo>
                    <a:pt x="3" y="117"/>
                    <a:pt x="0" y="119"/>
                    <a:pt x="0" y="123"/>
                  </a:cubicBezTo>
                  <a:cubicBezTo>
                    <a:pt x="4" y="123"/>
                    <a:pt x="2" y="125"/>
                    <a:pt x="4" y="128"/>
                  </a:cubicBezTo>
                  <a:cubicBezTo>
                    <a:pt x="5" y="129"/>
                    <a:pt x="7" y="128"/>
                    <a:pt x="8" y="129"/>
                  </a:cubicBezTo>
                  <a:cubicBezTo>
                    <a:pt x="10" y="132"/>
                    <a:pt x="9" y="132"/>
                    <a:pt x="12" y="132"/>
                  </a:cubicBezTo>
                  <a:cubicBezTo>
                    <a:pt x="14" y="132"/>
                    <a:pt x="16" y="133"/>
                    <a:pt x="15" y="136"/>
                  </a:cubicBezTo>
                  <a:cubicBezTo>
                    <a:pt x="20" y="136"/>
                    <a:pt x="19" y="130"/>
                    <a:pt x="23" y="134"/>
                  </a:cubicBezTo>
                  <a:cubicBezTo>
                    <a:pt x="25" y="135"/>
                    <a:pt x="25" y="136"/>
                    <a:pt x="27" y="135"/>
                  </a:cubicBezTo>
                  <a:cubicBezTo>
                    <a:pt x="29" y="134"/>
                    <a:pt x="30" y="134"/>
                    <a:pt x="32" y="135"/>
                  </a:cubicBezTo>
                  <a:cubicBezTo>
                    <a:pt x="34" y="136"/>
                    <a:pt x="35" y="136"/>
                    <a:pt x="37" y="137"/>
                  </a:cubicBezTo>
                  <a:cubicBezTo>
                    <a:pt x="39" y="137"/>
                    <a:pt x="40" y="138"/>
                    <a:pt x="42" y="137"/>
                  </a:cubicBezTo>
                  <a:cubicBezTo>
                    <a:pt x="44" y="137"/>
                    <a:pt x="45" y="136"/>
                    <a:pt x="47" y="137"/>
                  </a:cubicBezTo>
                  <a:cubicBezTo>
                    <a:pt x="49" y="137"/>
                    <a:pt x="49" y="138"/>
                    <a:pt x="51" y="140"/>
                  </a:cubicBezTo>
                  <a:cubicBezTo>
                    <a:pt x="52" y="141"/>
                    <a:pt x="54" y="143"/>
                    <a:pt x="56" y="143"/>
                  </a:cubicBezTo>
                  <a:cubicBezTo>
                    <a:pt x="58" y="143"/>
                    <a:pt x="59" y="140"/>
                    <a:pt x="60" y="139"/>
                  </a:cubicBezTo>
                  <a:cubicBezTo>
                    <a:pt x="63" y="137"/>
                    <a:pt x="68" y="137"/>
                    <a:pt x="71" y="137"/>
                  </a:cubicBezTo>
                  <a:cubicBezTo>
                    <a:pt x="76" y="136"/>
                    <a:pt x="79" y="135"/>
                    <a:pt x="81" y="131"/>
                  </a:cubicBezTo>
                  <a:cubicBezTo>
                    <a:pt x="82" y="130"/>
                    <a:pt x="82" y="129"/>
                    <a:pt x="84" y="128"/>
                  </a:cubicBezTo>
                  <a:cubicBezTo>
                    <a:pt x="85" y="128"/>
                    <a:pt x="86" y="128"/>
                    <a:pt x="88" y="127"/>
                  </a:cubicBezTo>
                  <a:cubicBezTo>
                    <a:pt x="89" y="127"/>
                    <a:pt x="89" y="126"/>
                    <a:pt x="90" y="126"/>
                  </a:cubicBezTo>
                  <a:cubicBezTo>
                    <a:pt x="91" y="124"/>
                    <a:pt x="92" y="124"/>
                    <a:pt x="94" y="124"/>
                  </a:cubicBezTo>
                  <a:cubicBezTo>
                    <a:pt x="94" y="124"/>
                    <a:pt x="95" y="125"/>
                    <a:pt x="95" y="124"/>
                  </a:cubicBezTo>
                  <a:cubicBezTo>
                    <a:pt x="96" y="124"/>
                    <a:pt x="96" y="124"/>
                    <a:pt x="96" y="123"/>
                  </a:cubicBezTo>
                  <a:cubicBezTo>
                    <a:pt x="98" y="123"/>
                    <a:pt x="99" y="124"/>
                    <a:pt x="101" y="124"/>
                  </a:cubicBezTo>
                  <a:cubicBezTo>
                    <a:pt x="101" y="123"/>
                    <a:pt x="101" y="123"/>
                    <a:pt x="102" y="123"/>
                  </a:cubicBezTo>
                  <a:cubicBezTo>
                    <a:pt x="103" y="122"/>
                    <a:pt x="104" y="123"/>
                    <a:pt x="104" y="122"/>
                  </a:cubicBezTo>
                  <a:cubicBezTo>
                    <a:pt x="106" y="122"/>
                    <a:pt x="106" y="121"/>
                    <a:pt x="107" y="121"/>
                  </a:cubicBezTo>
                  <a:cubicBezTo>
                    <a:pt x="108" y="121"/>
                    <a:pt x="108" y="122"/>
                    <a:pt x="109" y="122"/>
                  </a:cubicBezTo>
                  <a:cubicBezTo>
                    <a:pt x="109" y="122"/>
                    <a:pt x="110" y="122"/>
                    <a:pt x="111" y="122"/>
                  </a:cubicBezTo>
                  <a:cubicBezTo>
                    <a:pt x="112" y="123"/>
                    <a:pt x="113" y="124"/>
                    <a:pt x="114" y="125"/>
                  </a:cubicBezTo>
                  <a:cubicBezTo>
                    <a:pt x="115" y="126"/>
                    <a:pt x="116" y="125"/>
                    <a:pt x="117" y="126"/>
                  </a:cubicBezTo>
                  <a:cubicBezTo>
                    <a:pt x="117" y="126"/>
                    <a:pt x="117" y="127"/>
                    <a:pt x="118" y="128"/>
                  </a:cubicBezTo>
                  <a:cubicBezTo>
                    <a:pt x="118" y="127"/>
                    <a:pt x="118" y="127"/>
                    <a:pt x="119" y="127"/>
                  </a:cubicBezTo>
                  <a:cubicBezTo>
                    <a:pt x="119" y="128"/>
                    <a:pt x="119" y="128"/>
                    <a:pt x="119" y="128"/>
                  </a:cubicBezTo>
                  <a:cubicBezTo>
                    <a:pt x="120" y="129"/>
                    <a:pt x="121" y="128"/>
                    <a:pt x="122" y="128"/>
                  </a:cubicBezTo>
                  <a:cubicBezTo>
                    <a:pt x="122" y="129"/>
                    <a:pt x="122" y="130"/>
                    <a:pt x="122" y="131"/>
                  </a:cubicBezTo>
                  <a:cubicBezTo>
                    <a:pt x="123" y="130"/>
                    <a:pt x="124" y="132"/>
                    <a:pt x="124" y="133"/>
                  </a:cubicBezTo>
                  <a:cubicBezTo>
                    <a:pt x="125" y="133"/>
                    <a:pt x="125" y="132"/>
                    <a:pt x="125" y="132"/>
                  </a:cubicBezTo>
                  <a:cubicBezTo>
                    <a:pt x="126" y="131"/>
                    <a:pt x="126" y="131"/>
                    <a:pt x="127" y="131"/>
                  </a:cubicBezTo>
                  <a:cubicBezTo>
                    <a:pt x="128" y="131"/>
                    <a:pt x="130" y="132"/>
                    <a:pt x="131" y="132"/>
                  </a:cubicBezTo>
                  <a:cubicBezTo>
                    <a:pt x="131" y="133"/>
                    <a:pt x="132" y="134"/>
                    <a:pt x="132" y="136"/>
                  </a:cubicBezTo>
                  <a:cubicBezTo>
                    <a:pt x="133" y="136"/>
                    <a:pt x="134" y="137"/>
                    <a:pt x="136" y="137"/>
                  </a:cubicBezTo>
                  <a:cubicBezTo>
                    <a:pt x="136" y="137"/>
                    <a:pt x="136" y="135"/>
                    <a:pt x="138" y="136"/>
                  </a:cubicBezTo>
                  <a:cubicBezTo>
                    <a:pt x="139" y="137"/>
                    <a:pt x="139" y="140"/>
                    <a:pt x="139" y="141"/>
                  </a:cubicBezTo>
                  <a:cubicBezTo>
                    <a:pt x="139" y="141"/>
                    <a:pt x="139" y="142"/>
                    <a:pt x="139" y="142"/>
                  </a:cubicBezTo>
                  <a:cubicBezTo>
                    <a:pt x="139" y="142"/>
                    <a:pt x="139" y="144"/>
                    <a:pt x="139" y="144"/>
                  </a:cubicBezTo>
                  <a:cubicBezTo>
                    <a:pt x="139" y="146"/>
                    <a:pt x="137" y="147"/>
                    <a:pt x="137" y="150"/>
                  </a:cubicBezTo>
                  <a:cubicBezTo>
                    <a:pt x="138" y="151"/>
                    <a:pt x="138" y="151"/>
                    <a:pt x="139" y="151"/>
                  </a:cubicBezTo>
                  <a:cubicBezTo>
                    <a:pt x="140" y="152"/>
                    <a:pt x="140" y="152"/>
                    <a:pt x="141" y="154"/>
                  </a:cubicBezTo>
                  <a:cubicBezTo>
                    <a:pt x="142" y="155"/>
                    <a:pt x="142" y="155"/>
                    <a:pt x="144" y="155"/>
                  </a:cubicBezTo>
                  <a:cubicBezTo>
                    <a:pt x="145" y="155"/>
                    <a:pt x="145" y="154"/>
                    <a:pt x="146" y="156"/>
                  </a:cubicBezTo>
                  <a:cubicBezTo>
                    <a:pt x="146" y="156"/>
                    <a:pt x="145" y="159"/>
                    <a:pt x="145" y="159"/>
                  </a:cubicBezTo>
                  <a:cubicBezTo>
                    <a:pt x="145" y="161"/>
                    <a:pt x="144" y="161"/>
                    <a:pt x="145" y="162"/>
                  </a:cubicBezTo>
                  <a:cubicBezTo>
                    <a:pt x="145" y="162"/>
                    <a:pt x="146" y="162"/>
                    <a:pt x="146" y="163"/>
                  </a:cubicBezTo>
                  <a:cubicBezTo>
                    <a:pt x="147" y="164"/>
                    <a:pt x="147" y="165"/>
                    <a:pt x="146" y="166"/>
                  </a:cubicBezTo>
                  <a:cubicBezTo>
                    <a:pt x="147" y="166"/>
                    <a:pt x="149" y="167"/>
                    <a:pt x="149" y="167"/>
                  </a:cubicBezTo>
                  <a:cubicBezTo>
                    <a:pt x="150" y="168"/>
                    <a:pt x="151" y="168"/>
                    <a:pt x="152" y="169"/>
                  </a:cubicBezTo>
                  <a:cubicBezTo>
                    <a:pt x="154" y="171"/>
                    <a:pt x="153" y="175"/>
                    <a:pt x="153" y="178"/>
                  </a:cubicBezTo>
                  <a:cubicBezTo>
                    <a:pt x="154" y="179"/>
                    <a:pt x="156" y="180"/>
                    <a:pt x="157" y="181"/>
                  </a:cubicBezTo>
                  <a:cubicBezTo>
                    <a:pt x="156" y="182"/>
                    <a:pt x="152" y="183"/>
                    <a:pt x="151" y="182"/>
                  </a:cubicBezTo>
                  <a:cubicBezTo>
                    <a:pt x="151" y="182"/>
                    <a:pt x="149" y="179"/>
                    <a:pt x="149" y="179"/>
                  </a:cubicBezTo>
                  <a:cubicBezTo>
                    <a:pt x="149" y="180"/>
                    <a:pt x="148" y="182"/>
                    <a:pt x="147" y="182"/>
                  </a:cubicBezTo>
                  <a:cubicBezTo>
                    <a:pt x="146" y="182"/>
                    <a:pt x="144" y="180"/>
                    <a:pt x="144" y="179"/>
                  </a:cubicBezTo>
                  <a:cubicBezTo>
                    <a:pt x="144" y="180"/>
                    <a:pt x="141" y="182"/>
                    <a:pt x="141" y="180"/>
                  </a:cubicBezTo>
                  <a:cubicBezTo>
                    <a:pt x="141" y="181"/>
                    <a:pt x="140" y="183"/>
                    <a:pt x="139" y="182"/>
                  </a:cubicBezTo>
                  <a:cubicBezTo>
                    <a:pt x="138" y="181"/>
                    <a:pt x="139" y="178"/>
                    <a:pt x="138" y="178"/>
                  </a:cubicBezTo>
                  <a:cubicBezTo>
                    <a:pt x="137" y="178"/>
                    <a:pt x="134" y="180"/>
                    <a:pt x="134" y="180"/>
                  </a:cubicBezTo>
                  <a:cubicBezTo>
                    <a:pt x="133" y="181"/>
                    <a:pt x="133" y="185"/>
                    <a:pt x="134" y="186"/>
                  </a:cubicBezTo>
                  <a:cubicBezTo>
                    <a:pt x="134" y="187"/>
                    <a:pt x="135" y="187"/>
                    <a:pt x="135" y="188"/>
                  </a:cubicBezTo>
                  <a:cubicBezTo>
                    <a:pt x="135" y="189"/>
                    <a:pt x="134" y="190"/>
                    <a:pt x="134" y="191"/>
                  </a:cubicBezTo>
                  <a:cubicBezTo>
                    <a:pt x="133" y="192"/>
                    <a:pt x="134" y="193"/>
                    <a:pt x="133" y="193"/>
                  </a:cubicBezTo>
                  <a:cubicBezTo>
                    <a:pt x="132" y="194"/>
                    <a:pt x="131" y="193"/>
                    <a:pt x="130" y="194"/>
                  </a:cubicBezTo>
                  <a:cubicBezTo>
                    <a:pt x="129" y="195"/>
                    <a:pt x="130" y="197"/>
                    <a:pt x="129" y="198"/>
                  </a:cubicBezTo>
                  <a:cubicBezTo>
                    <a:pt x="127" y="200"/>
                    <a:pt x="126" y="202"/>
                    <a:pt x="125" y="203"/>
                  </a:cubicBezTo>
                  <a:cubicBezTo>
                    <a:pt x="126" y="204"/>
                    <a:pt x="126" y="204"/>
                    <a:pt x="125" y="206"/>
                  </a:cubicBezTo>
                  <a:cubicBezTo>
                    <a:pt x="123" y="206"/>
                    <a:pt x="121" y="205"/>
                    <a:pt x="119" y="207"/>
                  </a:cubicBezTo>
                  <a:cubicBezTo>
                    <a:pt x="122" y="210"/>
                    <a:pt x="125" y="215"/>
                    <a:pt x="130" y="213"/>
                  </a:cubicBezTo>
                  <a:cubicBezTo>
                    <a:pt x="131" y="211"/>
                    <a:pt x="133" y="212"/>
                    <a:pt x="134" y="212"/>
                  </a:cubicBezTo>
                  <a:cubicBezTo>
                    <a:pt x="136" y="211"/>
                    <a:pt x="137" y="210"/>
                    <a:pt x="139" y="209"/>
                  </a:cubicBezTo>
                  <a:cubicBezTo>
                    <a:pt x="143" y="208"/>
                    <a:pt x="146" y="209"/>
                    <a:pt x="149" y="213"/>
                  </a:cubicBezTo>
                  <a:cubicBezTo>
                    <a:pt x="149" y="211"/>
                    <a:pt x="150" y="210"/>
                    <a:pt x="149" y="209"/>
                  </a:cubicBezTo>
                  <a:cubicBezTo>
                    <a:pt x="149" y="208"/>
                    <a:pt x="148" y="208"/>
                    <a:pt x="148" y="208"/>
                  </a:cubicBezTo>
                  <a:cubicBezTo>
                    <a:pt x="147" y="206"/>
                    <a:pt x="146" y="204"/>
                    <a:pt x="146" y="203"/>
                  </a:cubicBezTo>
                  <a:cubicBezTo>
                    <a:pt x="146" y="201"/>
                    <a:pt x="146" y="198"/>
                    <a:pt x="148" y="198"/>
                  </a:cubicBezTo>
                  <a:cubicBezTo>
                    <a:pt x="149" y="198"/>
                    <a:pt x="150" y="201"/>
                    <a:pt x="150" y="201"/>
                  </a:cubicBezTo>
                  <a:cubicBezTo>
                    <a:pt x="151" y="200"/>
                    <a:pt x="153" y="198"/>
                    <a:pt x="155" y="197"/>
                  </a:cubicBezTo>
                  <a:cubicBezTo>
                    <a:pt x="157" y="196"/>
                    <a:pt x="159" y="197"/>
                    <a:pt x="161" y="194"/>
                  </a:cubicBezTo>
                  <a:cubicBezTo>
                    <a:pt x="162" y="191"/>
                    <a:pt x="164" y="189"/>
                    <a:pt x="166" y="187"/>
                  </a:cubicBezTo>
                  <a:cubicBezTo>
                    <a:pt x="167" y="185"/>
                    <a:pt x="168" y="184"/>
                    <a:pt x="169" y="182"/>
                  </a:cubicBezTo>
                  <a:cubicBezTo>
                    <a:pt x="169" y="181"/>
                    <a:pt x="169" y="179"/>
                    <a:pt x="169" y="177"/>
                  </a:cubicBezTo>
                  <a:cubicBezTo>
                    <a:pt x="171" y="177"/>
                    <a:pt x="173" y="176"/>
                    <a:pt x="175" y="175"/>
                  </a:cubicBezTo>
                  <a:cubicBezTo>
                    <a:pt x="177" y="175"/>
                    <a:pt x="178" y="175"/>
                    <a:pt x="180" y="175"/>
                  </a:cubicBezTo>
                  <a:cubicBezTo>
                    <a:pt x="182" y="174"/>
                    <a:pt x="182" y="173"/>
                    <a:pt x="184" y="174"/>
                  </a:cubicBezTo>
                  <a:cubicBezTo>
                    <a:pt x="185" y="174"/>
                    <a:pt x="187" y="175"/>
                    <a:pt x="188" y="174"/>
                  </a:cubicBezTo>
                  <a:cubicBezTo>
                    <a:pt x="192" y="172"/>
                    <a:pt x="188" y="166"/>
                    <a:pt x="189" y="162"/>
                  </a:cubicBezTo>
                  <a:cubicBezTo>
                    <a:pt x="194" y="165"/>
                    <a:pt x="189" y="172"/>
                    <a:pt x="193" y="175"/>
                  </a:cubicBezTo>
                  <a:cubicBezTo>
                    <a:pt x="197" y="177"/>
                    <a:pt x="201" y="174"/>
                    <a:pt x="205" y="176"/>
                  </a:cubicBezTo>
                  <a:cubicBezTo>
                    <a:pt x="203" y="177"/>
                    <a:pt x="201" y="179"/>
                    <a:pt x="199" y="179"/>
                  </a:cubicBezTo>
                  <a:cubicBezTo>
                    <a:pt x="197" y="180"/>
                    <a:pt x="195" y="179"/>
                    <a:pt x="193" y="178"/>
                  </a:cubicBezTo>
                  <a:cubicBezTo>
                    <a:pt x="191" y="177"/>
                    <a:pt x="185" y="175"/>
                    <a:pt x="184" y="177"/>
                  </a:cubicBezTo>
                  <a:cubicBezTo>
                    <a:pt x="180" y="180"/>
                    <a:pt x="191" y="179"/>
                    <a:pt x="192" y="180"/>
                  </a:cubicBezTo>
                  <a:cubicBezTo>
                    <a:pt x="195" y="182"/>
                    <a:pt x="190" y="182"/>
                    <a:pt x="189" y="183"/>
                  </a:cubicBezTo>
                  <a:cubicBezTo>
                    <a:pt x="189" y="184"/>
                    <a:pt x="194" y="185"/>
                    <a:pt x="195" y="186"/>
                  </a:cubicBezTo>
                  <a:cubicBezTo>
                    <a:pt x="195" y="186"/>
                    <a:pt x="197" y="186"/>
                    <a:pt x="198" y="187"/>
                  </a:cubicBezTo>
                  <a:cubicBezTo>
                    <a:pt x="198" y="188"/>
                    <a:pt x="198" y="189"/>
                    <a:pt x="199" y="189"/>
                  </a:cubicBezTo>
                  <a:cubicBezTo>
                    <a:pt x="201" y="190"/>
                    <a:pt x="203" y="190"/>
                    <a:pt x="205" y="190"/>
                  </a:cubicBezTo>
                  <a:cubicBezTo>
                    <a:pt x="208" y="189"/>
                    <a:pt x="211" y="189"/>
                    <a:pt x="213" y="189"/>
                  </a:cubicBezTo>
                  <a:cubicBezTo>
                    <a:pt x="214" y="188"/>
                    <a:pt x="216" y="187"/>
                    <a:pt x="216" y="187"/>
                  </a:cubicBezTo>
                  <a:cubicBezTo>
                    <a:pt x="218" y="187"/>
                    <a:pt x="217" y="187"/>
                    <a:pt x="218" y="188"/>
                  </a:cubicBezTo>
                  <a:cubicBezTo>
                    <a:pt x="219" y="188"/>
                    <a:pt x="221" y="190"/>
                    <a:pt x="222" y="191"/>
                  </a:cubicBezTo>
                  <a:cubicBezTo>
                    <a:pt x="224" y="191"/>
                    <a:pt x="224" y="188"/>
                    <a:pt x="225" y="188"/>
                  </a:cubicBezTo>
                  <a:cubicBezTo>
                    <a:pt x="227" y="189"/>
                    <a:pt x="227" y="195"/>
                    <a:pt x="226" y="196"/>
                  </a:cubicBezTo>
                  <a:cubicBezTo>
                    <a:pt x="224" y="197"/>
                    <a:pt x="221" y="198"/>
                    <a:pt x="219" y="199"/>
                  </a:cubicBezTo>
                  <a:cubicBezTo>
                    <a:pt x="216" y="199"/>
                    <a:pt x="213" y="201"/>
                    <a:pt x="211" y="203"/>
                  </a:cubicBezTo>
                  <a:cubicBezTo>
                    <a:pt x="209" y="205"/>
                    <a:pt x="209" y="206"/>
                    <a:pt x="206" y="207"/>
                  </a:cubicBezTo>
                  <a:cubicBezTo>
                    <a:pt x="204" y="207"/>
                    <a:pt x="203" y="208"/>
                    <a:pt x="204" y="210"/>
                  </a:cubicBezTo>
                  <a:cubicBezTo>
                    <a:pt x="205" y="212"/>
                    <a:pt x="207" y="211"/>
                    <a:pt x="208" y="211"/>
                  </a:cubicBezTo>
                  <a:cubicBezTo>
                    <a:pt x="211" y="210"/>
                    <a:pt x="212" y="211"/>
                    <a:pt x="214" y="213"/>
                  </a:cubicBezTo>
                  <a:cubicBezTo>
                    <a:pt x="215" y="213"/>
                    <a:pt x="216" y="215"/>
                    <a:pt x="218" y="215"/>
                  </a:cubicBezTo>
                  <a:cubicBezTo>
                    <a:pt x="219" y="216"/>
                    <a:pt x="220" y="216"/>
                    <a:pt x="221" y="216"/>
                  </a:cubicBezTo>
                  <a:cubicBezTo>
                    <a:pt x="223" y="217"/>
                    <a:pt x="225" y="220"/>
                    <a:pt x="225" y="222"/>
                  </a:cubicBezTo>
                  <a:cubicBezTo>
                    <a:pt x="225" y="225"/>
                    <a:pt x="222" y="225"/>
                    <a:pt x="223" y="228"/>
                  </a:cubicBezTo>
                  <a:cubicBezTo>
                    <a:pt x="223" y="229"/>
                    <a:pt x="224" y="230"/>
                    <a:pt x="224" y="231"/>
                  </a:cubicBezTo>
                  <a:cubicBezTo>
                    <a:pt x="223" y="232"/>
                    <a:pt x="222" y="231"/>
                    <a:pt x="221" y="231"/>
                  </a:cubicBezTo>
                  <a:cubicBezTo>
                    <a:pt x="219" y="232"/>
                    <a:pt x="220" y="234"/>
                    <a:pt x="222" y="234"/>
                  </a:cubicBezTo>
                  <a:cubicBezTo>
                    <a:pt x="223" y="235"/>
                    <a:pt x="225" y="235"/>
                    <a:pt x="226" y="236"/>
                  </a:cubicBezTo>
                  <a:cubicBezTo>
                    <a:pt x="230" y="239"/>
                    <a:pt x="235" y="235"/>
                    <a:pt x="239" y="233"/>
                  </a:cubicBezTo>
                  <a:cubicBezTo>
                    <a:pt x="240" y="231"/>
                    <a:pt x="240" y="229"/>
                    <a:pt x="242" y="227"/>
                  </a:cubicBezTo>
                  <a:cubicBezTo>
                    <a:pt x="244" y="226"/>
                    <a:pt x="248" y="225"/>
                    <a:pt x="250" y="225"/>
                  </a:cubicBezTo>
                  <a:cubicBezTo>
                    <a:pt x="252" y="225"/>
                    <a:pt x="253" y="226"/>
                    <a:pt x="254" y="225"/>
                  </a:cubicBezTo>
                  <a:cubicBezTo>
                    <a:pt x="255" y="225"/>
                    <a:pt x="255" y="223"/>
                    <a:pt x="256" y="223"/>
                  </a:cubicBezTo>
                  <a:cubicBezTo>
                    <a:pt x="257" y="222"/>
                    <a:pt x="259" y="222"/>
                    <a:pt x="260" y="221"/>
                  </a:cubicBezTo>
                  <a:cubicBezTo>
                    <a:pt x="261" y="220"/>
                    <a:pt x="260" y="219"/>
                    <a:pt x="262" y="218"/>
                  </a:cubicBezTo>
                  <a:cubicBezTo>
                    <a:pt x="265" y="216"/>
                    <a:pt x="267" y="219"/>
                    <a:pt x="270" y="220"/>
                  </a:cubicBezTo>
                  <a:cubicBezTo>
                    <a:pt x="272" y="221"/>
                    <a:pt x="272" y="220"/>
                    <a:pt x="273" y="219"/>
                  </a:cubicBezTo>
                  <a:cubicBezTo>
                    <a:pt x="275" y="219"/>
                    <a:pt x="275" y="219"/>
                    <a:pt x="277" y="220"/>
                  </a:cubicBezTo>
                  <a:cubicBezTo>
                    <a:pt x="277" y="218"/>
                    <a:pt x="280" y="220"/>
                    <a:pt x="281" y="219"/>
                  </a:cubicBezTo>
                  <a:cubicBezTo>
                    <a:pt x="281" y="218"/>
                    <a:pt x="279" y="217"/>
                    <a:pt x="279" y="216"/>
                  </a:cubicBezTo>
                  <a:cubicBezTo>
                    <a:pt x="279" y="213"/>
                    <a:pt x="285" y="213"/>
                    <a:pt x="285" y="210"/>
                  </a:cubicBezTo>
                  <a:cubicBezTo>
                    <a:pt x="285" y="209"/>
                    <a:pt x="280" y="210"/>
                    <a:pt x="279" y="209"/>
                  </a:cubicBezTo>
                  <a:cubicBezTo>
                    <a:pt x="278" y="209"/>
                    <a:pt x="277" y="208"/>
                    <a:pt x="276" y="208"/>
                  </a:cubicBezTo>
                  <a:cubicBezTo>
                    <a:pt x="274" y="208"/>
                    <a:pt x="273" y="210"/>
                    <a:pt x="271" y="210"/>
                  </a:cubicBezTo>
                  <a:cubicBezTo>
                    <a:pt x="269" y="210"/>
                    <a:pt x="269" y="207"/>
                    <a:pt x="268" y="207"/>
                  </a:cubicBezTo>
                  <a:cubicBezTo>
                    <a:pt x="266" y="206"/>
                    <a:pt x="265" y="209"/>
                    <a:pt x="264" y="210"/>
                  </a:cubicBezTo>
                  <a:cubicBezTo>
                    <a:pt x="259" y="214"/>
                    <a:pt x="257" y="208"/>
                    <a:pt x="255" y="205"/>
                  </a:cubicBezTo>
                  <a:cubicBezTo>
                    <a:pt x="252" y="201"/>
                    <a:pt x="250" y="196"/>
                    <a:pt x="249" y="191"/>
                  </a:cubicBezTo>
                  <a:cubicBezTo>
                    <a:pt x="248" y="189"/>
                    <a:pt x="249" y="188"/>
                    <a:pt x="250" y="186"/>
                  </a:cubicBezTo>
                  <a:cubicBezTo>
                    <a:pt x="253" y="185"/>
                    <a:pt x="255" y="183"/>
                    <a:pt x="257" y="182"/>
                  </a:cubicBezTo>
                  <a:cubicBezTo>
                    <a:pt x="257" y="183"/>
                    <a:pt x="256" y="185"/>
                    <a:pt x="255" y="187"/>
                  </a:cubicBezTo>
                  <a:cubicBezTo>
                    <a:pt x="255" y="187"/>
                    <a:pt x="253" y="189"/>
                    <a:pt x="254" y="190"/>
                  </a:cubicBezTo>
                  <a:cubicBezTo>
                    <a:pt x="255" y="191"/>
                    <a:pt x="259" y="184"/>
                    <a:pt x="259" y="183"/>
                  </a:cubicBezTo>
                  <a:cubicBezTo>
                    <a:pt x="263" y="179"/>
                    <a:pt x="271" y="171"/>
                    <a:pt x="277" y="175"/>
                  </a:cubicBezTo>
                  <a:cubicBezTo>
                    <a:pt x="278" y="173"/>
                    <a:pt x="280" y="172"/>
                    <a:pt x="282" y="171"/>
                  </a:cubicBezTo>
                  <a:cubicBezTo>
                    <a:pt x="283" y="171"/>
                    <a:pt x="284" y="170"/>
                    <a:pt x="286" y="171"/>
                  </a:cubicBezTo>
                  <a:cubicBezTo>
                    <a:pt x="286" y="171"/>
                    <a:pt x="286" y="173"/>
                    <a:pt x="288" y="173"/>
                  </a:cubicBezTo>
                  <a:cubicBezTo>
                    <a:pt x="288" y="170"/>
                    <a:pt x="290" y="169"/>
                    <a:pt x="292" y="168"/>
                  </a:cubicBezTo>
                  <a:cubicBezTo>
                    <a:pt x="293" y="168"/>
                    <a:pt x="294" y="167"/>
                    <a:pt x="295" y="167"/>
                  </a:cubicBezTo>
                  <a:cubicBezTo>
                    <a:pt x="296" y="167"/>
                    <a:pt x="297" y="167"/>
                    <a:pt x="298" y="166"/>
                  </a:cubicBezTo>
                  <a:cubicBezTo>
                    <a:pt x="299" y="166"/>
                    <a:pt x="299" y="164"/>
                    <a:pt x="300" y="164"/>
                  </a:cubicBezTo>
                  <a:cubicBezTo>
                    <a:pt x="301" y="163"/>
                    <a:pt x="302" y="162"/>
                    <a:pt x="304" y="162"/>
                  </a:cubicBezTo>
                  <a:cubicBezTo>
                    <a:pt x="307" y="162"/>
                    <a:pt x="310" y="161"/>
                    <a:pt x="313" y="162"/>
                  </a:cubicBezTo>
                  <a:cubicBezTo>
                    <a:pt x="313" y="162"/>
                    <a:pt x="313" y="163"/>
                    <a:pt x="313" y="163"/>
                  </a:cubicBezTo>
                  <a:cubicBezTo>
                    <a:pt x="314" y="163"/>
                    <a:pt x="314" y="162"/>
                    <a:pt x="315" y="162"/>
                  </a:cubicBezTo>
                  <a:cubicBezTo>
                    <a:pt x="314" y="161"/>
                    <a:pt x="314" y="161"/>
                    <a:pt x="314" y="160"/>
                  </a:cubicBez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1" name="Freeform 11">
              <a:extLst>
                <a:ext uri="{FF2B5EF4-FFF2-40B4-BE49-F238E27FC236}">
                  <a16:creationId xmlns:a16="http://schemas.microsoft.com/office/drawing/2014/main" id="{D50C970A-43E5-B92F-13A3-EF8F808AC92E}"/>
                </a:ext>
              </a:extLst>
            </p:cNvPr>
            <p:cNvSpPr>
              <a:spLocks/>
            </p:cNvSpPr>
            <p:nvPr/>
          </p:nvSpPr>
          <p:spPr bwMode="auto">
            <a:xfrm>
              <a:off x="8870950" y="4849813"/>
              <a:ext cx="342900" cy="215900"/>
            </a:xfrm>
            <a:custGeom>
              <a:avLst/>
              <a:gdLst>
                <a:gd name="T0" fmla="*/ 35 w 90"/>
                <a:gd name="T1" fmla="*/ 53 h 57"/>
                <a:gd name="T2" fmla="*/ 41 w 90"/>
                <a:gd name="T3" fmla="*/ 52 h 57"/>
                <a:gd name="T4" fmla="*/ 44 w 90"/>
                <a:gd name="T5" fmla="*/ 46 h 57"/>
                <a:gd name="T6" fmla="*/ 47 w 90"/>
                <a:gd name="T7" fmla="*/ 39 h 57"/>
                <a:gd name="T8" fmla="*/ 52 w 90"/>
                <a:gd name="T9" fmla="*/ 46 h 57"/>
                <a:gd name="T10" fmla="*/ 56 w 90"/>
                <a:gd name="T11" fmla="*/ 48 h 57"/>
                <a:gd name="T12" fmla="*/ 58 w 90"/>
                <a:gd name="T13" fmla="*/ 53 h 57"/>
                <a:gd name="T14" fmla="*/ 59 w 90"/>
                <a:gd name="T15" fmla="*/ 55 h 57"/>
                <a:gd name="T16" fmla="*/ 61 w 90"/>
                <a:gd name="T17" fmla="*/ 53 h 57"/>
                <a:gd name="T18" fmla="*/ 63 w 90"/>
                <a:gd name="T19" fmla="*/ 46 h 57"/>
                <a:gd name="T20" fmla="*/ 66 w 90"/>
                <a:gd name="T21" fmla="*/ 39 h 57"/>
                <a:gd name="T22" fmla="*/ 77 w 90"/>
                <a:gd name="T23" fmla="*/ 41 h 57"/>
                <a:gd name="T24" fmla="*/ 83 w 90"/>
                <a:gd name="T25" fmla="*/ 45 h 57"/>
                <a:gd name="T26" fmla="*/ 83 w 90"/>
                <a:gd name="T27" fmla="*/ 40 h 57"/>
                <a:gd name="T28" fmla="*/ 81 w 90"/>
                <a:gd name="T29" fmla="*/ 34 h 57"/>
                <a:gd name="T30" fmla="*/ 86 w 90"/>
                <a:gd name="T31" fmla="*/ 36 h 57"/>
                <a:gd name="T32" fmla="*/ 88 w 90"/>
                <a:gd name="T33" fmla="*/ 32 h 57"/>
                <a:gd name="T34" fmla="*/ 89 w 90"/>
                <a:gd name="T35" fmla="*/ 24 h 57"/>
                <a:gd name="T36" fmla="*/ 80 w 90"/>
                <a:gd name="T37" fmla="*/ 26 h 57"/>
                <a:gd name="T38" fmla="*/ 70 w 90"/>
                <a:gd name="T39" fmla="*/ 21 h 57"/>
                <a:gd name="T40" fmla="*/ 72 w 90"/>
                <a:gd name="T41" fmla="*/ 14 h 57"/>
                <a:gd name="T42" fmla="*/ 71 w 90"/>
                <a:gd name="T43" fmla="*/ 7 h 57"/>
                <a:gd name="T44" fmla="*/ 57 w 90"/>
                <a:gd name="T45" fmla="*/ 3 h 57"/>
                <a:gd name="T46" fmla="*/ 50 w 90"/>
                <a:gd name="T47" fmla="*/ 3 h 57"/>
                <a:gd name="T48" fmla="*/ 44 w 90"/>
                <a:gd name="T49" fmla="*/ 6 h 57"/>
                <a:gd name="T50" fmla="*/ 32 w 90"/>
                <a:gd name="T51" fmla="*/ 7 h 57"/>
                <a:gd name="T52" fmla="*/ 30 w 90"/>
                <a:gd name="T53" fmla="*/ 10 h 57"/>
                <a:gd name="T54" fmla="*/ 25 w 90"/>
                <a:gd name="T55" fmla="*/ 10 h 57"/>
                <a:gd name="T56" fmla="*/ 20 w 90"/>
                <a:gd name="T57" fmla="*/ 11 h 57"/>
                <a:gd name="T58" fmla="*/ 22 w 90"/>
                <a:gd name="T59" fmla="*/ 13 h 57"/>
                <a:gd name="T60" fmla="*/ 21 w 90"/>
                <a:gd name="T61" fmla="*/ 16 h 57"/>
                <a:gd name="T62" fmla="*/ 16 w 90"/>
                <a:gd name="T63" fmla="*/ 20 h 57"/>
                <a:gd name="T64" fmla="*/ 10 w 90"/>
                <a:gd name="T65" fmla="*/ 25 h 57"/>
                <a:gd name="T66" fmla="*/ 10 w 90"/>
                <a:gd name="T67" fmla="*/ 30 h 57"/>
                <a:gd name="T68" fmla="*/ 4 w 90"/>
                <a:gd name="T69" fmla="*/ 37 h 57"/>
                <a:gd name="T70" fmla="*/ 5 w 90"/>
                <a:gd name="T71" fmla="*/ 41 h 57"/>
                <a:gd name="T72" fmla="*/ 1 w 90"/>
                <a:gd name="T73" fmla="*/ 46 h 57"/>
                <a:gd name="T74" fmla="*/ 7 w 90"/>
                <a:gd name="T75" fmla="*/ 43 h 57"/>
                <a:gd name="T76" fmla="*/ 12 w 90"/>
                <a:gd name="T77" fmla="*/ 39 h 57"/>
                <a:gd name="T78" fmla="*/ 17 w 90"/>
                <a:gd name="T79" fmla="*/ 43 h 57"/>
                <a:gd name="T80" fmla="*/ 18 w 90"/>
                <a:gd name="T81" fmla="*/ 50 h 57"/>
                <a:gd name="T82" fmla="*/ 30 w 90"/>
                <a:gd name="T83" fmla="*/ 5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57">
                  <a:moveTo>
                    <a:pt x="30" y="53"/>
                  </a:moveTo>
                  <a:cubicBezTo>
                    <a:pt x="32" y="52"/>
                    <a:pt x="32" y="52"/>
                    <a:pt x="35" y="53"/>
                  </a:cubicBezTo>
                  <a:cubicBezTo>
                    <a:pt x="36" y="54"/>
                    <a:pt x="38" y="54"/>
                    <a:pt x="38" y="52"/>
                  </a:cubicBezTo>
                  <a:cubicBezTo>
                    <a:pt x="39" y="52"/>
                    <a:pt x="40" y="52"/>
                    <a:pt x="41" y="52"/>
                  </a:cubicBezTo>
                  <a:cubicBezTo>
                    <a:pt x="41" y="51"/>
                    <a:pt x="41" y="50"/>
                    <a:pt x="42" y="49"/>
                  </a:cubicBezTo>
                  <a:cubicBezTo>
                    <a:pt x="43" y="48"/>
                    <a:pt x="45" y="48"/>
                    <a:pt x="44" y="46"/>
                  </a:cubicBezTo>
                  <a:cubicBezTo>
                    <a:pt x="43" y="44"/>
                    <a:pt x="42" y="44"/>
                    <a:pt x="44" y="43"/>
                  </a:cubicBezTo>
                  <a:cubicBezTo>
                    <a:pt x="47" y="42"/>
                    <a:pt x="45" y="41"/>
                    <a:pt x="47" y="39"/>
                  </a:cubicBezTo>
                  <a:cubicBezTo>
                    <a:pt x="49" y="39"/>
                    <a:pt x="49" y="41"/>
                    <a:pt x="49" y="43"/>
                  </a:cubicBezTo>
                  <a:cubicBezTo>
                    <a:pt x="50" y="45"/>
                    <a:pt x="50" y="45"/>
                    <a:pt x="52" y="46"/>
                  </a:cubicBezTo>
                  <a:cubicBezTo>
                    <a:pt x="53" y="47"/>
                    <a:pt x="53" y="48"/>
                    <a:pt x="54" y="48"/>
                  </a:cubicBezTo>
                  <a:cubicBezTo>
                    <a:pt x="55" y="48"/>
                    <a:pt x="56" y="48"/>
                    <a:pt x="56" y="48"/>
                  </a:cubicBezTo>
                  <a:cubicBezTo>
                    <a:pt x="57" y="49"/>
                    <a:pt x="57" y="50"/>
                    <a:pt x="57" y="51"/>
                  </a:cubicBezTo>
                  <a:cubicBezTo>
                    <a:pt x="57" y="52"/>
                    <a:pt x="57" y="52"/>
                    <a:pt x="58" y="53"/>
                  </a:cubicBezTo>
                  <a:cubicBezTo>
                    <a:pt x="58" y="53"/>
                    <a:pt x="58" y="53"/>
                    <a:pt x="59" y="54"/>
                  </a:cubicBezTo>
                  <a:cubicBezTo>
                    <a:pt x="59" y="54"/>
                    <a:pt x="59" y="55"/>
                    <a:pt x="59" y="55"/>
                  </a:cubicBezTo>
                  <a:cubicBezTo>
                    <a:pt x="60" y="56"/>
                    <a:pt x="60" y="57"/>
                    <a:pt x="61" y="56"/>
                  </a:cubicBezTo>
                  <a:cubicBezTo>
                    <a:pt x="64" y="56"/>
                    <a:pt x="61" y="54"/>
                    <a:pt x="61" y="53"/>
                  </a:cubicBezTo>
                  <a:cubicBezTo>
                    <a:pt x="59" y="51"/>
                    <a:pt x="61" y="51"/>
                    <a:pt x="62" y="49"/>
                  </a:cubicBezTo>
                  <a:cubicBezTo>
                    <a:pt x="62" y="48"/>
                    <a:pt x="62" y="47"/>
                    <a:pt x="63" y="46"/>
                  </a:cubicBezTo>
                  <a:cubicBezTo>
                    <a:pt x="64" y="46"/>
                    <a:pt x="65" y="45"/>
                    <a:pt x="65" y="44"/>
                  </a:cubicBezTo>
                  <a:cubicBezTo>
                    <a:pt x="66" y="42"/>
                    <a:pt x="65" y="40"/>
                    <a:pt x="66" y="39"/>
                  </a:cubicBezTo>
                  <a:cubicBezTo>
                    <a:pt x="67" y="36"/>
                    <a:pt x="69" y="39"/>
                    <a:pt x="69" y="40"/>
                  </a:cubicBezTo>
                  <a:cubicBezTo>
                    <a:pt x="72" y="45"/>
                    <a:pt x="73" y="43"/>
                    <a:pt x="77" y="41"/>
                  </a:cubicBezTo>
                  <a:cubicBezTo>
                    <a:pt x="78" y="41"/>
                    <a:pt x="79" y="41"/>
                    <a:pt x="80" y="43"/>
                  </a:cubicBezTo>
                  <a:cubicBezTo>
                    <a:pt x="81" y="44"/>
                    <a:pt x="82" y="48"/>
                    <a:pt x="83" y="45"/>
                  </a:cubicBezTo>
                  <a:cubicBezTo>
                    <a:pt x="84" y="44"/>
                    <a:pt x="83" y="43"/>
                    <a:pt x="83" y="43"/>
                  </a:cubicBezTo>
                  <a:cubicBezTo>
                    <a:pt x="83" y="42"/>
                    <a:pt x="83" y="41"/>
                    <a:pt x="83" y="40"/>
                  </a:cubicBezTo>
                  <a:cubicBezTo>
                    <a:pt x="82" y="39"/>
                    <a:pt x="81" y="39"/>
                    <a:pt x="81" y="38"/>
                  </a:cubicBezTo>
                  <a:cubicBezTo>
                    <a:pt x="81" y="37"/>
                    <a:pt x="81" y="36"/>
                    <a:pt x="81" y="34"/>
                  </a:cubicBezTo>
                  <a:cubicBezTo>
                    <a:pt x="82" y="34"/>
                    <a:pt x="83" y="34"/>
                    <a:pt x="84" y="35"/>
                  </a:cubicBezTo>
                  <a:cubicBezTo>
                    <a:pt x="85" y="35"/>
                    <a:pt x="85" y="36"/>
                    <a:pt x="86" y="36"/>
                  </a:cubicBezTo>
                  <a:cubicBezTo>
                    <a:pt x="87" y="37"/>
                    <a:pt x="89" y="37"/>
                    <a:pt x="89" y="35"/>
                  </a:cubicBezTo>
                  <a:cubicBezTo>
                    <a:pt x="89" y="34"/>
                    <a:pt x="89" y="33"/>
                    <a:pt x="88" y="32"/>
                  </a:cubicBezTo>
                  <a:cubicBezTo>
                    <a:pt x="88" y="31"/>
                    <a:pt x="89" y="30"/>
                    <a:pt x="89" y="29"/>
                  </a:cubicBezTo>
                  <a:cubicBezTo>
                    <a:pt x="90" y="27"/>
                    <a:pt x="90" y="25"/>
                    <a:pt x="89" y="24"/>
                  </a:cubicBezTo>
                  <a:cubicBezTo>
                    <a:pt x="87" y="22"/>
                    <a:pt x="87" y="24"/>
                    <a:pt x="86" y="25"/>
                  </a:cubicBezTo>
                  <a:cubicBezTo>
                    <a:pt x="84" y="27"/>
                    <a:pt x="82" y="27"/>
                    <a:pt x="80" y="26"/>
                  </a:cubicBezTo>
                  <a:cubicBezTo>
                    <a:pt x="78" y="25"/>
                    <a:pt x="79" y="24"/>
                    <a:pt x="77" y="22"/>
                  </a:cubicBezTo>
                  <a:cubicBezTo>
                    <a:pt x="76" y="21"/>
                    <a:pt x="72" y="22"/>
                    <a:pt x="70" y="21"/>
                  </a:cubicBezTo>
                  <a:cubicBezTo>
                    <a:pt x="70" y="20"/>
                    <a:pt x="70" y="19"/>
                    <a:pt x="70" y="18"/>
                  </a:cubicBezTo>
                  <a:cubicBezTo>
                    <a:pt x="70" y="16"/>
                    <a:pt x="71" y="15"/>
                    <a:pt x="72" y="14"/>
                  </a:cubicBezTo>
                  <a:cubicBezTo>
                    <a:pt x="72" y="13"/>
                    <a:pt x="73" y="12"/>
                    <a:pt x="73" y="11"/>
                  </a:cubicBezTo>
                  <a:cubicBezTo>
                    <a:pt x="73" y="9"/>
                    <a:pt x="72" y="9"/>
                    <a:pt x="71" y="7"/>
                  </a:cubicBezTo>
                  <a:cubicBezTo>
                    <a:pt x="68" y="7"/>
                    <a:pt x="66" y="4"/>
                    <a:pt x="62" y="3"/>
                  </a:cubicBezTo>
                  <a:cubicBezTo>
                    <a:pt x="60" y="3"/>
                    <a:pt x="59" y="4"/>
                    <a:pt x="57" y="3"/>
                  </a:cubicBezTo>
                  <a:cubicBezTo>
                    <a:pt x="56" y="3"/>
                    <a:pt x="55" y="2"/>
                    <a:pt x="54" y="1"/>
                  </a:cubicBezTo>
                  <a:cubicBezTo>
                    <a:pt x="52" y="0"/>
                    <a:pt x="49" y="0"/>
                    <a:pt x="50" y="3"/>
                  </a:cubicBezTo>
                  <a:cubicBezTo>
                    <a:pt x="50" y="4"/>
                    <a:pt x="53" y="4"/>
                    <a:pt x="52" y="6"/>
                  </a:cubicBezTo>
                  <a:cubicBezTo>
                    <a:pt x="49" y="7"/>
                    <a:pt x="47" y="5"/>
                    <a:pt x="44" y="6"/>
                  </a:cubicBezTo>
                  <a:cubicBezTo>
                    <a:pt x="41" y="7"/>
                    <a:pt x="37" y="7"/>
                    <a:pt x="34" y="7"/>
                  </a:cubicBezTo>
                  <a:cubicBezTo>
                    <a:pt x="33" y="7"/>
                    <a:pt x="32" y="7"/>
                    <a:pt x="32" y="7"/>
                  </a:cubicBezTo>
                  <a:cubicBezTo>
                    <a:pt x="31" y="8"/>
                    <a:pt x="31" y="8"/>
                    <a:pt x="31" y="9"/>
                  </a:cubicBezTo>
                  <a:cubicBezTo>
                    <a:pt x="30" y="9"/>
                    <a:pt x="30" y="10"/>
                    <a:pt x="30" y="10"/>
                  </a:cubicBezTo>
                  <a:cubicBezTo>
                    <a:pt x="29" y="11"/>
                    <a:pt x="29" y="10"/>
                    <a:pt x="29" y="11"/>
                  </a:cubicBezTo>
                  <a:cubicBezTo>
                    <a:pt x="27" y="11"/>
                    <a:pt x="26" y="10"/>
                    <a:pt x="25" y="10"/>
                  </a:cubicBezTo>
                  <a:cubicBezTo>
                    <a:pt x="25" y="9"/>
                    <a:pt x="24" y="8"/>
                    <a:pt x="22" y="9"/>
                  </a:cubicBezTo>
                  <a:cubicBezTo>
                    <a:pt x="21" y="9"/>
                    <a:pt x="21" y="11"/>
                    <a:pt x="20" y="11"/>
                  </a:cubicBezTo>
                  <a:cubicBezTo>
                    <a:pt x="20" y="12"/>
                    <a:pt x="18" y="13"/>
                    <a:pt x="20" y="13"/>
                  </a:cubicBezTo>
                  <a:cubicBezTo>
                    <a:pt x="20" y="13"/>
                    <a:pt x="21" y="13"/>
                    <a:pt x="22" y="13"/>
                  </a:cubicBezTo>
                  <a:cubicBezTo>
                    <a:pt x="23" y="14"/>
                    <a:pt x="21" y="14"/>
                    <a:pt x="21" y="15"/>
                  </a:cubicBezTo>
                  <a:cubicBezTo>
                    <a:pt x="20" y="15"/>
                    <a:pt x="21" y="16"/>
                    <a:pt x="21" y="16"/>
                  </a:cubicBezTo>
                  <a:cubicBezTo>
                    <a:pt x="20" y="17"/>
                    <a:pt x="19" y="18"/>
                    <a:pt x="18" y="19"/>
                  </a:cubicBezTo>
                  <a:cubicBezTo>
                    <a:pt x="18" y="19"/>
                    <a:pt x="17" y="20"/>
                    <a:pt x="16" y="20"/>
                  </a:cubicBezTo>
                  <a:cubicBezTo>
                    <a:pt x="16" y="21"/>
                    <a:pt x="15" y="22"/>
                    <a:pt x="15" y="23"/>
                  </a:cubicBezTo>
                  <a:cubicBezTo>
                    <a:pt x="14" y="24"/>
                    <a:pt x="11" y="24"/>
                    <a:pt x="10" y="25"/>
                  </a:cubicBezTo>
                  <a:cubicBezTo>
                    <a:pt x="10" y="25"/>
                    <a:pt x="11" y="27"/>
                    <a:pt x="11" y="27"/>
                  </a:cubicBezTo>
                  <a:cubicBezTo>
                    <a:pt x="11" y="28"/>
                    <a:pt x="11" y="29"/>
                    <a:pt x="10" y="30"/>
                  </a:cubicBezTo>
                  <a:cubicBezTo>
                    <a:pt x="10" y="32"/>
                    <a:pt x="7" y="32"/>
                    <a:pt x="5" y="34"/>
                  </a:cubicBezTo>
                  <a:cubicBezTo>
                    <a:pt x="5" y="35"/>
                    <a:pt x="5" y="36"/>
                    <a:pt x="4" y="37"/>
                  </a:cubicBezTo>
                  <a:cubicBezTo>
                    <a:pt x="4" y="37"/>
                    <a:pt x="4" y="39"/>
                    <a:pt x="3" y="39"/>
                  </a:cubicBezTo>
                  <a:cubicBezTo>
                    <a:pt x="3" y="40"/>
                    <a:pt x="4" y="40"/>
                    <a:pt x="5" y="41"/>
                  </a:cubicBezTo>
                  <a:cubicBezTo>
                    <a:pt x="5" y="42"/>
                    <a:pt x="5" y="42"/>
                    <a:pt x="4" y="43"/>
                  </a:cubicBezTo>
                  <a:cubicBezTo>
                    <a:pt x="4" y="45"/>
                    <a:pt x="2" y="44"/>
                    <a:pt x="1" y="46"/>
                  </a:cubicBezTo>
                  <a:cubicBezTo>
                    <a:pt x="0" y="49"/>
                    <a:pt x="8" y="47"/>
                    <a:pt x="8" y="44"/>
                  </a:cubicBezTo>
                  <a:cubicBezTo>
                    <a:pt x="8" y="44"/>
                    <a:pt x="7" y="43"/>
                    <a:pt x="7" y="43"/>
                  </a:cubicBezTo>
                  <a:cubicBezTo>
                    <a:pt x="7" y="42"/>
                    <a:pt x="7" y="42"/>
                    <a:pt x="7" y="41"/>
                  </a:cubicBezTo>
                  <a:cubicBezTo>
                    <a:pt x="8" y="40"/>
                    <a:pt x="10" y="39"/>
                    <a:pt x="12" y="39"/>
                  </a:cubicBezTo>
                  <a:cubicBezTo>
                    <a:pt x="13" y="39"/>
                    <a:pt x="16" y="38"/>
                    <a:pt x="17" y="39"/>
                  </a:cubicBezTo>
                  <a:cubicBezTo>
                    <a:pt x="18" y="40"/>
                    <a:pt x="17" y="41"/>
                    <a:pt x="17" y="43"/>
                  </a:cubicBezTo>
                  <a:cubicBezTo>
                    <a:pt x="19" y="44"/>
                    <a:pt x="17" y="46"/>
                    <a:pt x="17" y="47"/>
                  </a:cubicBezTo>
                  <a:cubicBezTo>
                    <a:pt x="18" y="49"/>
                    <a:pt x="20" y="48"/>
                    <a:pt x="18" y="50"/>
                  </a:cubicBezTo>
                  <a:cubicBezTo>
                    <a:pt x="20" y="51"/>
                    <a:pt x="22" y="51"/>
                    <a:pt x="22" y="54"/>
                  </a:cubicBezTo>
                  <a:cubicBezTo>
                    <a:pt x="24" y="54"/>
                    <a:pt x="27" y="55"/>
                    <a:pt x="30" y="53"/>
                  </a:cubicBezTo>
                  <a:close/>
                </a:path>
              </a:pathLst>
            </a:custGeom>
            <a:solidFill>
              <a:srgbClr val="D25173"/>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2" name="Freeform 12">
              <a:extLst>
                <a:ext uri="{FF2B5EF4-FFF2-40B4-BE49-F238E27FC236}">
                  <a16:creationId xmlns:a16="http://schemas.microsoft.com/office/drawing/2014/main" id="{2B7810F3-78AC-5FDD-8B26-3CA988D0AA4F}"/>
                </a:ext>
              </a:extLst>
            </p:cNvPr>
            <p:cNvSpPr>
              <a:spLocks/>
            </p:cNvSpPr>
            <p:nvPr/>
          </p:nvSpPr>
          <p:spPr bwMode="auto">
            <a:xfrm>
              <a:off x="9839325" y="5024438"/>
              <a:ext cx="307975" cy="411162"/>
            </a:xfrm>
            <a:custGeom>
              <a:avLst/>
              <a:gdLst>
                <a:gd name="T0" fmla="*/ 69 w 81"/>
                <a:gd name="T1" fmla="*/ 97 h 108"/>
                <a:gd name="T2" fmla="*/ 70 w 81"/>
                <a:gd name="T3" fmla="*/ 92 h 108"/>
                <a:gd name="T4" fmla="*/ 78 w 81"/>
                <a:gd name="T5" fmla="*/ 87 h 108"/>
                <a:gd name="T6" fmla="*/ 78 w 81"/>
                <a:gd name="T7" fmla="*/ 81 h 108"/>
                <a:gd name="T8" fmla="*/ 72 w 81"/>
                <a:gd name="T9" fmla="*/ 76 h 108"/>
                <a:gd name="T10" fmla="*/ 69 w 81"/>
                <a:gd name="T11" fmla="*/ 62 h 108"/>
                <a:gd name="T12" fmla="*/ 73 w 81"/>
                <a:gd name="T13" fmla="*/ 56 h 108"/>
                <a:gd name="T14" fmla="*/ 72 w 81"/>
                <a:gd name="T15" fmla="*/ 51 h 108"/>
                <a:gd name="T16" fmla="*/ 70 w 81"/>
                <a:gd name="T17" fmla="*/ 47 h 108"/>
                <a:gd name="T18" fmla="*/ 76 w 81"/>
                <a:gd name="T19" fmla="*/ 44 h 108"/>
                <a:gd name="T20" fmla="*/ 70 w 81"/>
                <a:gd name="T21" fmla="*/ 41 h 108"/>
                <a:gd name="T22" fmla="*/ 63 w 81"/>
                <a:gd name="T23" fmla="*/ 47 h 108"/>
                <a:gd name="T24" fmla="*/ 56 w 81"/>
                <a:gd name="T25" fmla="*/ 43 h 108"/>
                <a:gd name="T26" fmla="*/ 49 w 81"/>
                <a:gd name="T27" fmla="*/ 37 h 108"/>
                <a:gd name="T28" fmla="*/ 49 w 81"/>
                <a:gd name="T29" fmla="*/ 33 h 108"/>
                <a:gd name="T30" fmla="*/ 51 w 81"/>
                <a:gd name="T31" fmla="*/ 29 h 108"/>
                <a:gd name="T32" fmla="*/ 42 w 81"/>
                <a:gd name="T33" fmla="*/ 24 h 108"/>
                <a:gd name="T34" fmla="*/ 37 w 81"/>
                <a:gd name="T35" fmla="*/ 18 h 108"/>
                <a:gd name="T36" fmla="*/ 37 w 81"/>
                <a:gd name="T37" fmla="*/ 12 h 108"/>
                <a:gd name="T38" fmla="*/ 28 w 81"/>
                <a:gd name="T39" fmla="*/ 6 h 108"/>
                <a:gd name="T40" fmla="*/ 19 w 81"/>
                <a:gd name="T41" fmla="*/ 1 h 108"/>
                <a:gd name="T42" fmla="*/ 12 w 81"/>
                <a:gd name="T43" fmla="*/ 2 h 108"/>
                <a:gd name="T44" fmla="*/ 6 w 81"/>
                <a:gd name="T45" fmla="*/ 6 h 108"/>
                <a:gd name="T46" fmla="*/ 0 w 81"/>
                <a:gd name="T47" fmla="*/ 12 h 108"/>
                <a:gd name="T48" fmla="*/ 0 w 81"/>
                <a:gd name="T49" fmla="*/ 19 h 108"/>
                <a:gd name="T50" fmla="*/ 3 w 81"/>
                <a:gd name="T51" fmla="*/ 22 h 108"/>
                <a:gd name="T52" fmla="*/ 9 w 81"/>
                <a:gd name="T53" fmla="*/ 29 h 108"/>
                <a:gd name="T54" fmla="*/ 4 w 81"/>
                <a:gd name="T55" fmla="*/ 35 h 108"/>
                <a:gd name="T56" fmla="*/ 6 w 81"/>
                <a:gd name="T57" fmla="*/ 45 h 108"/>
                <a:gd name="T58" fmla="*/ 9 w 81"/>
                <a:gd name="T59" fmla="*/ 54 h 108"/>
                <a:gd name="T60" fmla="*/ 14 w 81"/>
                <a:gd name="T61" fmla="*/ 61 h 108"/>
                <a:gd name="T62" fmla="*/ 12 w 81"/>
                <a:gd name="T63" fmla="*/ 70 h 108"/>
                <a:gd name="T64" fmla="*/ 10 w 81"/>
                <a:gd name="T65" fmla="*/ 73 h 108"/>
                <a:gd name="T66" fmla="*/ 6 w 81"/>
                <a:gd name="T67" fmla="*/ 74 h 108"/>
                <a:gd name="T68" fmla="*/ 12 w 81"/>
                <a:gd name="T69" fmla="*/ 80 h 108"/>
                <a:gd name="T70" fmla="*/ 23 w 81"/>
                <a:gd name="T71" fmla="*/ 87 h 108"/>
                <a:gd name="T72" fmla="*/ 29 w 81"/>
                <a:gd name="T73" fmla="*/ 90 h 108"/>
                <a:gd name="T74" fmla="*/ 31 w 81"/>
                <a:gd name="T75" fmla="*/ 92 h 108"/>
                <a:gd name="T76" fmla="*/ 35 w 81"/>
                <a:gd name="T77" fmla="*/ 86 h 108"/>
                <a:gd name="T78" fmla="*/ 38 w 81"/>
                <a:gd name="T79" fmla="*/ 82 h 108"/>
                <a:gd name="T80" fmla="*/ 42 w 81"/>
                <a:gd name="T81" fmla="*/ 85 h 108"/>
                <a:gd name="T82" fmla="*/ 48 w 81"/>
                <a:gd name="T83" fmla="*/ 91 h 108"/>
                <a:gd name="T84" fmla="*/ 49 w 81"/>
                <a:gd name="T85" fmla="*/ 94 h 108"/>
                <a:gd name="T86" fmla="*/ 57 w 81"/>
                <a:gd name="T87" fmla="*/ 97 h 108"/>
                <a:gd name="T88" fmla="*/ 54 w 81"/>
                <a:gd name="T89" fmla="*/ 104 h 108"/>
                <a:gd name="T90" fmla="*/ 52 w 81"/>
                <a:gd name="T91" fmla="*/ 105 h 108"/>
                <a:gd name="T92" fmla="*/ 59 w 81"/>
                <a:gd name="T93" fmla="*/ 106 h 108"/>
                <a:gd name="T94" fmla="*/ 67 w 81"/>
                <a:gd name="T95" fmla="*/ 105 h 108"/>
                <a:gd name="T96" fmla="*/ 71 w 81"/>
                <a:gd name="T97" fmla="*/ 10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 h="108">
                  <a:moveTo>
                    <a:pt x="71" y="101"/>
                  </a:moveTo>
                  <a:cubicBezTo>
                    <a:pt x="69" y="99"/>
                    <a:pt x="69" y="99"/>
                    <a:pt x="69" y="97"/>
                  </a:cubicBezTo>
                  <a:cubicBezTo>
                    <a:pt x="70" y="96"/>
                    <a:pt x="70" y="96"/>
                    <a:pt x="70" y="94"/>
                  </a:cubicBezTo>
                  <a:cubicBezTo>
                    <a:pt x="70" y="93"/>
                    <a:pt x="69" y="93"/>
                    <a:pt x="70" y="92"/>
                  </a:cubicBezTo>
                  <a:cubicBezTo>
                    <a:pt x="71" y="90"/>
                    <a:pt x="73" y="92"/>
                    <a:pt x="75" y="91"/>
                  </a:cubicBezTo>
                  <a:cubicBezTo>
                    <a:pt x="76" y="90"/>
                    <a:pt x="77" y="88"/>
                    <a:pt x="78" y="87"/>
                  </a:cubicBezTo>
                  <a:cubicBezTo>
                    <a:pt x="80" y="86"/>
                    <a:pt x="81" y="85"/>
                    <a:pt x="80" y="83"/>
                  </a:cubicBezTo>
                  <a:cubicBezTo>
                    <a:pt x="80" y="82"/>
                    <a:pt x="79" y="82"/>
                    <a:pt x="78" y="81"/>
                  </a:cubicBezTo>
                  <a:cubicBezTo>
                    <a:pt x="78" y="80"/>
                    <a:pt x="77" y="79"/>
                    <a:pt x="77" y="79"/>
                  </a:cubicBezTo>
                  <a:cubicBezTo>
                    <a:pt x="75" y="77"/>
                    <a:pt x="73" y="77"/>
                    <a:pt x="72" y="76"/>
                  </a:cubicBezTo>
                  <a:cubicBezTo>
                    <a:pt x="70" y="75"/>
                    <a:pt x="70" y="71"/>
                    <a:pt x="69" y="70"/>
                  </a:cubicBezTo>
                  <a:cubicBezTo>
                    <a:pt x="68" y="67"/>
                    <a:pt x="68" y="65"/>
                    <a:pt x="69" y="62"/>
                  </a:cubicBezTo>
                  <a:cubicBezTo>
                    <a:pt x="70" y="61"/>
                    <a:pt x="72" y="60"/>
                    <a:pt x="73" y="59"/>
                  </a:cubicBezTo>
                  <a:cubicBezTo>
                    <a:pt x="73" y="58"/>
                    <a:pt x="73" y="57"/>
                    <a:pt x="73" y="56"/>
                  </a:cubicBezTo>
                  <a:cubicBezTo>
                    <a:pt x="74" y="55"/>
                    <a:pt x="74" y="55"/>
                    <a:pt x="75" y="54"/>
                  </a:cubicBezTo>
                  <a:cubicBezTo>
                    <a:pt x="75" y="52"/>
                    <a:pt x="73" y="52"/>
                    <a:pt x="72" y="51"/>
                  </a:cubicBezTo>
                  <a:cubicBezTo>
                    <a:pt x="71" y="51"/>
                    <a:pt x="71" y="50"/>
                    <a:pt x="71" y="49"/>
                  </a:cubicBezTo>
                  <a:cubicBezTo>
                    <a:pt x="70" y="48"/>
                    <a:pt x="70" y="48"/>
                    <a:pt x="70" y="47"/>
                  </a:cubicBezTo>
                  <a:cubicBezTo>
                    <a:pt x="71" y="46"/>
                    <a:pt x="73" y="45"/>
                    <a:pt x="74" y="45"/>
                  </a:cubicBezTo>
                  <a:cubicBezTo>
                    <a:pt x="75" y="45"/>
                    <a:pt x="77" y="46"/>
                    <a:pt x="76" y="44"/>
                  </a:cubicBezTo>
                  <a:cubicBezTo>
                    <a:pt x="75" y="43"/>
                    <a:pt x="74" y="43"/>
                    <a:pt x="73" y="43"/>
                  </a:cubicBezTo>
                  <a:cubicBezTo>
                    <a:pt x="72" y="43"/>
                    <a:pt x="71" y="42"/>
                    <a:pt x="70" y="41"/>
                  </a:cubicBezTo>
                  <a:cubicBezTo>
                    <a:pt x="68" y="42"/>
                    <a:pt x="68" y="43"/>
                    <a:pt x="67" y="45"/>
                  </a:cubicBezTo>
                  <a:cubicBezTo>
                    <a:pt x="66" y="46"/>
                    <a:pt x="65" y="48"/>
                    <a:pt x="63" y="47"/>
                  </a:cubicBezTo>
                  <a:cubicBezTo>
                    <a:pt x="61" y="47"/>
                    <a:pt x="62" y="45"/>
                    <a:pt x="61" y="43"/>
                  </a:cubicBezTo>
                  <a:cubicBezTo>
                    <a:pt x="59" y="41"/>
                    <a:pt x="58" y="43"/>
                    <a:pt x="56" y="43"/>
                  </a:cubicBezTo>
                  <a:cubicBezTo>
                    <a:pt x="54" y="43"/>
                    <a:pt x="54" y="40"/>
                    <a:pt x="52" y="40"/>
                  </a:cubicBezTo>
                  <a:cubicBezTo>
                    <a:pt x="51" y="39"/>
                    <a:pt x="48" y="39"/>
                    <a:pt x="49" y="37"/>
                  </a:cubicBezTo>
                  <a:cubicBezTo>
                    <a:pt x="49" y="36"/>
                    <a:pt x="51" y="37"/>
                    <a:pt x="51" y="36"/>
                  </a:cubicBezTo>
                  <a:cubicBezTo>
                    <a:pt x="51" y="35"/>
                    <a:pt x="49" y="34"/>
                    <a:pt x="49" y="33"/>
                  </a:cubicBezTo>
                  <a:cubicBezTo>
                    <a:pt x="49" y="32"/>
                    <a:pt x="49" y="31"/>
                    <a:pt x="50" y="31"/>
                  </a:cubicBezTo>
                  <a:cubicBezTo>
                    <a:pt x="50" y="30"/>
                    <a:pt x="51" y="30"/>
                    <a:pt x="51" y="29"/>
                  </a:cubicBezTo>
                  <a:cubicBezTo>
                    <a:pt x="51" y="28"/>
                    <a:pt x="48" y="27"/>
                    <a:pt x="47" y="27"/>
                  </a:cubicBezTo>
                  <a:cubicBezTo>
                    <a:pt x="45" y="26"/>
                    <a:pt x="43" y="25"/>
                    <a:pt x="42" y="24"/>
                  </a:cubicBezTo>
                  <a:cubicBezTo>
                    <a:pt x="40" y="23"/>
                    <a:pt x="38" y="21"/>
                    <a:pt x="37" y="20"/>
                  </a:cubicBezTo>
                  <a:cubicBezTo>
                    <a:pt x="37" y="19"/>
                    <a:pt x="37" y="19"/>
                    <a:pt x="37" y="18"/>
                  </a:cubicBezTo>
                  <a:cubicBezTo>
                    <a:pt x="37" y="17"/>
                    <a:pt x="36" y="17"/>
                    <a:pt x="36" y="16"/>
                  </a:cubicBezTo>
                  <a:cubicBezTo>
                    <a:pt x="36" y="15"/>
                    <a:pt x="38" y="13"/>
                    <a:pt x="37" y="12"/>
                  </a:cubicBezTo>
                  <a:cubicBezTo>
                    <a:pt x="35" y="14"/>
                    <a:pt x="33" y="9"/>
                    <a:pt x="32" y="8"/>
                  </a:cubicBezTo>
                  <a:cubicBezTo>
                    <a:pt x="31" y="7"/>
                    <a:pt x="29" y="7"/>
                    <a:pt x="28" y="6"/>
                  </a:cubicBezTo>
                  <a:cubicBezTo>
                    <a:pt x="27" y="5"/>
                    <a:pt x="27" y="3"/>
                    <a:pt x="26" y="2"/>
                  </a:cubicBezTo>
                  <a:cubicBezTo>
                    <a:pt x="24" y="1"/>
                    <a:pt x="21" y="1"/>
                    <a:pt x="19" y="1"/>
                  </a:cubicBezTo>
                  <a:cubicBezTo>
                    <a:pt x="19" y="2"/>
                    <a:pt x="17" y="1"/>
                    <a:pt x="16" y="1"/>
                  </a:cubicBezTo>
                  <a:cubicBezTo>
                    <a:pt x="14" y="0"/>
                    <a:pt x="13" y="0"/>
                    <a:pt x="12" y="2"/>
                  </a:cubicBezTo>
                  <a:cubicBezTo>
                    <a:pt x="11" y="3"/>
                    <a:pt x="10" y="3"/>
                    <a:pt x="9" y="4"/>
                  </a:cubicBezTo>
                  <a:cubicBezTo>
                    <a:pt x="8" y="5"/>
                    <a:pt x="8" y="6"/>
                    <a:pt x="6" y="6"/>
                  </a:cubicBezTo>
                  <a:cubicBezTo>
                    <a:pt x="5" y="6"/>
                    <a:pt x="4" y="5"/>
                    <a:pt x="3" y="5"/>
                  </a:cubicBezTo>
                  <a:cubicBezTo>
                    <a:pt x="2" y="8"/>
                    <a:pt x="0" y="9"/>
                    <a:pt x="0" y="12"/>
                  </a:cubicBezTo>
                  <a:cubicBezTo>
                    <a:pt x="0" y="13"/>
                    <a:pt x="1" y="14"/>
                    <a:pt x="1" y="15"/>
                  </a:cubicBezTo>
                  <a:cubicBezTo>
                    <a:pt x="1" y="17"/>
                    <a:pt x="0" y="18"/>
                    <a:pt x="0" y="19"/>
                  </a:cubicBezTo>
                  <a:cubicBezTo>
                    <a:pt x="1" y="19"/>
                    <a:pt x="3" y="18"/>
                    <a:pt x="4" y="20"/>
                  </a:cubicBezTo>
                  <a:cubicBezTo>
                    <a:pt x="4" y="20"/>
                    <a:pt x="3" y="21"/>
                    <a:pt x="3" y="22"/>
                  </a:cubicBezTo>
                  <a:cubicBezTo>
                    <a:pt x="2" y="23"/>
                    <a:pt x="2" y="23"/>
                    <a:pt x="2" y="24"/>
                  </a:cubicBezTo>
                  <a:cubicBezTo>
                    <a:pt x="4" y="25"/>
                    <a:pt x="11" y="27"/>
                    <a:pt x="9" y="29"/>
                  </a:cubicBezTo>
                  <a:cubicBezTo>
                    <a:pt x="8" y="30"/>
                    <a:pt x="6" y="29"/>
                    <a:pt x="5" y="30"/>
                  </a:cubicBezTo>
                  <a:cubicBezTo>
                    <a:pt x="4" y="31"/>
                    <a:pt x="5" y="34"/>
                    <a:pt x="4" y="35"/>
                  </a:cubicBezTo>
                  <a:cubicBezTo>
                    <a:pt x="7" y="35"/>
                    <a:pt x="10" y="35"/>
                    <a:pt x="10" y="38"/>
                  </a:cubicBezTo>
                  <a:cubicBezTo>
                    <a:pt x="10" y="41"/>
                    <a:pt x="8" y="43"/>
                    <a:pt x="6" y="45"/>
                  </a:cubicBezTo>
                  <a:cubicBezTo>
                    <a:pt x="5" y="47"/>
                    <a:pt x="3" y="51"/>
                    <a:pt x="6" y="53"/>
                  </a:cubicBezTo>
                  <a:cubicBezTo>
                    <a:pt x="7" y="53"/>
                    <a:pt x="8" y="53"/>
                    <a:pt x="9" y="54"/>
                  </a:cubicBezTo>
                  <a:cubicBezTo>
                    <a:pt x="10" y="54"/>
                    <a:pt x="10" y="55"/>
                    <a:pt x="10" y="56"/>
                  </a:cubicBezTo>
                  <a:cubicBezTo>
                    <a:pt x="11" y="56"/>
                    <a:pt x="15" y="59"/>
                    <a:pt x="14" y="61"/>
                  </a:cubicBezTo>
                  <a:cubicBezTo>
                    <a:pt x="13" y="63"/>
                    <a:pt x="9" y="61"/>
                    <a:pt x="8" y="61"/>
                  </a:cubicBezTo>
                  <a:cubicBezTo>
                    <a:pt x="6" y="63"/>
                    <a:pt x="12" y="67"/>
                    <a:pt x="12" y="70"/>
                  </a:cubicBezTo>
                  <a:cubicBezTo>
                    <a:pt x="12" y="71"/>
                    <a:pt x="13" y="72"/>
                    <a:pt x="12" y="73"/>
                  </a:cubicBezTo>
                  <a:cubicBezTo>
                    <a:pt x="11" y="74"/>
                    <a:pt x="11" y="73"/>
                    <a:pt x="10" y="73"/>
                  </a:cubicBezTo>
                  <a:cubicBezTo>
                    <a:pt x="9" y="73"/>
                    <a:pt x="9" y="72"/>
                    <a:pt x="8" y="72"/>
                  </a:cubicBezTo>
                  <a:cubicBezTo>
                    <a:pt x="7" y="73"/>
                    <a:pt x="7" y="74"/>
                    <a:pt x="6" y="74"/>
                  </a:cubicBezTo>
                  <a:cubicBezTo>
                    <a:pt x="6" y="76"/>
                    <a:pt x="7" y="76"/>
                    <a:pt x="8" y="76"/>
                  </a:cubicBezTo>
                  <a:cubicBezTo>
                    <a:pt x="10" y="77"/>
                    <a:pt x="11" y="78"/>
                    <a:pt x="12" y="80"/>
                  </a:cubicBezTo>
                  <a:cubicBezTo>
                    <a:pt x="13" y="82"/>
                    <a:pt x="15" y="84"/>
                    <a:pt x="19" y="85"/>
                  </a:cubicBezTo>
                  <a:cubicBezTo>
                    <a:pt x="21" y="86"/>
                    <a:pt x="21" y="85"/>
                    <a:pt x="23" y="87"/>
                  </a:cubicBezTo>
                  <a:cubicBezTo>
                    <a:pt x="24" y="88"/>
                    <a:pt x="24" y="88"/>
                    <a:pt x="26" y="88"/>
                  </a:cubicBezTo>
                  <a:cubicBezTo>
                    <a:pt x="27" y="89"/>
                    <a:pt x="28" y="89"/>
                    <a:pt x="29" y="90"/>
                  </a:cubicBezTo>
                  <a:cubicBezTo>
                    <a:pt x="29" y="92"/>
                    <a:pt x="28" y="92"/>
                    <a:pt x="27" y="92"/>
                  </a:cubicBezTo>
                  <a:cubicBezTo>
                    <a:pt x="28" y="93"/>
                    <a:pt x="30" y="93"/>
                    <a:pt x="31" y="92"/>
                  </a:cubicBezTo>
                  <a:cubicBezTo>
                    <a:pt x="31" y="91"/>
                    <a:pt x="30" y="90"/>
                    <a:pt x="31" y="89"/>
                  </a:cubicBezTo>
                  <a:cubicBezTo>
                    <a:pt x="31" y="87"/>
                    <a:pt x="34" y="88"/>
                    <a:pt x="35" y="86"/>
                  </a:cubicBezTo>
                  <a:cubicBezTo>
                    <a:pt x="35" y="84"/>
                    <a:pt x="32" y="84"/>
                    <a:pt x="34" y="82"/>
                  </a:cubicBezTo>
                  <a:cubicBezTo>
                    <a:pt x="36" y="81"/>
                    <a:pt x="37" y="80"/>
                    <a:pt x="38" y="82"/>
                  </a:cubicBezTo>
                  <a:cubicBezTo>
                    <a:pt x="39" y="83"/>
                    <a:pt x="38" y="83"/>
                    <a:pt x="40" y="84"/>
                  </a:cubicBezTo>
                  <a:cubicBezTo>
                    <a:pt x="40" y="85"/>
                    <a:pt x="41" y="85"/>
                    <a:pt x="42" y="85"/>
                  </a:cubicBezTo>
                  <a:cubicBezTo>
                    <a:pt x="43" y="86"/>
                    <a:pt x="45" y="87"/>
                    <a:pt x="46" y="89"/>
                  </a:cubicBezTo>
                  <a:cubicBezTo>
                    <a:pt x="47" y="90"/>
                    <a:pt x="47" y="91"/>
                    <a:pt x="48" y="91"/>
                  </a:cubicBezTo>
                  <a:cubicBezTo>
                    <a:pt x="48" y="92"/>
                    <a:pt x="49" y="92"/>
                    <a:pt x="49" y="92"/>
                  </a:cubicBezTo>
                  <a:cubicBezTo>
                    <a:pt x="49" y="93"/>
                    <a:pt x="49" y="93"/>
                    <a:pt x="49" y="94"/>
                  </a:cubicBezTo>
                  <a:cubicBezTo>
                    <a:pt x="50" y="96"/>
                    <a:pt x="53" y="94"/>
                    <a:pt x="53" y="96"/>
                  </a:cubicBezTo>
                  <a:cubicBezTo>
                    <a:pt x="54" y="96"/>
                    <a:pt x="56" y="96"/>
                    <a:pt x="57" y="97"/>
                  </a:cubicBezTo>
                  <a:cubicBezTo>
                    <a:pt x="57" y="98"/>
                    <a:pt x="55" y="100"/>
                    <a:pt x="55" y="101"/>
                  </a:cubicBezTo>
                  <a:cubicBezTo>
                    <a:pt x="54" y="102"/>
                    <a:pt x="54" y="103"/>
                    <a:pt x="54" y="104"/>
                  </a:cubicBezTo>
                  <a:cubicBezTo>
                    <a:pt x="54" y="104"/>
                    <a:pt x="53" y="104"/>
                    <a:pt x="53" y="105"/>
                  </a:cubicBezTo>
                  <a:cubicBezTo>
                    <a:pt x="53" y="105"/>
                    <a:pt x="52" y="105"/>
                    <a:pt x="52" y="105"/>
                  </a:cubicBezTo>
                  <a:cubicBezTo>
                    <a:pt x="52" y="106"/>
                    <a:pt x="52" y="107"/>
                    <a:pt x="53" y="108"/>
                  </a:cubicBezTo>
                  <a:cubicBezTo>
                    <a:pt x="55" y="108"/>
                    <a:pt x="57" y="106"/>
                    <a:pt x="59" y="106"/>
                  </a:cubicBezTo>
                  <a:cubicBezTo>
                    <a:pt x="60" y="106"/>
                    <a:pt x="61" y="106"/>
                    <a:pt x="62" y="106"/>
                  </a:cubicBezTo>
                  <a:cubicBezTo>
                    <a:pt x="64" y="106"/>
                    <a:pt x="65" y="105"/>
                    <a:pt x="67" y="105"/>
                  </a:cubicBezTo>
                  <a:cubicBezTo>
                    <a:pt x="67" y="105"/>
                    <a:pt x="67" y="106"/>
                    <a:pt x="67" y="106"/>
                  </a:cubicBezTo>
                  <a:cubicBezTo>
                    <a:pt x="69" y="106"/>
                    <a:pt x="73" y="104"/>
                    <a:pt x="71" y="101"/>
                  </a:cubicBezTo>
                  <a:cubicBezTo>
                    <a:pt x="70" y="100"/>
                    <a:pt x="72" y="103"/>
                    <a:pt x="71" y="101"/>
                  </a:cubicBez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3" name="Freeform 13">
              <a:extLst>
                <a:ext uri="{FF2B5EF4-FFF2-40B4-BE49-F238E27FC236}">
                  <a16:creationId xmlns:a16="http://schemas.microsoft.com/office/drawing/2014/main" id="{76D2937A-59FF-A58C-3184-A38EE55190EB}"/>
                </a:ext>
              </a:extLst>
            </p:cNvPr>
            <p:cNvSpPr>
              <a:spLocks noEditPoints="1"/>
            </p:cNvSpPr>
            <p:nvPr/>
          </p:nvSpPr>
          <p:spPr bwMode="auto">
            <a:xfrm>
              <a:off x="9896475" y="1503363"/>
              <a:ext cx="2292349" cy="4038600"/>
            </a:xfrm>
            <a:custGeom>
              <a:avLst/>
              <a:gdLst>
                <a:gd name="T0" fmla="*/ 35 w 602"/>
                <a:gd name="T1" fmla="*/ 644 h 1060"/>
                <a:gd name="T2" fmla="*/ 41 w 602"/>
                <a:gd name="T3" fmla="*/ 673 h 1060"/>
                <a:gd name="T4" fmla="*/ 571 w 602"/>
                <a:gd name="T5" fmla="*/ 126 h 1060"/>
                <a:gd name="T6" fmla="*/ 541 w 602"/>
                <a:gd name="T7" fmla="*/ 166 h 1060"/>
                <a:gd name="T8" fmla="*/ 508 w 602"/>
                <a:gd name="T9" fmla="*/ 121 h 1060"/>
                <a:gd name="T10" fmla="*/ 515 w 602"/>
                <a:gd name="T11" fmla="*/ 86 h 1060"/>
                <a:gd name="T12" fmla="*/ 478 w 602"/>
                <a:gd name="T13" fmla="*/ 118 h 1060"/>
                <a:gd name="T14" fmla="*/ 487 w 602"/>
                <a:gd name="T15" fmla="*/ 178 h 1060"/>
                <a:gd name="T16" fmla="*/ 470 w 602"/>
                <a:gd name="T17" fmla="*/ 197 h 1060"/>
                <a:gd name="T18" fmla="*/ 393 w 602"/>
                <a:gd name="T19" fmla="*/ 236 h 1060"/>
                <a:gd name="T20" fmla="*/ 379 w 602"/>
                <a:gd name="T21" fmla="*/ 270 h 1060"/>
                <a:gd name="T22" fmla="*/ 336 w 602"/>
                <a:gd name="T23" fmla="*/ 254 h 1060"/>
                <a:gd name="T24" fmla="*/ 355 w 602"/>
                <a:gd name="T25" fmla="*/ 285 h 1060"/>
                <a:gd name="T26" fmla="*/ 325 w 602"/>
                <a:gd name="T27" fmla="*/ 300 h 1060"/>
                <a:gd name="T28" fmla="*/ 300 w 602"/>
                <a:gd name="T29" fmla="*/ 282 h 1060"/>
                <a:gd name="T30" fmla="*/ 293 w 602"/>
                <a:gd name="T31" fmla="*/ 249 h 1060"/>
                <a:gd name="T32" fmla="*/ 298 w 602"/>
                <a:gd name="T33" fmla="*/ 219 h 1060"/>
                <a:gd name="T34" fmla="*/ 274 w 602"/>
                <a:gd name="T35" fmla="*/ 192 h 1060"/>
                <a:gd name="T36" fmla="*/ 267 w 602"/>
                <a:gd name="T37" fmla="*/ 179 h 1060"/>
                <a:gd name="T38" fmla="*/ 255 w 602"/>
                <a:gd name="T39" fmla="*/ 155 h 1060"/>
                <a:gd name="T40" fmla="*/ 295 w 602"/>
                <a:gd name="T41" fmla="*/ 181 h 1060"/>
                <a:gd name="T42" fmla="*/ 412 w 602"/>
                <a:gd name="T43" fmla="*/ 183 h 1060"/>
                <a:gd name="T44" fmla="*/ 417 w 602"/>
                <a:gd name="T45" fmla="*/ 124 h 1060"/>
                <a:gd name="T46" fmla="*/ 378 w 602"/>
                <a:gd name="T47" fmla="*/ 97 h 1060"/>
                <a:gd name="T48" fmla="*/ 342 w 602"/>
                <a:gd name="T49" fmla="*/ 65 h 1060"/>
                <a:gd name="T50" fmla="*/ 292 w 602"/>
                <a:gd name="T51" fmla="*/ 41 h 1060"/>
                <a:gd name="T52" fmla="*/ 269 w 602"/>
                <a:gd name="T53" fmla="*/ 45 h 1060"/>
                <a:gd name="T54" fmla="*/ 258 w 602"/>
                <a:gd name="T55" fmla="*/ 30 h 1060"/>
                <a:gd name="T56" fmla="*/ 261 w 602"/>
                <a:gd name="T57" fmla="*/ 23 h 1060"/>
                <a:gd name="T58" fmla="*/ 227 w 602"/>
                <a:gd name="T59" fmla="*/ 14 h 1060"/>
                <a:gd name="T60" fmla="*/ 182 w 602"/>
                <a:gd name="T61" fmla="*/ 54 h 1060"/>
                <a:gd name="T62" fmla="*/ 188 w 602"/>
                <a:gd name="T63" fmla="*/ 174 h 1060"/>
                <a:gd name="T64" fmla="*/ 199 w 602"/>
                <a:gd name="T65" fmla="*/ 252 h 1060"/>
                <a:gd name="T66" fmla="*/ 213 w 602"/>
                <a:gd name="T67" fmla="*/ 297 h 1060"/>
                <a:gd name="T68" fmla="*/ 219 w 602"/>
                <a:gd name="T69" fmla="*/ 377 h 1060"/>
                <a:gd name="T70" fmla="*/ 176 w 602"/>
                <a:gd name="T71" fmla="*/ 445 h 1060"/>
                <a:gd name="T72" fmla="*/ 182 w 602"/>
                <a:gd name="T73" fmla="*/ 477 h 1060"/>
                <a:gd name="T74" fmla="*/ 154 w 602"/>
                <a:gd name="T75" fmla="*/ 527 h 1060"/>
                <a:gd name="T76" fmla="*/ 158 w 602"/>
                <a:gd name="T77" fmla="*/ 583 h 1060"/>
                <a:gd name="T78" fmla="*/ 191 w 602"/>
                <a:gd name="T79" fmla="*/ 628 h 1060"/>
                <a:gd name="T80" fmla="*/ 220 w 602"/>
                <a:gd name="T81" fmla="*/ 654 h 1060"/>
                <a:gd name="T82" fmla="*/ 250 w 602"/>
                <a:gd name="T83" fmla="*/ 700 h 1060"/>
                <a:gd name="T84" fmla="*/ 234 w 602"/>
                <a:gd name="T85" fmla="*/ 740 h 1060"/>
                <a:gd name="T86" fmla="*/ 288 w 602"/>
                <a:gd name="T87" fmla="*/ 758 h 1060"/>
                <a:gd name="T88" fmla="*/ 309 w 602"/>
                <a:gd name="T89" fmla="*/ 790 h 1060"/>
                <a:gd name="T90" fmla="*/ 366 w 602"/>
                <a:gd name="T91" fmla="*/ 812 h 1060"/>
                <a:gd name="T92" fmla="*/ 396 w 602"/>
                <a:gd name="T93" fmla="*/ 846 h 1060"/>
                <a:gd name="T94" fmla="*/ 372 w 602"/>
                <a:gd name="T95" fmla="*/ 883 h 1060"/>
                <a:gd name="T96" fmla="*/ 369 w 602"/>
                <a:gd name="T97" fmla="*/ 912 h 1060"/>
                <a:gd name="T98" fmla="*/ 353 w 602"/>
                <a:gd name="T99" fmla="*/ 944 h 1060"/>
                <a:gd name="T100" fmla="*/ 384 w 602"/>
                <a:gd name="T101" fmla="*/ 988 h 1060"/>
                <a:gd name="T102" fmla="*/ 450 w 602"/>
                <a:gd name="T103" fmla="*/ 1008 h 1060"/>
                <a:gd name="T104" fmla="*/ 497 w 602"/>
                <a:gd name="T105" fmla="*/ 1020 h 1060"/>
                <a:gd name="T106" fmla="*/ 537 w 602"/>
                <a:gd name="T107" fmla="*/ 1051 h 1060"/>
                <a:gd name="T108" fmla="*/ 545 w 602"/>
                <a:gd name="T109" fmla="*/ 1003 h 1060"/>
                <a:gd name="T110" fmla="*/ 530 w 602"/>
                <a:gd name="T111" fmla="*/ 966 h 1060"/>
                <a:gd name="T112" fmla="*/ 553 w 602"/>
                <a:gd name="T113" fmla="*/ 937 h 1060"/>
                <a:gd name="T114" fmla="*/ 565 w 602"/>
                <a:gd name="T115" fmla="*/ 914 h 1060"/>
                <a:gd name="T116" fmla="*/ 538 w 602"/>
                <a:gd name="T117" fmla="*/ 871 h 1060"/>
                <a:gd name="T118" fmla="*/ 540 w 602"/>
                <a:gd name="T119" fmla="*/ 808 h 1060"/>
                <a:gd name="T120" fmla="*/ 578 w 602"/>
                <a:gd name="T121" fmla="*/ 788 h 1060"/>
                <a:gd name="T122" fmla="*/ 399 w 602"/>
                <a:gd name="T123" fmla="*/ 271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2" h="1060">
                  <a:moveTo>
                    <a:pt x="0" y="670"/>
                  </a:moveTo>
                  <a:cubicBezTo>
                    <a:pt x="3" y="667"/>
                    <a:pt x="6" y="663"/>
                    <a:pt x="6" y="659"/>
                  </a:cubicBezTo>
                  <a:cubicBezTo>
                    <a:pt x="6" y="657"/>
                    <a:pt x="5" y="654"/>
                    <a:pt x="6" y="653"/>
                  </a:cubicBezTo>
                  <a:cubicBezTo>
                    <a:pt x="6" y="652"/>
                    <a:pt x="10" y="653"/>
                    <a:pt x="11" y="653"/>
                  </a:cubicBezTo>
                  <a:cubicBezTo>
                    <a:pt x="15" y="652"/>
                    <a:pt x="19" y="651"/>
                    <a:pt x="21" y="647"/>
                  </a:cubicBezTo>
                  <a:cubicBezTo>
                    <a:pt x="23" y="645"/>
                    <a:pt x="24" y="643"/>
                    <a:pt x="26" y="641"/>
                  </a:cubicBezTo>
                  <a:cubicBezTo>
                    <a:pt x="26" y="640"/>
                    <a:pt x="26" y="637"/>
                    <a:pt x="28" y="636"/>
                  </a:cubicBezTo>
                  <a:cubicBezTo>
                    <a:pt x="29" y="638"/>
                    <a:pt x="26" y="642"/>
                    <a:pt x="25" y="643"/>
                  </a:cubicBezTo>
                  <a:cubicBezTo>
                    <a:pt x="23" y="647"/>
                    <a:pt x="20" y="650"/>
                    <a:pt x="18" y="653"/>
                  </a:cubicBezTo>
                  <a:cubicBezTo>
                    <a:pt x="18" y="653"/>
                    <a:pt x="20" y="653"/>
                    <a:pt x="21" y="653"/>
                  </a:cubicBezTo>
                  <a:cubicBezTo>
                    <a:pt x="22" y="653"/>
                    <a:pt x="22" y="654"/>
                    <a:pt x="24" y="654"/>
                  </a:cubicBezTo>
                  <a:cubicBezTo>
                    <a:pt x="25" y="655"/>
                    <a:pt x="28" y="655"/>
                    <a:pt x="30" y="654"/>
                  </a:cubicBezTo>
                  <a:cubicBezTo>
                    <a:pt x="32" y="653"/>
                    <a:pt x="31" y="650"/>
                    <a:pt x="30" y="648"/>
                  </a:cubicBezTo>
                  <a:cubicBezTo>
                    <a:pt x="30" y="645"/>
                    <a:pt x="32" y="645"/>
                    <a:pt x="32" y="642"/>
                  </a:cubicBezTo>
                  <a:cubicBezTo>
                    <a:pt x="34" y="642"/>
                    <a:pt x="34" y="643"/>
                    <a:pt x="35" y="644"/>
                  </a:cubicBezTo>
                  <a:cubicBezTo>
                    <a:pt x="36" y="645"/>
                    <a:pt x="36" y="645"/>
                    <a:pt x="37" y="645"/>
                  </a:cubicBezTo>
                  <a:cubicBezTo>
                    <a:pt x="38" y="645"/>
                    <a:pt x="38" y="645"/>
                    <a:pt x="38" y="645"/>
                  </a:cubicBezTo>
                  <a:cubicBezTo>
                    <a:pt x="38" y="645"/>
                    <a:pt x="39" y="645"/>
                    <a:pt x="39" y="646"/>
                  </a:cubicBezTo>
                  <a:cubicBezTo>
                    <a:pt x="40" y="646"/>
                    <a:pt x="41" y="646"/>
                    <a:pt x="42" y="647"/>
                  </a:cubicBezTo>
                  <a:cubicBezTo>
                    <a:pt x="43" y="648"/>
                    <a:pt x="45" y="649"/>
                    <a:pt x="46" y="649"/>
                  </a:cubicBezTo>
                  <a:cubicBezTo>
                    <a:pt x="47" y="651"/>
                    <a:pt x="46" y="651"/>
                    <a:pt x="49" y="651"/>
                  </a:cubicBezTo>
                  <a:cubicBezTo>
                    <a:pt x="49" y="651"/>
                    <a:pt x="49" y="651"/>
                    <a:pt x="49" y="650"/>
                  </a:cubicBezTo>
                  <a:cubicBezTo>
                    <a:pt x="51" y="649"/>
                    <a:pt x="56" y="649"/>
                    <a:pt x="57" y="650"/>
                  </a:cubicBezTo>
                  <a:cubicBezTo>
                    <a:pt x="58" y="651"/>
                    <a:pt x="58" y="652"/>
                    <a:pt x="59" y="653"/>
                  </a:cubicBezTo>
                  <a:cubicBezTo>
                    <a:pt x="60" y="654"/>
                    <a:pt x="61" y="654"/>
                    <a:pt x="62" y="656"/>
                  </a:cubicBezTo>
                  <a:cubicBezTo>
                    <a:pt x="64" y="659"/>
                    <a:pt x="61" y="661"/>
                    <a:pt x="60" y="664"/>
                  </a:cubicBezTo>
                  <a:cubicBezTo>
                    <a:pt x="59" y="666"/>
                    <a:pt x="59" y="668"/>
                    <a:pt x="59" y="669"/>
                  </a:cubicBezTo>
                  <a:cubicBezTo>
                    <a:pt x="59" y="671"/>
                    <a:pt x="61" y="672"/>
                    <a:pt x="61" y="673"/>
                  </a:cubicBezTo>
                  <a:cubicBezTo>
                    <a:pt x="58" y="674"/>
                    <a:pt x="54" y="673"/>
                    <a:pt x="51" y="673"/>
                  </a:cubicBezTo>
                  <a:cubicBezTo>
                    <a:pt x="48" y="673"/>
                    <a:pt x="45" y="673"/>
                    <a:pt x="41" y="673"/>
                  </a:cubicBezTo>
                  <a:cubicBezTo>
                    <a:pt x="38" y="673"/>
                    <a:pt x="34" y="673"/>
                    <a:pt x="30" y="673"/>
                  </a:cubicBezTo>
                  <a:cubicBezTo>
                    <a:pt x="27" y="673"/>
                    <a:pt x="24" y="672"/>
                    <a:pt x="20" y="672"/>
                  </a:cubicBezTo>
                  <a:cubicBezTo>
                    <a:pt x="14" y="671"/>
                    <a:pt x="7" y="671"/>
                    <a:pt x="0" y="670"/>
                  </a:cubicBezTo>
                  <a:close/>
                  <a:moveTo>
                    <a:pt x="594" y="106"/>
                  </a:moveTo>
                  <a:cubicBezTo>
                    <a:pt x="594" y="105"/>
                    <a:pt x="594" y="105"/>
                    <a:pt x="594" y="105"/>
                  </a:cubicBezTo>
                  <a:cubicBezTo>
                    <a:pt x="590" y="108"/>
                    <a:pt x="587" y="113"/>
                    <a:pt x="582" y="114"/>
                  </a:cubicBezTo>
                  <a:cubicBezTo>
                    <a:pt x="580" y="115"/>
                    <a:pt x="578" y="116"/>
                    <a:pt x="576" y="117"/>
                  </a:cubicBezTo>
                  <a:cubicBezTo>
                    <a:pt x="575" y="117"/>
                    <a:pt x="572" y="117"/>
                    <a:pt x="571" y="116"/>
                  </a:cubicBezTo>
                  <a:cubicBezTo>
                    <a:pt x="570" y="115"/>
                    <a:pt x="569" y="113"/>
                    <a:pt x="568" y="113"/>
                  </a:cubicBezTo>
                  <a:cubicBezTo>
                    <a:pt x="565" y="112"/>
                    <a:pt x="565" y="113"/>
                    <a:pt x="566" y="114"/>
                  </a:cubicBezTo>
                  <a:cubicBezTo>
                    <a:pt x="567" y="116"/>
                    <a:pt x="569" y="117"/>
                    <a:pt x="569" y="119"/>
                  </a:cubicBezTo>
                  <a:cubicBezTo>
                    <a:pt x="570" y="121"/>
                    <a:pt x="569" y="123"/>
                    <a:pt x="571" y="124"/>
                  </a:cubicBezTo>
                  <a:cubicBezTo>
                    <a:pt x="572" y="125"/>
                    <a:pt x="573" y="126"/>
                    <a:pt x="574" y="127"/>
                  </a:cubicBezTo>
                  <a:cubicBezTo>
                    <a:pt x="575" y="127"/>
                    <a:pt x="577" y="129"/>
                    <a:pt x="575" y="128"/>
                  </a:cubicBezTo>
                  <a:cubicBezTo>
                    <a:pt x="573" y="128"/>
                    <a:pt x="573" y="126"/>
                    <a:pt x="571" y="126"/>
                  </a:cubicBezTo>
                  <a:cubicBezTo>
                    <a:pt x="571" y="126"/>
                    <a:pt x="570" y="126"/>
                    <a:pt x="569" y="126"/>
                  </a:cubicBezTo>
                  <a:cubicBezTo>
                    <a:pt x="569" y="126"/>
                    <a:pt x="568" y="125"/>
                    <a:pt x="568" y="125"/>
                  </a:cubicBezTo>
                  <a:cubicBezTo>
                    <a:pt x="566" y="125"/>
                    <a:pt x="566" y="127"/>
                    <a:pt x="564" y="127"/>
                  </a:cubicBezTo>
                  <a:cubicBezTo>
                    <a:pt x="563" y="128"/>
                    <a:pt x="562" y="126"/>
                    <a:pt x="561" y="126"/>
                  </a:cubicBezTo>
                  <a:cubicBezTo>
                    <a:pt x="559" y="126"/>
                    <a:pt x="558" y="129"/>
                    <a:pt x="557" y="130"/>
                  </a:cubicBezTo>
                  <a:cubicBezTo>
                    <a:pt x="555" y="131"/>
                    <a:pt x="555" y="129"/>
                    <a:pt x="555" y="127"/>
                  </a:cubicBezTo>
                  <a:cubicBezTo>
                    <a:pt x="553" y="128"/>
                    <a:pt x="551" y="129"/>
                    <a:pt x="550" y="131"/>
                  </a:cubicBezTo>
                  <a:cubicBezTo>
                    <a:pt x="549" y="133"/>
                    <a:pt x="551" y="134"/>
                    <a:pt x="552" y="136"/>
                  </a:cubicBezTo>
                  <a:cubicBezTo>
                    <a:pt x="555" y="140"/>
                    <a:pt x="550" y="142"/>
                    <a:pt x="550" y="146"/>
                  </a:cubicBezTo>
                  <a:cubicBezTo>
                    <a:pt x="550" y="148"/>
                    <a:pt x="550" y="148"/>
                    <a:pt x="550" y="149"/>
                  </a:cubicBezTo>
                  <a:cubicBezTo>
                    <a:pt x="549" y="150"/>
                    <a:pt x="549" y="150"/>
                    <a:pt x="549" y="151"/>
                  </a:cubicBezTo>
                  <a:cubicBezTo>
                    <a:pt x="548" y="153"/>
                    <a:pt x="550" y="155"/>
                    <a:pt x="550" y="157"/>
                  </a:cubicBezTo>
                  <a:cubicBezTo>
                    <a:pt x="550" y="160"/>
                    <a:pt x="549" y="160"/>
                    <a:pt x="548" y="162"/>
                  </a:cubicBezTo>
                  <a:cubicBezTo>
                    <a:pt x="547" y="164"/>
                    <a:pt x="547" y="166"/>
                    <a:pt x="546" y="168"/>
                  </a:cubicBezTo>
                  <a:cubicBezTo>
                    <a:pt x="545" y="166"/>
                    <a:pt x="544" y="165"/>
                    <a:pt x="541" y="166"/>
                  </a:cubicBezTo>
                  <a:cubicBezTo>
                    <a:pt x="539" y="166"/>
                    <a:pt x="537" y="167"/>
                    <a:pt x="535" y="168"/>
                  </a:cubicBezTo>
                  <a:cubicBezTo>
                    <a:pt x="533" y="169"/>
                    <a:pt x="529" y="169"/>
                    <a:pt x="527" y="171"/>
                  </a:cubicBezTo>
                  <a:cubicBezTo>
                    <a:pt x="527" y="171"/>
                    <a:pt x="523" y="175"/>
                    <a:pt x="523" y="173"/>
                  </a:cubicBezTo>
                  <a:cubicBezTo>
                    <a:pt x="522" y="171"/>
                    <a:pt x="527" y="171"/>
                    <a:pt x="527" y="169"/>
                  </a:cubicBezTo>
                  <a:cubicBezTo>
                    <a:pt x="526" y="166"/>
                    <a:pt x="521" y="169"/>
                    <a:pt x="520" y="169"/>
                  </a:cubicBezTo>
                  <a:cubicBezTo>
                    <a:pt x="518" y="169"/>
                    <a:pt x="516" y="169"/>
                    <a:pt x="514" y="168"/>
                  </a:cubicBezTo>
                  <a:cubicBezTo>
                    <a:pt x="511" y="167"/>
                    <a:pt x="512" y="164"/>
                    <a:pt x="511" y="162"/>
                  </a:cubicBezTo>
                  <a:cubicBezTo>
                    <a:pt x="510" y="159"/>
                    <a:pt x="509" y="157"/>
                    <a:pt x="508" y="154"/>
                  </a:cubicBezTo>
                  <a:cubicBezTo>
                    <a:pt x="507" y="152"/>
                    <a:pt x="506" y="151"/>
                    <a:pt x="504" y="150"/>
                  </a:cubicBezTo>
                  <a:cubicBezTo>
                    <a:pt x="501" y="150"/>
                    <a:pt x="499" y="148"/>
                    <a:pt x="497" y="146"/>
                  </a:cubicBezTo>
                  <a:cubicBezTo>
                    <a:pt x="495" y="144"/>
                    <a:pt x="494" y="143"/>
                    <a:pt x="494" y="140"/>
                  </a:cubicBezTo>
                  <a:cubicBezTo>
                    <a:pt x="494" y="138"/>
                    <a:pt x="494" y="135"/>
                    <a:pt x="496" y="134"/>
                  </a:cubicBezTo>
                  <a:cubicBezTo>
                    <a:pt x="498" y="132"/>
                    <a:pt x="500" y="132"/>
                    <a:pt x="502" y="131"/>
                  </a:cubicBezTo>
                  <a:cubicBezTo>
                    <a:pt x="504" y="129"/>
                    <a:pt x="501" y="126"/>
                    <a:pt x="502" y="124"/>
                  </a:cubicBezTo>
                  <a:cubicBezTo>
                    <a:pt x="502" y="123"/>
                    <a:pt x="506" y="122"/>
                    <a:pt x="508" y="121"/>
                  </a:cubicBezTo>
                  <a:cubicBezTo>
                    <a:pt x="511" y="121"/>
                    <a:pt x="514" y="120"/>
                    <a:pt x="516" y="120"/>
                  </a:cubicBezTo>
                  <a:cubicBezTo>
                    <a:pt x="519" y="120"/>
                    <a:pt x="521" y="118"/>
                    <a:pt x="524" y="119"/>
                  </a:cubicBezTo>
                  <a:cubicBezTo>
                    <a:pt x="525" y="119"/>
                    <a:pt x="528" y="121"/>
                    <a:pt x="529" y="119"/>
                  </a:cubicBezTo>
                  <a:cubicBezTo>
                    <a:pt x="530" y="118"/>
                    <a:pt x="530" y="116"/>
                    <a:pt x="529" y="115"/>
                  </a:cubicBezTo>
                  <a:cubicBezTo>
                    <a:pt x="529" y="112"/>
                    <a:pt x="526" y="111"/>
                    <a:pt x="526" y="108"/>
                  </a:cubicBezTo>
                  <a:cubicBezTo>
                    <a:pt x="526" y="107"/>
                    <a:pt x="526" y="106"/>
                    <a:pt x="526" y="105"/>
                  </a:cubicBezTo>
                  <a:cubicBezTo>
                    <a:pt x="525" y="105"/>
                    <a:pt x="525" y="105"/>
                    <a:pt x="524" y="104"/>
                  </a:cubicBezTo>
                  <a:cubicBezTo>
                    <a:pt x="524" y="103"/>
                    <a:pt x="526" y="103"/>
                    <a:pt x="525" y="102"/>
                  </a:cubicBezTo>
                  <a:cubicBezTo>
                    <a:pt x="525" y="101"/>
                    <a:pt x="524" y="100"/>
                    <a:pt x="523" y="100"/>
                  </a:cubicBezTo>
                  <a:cubicBezTo>
                    <a:pt x="522" y="99"/>
                    <a:pt x="521" y="98"/>
                    <a:pt x="520" y="97"/>
                  </a:cubicBezTo>
                  <a:cubicBezTo>
                    <a:pt x="519" y="97"/>
                    <a:pt x="519" y="96"/>
                    <a:pt x="518" y="95"/>
                  </a:cubicBezTo>
                  <a:cubicBezTo>
                    <a:pt x="518" y="94"/>
                    <a:pt x="517" y="94"/>
                    <a:pt x="516" y="93"/>
                  </a:cubicBezTo>
                  <a:cubicBezTo>
                    <a:pt x="516" y="92"/>
                    <a:pt x="516" y="92"/>
                    <a:pt x="515" y="91"/>
                  </a:cubicBezTo>
                  <a:cubicBezTo>
                    <a:pt x="515" y="90"/>
                    <a:pt x="514" y="89"/>
                    <a:pt x="514" y="88"/>
                  </a:cubicBezTo>
                  <a:cubicBezTo>
                    <a:pt x="514" y="87"/>
                    <a:pt x="515" y="86"/>
                    <a:pt x="515" y="86"/>
                  </a:cubicBezTo>
                  <a:cubicBezTo>
                    <a:pt x="515" y="83"/>
                    <a:pt x="506" y="81"/>
                    <a:pt x="504" y="81"/>
                  </a:cubicBezTo>
                  <a:cubicBezTo>
                    <a:pt x="498" y="80"/>
                    <a:pt x="492" y="80"/>
                    <a:pt x="486" y="81"/>
                  </a:cubicBezTo>
                  <a:cubicBezTo>
                    <a:pt x="480" y="81"/>
                    <a:pt x="476" y="82"/>
                    <a:pt x="472" y="78"/>
                  </a:cubicBezTo>
                  <a:cubicBezTo>
                    <a:pt x="471" y="77"/>
                    <a:pt x="471" y="76"/>
                    <a:pt x="470" y="76"/>
                  </a:cubicBezTo>
                  <a:cubicBezTo>
                    <a:pt x="469" y="76"/>
                    <a:pt x="468" y="76"/>
                    <a:pt x="467" y="75"/>
                  </a:cubicBezTo>
                  <a:cubicBezTo>
                    <a:pt x="466" y="74"/>
                    <a:pt x="466" y="72"/>
                    <a:pt x="463" y="72"/>
                  </a:cubicBezTo>
                  <a:cubicBezTo>
                    <a:pt x="458" y="74"/>
                    <a:pt x="466" y="81"/>
                    <a:pt x="468" y="82"/>
                  </a:cubicBezTo>
                  <a:cubicBezTo>
                    <a:pt x="472" y="85"/>
                    <a:pt x="477" y="88"/>
                    <a:pt x="480" y="93"/>
                  </a:cubicBezTo>
                  <a:cubicBezTo>
                    <a:pt x="481" y="95"/>
                    <a:pt x="480" y="98"/>
                    <a:pt x="480" y="100"/>
                  </a:cubicBezTo>
                  <a:cubicBezTo>
                    <a:pt x="480" y="102"/>
                    <a:pt x="479" y="103"/>
                    <a:pt x="479" y="104"/>
                  </a:cubicBezTo>
                  <a:cubicBezTo>
                    <a:pt x="479" y="105"/>
                    <a:pt x="480" y="107"/>
                    <a:pt x="480" y="108"/>
                  </a:cubicBezTo>
                  <a:cubicBezTo>
                    <a:pt x="481" y="108"/>
                    <a:pt x="482" y="107"/>
                    <a:pt x="483" y="107"/>
                  </a:cubicBezTo>
                  <a:cubicBezTo>
                    <a:pt x="482" y="109"/>
                    <a:pt x="478" y="110"/>
                    <a:pt x="479" y="112"/>
                  </a:cubicBezTo>
                  <a:cubicBezTo>
                    <a:pt x="479" y="115"/>
                    <a:pt x="482" y="113"/>
                    <a:pt x="479" y="115"/>
                  </a:cubicBezTo>
                  <a:cubicBezTo>
                    <a:pt x="478" y="116"/>
                    <a:pt x="478" y="116"/>
                    <a:pt x="478" y="118"/>
                  </a:cubicBezTo>
                  <a:cubicBezTo>
                    <a:pt x="478" y="119"/>
                    <a:pt x="479" y="119"/>
                    <a:pt x="479" y="120"/>
                  </a:cubicBezTo>
                  <a:cubicBezTo>
                    <a:pt x="479" y="121"/>
                    <a:pt x="479" y="121"/>
                    <a:pt x="478" y="122"/>
                  </a:cubicBezTo>
                  <a:cubicBezTo>
                    <a:pt x="478" y="123"/>
                    <a:pt x="478" y="124"/>
                    <a:pt x="478" y="125"/>
                  </a:cubicBezTo>
                  <a:cubicBezTo>
                    <a:pt x="478" y="125"/>
                    <a:pt x="479" y="125"/>
                    <a:pt x="479" y="126"/>
                  </a:cubicBezTo>
                  <a:cubicBezTo>
                    <a:pt x="479" y="127"/>
                    <a:pt x="478" y="127"/>
                    <a:pt x="477" y="127"/>
                  </a:cubicBezTo>
                  <a:cubicBezTo>
                    <a:pt x="475" y="129"/>
                    <a:pt x="474" y="134"/>
                    <a:pt x="473" y="137"/>
                  </a:cubicBezTo>
                  <a:cubicBezTo>
                    <a:pt x="472" y="140"/>
                    <a:pt x="471" y="144"/>
                    <a:pt x="471" y="147"/>
                  </a:cubicBezTo>
                  <a:cubicBezTo>
                    <a:pt x="472" y="149"/>
                    <a:pt x="471" y="151"/>
                    <a:pt x="473" y="152"/>
                  </a:cubicBezTo>
                  <a:cubicBezTo>
                    <a:pt x="474" y="153"/>
                    <a:pt x="475" y="152"/>
                    <a:pt x="476" y="152"/>
                  </a:cubicBezTo>
                  <a:cubicBezTo>
                    <a:pt x="480" y="151"/>
                    <a:pt x="480" y="157"/>
                    <a:pt x="484" y="155"/>
                  </a:cubicBezTo>
                  <a:cubicBezTo>
                    <a:pt x="482" y="158"/>
                    <a:pt x="483" y="159"/>
                    <a:pt x="485" y="161"/>
                  </a:cubicBezTo>
                  <a:cubicBezTo>
                    <a:pt x="486" y="163"/>
                    <a:pt x="487" y="166"/>
                    <a:pt x="486" y="168"/>
                  </a:cubicBezTo>
                  <a:cubicBezTo>
                    <a:pt x="486" y="170"/>
                    <a:pt x="483" y="170"/>
                    <a:pt x="483" y="172"/>
                  </a:cubicBezTo>
                  <a:cubicBezTo>
                    <a:pt x="483" y="173"/>
                    <a:pt x="485" y="174"/>
                    <a:pt x="485" y="175"/>
                  </a:cubicBezTo>
                  <a:cubicBezTo>
                    <a:pt x="485" y="176"/>
                    <a:pt x="486" y="177"/>
                    <a:pt x="487" y="178"/>
                  </a:cubicBezTo>
                  <a:cubicBezTo>
                    <a:pt x="486" y="179"/>
                    <a:pt x="484" y="179"/>
                    <a:pt x="484" y="182"/>
                  </a:cubicBezTo>
                  <a:cubicBezTo>
                    <a:pt x="484" y="184"/>
                    <a:pt x="484" y="185"/>
                    <a:pt x="483" y="186"/>
                  </a:cubicBezTo>
                  <a:cubicBezTo>
                    <a:pt x="481" y="189"/>
                    <a:pt x="479" y="193"/>
                    <a:pt x="478" y="196"/>
                  </a:cubicBezTo>
                  <a:cubicBezTo>
                    <a:pt x="476" y="200"/>
                    <a:pt x="480" y="203"/>
                    <a:pt x="479" y="207"/>
                  </a:cubicBezTo>
                  <a:cubicBezTo>
                    <a:pt x="479" y="208"/>
                    <a:pt x="478" y="208"/>
                    <a:pt x="478" y="209"/>
                  </a:cubicBezTo>
                  <a:cubicBezTo>
                    <a:pt x="479" y="210"/>
                    <a:pt x="479" y="211"/>
                    <a:pt x="479" y="212"/>
                  </a:cubicBezTo>
                  <a:cubicBezTo>
                    <a:pt x="480" y="213"/>
                    <a:pt x="481" y="216"/>
                    <a:pt x="480" y="217"/>
                  </a:cubicBezTo>
                  <a:cubicBezTo>
                    <a:pt x="477" y="214"/>
                    <a:pt x="478" y="210"/>
                    <a:pt x="476" y="207"/>
                  </a:cubicBezTo>
                  <a:cubicBezTo>
                    <a:pt x="475" y="204"/>
                    <a:pt x="473" y="201"/>
                    <a:pt x="470" y="202"/>
                  </a:cubicBezTo>
                  <a:cubicBezTo>
                    <a:pt x="469" y="202"/>
                    <a:pt x="465" y="205"/>
                    <a:pt x="465" y="206"/>
                  </a:cubicBezTo>
                  <a:cubicBezTo>
                    <a:pt x="464" y="207"/>
                    <a:pt x="470" y="210"/>
                    <a:pt x="467" y="212"/>
                  </a:cubicBezTo>
                  <a:cubicBezTo>
                    <a:pt x="467" y="211"/>
                    <a:pt x="466" y="210"/>
                    <a:pt x="465" y="209"/>
                  </a:cubicBezTo>
                  <a:cubicBezTo>
                    <a:pt x="464" y="208"/>
                    <a:pt x="462" y="208"/>
                    <a:pt x="462" y="206"/>
                  </a:cubicBezTo>
                  <a:cubicBezTo>
                    <a:pt x="462" y="204"/>
                    <a:pt x="466" y="201"/>
                    <a:pt x="468" y="201"/>
                  </a:cubicBezTo>
                  <a:cubicBezTo>
                    <a:pt x="469" y="200"/>
                    <a:pt x="470" y="199"/>
                    <a:pt x="470" y="197"/>
                  </a:cubicBezTo>
                  <a:cubicBezTo>
                    <a:pt x="469" y="196"/>
                    <a:pt x="468" y="195"/>
                    <a:pt x="467" y="194"/>
                  </a:cubicBezTo>
                  <a:cubicBezTo>
                    <a:pt x="465" y="193"/>
                    <a:pt x="464" y="194"/>
                    <a:pt x="463" y="193"/>
                  </a:cubicBezTo>
                  <a:cubicBezTo>
                    <a:pt x="463" y="192"/>
                    <a:pt x="463" y="190"/>
                    <a:pt x="463" y="189"/>
                  </a:cubicBezTo>
                  <a:cubicBezTo>
                    <a:pt x="460" y="189"/>
                    <a:pt x="458" y="190"/>
                    <a:pt x="455" y="190"/>
                  </a:cubicBezTo>
                  <a:cubicBezTo>
                    <a:pt x="453" y="190"/>
                    <a:pt x="450" y="191"/>
                    <a:pt x="448" y="191"/>
                  </a:cubicBezTo>
                  <a:cubicBezTo>
                    <a:pt x="448" y="189"/>
                    <a:pt x="451" y="189"/>
                    <a:pt x="450" y="188"/>
                  </a:cubicBezTo>
                  <a:cubicBezTo>
                    <a:pt x="450" y="186"/>
                    <a:pt x="448" y="186"/>
                    <a:pt x="447" y="186"/>
                  </a:cubicBezTo>
                  <a:cubicBezTo>
                    <a:pt x="443" y="184"/>
                    <a:pt x="440" y="183"/>
                    <a:pt x="438" y="187"/>
                  </a:cubicBezTo>
                  <a:cubicBezTo>
                    <a:pt x="437" y="191"/>
                    <a:pt x="436" y="194"/>
                    <a:pt x="434" y="197"/>
                  </a:cubicBezTo>
                  <a:cubicBezTo>
                    <a:pt x="432" y="200"/>
                    <a:pt x="429" y="203"/>
                    <a:pt x="426" y="205"/>
                  </a:cubicBezTo>
                  <a:cubicBezTo>
                    <a:pt x="423" y="207"/>
                    <a:pt x="420" y="209"/>
                    <a:pt x="417" y="210"/>
                  </a:cubicBezTo>
                  <a:cubicBezTo>
                    <a:pt x="414" y="211"/>
                    <a:pt x="412" y="212"/>
                    <a:pt x="410" y="214"/>
                  </a:cubicBezTo>
                  <a:cubicBezTo>
                    <a:pt x="408" y="217"/>
                    <a:pt x="407" y="220"/>
                    <a:pt x="404" y="222"/>
                  </a:cubicBezTo>
                  <a:cubicBezTo>
                    <a:pt x="402" y="224"/>
                    <a:pt x="399" y="226"/>
                    <a:pt x="397" y="228"/>
                  </a:cubicBezTo>
                  <a:cubicBezTo>
                    <a:pt x="393" y="230"/>
                    <a:pt x="394" y="233"/>
                    <a:pt x="393" y="236"/>
                  </a:cubicBezTo>
                  <a:cubicBezTo>
                    <a:pt x="392" y="240"/>
                    <a:pt x="393" y="242"/>
                    <a:pt x="395" y="245"/>
                  </a:cubicBezTo>
                  <a:cubicBezTo>
                    <a:pt x="398" y="247"/>
                    <a:pt x="398" y="251"/>
                    <a:pt x="400" y="254"/>
                  </a:cubicBezTo>
                  <a:cubicBezTo>
                    <a:pt x="402" y="256"/>
                    <a:pt x="404" y="257"/>
                    <a:pt x="405" y="260"/>
                  </a:cubicBezTo>
                  <a:cubicBezTo>
                    <a:pt x="406" y="261"/>
                    <a:pt x="406" y="263"/>
                    <a:pt x="406" y="264"/>
                  </a:cubicBezTo>
                  <a:cubicBezTo>
                    <a:pt x="407" y="266"/>
                    <a:pt x="407" y="267"/>
                    <a:pt x="407" y="268"/>
                  </a:cubicBezTo>
                  <a:cubicBezTo>
                    <a:pt x="407" y="269"/>
                    <a:pt x="407" y="270"/>
                    <a:pt x="407" y="271"/>
                  </a:cubicBezTo>
                  <a:cubicBezTo>
                    <a:pt x="407" y="273"/>
                    <a:pt x="408" y="274"/>
                    <a:pt x="408" y="276"/>
                  </a:cubicBezTo>
                  <a:cubicBezTo>
                    <a:pt x="408" y="278"/>
                    <a:pt x="405" y="279"/>
                    <a:pt x="403" y="278"/>
                  </a:cubicBezTo>
                  <a:cubicBezTo>
                    <a:pt x="400" y="278"/>
                    <a:pt x="399" y="275"/>
                    <a:pt x="397" y="274"/>
                  </a:cubicBezTo>
                  <a:cubicBezTo>
                    <a:pt x="396" y="273"/>
                    <a:pt x="394" y="273"/>
                    <a:pt x="394" y="274"/>
                  </a:cubicBezTo>
                  <a:cubicBezTo>
                    <a:pt x="393" y="275"/>
                    <a:pt x="394" y="275"/>
                    <a:pt x="394" y="275"/>
                  </a:cubicBezTo>
                  <a:cubicBezTo>
                    <a:pt x="395" y="276"/>
                    <a:pt x="395" y="275"/>
                    <a:pt x="395" y="276"/>
                  </a:cubicBezTo>
                  <a:cubicBezTo>
                    <a:pt x="395" y="277"/>
                    <a:pt x="393" y="278"/>
                    <a:pt x="392" y="278"/>
                  </a:cubicBezTo>
                  <a:cubicBezTo>
                    <a:pt x="390" y="278"/>
                    <a:pt x="388" y="276"/>
                    <a:pt x="386" y="275"/>
                  </a:cubicBezTo>
                  <a:cubicBezTo>
                    <a:pt x="384" y="274"/>
                    <a:pt x="381" y="271"/>
                    <a:pt x="379" y="270"/>
                  </a:cubicBezTo>
                  <a:cubicBezTo>
                    <a:pt x="377" y="268"/>
                    <a:pt x="374" y="268"/>
                    <a:pt x="371" y="267"/>
                  </a:cubicBezTo>
                  <a:cubicBezTo>
                    <a:pt x="369" y="266"/>
                    <a:pt x="368" y="264"/>
                    <a:pt x="367" y="266"/>
                  </a:cubicBezTo>
                  <a:cubicBezTo>
                    <a:pt x="367" y="267"/>
                    <a:pt x="368" y="268"/>
                    <a:pt x="367" y="269"/>
                  </a:cubicBezTo>
                  <a:cubicBezTo>
                    <a:pt x="367" y="269"/>
                    <a:pt x="365" y="269"/>
                    <a:pt x="364" y="269"/>
                  </a:cubicBezTo>
                  <a:cubicBezTo>
                    <a:pt x="363" y="269"/>
                    <a:pt x="363" y="270"/>
                    <a:pt x="362" y="271"/>
                  </a:cubicBezTo>
                  <a:cubicBezTo>
                    <a:pt x="362" y="271"/>
                    <a:pt x="361" y="273"/>
                    <a:pt x="360" y="273"/>
                  </a:cubicBezTo>
                  <a:cubicBezTo>
                    <a:pt x="360" y="273"/>
                    <a:pt x="360" y="268"/>
                    <a:pt x="360" y="268"/>
                  </a:cubicBezTo>
                  <a:cubicBezTo>
                    <a:pt x="361" y="266"/>
                    <a:pt x="363" y="267"/>
                    <a:pt x="364" y="266"/>
                  </a:cubicBezTo>
                  <a:cubicBezTo>
                    <a:pt x="365" y="266"/>
                    <a:pt x="367" y="265"/>
                    <a:pt x="366" y="264"/>
                  </a:cubicBezTo>
                  <a:cubicBezTo>
                    <a:pt x="366" y="263"/>
                    <a:pt x="363" y="264"/>
                    <a:pt x="362" y="264"/>
                  </a:cubicBezTo>
                  <a:cubicBezTo>
                    <a:pt x="360" y="264"/>
                    <a:pt x="359" y="262"/>
                    <a:pt x="357" y="261"/>
                  </a:cubicBezTo>
                  <a:cubicBezTo>
                    <a:pt x="355" y="260"/>
                    <a:pt x="355" y="259"/>
                    <a:pt x="354" y="257"/>
                  </a:cubicBezTo>
                  <a:cubicBezTo>
                    <a:pt x="353" y="254"/>
                    <a:pt x="349" y="251"/>
                    <a:pt x="346" y="250"/>
                  </a:cubicBezTo>
                  <a:cubicBezTo>
                    <a:pt x="343" y="249"/>
                    <a:pt x="340" y="246"/>
                    <a:pt x="337" y="248"/>
                  </a:cubicBezTo>
                  <a:cubicBezTo>
                    <a:pt x="335" y="250"/>
                    <a:pt x="337" y="251"/>
                    <a:pt x="336" y="254"/>
                  </a:cubicBezTo>
                  <a:cubicBezTo>
                    <a:pt x="336" y="256"/>
                    <a:pt x="336" y="257"/>
                    <a:pt x="335" y="259"/>
                  </a:cubicBezTo>
                  <a:cubicBezTo>
                    <a:pt x="333" y="260"/>
                    <a:pt x="332" y="260"/>
                    <a:pt x="331" y="260"/>
                  </a:cubicBezTo>
                  <a:cubicBezTo>
                    <a:pt x="330" y="260"/>
                    <a:pt x="330" y="259"/>
                    <a:pt x="329" y="260"/>
                  </a:cubicBezTo>
                  <a:cubicBezTo>
                    <a:pt x="328" y="260"/>
                    <a:pt x="329" y="261"/>
                    <a:pt x="329" y="261"/>
                  </a:cubicBezTo>
                  <a:cubicBezTo>
                    <a:pt x="330" y="263"/>
                    <a:pt x="331" y="262"/>
                    <a:pt x="331" y="265"/>
                  </a:cubicBezTo>
                  <a:cubicBezTo>
                    <a:pt x="331" y="264"/>
                    <a:pt x="330" y="265"/>
                    <a:pt x="330" y="265"/>
                  </a:cubicBezTo>
                  <a:cubicBezTo>
                    <a:pt x="330" y="266"/>
                    <a:pt x="330" y="267"/>
                    <a:pt x="330" y="268"/>
                  </a:cubicBezTo>
                  <a:cubicBezTo>
                    <a:pt x="331" y="269"/>
                    <a:pt x="332" y="269"/>
                    <a:pt x="333" y="270"/>
                  </a:cubicBezTo>
                  <a:cubicBezTo>
                    <a:pt x="334" y="270"/>
                    <a:pt x="335" y="272"/>
                    <a:pt x="335" y="273"/>
                  </a:cubicBezTo>
                  <a:cubicBezTo>
                    <a:pt x="336" y="276"/>
                    <a:pt x="338" y="278"/>
                    <a:pt x="339" y="281"/>
                  </a:cubicBezTo>
                  <a:cubicBezTo>
                    <a:pt x="341" y="283"/>
                    <a:pt x="342" y="285"/>
                    <a:pt x="344" y="285"/>
                  </a:cubicBezTo>
                  <a:cubicBezTo>
                    <a:pt x="345" y="286"/>
                    <a:pt x="348" y="287"/>
                    <a:pt x="349" y="285"/>
                  </a:cubicBezTo>
                  <a:cubicBezTo>
                    <a:pt x="350" y="285"/>
                    <a:pt x="351" y="286"/>
                    <a:pt x="352" y="285"/>
                  </a:cubicBezTo>
                  <a:cubicBezTo>
                    <a:pt x="353" y="285"/>
                    <a:pt x="353" y="283"/>
                    <a:pt x="354" y="282"/>
                  </a:cubicBezTo>
                  <a:cubicBezTo>
                    <a:pt x="355" y="283"/>
                    <a:pt x="355" y="284"/>
                    <a:pt x="355" y="285"/>
                  </a:cubicBezTo>
                  <a:cubicBezTo>
                    <a:pt x="356" y="286"/>
                    <a:pt x="357" y="285"/>
                    <a:pt x="357" y="287"/>
                  </a:cubicBezTo>
                  <a:cubicBezTo>
                    <a:pt x="358" y="288"/>
                    <a:pt x="359" y="289"/>
                    <a:pt x="359" y="290"/>
                  </a:cubicBezTo>
                  <a:cubicBezTo>
                    <a:pt x="359" y="291"/>
                    <a:pt x="357" y="290"/>
                    <a:pt x="357" y="291"/>
                  </a:cubicBezTo>
                  <a:cubicBezTo>
                    <a:pt x="357" y="293"/>
                    <a:pt x="360" y="296"/>
                    <a:pt x="360" y="297"/>
                  </a:cubicBezTo>
                  <a:cubicBezTo>
                    <a:pt x="361" y="300"/>
                    <a:pt x="361" y="302"/>
                    <a:pt x="359" y="304"/>
                  </a:cubicBezTo>
                  <a:cubicBezTo>
                    <a:pt x="358" y="307"/>
                    <a:pt x="356" y="306"/>
                    <a:pt x="354" y="306"/>
                  </a:cubicBezTo>
                  <a:cubicBezTo>
                    <a:pt x="350" y="307"/>
                    <a:pt x="352" y="309"/>
                    <a:pt x="349" y="310"/>
                  </a:cubicBezTo>
                  <a:cubicBezTo>
                    <a:pt x="347" y="312"/>
                    <a:pt x="345" y="311"/>
                    <a:pt x="344" y="309"/>
                  </a:cubicBezTo>
                  <a:cubicBezTo>
                    <a:pt x="342" y="308"/>
                    <a:pt x="341" y="307"/>
                    <a:pt x="339" y="307"/>
                  </a:cubicBezTo>
                  <a:cubicBezTo>
                    <a:pt x="338" y="307"/>
                    <a:pt x="338" y="306"/>
                    <a:pt x="337" y="306"/>
                  </a:cubicBezTo>
                  <a:cubicBezTo>
                    <a:pt x="337" y="306"/>
                    <a:pt x="337" y="306"/>
                    <a:pt x="337" y="306"/>
                  </a:cubicBezTo>
                  <a:cubicBezTo>
                    <a:pt x="337" y="306"/>
                    <a:pt x="337" y="307"/>
                    <a:pt x="336" y="306"/>
                  </a:cubicBezTo>
                  <a:cubicBezTo>
                    <a:pt x="336" y="305"/>
                    <a:pt x="334" y="306"/>
                    <a:pt x="333" y="306"/>
                  </a:cubicBezTo>
                  <a:cubicBezTo>
                    <a:pt x="332" y="305"/>
                    <a:pt x="331" y="304"/>
                    <a:pt x="330" y="304"/>
                  </a:cubicBezTo>
                  <a:cubicBezTo>
                    <a:pt x="330" y="304"/>
                    <a:pt x="323" y="301"/>
                    <a:pt x="325" y="300"/>
                  </a:cubicBezTo>
                  <a:cubicBezTo>
                    <a:pt x="325" y="299"/>
                    <a:pt x="324" y="299"/>
                    <a:pt x="324" y="298"/>
                  </a:cubicBezTo>
                  <a:cubicBezTo>
                    <a:pt x="324" y="297"/>
                    <a:pt x="325" y="297"/>
                    <a:pt x="324" y="296"/>
                  </a:cubicBezTo>
                  <a:cubicBezTo>
                    <a:pt x="324" y="295"/>
                    <a:pt x="324" y="295"/>
                    <a:pt x="324" y="294"/>
                  </a:cubicBezTo>
                  <a:cubicBezTo>
                    <a:pt x="323" y="293"/>
                    <a:pt x="322" y="292"/>
                    <a:pt x="322" y="292"/>
                  </a:cubicBezTo>
                  <a:cubicBezTo>
                    <a:pt x="320" y="292"/>
                    <a:pt x="321" y="292"/>
                    <a:pt x="320" y="293"/>
                  </a:cubicBezTo>
                  <a:cubicBezTo>
                    <a:pt x="320" y="293"/>
                    <a:pt x="321" y="294"/>
                    <a:pt x="320" y="294"/>
                  </a:cubicBezTo>
                  <a:cubicBezTo>
                    <a:pt x="319" y="294"/>
                    <a:pt x="319" y="293"/>
                    <a:pt x="319" y="293"/>
                  </a:cubicBezTo>
                  <a:cubicBezTo>
                    <a:pt x="318" y="292"/>
                    <a:pt x="318" y="290"/>
                    <a:pt x="317" y="289"/>
                  </a:cubicBezTo>
                  <a:cubicBezTo>
                    <a:pt x="317" y="288"/>
                    <a:pt x="314" y="283"/>
                    <a:pt x="311" y="285"/>
                  </a:cubicBezTo>
                  <a:cubicBezTo>
                    <a:pt x="312" y="286"/>
                    <a:pt x="311" y="286"/>
                    <a:pt x="312" y="287"/>
                  </a:cubicBezTo>
                  <a:cubicBezTo>
                    <a:pt x="311" y="287"/>
                    <a:pt x="310" y="287"/>
                    <a:pt x="310" y="287"/>
                  </a:cubicBezTo>
                  <a:cubicBezTo>
                    <a:pt x="307" y="288"/>
                    <a:pt x="308" y="289"/>
                    <a:pt x="306" y="287"/>
                  </a:cubicBezTo>
                  <a:cubicBezTo>
                    <a:pt x="305" y="285"/>
                    <a:pt x="304" y="286"/>
                    <a:pt x="303" y="284"/>
                  </a:cubicBezTo>
                  <a:cubicBezTo>
                    <a:pt x="302" y="284"/>
                    <a:pt x="302" y="283"/>
                    <a:pt x="301" y="283"/>
                  </a:cubicBezTo>
                  <a:cubicBezTo>
                    <a:pt x="301" y="282"/>
                    <a:pt x="300" y="282"/>
                    <a:pt x="300" y="282"/>
                  </a:cubicBezTo>
                  <a:cubicBezTo>
                    <a:pt x="299" y="280"/>
                    <a:pt x="300" y="280"/>
                    <a:pt x="298" y="279"/>
                  </a:cubicBezTo>
                  <a:cubicBezTo>
                    <a:pt x="297" y="279"/>
                    <a:pt x="296" y="279"/>
                    <a:pt x="296" y="278"/>
                  </a:cubicBezTo>
                  <a:cubicBezTo>
                    <a:pt x="296" y="277"/>
                    <a:pt x="296" y="278"/>
                    <a:pt x="297" y="277"/>
                  </a:cubicBezTo>
                  <a:cubicBezTo>
                    <a:pt x="297" y="276"/>
                    <a:pt x="300" y="274"/>
                    <a:pt x="298" y="273"/>
                  </a:cubicBezTo>
                  <a:cubicBezTo>
                    <a:pt x="298" y="272"/>
                    <a:pt x="297" y="272"/>
                    <a:pt x="297" y="271"/>
                  </a:cubicBezTo>
                  <a:cubicBezTo>
                    <a:pt x="297" y="271"/>
                    <a:pt x="297" y="270"/>
                    <a:pt x="297" y="270"/>
                  </a:cubicBezTo>
                  <a:cubicBezTo>
                    <a:pt x="296" y="268"/>
                    <a:pt x="296" y="269"/>
                    <a:pt x="297" y="267"/>
                  </a:cubicBezTo>
                  <a:cubicBezTo>
                    <a:pt x="298" y="265"/>
                    <a:pt x="299" y="265"/>
                    <a:pt x="298" y="262"/>
                  </a:cubicBezTo>
                  <a:cubicBezTo>
                    <a:pt x="297" y="261"/>
                    <a:pt x="297" y="260"/>
                    <a:pt x="296" y="259"/>
                  </a:cubicBezTo>
                  <a:cubicBezTo>
                    <a:pt x="296" y="259"/>
                    <a:pt x="295" y="259"/>
                    <a:pt x="295" y="258"/>
                  </a:cubicBezTo>
                  <a:cubicBezTo>
                    <a:pt x="294" y="257"/>
                    <a:pt x="296" y="257"/>
                    <a:pt x="296" y="255"/>
                  </a:cubicBezTo>
                  <a:cubicBezTo>
                    <a:pt x="296" y="255"/>
                    <a:pt x="295" y="254"/>
                    <a:pt x="295" y="254"/>
                  </a:cubicBezTo>
                  <a:cubicBezTo>
                    <a:pt x="295" y="254"/>
                    <a:pt x="295" y="253"/>
                    <a:pt x="295" y="252"/>
                  </a:cubicBezTo>
                  <a:cubicBezTo>
                    <a:pt x="295" y="252"/>
                    <a:pt x="294" y="252"/>
                    <a:pt x="293" y="251"/>
                  </a:cubicBezTo>
                  <a:cubicBezTo>
                    <a:pt x="293" y="250"/>
                    <a:pt x="293" y="249"/>
                    <a:pt x="293" y="249"/>
                  </a:cubicBezTo>
                  <a:cubicBezTo>
                    <a:pt x="294" y="247"/>
                    <a:pt x="293" y="247"/>
                    <a:pt x="292" y="246"/>
                  </a:cubicBezTo>
                  <a:cubicBezTo>
                    <a:pt x="291" y="244"/>
                    <a:pt x="290" y="243"/>
                    <a:pt x="289" y="242"/>
                  </a:cubicBezTo>
                  <a:cubicBezTo>
                    <a:pt x="289" y="241"/>
                    <a:pt x="289" y="240"/>
                    <a:pt x="288" y="240"/>
                  </a:cubicBezTo>
                  <a:cubicBezTo>
                    <a:pt x="287" y="239"/>
                    <a:pt x="287" y="240"/>
                    <a:pt x="286" y="239"/>
                  </a:cubicBezTo>
                  <a:cubicBezTo>
                    <a:pt x="287" y="238"/>
                    <a:pt x="289" y="238"/>
                    <a:pt x="290" y="238"/>
                  </a:cubicBezTo>
                  <a:cubicBezTo>
                    <a:pt x="291" y="235"/>
                    <a:pt x="292" y="236"/>
                    <a:pt x="294" y="236"/>
                  </a:cubicBezTo>
                  <a:cubicBezTo>
                    <a:pt x="294" y="235"/>
                    <a:pt x="293" y="235"/>
                    <a:pt x="294" y="234"/>
                  </a:cubicBezTo>
                  <a:cubicBezTo>
                    <a:pt x="294" y="233"/>
                    <a:pt x="295" y="233"/>
                    <a:pt x="295" y="232"/>
                  </a:cubicBezTo>
                  <a:cubicBezTo>
                    <a:pt x="296" y="231"/>
                    <a:pt x="296" y="229"/>
                    <a:pt x="295" y="227"/>
                  </a:cubicBezTo>
                  <a:cubicBezTo>
                    <a:pt x="295" y="227"/>
                    <a:pt x="294" y="226"/>
                    <a:pt x="294" y="225"/>
                  </a:cubicBezTo>
                  <a:cubicBezTo>
                    <a:pt x="294" y="225"/>
                    <a:pt x="295" y="224"/>
                    <a:pt x="295" y="224"/>
                  </a:cubicBezTo>
                  <a:cubicBezTo>
                    <a:pt x="295" y="223"/>
                    <a:pt x="293" y="223"/>
                    <a:pt x="294" y="221"/>
                  </a:cubicBezTo>
                  <a:cubicBezTo>
                    <a:pt x="295" y="218"/>
                    <a:pt x="299" y="226"/>
                    <a:pt x="299" y="224"/>
                  </a:cubicBezTo>
                  <a:cubicBezTo>
                    <a:pt x="299" y="223"/>
                    <a:pt x="298" y="222"/>
                    <a:pt x="298" y="222"/>
                  </a:cubicBezTo>
                  <a:cubicBezTo>
                    <a:pt x="298" y="221"/>
                    <a:pt x="298" y="220"/>
                    <a:pt x="298" y="219"/>
                  </a:cubicBezTo>
                  <a:cubicBezTo>
                    <a:pt x="298" y="219"/>
                    <a:pt x="297" y="218"/>
                    <a:pt x="297" y="218"/>
                  </a:cubicBezTo>
                  <a:cubicBezTo>
                    <a:pt x="297" y="217"/>
                    <a:pt x="297" y="216"/>
                    <a:pt x="297" y="215"/>
                  </a:cubicBezTo>
                  <a:cubicBezTo>
                    <a:pt x="297" y="214"/>
                    <a:pt x="295" y="214"/>
                    <a:pt x="294" y="213"/>
                  </a:cubicBezTo>
                  <a:cubicBezTo>
                    <a:pt x="294" y="212"/>
                    <a:pt x="295" y="211"/>
                    <a:pt x="294" y="210"/>
                  </a:cubicBezTo>
                  <a:cubicBezTo>
                    <a:pt x="294" y="209"/>
                    <a:pt x="293" y="209"/>
                    <a:pt x="293" y="208"/>
                  </a:cubicBezTo>
                  <a:cubicBezTo>
                    <a:pt x="291" y="206"/>
                    <a:pt x="290" y="205"/>
                    <a:pt x="289" y="204"/>
                  </a:cubicBezTo>
                  <a:cubicBezTo>
                    <a:pt x="287" y="202"/>
                    <a:pt x="285" y="201"/>
                    <a:pt x="284" y="200"/>
                  </a:cubicBezTo>
                  <a:cubicBezTo>
                    <a:pt x="283" y="200"/>
                    <a:pt x="284" y="199"/>
                    <a:pt x="283" y="198"/>
                  </a:cubicBezTo>
                  <a:cubicBezTo>
                    <a:pt x="282" y="198"/>
                    <a:pt x="281" y="199"/>
                    <a:pt x="280" y="199"/>
                  </a:cubicBezTo>
                  <a:cubicBezTo>
                    <a:pt x="280" y="199"/>
                    <a:pt x="280" y="199"/>
                    <a:pt x="280" y="199"/>
                  </a:cubicBezTo>
                  <a:cubicBezTo>
                    <a:pt x="279" y="199"/>
                    <a:pt x="279" y="199"/>
                    <a:pt x="278" y="198"/>
                  </a:cubicBezTo>
                  <a:cubicBezTo>
                    <a:pt x="277" y="198"/>
                    <a:pt x="278" y="197"/>
                    <a:pt x="277" y="196"/>
                  </a:cubicBezTo>
                  <a:cubicBezTo>
                    <a:pt x="276" y="196"/>
                    <a:pt x="275" y="196"/>
                    <a:pt x="274" y="195"/>
                  </a:cubicBezTo>
                  <a:cubicBezTo>
                    <a:pt x="272" y="195"/>
                    <a:pt x="269" y="195"/>
                    <a:pt x="268" y="194"/>
                  </a:cubicBezTo>
                  <a:cubicBezTo>
                    <a:pt x="269" y="192"/>
                    <a:pt x="272" y="194"/>
                    <a:pt x="274" y="192"/>
                  </a:cubicBezTo>
                  <a:cubicBezTo>
                    <a:pt x="274" y="191"/>
                    <a:pt x="272" y="191"/>
                    <a:pt x="272" y="190"/>
                  </a:cubicBezTo>
                  <a:cubicBezTo>
                    <a:pt x="272" y="190"/>
                    <a:pt x="274" y="190"/>
                    <a:pt x="274" y="190"/>
                  </a:cubicBezTo>
                  <a:cubicBezTo>
                    <a:pt x="275" y="189"/>
                    <a:pt x="275" y="189"/>
                    <a:pt x="274" y="188"/>
                  </a:cubicBezTo>
                  <a:cubicBezTo>
                    <a:pt x="274" y="188"/>
                    <a:pt x="273" y="186"/>
                    <a:pt x="273" y="186"/>
                  </a:cubicBezTo>
                  <a:cubicBezTo>
                    <a:pt x="273" y="186"/>
                    <a:pt x="273" y="187"/>
                    <a:pt x="272" y="187"/>
                  </a:cubicBezTo>
                  <a:cubicBezTo>
                    <a:pt x="271" y="187"/>
                    <a:pt x="269" y="187"/>
                    <a:pt x="268" y="186"/>
                  </a:cubicBezTo>
                  <a:cubicBezTo>
                    <a:pt x="267" y="186"/>
                    <a:pt x="267" y="185"/>
                    <a:pt x="265" y="185"/>
                  </a:cubicBezTo>
                  <a:cubicBezTo>
                    <a:pt x="264" y="185"/>
                    <a:pt x="262" y="185"/>
                    <a:pt x="261" y="184"/>
                  </a:cubicBezTo>
                  <a:cubicBezTo>
                    <a:pt x="261" y="183"/>
                    <a:pt x="266" y="183"/>
                    <a:pt x="267" y="183"/>
                  </a:cubicBezTo>
                  <a:cubicBezTo>
                    <a:pt x="267" y="183"/>
                    <a:pt x="271" y="185"/>
                    <a:pt x="271" y="183"/>
                  </a:cubicBezTo>
                  <a:cubicBezTo>
                    <a:pt x="271" y="181"/>
                    <a:pt x="266" y="181"/>
                    <a:pt x="265" y="181"/>
                  </a:cubicBezTo>
                  <a:cubicBezTo>
                    <a:pt x="263" y="182"/>
                    <a:pt x="260" y="184"/>
                    <a:pt x="259" y="181"/>
                  </a:cubicBezTo>
                  <a:cubicBezTo>
                    <a:pt x="260" y="181"/>
                    <a:pt x="261" y="181"/>
                    <a:pt x="262" y="181"/>
                  </a:cubicBezTo>
                  <a:cubicBezTo>
                    <a:pt x="262" y="180"/>
                    <a:pt x="262" y="180"/>
                    <a:pt x="263" y="179"/>
                  </a:cubicBezTo>
                  <a:cubicBezTo>
                    <a:pt x="264" y="178"/>
                    <a:pt x="265" y="180"/>
                    <a:pt x="267" y="179"/>
                  </a:cubicBezTo>
                  <a:cubicBezTo>
                    <a:pt x="269" y="178"/>
                    <a:pt x="266" y="177"/>
                    <a:pt x="265" y="177"/>
                  </a:cubicBezTo>
                  <a:cubicBezTo>
                    <a:pt x="263" y="177"/>
                    <a:pt x="262" y="177"/>
                    <a:pt x="260" y="176"/>
                  </a:cubicBezTo>
                  <a:cubicBezTo>
                    <a:pt x="260" y="176"/>
                    <a:pt x="258" y="176"/>
                    <a:pt x="258" y="175"/>
                  </a:cubicBezTo>
                  <a:cubicBezTo>
                    <a:pt x="257" y="174"/>
                    <a:pt x="258" y="175"/>
                    <a:pt x="258" y="174"/>
                  </a:cubicBezTo>
                  <a:cubicBezTo>
                    <a:pt x="259" y="173"/>
                    <a:pt x="259" y="173"/>
                    <a:pt x="257" y="172"/>
                  </a:cubicBezTo>
                  <a:cubicBezTo>
                    <a:pt x="254" y="170"/>
                    <a:pt x="254" y="167"/>
                    <a:pt x="249" y="166"/>
                  </a:cubicBezTo>
                  <a:cubicBezTo>
                    <a:pt x="252" y="165"/>
                    <a:pt x="251" y="165"/>
                    <a:pt x="249" y="164"/>
                  </a:cubicBezTo>
                  <a:cubicBezTo>
                    <a:pt x="252" y="163"/>
                    <a:pt x="253" y="161"/>
                    <a:pt x="251" y="160"/>
                  </a:cubicBezTo>
                  <a:cubicBezTo>
                    <a:pt x="250" y="159"/>
                    <a:pt x="249" y="159"/>
                    <a:pt x="249" y="158"/>
                  </a:cubicBezTo>
                  <a:cubicBezTo>
                    <a:pt x="248" y="158"/>
                    <a:pt x="248" y="157"/>
                    <a:pt x="247" y="156"/>
                  </a:cubicBezTo>
                  <a:cubicBezTo>
                    <a:pt x="245" y="155"/>
                    <a:pt x="244" y="155"/>
                    <a:pt x="242" y="155"/>
                  </a:cubicBezTo>
                  <a:cubicBezTo>
                    <a:pt x="241" y="155"/>
                    <a:pt x="239" y="155"/>
                    <a:pt x="239" y="153"/>
                  </a:cubicBezTo>
                  <a:cubicBezTo>
                    <a:pt x="240" y="152"/>
                    <a:pt x="243" y="153"/>
                    <a:pt x="244" y="153"/>
                  </a:cubicBezTo>
                  <a:cubicBezTo>
                    <a:pt x="247" y="154"/>
                    <a:pt x="248" y="153"/>
                    <a:pt x="250" y="154"/>
                  </a:cubicBezTo>
                  <a:cubicBezTo>
                    <a:pt x="252" y="154"/>
                    <a:pt x="253" y="155"/>
                    <a:pt x="255" y="155"/>
                  </a:cubicBezTo>
                  <a:cubicBezTo>
                    <a:pt x="256" y="156"/>
                    <a:pt x="259" y="155"/>
                    <a:pt x="260" y="156"/>
                  </a:cubicBezTo>
                  <a:cubicBezTo>
                    <a:pt x="262" y="157"/>
                    <a:pt x="256" y="158"/>
                    <a:pt x="256" y="160"/>
                  </a:cubicBezTo>
                  <a:cubicBezTo>
                    <a:pt x="256" y="163"/>
                    <a:pt x="262" y="167"/>
                    <a:pt x="264" y="169"/>
                  </a:cubicBezTo>
                  <a:cubicBezTo>
                    <a:pt x="265" y="170"/>
                    <a:pt x="270" y="177"/>
                    <a:pt x="272" y="174"/>
                  </a:cubicBezTo>
                  <a:cubicBezTo>
                    <a:pt x="273" y="173"/>
                    <a:pt x="270" y="170"/>
                    <a:pt x="273" y="170"/>
                  </a:cubicBezTo>
                  <a:cubicBezTo>
                    <a:pt x="274" y="170"/>
                    <a:pt x="276" y="172"/>
                    <a:pt x="276" y="173"/>
                  </a:cubicBezTo>
                  <a:cubicBezTo>
                    <a:pt x="277" y="174"/>
                    <a:pt x="276" y="175"/>
                    <a:pt x="278" y="176"/>
                  </a:cubicBezTo>
                  <a:cubicBezTo>
                    <a:pt x="279" y="176"/>
                    <a:pt x="280" y="177"/>
                    <a:pt x="282" y="176"/>
                  </a:cubicBezTo>
                  <a:cubicBezTo>
                    <a:pt x="282" y="175"/>
                    <a:pt x="281" y="173"/>
                    <a:pt x="283" y="172"/>
                  </a:cubicBezTo>
                  <a:cubicBezTo>
                    <a:pt x="283" y="172"/>
                    <a:pt x="283" y="174"/>
                    <a:pt x="283" y="175"/>
                  </a:cubicBezTo>
                  <a:cubicBezTo>
                    <a:pt x="283" y="176"/>
                    <a:pt x="284" y="176"/>
                    <a:pt x="285" y="177"/>
                  </a:cubicBezTo>
                  <a:cubicBezTo>
                    <a:pt x="287" y="177"/>
                    <a:pt x="290" y="177"/>
                    <a:pt x="291" y="179"/>
                  </a:cubicBezTo>
                  <a:cubicBezTo>
                    <a:pt x="290" y="179"/>
                    <a:pt x="288" y="179"/>
                    <a:pt x="288" y="180"/>
                  </a:cubicBezTo>
                  <a:cubicBezTo>
                    <a:pt x="288" y="181"/>
                    <a:pt x="289" y="183"/>
                    <a:pt x="290" y="184"/>
                  </a:cubicBezTo>
                  <a:cubicBezTo>
                    <a:pt x="292" y="185"/>
                    <a:pt x="293" y="182"/>
                    <a:pt x="295" y="181"/>
                  </a:cubicBezTo>
                  <a:cubicBezTo>
                    <a:pt x="298" y="179"/>
                    <a:pt x="300" y="183"/>
                    <a:pt x="302" y="185"/>
                  </a:cubicBezTo>
                  <a:cubicBezTo>
                    <a:pt x="305" y="187"/>
                    <a:pt x="308" y="190"/>
                    <a:pt x="311" y="191"/>
                  </a:cubicBezTo>
                  <a:cubicBezTo>
                    <a:pt x="317" y="193"/>
                    <a:pt x="324" y="196"/>
                    <a:pt x="330" y="196"/>
                  </a:cubicBezTo>
                  <a:cubicBezTo>
                    <a:pt x="336" y="196"/>
                    <a:pt x="343" y="197"/>
                    <a:pt x="348" y="201"/>
                  </a:cubicBezTo>
                  <a:cubicBezTo>
                    <a:pt x="351" y="203"/>
                    <a:pt x="352" y="204"/>
                    <a:pt x="355" y="205"/>
                  </a:cubicBezTo>
                  <a:cubicBezTo>
                    <a:pt x="359" y="206"/>
                    <a:pt x="362" y="206"/>
                    <a:pt x="365" y="207"/>
                  </a:cubicBezTo>
                  <a:cubicBezTo>
                    <a:pt x="369" y="207"/>
                    <a:pt x="371" y="207"/>
                    <a:pt x="375" y="205"/>
                  </a:cubicBezTo>
                  <a:cubicBezTo>
                    <a:pt x="378" y="204"/>
                    <a:pt x="381" y="205"/>
                    <a:pt x="384" y="204"/>
                  </a:cubicBezTo>
                  <a:cubicBezTo>
                    <a:pt x="386" y="203"/>
                    <a:pt x="388" y="201"/>
                    <a:pt x="391" y="200"/>
                  </a:cubicBezTo>
                  <a:cubicBezTo>
                    <a:pt x="393" y="199"/>
                    <a:pt x="396" y="198"/>
                    <a:pt x="398" y="197"/>
                  </a:cubicBezTo>
                  <a:cubicBezTo>
                    <a:pt x="400" y="196"/>
                    <a:pt x="402" y="193"/>
                    <a:pt x="404" y="191"/>
                  </a:cubicBezTo>
                  <a:cubicBezTo>
                    <a:pt x="405" y="191"/>
                    <a:pt x="406" y="191"/>
                    <a:pt x="407" y="190"/>
                  </a:cubicBezTo>
                  <a:cubicBezTo>
                    <a:pt x="408" y="190"/>
                    <a:pt x="409" y="188"/>
                    <a:pt x="409" y="188"/>
                  </a:cubicBezTo>
                  <a:cubicBezTo>
                    <a:pt x="410" y="187"/>
                    <a:pt x="410" y="186"/>
                    <a:pt x="410" y="185"/>
                  </a:cubicBezTo>
                  <a:cubicBezTo>
                    <a:pt x="411" y="185"/>
                    <a:pt x="412" y="184"/>
                    <a:pt x="412" y="183"/>
                  </a:cubicBezTo>
                  <a:cubicBezTo>
                    <a:pt x="412" y="182"/>
                    <a:pt x="412" y="182"/>
                    <a:pt x="413" y="180"/>
                  </a:cubicBezTo>
                  <a:cubicBezTo>
                    <a:pt x="414" y="179"/>
                    <a:pt x="415" y="179"/>
                    <a:pt x="416" y="177"/>
                  </a:cubicBezTo>
                  <a:cubicBezTo>
                    <a:pt x="418" y="175"/>
                    <a:pt x="420" y="172"/>
                    <a:pt x="421" y="169"/>
                  </a:cubicBezTo>
                  <a:cubicBezTo>
                    <a:pt x="422" y="168"/>
                    <a:pt x="423" y="166"/>
                    <a:pt x="423" y="164"/>
                  </a:cubicBezTo>
                  <a:cubicBezTo>
                    <a:pt x="423" y="163"/>
                    <a:pt x="423" y="162"/>
                    <a:pt x="423" y="161"/>
                  </a:cubicBezTo>
                  <a:cubicBezTo>
                    <a:pt x="424" y="160"/>
                    <a:pt x="425" y="156"/>
                    <a:pt x="425" y="155"/>
                  </a:cubicBezTo>
                  <a:cubicBezTo>
                    <a:pt x="425" y="154"/>
                    <a:pt x="424" y="154"/>
                    <a:pt x="424" y="153"/>
                  </a:cubicBezTo>
                  <a:cubicBezTo>
                    <a:pt x="424" y="153"/>
                    <a:pt x="425" y="152"/>
                    <a:pt x="425" y="152"/>
                  </a:cubicBezTo>
                  <a:cubicBezTo>
                    <a:pt x="425" y="152"/>
                    <a:pt x="424" y="150"/>
                    <a:pt x="424" y="150"/>
                  </a:cubicBezTo>
                  <a:cubicBezTo>
                    <a:pt x="423" y="150"/>
                    <a:pt x="423" y="150"/>
                    <a:pt x="423" y="151"/>
                  </a:cubicBezTo>
                  <a:cubicBezTo>
                    <a:pt x="417" y="150"/>
                    <a:pt x="422" y="143"/>
                    <a:pt x="420" y="139"/>
                  </a:cubicBezTo>
                  <a:cubicBezTo>
                    <a:pt x="419" y="138"/>
                    <a:pt x="418" y="138"/>
                    <a:pt x="418" y="136"/>
                  </a:cubicBezTo>
                  <a:cubicBezTo>
                    <a:pt x="418" y="135"/>
                    <a:pt x="418" y="134"/>
                    <a:pt x="418" y="133"/>
                  </a:cubicBezTo>
                  <a:cubicBezTo>
                    <a:pt x="418" y="132"/>
                    <a:pt x="418" y="131"/>
                    <a:pt x="418" y="130"/>
                  </a:cubicBezTo>
                  <a:cubicBezTo>
                    <a:pt x="419" y="129"/>
                    <a:pt x="418" y="125"/>
                    <a:pt x="417" y="124"/>
                  </a:cubicBezTo>
                  <a:cubicBezTo>
                    <a:pt x="416" y="123"/>
                    <a:pt x="415" y="125"/>
                    <a:pt x="414" y="124"/>
                  </a:cubicBezTo>
                  <a:cubicBezTo>
                    <a:pt x="411" y="124"/>
                    <a:pt x="412" y="118"/>
                    <a:pt x="410" y="120"/>
                  </a:cubicBezTo>
                  <a:cubicBezTo>
                    <a:pt x="408" y="120"/>
                    <a:pt x="410" y="122"/>
                    <a:pt x="408" y="123"/>
                  </a:cubicBezTo>
                  <a:cubicBezTo>
                    <a:pt x="407" y="123"/>
                    <a:pt x="405" y="121"/>
                    <a:pt x="405" y="120"/>
                  </a:cubicBezTo>
                  <a:cubicBezTo>
                    <a:pt x="404" y="118"/>
                    <a:pt x="406" y="119"/>
                    <a:pt x="407" y="117"/>
                  </a:cubicBezTo>
                  <a:cubicBezTo>
                    <a:pt x="407" y="116"/>
                    <a:pt x="403" y="113"/>
                    <a:pt x="402" y="112"/>
                  </a:cubicBezTo>
                  <a:cubicBezTo>
                    <a:pt x="400" y="111"/>
                    <a:pt x="398" y="109"/>
                    <a:pt x="397" y="107"/>
                  </a:cubicBezTo>
                  <a:cubicBezTo>
                    <a:pt x="397" y="105"/>
                    <a:pt x="397" y="103"/>
                    <a:pt x="395" y="102"/>
                  </a:cubicBezTo>
                  <a:cubicBezTo>
                    <a:pt x="394" y="100"/>
                    <a:pt x="392" y="101"/>
                    <a:pt x="393" y="103"/>
                  </a:cubicBezTo>
                  <a:cubicBezTo>
                    <a:pt x="393" y="104"/>
                    <a:pt x="394" y="104"/>
                    <a:pt x="394" y="105"/>
                  </a:cubicBezTo>
                  <a:cubicBezTo>
                    <a:pt x="395" y="106"/>
                    <a:pt x="395" y="107"/>
                    <a:pt x="395" y="108"/>
                  </a:cubicBezTo>
                  <a:cubicBezTo>
                    <a:pt x="392" y="107"/>
                    <a:pt x="389" y="107"/>
                    <a:pt x="387" y="104"/>
                  </a:cubicBezTo>
                  <a:cubicBezTo>
                    <a:pt x="386" y="103"/>
                    <a:pt x="384" y="102"/>
                    <a:pt x="383" y="101"/>
                  </a:cubicBezTo>
                  <a:cubicBezTo>
                    <a:pt x="382" y="99"/>
                    <a:pt x="381" y="98"/>
                    <a:pt x="379" y="97"/>
                  </a:cubicBezTo>
                  <a:cubicBezTo>
                    <a:pt x="379" y="97"/>
                    <a:pt x="379" y="97"/>
                    <a:pt x="378" y="97"/>
                  </a:cubicBezTo>
                  <a:cubicBezTo>
                    <a:pt x="378" y="96"/>
                    <a:pt x="378" y="95"/>
                    <a:pt x="377" y="95"/>
                  </a:cubicBezTo>
                  <a:cubicBezTo>
                    <a:pt x="377" y="94"/>
                    <a:pt x="376" y="94"/>
                    <a:pt x="376" y="93"/>
                  </a:cubicBezTo>
                  <a:cubicBezTo>
                    <a:pt x="375" y="93"/>
                    <a:pt x="374" y="92"/>
                    <a:pt x="374" y="92"/>
                  </a:cubicBezTo>
                  <a:cubicBezTo>
                    <a:pt x="373" y="91"/>
                    <a:pt x="374" y="90"/>
                    <a:pt x="373" y="90"/>
                  </a:cubicBezTo>
                  <a:cubicBezTo>
                    <a:pt x="372" y="90"/>
                    <a:pt x="370" y="90"/>
                    <a:pt x="371" y="92"/>
                  </a:cubicBezTo>
                  <a:cubicBezTo>
                    <a:pt x="371" y="93"/>
                    <a:pt x="374" y="92"/>
                    <a:pt x="373" y="94"/>
                  </a:cubicBezTo>
                  <a:cubicBezTo>
                    <a:pt x="372" y="94"/>
                    <a:pt x="371" y="93"/>
                    <a:pt x="370" y="92"/>
                  </a:cubicBezTo>
                  <a:cubicBezTo>
                    <a:pt x="368" y="91"/>
                    <a:pt x="367" y="92"/>
                    <a:pt x="367" y="90"/>
                  </a:cubicBezTo>
                  <a:cubicBezTo>
                    <a:pt x="366" y="89"/>
                    <a:pt x="366" y="88"/>
                    <a:pt x="365" y="87"/>
                  </a:cubicBezTo>
                  <a:cubicBezTo>
                    <a:pt x="364" y="86"/>
                    <a:pt x="364" y="85"/>
                    <a:pt x="363" y="84"/>
                  </a:cubicBezTo>
                  <a:cubicBezTo>
                    <a:pt x="362" y="83"/>
                    <a:pt x="361" y="83"/>
                    <a:pt x="360" y="82"/>
                  </a:cubicBezTo>
                  <a:cubicBezTo>
                    <a:pt x="359" y="81"/>
                    <a:pt x="359" y="80"/>
                    <a:pt x="358" y="78"/>
                  </a:cubicBezTo>
                  <a:cubicBezTo>
                    <a:pt x="356" y="76"/>
                    <a:pt x="354" y="73"/>
                    <a:pt x="352" y="71"/>
                  </a:cubicBezTo>
                  <a:cubicBezTo>
                    <a:pt x="349" y="70"/>
                    <a:pt x="347" y="70"/>
                    <a:pt x="345" y="68"/>
                  </a:cubicBezTo>
                  <a:cubicBezTo>
                    <a:pt x="344" y="66"/>
                    <a:pt x="344" y="66"/>
                    <a:pt x="342" y="65"/>
                  </a:cubicBezTo>
                  <a:cubicBezTo>
                    <a:pt x="341" y="64"/>
                    <a:pt x="340" y="63"/>
                    <a:pt x="339" y="61"/>
                  </a:cubicBezTo>
                  <a:cubicBezTo>
                    <a:pt x="338" y="60"/>
                    <a:pt x="337" y="60"/>
                    <a:pt x="336" y="59"/>
                  </a:cubicBezTo>
                  <a:cubicBezTo>
                    <a:pt x="334" y="59"/>
                    <a:pt x="334" y="57"/>
                    <a:pt x="333" y="56"/>
                  </a:cubicBezTo>
                  <a:cubicBezTo>
                    <a:pt x="330" y="55"/>
                    <a:pt x="327" y="55"/>
                    <a:pt x="326" y="53"/>
                  </a:cubicBezTo>
                  <a:cubicBezTo>
                    <a:pt x="325" y="52"/>
                    <a:pt x="325" y="51"/>
                    <a:pt x="324" y="50"/>
                  </a:cubicBezTo>
                  <a:cubicBezTo>
                    <a:pt x="324" y="50"/>
                    <a:pt x="322" y="50"/>
                    <a:pt x="322" y="49"/>
                  </a:cubicBezTo>
                  <a:cubicBezTo>
                    <a:pt x="320" y="49"/>
                    <a:pt x="319" y="47"/>
                    <a:pt x="318" y="46"/>
                  </a:cubicBezTo>
                  <a:cubicBezTo>
                    <a:pt x="315" y="45"/>
                    <a:pt x="313" y="45"/>
                    <a:pt x="310" y="43"/>
                  </a:cubicBezTo>
                  <a:cubicBezTo>
                    <a:pt x="309" y="42"/>
                    <a:pt x="305" y="40"/>
                    <a:pt x="303" y="42"/>
                  </a:cubicBezTo>
                  <a:cubicBezTo>
                    <a:pt x="303" y="42"/>
                    <a:pt x="306" y="47"/>
                    <a:pt x="304" y="46"/>
                  </a:cubicBezTo>
                  <a:cubicBezTo>
                    <a:pt x="303" y="46"/>
                    <a:pt x="303" y="45"/>
                    <a:pt x="302" y="45"/>
                  </a:cubicBezTo>
                  <a:cubicBezTo>
                    <a:pt x="301" y="45"/>
                    <a:pt x="301" y="45"/>
                    <a:pt x="300" y="46"/>
                  </a:cubicBezTo>
                  <a:cubicBezTo>
                    <a:pt x="299" y="45"/>
                    <a:pt x="300" y="44"/>
                    <a:pt x="298" y="44"/>
                  </a:cubicBezTo>
                  <a:cubicBezTo>
                    <a:pt x="298" y="44"/>
                    <a:pt x="297" y="44"/>
                    <a:pt x="296" y="44"/>
                  </a:cubicBezTo>
                  <a:cubicBezTo>
                    <a:pt x="294" y="43"/>
                    <a:pt x="293" y="42"/>
                    <a:pt x="292" y="41"/>
                  </a:cubicBezTo>
                  <a:cubicBezTo>
                    <a:pt x="291" y="41"/>
                    <a:pt x="290" y="41"/>
                    <a:pt x="289" y="41"/>
                  </a:cubicBezTo>
                  <a:cubicBezTo>
                    <a:pt x="288" y="40"/>
                    <a:pt x="288" y="39"/>
                    <a:pt x="286" y="39"/>
                  </a:cubicBezTo>
                  <a:cubicBezTo>
                    <a:pt x="285" y="39"/>
                    <a:pt x="283" y="39"/>
                    <a:pt x="281" y="39"/>
                  </a:cubicBezTo>
                  <a:cubicBezTo>
                    <a:pt x="280" y="39"/>
                    <a:pt x="279" y="38"/>
                    <a:pt x="279" y="38"/>
                  </a:cubicBezTo>
                  <a:cubicBezTo>
                    <a:pt x="278" y="38"/>
                    <a:pt x="278" y="39"/>
                    <a:pt x="277" y="39"/>
                  </a:cubicBezTo>
                  <a:cubicBezTo>
                    <a:pt x="276" y="40"/>
                    <a:pt x="276" y="39"/>
                    <a:pt x="275" y="39"/>
                  </a:cubicBezTo>
                  <a:cubicBezTo>
                    <a:pt x="274" y="38"/>
                    <a:pt x="275" y="38"/>
                    <a:pt x="274" y="38"/>
                  </a:cubicBezTo>
                  <a:cubicBezTo>
                    <a:pt x="272" y="39"/>
                    <a:pt x="273" y="42"/>
                    <a:pt x="273" y="44"/>
                  </a:cubicBezTo>
                  <a:cubicBezTo>
                    <a:pt x="273" y="46"/>
                    <a:pt x="272" y="47"/>
                    <a:pt x="271" y="49"/>
                  </a:cubicBezTo>
                  <a:cubicBezTo>
                    <a:pt x="270" y="51"/>
                    <a:pt x="269" y="52"/>
                    <a:pt x="266" y="53"/>
                  </a:cubicBezTo>
                  <a:cubicBezTo>
                    <a:pt x="265" y="53"/>
                    <a:pt x="263" y="53"/>
                    <a:pt x="262" y="54"/>
                  </a:cubicBezTo>
                  <a:cubicBezTo>
                    <a:pt x="262" y="55"/>
                    <a:pt x="261" y="61"/>
                    <a:pt x="261" y="57"/>
                  </a:cubicBezTo>
                  <a:cubicBezTo>
                    <a:pt x="260" y="53"/>
                    <a:pt x="263" y="52"/>
                    <a:pt x="266" y="50"/>
                  </a:cubicBezTo>
                  <a:cubicBezTo>
                    <a:pt x="267" y="49"/>
                    <a:pt x="269" y="48"/>
                    <a:pt x="270" y="47"/>
                  </a:cubicBezTo>
                  <a:cubicBezTo>
                    <a:pt x="272" y="44"/>
                    <a:pt x="270" y="45"/>
                    <a:pt x="269" y="45"/>
                  </a:cubicBezTo>
                  <a:cubicBezTo>
                    <a:pt x="269" y="45"/>
                    <a:pt x="269" y="44"/>
                    <a:pt x="269" y="44"/>
                  </a:cubicBezTo>
                  <a:cubicBezTo>
                    <a:pt x="268" y="44"/>
                    <a:pt x="268" y="44"/>
                    <a:pt x="267" y="44"/>
                  </a:cubicBezTo>
                  <a:cubicBezTo>
                    <a:pt x="268" y="42"/>
                    <a:pt x="272" y="41"/>
                    <a:pt x="268" y="41"/>
                  </a:cubicBezTo>
                  <a:cubicBezTo>
                    <a:pt x="265" y="41"/>
                    <a:pt x="266" y="40"/>
                    <a:pt x="268" y="39"/>
                  </a:cubicBezTo>
                  <a:cubicBezTo>
                    <a:pt x="269" y="39"/>
                    <a:pt x="270" y="38"/>
                    <a:pt x="270" y="36"/>
                  </a:cubicBezTo>
                  <a:cubicBezTo>
                    <a:pt x="270" y="36"/>
                    <a:pt x="270" y="36"/>
                    <a:pt x="270" y="36"/>
                  </a:cubicBezTo>
                  <a:cubicBezTo>
                    <a:pt x="270" y="35"/>
                    <a:pt x="270" y="35"/>
                    <a:pt x="270" y="34"/>
                  </a:cubicBezTo>
                  <a:cubicBezTo>
                    <a:pt x="271" y="31"/>
                    <a:pt x="267" y="33"/>
                    <a:pt x="265" y="33"/>
                  </a:cubicBezTo>
                  <a:cubicBezTo>
                    <a:pt x="264" y="34"/>
                    <a:pt x="262" y="34"/>
                    <a:pt x="261" y="35"/>
                  </a:cubicBezTo>
                  <a:cubicBezTo>
                    <a:pt x="260" y="36"/>
                    <a:pt x="260" y="37"/>
                    <a:pt x="260" y="38"/>
                  </a:cubicBezTo>
                  <a:cubicBezTo>
                    <a:pt x="259" y="39"/>
                    <a:pt x="258" y="40"/>
                    <a:pt x="257" y="40"/>
                  </a:cubicBezTo>
                  <a:cubicBezTo>
                    <a:pt x="257" y="39"/>
                    <a:pt x="258" y="37"/>
                    <a:pt x="258" y="36"/>
                  </a:cubicBezTo>
                  <a:cubicBezTo>
                    <a:pt x="259" y="36"/>
                    <a:pt x="262" y="31"/>
                    <a:pt x="262" y="31"/>
                  </a:cubicBezTo>
                  <a:cubicBezTo>
                    <a:pt x="261" y="30"/>
                    <a:pt x="257" y="33"/>
                    <a:pt x="256" y="33"/>
                  </a:cubicBezTo>
                  <a:cubicBezTo>
                    <a:pt x="256" y="32"/>
                    <a:pt x="258" y="31"/>
                    <a:pt x="258" y="30"/>
                  </a:cubicBezTo>
                  <a:cubicBezTo>
                    <a:pt x="257" y="29"/>
                    <a:pt x="256" y="29"/>
                    <a:pt x="255" y="29"/>
                  </a:cubicBezTo>
                  <a:cubicBezTo>
                    <a:pt x="251" y="30"/>
                    <a:pt x="249" y="33"/>
                    <a:pt x="245" y="33"/>
                  </a:cubicBezTo>
                  <a:cubicBezTo>
                    <a:pt x="246" y="31"/>
                    <a:pt x="248" y="31"/>
                    <a:pt x="250" y="30"/>
                  </a:cubicBezTo>
                  <a:cubicBezTo>
                    <a:pt x="251" y="28"/>
                    <a:pt x="250" y="28"/>
                    <a:pt x="250" y="26"/>
                  </a:cubicBezTo>
                  <a:cubicBezTo>
                    <a:pt x="250" y="26"/>
                    <a:pt x="250" y="25"/>
                    <a:pt x="249" y="24"/>
                  </a:cubicBezTo>
                  <a:cubicBezTo>
                    <a:pt x="249" y="24"/>
                    <a:pt x="247" y="24"/>
                    <a:pt x="246" y="24"/>
                  </a:cubicBezTo>
                  <a:cubicBezTo>
                    <a:pt x="245" y="24"/>
                    <a:pt x="243" y="23"/>
                    <a:pt x="242" y="25"/>
                  </a:cubicBezTo>
                  <a:cubicBezTo>
                    <a:pt x="242" y="24"/>
                    <a:pt x="243" y="23"/>
                    <a:pt x="243" y="22"/>
                  </a:cubicBezTo>
                  <a:cubicBezTo>
                    <a:pt x="242" y="21"/>
                    <a:pt x="241" y="21"/>
                    <a:pt x="241" y="20"/>
                  </a:cubicBezTo>
                  <a:cubicBezTo>
                    <a:pt x="242" y="20"/>
                    <a:pt x="243" y="20"/>
                    <a:pt x="243" y="19"/>
                  </a:cubicBezTo>
                  <a:cubicBezTo>
                    <a:pt x="243" y="18"/>
                    <a:pt x="243" y="17"/>
                    <a:pt x="243" y="17"/>
                  </a:cubicBezTo>
                  <a:cubicBezTo>
                    <a:pt x="244" y="14"/>
                    <a:pt x="244" y="16"/>
                    <a:pt x="245" y="17"/>
                  </a:cubicBezTo>
                  <a:cubicBezTo>
                    <a:pt x="246" y="19"/>
                    <a:pt x="246" y="20"/>
                    <a:pt x="248" y="21"/>
                  </a:cubicBezTo>
                  <a:cubicBezTo>
                    <a:pt x="251" y="21"/>
                    <a:pt x="253" y="22"/>
                    <a:pt x="255" y="23"/>
                  </a:cubicBezTo>
                  <a:cubicBezTo>
                    <a:pt x="258" y="24"/>
                    <a:pt x="259" y="24"/>
                    <a:pt x="261" y="23"/>
                  </a:cubicBezTo>
                  <a:cubicBezTo>
                    <a:pt x="263" y="21"/>
                    <a:pt x="263" y="21"/>
                    <a:pt x="263" y="18"/>
                  </a:cubicBezTo>
                  <a:cubicBezTo>
                    <a:pt x="264" y="16"/>
                    <a:pt x="263" y="15"/>
                    <a:pt x="261" y="14"/>
                  </a:cubicBezTo>
                  <a:cubicBezTo>
                    <a:pt x="260" y="14"/>
                    <a:pt x="259" y="13"/>
                    <a:pt x="258" y="13"/>
                  </a:cubicBezTo>
                  <a:cubicBezTo>
                    <a:pt x="256" y="12"/>
                    <a:pt x="256" y="13"/>
                    <a:pt x="255" y="13"/>
                  </a:cubicBezTo>
                  <a:cubicBezTo>
                    <a:pt x="252" y="13"/>
                    <a:pt x="252" y="10"/>
                    <a:pt x="250" y="9"/>
                  </a:cubicBezTo>
                  <a:cubicBezTo>
                    <a:pt x="249" y="8"/>
                    <a:pt x="247" y="8"/>
                    <a:pt x="246" y="7"/>
                  </a:cubicBezTo>
                  <a:cubicBezTo>
                    <a:pt x="245" y="6"/>
                    <a:pt x="241" y="0"/>
                    <a:pt x="240" y="4"/>
                  </a:cubicBezTo>
                  <a:cubicBezTo>
                    <a:pt x="240" y="6"/>
                    <a:pt x="245" y="11"/>
                    <a:pt x="243" y="13"/>
                  </a:cubicBezTo>
                  <a:cubicBezTo>
                    <a:pt x="241" y="16"/>
                    <a:pt x="240" y="7"/>
                    <a:pt x="237" y="10"/>
                  </a:cubicBezTo>
                  <a:cubicBezTo>
                    <a:pt x="235" y="12"/>
                    <a:pt x="240" y="19"/>
                    <a:pt x="236" y="18"/>
                  </a:cubicBezTo>
                  <a:cubicBezTo>
                    <a:pt x="234" y="18"/>
                    <a:pt x="232" y="17"/>
                    <a:pt x="231" y="18"/>
                  </a:cubicBezTo>
                  <a:cubicBezTo>
                    <a:pt x="231" y="19"/>
                    <a:pt x="231" y="20"/>
                    <a:pt x="230" y="21"/>
                  </a:cubicBezTo>
                  <a:cubicBezTo>
                    <a:pt x="230" y="21"/>
                    <a:pt x="229" y="21"/>
                    <a:pt x="228" y="22"/>
                  </a:cubicBezTo>
                  <a:cubicBezTo>
                    <a:pt x="228" y="20"/>
                    <a:pt x="230" y="18"/>
                    <a:pt x="230" y="17"/>
                  </a:cubicBezTo>
                  <a:cubicBezTo>
                    <a:pt x="229" y="16"/>
                    <a:pt x="227" y="15"/>
                    <a:pt x="227" y="14"/>
                  </a:cubicBezTo>
                  <a:cubicBezTo>
                    <a:pt x="226" y="14"/>
                    <a:pt x="224" y="13"/>
                    <a:pt x="223" y="13"/>
                  </a:cubicBezTo>
                  <a:cubicBezTo>
                    <a:pt x="222" y="13"/>
                    <a:pt x="220" y="12"/>
                    <a:pt x="219" y="12"/>
                  </a:cubicBezTo>
                  <a:cubicBezTo>
                    <a:pt x="219" y="15"/>
                    <a:pt x="220" y="18"/>
                    <a:pt x="221" y="22"/>
                  </a:cubicBezTo>
                  <a:cubicBezTo>
                    <a:pt x="221" y="24"/>
                    <a:pt x="221" y="26"/>
                    <a:pt x="219" y="27"/>
                  </a:cubicBezTo>
                  <a:cubicBezTo>
                    <a:pt x="218" y="28"/>
                    <a:pt x="215" y="28"/>
                    <a:pt x="214" y="27"/>
                  </a:cubicBezTo>
                  <a:cubicBezTo>
                    <a:pt x="211" y="26"/>
                    <a:pt x="212" y="25"/>
                    <a:pt x="211" y="23"/>
                  </a:cubicBezTo>
                  <a:cubicBezTo>
                    <a:pt x="210" y="22"/>
                    <a:pt x="207" y="21"/>
                    <a:pt x="206" y="21"/>
                  </a:cubicBezTo>
                  <a:cubicBezTo>
                    <a:pt x="204" y="21"/>
                    <a:pt x="207" y="23"/>
                    <a:pt x="207" y="24"/>
                  </a:cubicBezTo>
                  <a:cubicBezTo>
                    <a:pt x="208" y="27"/>
                    <a:pt x="206" y="30"/>
                    <a:pt x="205" y="32"/>
                  </a:cubicBezTo>
                  <a:cubicBezTo>
                    <a:pt x="204" y="34"/>
                    <a:pt x="203" y="36"/>
                    <a:pt x="201" y="36"/>
                  </a:cubicBezTo>
                  <a:cubicBezTo>
                    <a:pt x="200" y="37"/>
                    <a:pt x="199" y="36"/>
                    <a:pt x="197" y="37"/>
                  </a:cubicBezTo>
                  <a:cubicBezTo>
                    <a:pt x="196" y="38"/>
                    <a:pt x="196" y="39"/>
                    <a:pt x="195" y="40"/>
                  </a:cubicBezTo>
                  <a:cubicBezTo>
                    <a:pt x="193" y="41"/>
                    <a:pt x="190" y="40"/>
                    <a:pt x="189" y="43"/>
                  </a:cubicBezTo>
                  <a:cubicBezTo>
                    <a:pt x="188" y="45"/>
                    <a:pt x="188" y="48"/>
                    <a:pt x="187" y="50"/>
                  </a:cubicBezTo>
                  <a:cubicBezTo>
                    <a:pt x="187" y="52"/>
                    <a:pt x="184" y="55"/>
                    <a:pt x="182" y="54"/>
                  </a:cubicBezTo>
                  <a:cubicBezTo>
                    <a:pt x="180" y="56"/>
                    <a:pt x="178" y="58"/>
                    <a:pt x="176" y="60"/>
                  </a:cubicBezTo>
                  <a:cubicBezTo>
                    <a:pt x="175" y="60"/>
                    <a:pt x="173" y="61"/>
                    <a:pt x="172" y="62"/>
                  </a:cubicBezTo>
                  <a:cubicBezTo>
                    <a:pt x="171" y="65"/>
                    <a:pt x="178" y="63"/>
                    <a:pt x="179" y="66"/>
                  </a:cubicBezTo>
                  <a:cubicBezTo>
                    <a:pt x="180" y="69"/>
                    <a:pt x="175" y="74"/>
                    <a:pt x="174" y="77"/>
                  </a:cubicBezTo>
                  <a:cubicBezTo>
                    <a:pt x="172" y="82"/>
                    <a:pt x="173" y="85"/>
                    <a:pt x="174" y="90"/>
                  </a:cubicBezTo>
                  <a:cubicBezTo>
                    <a:pt x="175" y="94"/>
                    <a:pt x="175" y="98"/>
                    <a:pt x="178" y="100"/>
                  </a:cubicBezTo>
                  <a:cubicBezTo>
                    <a:pt x="181" y="102"/>
                    <a:pt x="185" y="103"/>
                    <a:pt x="188" y="105"/>
                  </a:cubicBezTo>
                  <a:cubicBezTo>
                    <a:pt x="192" y="108"/>
                    <a:pt x="192" y="112"/>
                    <a:pt x="194" y="116"/>
                  </a:cubicBezTo>
                  <a:cubicBezTo>
                    <a:pt x="195" y="118"/>
                    <a:pt x="196" y="119"/>
                    <a:pt x="197" y="121"/>
                  </a:cubicBezTo>
                  <a:cubicBezTo>
                    <a:pt x="198" y="122"/>
                    <a:pt x="200" y="123"/>
                    <a:pt x="201" y="125"/>
                  </a:cubicBezTo>
                  <a:cubicBezTo>
                    <a:pt x="203" y="128"/>
                    <a:pt x="202" y="134"/>
                    <a:pt x="201" y="137"/>
                  </a:cubicBezTo>
                  <a:cubicBezTo>
                    <a:pt x="200" y="138"/>
                    <a:pt x="198" y="139"/>
                    <a:pt x="197" y="140"/>
                  </a:cubicBezTo>
                  <a:cubicBezTo>
                    <a:pt x="196" y="142"/>
                    <a:pt x="195" y="143"/>
                    <a:pt x="194" y="145"/>
                  </a:cubicBezTo>
                  <a:cubicBezTo>
                    <a:pt x="190" y="151"/>
                    <a:pt x="182" y="161"/>
                    <a:pt x="185" y="169"/>
                  </a:cubicBezTo>
                  <a:cubicBezTo>
                    <a:pt x="185" y="171"/>
                    <a:pt x="187" y="172"/>
                    <a:pt x="188" y="174"/>
                  </a:cubicBezTo>
                  <a:cubicBezTo>
                    <a:pt x="189" y="176"/>
                    <a:pt x="189" y="178"/>
                    <a:pt x="190" y="180"/>
                  </a:cubicBezTo>
                  <a:cubicBezTo>
                    <a:pt x="191" y="184"/>
                    <a:pt x="193" y="186"/>
                    <a:pt x="194" y="190"/>
                  </a:cubicBezTo>
                  <a:cubicBezTo>
                    <a:pt x="194" y="194"/>
                    <a:pt x="196" y="197"/>
                    <a:pt x="198" y="200"/>
                  </a:cubicBezTo>
                  <a:cubicBezTo>
                    <a:pt x="201" y="204"/>
                    <a:pt x="200" y="207"/>
                    <a:pt x="202" y="210"/>
                  </a:cubicBezTo>
                  <a:cubicBezTo>
                    <a:pt x="203" y="215"/>
                    <a:pt x="204" y="218"/>
                    <a:pt x="205" y="223"/>
                  </a:cubicBezTo>
                  <a:cubicBezTo>
                    <a:pt x="205" y="224"/>
                    <a:pt x="206" y="225"/>
                    <a:pt x="205" y="226"/>
                  </a:cubicBezTo>
                  <a:cubicBezTo>
                    <a:pt x="204" y="227"/>
                    <a:pt x="202" y="225"/>
                    <a:pt x="200" y="225"/>
                  </a:cubicBezTo>
                  <a:cubicBezTo>
                    <a:pt x="199" y="225"/>
                    <a:pt x="197" y="226"/>
                    <a:pt x="197" y="228"/>
                  </a:cubicBezTo>
                  <a:cubicBezTo>
                    <a:pt x="198" y="230"/>
                    <a:pt x="200" y="229"/>
                    <a:pt x="198" y="232"/>
                  </a:cubicBezTo>
                  <a:cubicBezTo>
                    <a:pt x="198" y="233"/>
                    <a:pt x="197" y="234"/>
                    <a:pt x="197" y="237"/>
                  </a:cubicBezTo>
                  <a:cubicBezTo>
                    <a:pt x="197" y="239"/>
                    <a:pt x="197" y="241"/>
                    <a:pt x="196" y="243"/>
                  </a:cubicBezTo>
                  <a:cubicBezTo>
                    <a:pt x="196" y="244"/>
                    <a:pt x="194" y="245"/>
                    <a:pt x="195" y="246"/>
                  </a:cubicBezTo>
                  <a:cubicBezTo>
                    <a:pt x="195" y="247"/>
                    <a:pt x="197" y="247"/>
                    <a:pt x="198" y="247"/>
                  </a:cubicBezTo>
                  <a:cubicBezTo>
                    <a:pt x="199" y="247"/>
                    <a:pt x="199" y="247"/>
                    <a:pt x="199" y="249"/>
                  </a:cubicBezTo>
                  <a:cubicBezTo>
                    <a:pt x="199" y="249"/>
                    <a:pt x="199" y="251"/>
                    <a:pt x="199" y="252"/>
                  </a:cubicBezTo>
                  <a:cubicBezTo>
                    <a:pt x="198" y="254"/>
                    <a:pt x="195" y="253"/>
                    <a:pt x="195" y="255"/>
                  </a:cubicBezTo>
                  <a:cubicBezTo>
                    <a:pt x="194" y="258"/>
                    <a:pt x="195" y="260"/>
                    <a:pt x="196" y="263"/>
                  </a:cubicBezTo>
                  <a:cubicBezTo>
                    <a:pt x="197" y="265"/>
                    <a:pt x="198" y="266"/>
                    <a:pt x="201" y="266"/>
                  </a:cubicBezTo>
                  <a:cubicBezTo>
                    <a:pt x="202" y="267"/>
                    <a:pt x="204" y="266"/>
                    <a:pt x="204" y="267"/>
                  </a:cubicBezTo>
                  <a:cubicBezTo>
                    <a:pt x="205" y="268"/>
                    <a:pt x="204" y="269"/>
                    <a:pt x="205" y="270"/>
                  </a:cubicBezTo>
                  <a:cubicBezTo>
                    <a:pt x="205" y="271"/>
                    <a:pt x="206" y="271"/>
                    <a:pt x="206" y="272"/>
                  </a:cubicBezTo>
                  <a:cubicBezTo>
                    <a:pt x="206" y="273"/>
                    <a:pt x="205" y="274"/>
                    <a:pt x="204" y="275"/>
                  </a:cubicBezTo>
                  <a:cubicBezTo>
                    <a:pt x="202" y="277"/>
                    <a:pt x="201" y="277"/>
                    <a:pt x="203" y="280"/>
                  </a:cubicBezTo>
                  <a:cubicBezTo>
                    <a:pt x="203" y="281"/>
                    <a:pt x="204" y="281"/>
                    <a:pt x="203" y="283"/>
                  </a:cubicBezTo>
                  <a:cubicBezTo>
                    <a:pt x="203" y="284"/>
                    <a:pt x="203" y="285"/>
                    <a:pt x="204" y="286"/>
                  </a:cubicBezTo>
                  <a:cubicBezTo>
                    <a:pt x="205" y="287"/>
                    <a:pt x="207" y="287"/>
                    <a:pt x="209" y="288"/>
                  </a:cubicBezTo>
                  <a:cubicBezTo>
                    <a:pt x="210" y="289"/>
                    <a:pt x="210" y="290"/>
                    <a:pt x="210" y="291"/>
                  </a:cubicBezTo>
                  <a:cubicBezTo>
                    <a:pt x="211" y="292"/>
                    <a:pt x="212" y="292"/>
                    <a:pt x="213" y="292"/>
                  </a:cubicBezTo>
                  <a:cubicBezTo>
                    <a:pt x="213" y="293"/>
                    <a:pt x="213" y="293"/>
                    <a:pt x="213" y="294"/>
                  </a:cubicBezTo>
                  <a:cubicBezTo>
                    <a:pt x="213" y="295"/>
                    <a:pt x="213" y="296"/>
                    <a:pt x="213" y="297"/>
                  </a:cubicBezTo>
                  <a:cubicBezTo>
                    <a:pt x="215" y="302"/>
                    <a:pt x="210" y="305"/>
                    <a:pt x="208" y="309"/>
                  </a:cubicBezTo>
                  <a:cubicBezTo>
                    <a:pt x="207" y="311"/>
                    <a:pt x="206" y="311"/>
                    <a:pt x="204" y="312"/>
                  </a:cubicBezTo>
                  <a:cubicBezTo>
                    <a:pt x="202" y="314"/>
                    <a:pt x="203" y="315"/>
                    <a:pt x="204" y="317"/>
                  </a:cubicBezTo>
                  <a:cubicBezTo>
                    <a:pt x="205" y="319"/>
                    <a:pt x="207" y="320"/>
                    <a:pt x="209" y="322"/>
                  </a:cubicBezTo>
                  <a:cubicBezTo>
                    <a:pt x="210" y="323"/>
                    <a:pt x="211" y="325"/>
                    <a:pt x="213" y="327"/>
                  </a:cubicBezTo>
                  <a:cubicBezTo>
                    <a:pt x="215" y="328"/>
                    <a:pt x="218" y="328"/>
                    <a:pt x="219" y="330"/>
                  </a:cubicBezTo>
                  <a:cubicBezTo>
                    <a:pt x="220" y="332"/>
                    <a:pt x="220" y="333"/>
                    <a:pt x="222" y="334"/>
                  </a:cubicBezTo>
                  <a:cubicBezTo>
                    <a:pt x="224" y="336"/>
                    <a:pt x="226" y="336"/>
                    <a:pt x="227" y="339"/>
                  </a:cubicBezTo>
                  <a:cubicBezTo>
                    <a:pt x="227" y="342"/>
                    <a:pt x="228" y="343"/>
                    <a:pt x="230" y="345"/>
                  </a:cubicBezTo>
                  <a:cubicBezTo>
                    <a:pt x="231" y="347"/>
                    <a:pt x="233" y="349"/>
                    <a:pt x="233" y="352"/>
                  </a:cubicBezTo>
                  <a:cubicBezTo>
                    <a:pt x="232" y="353"/>
                    <a:pt x="231" y="354"/>
                    <a:pt x="231" y="355"/>
                  </a:cubicBezTo>
                  <a:cubicBezTo>
                    <a:pt x="230" y="356"/>
                    <a:pt x="230" y="357"/>
                    <a:pt x="230" y="359"/>
                  </a:cubicBezTo>
                  <a:cubicBezTo>
                    <a:pt x="229" y="361"/>
                    <a:pt x="228" y="364"/>
                    <a:pt x="227" y="366"/>
                  </a:cubicBezTo>
                  <a:cubicBezTo>
                    <a:pt x="226" y="368"/>
                    <a:pt x="224" y="370"/>
                    <a:pt x="223" y="372"/>
                  </a:cubicBezTo>
                  <a:cubicBezTo>
                    <a:pt x="221" y="373"/>
                    <a:pt x="221" y="375"/>
                    <a:pt x="219" y="377"/>
                  </a:cubicBezTo>
                  <a:cubicBezTo>
                    <a:pt x="217" y="379"/>
                    <a:pt x="216" y="380"/>
                    <a:pt x="215" y="382"/>
                  </a:cubicBezTo>
                  <a:cubicBezTo>
                    <a:pt x="212" y="387"/>
                    <a:pt x="208" y="391"/>
                    <a:pt x="205" y="395"/>
                  </a:cubicBezTo>
                  <a:cubicBezTo>
                    <a:pt x="202" y="399"/>
                    <a:pt x="199" y="403"/>
                    <a:pt x="196" y="407"/>
                  </a:cubicBezTo>
                  <a:cubicBezTo>
                    <a:pt x="195" y="409"/>
                    <a:pt x="193" y="410"/>
                    <a:pt x="192" y="412"/>
                  </a:cubicBezTo>
                  <a:cubicBezTo>
                    <a:pt x="192" y="413"/>
                    <a:pt x="192" y="414"/>
                    <a:pt x="191" y="414"/>
                  </a:cubicBezTo>
                  <a:cubicBezTo>
                    <a:pt x="190" y="415"/>
                    <a:pt x="189" y="416"/>
                    <a:pt x="189" y="417"/>
                  </a:cubicBezTo>
                  <a:cubicBezTo>
                    <a:pt x="186" y="421"/>
                    <a:pt x="182" y="424"/>
                    <a:pt x="178" y="427"/>
                  </a:cubicBezTo>
                  <a:cubicBezTo>
                    <a:pt x="177" y="429"/>
                    <a:pt x="176" y="431"/>
                    <a:pt x="175" y="432"/>
                  </a:cubicBezTo>
                  <a:cubicBezTo>
                    <a:pt x="173" y="433"/>
                    <a:pt x="172" y="434"/>
                    <a:pt x="170" y="436"/>
                  </a:cubicBezTo>
                  <a:cubicBezTo>
                    <a:pt x="168" y="438"/>
                    <a:pt x="167" y="440"/>
                    <a:pt x="165" y="442"/>
                  </a:cubicBezTo>
                  <a:cubicBezTo>
                    <a:pt x="163" y="444"/>
                    <a:pt x="161" y="446"/>
                    <a:pt x="160" y="448"/>
                  </a:cubicBezTo>
                  <a:cubicBezTo>
                    <a:pt x="163" y="450"/>
                    <a:pt x="168" y="447"/>
                    <a:pt x="169" y="445"/>
                  </a:cubicBezTo>
                  <a:cubicBezTo>
                    <a:pt x="171" y="444"/>
                    <a:pt x="171" y="443"/>
                    <a:pt x="173" y="442"/>
                  </a:cubicBezTo>
                  <a:cubicBezTo>
                    <a:pt x="174" y="442"/>
                    <a:pt x="176" y="440"/>
                    <a:pt x="177" y="440"/>
                  </a:cubicBezTo>
                  <a:cubicBezTo>
                    <a:pt x="178" y="442"/>
                    <a:pt x="177" y="443"/>
                    <a:pt x="176" y="445"/>
                  </a:cubicBezTo>
                  <a:cubicBezTo>
                    <a:pt x="176" y="446"/>
                    <a:pt x="177" y="449"/>
                    <a:pt x="177" y="450"/>
                  </a:cubicBezTo>
                  <a:cubicBezTo>
                    <a:pt x="176" y="452"/>
                    <a:pt x="174" y="447"/>
                    <a:pt x="173" y="447"/>
                  </a:cubicBezTo>
                  <a:cubicBezTo>
                    <a:pt x="170" y="447"/>
                    <a:pt x="177" y="458"/>
                    <a:pt x="179" y="455"/>
                  </a:cubicBezTo>
                  <a:cubicBezTo>
                    <a:pt x="180" y="455"/>
                    <a:pt x="182" y="461"/>
                    <a:pt x="183" y="462"/>
                  </a:cubicBezTo>
                  <a:cubicBezTo>
                    <a:pt x="185" y="463"/>
                    <a:pt x="188" y="463"/>
                    <a:pt x="190" y="463"/>
                  </a:cubicBezTo>
                  <a:cubicBezTo>
                    <a:pt x="192" y="462"/>
                    <a:pt x="194" y="461"/>
                    <a:pt x="197" y="462"/>
                  </a:cubicBezTo>
                  <a:cubicBezTo>
                    <a:pt x="200" y="463"/>
                    <a:pt x="200" y="464"/>
                    <a:pt x="201" y="467"/>
                  </a:cubicBezTo>
                  <a:cubicBezTo>
                    <a:pt x="202" y="470"/>
                    <a:pt x="205" y="467"/>
                    <a:pt x="207" y="469"/>
                  </a:cubicBezTo>
                  <a:cubicBezTo>
                    <a:pt x="208" y="470"/>
                    <a:pt x="207" y="474"/>
                    <a:pt x="205" y="475"/>
                  </a:cubicBezTo>
                  <a:cubicBezTo>
                    <a:pt x="203" y="475"/>
                    <a:pt x="201" y="473"/>
                    <a:pt x="199" y="472"/>
                  </a:cubicBezTo>
                  <a:cubicBezTo>
                    <a:pt x="196" y="471"/>
                    <a:pt x="192" y="470"/>
                    <a:pt x="189" y="469"/>
                  </a:cubicBezTo>
                  <a:cubicBezTo>
                    <a:pt x="188" y="469"/>
                    <a:pt x="187" y="469"/>
                    <a:pt x="185" y="470"/>
                  </a:cubicBezTo>
                  <a:cubicBezTo>
                    <a:pt x="184" y="470"/>
                    <a:pt x="183" y="471"/>
                    <a:pt x="182" y="472"/>
                  </a:cubicBezTo>
                  <a:cubicBezTo>
                    <a:pt x="183" y="473"/>
                    <a:pt x="184" y="473"/>
                    <a:pt x="183" y="475"/>
                  </a:cubicBezTo>
                  <a:cubicBezTo>
                    <a:pt x="183" y="476"/>
                    <a:pt x="182" y="476"/>
                    <a:pt x="182" y="477"/>
                  </a:cubicBezTo>
                  <a:cubicBezTo>
                    <a:pt x="180" y="478"/>
                    <a:pt x="178" y="478"/>
                    <a:pt x="176" y="477"/>
                  </a:cubicBezTo>
                  <a:cubicBezTo>
                    <a:pt x="175" y="476"/>
                    <a:pt x="174" y="474"/>
                    <a:pt x="172" y="476"/>
                  </a:cubicBezTo>
                  <a:cubicBezTo>
                    <a:pt x="171" y="478"/>
                    <a:pt x="172" y="480"/>
                    <a:pt x="171" y="482"/>
                  </a:cubicBezTo>
                  <a:cubicBezTo>
                    <a:pt x="170" y="484"/>
                    <a:pt x="168" y="481"/>
                    <a:pt x="167" y="480"/>
                  </a:cubicBezTo>
                  <a:cubicBezTo>
                    <a:pt x="167" y="478"/>
                    <a:pt x="166" y="476"/>
                    <a:pt x="164" y="478"/>
                  </a:cubicBezTo>
                  <a:cubicBezTo>
                    <a:pt x="162" y="479"/>
                    <a:pt x="163" y="482"/>
                    <a:pt x="164" y="483"/>
                  </a:cubicBezTo>
                  <a:cubicBezTo>
                    <a:pt x="165" y="486"/>
                    <a:pt x="165" y="488"/>
                    <a:pt x="164" y="490"/>
                  </a:cubicBezTo>
                  <a:cubicBezTo>
                    <a:pt x="165" y="491"/>
                    <a:pt x="167" y="493"/>
                    <a:pt x="166" y="495"/>
                  </a:cubicBezTo>
                  <a:cubicBezTo>
                    <a:pt x="166" y="495"/>
                    <a:pt x="165" y="496"/>
                    <a:pt x="165" y="496"/>
                  </a:cubicBezTo>
                  <a:cubicBezTo>
                    <a:pt x="164" y="496"/>
                    <a:pt x="164" y="496"/>
                    <a:pt x="163" y="497"/>
                  </a:cubicBezTo>
                  <a:cubicBezTo>
                    <a:pt x="160" y="498"/>
                    <a:pt x="160" y="500"/>
                    <a:pt x="159" y="503"/>
                  </a:cubicBezTo>
                  <a:cubicBezTo>
                    <a:pt x="159" y="506"/>
                    <a:pt x="158" y="508"/>
                    <a:pt x="156" y="510"/>
                  </a:cubicBezTo>
                  <a:cubicBezTo>
                    <a:pt x="155" y="512"/>
                    <a:pt x="153" y="513"/>
                    <a:pt x="152" y="514"/>
                  </a:cubicBezTo>
                  <a:cubicBezTo>
                    <a:pt x="151" y="516"/>
                    <a:pt x="152" y="518"/>
                    <a:pt x="152" y="520"/>
                  </a:cubicBezTo>
                  <a:cubicBezTo>
                    <a:pt x="153" y="522"/>
                    <a:pt x="153" y="525"/>
                    <a:pt x="154" y="527"/>
                  </a:cubicBezTo>
                  <a:cubicBezTo>
                    <a:pt x="154" y="530"/>
                    <a:pt x="154" y="531"/>
                    <a:pt x="154" y="534"/>
                  </a:cubicBezTo>
                  <a:cubicBezTo>
                    <a:pt x="153" y="536"/>
                    <a:pt x="155" y="538"/>
                    <a:pt x="155" y="541"/>
                  </a:cubicBezTo>
                  <a:cubicBezTo>
                    <a:pt x="156" y="542"/>
                    <a:pt x="156" y="543"/>
                    <a:pt x="157" y="545"/>
                  </a:cubicBezTo>
                  <a:cubicBezTo>
                    <a:pt x="157" y="545"/>
                    <a:pt x="157" y="547"/>
                    <a:pt x="157" y="547"/>
                  </a:cubicBezTo>
                  <a:cubicBezTo>
                    <a:pt x="157" y="548"/>
                    <a:pt x="159" y="549"/>
                    <a:pt x="159" y="550"/>
                  </a:cubicBezTo>
                  <a:cubicBezTo>
                    <a:pt x="159" y="551"/>
                    <a:pt x="157" y="552"/>
                    <a:pt x="156" y="552"/>
                  </a:cubicBezTo>
                  <a:cubicBezTo>
                    <a:pt x="155" y="553"/>
                    <a:pt x="155" y="553"/>
                    <a:pt x="154" y="555"/>
                  </a:cubicBezTo>
                  <a:cubicBezTo>
                    <a:pt x="153" y="556"/>
                    <a:pt x="152" y="557"/>
                    <a:pt x="151" y="558"/>
                  </a:cubicBezTo>
                  <a:cubicBezTo>
                    <a:pt x="150" y="560"/>
                    <a:pt x="149" y="561"/>
                    <a:pt x="149" y="563"/>
                  </a:cubicBezTo>
                  <a:cubicBezTo>
                    <a:pt x="150" y="563"/>
                    <a:pt x="153" y="562"/>
                    <a:pt x="154" y="563"/>
                  </a:cubicBezTo>
                  <a:cubicBezTo>
                    <a:pt x="155" y="564"/>
                    <a:pt x="154" y="565"/>
                    <a:pt x="155" y="567"/>
                  </a:cubicBezTo>
                  <a:cubicBezTo>
                    <a:pt x="156" y="569"/>
                    <a:pt x="160" y="569"/>
                    <a:pt x="161" y="572"/>
                  </a:cubicBezTo>
                  <a:cubicBezTo>
                    <a:pt x="161" y="574"/>
                    <a:pt x="161" y="575"/>
                    <a:pt x="160" y="576"/>
                  </a:cubicBezTo>
                  <a:cubicBezTo>
                    <a:pt x="159" y="577"/>
                    <a:pt x="158" y="577"/>
                    <a:pt x="158" y="579"/>
                  </a:cubicBezTo>
                  <a:cubicBezTo>
                    <a:pt x="158" y="580"/>
                    <a:pt x="159" y="581"/>
                    <a:pt x="158" y="583"/>
                  </a:cubicBezTo>
                  <a:cubicBezTo>
                    <a:pt x="158" y="584"/>
                    <a:pt x="157" y="586"/>
                    <a:pt x="156" y="587"/>
                  </a:cubicBezTo>
                  <a:cubicBezTo>
                    <a:pt x="157" y="588"/>
                    <a:pt x="159" y="586"/>
                    <a:pt x="160" y="587"/>
                  </a:cubicBezTo>
                  <a:cubicBezTo>
                    <a:pt x="161" y="587"/>
                    <a:pt x="161" y="589"/>
                    <a:pt x="162" y="590"/>
                  </a:cubicBezTo>
                  <a:cubicBezTo>
                    <a:pt x="162" y="592"/>
                    <a:pt x="161" y="591"/>
                    <a:pt x="163" y="592"/>
                  </a:cubicBezTo>
                  <a:cubicBezTo>
                    <a:pt x="164" y="594"/>
                    <a:pt x="163" y="595"/>
                    <a:pt x="164" y="596"/>
                  </a:cubicBezTo>
                  <a:cubicBezTo>
                    <a:pt x="164" y="597"/>
                    <a:pt x="164" y="597"/>
                    <a:pt x="165" y="597"/>
                  </a:cubicBezTo>
                  <a:cubicBezTo>
                    <a:pt x="166" y="600"/>
                    <a:pt x="166" y="603"/>
                    <a:pt x="167" y="606"/>
                  </a:cubicBezTo>
                  <a:cubicBezTo>
                    <a:pt x="167" y="608"/>
                    <a:pt x="168" y="612"/>
                    <a:pt x="165" y="613"/>
                  </a:cubicBezTo>
                  <a:cubicBezTo>
                    <a:pt x="167" y="615"/>
                    <a:pt x="168" y="617"/>
                    <a:pt x="171" y="615"/>
                  </a:cubicBezTo>
                  <a:cubicBezTo>
                    <a:pt x="172" y="614"/>
                    <a:pt x="174" y="613"/>
                    <a:pt x="175" y="615"/>
                  </a:cubicBezTo>
                  <a:cubicBezTo>
                    <a:pt x="176" y="616"/>
                    <a:pt x="176" y="619"/>
                    <a:pt x="178" y="619"/>
                  </a:cubicBezTo>
                  <a:cubicBezTo>
                    <a:pt x="181" y="619"/>
                    <a:pt x="182" y="615"/>
                    <a:pt x="186" y="617"/>
                  </a:cubicBezTo>
                  <a:cubicBezTo>
                    <a:pt x="187" y="618"/>
                    <a:pt x="190" y="617"/>
                    <a:pt x="191" y="619"/>
                  </a:cubicBezTo>
                  <a:cubicBezTo>
                    <a:pt x="192" y="620"/>
                    <a:pt x="191" y="622"/>
                    <a:pt x="190" y="623"/>
                  </a:cubicBezTo>
                  <a:cubicBezTo>
                    <a:pt x="190" y="625"/>
                    <a:pt x="190" y="626"/>
                    <a:pt x="191" y="628"/>
                  </a:cubicBezTo>
                  <a:cubicBezTo>
                    <a:pt x="194" y="627"/>
                    <a:pt x="194" y="625"/>
                    <a:pt x="197" y="625"/>
                  </a:cubicBezTo>
                  <a:cubicBezTo>
                    <a:pt x="200" y="621"/>
                    <a:pt x="207" y="623"/>
                    <a:pt x="210" y="624"/>
                  </a:cubicBezTo>
                  <a:cubicBezTo>
                    <a:pt x="212" y="625"/>
                    <a:pt x="213" y="627"/>
                    <a:pt x="214" y="628"/>
                  </a:cubicBezTo>
                  <a:cubicBezTo>
                    <a:pt x="214" y="628"/>
                    <a:pt x="214" y="629"/>
                    <a:pt x="214" y="629"/>
                  </a:cubicBezTo>
                  <a:cubicBezTo>
                    <a:pt x="215" y="630"/>
                    <a:pt x="215" y="629"/>
                    <a:pt x="216" y="630"/>
                  </a:cubicBezTo>
                  <a:cubicBezTo>
                    <a:pt x="216" y="630"/>
                    <a:pt x="217" y="631"/>
                    <a:pt x="218" y="631"/>
                  </a:cubicBezTo>
                  <a:cubicBezTo>
                    <a:pt x="220" y="632"/>
                    <a:pt x="221" y="631"/>
                    <a:pt x="220" y="634"/>
                  </a:cubicBezTo>
                  <a:cubicBezTo>
                    <a:pt x="220" y="635"/>
                    <a:pt x="220" y="635"/>
                    <a:pt x="220" y="636"/>
                  </a:cubicBezTo>
                  <a:cubicBezTo>
                    <a:pt x="220" y="637"/>
                    <a:pt x="221" y="638"/>
                    <a:pt x="221" y="639"/>
                  </a:cubicBezTo>
                  <a:cubicBezTo>
                    <a:pt x="220" y="640"/>
                    <a:pt x="218" y="641"/>
                    <a:pt x="218" y="642"/>
                  </a:cubicBezTo>
                  <a:cubicBezTo>
                    <a:pt x="218" y="643"/>
                    <a:pt x="220" y="643"/>
                    <a:pt x="220" y="644"/>
                  </a:cubicBezTo>
                  <a:cubicBezTo>
                    <a:pt x="221" y="645"/>
                    <a:pt x="221" y="647"/>
                    <a:pt x="222" y="647"/>
                  </a:cubicBezTo>
                  <a:cubicBezTo>
                    <a:pt x="221" y="648"/>
                    <a:pt x="222" y="649"/>
                    <a:pt x="222" y="650"/>
                  </a:cubicBezTo>
                  <a:cubicBezTo>
                    <a:pt x="222" y="651"/>
                    <a:pt x="221" y="651"/>
                    <a:pt x="220" y="652"/>
                  </a:cubicBezTo>
                  <a:cubicBezTo>
                    <a:pt x="220" y="652"/>
                    <a:pt x="220" y="653"/>
                    <a:pt x="220" y="654"/>
                  </a:cubicBezTo>
                  <a:cubicBezTo>
                    <a:pt x="218" y="654"/>
                    <a:pt x="217" y="658"/>
                    <a:pt x="218" y="659"/>
                  </a:cubicBezTo>
                  <a:cubicBezTo>
                    <a:pt x="219" y="660"/>
                    <a:pt x="220" y="660"/>
                    <a:pt x="221" y="661"/>
                  </a:cubicBezTo>
                  <a:cubicBezTo>
                    <a:pt x="222" y="661"/>
                    <a:pt x="222" y="663"/>
                    <a:pt x="223" y="663"/>
                  </a:cubicBezTo>
                  <a:cubicBezTo>
                    <a:pt x="224" y="664"/>
                    <a:pt x="225" y="664"/>
                    <a:pt x="225" y="666"/>
                  </a:cubicBezTo>
                  <a:cubicBezTo>
                    <a:pt x="224" y="668"/>
                    <a:pt x="224" y="668"/>
                    <a:pt x="225" y="670"/>
                  </a:cubicBezTo>
                  <a:cubicBezTo>
                    <a:pt x="225" y="670"/>
                    <a:pt x="226" y="670"/>
                    <a:pt x="227" y="671"/>
                  </a:cubicBezTo>
                  <a:cubicBezTo>
                    <a:pt x="227" y="671"/>
                    <a:pt x="227" y="672"/>
                    <a:pt x="227" y="672"/>
                  </a:cubicBezTo>
                  <a:cubicBezTo>
                    <a:pt x="227" y="674"/>
                    <a:pt x="228" y="676"/>
                    <a:pt x="229" y="677"/>
                  </a:cubicBezTo>
                  <a:cubicBezTo>
                    <a:pt x="230" y="680"/>
                    <a:pt x="233" y="681"/>
                    <a:pt x="235" y="682"/>
                  </a:cubicBezTo>
                  <a:cubicBezTo>
                    <a:pt x="238" y="683"/>
                    <a:pt x="238" y="685"/>
                    <a:pt x="238" y="688"/>
                  </a:cubicBezTo>
                  <a:cubicBezTo>
                    <a:pt x="238" y="691"/>
                    <a:pt x="238" y="693"/>
                    <a:pt x="242" y="692"/>
                  </a:cubicBezTo>
                  <a:cubicBezTo>
                    <a:pt x="245" y="692"/>
                    <a:pt x="245" y="692"/>
                    <a:pt x="247" y="694"/>
                  </a:cubicBezTo>
                  <a:cubicBezTo>
                    <a:pt x="249" y="695"/>
                    <a:pt x="251" y="695"/>
                    <a:pt x="250" y="697"/>
                  </a:cubicBezTo>
                  <a:cubicBezTo>
                    <a:pt x="250" y="698"/>
                    <a:pt x="249" y="697"/>
                    <a:pt x="249" y="699"/>
                  </a:cubicBezTo>
                  <a:cubicBezTo>
                    <a:pt x="249" y="699"/>
                    <a:pt x="250" y="700"/>
                    <a:pt x="250" y="700"/>
                  </a:cubicBezTo>
                  <a:cubicBezTo>
                    <a:pt x="251" y="701"/>
                    <a:pt x="252" y="702"/>
                    <a:pt x="253" y="703"/>
                  </a:cubicBezTo>
                  <a:cubicBezTo>
                    <a:pt x="254" y="704"/>
                    <a:pt x="256" y="705"/>
                    <a:pt x="255" y="706"/>
                  </a:cubicBezTo>
                  <a:cubicBezTo>
                    <a:pt x="255" y="708"/>
                    <a:pt x="254" y="707"/>
                    <a:pt x="253" y="708"/>
                  </a:cubicBezTo>
                  <a:cubicBezTo>
                    <a:pt x="252" y="709"/>
                    <a:pt x="252" y="709"/>
                    <a:pt x="251" y="710"/>
                  </a:cubicBezTo>
                  <a:cubicBezTo>
                    <a:pt x="250" y="712"/>
                    <a:pt x="250" y="712"/>
                    <a:pt x="248" y="713"/>
                  </a:cubicBezTo>
                  <a:cubicBezTo>
                    <a:pt x="247" y="714"/>
                    <a:pt x="246" y="715"/>
                    <a:pt x="245" y="716"/>
                  </a:cubicBezTo>
                  <a:cubicBezTo>
                    <a:pt x="244" y="716"/>
                    <a:pt x="241" y="716"/>
                    <a:pt x="240" y="715"/>
                  </a:cubicBezTo>
                  <a:cubicBezTo>
                    <a:pt x="238" y="715"/>
                    <a:pt x="238" y="712"/>
                    <a:pt x="235" y="712"/>
                  </a:cubicBezTo>
                  <a:cubicBezTo>
                    <a:pt x="233" y="711"/>
                    <a:pt x="230" y="711"/>
                    <a:pt x="229" y="713"/>
                  </a:cubicBezTo>
                  <a:cubicBezTo>
                    <a:pt x="228" y="716"/>
                    <a:pt x="226" y="717"/>
                    <a:pt x="228" y="720"/>
                  </a:cubicBezTo>
                  <a:cubicBezTo>
                    <a:pt x="229" y="721"/>
                    <a:pt x="229" y="722"/>
                    <a:pt x="231" y="723"/>
                  </a:cubicBezTo>
                  <a:cubicBezTo>
                    <a:pt x="232" y="724"/>
                    <a:pt x="233" y="724"/>
                    <a:pt x="233" y="726"/>
                  </a:cubicBezTo>
                  <a:cubicBezTo>
                    <a:pt x="233" y="727"/>
                    <a:pt x="232" y="728"/>
                    <a:pt x="232" y="729"/>
                  </a:cubicBezTo>
                  <a:cubicBezTo>
                    <a:pt x="231" y="730"/>
                    <a:pt x="233" y="731"/>
                    <a:pt x="233" y="732"/>
                  </a:cubicBezTo>
                  <a:cubicBezTo>
                    <a:pt x="234" y="734"/>
                    <a:pt x="233" y="738"/>
                    <a:pt x="234" y="740"/>
                  </a:cubicBezTo>
                  <a:cubicBezTo>
                    <a:pt x="234" y="742"/>
                    <a:pt x="236" y="744"/>
                    <a:pt x="236" y="747"/>
                  </a:cubicBezTo>
                  <a:cubicBezTo>
                    <a:pt x="237" y="747"/>
                    <a:pt x="237" y="747"/>
                    <a:pt x="237" y="747"/>
                  </a:cubicBezTo>
                  <a:cubicBezTo>
                    <a:pt x="237" y="747"/>
                    <a:pt x="237" y="747"/>
                    <a:pt x="237" y="747"/>
                  </a:cubicBezTo>
                  <a:cubicBezTo>
                    <a:pt x="239" y="748"/>
                    <a:pt x="240" y="749"/>
                    <a:pt x="242" y="749"/>
                  </a:cubicBezTo>
                  <a:cubicBezTo>
                    <a:pt x="244" y="749"/>
                    <a:pt x="247" y="748"/>
                    <a:pt x="247" y="746"/>
                  </a:cubicBezTo>
                  <a:cubicBezTo>
                    <a:pt x="249" y="743"/>
                    <a:pt x="247" y="738"/>
                    <a:pt x="252" y="740"/>
                  </a:cubicBezTo>
                  <a:cubicBezTo>
                    <a:pt x="254" y="741"/>
                    <a:pt x="255" y="742"/>
                    <a:pt x="257" y="743"/>
                  </a:cubicBezTo>
                  <a:cubicBezTo>
                    <a:pt x="259" y="743"/>
                    <a:pt x="261" y="741"/>
                    <a:pt x="263" y="740"/>
                  </a:cubicBezTo>
                  <a:cubicBezTo>
                    <a:pt x="265" y="739"/>
                    <a:pt x="271" y="737"/>
                    <a:pt x="271" y="741"/>
                  </a:cubicBezTo>
                  <a:cubicBezTo>
                    <a:pt x="273" y="741"/>
                    <a:pt x="273" y="738"/>
                    <a:pt x="275" y="738"/>
                  </a:cubicBezTo>
                  <a:cubicBezTo>
                    <a:pt x="277" y="738"/>
                    <a:pt x="279" y="741"/>
                    <a:pt x="280" y="743"/>
                  </a:cubicBezTo>
                  <a:cubicBezTo>
                    <a:pt x="281" y="745"/>
                    <a:pt x="281" y="747"/>
                    <a:pt x="282" y="750"/>
                  </a:cubicBezTo>
                  <a:cubicBezTo>
                    <a:pt x="283" y="751"/>
                    <a:pt x="283" y="752"/>
                    <a:pt x="284" y="753"/>
                  </a:cubicBezTo>
                  <a:cubicBezTo>
                    <a:pt x="285" y="754"/>
                    <a:pt x="286" y="754"/>
                    <a:pt x="287" y="755"/>
                  </a:cubicBezTo>
                  <a:cubicBezTo>
                    <a:pt x="288" y="755"/>
                    <a:pt x="289" y="757"/>
                    <a:pt x="288" y="758"/>
                  </a:cubicBezTo>
                  <a:cubicBezTo>
                    <a:pt x="288" y="759"/>
                    <a:pt x="287" y="759"/>
                    <a:pt x="286" y="760"/>
                  </a:cubicBezTo>
                  <a:cubicBezTo>
                    <a:pt x="284" y="760"/>
                    <a:pt x="281" y="760"/>
                    <a:pt x="283" y="763"/>
                  </a:cubicBezTo>
                  <a:cubicBezTo>
                    <a:pt x="284" y="764"/>
                    <a:pt x="285" y="764"/>
                    <a:pt x="285" y="765"/>
                  </a:cubicBezTo>
                  <a:cubicBezTo>
                    <a:pt x="285" y="767"/>
                    <a:pt x="284" y="768"/>
                    <a:pt x="284" y="769"/>
                  </a:cubicBezTo>
                  <a:cubicBezTo>
                    <a:pt x="285" y="770"/>
                    <a:pt x="286" y="770"/>
                    <a:pt x="286" y="771"/>
                  </a:cubicBezTo>
                  <a:cubicBezTo>
                    <a:pt x="286" y="772"/>
                    <a:pt x="285" y="773"/>
                    <a:pt x="284" y="774"/>
                  </a:cubicBezTo>
                  <a:cubicBezTo>
                    <a:pt x="287" y="774"/>
                    <a:pt x="290" y="773"/>
                    <a:pt x="292" y="775"/>
                  </a:cubicBezTo>
                  <a:cubicBezTo>
                    <a:pt x="293" y="775"/>
                    <a:pt x="293" y="776"/>
                    <a:pt x="294" y="776"/>
                  </a:cubicBezTo>
                  <a:cubicBezTo>
                    <a:pt x="296" y="777"/>
                    <a:pt x="297" y="776"/>
                    <a:pt x="298" y="775"/>
                  </a:cubicBezTo>
                  <a:cubicBezTo>
                    <a:pt x="300" y="774"/>
                    <a:pt x="301" y="775"/>
                    <a:pt x="302" y="777"/>
                  </a:cubicBezTo>
                  <a:cubicBezTo>
                    <a:pt x="304" y="779"/>
                    <a:pt x="305" y="780"/>
                    <a:pt x="307" y="781"/>
                  </a:cubicBezTo>
                  <a:cubicBezTo>
                    <a:pt x="307" y="781"/>
                    <a:pt x="306" y="782"/>
                    <a:pt x="306" y="783"/>
                  </a:cubicBezTo>
                  <a:cubicBezTo>
                    <a:pt x="306" y="784"/>
                    <a:pt x="307" y="784"/>
                    <a:pt x="307" y="785"/>
                  </a:cubicBezTo>
                  <a:cubicBezTo>
                    <a:pt x="308" y="786"/>
                    <a:pt x="307" y="787"/>
                    <a:pt x="307" y="788"/>
                  </a:cubicBezTo>
                  <a:cubicBezTo>
                    <a:pt x="308" y="789"/>
                    <a:pt x="309" y="789"/>
                    <a:pt x="309" y="790"/>
                  </a:cubicBezTo>
                  <a:cubicBezTo>
                    <a:pt x="309" y="793"/>
                    <a:pt x="306" y="794"/>
                    <a:pt x="308" y="797"/>
                  </a:cubicBezTo>
                  <a:cubicBezTo>
                    <a:pt x="309" y="798"/>
                    <a:pt x="310" y="798"/>
                    <a:pt x="311" y="799"/>
                  </a:cubicBezTo>
                  <a:cubicBezTo>
                    <a:pt x="311" y="799"/>
                    <a:pt x="311" y="800"/>
                    <a:pt x="312" y="801"/>
                  </a:cubicBezTo>
                  <a:cubicBezTo>
                    <a:pt x="312" y="801"/>
                    <a:pt x="313" y="801"/>
                    <a:pt x="313" y="802"/>
                  </a:cubicBezTo>
                  <a:cubicBezTo>
                    <a:pt x="314" y="801"/>
                    <a:pt x="316" y="800"/>
                    <a:pt x="319" y="800"/>
                  </a:cubicBezTo>
                  <a:cubicBezTo>
                    <a:pt x="321" y="800"/>
                    <a:pt x="322" y="802"/>
                    <a:pt x="324" y="803"/>
                  </a:cubicBezTo>
                  <a:cubicBezTo>
                    <a:pt x="326" y="804"/>
                    <a:pt x="331" y="803"/>
                    <a:pt x="332" y="806"/>
                  </a:cubicBezTo>
                  <a:cubicBezTo>
                    <a:pt x="333" y="805"/>
                    <a:pt x="334" y="803"/>
                    <a:pt x="335" y="802"/>
                  </a:cubicBezTo>
                  <a:cubicBezTo>
                    <a:pt x="337" y="801"/>
                    <a:pt x="339" y="802"/>
                    <a:pt x="341" y="802"/>
                  </a:cubicBezTo>
                  <a:cubicBezTo>
                    <a:pt x="344" y="802"/>
                    <a:pt x="346" y="798"/>
                    <a:pt x="349" y="802"/>
                  </a:cubicBezTo>
                  <a:cubicBezTo>
                    <a:pt x="352" y="804"/>
                    <a:pt x="352" y="808"/>
                    <a:pt x="354" y="811"/>
                  </a:cubicBezTo>
                  <a:cubicBezTo>
                    <a:pt x="356" y="812"/>
                    <a:pt x="357" y="813"/>
                    <a:pt x="359" y="814"/>
                  </a:cubicBezTo>
                  <a:cubicBezTo>
                    <a:pt x="360" y="815"/>
                    <a:pt x="360" y="816"/>
                    <a:pt x="361" y="814"/>
                  </a:cubicBezTo>
                  <a:cubicBezTo>
                    <a:pt x="362" y="813"/>
                    <a:pt x="361" y="810"/>
                    <a:pt x="363" y="810"/>
                  </a:cubicBezTo>
                  <a:cubicBezTo>
                    <a:pt x="364" y="810"/>
                    <a:pt x="365" y="811"/>
                    <a:pt x="366" y="812"/>
                  </a:cubicBezTo>
                  <a:cubicBezTo>
                    <a:pt x="367" y="813"/>
                    <a:pt x="368" y="814"/>
                    <a:pt x="370" y="814"/>
                  </a:cubicBezTo>
                  <a:cubicBezTo>
                    <a:pt x="372" y="814"/>
                    <a:pt x="372" y="815"/>
                    <a:pt x="374" y="816"/>
                  </a:cubicBezTo>
                  <a:cubicBezTo>
                    <a:pt x="374" y="816"/>
                    <a:pt x="377" y="818"/>
                    <a:pt x="378" y="818"/>
                  </a:cubicBezTo>
                  <a:cubicBezTo>
                    <a:pt x="379" y="818"/>
                    <a:pt x="380" y="816"/>
                    <a:pt x="381" y="817"/>
                  </a:cubicBezTo>
                  <a:cubicBezTo>
                    <a:pt x="383" y="817"/>
                    <a:pt x="383" y="819"/>
                    <a:pt x="384" y="820"/>
                  </a:cubicBezTo>
                  <a:cubicBezTo>
                    <a:pt x="385" y="821"/>
                    <a:pt x="387" y="820"/>
                    <a:pt x="389" y="820"/>
                  </a:cubicBezTo>
                  <a:cubicBezTo>
                    <a:pt x="390" y="822"/>
                    <a:pt x="390" y="823"/>
                    <a:pt x="391" y="825"/>
                  </a:cubicBezTo>
                  <a:cubicBezTo>
                    <a:pt x="392" y="825"/>
                    <a:pt x="393" y="825"/>
                    <a:pt x="394" y="826"/>
                  </a:cubicBezTo>
                  <a:cubicBezTo>
                    <a:pt x="395" y="826"/>
                    <a:pt x="395" y="825"/>
                    <a:pt x="397" y="824"/>
                  </a:cubicBezTo>
                  <a:cubicBezTo>
                    <a:pt x="398" y="824"/>
                    <a:pt x="399" y="825"/>
                    <a:pt x="400" y="825"/>
                  </a:cubicBezTo>
                  <a:cubicBezTo>
                    <a:pt x="400" y="827"/>
                    <a:pt x="399" y="828"/>
                    <a:pt x="400" y="830"/>
                  </a:cubicBezTo>
                  <a:cubicBezTo>
                    <a:pt x="400" y="831"/>
                    <a:pt x="401" y="833"/>
                    <a:pt x="400" y="834"/>
                  </a:cubicBezTo>
                  <a:cubicBezTo>
                    <a:pt x="400" y="836"/>
                    <a:pt x="397" y="839"/>
                    <a:pt x="396" y="841"/>
                  </a:cubicBezTo>
                  <a:cubicBezTo>
                    <a:pt x="394" y="842"/>
                    <a:pt x="391" y="841"/>
                    <a:pt x="392" y="844"/>
                  </a:cubicBezTo>
                  <a:cubicBezTo>
                    <a:pt x="393" y="846"/>
                    <a:pt x="394" y="846"/>
                    <a:pt x="396" y="846"/>
                  </a:cubicBezTo>
                  <a:cubicBezTo>
                    <a:pt x="397" y="846"/>
                    <a:pt x="400" y="846"/>
                    <a:pt x="399" y="848"/>
                  </a:cubicBezTo>
                  <a:cubicBezTo>
                    <a:pt x="399" y="849"/>
                    <a:pt x="394" y="849"/>
                    <a:pt x="393" y="850"/>
                  </a:cubicBezTo>
                  <a:cubicBezTo>
                    <a:pt x="390" y="852"/>
                    <a:pt x="393" y="854"/>
                    <a:pt x="395" y="856"/>
                  </a:cubicBezTo>
                  <a:cubicBezTo>
                    <a:pt x="395" y="857"/>
                    <a:pt x="396" y="859"/>
                    <a:pt x="396" y="860"/>
                  </a:cubicBezTo>
                  <a:cubicBezTo>
                    <a:pt x="396" y="861"/>
                    <a:pt x="395" y="862"/>
                    <a:pt x="395" y="864"/>
                  </a:cubicBezTo>
                  <a:cubicBezTo>
                    <a:pt x="396" y="864"/>
                    <a:pt x="398" y="864"/>
                    <a:pt x="398" y="865"/>
                  </a:cubicBezTo>
                  <a:cubicBezTo>
                    <a:pt x="398" y="866"/>
                    <a:pt x="396" y="866"/>
                    <a:pt x="396" y="867"/>
                  </a:cubicBezTo>
                  <a:cubicBezTo>
                    <a:pt x="395" y="868"/>
                    <a:pt x="396" y="869"/>
                    <a:pt x="395" y="870"/>
                  </a:cubicBezTo>
                  <a:cubicBezTo>
                    <a:pt x="395" y="871"/>
                    <a:pt x="394" y="871"/>
                    <a:pt x="393" y="873"/>
                  </a:cubicBezTo>
                  <a:cubicBezTo>
                    <a:pt x="393" y="873"/>
                    <a:pt x="393" y="873"/>
                    <a:pt x="394" y="873"/>
                  </a:cubicBezTo>
                  <a:cubicBezTo>
                    <a:pt x="394" y="875"/>
                    <a:pt x="394" y="876"/>
                    <a:pt x="392" y="877"/>
                  </a:cubicBezTo>
                  <a:cubicBezTo>
                    <a:pt x="390" y="878"/>
                    <a:pt x="388" y="877"/>
                    <a:pt x="386" y="877"/>
                  </a:cubicBezTo>
                  <a:cubicBezTo>
                    <a:pt x="383" y="877"/>
                    <a:pt x="381" y="876"/>
                    <a:pt x="379" y="876"/>
                  </a:cubicBezTo>
                  <a:cubicBezTo>
                    <a:pt x="377" y="876"/>
                    <a:pt x="375" y="877"/>
                    <a:pt x="374" y="878"/>
                  </a:cubicBezTo>
                  <a:cubicBezTo>
                    <a:pt x="373" y="880"/>
                    <a:pt x="374" y="882"/>
                    <a:pt x="372" y="883"/>
                  </a:cubicBezTo>
                  <a:cubicBezTo>
                    <a:pt x="370" y="883"/>
                    <a:pt x="369" y="883"/>
                    <a:pt x="367" y="883"/>
                  </a:cubicBezTo>
                  <a:cubicBezTo>
                    <a:pt x="365" y="884"/>
                    <a:pt x="365" y="885"/>
                    <a:pt x="364" y="887"/>
                  </a:cubicBezTo>
                  <a:cubicBezTo>
                    <a:pt x="364" y="889"/>
                    <a:pt x="363" y="891"/>
                    <a:pt x="363" y="892"/>
                  </a:cubicBezTo>
                  <a:cubicBezTo>
                    <a:pt x="363" y="892"/>
                    <a:pt x="364" y="893"/>
                    <a:pt x="364" y="893"/>
                  </a:cubicBezTo>
                  <a:cubicBezTo>
                    <a:pt x="365" y="895"/>
                    <a:pt x="361" y="897"/>
                    <a:pt x="363" y="899"/>
                  </a:cubicBezTo>
                  <a:cubicBezTo>
                    <a:pt x="365" y="897"/>
                    <a:pt x="368" y="897"/>
                    <a:pt x="371" y="897"/>
                  </a:cubicBezTo>
                  <a:cubicBezTo>
                    <a:pt x="372" y="896"/>
                    <a:pt x="374" y="896"/>
                    <a:pt x="375" y="896"/>
                  </a:cubicBezTo>
                  <a:cubicBezTo>
                    <a:pt x="376" y="896"/>
                    <a:pt x="376" y="895"/>
                    <a:pt x="377" y="894"/>
                  </a:cubicBezTo>
                  <a:cubicBezTo>
                    <a:pt x="381" y="892"/>
                    <a:pt x="386" y="895"/>
                    <a:pt x="384" y="899"/>
                  </a:cubicBezTo>
                  <a:cubicBezTo>
                    <a:pt x="384" y="901"/>
                    <a:pt x="382" y="901"/>
                    <a:pt x="380" y="901"/>
                  </a:cubicBezTo>
                  <a:cubicBezTo>
                    <a:pt x="378" y="902"/>
                    <a:pt x="376" y="903"/>
                    <a:pt x="374" y="904"/>
                  </a:cubicBezTo>
                  <a:cubicBezTo>
                    <a:pt x="372" y="905"/>
                    <a:pt x="366" y="905"/>
                    <a:pt x="366" y="908"/>
                  </a:cubicBezTo>
                  <a:cubicBezTo>
                    <a:pt x="367" y="908"/>
                    <a:pt x="367" y="908"/>
                    <a:pt x="367" y="908"/>
                  </a:cubicBezTo>
                  <a:cubicBezTo>
                    <a:pt x="367" y="908"/>
                    <a:pt x="368" y="908"/>
                    <a:pt x="369" y="908"/>
                  </a:cubicBezTo>
                  <a:cubicBezTo>
                    <a:pt x="369" y="909"/>
                    <a:pt x="370" y="911"/>
                    <a:pt x="369" y="912"/>
                  </a:cubicBezTo>
                  <a:cubicBezTo>
                    <a:pt x="367" y="912"/>
                    <a:pt x="365" y="909"/>
                    <a:pt x="362" y="909"/>
                  </a:cubicBezTo>
                  <a:cubicBezTo>
                    <a:pt x="360" y="909"/>
                    <a:pt x="359" y="911"/>
                    <a:pt x="356" y="911"/>
                  </a:cubicBezTo>
                  <a:cubicBezTo>
                    <a:pt x="355" y="911"/>
                    <a:pt x="355" y="911"/>
                    <a:pt x="354" y="912"/>
                  </a:cubicBezTo>
                  <a:cubicBezTo>
                    <a:pt x="354" y="913"/>
                    <a:pt x="355" y="914"/>
                    <a:pt x="355" y="915"/>
                  </a:cubicBezTo>
                  <a:cubicBezTo>
                    <a:pt x="356" y="916"/>
                    <a:pt x="357" y="919"/>
                    <a:pt x="358" y="919"/>
                  </a:cubicBezTo>
                  <a:cubicBezTo>
                    <a:pt x="360" y="920"/>
                    <a:pt x="361" y="920"/>
                    <a:pt x="362" y="920"/>
                  </a:cubicBezTo>
                  <a:cubicBezTo>
                    <a:pt x="363" y="921"/>
                    <a:pt x="363" y="922"/>
                    <a:pt x="364" y="923"/>
                  </a:cubicBezTo>
                  <a:cubicBezTo>
                    <a:pt x="366" y="924"/>
                    <a:pt x="368" y="924"/>
                    <a:pt x="369" y="926"/>
                  </a:cubicBezTo>
                  <a:cubicBezTo>
                    <a:pt x="371" y="929"/>
                    <a:pt x="364" y="927"/>
                    <a:pt x="363" y="926"/>
                  </a:cubicBezTo>
                  <a:cubicBezTo>
                    <a:pt x="362" y="926"/>
                    <a:pt x="362" y="928"/>
                    <a:pt x="362" y="929"/>
                  </a:cubicBezTo>
                  <a:cubicBezTo>
                    <a:pt x="362" y="930"/>
                    <a:pt x="362" y="932"/>
                    <a:pt x="361" y="933"/>
                  </a:cubicBezTo>
                  <a:cubicBezTo>
                    <a:pt x="359" y="932"/>
                    <a:pt x="359" y="930"/>
                    <a:pt x="359" y="928"/>
                  </a:cubicBezTo>
                  <a:cubicBezTo>
                    <a:pt x="356" y="930"/>
                    <a:pt x="357" y="934"/>
                    <a:pt x="355" y="937"/>
                  </a:cubicBezTo>
                  <a:cubicBezTo>
                    <a:pt x="354" y="938"/>
                    <a:pt x="353" y="939"/>
                    <a:pt x="352" y="940"/>
                  </a:cubicBezTo>
                  <a:cubicBezTo>
                    <a:pt x="351" y="942"/>
                    <a:pt x="352" y="943"/>
                    <a:pt x="353" y="944"/>
                  </a:cubicBezTo>
                  <a:cubicBezTo>
                    <a:pt x="355" y="948"/>
                    <a:pt x="353" y="948"/>
                    <a:pt x="350" y="948"/>
                  </a:cubicBezTo>
                  <a:cubicBezTo>
                    <a:pt x="349" y="948"/>
                    <a:pt x="344" y="948"/>
                    <a:pt x="345" y="950"/>
                  </a:cubicBezTo>
                  <a:cubicBezTo>
                    <a:pt x="344" y="951"/>
                    <a:pt x="342" y="950"/>
                    <a:pt x="341" y="949"/>
                  </a:cubicBezTo>
                  <a:cubicBezTo>
                    <a:pt x="341" y="949"/>
                    <a:pt x="341" y="948"/>
                    <a:pt x="340" y="947"/>
                  </a:cubicBezTo>
                  <a:cubicBezTo>
                    <a:pt x="338" y="944"/>
                    <a:pt x="334" y="945"/>
                    <a:pt x="336" y="949"/>
                  </a:cubicBezTo>
                  <a:cubicBezTo>
                    <a:pt x="336" y="949"/>
                    <a:pt x="337" y="949"/>
                    <a:pt x="338" y="949"/>
                  </a:cubicBezTo>
                  <a:cubicBezTo>
                    <a:pt x="337" y="951"/>
                    <a:pt x="331" y="951"/>
                    <a:pt x="331" y="952"/>
                  </a:cubicBezTo>
                  <a:cubicBezTo>
                    <a:pt x="331" y="954"/>
                    <a:pt x="336" y="955"/>
                    <a:pt x="337" y="955"/>
                  </a:cubicBezTo>
                  <a:cubicBezTo>
                    <a:pt x="341" y="956"/>
                    <a:pt x="343" y="960"/>
                    <a:pt x="345" y="963"/>
                  </a:cubicBezTo>
                  <a:cubicBezTo>
                    <a:pt x="346" y="964"/>
                    <a:pt x="347" y="965"/>
                    <a:pt x="349" y="966"/>
                  </a:cubicBezTo>
                  <a:cubicBezTo>
                    <a:pt x="351" y="966"/>
                    <a:pt x="353" y="966"/>
                    <a:pt x="354" y="967"/>
                  </a:cubicBezTo>
                  <a:cubicBezTo>
                    <a:pt x="356" y="965"/>
                    <a:pt x="356" y="966"/>
                    <a:pt x="357" y="968"/>
                  </a:cubicBezTo>
                  <a:cubicBezTo>
                    <a:pt x="359" y="970"/>
                    <a:pt x="361" y="971"/>
                    <a:pt x="362" y="972"/>
                  </a:cubicBezTo>
                  <a:cubicBezTo>
                    <a:pt x="366" y="976"/>
                    <a:pt x="371" y="976"/>
                    <a:pt x="374" y="979"/>
                  </a:cubicBezTo>
                  <a:cubicBezTo>
                    <a:pt x="378" y="982"/>
                    <a:pt x="382" y="984"/>
                    <a:pt x="384" y="988"/>
                  </a:cubicBezTo>
                  <a:cubicBezTo>
                    <a:pt x="385" y="990"/>
                    <a:pt x="386" y="991"/>
                    <a:pt x="388" y="992"/>
                  </a:cubicBezTo>
                  <a:cubicBezTo>
                    <a:pt x="390" y="993"/>
                    <a:pt x="391" y="994"/>
                    <a:pt x="392" y="996"/>
                  </a:cubicBezTo>
                  <a:cubicBezTo>
                    <a:pt x="393" y="996"/>
                    <a:pt x="393" y="997"/>
                    <a:pt x="394" y="998"/>
                  </a:cubicBezTo>
                  <a:cubicBezTo>
                    <a:pt x="395" y="999"/>
                    <a:pt x="396" y="1000"/>
                    <a:pt x="397" y="1001"/>
                  </a:cubicBezTo>
                  <a:cubicBezTo>
                    <a:pt x="399" y="998"/>
                    <a:pt x="400" y="996"/>
                    <a:pt x="404" y="997"/>
                  </a:cubicBezTo>
                  <a:cubicBezTo>
                    <a:pt x="405" y="997"/>
                    <a:pt x="406" y="998"/>
                    <a:pt x="408" y="998"/>
                  </a:cubicBezTo>
                  <a:cubicBezTo>
                    <a:pt x="409" y="998"/>
                    <a:pt x="410" y="997"/>
                    <a:pt x="411" y="998"/>
                  </a:cubicBezTo>
                  <a:cubicBezTo>
                    <a:pt x="412" y="998"/>
                    <a:pt x="414" y="999"/>
                    <a:pt x="415" y="1000"/>
                  </a:cubicBezTo>
                  <a:cubicBezTo>
                    <a:pt x="416" y="1001"/>
                    <a:pt x="417" y="1001"/>
                    <a:pt x="419" y="1001"/>
                  </a:cubicBezTo>
                  <a:cubicBezTo>
                    <a:pt x="421" y="1002"/>
                    <a:pt x="422" y="1002"/>
                    <a:pt x="423" y="1002"/>
                  </a:cubicBezTo>
                  <a:cubicBezTo>
                    <a:pt x="424" y="1003"/>
                    <a:pt x="425" y="1003"/>
                    <a:pt x="426" y="1004"/>
                  </a:cubicBezTo>
                  <a:cubicBezTo>
                    <a:pt x="428" y="1006"/>
                    <a:pt x="430" y="1006"/>
                    <a:pt x="433" y="1006"/>
                  </a:cubicBezTo>
                  <a:cubicBezTo>
                    <a:pt x="434" y="1007"/>
                    <a:pt x="437" y="1007"/>
                    <a:pt x="438" y="1007"/>
                  </a:cubicBezTo>
                  <a:cubicBezTo>
                    <a:pt x="439" y="1006"/>
                    <a:pt x="440" y="1006"/>
                    <a:pt x="442" y="1005"/>
                  </a:cubicBezTo>
                  <a:cubicBezTo>
                    <a:pt x="445" y="1005"/>
                    <a:pt x="447" y="1008"/>
                    <a:pt x="450" y="1008"/>
                  </a:cubicBezTo>
                  <a:cubicBezTo>
                    <a:pt x="451" y="1007"/>
                    <a:pt x="452" y="1007"/>
                    <a:pt x="453" y="1008"/>
                  </a:cubicBezTo>
                  <a:cubicBezTo>
                    <a:pt x="454" y="1008"/>
                    <a:pt x="456" y="1009"/>
                    <a:pt x="456" y="1009"/>
                  </a:cubicBezTo>
                  <a:cubicBezTo>
                    <a:pt x="457" y="1010"/>
                    <a:pt x="457" y="1012"/>
                    <a:pt x="458" y="1012"/>
                  </a:cubicBezTo>
                  <a:cubicBezTo>
                    <a:pt x="460" y="1013"/>
                    <a:pt x="462" y="1014"/>
                    <a:pt x="463" y="1015"/>
                  </a:cubicBezTo>
                  <a:cubicBezTo>
                    <a:pt x="465" y="1015"/>
                    <a:pt x="466" y="1015"/>
                    <a:pt x="468" y="1016"/>
                  </a:cubicBezTo>
                  <a:cubicBezTo>
                    <a:pt x="469" y="1017"/>
                    <a:pt x="469" y="1018"/>
                    <a:pt x="470" y="1018"/>
                  </a:cubicBezTo>
                  <a:cubicBezTo>
                    <a:pt x="472" y="1019"/>
                    <a:pt x="472" y="1019"/>
                    <a:pt x="472" y="1020"/>
                  </a:cubicBezTo>
                  <a:cubicBezTo>
                    <a:pt x="472" y="1021"/>
                    <a:pt x="470" y="1022"/>
                    <a:pt x="471" y="1022"/>
                  </a:cubicBezTo>
                  <a:cubicBezTo>
                    <a:pt x="472" y="1023"/>
                    <a:pt x="474" y="1022"/>
                    <a:pt x="474" y="1023"/>
                  </a:cubicBezTo>
                  <a:cubicBezTo>
                    <a:pt x="475" y="1024"/>
                    <a:pt x="476" y="1022"/>
                    <a:pt x="477" y="1022"/>
                  </a:cubicBezTo>
                  <a:cubicBezTo>
                    <a:pt x="477" y="1022"/>
                    <a:pt x="478" y="1022"/>
                    <a:pt x="479" y="1022"/>
                  </a:cubicBezTo>
                  <a:cubicBezTo>
                    <a:pt x="480" y="1021"/>
                    <a:pt x="482" y="1020"/>
                    <a:pt x="483" y="1020"/>
                  </a:cubicBezTo>
                  <a:cubicBezTo>
                    <a:pt x="487" y="1018"/>
                    <a:pt x="488" y="1019"/>
                    <a:pt x="491" y="1021"/>
                  </a:cubicBezTo>
                  <a:cubicBezTo>
                    <a:pt x="492" y="1020"/>
                    <a:pt x="492" y="1018"/>
                    <a:pt x="493" y="1018"/>
                  </a:cubicBezTo>
                  <a:cubicBezTo>
                    <a:pt x="494" y="1018"/>
                    <a:pt x="496" y="1020"/>
                    <a:pt x="497" y="1020"/>
                  </a:cubicBezTo>
                  <a:cubicBezTo>
                    <a:pt x="499" y="1021"/>
                    <a:pt x="499" y="1021"/>
                    <a:pt x="501" y="1023"/>
                  </a:cubicBezTo>
                  <a:cubicBezTo>
                    <a:pt x="502" y="1025"/>
                    <a:pt x="504" y="1024"/>
                    <a:pt x="506" y="1024"/>
                  </a:cubicBezTo>
                  <a:cubicBezTo>
                    <a:pt x="507" y="1024"/>
                    <a:pt x="509" y="1024"/>
                    <a:pt x="510" y="1026"/>
                  </a:cubicBezTo>
                  <a:cubicBezTo>
                    <a:pt x="510" y="1028"/>
                    <a:pt x="509" y="1029"/>
                    <a:pt x="508" y="1030"/>
                  </a:cubicBezTo>
                  <a:cubicBezTo>
                    <a:pt x="507" y="1033"/>
                    <a:pt x="510" y="1035"/>
                    <a:pt x="513" y="1036"/>
                  </a:cubicBezTo>
                  <a:cubicBezTo>
                    <a:pt x="513" y="1037"/>
                    <a:pt x="514" y="1037"/>
                    <a:pt x="514" y="1038"/>
                  </a:cubicBezTo>
                  <a:cubicBezTo>
                    <a:pt x="515" y="1038"/>
                    <a:pt x="516" y="1037"/>
                    <a:pt x="517" y="1038"/>
                  </a:cubicBezTo>
                  <a:cubicBezTo>
                    <a:pt x="518" y="1039"/>
                    <a:pt x="519" y="1038"/>
                    <a:pt x="520" y="1039"/>
                  </a:cubicBezTo>
                  <a:cubicBezTo>
                    <a:pt x="520" y="1041"/>
                    <a:pt x="524" y="1039"/>
                    <a:pt x="524" y="1042"/>
                  </a:cubicBezTo>
                  <a:cubicBezTo>
                    <a:pt x="526" y="1041"/>
                    <a:pt x="526" y="1043"/>
                    <a:pt x="527" y="1044"/>
                  </a:cubicBezTo>
                  <a:cubicBezTo>
                    <a:pt x="529" y="1044"/>
                    <a:pt x="529" y="1042"/>
                    <a:pt x="530" y="1044"/>
                  </a:cubicBezTo>
                  <a:cubicBezTo>
                    <a:pt x="531" y="1044"/>
                    <a:pt x="531" y="1045"/>
                    <a:pt x="532" y="1045"/>
                  </a:cubicBezTo>
                  <a:cubicBezTo>
                    <a:pt x="533" y="1046"/>
                    <a:pt x="533" y="1046"/>
                    <a:pt x="534" y="1047"/>
                  </a:cubicBezTo>
                  <a:cubicBezTo>
                    <a:pt x="535" y="1047"/>
                    <a:pt x="534" y="1048"/>
                    <a:pt x="535" y="1049"/>
                  </a:cubicBezTo>
                  <a:cubicBezTo>
                    <a:pt x="536" y="1050"/>
                    <a:pt x="536" y="1050"/>
                    <a:pt x="537" y="1051"/>
                  </a:cubicBezTo>
                  <a:cubicBezTo>
                    <a:pt x="539" y="1052"/>
                    <a:pt x="539" y="1053"/>
                    <a:pt x="540" y="1055"/>
                  </a:cubicBezTo>
                  <a:cubicBezTo>
                    <a:pt x="541" y="1057"/>
                    <a:pt x="543" y="1058"/>
                    <a:pt x="545" y="1058"/>
                  </a:cubicBezTo>
                  <a:cubicBezTo>
                    <a:pt x="547" y="1059"/>
                    <a:pt x="549" y="1060"/>
                    <a:pt x="551" y="1059"/>
                  </a:cubicBezTo>
                  <a:cubicBezTo>
                    <a:pt x="552" y="1059"/>
                    <a:pt x="553" y="1057"/>
                    <a:pt x="553" y="1055"/>
                  </a:cubicBezTo>
                  <a:cubicBezTo>
                    <a:pt x="554" y="1052"/>
                    <a:pt x="558" y="1052"/>
                    <a:pt x="560" y="1051"/>
                  </a:cubicBezTo>
                  <a:cubicBezTo>
                    <a:pt x="563" y="1049"/>
                    <a:pt x="563" y="1045"/>
                    <a:pt x="566" y="1042"/>
                  </a:cubicBezTo>
                  <a:cubicBezTo>
                    <a:pt x="564" y="1041"/>
                    <a:pt x="562" y="1041"/>
                    <a:pt x="561" y="1039"/>
                  </a:cubicBezTo>
                  <a:cubicBezTo>
                    <a:pt x="560" y="1036"/>
                    <a:pt x="559" y="1034"/>
                    <a:pt x="558" y="1032"/>
                  </a:cubicBezTo>
                  <a:cubicBezTo>
                    <a:pt x="556" y="1030"/>
                    <a:pt x="554" y="1028"/>
                    <a:pt x="553" y="1026"/>
                  </a:cubicBezTo>
                  <a:cubicBezTo>
                    <a:pt x="553" y="1025"/>
                    <a:pt x="552" y="1024"/>
                    <a:pt x="551" y="1023"/>
                  </a:cubicBezTo>
                  <a:cubicBezTo>
                    <a:pt x="551" y="1023"/>
                    <a:pt x="550" y="1022"/>
                    <a:pt x="550" y="1022"/>
                  </a:cubicBezTo>
                  <a:cubicBezTo>
                    <a:pt x="548" y="1020"/>
                    <a:pt x="549" y="1018"/>
                    <a:pt x="548" y="1016"/>
                  </a:cubicBezTo>
                  <a:cubicBezTo>
                    <a:pt x="547" y="1014"/>
                    <a:pt x="545" y="1014"/>
                    <a:pt x="544" y="1012"/>
                  </a:cubicBezTo>
                  <a:cubicBezTo>
                    <a:pt x="544" y="1010"/>
                    <a:pt x="544" y="1008"/>
                    <a:pt x="545" y="1006"/>
                  </a:cubicBezTo>
                  <a:cubicBezTo>
                    <a:pt x="545" y="1005"/>
                    <a:pt x="547" y="1002"/>
                    <a:pt x="545" y="1003"/>
                  </a:cubicBezTo>
                  <a:cubicBezTo>
                    <a:pt x="543" y="1001"/>
                    <a:pt x="545" y="998"/>
                    <a:pt x="546" y="995"/>
                  </a:cubicBezTo>
                  <a:cubicBezTo>
                    <a:pt x="546" y="993"/>
                    <a:pt x="548" y="991"/>
                    <a:pt x="547" y="989"/>
                  </a:cubicBezTo>
                  <a:cubicBezTo>
                    <a:pt x="546" y="986"/>
                    <a:pt x="546" y="990"/>
                    <a:pt x="545" y="991"/>
                  </a:cubicBezTo>
                  <a:cubicBezTo>
                    <a:pt x="545" y="993"/>
                    <a:pt x="543" y="995"/>
                    <a:pt x="543" y="998"/>
                  </a:cubicBezTo>
                  <a:cubicBezTo>
                    <a:pt x="543" y="998"/>
                    <a:pt x="543" y="998"/>
                    <a:pt x="543" y="998"/>
                  </a:cubicBezTo>
                  <a:cubicBezTo>
                    <a:pt x="542" y="998"/>
                    <a:pt x="542" y="998"/>
                    <a:pt x="542" y="998"/>
                  </a:cubicBezTo>
                  <a:cubicBezTo>
                    <a:pt x="542" y="994"/>
                    <a:pt x="544" y="992"/>
                    <a:pt x="543" y="989"/>
                  </a:cubicBezTo>
                  <a:cubicBezTo>
                    <a:pt x="542" y="986"/>
                    <a:pt x="540" y="983"/>
                    <a:pt x="540" y="980"/>
                  </a:cubicBezTo>
                  <a:cubicBezTo>
                    <a:pt x="540" y="980"/>
                    <a:pt x="540" y="979"/>
                    <a:pt x="539" y="979"/>
                  </a:cubicBezTo>
                  <a:cubicBezTo>
                    <a:pt x="539" y="979"/>
                    <a:pt x="538" y="979"/>
                    <a:pt x="538" y="979"/>
                  </a:cubicBezTo>
                  <a:cubicBezTo>
                    <a:pt x="536" y="979"/>
                    <a:pt x="536" y="978"/>
                    <a:pt x="535" y="976"/>
                  </a:cubicBezTo>
                  <a:cubicBezTo>
                    <a:pt x="535" y="975"/>
                    <a:pt x="535" y="974"/>
                    <a:pt x="533" y="974"/>
                  </a:cubicBezTo>
                  <a:cubicBezTo>
                    <a:pt x="531" y="974"/>
                    <a:pt x="530" y="974"/>
                    <a:pt x="529" y="973"/>
                  </a:cubicBezTo>
                  <a:cubicBezTo>
                    <a:pt x="528" y="972"/>
                    <a:pt x="529" y="971"/>
                    <a:pt x="529" y="970"/>
                  </a:cubicBezTo>
                  <a:cubicBezTo>
                    <a:pt x="529" y="969"/>
                    <a:pt x="529" y="967"/>
                    <a:pt x="530" y="966"/>
                  </a:cubicBezTo>
                  <a:cubicBezTo>
                    <a:pt x="531" y="965"/>
                    <a:pt x="532" y="965"/>
                    <a:pt x="533" y="964"/>
                  </a:cubicBezTo>
                  <a:cubicBezTo>
                    <a:pt x="535" y="963"/>
                    <a:pt x="535" y="962"/>
                    <a:pt x="535" y="960"/>
                  </a:cubicBezTo>
                  <a:cubicBezTo>
                    <a:pt x="535" y="961"/>
                    <a:pt x="535" y="963"/>
                    <a:pt x="536" y="962"/>
                  </a:cubicBezTo>
                  <a:cubicBezTo>
                    <a:pt x="536" y="961"/>
                    <a:pt x="538" y="959"/>
                    <a:pt x="538" y="957"/>
                  </a:cubicBezTo>
                  <a:cubicBezTo>
                    <a:pt x="539" y="956"/>
                    <a:pt x="539" y="955"/>
                    <a:pt x="540" y="953"/>
                  </a:cubicBezTo>
                  <a:cubicBezTo>
                    <a:pt x="541" y="952"/>
                    <a:pt x="542" y="951"/>
                    <a:pt x="542" y="949"/>
                  </a:cubicBezTo>
                  <a:cubicBezTo>
                    <a:pt x="542" y="948"/>
                    <a:pt x="542" y="946"/>
                    <a:pt x="542" y="946"/>
                  </a:cubicBezTo>
                  <a:cubicBezTo>
                    <a:pt x="543" y="945"/>
                    <a:pt x="544" y="946"/>
                    <a:pt x="544" y="945"/>
                  </a:cubicBezTo>
                  <a:cubicBezTo>
                    <a:pt x="545" y="945"/>
                    <a:pt x="544" y="943"/>
                    <a:pt x="544" y="943"/>
                  </a:cubicBezTo>
                  <a:cubicBezTo>
                    <a:pt x="544" y="941"/>
                    <a:pt x="542" y="938"/>
                    <a:pt x="543" y="937"/>
                  </a:cubicBezTo>
                  <a:cubicBezTo>
                    <a:pt x="543" y="937"/>
                    <a:pt x="545" y="940"/>
                    <a:pt x="546" y="940"/>
                  </a:cubicBezTo>
                  <a:cubicBezTo>
                    <a:pt x="547" y="940"/>
                    <a:pt x="547" y="937"/>
                    <a:pt x="547" y="936"/>
                  </a:cubicBezTo>
                  <a:cubicBezTo>
                    <a:pt x="548" y="937"/>
                    <a:pt x="548" y="938"/>
                    <a:pt x="549" y="938"/>
                  </a:cubicBezTo>
                  <a:cubicBezTo>
                    <a:pt x="550" y="939"/>
                    <a:pt x="550" y="939"/>
                    <a:pt x="551" y="939"/>
                  </a:cubicBezTo>
                  <a:cubicBezTo>
                    <a:pt x="552" y="938"/>
                    <a:pt x="552" y="937"/>
                    <a:pt x="553" y="937"/>
                  </a:cubicBezTo>
                  <a:cubicBezTo>
                    <a:pt x="554" y="937"/>
                    <a:pt x="555" y="937"/>
                    <a:pt x="556" y="937"/>
                  </a:cubicBezTo>
                  <a:cubicBezTo>
                    <a:pt x="559" y="938"/>
                    <a:pt x="559" y="936"/>
                    <a:pt x="561" y="934"/>
                  </a:cubicBezTo>
                  <a:cubicBezTo>
                    <a:pt x="563" y="932"/>
                    <a:pt x="565" y="930"/>
                    <a:pt x="567" y="933"/>
                  </a:cubicBezTo>
                  <a:cubicBezTo>
                    <a:pt x="567" y="933"/>
                    <a:pt x="569" y="937"/>
                    <a:pt x="570" y="935"/>
                  </a:cubicBezTo>
                  <a:cubicBezTo>
                    <a:pt x="570" y="933"/>
                    <a:pt x="568" y="931"/>
                    <a:pt x="568" y="930"/>
                  </a:cubicBezTo>
                  <a:cubicBezTo>
                    <a:pt x="567" y="927"/>
                    <a:pt x="567" y="926"/>
                    <a:pt x="570" y="926"/>
                  </a:cubicBezTo>
                  <a:cubicBezTo>
                    <a:pt x="572" y="927"/>
                    <a:pt x="572" y="927"/>
                    <a:pt x="573" y="926"/>
                  </a:cubicBezTo>
                  <a:cubicBezTo>
                    <a:pt x="573" y="926"/>
                    <a:pt x="574" y="925"/>
                    <a:pt x="574" y="925"/>
                  </a:cubicBezTo>
                  <a:cubicBezTo>
                    <a:pt x="575" y="925"/>
                    <a:pt x="576" y="925"/>
                    <a:pt x="576" y="925"/>
                  </a:cubicBezTo>
                  <a:cubicBezTo>
                    <a:pt x="576" y="924"/>
                    <a:pt x="574" y="921"/>
                    <a:pt x="576" y="921"/>
                  </a:cubicBezTo>
                  <a:cubicBezTo>
                    <a:pt x="577" y="922"/>
                    <a:pt x="578" y="922"/>
                    <a:pt x="579" y="922"/>
                  </a:cubicBezTo>
                  <a:cubicBezTo>
                    <a:pt x="579" y="920"/>
                    <a:pt x="573" y="919"/>
                    <a:pt x="574" y="917"/>
                  </a:cubicBezTo>
                  <a:cubicBezTo>
                    <a:pt x="573" y="917"/>
                    <a:pt x="571" y="916"/>
                    <a:pt x="570" y="915"/>
                  </a:cubicBezTo>
                  <a:cubicBezTo>
                    <a:pt x="569" y="915"/>
                    <a:pt x="569" y="914"/>
                    <a:pt x="568" y="914"/>
                  </a:cubicBezTo>
                  <a:cubicBezTo>
                    <a:pt x="567" y="914"/>
                    <a:pt x="566" y="914"/>
                    <a:pt x="565" y="914"/>
                  </a:cubicBezTo>
                  <a:cubicBezTo>
                    <a:pt x="565" y="912"/>
                    <a:pt x="562" y="908"/>
                    <a:pt x="566" y="908"/>
                  </a:cubicBezTo>
                  <a:cubicBezTo>
                    <a:pt x="569" y="908"/>
                    <a:pt x="569" y="911"/>
                    <a:pt x="572" y="909"/>
                  </a:cubicBezTo>
                  <a:cubicBezTo>
                    <a:pt x="575" y="908"/>
                    <a:pt x="572" y="905"/>
                    <a:pt x="571" y="903"/>
                  </a:cubicBezTo>
                  <a:cubicBezTo>
                    <a:pt x="569" y="900"/>
                    <a:pt x="567" y="896"/>
                    <a:pt x="566" y="893"/>
                  </a:cubicBezTo>
                  <a:cubicBezTo>
                    <a:pt x="565" y="892"/>
                    <a:pt x="565" y="891"/>
                    <a:pt x="564" y="890"/>
                  </a:cubicBezTo>
                  <a:cubicBezTo>
                    <a:pt x="563" y="889"/>
                    <a:pt x="563" y="889"/>
                    <a:pt x="562" y="888"/>
                  </a:cubicBezTo>
                  <a:cubicBezTo>
                    <a:pt x="561" y="885"/>
                    <a:pt x="559" y="882"/>
                    <a:pt x="557" y="881"/>
                  </a:cubicBezTo>
                  <a:cubicBezTo>
                    <a:pt x="555" y="879"/>
                    <a:pt x="552" y="880"/>
                    <a:pt x="549" y="880"/>
                  </a:cubicBezTo>
                  <a:cubicBezTo>
                    <a:pt x="548" y="880"/>
                    <a:pt x="546" y="879"/>
                    <a:pt x="545" y="878"/>
                  </a:cubicBezTo>
                  <a:cubicBezTo>
                    <a:pt x="544" y="878"/>
                    <a:pt x="543" y="877"/>
                    <a:pt x="543" y="877"/>
                  </a:cubicBezTo>
                  <a:cubicBezTo>
                    <a:pt x="543" y="878"/>
                    <a:pt x="543" y="881"/>
                    <a:pt x="542" y="882"/>
                  </a:cubicBezTo>
                  <a:cubicBezTo>
                    <a:pt x="541" y="883"/>
                    <a:pt x="539" y="881"/>
                    <a:pt x="538" y="880"/>
                  </a:cubicBezTo>
                  <a:cubicBezTo>
                    <a:pt x="536" y="878"/>
                    <a:pt x="538" y="877"/>
                    <a:pt x="537" y="875"/>
                  </a:cubicBezTo>
                  <a:cubicBezTo>
                    <a:pt x="537" y="875"/>
                    <a:pt x="536" y="874"/>
                    <a:pt x="536" y="874"/>
                  </a:cubicBezTo>
                  <a:cubicBezTo>
                    <a:pt x="536" y="872"/>
                    <a:pt x="537" y="872"/>
                    <a:pt x="538" y="871"/>
                  </a:cubicBezTo>
                  <a:cubicBezTo>
                    <a:pt x="538" y="870"/>
                    <a:pt x="538" y="870"/>
                    <a:pt x="537" y="869"/>
                  </a:cubicBezTo>
                  <a:cubicBezTo>
                    <a:pt x="537" y="870"/>
                    <a:pt x="537" y="868"/>
                    <a:pt x="537" y="868"/>
                  </a:cubicBezTo>
                  <a:cubicBezTo>
                    <a:pt x="537" y="868"/>
                    <a:pt x="536" y="867"/>
                    <a:pt x="536" y="867"/>
                  </a:cubicBezTo>
                  <a:cubicBezTo>
                    <a:pt x="536" y="866"/>
                    <a:pt x="536" y="866"/>
                    <a:pt x="536" y="865"/>
                  </a:cubicBezTo>
                  <a:cubicBezTo>
                    <a:pt x="536" y="863"/>
                    <a:pt x="533" y="863"/>
                    <a:pt x="531" y="863"/>
                  </a:cubicBezTo>
                  <a:cubicBezTo>
                    <a:pt x="529" y="862"/>
                    <a:pt x="526" y="861"/>
                    <a:pt x="524" y="860"/>
                  </a:cubicBezTo>
                  <a:cubicBezTo>
                    <a:pt x="524" y="857"/>
                    <a:pt x="525" y="854"/>
                    <a:pt x="526" y="852"/>
                  </a:cubicBezTo>
                  <a:cubicBezTo>
                    <a:pt x="527" y="850"/>
                    <a:pt x="528" y="847"/>
                    <a:pt x="530" y="845"/>
                  </a:cubicBezTo>
                  <a:cubicBezTo>
                    <a:pt x="531" y="843"/>
                    <a:pt x="533" y="843"/>
                    <a:pt x="534" y="841"/>
                  </a:cubicBezTo>
                  <a:cubicBezTo>
                    <a:pt x="536" y="839"/>
                    <a:pt x="536" y="837"/>
                    <a:pt x="534" y="835"/>
                  </a:cubicBezTo>
                  <a:cubicBezTo>
                    <a:pt x="533" y="834"/>
                    <a:pt x="531" y="833"/>
                    <a:pt x="530" y="832"/>
                  </a:cubicBezTo>
                  <a:cubicBezTo>
                    <a:pt x="529" y="830"/>
                    <a:pt x="531" y="827"/>
                    <a:pt x="532" y="825"/>
                  </a:cubicBezTo>
                  <a:cubicBezTo>
                    <a:pt x="532" y="821"/>
                    <a:pt x="532" y="817"/>
                    <a:pt x="536" y="815"/>
                  </a:cubicBezTo>
                  <a:cubicBezTo>
                    <a:pt x="537" y="814"/>
                    <a:pt x="540" y="813"/>
                    <a:pt x="541" y="811"/>
                  </a:cubicBezTo>
                  <a:cubicBezTo>
                    <a:pt x="542" y="810"/>
                    <a:pt x="540" y="809"/>
                    <a:pt x="540" y="808"/>
                  </a:cubicBezTo>
                  <a:cubicBezTo>
                    <a:pt x="540" y="807"/>
                    <a:pt x="541" y="804"/>
                    <a:pt x="541" y="803"/>
                  </a:cubicBezTo>
                  <a:cubicBezTo>
                    <a:pt x="542" y="802"/>
                    <a:pt x="543" y="799"/>
                    <a:pt x="545" y="799"/>
                  </a:cubicBezTo>
                  <a:cubicBezTo>
                    <a:pt x="549" y="799"/>
                    <a:pt x="552" y="804"/>
                    <a:pt x="554" y="807"/>
                  </a:cubicBezTo>
                  <a:cubicBezTo>
                    <a:pt x="555" y="809"/>
                    <a:pt x="556" y="811"/>
                    <a:pt x="557" y="813"/>
                  </a:cubicBezTo>
                  <a:cubicBezTo>
                    <a:pt x="558" y="814"/>
                    <a:pt x="558" y="815"/>
                    <a:pt x="558" y="816"/>
                  </a:cubicBezTo>
                  <a:cubicBezTo>
                    <a:pt x="559" y="817"/>
                    <a:pt x="560" y="817"/>
                    <a:pt x="560" y="817"/>
                  </a:cubicBezTo>
                  <a:cubicBezTo>
                    <a:pt x="562" y="818"/>
                    <a:pt x="563" y="818"/>
                    <a:pt x="565" y="818"/>
                  </a:cubicBezTo>
                  <a:cubicBezTo>
                    <a:pt x="567" y="817"/>
                    <a:pt x="569" y="816"/>
                    <a:pt x="570" y="814"/>
                  </a:cubicBezTo>
                  <a:cubicBezTo>
                    <a:pt x="571" y="814"/>
                    <a:pt x="571" y="812"/>
                    <a:pt x="571" y="811"/>
                  </a:cubicBezTo>
                  <a:cubicBezTo>
                    <a:pt x="571" y="810"/>
                    <a:pt x="570" y="810"/>
                    <a:pt x="570" y="810"/>
                  </a:cubicBezTo>
                  <a:cubicBezTo>
                    <a:pt x="569" y="808"/>
                    <a:pt x="569" y="806"/>
                    <a:pt x="569" y="804"/>
                  </a:cubicBezTo>
                  <a:cubicBezTo>
                    <a:pt x="568" y="802"/>
                    <a:pt x="568" y="800"/>
                    <a:pt x="567" y="798"/>
                  </a:cubicBezTo>
                  <a:cubicBezTo>
                    <a:pt x="567" y="796"/>
                    <a:pt x="565" y="794"/>
                    <a:pt x="566" y="793"/>
                  </a:cubicBezTo>
                  <a:cubicBezTo>
                    <a:pt x="568" y="793"/>
                    <a:pt x="569" y="795"/>
                    <a:pt x="572" y="794"/>
                  </a:cubicBezTo>
                  <a:cubicBezTo>
                    <a:pt x="574" y="792"/>
                    <a:pt x="575" y="790"/>
                    <a:pt x="578" y="788"/>
                  </a:cubicBezTo>
                  <a:cubicBezTo>
                    <a:pt x="580" y="788"/>
                    <a:pt x="582" y="788"/>
                    <a:pt x="582" y="785"/>
                  </a:cubicBezTo>
                  <a:cubicBezTo>
                    <a:pt x="582" y="783"/>
                    <a:pt x="580" y="782"/>
                    <a:pt x="581" y="780"/>
                  </a:cubicBezTo>
                  <a:cubicBezTo>
                    <a:pt x="581" y="777"/>
                    <a:pt x="584" y="779"/>
                    <a:pt x="586" y="779"/>
                  </a:cubicBezTo>
                  <a:cubicBezTo>
                    <a:pt x="589" y="779"/>
                    <a:pt x="590" y="777"/>
                    <a:pt x="592" y="775"/>
                  </a:cubicBezTo>
                  <a:cubicBezTo>
                    <a:pt x="594" y="774"/>
                    <a:pt x="596" y="775"/>
                    <a:pt x="598" y="773"/>
                  </a:cubicBezTo>
                  <a:cubicBezTo>
                    <a:pt x="600" y="772"/>
                    <a:pt x="600" y="769"/>
                    <a:pt x="602" y="769"/>
                  </a:cubicBezTo>
                  <a:cubicBezTo>
                    <a:pt x="602" y="99"/>
                    <a:pt x="602" y="99"/>
                    <a:pt x="602" y="99"/>
                  </a:cubicBezTo>
                  <a:cubicBezTo>
                    <a:pt x="598" y="98"/>
                    <a:pt x="596" y="104"/>
                    <a:pt x="594" y="106"/>
                  </a:cubicBezTo>
                  <a:close/>
                  <a:moveTo>
                    <a:pt x="403" y="271"/>
                  </a:moveTo>
                  <a:cubicBezTo>
                    <a:pt x="403" y="270"/>
                    <a:pt x="396" y="267"/>
                    <a:pt x="402" y="268"/>
                  </a:cubicBezTo>
                  <a:cubicBezTo>
                    <a:pt x="404" y="268"/>
                    <a:pt x="405" y="268"/>
                    <a:pt x="406" y="270"/>
                  </a:cubicBezTo>
                  <a:cubicBezTo>
                    <a:pt x="406" y="271"/>
                    <a:pt x="405" y="275"/>
                    <a:pt x="404" y="273"/>
                  </a:cubicBezTo>
                  <a:cubicBezTo>
                    <a:pt x="404" y="273"/>
                    <a:pt x="404" y="272"/>
                    <a:pt x="403" y="271"/>
                  </a:cubicBezTo>
                  <a:close/>
                  <a:moveTo>
                    <a:pt x="395" y="271"/>
                  </a:moveTo>
                  <a:cubicBezTo>
                    <a:pt x="395" y="270"/>
                    <a:pt x="398" y="270"/>
                    <a:pt x="399" y="271"/>
                  </a:cubicBezTo>
                  <a:cubicBezTo>
                    <a:pt x="401" y="271"/>
                    <a:pt x="401" y="272"/>
                    <a:pt x="403" y="274"/>
                  </a:cubicBezTo>
                  <a:cubicBezTo>
                    <a:pt x="404" y="274"/>
                    <a:pt x="405" y="274"/>
                    <a:pt x="405" y="275"/>
                  </a:cubicBezTo>
                  <a:cubicBezTo>
                    <a:pt x="406" y="276"/>
                    <a:pt x="405" y="277"/>
                    <a:pt x="404" y="277"/>
                  </a:cubicBezTo>
                  <a:cubicBezTo>
                    <a:pt x="401" y="276"/>
                    <a:pt x="400" y="273"/>
                    <a:pt x="398" y="272"/>
                  </a:cubicBezTo>
                  <a:cubicBezTo>
                    <a:pt x="397" y="272"/>
                    <a:pt x="395" y="272"/>
                    <a:pt x="395" y="271"/>
                  </a:cubicBezTo>
                  <a:close/>
                </a:path>
              </a:pathLst>
            </a:custGeom>
            <a:solidFill>
              <a:schemeClr val="accent6"/>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4" name="Freeform 14">
              <a:extLst>
                <a:ext uri="{FF2B5EF4-FFF2-40B4-BE49-F238E27FC236}">
                  <a16:creationId xmlns:a16="http://schemas.microsoft.com/office/drawing/2014/main" id="{3AECA682-23C4-FD44-EE28-608BB592DD3B}"/>
                </a:ext>
              </a:extLst>
            </p:cNvPr>
            <p:cNvSpPr>
              <a:spLocks/>
            </p:cNvSpPr>
            <p:nvPr/>
          </p:nvSpPr>
          <p:spPr bwMode="auto">
            <a:xfrm>
              <a:off x="9804400" y="5302250"/>
              <a:ext cx="144463" cy="168275"/>
            </a:xfrm>
            <a:custGeom>
              <a:avLst/>
              <a:gdLst>
                <a:gd name="T0" fmla="*/ 18 w 38"/>
                <a:gd name="T1" fmla="*/ 40 h 44"/>
                <a:gd name="T2" fmla="*/ 17 w 38"/>
                <a:gd name="T3" fmla="*/ 35 h 44"/>
                <a:gd name="T4" fmla="*/ 20 w 38"/>
                <a:gd name="T5" fmla="*/ 31 h 44"/>
                <a:gd name="T6" fmla="*/ 20 w 38"/>
                <a:gd name="T7" fmla="*/ 31 h 44"/>
                <a:gd name="T8" fmla="*/ 26 w 38"/>
                <a:gd name="T9" fmla="*/ 25 h 44"/>
                <a:gd name="T10" fmla="*/ 30 w 38"/>
                <a:gd name="T11" fmla="*/ 28 h 44"/>
                <a:gd name="T12" fmla="*/ 33 w 38"/>
                <a:gd name="T13" fmla="*/ 25 h 44"/>
                <a:gd name="T14" fmla="*/ 32 w 38"/>
                <a:gd name="T15" fmla="*/ 22 h 44"/>
                <a:gd name="T16" fmla="*/ 34 w 38"/>
                <a:gd name="T17" fmla="*/ 21 h 44"/>
                <a:gd name="T18" fmla="*/ 37 w 38"/>
                <a:gd name="T19" fmla="*/ 19 h 44"/>
                <a:gd name="T20" fmla="*/ 37 w 38"/>
                <a:gd name="T21" fmla="*/ 17 h 44"/>
                <a:gd name="T22" fmla="*/ 34 w 38"/>
                <a:gd name="T23" fmla="*/ 15 h 44"/>
                <a:gd name="T24" fmla="*/ 31 w 38"/>
                <a:gd name="T25" fmla="*/ 13 h 44"/>
                <a:gd name="T26" fmla="*/ 28 w 38"/>
                <a:gd name="T27" fmla="*/ 12 h 44"/>
                <a:gd name="T28" fmla="*/ 21 w 38"/>
                <a:gd name="T29" fmla="*/ 7 h 44"/>
                <a:gd name="T30" fmla="*/ 18 w 38"/>
                <a:gd name="T31" fmla="*/ 4 h 44"/>
                <a:gd name="T32" fmla="*/ 15 w 38"/>
                <a:gd name="T33" fmla="*/ 1 h 44"/>
                <a:gd name="T34" fmla="*/ 13 w 38"/>
                <a:gd name="T35" fmla="*/ 1 h 44"/>
                <a:gd name="T36" fmla="*/ 11 w 38"/>
                <a:gd name="T37" fmla="*/ 0 h 44"/>
                <a:gd name="T38" fmla="*/ 11 w 38"/>
                <a:gd name="T39" fmla="*/ 7 h 44"/>
                <a:gd name="T40" fmla="*/ 7 w 38"/>
                <a:gd name="T41" fmla="*/ 6 h 44"/>
                <a:gd name="T42" fmla="*/ 4 w 38"/>
                <a:gd name="T43" fmla="*/ 11 h 44"/>
                <a:gd name="T44" fmla="*/ 3 w 38"/>
                <a:gd name="T45" fmla="*/ 14 h 44"/>
                <a:gd name="T46" fmla="*/ 2 w 38"/>
                <a:gd name="T47" fmla="*/ 15 h 44"/>
                <a:gd name="T48" fmla="*/ 1 w 38"/>
                <a:gd name="T49" fmla="*/ 18 h 44"/>
                <a:gd name="T50" fmla="*/ 2 w 38"/>
                <a:gd name="T51" fmla="*/ 23 h 44"/>
                <a:gd name="T52" fmla="*/ 0 w 38"/>
                <a:gd name="T53" fmla="*/ 26 h 44"/>
                <a:gd name="T54" fmla="*/ 0 w 38"/>
                <a:gd name="T55" fmla="*/ 28 h 44"/>
                <a:gd name="T56" fmla="*/ 5 w 38"/>
                <a:gd name="T57" fmla="*/ 30 h 44"/>
                <a:gd name="T58" fmla="*/ 6 w 38"/>
                <a:gd name="T59" fmla="*/ 33 h 44"/>
                <a:gd name="T60" fmla="*/ 8 w 38"/>
                <a:gd name="T61" fmla="*/ 36 h 44"/>
                <a:gd name="T62" fmla="*/ 13 w 38"/>
                <a:gd name="T63" fmla="*/ 39 h 44"/>
                <a:gd name="T64" fmla="*/ 18 w 38"/>
                <a:gd name="T65" fmla="*/ 44 h 44"/>
                <a:gd name="T66" fmla="*/ 18 w 38"/>
                <a:gd name="T67"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44">
                  <a:moveTo>
                    <a:pt x="18" y="40"/>
                  </a:moveTo>
                  <a:cubicBezTo>
                    <a:pt x="18" y="38"/>
                    <a:pt x="17" y="37"/>
                    <a:pt x="17" y="35"/>
                  </a:cubicBezTo>
                  <a:cubicBezTo>
                    <a:pt x="18" y="34"/>
                    <a:pt x="19" y="32"/>
                    <a:pt x="20" y="31"/>
                  </a:cubicBezTo>
                  <a:cubicBezTo>
                    <a:pt x="20" y="31"/>
                    <a:pt x="20" y="31"/>
                    <a:pt x="20" y="31"/>
                  </a:cubicBezTo>
                  <a:cubicBezTo>
                    <a:pt x="20" y="29"/>
                    <a:pt x="24" y="24"/>
                    <a:pt x="26" y="25"/>
                  </a:cubicBezTo>
                  <a:cubicBezTo>
                    <a:pt x="28" y="26"/>
                    <a:pt x="26" y="30"/>
                    <a:pt x="30" y="28"/>
                  </a:cubicBezTo>
                  <a:cubicBezTo>
                    <a:pt x="31" y="27"/>
                    <a:pt x="33" y="26"/>
                    <a:pt x="33" y="25"/>
                  </a:cubicBezTo>
                  <a:cubicBezTo>
                    <a:pt x="33" y="23"/>
                    <a:pt x="31" y="23"/>
                    <a:pt x="32" y="22"/>
                  </a:cubicBezTo>
                  <a:cubicBezTo>
                    <a:pt x="32" y="21"/>
                    <a:pt x="33" y="21"/>
                    <a:pt x="34" y="21"/>
                  </a:cubicBezTo>
                  <a:cubicBezTo>
                    <a:pt x="35" y="21"/>
                    <a:pt x="36" y="20"/>
                    <a:pt x="37" y="19"/>
                  </a:cubicBezTo>
                  <a:cubicBezTo>
                    <a:pt x="37" y="18"/>
                    <a:pt x="38" y="19"/>
                    <a:pt x="37" y="17"/>
                  </a:cubicBezTo>
                  <a:cubicBezTo>
                    <a:pt x="37" y="16"/>
                    <a:pt x="35" y="16"/>
                    <a:pt x="34" y="15"/>
                  </a:cubicBezTo>
                  <a:cubicBezTo>
                    <a:pt x="33" y="15"/>
                    <a:pt x="33" y="14"/>
                    <a:pt x="31" y="13"/>
                  </a:cubicBezTo>
                  <a:cubicBezTo>
                    <a:pt x="30" y="12"/>
                    <a:pt x="29" y="13"/>
                    <a:pt x="28" y="12"/>
                  </a:cubicBezTo>
                  <a:cubicBezTo>
                    <a:pt x="25" y="11"/>
                    <a:pt x="22" y="9"/>
                    <a:pt x="21" y="7"/>
                  </a:cubicBezTo>
                  <a:cubicBezTo>
                    <a:pt x="20" y="5"/>
                    <a:pt x="19" y="4"/>
                    <a:pt x="18" y="4"/>
                  </a:cubicBezTo>
                  <a:cubicBezTo>
                    <a:pt x="16" y="3"/>
                    <a:pt x="15" y="3"/>
                    <a:pt x="15" y="1"/>
                  </a:cubicBezTo>
                  <a:cubicBezTo>
                    <a:pt x="14" y="1"/>
                    <a:pt x="14" y="1"/>
                    <a:pt x="13" y="1"/>
                  </a:cubicBezTo>
                  <a:cubicBezTo>
                    <a:pt x="12" y="0"/>
                    <a:pt x="11" y="0"/>
                    <a:pt x="11" y="0"/>
                  </a:cubicBezTo>
                  <a:cubicBezTo>
                    <a:pt x="10" y="2"/>
                    <a:pt x="14" y="7"/>
                    <a:pt x="11" y="7"/>
                  </a:cubicBezTo>
                  <a:cubicBezTo>
                    <a:pt x="9" y="7"/>
                    <a:pt x="9" y="5"/>
                    <a:pt x="7" y="6"/>
                  </a:cubicBezTo>
                  <a:cubicBezTo>
                    <a:pt x="5" y="7"/>
                    <a:pt x="5" y="9"/>
                    <a:pt x="4" y="11"/>
                  </a:cubicBezTo>
                  <a:cubicBezTo>
                    <a:pt x="4" y="12"/>
                    <a:pt x="4" y="13"/>
                    <a:pt x="3" y="14"/>
                  </a:cubicBezTo>
                  <a:cubicBezTo>
                    <a:pt x="3" y="14"/>
                    <a:pt x="2" y="14"/>
                    <a:pt x="2" y="15"/>
                  </a:cubicBezTo>
                  <a:cubicBezTo>
                    <a:pt x="1" y="16"/>
                    <a:pt x="1" y="16"/>
                    <a:pt x="1" y="18"/>
                  </a:cubicBezTo>
                  <a:cubicBezTo>
                    <a:pt x="1" y="20"/>
                    <a:pt x="1" y="21"/>
                    <a:pt x="2" y="23"/>
                  </a:cubicBezTo>
                  <a:cubicBezTo>
                    <a:pt x="3" y="25"/>
                    <a:pt x="2" y="25"/>
                    <a:pt x="0" y="26"/>
                  </a:cubicBezTo>
                  <a:cubicBezTo>
                    <a:pt x="1" y="27"/>
                    <a:pt x="0" y="28"/>
                    <a:pt x="0" y="28"/>
                  </a:cubicBezTo>
                  <a:cubicBezTo>
                    <a:pt x="2" y="30"/>
                    <a:pt x="4" y="29"/>
                    <a:pt x="5" y="30"/>
                  </a:cubicBezTo>
                  <a:cubicBezTo>
                    <a:pt x="6" y="31"/>
                    <a:pt x="6" y="32"/>
                    <a:pt x="6" y="33"/>
                  </a:cubicBezTo>
                  <a:cubicBezTo>
                    <a:pt x="7" y="34"/>
                    <a:pt x="8" y="35"/>
                    <a:pt x="8" y="36"/>
                  </a:cubicBezTo>
                  <a:cubicBezTo>
                    <a:pt x="10" y="37"/>
                    <a:pt x="12" y="37"/>
                    <a:pt x="13" y="39"/>
                  </a:cubicBezTo>
                  <a:cubicBezTo>
                    <a:pt x="15" y="41"/>
                    <a:pt x="15" y="43"/>
                    <a:pt x="18" y="44"/>
                  </a:cubicBezTo>
                  <a:cubicBezTo>
                    <a:pt x="18" y="43"/>
                    <a:pt x="18" y="41"/>
                    <a:pt x="18" y="40"/>
                  </a:cubicBez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5" name="Freeform 15">
              <a:extLst>
                <a:ext uri="{FF2B5EF4-FFF2-40B4-BE49-F238E27FC236}">
                  <a16:creationId xmlns:a16="http://schemas.microsoft.com/office/drawing/2014/main" id="{C89F296F-F18E-DDC2-612C-B5D6B9A17321}"/>
                </a:ext>
              </a:extLst>
            </p:cNvPr>
            <p:cNvSpPr>
              <a:spLocks/>
            </p:cNvSpPr>
            <p:nvPr/>
          </p:nvSpPr>
          <p:spPr bwMode="auto">
            <a:xfrm>
              <a:off x="9956800" y="5424488"/>
              <a:ext cx="185738" cy="149225"/>
            </a:xfrm>
            <a:custGeom>
              <a:avLst/>
              <a:gdLst>
                <a:gd name="T0" fmla="*/ 48 w 49"/>
                <a:gd name="T1" fmla="*/ 21 h 39"/>
                <a:gd name="T2" fmla="*/ 49 w 49"/>
                <a:gd name="T3" fmla="*/ 18 h 39"/>
                <a:gd name="T4" fmla="*/ 48 w 49"/>
                <a:gd name="T5" fmla="*/ 14 h 39"/>
                <a:gd name="T6" fmla="*/ 46 w 49"/>
                <a:gd name="T7" fmla="*/ 9 h 39"/>
                <a:gd name="T8" fmla="*/ 40 w 49"/>
                <a:gd name="T9" fmla="*/ 6 h 39"/>
                <a:gd name="T10" fmla="*/ 38 w 49"/>
                <a:gd name="T11" fmla="*/ 2 h 39"/>
                <a:gd name="T12" fmla="*/ 36 w 49"/>
                <a:gd name="T13" fmla="*/ 0 h 39"/>
                <a:gd name="T14" fmla="*/ 30 w 49"/>
                <a:gd name="T15" fmla="*/ 1 h 39"/>
                <a:gd name="T16" fmla="*/ 25 w 49"/>
                <a:gd name="T17" fmla="*/ 2 h 39"/>
                <a:gd name="T18" fmla="*/ 20 w 49"/>
                <a:gd name="T19" fmla="*/ 3 h 39"/>
                <a:gd name="T20" fmla="*/ 16 w 49"/>
                <a:gd name="T21" fmla="*/ 6 h 39"/>
                <a:gd name="T22" fmla="*/ 13 w 49"/>
                <a:gd name="T23" fmla="*/ 5 h 39"/>
                <a:gd name="T24" fmla="*/ 7 w 49"/>
                <a:gd name="T25" fmla="*/ 7 h 39"/>
                <a:gd name="T26" fmla="*/ 2 w 49"/>
                <a:gd name="T27" fmla="*/ 13 h 39"/>
                <a:gd name="T28" fmla="*/ 1 w 49"/>
                <a:gd name="T29" fmla="*/ 17 h 39"/>
                <a:gd name="T30" fmla="*/ 1 w 49"/>
                <a:gd name="T31" fmla="*/ 20 h 39"/>
                <a:gd name="T32" fmla="*/ 0 w 49"/>
                <a:gd name="T33" fmla="*/ 21 h 39"/>
                <a:gd name="T34" fmla="*/ 0 w 49"/>
                <a:gd name="T35" fmla="*/ 23 h 39"/>
                <a:gd name="T36" fmla="*/ 1 w 49"/>
                <a:gd name="T37" fmla="*/ 26 h 39"/>
                <a:gd name="T38" fmla="*/ 1 w 49"/>
                <a:gd name="T39" fmla="*/ 27 h 39"/>
                <a:gd name="T40" fmla="*/ 4 w 49"/>
                <a:gd name="T41" fmla="*/ 36 h 39"/>
                <a:gd name="T42" fmla="*/ 7 w 49"/>
                <a:gd name="T43" fmla="*/ 38 h 39"/>
                <a:gd name="T44" fmla="*/ 10 w 49"/>
                <a:gd name="T45" fmla="*/ 39 h 39"/>
                <a:gd name="T46" fmla="*/ 15 w 49"/>
                <a:gd name="T47" fmla="*/ 39 h 39"/>
                <a:gd name="T48" fmla="*/ 19 w 49"/>
                <a:gd name="T49" fmla="*/ 38 h 39"/>
                <a:gd name="T50" fmla="*/ 22 w 49"/>
                <a:gd name="T51" fmla="*/ 38 h 39"/>
                <a:gd name="T52" fmla="*/ 23 w 49"/>
                <a:gd name="T53" fmla="*/ 38 h 39"/>
                <a:gd name="T54" fmla="*/ 26 w 49"/>
                <a:gd name="T55" fmla="*/ 37 h 39"/>
                <a:gd name="T56" fmla="*/ 28 w 49"/>
                <a:gd name="T57" fmla="*/ 33 h 39"/>
                <a:gd name="T58" fmla="*/ 32 w 49"/>
                <a:gd name="T59" fmla="*/ 31 h 39"/>
                <a:gd name="T60" fmla="*/ 38 w 49"/>
                <a:gd name="T61" fmla="*/ 32 h 39"/>
                <a:gd name="T62" fmla="*/ 43 w 49"/>
                <a:gd name="T63" fmla="*/ 31 h 39"/>
                <a:gd name="T64" fmla="*/ 47 w 49"/>
                <a:gd name="T65" fmla="*/ 27 h 39"/>
                <a:gd name="T66" fmla="*/ 48 w 49"/>
                <a:gd name="T67" fmla="*/ 21 h 39"/>
                <a:gd name="T68" fmla="*/ 48 w 49"/>
                <a:gd name="T69"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9">
                  <a:moveTo>
                    <a:pt x="48" y="21"/>
                  </a:moveTo>
                  <a:cubicBezTo>
                    <a:pt x="48" y="20"/>
                    <a:pt x="49" y="19"/>
                    <a:pt x="49" y="18"/>
                  </a:cubicBezTo>
                  <a:cubicBezTo>
                    <a:pt x="49" y="17"/>
                    <a:pt x="49" y="15"/>
                    <a:pt x="48" y="14"/>
                  </a:cubicBezTo>
                  <a:cubicBezTo>
                    <a:pt x="47" y="13"/>
                    <a:pt x="47" y="10"/>
                    <a:pt x="46" y="9"/>
                  </a:cubicBezTo>
                  <a:cubicBezTo>
                    <a:pt x="45" y="7"/>
                    <a:pt x="42" y="7"/>
                    <a:pt x="40" y="6"/>
                  </a:cubicBezTo>
                  <a:cubicBezTo>
                    <a:pt x="39" y="5"/>
                    <a:pt x="39" y="4"/>
                    <a:pt x="38" y="2"/>
                  </a:cubicBezTo>
                  <a:cubicBezTo>
                    <a:pt x="37" y="2"/>
                    <a:pt x="36" y="1"/>
                    <a:pt x="36" y="0"/>
                  </a:cubicBezTo>
                  <a:cubicBezTo>
                    <a:pt x="33" y="0"/>
                    <a:pt x="32" y="1"/>
                    <a:pt x="30" y="1"/>
                  </a:cubicBezTo>
                  <a:cubicBezTo>
                    <a:pt x="28" y="1"/>
                    <a:pt x="27" y="1"/>
                    <a:pt x="25" y="2"/>
                  </a:cubicBezTo>
                  <a:cubicBezTo>
                    <a:pt x="23" y="3"/>
                    <a:pt x="23" y="3"/>
                    <a:pt x="20" y="3"/>
                  </a:cubicBezTo>
                  <a:cubicBezTo>
                    <a:pt x="18" y="3"/>
                    <a:pt x="18" y="4"/>
                    <a:pt x="16" y="6"/>
                  </a:cubicBezTo>
                  <a:cubicBezTo>
                    <a:pt x="15" y="7"/>
                    <a:pt x="15" y="5"/>
                    <a:pt x="13" y="5"/>
                  </a:cubicBezTo>
                  <a:cubicBezTo>
                    <a:pt x="12" y="5"/>
                    <a:pt x="9" y="6"/>
                    <a:pt x="7" y="7"/>
                  </a:cubicBezTo>
                  <a:cubicBezTo>
                    <a:pt x="5" y="9"/>
                    <a:pt x="6" y="13"/>
                    <a:pt x="2" y="13"/>
                  </a:cubicBezTo>
                  <a:cubicBezTo>
                    <a:pt x="2" y="14"/>
                    <a:pt x="1" y="16"/>
                    <a:pt x="1" y="17"/>
                  </a:cubicBezTo>
                  <a:cubicBezTo>
                    <a:pt x="1" y="18"/>
                    <a:pt x="1" y="19"/>
                    <a:pt x="1" y="20"/>
                  </a:cubicBezTo>
                  <a:cubicBezTo>
                    <a:pt x="1" y="20"/>
                    <a:pt x="1" y="20"/>
                    <a:pt x="0" y="21"/>
                  </a:cubicBezTo>
                  <a:cubicBezTo>
                    <a:pt x="0" y="22"/>
                    <a:pt x="0" y="22"/>
                    <a:pt x="0" y="23"/>
                  </a:cubicBezTo>
                  <a:cubicBezTo>
                    <a:pt x="1" y="24"/>
                    <a:pt x="1" y="24"/>
                    <a:pt x="1" y="26"/>
                  </a:cubicBezTo>
                  <a:cubicBezTo>
                    <a:pt x="1" y="26"/>
                    <a:pt x="1" y="27"/>
                    <a:pt x="1" y="27"/>
                  </a:cubicBezTo>
                  <a:cubicBezTo>
                    <a:pt x="0" y="30"/>
                    <a:pt x="3" y="33"/>
                    <a:pt x="4" y="36"/>
                  </a:cubicBezTo>
                  <a:cubicBezTo>
                    <a:pt x="5" y="38"/>
                    <a:pt x="5" y="38"/>
                    <a:pt x="7" y="38"/>
                  </a:cubicBezTo>
                  <a:cubicBezTo>
                    <a:pt x="8" y="37"/>
                    <a:pt x="10" y="37"/>
                    <a:pt x="10" y="39"/>
                  </a:cubicBezTo>
                  <a:cubicBezTo>
                    <a:pt x="12" y="39"/>
                    <a:pt x="14" y="39"/>
                    <a:pt x="15" y="39"/>
                  </a:cubicBezTo>
                  <a:cubicBezTo>
                    <a:pt x="17" y="38"/>
                    <a:pt x="18" y="37"/>
                    <a:pt x="19" y="38"/>
                  </a:cubicBezTo>
                  <a:cubicBezTo>
                    <a:pt x="20" y="38"/>
                    <a:pt x="21" y="39"/>
                    <a:pt x="22" y="38"/>
                  </a:cubicBezTo>
                  <a:cubicBezTo>
                    <a:pt x="22" y="38"/>
                    <a:pt x="23" y="38"/>
                    <a:pt x="23" y="38"/>
                  </a:cubicBezTo>
                  <a:cubicBezTo>
                    <a:pt x="24" y="37"/>
                    <a:pt x="25" y="37"/>
                    <a:pt x="26" y="37"/>
                  </a:cubicBezTo>
                  <a:cubicBezTo>
                    <a:pt x="26" y="35"/>
                    <a:pt x="26" y="35"/>
                    <a:pt x="28" y="33"/>
                  </a:cubicBezTo>
                  <a:cubicBezTo>
                    <a:pt x="29" y="32"/>
                    <a:pt x="30" y="32"/>
                    <a:pt x="32" y="31"/>
                  </a:cubicBezTo>
                  <a:cubicBezTo>
                    <a:pt x="34" y="31"/>
                    <a:pt x="36" y="32"/>
                    <a:pt x="38" y="32"/>
                  </a:cubicBezTo>
                  <a:cubicBezTo>
                    <a:pt x="40" y="32"/>
                    <a:pt x="41" y="31"/>
                    <a:pt x="43" y="31"/>
                  </a:cubicBezTo>
                  <a:cubicBezTo>
                    <a:pt x="43" y="28"/>
                    <a:pt x="45" y="27"/>
                    <a:pt x="47" y="27"/>
                  </a:cubicBezTo>
                  <a:cubicBezTo>
                    <a:pt x="47" y="25"/>
                    <a:pt x="48" y="23"/>
                    <a:pt x="48" y="21"/>
                  </a:cubicBezTo>
                  <a:cubicBezTo>
                    <a:pt x="48" y="20"/>
                    <a:pt x="48" y="23"/>
                    <a:pt x="48" y="21"/>
                  </a:cubicBezTo>
                  <a:close/>
                </a:path>
              </a:pathLst>
            </a:custGeom>
            <a:solidFill>
              <a:srgbClr val="F89C3F"/>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6" name="Freeform 16">
              <a:extLst>
                <a:ext uri="{FF2B5EF4-FFF2-40B4-BE49-F238E27FC236}">
                  <a16:creationId xmlns:a16="http://schemas.microsoft.com/office/drawing/2014/main" id="{06E0530B-50A5-E0D2-FB15-0D31366810D4}"/>
                </a:ext>
              </a:extLst>
            </p:cNvPr>
            <p:cNvSpPr>
              <a:spLocks noEditPoints="1"/>
            </p:cNvSpPr>
            <p:nvPr/>
          </p:nvSpPr>
          <p:spPr bwMode="auto">
            <a:xfrm>
              <a:off x="8799513" y="1244600"/>
              <a:ext cx="1944688" cy="2335212"/>
            </a:xfrm>
            <a:custGeom>
              <a:avLst/>
              <a:gdLst>
                <a:gd name="T0" fmla="*/ 221 w 511"/>
                <a:gd name="T1" fmla="*/ 230 h 613"/>
                <a:gd name="T2" fmla="*/ 141 w 511"/>
                <a:gd name="T3" fmla="*/ 416 h 613"/>
                <a:gd name="T4" fmla="*/ 114 w 511"/>
                <a:gd name="T5" fmla="*/ 567 h 613"/>
                <a:gd name="T6" fmla="*/ 79 w 511"/>
                <a:gd name="T7" fmla="*/ 592 h 613"/>
                <a:gd name="T8" fmla="*/ 11 w 511"/>
                <a:gd name="T9" fmla="*/ 586 h 613"/>
                <a:gd name="T10" fmla="*/ 9 w 511"/>
                <a:gd name="T11" fmla="*/ 563 h 613"/>
                <a:gd name="T12" fmla="*/ 23 w 511"/>
                <a:gd name="T13" fmla="*/ 527 h 613"/>
                <a:gd name="T14" fmla="*/ 1 w 511"/>
                <a:gd name="T15" fmla="*/ 500 h 613"/>
                <a:gd name="T16" fmla="*/ 46 w 511"/>
                <a:gd name="T17" fmla="*/ 482 h 613"/>
                <a:gd name="T18" fmla="*/ 16 w 511"/>
                <a:gd name="T19" fmla="*/ 478 h 613"/>
                <a:gd name="T20" fmla="*/ 7 w 511"/>
                <a:gd name="T21" fmla="*/ 460 h 613"/>
                <a:gd name="T22" fmla="*/ 38 w 511"/>
                <a:gd name="T23" fmla="*/ 442 h 613"/>
                <a:gd name="T24" fmla="*/ 59 w 511"/>
                <a:gd name="T25" fmla="*/ 427 h 613"/>
                <a:gd name="T26" fmla="*/ 67 w 511"/>
                <a:gd name="T27" fmla="*/ 413 h 613"/>
                <a:gd name="T28" fmla="*/ 97 w 511"/>
                <a:gd name="T29" fmla="*/ 399 h 613"/>
                <a:gd name="T30" fmla="*/ 125 w 511"/>
                <a:gd name="T31" fmla="*/ 373 h 613"/>
                <a:gd name="T32" fmla="*/ 109 w 511"/>
                <a:gd name="T33" fmla="*/ 358 h 613"/>
                <a:gd name="T34" fmla="*/ 128 w 511"/>
                <a:gd name="T35" fmla="*/ 338 h 613"/>
                <a:gd name="T36" fmla="*/ 152 w 511"/>
                <a:gd name="T37" fmla="*/ 293 h 613"/>
                <a:gd name="T38" fmla="*/ 161 w 511"/>
                <a:gd name="T39" fmla="*/ 264 h 613"/>
                <a:gd name="T40" fmla="*/ 177 w 511"/>
                <a:gd name="T41" fmla="*/ 228 h 613"/>
                <a:gd name="T42" fmla="*/ 190 w 511"/>
                <a:gd name="T43" fmla="*/ 218 h 613"/>
                <a:gd name="T44" fmla="*/ 202 w 511"/>
                <a:gd name="T45" fmla="*/ 195 h 613"/>
                <a:gd name="T46" fmla="*/ 219 w 511"/>
                <a:gd name="T47" fmla="*/ 178 h 613"/>
                <a:gd name="T48" fmla="*/ 241 w 511"/>
                <a:gd name="T49" fmla="*/ 161 h 613"/>
                <a:gd name="T50" fmla="*/ 251 w 511"/>
                <a:gd name="T51" fmla="*/ 138 h 613"/>
                <a:gd name="T52" fmla="*/ 270 w 511"/>
                <a:gd name="T53" fmla="*/ 95 h 613"/>
                <a:gd name="T54" fmla="*/ 290 w 511"/>
                <a:gd name="T55" fmla="*/ 93 h 613"/>
                <a:gd name="T56" fmla="*/ 307 w 511"/>
                <a:gd name="T57" fmla="*/ 92 h 613"/>
                <a:gd name="T58" fmla="*/ 330 w 511"/>
                <a:gd name="T59" fmla="*/ 67 h 613"/>
                <a:gd name="T60" fmla="*/ 344 w 511"/>
                <a:gd name="T61" fmla="*/ 55 h 613"/>
                <a:gd name="T62" fmla="*/ 366 w 511"/>
                <a:gd name="T63" fmla="*/ 45 h 613"/>
                <a:gd name="T64" fmla="*/ 398 w 511"/>
                <a:gd name="T65" fmla="*/ 19 h 613"/>
                <a:gd name="T66" fmla="*/ 407 w 511"/>
                <a:gd name="T67" fmla="*/ 41 h 613"/>
                <a:gd name="T68" fmla="*/ 438 w 511"/>
                <a:gd name="T69" fmla="*/ 24 h 613"/>
                <a:gd name="T70" fmla="*/ 462 w 511"/>
                <a:gd name="T71" fmla="*/ 13 h 613"/>
                <a:gd name="T72" fmla="*/ 457 w 511"/>
                <a:gd name="T73" fmla="*/ 46 h 613"/>
                <a:gd name="T74" fmla="*/ 491 w 511"/>
                <a:gd name="T75" fmla="*/ 38 h 613"/>
                <a:gd name="T76" fmla="*/ 480 w 511"/>
                <a:gd name="T77" fmla="*/ 69 h 613"/>
                <a:gd name="T78" fmla="*/ 507 w 511"/>
                <a:gd name="T79" fmla="*/ 95 h 613"/>
                <a:gd name="T80" fmla="*/ 417 w 511"/>
                <a:gd name="T81" fmla="*/ 83 h 613"/>
                <a:gd name="T82" fmla="*/ 339 w 511"/>
                <a:gd name="T83" fmla="*/ 130 h 613"/>
                <a:gd name="T84" fmla="*/ 72 w 511"/>
                <a:gd name="T85" fmla="*/ 388 h 613"/>
                <a:gd name="T86" fmla="*/ 214 w 511"/>
                <a:gd name="T87" fmla="*/ 175 h 613"/>
                <a:gd name="T88" fmla="*/ 165 w 511"/>
                <a:gd name="T89" fmla="*/ 170 h 613"/>
                <a:gd name="T90" fmla="*/ 188 w 511"/>
                <a:gd name="T91" fmla="*/ 159 h 613"/>
                <a:gd name="T92" fmla="*/ 198 w 511"/>
                <a:gd name="T93" fmla="*/ 129 h 613"/>
                <a:gd name="T94" fmla="*/ 206 w 511"/>
                <a:gd name="T95" fmla="*/ 123 h 613"/>
                <a:gd name="T96" fmla="*/ 215 w 511"/>
                <a:gd name="T97" fmla="*/ 158 h 613"/>
                <a:gd name="T98" fmla="*/ 223 w 511"/>
                <a:gd name="T99" fmla="*/ 125 h 613"/>
                <a:gd name="T100" fmla="*/ 256 w 511"/>
                <a:gd name="T101" fmla="*/ 102 h 613"/>
                <a:gd name="T102" fmla="*/ 237 w 511"/>
                <a:gd name="T103" fmla="*/ 114 h 613"/>
                <a:gd name="T104" fmla="*/ 268 w 511"/>
                <a:gd name="T105" fmla="*/ 80 h 613"/>
                <a:gd name="T106" fmla="*/ 272 w 511"/>
                <a:gd name="T107" fmla="*/ 74 h 613"/>
                <a:gd name="T108" fmla="*/ 282 w 511"/>
                <a:gd name="T109" fmla="*/ 60 h 613"/>
                <a:gd name="T110" fmla="*/ 303 w 511"/>
                <a:gd name="T111" fmla="*/ 59 h 613"/>
                <a:gd name="T112" fmla="*/ 356 w 511"/>
                <a:gd name="T113" fmla="*/ 47 h 613"/>
                <a:gd name="T114" fmla="*/ 342 w 511"/>
                <a:gd name="T115" fmla="*/ 40 h 613"/>
                <a:gd name="T116" fmla="*/ 346 w 511"/>
                <a:gd name="T117" fmla="*/ 30 h 613"/>
                <a:gd name="T118" fmla="*/ 387 w 511"/>
                <a:gd name="T119" fmla="*/ 8 h 613"/>
                <a:gd name="T120" fmla="*/ 402 w 511"/>
                <a:gd name="T121" fmla="*/ 8 h 613"/>
                <a:gd name="T122" fmla="*/ 62 w 511"/>
                <a:gd name="T123" fmla="*/ 404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1" h="613">
                  <a:moveTo>
                    <a:pt x="307" y="123"/>
                  </a:moveTo>
                  <a:cubicBezTo>
                    <a:pt x="304" y="123"/>
                    <a:pt x="301" y="123"/>
                    <a:pt x="298" y="122"/>
                  </a:cubicBezTo>
                  <a:cubicBezTo>
                    <a:pt x="297" y="124"/>
                    <a:pt x="298" y="125"/>
                    <a:pt x="300" y="127"/>
                  </a:cubicBezTo>
                  <a:cubicBezTo>
                    <a:pt x="302" y="129"/>
                    <a:pt x="302" y="130"/>
                    <a:pt x="302" y="133"/>
                  </a:cubicBezTo>
                  <a:cubicBezTo>
                    <a:pt x="302" y="137"/>
                    <a:pt x="301" y="142"/>
                    <a:pt x="298" y="145"/>
                  </a:cubicBezTo>
                  <a:cubicBezTo>
                    <a:pt x="297" y="146"/>
                    <a:pt x="295" y="147"/>
                    <a:pt x="294" y="148"/>
                  </a:cubicBezTo>
                  <a:cubicBezTo>
                    <a:pt x="293" y="150"/>
                    <a:pt x="295" y="150"/>
                    <a:pt x="297" y="151"/>
                  </a:cubicBezTo>
                  <a:cubicBezTo>
                    <a:pt x="299" y="152"/>
                    <a:pt x="299" y="152"/>
                    <a:pt x="298" y="154"/>
                  </a:cubicBezTo>
                  <a:cubicBezTo>
                    <a:pt x="297" y="156"/>
                    <a:pt x="296" y="159"/>
                    <a:pt x="294" y="158"/>
                  </a:cubicBezTo>
                  <a:cubicBezTo>
                    <a:pt x="292" y="158"/>
                    <a:pt x="289" y="156"/>
                    <a:pt x="287" y="156"/>
                  </a:cubicBezTo>
                  <a:cubicBezTo>
                    <a:pt x="285" y="154"/>
                    <a:pt x="283" y="153"/>
                    <a:pt x="280" y="152"/>
                  </a:cubicBezTo>
                  <a:cubicBezTo>
                    <a:pt x="278" y="152"/>
                    <a:pt x="276" y="151"/>
                    <a:pt x="274" y="151"/>
                  </a:cubicBezTo>
                  <a:cubicBezTo>
                    <a:pt x="271" y="151"/>
                    <a:pt x="270" y="151"/>
                    <a:pt x="268" y="150"/>
                  </a:cubicBezTo>
                  <a:cubicBezTo>
                    <a:pt x="266" y="149"/>
                    <a:pt x="265" y="147"/>
                    <a:pt x="264" y="147"/>
                  </a:cubicBezTo>
                  <a:cubicBezTo>
                    <a:pt x="262" y="147"/>
                    <a:pt x="260" y="148"/>
                    <a:pt x="259" y="149"/>
                  </a:cubicBezTo>
                  <a:cubicBezTo>
                    <a:pt x="258" y="151"/>
                    <a:pt x="259" y="153"/>
                    <a:pt x="259" y="155"/>
                  </a:cubicBezTo>
                  <a:cubicBezTo>
                    <a:pt x="259" y="157"/>
                    <a:pt x="259" y="160"/>
                    <a:pt x="259" y="163"/>
                  </a:cubicBezTo>
                  <a:cubicBezTo>
                    <a:pt x="259" y="165"/>
                    <a:pt x="260" y="167"/>
                    <a:pt x="259" y="170"/>
                  </a:cubicBezTo>
                  <a:cubicBezTo>
                    <a:pt x="258" y="172"/>
                    <a:pt x="257" y="174"/>
                    <a:pt x="256" y="176"/>
                  </a:cubicBezTo>
                  <a:cubicBezTo>
                    <a:pt x="255" y="177"/>
                    <a:pt x="255" y="179"/>
                    <a:pt x="254" y="179"/>
                  </a:cubicBezTo>
                  <a:cubicBezTo>
                    <a:pt x="252" y="179"/>
                    <a:pt x="249" y="177"/>
                    <a:pt x="248" y="176"/>
                  </a:cubicBezTo>
                  <a:cubicBezTo>
                    <a:pt x="247" y="175"/>
                    <a:pt x="244" y="173"/>
                    <a:pt x="243" y="173"/>
                  </a:cubicBezTo>
                  <a:cubicBezTo>
                    <a:pt x="241" y="173"/>
                    <a:pt x="240" y="176"/>
                    <a:pt x="239" y="177"/>
                  </a:cubicBezTo>
                  <a:cubicBezTo>
                    <a:pt x="236" y="180"/>
                    <a:pt x="230" y="183"/>
                    <a:pt x="230" y="188"/>
                  </a:cubicBezTo>
                  <a:cubicBezTo>
                    <a:pt x="229" y="192"/>
                    <a:pt x="229" y="198"/>
                    <a:pt x="226" y="201"/>
                  </a:cubicBezTo>
                  <a:cubicBezTo>
                    <a:pt x="223" y="204"/>
                    <a:pt x="218" y="202"/>
                    <a:pt x="219" y="208"/>
                  </a:cubicBezTo>
                  <a:cubicBezTo>
                    <a:pt x="220" y="212"/>
                    <a:pt x="225" y="215"/>
                    <a:pt x="225" y="220"/>
                  </a:cubicBezTo>
                  <a:cubicBezTo>
                    <a:pt x="226" y="224"/>
                    <a:pt x="224" y="228"/>
                    <a:pt x="221" y="230"/>
                  </a:cubicBezTo>
                  <a:cubicBezTo>
                    <a:pt x="217" y="233"/>
                    <a:pt x="214" y="237"/>
                    <a:pt x="213" y="242"/>
                  </a:cubicBezTo>
                  <a:cubicBezTo>
                    <a:pt x="212" y="244"/>
                    <a:pt x="212" y="246"/>
                    <a:pt x="211" y="248"/>
                  </a:cubicBezTo>
                  <a:cubicBezTo>
                    <a:pt x="209" y="250"/>
                    <a:pt x="207" y="251"/>
                    <a:pt x="206" y="253"/>
                  </a:cubicBezTo>
                  <a:cubicBezTo>
                    <a:pt x="204" y="257"/>
                    <a:pt x="208" y="261"/>
                    <a:pt x="206" y="265"/>
                  </a:cubicBezTo>
                  <a:cubicBezTo>
                    <a:pt x="205" y="266"/>
                    <a:pt x="203" y="267"/>
                    <a:pt x="202" y="268"/>
                  </a:cubicBezTo>
                  <a:cubicBezTo>
                    <a:pt x="200" y="269"/>
                    <a:pt x="198" y="270"/>
                    <a:pt x="196" y="271"/>
                  </a:cubicBezTo>
                  <a:cubicBezTo>
                    <a:pt x="192" y="272"/>
                    <a:pt x="187" y="270"/>
                    <a:pt x="188" y="276"/>
                  </a:cubicBezTo>
                  <a:cubicBezTo>
                    <a:pt x="189" y="280"/>
                    <a:pt x="191" y="284"/>
                    <a:pt x="190" y="288"/>
                  </a:cubicBezTo>
                  <a:cubicBezTo>
                    <a:pt x="190" y="290"/>
                    <a:pt x="189" y="293"/>
                    <a:pt x="188" y="295"/>
                  </a:cubicBezTo>
                  <a:cubicBezTo>
                    <a:pt x="188" y="298"/>
                    <a:pt x="188" y="300"/>
                    <a:pt x="188" y="303"/>
                  </a:cubicBezTo>
                  <a:cubicBezTo>
                    <a:pt x="188" y="306"/>
                    <a:pt x="188" y="308"/>
                    <a:pt x="187" y="310"/>
                  </a:cubicBezTo>
                  <a:cubicBezTo>
                    <a:pt x="187" y="311"/>
                    <a:pt x="186" y="312"/>
                    <a:pt x="185" y="313"/>
                  </a:cubicBezTo>
                  <a:cubicBezTo>
                    <a:pt x="185" y="314"/>
                    <a:pt x="185" y="316"/>
                    <a:pt x="185" y="317"/>
                  </a:cubicBezTo>
                  <a:cubicBezTo>
                    <a:pt x="184" y="321"/>
                    <a:pt x="181" y="325"/>
                    <a:pt x="179" y="329"/>
                  </a:cubicBezTo>
                  <a:cubicBezTo>
                    <a:pt x="178" y="331"/>
                    <a:pt x="177" y="333"/>
                    <a:pt x="176" y="335"/>
                  </a:cubicBezTo>
                  <a:cubicBezTo>
                    <a:pt x="175" y="337"/>
                    <a:pt x="173" y="338"/>
                    <a:pt x="172" y="340"/>
                  </a:cubicBezTo>
                  <a:cubicBezTo>
                    <a:pt x="169" y="344"/>
                    <a:pt x="174" y="347"/>
                    <a:pt x="177" y="348"/>
                  </a:cubicBezTo>
                  <a:cubicBezTo>
                    <a:pt x="179" y="350"/>
                    <a:pt x="180" y="350"/>
                    <a:pt x="181" y="352"/>
                  </a:cubicBezTo>
                  <a:cubicBezTo>
                    <a:pt x="181" y="354"/>
                    <a:pt x="181" y="357"/>
                    <a:pt x="181" y="359"/>
                  </a:cubicBezTo>
                  <a:cubicBezTo>
                    <a:pt x="181" y="362"/>
                    <a:pt x="180" y="370"/>
                    <a:pt x="176" y="370"/>
                  </a:cubicBezTo>
                  <a:cubicBezTo>
                    <a:pt x="174" y="369"/>
                    <a:pt x="172" y="368"/>
                    <a:pt x="170" y="368"/>
                  </a:cubicBezTo>
                  <a:cubicBezTo>
                    <a:pt x="167" y="367"/>
                    <a:pt x="164" y="367"/>
                    <a:pt x="162" y="367"/>
                  </a:cubicBezTo>
                  <a:cubicBezTo>
                    <a:pt x="158" y="368"/>
                    <a:pt x="153" y="371"/>
                    <a:pt x="150" y="374"/>
                  </a:cubicBezTo>
                  <a:cubicBezTo>
                    <a:pt x="148" y="378"/>
                    <a:pt x="146" y="383"/>
                    <a:pt x="144" y="386"/>
                  </a:cubicBezTo>
                  <a:cubicBezTo>
                    <a:pt x="142" y="388"/>
                    <a:pt x="143" y="389"/>
                    <a:pt x="143" y="392"/>
                  </a:cubicBezTo>
                  <a:cubicBezTo>
                    <a:pt x="143" y="395"/>
                    <a:pt x="141" y="396"/>
                    <a:pt x="140" y="398"/>
                  </a:cubicBezTo>
                  <a:cubicBezTo>
                    <a:pt x="137" y="403"/>
                    <a:pt x="140" y="407"/>
                    <a:pt x="142" y="411"/>
                  </a:cubicBezTo>
                  <a:cubicBezTo>
                    <a:pt x="143" y="414"/>
                    <a:pt x="143" y="414"/>
                    <a:pt x="141" y="416"/>
                  </a:cubicBezTo>
                  <a:cubicBezTo>
                    <a:pt x="140" y="418"/>
                    <a:pt x="140" y="420"/>
                    <a:pt x="141" y="422"/>
                  </a:cubicBezTo>
                  <a:cubicBezTo>
                    <a:pt x="142" y="425"/>
                    <a:pt x="141" y="427"/>
                    <a:pt x="141" y="429"/>
                  </a:cubicBezTo>
                  <a:cubicBezTo>
                    <a:pt x="140" y="432"/>
                    <a:pt x="141" y="434"/>
                    <a:pt x="142" y="436"/>
                  </a:cubicBezTo>
                  <a:cubicBezTo>
                    <a:pt x="143" y="441"/>
                    <a:pt x="145" y="445"/>
                    <a:pt x="144" y="450"/>
                  </a:cubicBezTo>
                  <a:cubicBezTo>
                    <a:pt x="144" y="453"/>
                    <a:pt x="144" y="456"/>
                    <a:pt x="143" y="458"/>
                  </a:cubicBezTo>
                  <a:cubicBezTo>
                    <a:pt x="143" y="461"/>
                    <a:pt x="142" y="463"/>
                    <a:pt x="142" y="466"/>
                  </a:cubicBezTo>
                  <a:cubicBezTo>
                    <a:pt x="142" y="468"/>
                    <a:pt x="143" y="470"/>
                    <a:pt x="145" y="472"/>
                  </a:cubicBezTo>
                  <a:cubicBezTo>
                    <a:pt x="146" y="474"/>
                    <a:pt x="148" y="474"/>
                    <a:pt x="150" y="475"/>
                  </a:cubicBezTo>
                  <a:cubicBezTo>
                    <a:pt x="153" y="477"/>
                    <a:pt x="155" y="482"/>
                    <a:pt x="155" y="485"/>
                  </a:cubicBezTo>
                  <a:cubicBezTo>
                    <a:pt x="155" y="487"/>
                    <a:pt x="155" y="489"/>
                    <a:pt x="154" y="491"/>
                  </a:cubicBezTo>
                  <a:cubicBezTo>
                    <a:pt x="153" y="492"/>
                    <a:pt x="154" y="495"/>
                    <a:pt x="152" y="496"/>
                  </a:cubicBezTo>
                  <a:cubicBezTo>
                    <a:pt x="150" y="496"/>
                    <a:pt x="146" y="496"/>
                    <a:pt x="145" y="497"/>
                  </a:cubicBezTo>
                  <a:cubicBezTo>
                    <a:pt x="143" y="499"/>
                    <a:pt x="145" y="503"/>
                    <a:pt x="145" y="505"/>
                  </a:cubicBezTo>
                  <a:cubicBezTo>
                    <a:pt x="146" y="510"/>
                    <a:pt x="150" y="515"/>
                    <a:pt x="150" y="520"/>
                  </a:cubicBezTo>
                  <a:cubicBezTo>
                    <a:pt x="150" y="523"/>
                    <a:pt x="149" y="525"/>
                    <a:pt x="149" y="528"/>
                  </a:cubicBezTo>
                  <a:cubicBezTo>
                    <a:pt x="149" y="531"/>
                    <a:pt x="149" y="533"/>
                    <a:pt x="147" y="536"/>
                  </a:cubicBezTo>
                  <a:cubicBezTo>
                    <a:pt x="146" y="538"/>
                    <a:pt x="144" y="540"/>
                    <a:pt x="142" y="541"/>
                  </a:cubicBezTo>
                  <a:cubicBezTo>
                    <a:pt x="140" y="542"/>
                    <a:pt x="137" y="541"/>
                    <a:pt x="136" y="543"/>
                  </a:cubicBezTo>
                  <a:cubicBezTo>
                    <a:pt x="135" y="546"/>
                    <a:pt x="138" y="548"/>
                    <a:pt x="136" y="550"/>
                  </a:cubicBezTo>
                  <a:cubicBezTo>
                    <a:pt x="135" y="552"/>
                    <a:pt x="133" y="552"/>
                    <a:pt x="133" y="554"/>
                  </a:cubicBezTo>
                  <a:cubicBezTo>
                    <a:pt x="133" y="557"/>
                    <a:pt x="134" y="560"/>
                    <a:pt x="134" y="562"/>
                  </a:cubicBezTo>
                  <a:cubicBezTo>
                    <a:pt x="135" y="566"/>
                    <a:pt x="134" y="568"/>
                    <a:pt x="133" y="571"/>
                  </a:cubicBezTo>
                  <a:cubicBezTo>
                    <a:pt x="133" y="573"/>
                    <a:pt x="132" y="582"/>
                    <a:pt x="129" y="580"/>
                  </a:cubicBezTo>
                  <a:cubicBezTo>
                    <a:pt x="125" y="579"/>
                    <a:pt x="129" y="572"/>
                    <a:pt x="123" y="572"/>
                  </a:cubicBezTo>
                  <a:cubicBezTo>
                    <a:pt x="123" y="571"/>
                    <a:pt x="123" y="570"/>
                    <a:pt x="123" y="569"/>
                  </a:cubicBezTo>
                  <a:cubicBezTo>
                    <a:pt x="121" y="570"/>
                    <a:pt x="121" y="570"/>
                    <a:pt x="119" y="570"/>
                  </a:cubicBezTo>
                  <a:cubicBezTo>
                    <a:pt x="119" y="570"/>
                    <a:pt x="119" y="569"/>
                    <a:pt x="118" y="569"/>
                  </a:cubicBezTo>
                  <a:cubicBezTo>
                    <a:pt x="117" y="570"/>
                    <a:pt x="114" y="569"/>
                    <a:pt x="114" y="567"/>
                  </a:cubicBezTo>
                  <a:cubicBezTo>
                    <a:pt x="113" y="566"/>
                    <a:pt x="114" y="565"/>
                    <a:pt x="114" y="565"/>
                  </a:cubicBezTo>
                  <a:cubicBezTo>
                    <a:pt x="114" y="564"/>
                    <a:pt x="113" y="563"/>
                    <a:pt x="112" y="562"/>
                  </a:cubicBezTo>
                  <a:cubicBezTo>
                    <a:pt x="112" y="561"/>
                    <a:pt x="112" y="560"/>
                    <a:pt x="112" y="559"/>
                  </a:cubicBezTo>
                  <a:cubicBezTo>
                    <a:pt x="112" y="558"/>
                    <a:pt x="111" y="558"/>
                    <a:pt x="112" y="557"/>
                  </a:cubicBezTo>
                  <a:cubicBezTo>
                    <a:pt x="112" y="555"/>
                    <a:pt x="112" y="554"/>
                    <a:pt x="112" y="553"/>
                  </a:cubicBezTo>
                  <a:cubicBezTo>
                    <a:pt x="112" y="552"/>
                    <a:pt x="112" y="550"/>
                    <a:pt x="111" y="549"/>
                  </a:cubicBezTo>
                  <a:cubicBezTo>
                    <a:pt x="111" y="550"/>
                    <a:pt x="110" y="556"/>
                    <a:pt x="108" y="555"/>
                  </a:cubicBezTo>
                  <a:cubicBezTo>
                    <a:pt x="107" y="554"/>
                    <a:pt x="108" y="551"/>
                    <a:pt x="107" y="550"/>
                  </a:cubicBezTo>
                  <a:cubicBezTo>
                    <a:pt x="106" y="548"/>
                    <a:pt x="105" y="548"/>
                    <a:pt x="105" y="551"/>
                  </a:cubicBezTo>
                  <a:cubicBezTo>
                    <a:pt x="105" y="551"/>
                    <a:pt x="107" y="555"/>
                    <a:pt x="105" y="554"/>
                  </a:cubicBezTo>
                  <a:cubicBezTo>
                    <a:pt x="103" y="557"/>
                    <a:pt x="107" y="557"/>
                    <a:pt x="108" y="558"/>
                  </a:cubicBezTo>
                  <a:cubicBezTo>
                    <a:pt x="109" y="560"/>
                    <a:pt x="110" y="564"/>
                    <a:pt x="108" y="566"/>
                  </a:cubicBezTo>
                  <a:cubicBezTo>
                    <a:pt x="107" y="567"/>
                    <a:pt x="106" y="567"/>
                    <a:pt x="106" y="569"/>
                  </a:cubicBezTo>
                  <a:cubicBezTo>
                    <a:pt x="105" y="570"/>
                    <a:pt x="106" y="571"/>
                    <a:pt x="105" y="572"/>
                  </a:cubicBezTo>
                  <a:cubicBezTo>
                    <a:pt x="105" y="574"/>
                    <a:pt x="105" y="577"/>
                    <a:pt x="103" y="574"/>
                  </a:cubicBezTo>
                  <a:cubicBezTo>
                    <a:pt x="103" y="575"/>
                    <a:pt x="103" y="575"/>
                    <a:pt x="103" y="575"/>
                  </a:cubicBezTo>
                  <a:cubicBezTo>
                    <a:pt x="101" y="576"/>
                    <a:pt x="102" y="574"/>
                    <a:pt x="100" y="575"/>
                  </a:cubicBezTo>
                  <a:cubicBezTo>
                    <a:pt x="99" y="575"/>
                    <a:pt x="99" y="578"/>
                    <a:pt x="97" y="578"/>
                  </a:cubicBezTo>
                  <a:cubicBezTo>
                    <a:pt x="96" y="578"/>
                    <a:pt x="95" y="576"/>
                    <a:pt x="95" y="575"/>
                  </a:cubicBezTo>
                  <a:cubicBezTo>
                    <a:pt x="94" y="573"/>
                    <a:pt x="92" y="572"/>
                    <a:pt x="90" y="571"/>
                  </a:cubicBezTo>
                  <a:cubicBezTo>
                    <a:pt x="89" y="574"/>
                    <a:pt x="95" y="576"/>
                    <a:pt x="92" y="578"/>
                  </a:cubicBezTo>
                  <a:cubicBezTo>
                    <a:pt x="91" y="580"/>
                    <a:pt x="84" y="579"/>
                    <a:pt x="85" y="583"/>
                  </a:cubicBezTo>
                  <a:cubicBezTo>
                    <a:pt x="86" y="583"/>
                    <a:pt x="89" y="582"/>
                    <a:pt x="88" y="584"/>
                  </a:cubicBezTo>
                  <a:cubicBezTo>
                    <a:pt x="88" y="586"/>
                    <a:pt x="86" y="586"/>
                    <a:pt x="84" y="586"/>
                  </a:cubicBezTo>
                  <a:cubicBezTo>
                    <a:pt x="83" y="586"/>
                    <a:pt x="81" y="585"/>
                    <a:pt x="81" y="586"/>
                  </a:cubicBezTo>
                  <a:cubicBezTo>
                    <a:pt x="81" y="587"/>
                    <a:pt x="83" y="588"/>
                    <a:pt x="81" y="589"/>
                  </a:cubicBezTo>
                  <a:cubicBezTo>
                    <a:pt x="82" y="589"/>
                    <a:pt x="83" y="589"/>
                    <a:pt x="83" y="589"/>
                  </a:cubicBezTo>
                  <a:cubicBezTo>
                    <a:pt x="83" y="591"/>
                    <a:pt x="80" y="591"/>
                    <a:pt x="79" y="592"/>
                  </a:cubicBezTo>
                  <a:cubicBezTo>
                    <a:pt x="78" y="593"/>
                    <a:pt x="77" y="594"/>
                    <a:pt x="76" y="595"/>
                  </a:cubicBezTo>
                  <a:cubicBezTo>
                    <a:pt x="75" y="596"/>
                    <a:pt x="74" y="596"/>
                    <a:pt x="74" y="597"/>
                  </a:cubicBezTo>
                  <a:cubicBezTo>
                    <a:pt x="73" y="598"/>
                    <a:pt x="74" y="599"/>
                    <a:pt x="73" y="599"/>
                  </a:cubicBezTo>
                  <a:cubicBezTo>
                    <a:pt x="73" y="600"/>
                    <a:pt x="71" y="600"/>
                    <a:pt x="71" y="601"/>
                  </a:cubicBezTo>
                  <a:cubicBezTo>
                    <a:pt x="70" y="602"/>
                    <a:pt x="70" y="603"/>
                    <a:pt x="69" y="604"/>
                  </a:cubicBezTo>
                  <a:cubicBezTo>
                    <a:pt x="68" y="605"/>
                    <a:pt x="66" y="605"/>
                    <a:pt x="65" y="607"/>
                  </a:cubicBezTo>
                  <a:cubicBezTo>
                    <a:pt x="64" y="608"/>
                    <a:pt x="63" y="609"/>
                    <a:pt x="62" y="608"/>
                  </a:cubicBezTo>
                  <a:cubicBezTo>
                    <a:pt x="61" y="608"/>
                    <a:pt x="62" y="605"/>
                    <a:pt x="61" y="604"/>
                  </a:cubicBezTo>
                  <a:cubicBezTo>
                    <a:pt x="61" y="606"/>
                    <a:pt x="60" y="607"/>
                    <a:pt x="59" y="609"/>
                  </a:cubicBezTo>
                  <a:cubicBezTo>
                    <a:pt x="58" y="611"/>
                    <a:pt x="57" y="610"/>
                    <a:pt x="55" y="611"/>
                  </a:cubicBezTo>
                  <a:cubicBezTo>
                    <a:pt x="53" y="611"/>
                    <a:pt x="52" y="613"/>
                    <a:pt x="51" y="613"/>
                  </a:cubicBezTo>
                  <a:cubicBezTo>
                    <a:pt x="49" y="613"/>
                    <a:pt x="48" y="612"/>
                    <a:pt x="47" y="612"/>
                  </a:cubicBezTo>
                  <a:cubicBezTo>
                    <a:pt x="46" y="611"/>
                    <a:pt x="45" y="612"/>
                    <a:pt x="45" y="612"/>
                  </a:cubicBezTo>
                  <a:cubicBezTo>
                    <a:pt x="44" y="611"/>
                    <a:pt x="44" y="611"/>
                    <a:pt x="43" y="611"/>
                  </a:cubicBezTo>
                  <a:cubicBezTo>
                    <a:pt x="43" y="610"/>
                    <a:pt x="44" y="610"/>
                    <a:pt x="43" y="610"/>
                  </a:cubicBezTo>
                  <a:cubicBezTo>
                    <a:pt x="42" y="609"/>
                    <a:pt x="41" y="610"/>
                    <a:pt x="40" y="610"/>
                  </a:cubicBezTo>
                  <a:cubicBezTo>
                    <a:pt x="40" y="610"/>
                    <a:pt x="37" y="608"/>
                    <a:pt x="37" y="608"/>
                  </a:cubicBezTo>
                  <a:cubicBezTo>
                    <a:pt x="36" y="607"/>
                    <a:pt x="37" y="606"/>
                    <a:pt x="36" y="606"/>
                  </a:cubicBezTo>
                  <a:cubicBezTo>
                    <a:pt x="36" y="605"/>
                    <a:pt x="35" y="605"/>
                    <a:pt x="35" y="605"/>
                  </a:cubicBezTo>
                  <a:cubicBezTo>
                    <a:pt x="35" y="604"/>
                    <a:pt x="35" y="604"/>
                    <a:pt x="36" y="604"/>
                  </a:cubicBezTo>
                  <a:cubicBezTo>
                    <a:pt x="34" y="604"/>
                    <a:pt x="34" y="604"/>
                    <a:pt x="33" y="604"/>
                  </a:cubicBezTo>
                  <a:cubicBezTo>
                    <a:pt x="31" y="603"/>
                    <a:pt x="31" y="603"/>
                    <a:pt x="29" y="603"/>
                  </a:cubicBezTo>
                  <a:cubicBezTo>
                    <a:pt x="28" y="603"/>
                    <a:pt x="27" y="602"/>
                    <a:pt x="25" y="601"/>
                  </a:cubicBezTo>
                  <a:cubicBezTo>
                    <a:pt x="23" y="600"/>
                    <a:pt x="22" y="599"/>
                    <a:pt x="21" y="598"/>
                  </a:cubicBezTo>
                  <a:cubicBezTo>
                    <a:pt x="21" y="596"/>
                    <a:pt x="21" y="596"/>
                    <a:pt x="19" y="595"/>
                  </a:cubicBezTo>
                  <a:cubicBezTo>
                    <a:pt x="18" y="595"/>
                    <a:pt x="17" y="595"/>
                    <a:pt x="17" y="595"/>
                  </a:cubicBezTo>
                  <a:cubicBezTo>
                    <a:pt x="15" y="594"/>
                    <a:pt x="14" y="590"/>
                    <a:pt x="12" y="588"/>
                  </a:cubicBezTo>
                  <a:cubicBezTo>
                    <a:pt x="12" y="588"/>
                    <a:pt x="11" y="587"/>
                    <a:pt x="11" y="586"/>
                  </a:cubicBezTo>
                  <a:cubicBezTo>
                    <a:pt x="11" y="585"/>
                    <a:pt x="12" y="584"/>
                    <a:pt x="12" y="583"/>
                  </a:cubicBezTo>
                  <a:cubicBezTo>
                    <a:pt x="13" y="581"/>
                    <a:pt x="13" y="579"/>
                    <a:pt x="13" y="577"/>
                  </a:cubicBezTo>
                  <a:cubicBezTo>
                    <a:pt x="13" y="576"/>
                    <a:pt x="12" y="576"/>
                    <a:pt x="13" y="575"/>
                  </a:cubicBezTo>
                  <a:cubicBezTo>
                    <a:pt x="14" y="575"/>
                    <a:pt x="15" y="575"/>
                    <a:pt x="16" y="575"/>
                  </a:cubicBezTo>
                  <a:cubicBezTo>
                    <a:pt x="15" y="577"/>
                    <a:pt x="14" y="579"/>
                    <a:pt x="15" y="581"/>
                  </a:cubicBezTo>
                  <a:cubicBezTo>
                    <a:pt x="16" y="581"/>
                    <a:pt x="16" y="577"/>
                    <a:pt x="18" y="577"/>
                  </a:cubicBezTo>
                  <a:cubicBezTo>
                    <a:pt x="19" y="578"/>
                    <a:pt x="19" y="579"/>
                    <a:pt x="20" y="579"/>
                  </a:cubicBezTo>
                  <a:cubicBezTo>
                    <a:pt x="20" y="580"/>
                    <a:pt x="23" y="582"/>
                    <a:pt x="24" y="582"/>
                  </a:cubicBezTo>
                  <a:cubicBezTo>
                    <a:pt x="26" y="582"/>
                    <a:pt x="22" y="580"/>
                    <a:pt x="22" y="579"/>
                  </a:cubicBezTo>
                  <a:cubicBezTo>
                    <a:pt x="22" y="577"/>
                    <a:pt x="28" y="577"/>
                    <a:pt x="29" y="575"/>
                  </a:cubicBezTo>
                  <a:cubicBezTo>
                    <a:pt x="28" y="575"/>
                    <a:pt x="26" y="575"/>
                    <a:pt x="25" y="575"/>
                  </a:cubicBezTo>
                  <a:cubicBezTo>
                    <a:pt x="23" y="575"/>
                    <a:pt x="22" y="577"/>
                    <a:pt x="21" y="577"/>
                  </a:cubicBezTo>
                  <a:cubicBezTo>
                    <a:pt x="21" y="577"/>
                    <a:pt x="21" y="576"/>
                    <a:pt x="21" y="576"/>
                  </a:cubicBezTo>
                  <a:cubicBezTo>
                    <a:pt x="21" y="575"/>
                    <a:pt x="20" y="575"/>
                    <a:pt x="20" y="574"/>
                  </a:cubicBezTo>
                  <a:cubicBezTo>
                    <a:pt x="20" y="572"/>
                    <a:pt x="20" y="572"/>
                    <a:pt x="21" y="571"/>
                  </a:cubicBezTo>
                  <a:cubicBezTo>
                    <a:pt x="22" y="571"/>
                    <a:pt x="21" y="570"/>
                    <a:pt x="22" y="570"/>
                  </a:cubicBezTo>
                  <a:cubicBezTo>
                    <a:pt x="22" y="569"/>
                    <a:pt x="23" y="569"/>
                    <a:pt x="23" y="568"/>
                  </a:cubicBezTo>
                  <a:cubicBezTo>
                    <a:pt x="25" y="566"/>
                    <a:pt x="26" y="565"/>
                    <a:pt x="28" y="564"/>
                  </a:cubicBezTo>
                  <a:cubicBezTo>
                    <a:pt x="27" y="564"/>
                    <a:pt x="25" y="563"/>
                    <a:pt x="24" y="563"/>
                  </a:cubicBezTo>
                  <a:cubicBezTo>
                    <a:pt x="22" y="562"/>
                    <a:pt x="22" y="562"/>
                    <a:pt x="23" y="561"/>
                  </a:cubicBezTo>
                  <a:cubicBezTo>
                    <a:pt x="24" y="560"/>
                    <a:pt x="25" y="558"/>
                    <a:pt x="26" y="557"/>
                  </a:cubicBezTo>
                  <a:cubicBezTo>
                    <a:pt x="27" y="556"/>
                    <a:pt x="29" y="556"/>
                    <a:pt x="30" y="555"/>
                  </a:cubicBezTo>
                  <a:cubicBezTo>
                    <a:pt x="29" y="555"/>
                    <a:pt x="28" y="556"/>
                    <a:pt x="27" y="555"/>
                  </a:cubicBezTo>
                  <a:cubicBezTo>
                    <a:pt x="27" y="554"/>
                    <a:pt x="27" y="552"/>
                    <a:pt x="27" y="551"/>
                  </a:cubicBezTo>
                  <a:cubicBezTo>
                    <a:pt x="24" y="552"/>
                    <a:pt x="25" y="560"/>
                    <a:pt x="20" y="558"/>
                  </a:cubicBezTo>
                  <a:cubicBezTo>
                    <a:pt x="17" y="557"/>
                    <a:pt x="18" y="555"/>
                    <a:pt x="16" y="558"/>
                  </a:cubicBezTo>
                  <a:cubicBezTo>
                    <a:pt x="15" y="559"/>
                    <a:pt x="13" y="560"/>
                    <a:pt x="12" y="561"/>
                  </a:cubicBezTo>
                  <a:cubicBezTo>
                    <a:pt x="12" y="563"/>
                    <a:pt x="10" y="566"/>
                    <a:pt x="9" y="563"/>
                  </a:cubicBezTo>
                  <a:cubicBezTo>
                    <a:pt x="9" y="562"/>
                    <a:pt x="10" y="561"/>
                    <a:pt x="10" y="561"/>
                  </a:cubicBezTo>
                  <a:cubicBezTo>
                    <a:pt x="9" y="561"/>
                    <a:pt x="9" y="562"/>
                    <a:pt x="8" y="562"/>
                  </a:cubicBezTo>
                  <a:cubicBezTo>
                    <a:pt x="5" y="561"/>
                    <a:pt x="7" y="556"/>
                    <a:pt x="7" y="554"/>
                  </a:cubicBezTo>
                  <a:cubicBezTo>
                    <a:pt x="7" y="553"/>
                    <a:pt x="9" y="549"/>
                    <a:pt x="10" y="552"/>
                  </a:cubicBezTo>
                  <a:cubicBezTo>
                    <a:pt x="10" y="553"/>
                    <a:pt x="8" y="556"/>
                    <a:pt x="10" y="556"/>
                  </a:cubicBezTo>
                  <a:cubicBezTo>
                    <a:pt x="13" y="556"/>
                    <a:pt x="12" y="553"/>
                    <a:pt x="12" y="552"/>
                  </a:cubicBezTo>
                  <a:cubicBezTo>
                    <a:pt x="12" y="551"/>
                    <a:pt x="14" y="550"/>
                    <a:pt x="15" y="550"/>
                  </a:cubicBezTo>
                  <a:cubicBezTo>
                    <a:pt x="16" y="551"/>
                    <a:pt x="15" y="551"/>
                    <a:pt x="16" y="551"/>
                  </a:cubicBezTo>
                  <a:cubicBezTo>
                    <a:pt x="16" y="551"/>
                    <a:pt x="16" y="552"/>
                    <a:pt x="17" y="552"/>
                  </a:cubicBezTo>
                  <a:cubicBezTo>
                    <a:pt x="18" y="552"/>
                    <a:pt x="18" y="552"/>
                    <a:pt x="18" y="551"/>
                  </a:cubicBezTo>
                  <a:cubicBezTo>
                    <a:pt x="18" y="551"/>
                    <a:pt x="17" y="550"/>
                    <a:pt x="18" y="548"/>
                  </a:cubicBezTo>
                  <a:cubicBezTo>
                    <a:pt x="18" y="547"/>
                    <a:pt x="19" y="547"/>
                    <a:pt x="20" y="547"/>
                  </a:cubicBezTo>
                  <a:cubicBezTo>
                    <a:pt x="21" y="547"/>
                    <a:pt x="26" y="546"/>
                    <a:pt x="25" y="545"/>
                  </a:cubicBezTo>
                  <a:cubicBezTo>
                    <a:pt x="24" y="543"/>
                    <a:pt x="21" y="546"/>
                    <a:pt x="20" y="546"/>
                  </a:cubicBezTo>
                  <a:cubicBezTo>
                    <a:pt x="20" y="545"/>
                    <a:pt x="20" y="545"/>
                    <a:pt x="20" y="544"/>
                  </a:cubicBezTo>
                  <a:cubicBezTo>
                    <a:pt x="18" y="544"/>
                    <a:pt x="18" y="546"/>
                    <a:pt x="16" y="546"/>
                  </a:cubicBezTo>
                  <a:cubicBezTo>
                    <a:pt x="16" y="544"/>
                    <a:pt x="14" y="543"/>
                    <a:pt x="15" y="541"/>
                  </a:cubicBezTo>
                  <a:cubicBezTo>
                    <a:pt x="17" y="539"/>
                    <a:pt x="18" y="540"/>
                    <a:pt x="20" y="539"/>
                  </a:cubicBezTo>
                  <a:cubicBezTo>
                    <a:pt x="21" y="538"/>
                    <a:pt x="20" y="537"/>
                    <a:pt x="21" y="536"/>
                  </a:cubicBezTo>
                  <a:cubicBezTo>
                    <a:pt x="22" y="535"/>
                    <a:pt x="25" y="534"/>
                    <a:pt x="26" y="533"/>
                  </a:cubicBezTo>
                  <a:cubicBezTo>
                    <a:pt x="26" y="532"/>
                    <a:pt x="24" y="533"/>
                    <a:pt x="24" y="533"/>
                  </a:cubicBezTo>
                  <a:cubicBezTo>
                    <a:pt x="22" y="530"/>
                    <a:pt x="24" y="529"/>
                    <a:pt x="26" y="527"/>
                  </a:cubicBezTo>
                  <a:cubicBezTo>
                    <a:pt x="27" y="525"/>
                    <a:pt x="28" y="523"/>
                    <a:pt x="31" y="522"/>
                  </a:cubicBezTo>
                  <a:cubicBezTo>
                    <a:pt x="31" y="521"/>
                    <a:pt x="36" y="518"/>
                    <a:pt x="33" y="518"/>
                  </a:cubicBezTo>
                  <a:cubicBezTo>
                    <a:pt x="32" y="518"/>
                    <a:pt x="31" y="519"/>
                    <a:pt x="30" y="520"/>
                  </a:cubicBezTo>
                  <a:cubicBezTo>
                    <a:pt x="29" y="520"/>
                    <a:pt x="28" y="520"/>
                    <a:pt x="27" y="521"/>
                  </a:cubicBezTo>
                  <a:cubicBezTo>
                    <a:pt x="24" y="519"/>
                    <a:pt x="24" y="522"/>
                    <a:pt x="24" y="524"/>
                  </a:cubicBezTo>
                  <a:cubicBezTo>
                    <a:pt x="24" y="524"/>
                    <a:pt x="23" y="526"/>
                    <a:pt x="23" y="527"/>
                  </a:cubicBezTo>
                  <a:cubicBezTo>
                    <a:pt x="22" y="528"/>
                    <a:pt x="22" y="527"/>
                    <a:pt x="21" y="527"/>
                  </a:cubicBezTo>
                  <a:cubicBezTo>
                    <a:pt x="20" y="528"/>
                    <a:pt x="20" y="529"/>
                    <a:pt x="19" y="531"/>
                  </a:cubicBezTo>
                  <a:cubicBezTo>
                    <a:pt x="19" y="532"/>
                    <a:pt x="18" y="532"/>
                    <a:pt x="18" y="533"/>
                  </a:cubicBezTo>
                  <a:cubicBezTo>
                    <a:pt x="18" y="534"/>
                    <a:pt x="18" y="536"/>
                    <a:pt x="17" y="537"/>
                  </a:cubicBezTo>
                  <a:cubicBezTo>
                    <a:pt x="16" y="537"/>
                    <a:pt x="15" y="537"/>
                    <a:pt x="15" y="537"/>
                  </a:cubicBezTo>
                  <a:cubicBezTo>
                    <a:pt x="15" y="536"/>
                    <a:pt x="16" y="535"/>
                    <a:pt x="16" y="535"/>
                  </a:cubicBezTo>
                  <a:cubicBezTo>
                    <a:pt x="16" y="534"/>
                    <a:pt x="16" y="533"/>
                    <a:pt x="16" y="532"/>
                  </a:cubicBezTo>
                  <a:cubicBezTo>
                    <a:pt x="16" y="531"/>
                    <a:pt x="17" y="530"/>
                    <a:pt x="16" y="530"/>
                  </a:cubicBezTo>
                  <a:cubicBezTo>
                    <a:pt x="15" y="529"/>
                    <a:pt x="14" y="531"/>
                    <a:pt x="13" y="531"/>
                  </a:cubicBezTo>
                  <a:cubicBezTo>
                    <a:pt x="13" y="531"/>
                    <a:pt x="13" y="530"/>
                    <a:pt x="14" y="530"/>
                  </a:cubicBezTo>
                  <a:cubicBezTo>
                    <a:pt x="14" y="529"/>
                    <a:pt x="14" y="528"/>
                    <a:pt x="14" y="527"/>
                  </a:cubicBezTo>
                  <a:cubicBezTo>
                    <a:pt x="14" y="527"/>
                    <a:pt x="15" y="524"/>
                    <a:pt x="15" y="523"/>
                  </a:cubicBezTo>
                  <a:cubicBezTo>
                    <a:pt x="13" y="523"/>
                    <a:pt x="12" y="528"/>
                    <a:pt x="11" y="529"/>
                  </a:cubicBezTo>
                  <a:cubicBezTo>
                    <a:pt x="11" y="530"/>
                    <a:pt x="10" y="531"/>
                    <a:pt x="9" y="531"/>
                  </a:cubicBezTo>
                  <a:cubicBezTo>
                    <a:pt x="8" y="531"/>
                    <a:pt x="8" y="529"/>
                    <a:pt x="7" y="528"/>
                  </a:cubicBezTo>
                  <a:cubicBezTo>
                    <a:pt x="8" y="527"/>
                    <a:pt x="5" y="526"/>
                    <a:pt x="5" y="525"/>
                  </a:cubicBezTo>
                  <a:cubicBezTo>
                    <a:pt x="5" y="523"/>
                    <a:pt x="6" y="522"/>
                    <a:pt x="7" y="522"/>
                  </a:cubicBezTo>
                  <a:cubicBezTo>
                    <a:pt x="7" y="520"/>
                    <a:pt x="7" y="516"/>
                    <a:pt x="9" y="518"/>
                  </a:cubicBezTo>
                  <a:cubicBezTo>
                    <a:pt x="10" y="518"/>
                    <a:pt x="11" y="521"/>
                    <a:pt x="12" y="521"/>
                  </a:cubicBezTo>
                  <a:cubicBezTo>
                    <a:pt x="14" y="522"/>
                    <a:pt x="15" y="519"/>
                    <a:pt x="15" y="518"/>
                  </a:cubicBezTo>
                  <a:cubicBezTo>
                    <a:pt x="16" y="516"/>
                    <a:pt x="17" y="515"/>
                    <a:pt x="16" y="512"/>
                  </a:cubicBezTo>
                  <a:cubicBezTo>
                    <a:pt x="15" y="505"/>
                    <a:pt x="12" y="515"/>
                    <a:pt x="10" y="513"/>
                  </a:cubicBezTo>
                  <a:cubicBezTo>
                    <a:pt x="10" y="512"/>
                    <a:pt x="10" y="510"/>
                    <a:pt x="10" y="509"/>
                  </a:cubicBezTo>
                  <a:cubicBezTo>
                    <a:pt x="10" y="509"/>
                    <a:pt x="8" y="506"/>
                    <a:pt x="7" y="506"/>
                  </a:cubicBezTo>
                  <a:cubicBezTo>
                    <a:pt x="8" y="505"/>
                    <a:pt x="11" y="504"/>
                    <a:pt x="10" y="503"/>
                  </a:cubicBezTo>
                  <a:cubicBezTo>
                    <a:pt x="10" y="503"/>
                    <a:pt x="5" y="506"/>
                    <a:pt x="5" y="504"/>
                  </a:cubicBezTo>
                  <a:cubicBezTo>
                    <a:pt x="3" y="504"/>
                    <a:pt x="3" y="504"/>
                    <a:pt x="2" y="502"/>
                  </a:cubicBezTo>
                  <a:cubicBezTo>
                    <a:pt x="2" y="502"/>
                    <a:pt x="1" y="500"/>
                    <a:pt x="1" y="500"/>
                  </a:cubicBezTo>
                  <a:cubicBezTo>
                    <a:pt x="1" y="498"/>
                    <a:pt x="2" y="497"/>
                    <a:pt x="3" y="496"/>
                  </a:cubicBezTo>
                  <a:cubicBezTo>
                    <a:pt x="4" y="494"/>
                    <a:pt x="5" y="496"/>
                    <a:pt x="7" y="496"/>
                  </a:cubicBezTo>
                  <a:cubicBezTo>
                    <a:pt x="7" y="497"/>
                    <a:pt x="9" y="496"/>
                    <a:pt x="9" y="497"/>
                  </a:cubicBezTo>
                  <a:cubicBezTo>
                    <a:pt x="10" y="497"/>
                    <a:pt x="10" y="497"/>
                    <a:pt x="10" y="497"/>
                  </a:cubicBezTo>
                  <a:cubicBezTo>
                    <a:pt x="11" y="497"/>
                    <a:pt x="11" y="496"/>
                    <a:pt x="11" y="496"/>
                  </a:cubicBezTo>
                  <a:cubicBezTo>
                    <a:pt x="12" y="495"/>
                    <a:pt x="13" y="495"/>
                    <a:pt x="14" y="495"/>
                  </a:cubicBezTo>
                  <a:cubicBezTo>
                    <a:pt x="15" y="495"/>
                    <a:pt x="15" y="494"/>
                    <a:pt x="16" y="494"/>
                  </a:cubicBezTo>
                  <a:cubicBezTo>
                    <a:pt x="17" y="496"/>
                    <a:pt x="18" y="494"/>
                    <a:pt x="19" y="493"/>
                  </a:cubicBezTo>
                  <a:cubicBezTo>
                    <a:pt x="21" y="493"/>
                    <a:pt x="22" y="494"/>
                    <a:pt x="23" y="494"/>
                  </a:cubicBezTo>
                  <a:cubicBezTo>
                    <a:pt x="25" y="495"/>
                    <a:pt x="25" y="494"/>
                    <a:pt x="26" y="495"/>
                  </a:cubicBezTo>
                  <a:cubicBezTo>
                    <a:pt x="26" y="495"/>
                    <a:pt x="26" y="496"/>
                    <a:pt x="26" y="496"/>
                  </a:cubicBezTo>
                  <a:cubicBezTo>
                    <a:pt x="27" y="497"/>
                    <a:pt x="27" y="496"/>
                    <a:pt x="28" y="496"/>
                  </a:cubicBezTo>
                  <a:cubicBezTo>
                    <a:pt x="28" y="496"/>
                    <a:pt x="28" y="496"/>
                    <a:pt x="28" y="496"/>
                  </a:cubicBezTo>
                  <a:cubicBezTo>
                    <a:pt x="29" y="496"/>
                    <a:pt x="29" y="495"/>
                    <a:pt x="30" y="495"/>
                  </a:cubicBezTo>
                  <a:cubicBezTo>
                    <a:pt x="30" y="494"/>
                    <a:pt x="31" y="493"/>
                    <a:pt x="32" y="493"/>
                  </a:cubicBezTo>
                  <a:cubicBezTo>
                    <a:pt x="34" y="491"/>
                    <a:pt x="36" y="491"/>
                    <a:pt x="38" y="493"/>
                  </a:cubicBezTo>
                  <a:cubicBezTo>
                    <a:pt x="39" y="494"/>
                    <a:pt x="41" y="497"/>
                    <a:pt x="40" y="498"/>
                  </a:cubicBezTo>
                  <a:cubicBezTo>
                    <a:pt x="39" y="499"/>
                    <a:pt x="37" y="499"/>
                    <a:pt x="37" y="501"/>
                  </a:cubicBezTo>
                  <a:cubicBezTo>
                    <a:pt x="38" y="501"/>
                    <a:pt x="40" y="499"/>
                    <a:pt x="42" y="500"/>
                  </a:cubicBezTo>
                  <a:cubicBezTo>
                    <a:pt x="43" y="501"/>
                    <a:pt x="42" y="503"/>
                    <a:pt x="43" y="503"/>
                  </a:cubicBezTo>
                  <a:cubicBezTo>
                    <a:pt x="46" y="499"/>
                    <a:pt x="37" y="494"/>
                    <a:pt x="45" y="493"/>
                  </a:cubicBezTo>
                  <a:cubicBezTo>
                    <a:pt x="46" y="493"/>
                    <a:pt x="47" y="494"/>
                    <a:pt x="48" y="494"/>
                  </a:cubicBezTo>
                  <a:cubicBezTo>
                    <a:pt x="49" y="494"/>
                    <a:pt x="48" y="493"/>
                    <a:pt x="48" y="492"/>
                  </a:cubicBezTo>
                  <a:cubicBezTo>
                    <a:pt x="49" y="491"/>
                    <a:pt x="54" y="491"/>
                    <a:pt x="54" y="490"/>
                  </a:cubicBezTo>
                  <a:cubicBezTo>
                    <a:pt x="54" y="490"/>
                    <a:pt x="49" y="488"/>
                    <a:pt x="48" y="488"/>
                  </a:cubicBezTo>
                  <a:cubicBezTo>
                    <a:pt x="48" y="486"/>
                    <a:pt x="48" y="483"/>
                    <a:pt x="49" y="481"/>
                  </a:cubicBezTo>
                  <a:cubicBezTo>
                    <a:pt x="50" y="480"/>
                    <a:pt x="52" y="479"/>
                    <a:pt x="51" y="478"/>
                  </a:cubicBezTo>
                  <a:cubicBezTo>
                    <a:pt x="49" y="478"/>
                    <a:pt x="47" y="481"/>
                    <a:pt x="46" y="482"/>
                  </a:cubicBezTo>
                  <a:cubicBezTo>
                    <a:pt x="45" y="484"/>
                    <a:pt x="45" y="485"/>
                    <a:pt x="46" y="487"/>
                  </a:cubicBezTo>
                  <a:cubicBezTo>
                    <a:pt x="46" y="489"/>
                    <a:pt x="47" y="490"/>
                    <a:pt x="45" y="491"/>
                  </a:cubicBezTo>
                  <a:cubicBezTo>
                    <a:pt x="43" y="492"/>
                    <a:pt x="40" y="491"/>
                    <a:pt x="38" y="490"/>
                  </a:cubicBezTo>
                  <a:cubicBezTo>
                    <a:pt x="37" y="489"/>
                    <a:pt x="34" y="489"/>
                    <a:pt x="33" y="488"/>
                  </a:cubicBezTo>
                  <a:cubicBezTo>
                    <a:pt x="32" y="487"/>
                    <a:pt x="35" y="484"/>
                    <a:pt x="34" y="482"/>
                  </a:cubicBezTo>
                  <a:cubicBezTo>
                    <a:pt x="33" y="482"/>
                    <a:pt x="33" y="484"/>
                    <a:pt x="33" y="485"/>
                  </a:cubicBezTo>
                  <a:cubicBezTo>
                    <a:pt x="32" y="486"/>
                    <a:pt x="31" y="486"/>
                    <a:pt x="30" y="487"/>
                  </a:cubicBezTo>
                  <a:cubicBezTo>
                    <a:pt x="29" y="489"/>
                    <a:pt x="32" y="494"/>
                    <a:pt x="28" y="492"/>
                  </a:cubicBezTo>
                  <a:cubicBezTo>
                    <a:pt x="27" y="492"/>
                    <a:pt x="26" y="491"/>
                    <a:pt x="25" y="490"/>
                  </a:cubicBezTo>
                  <a:cubicBezTo>
                    <a:pt x="24" y="490"/>
                    <a:pt x="23" y="491"/>
                    <a:pt x="22" y="491"/>
                  </a:cubicBezTo>
                  <a:cubicBezTo>
                    <a:pt x="22" y="491"/>
                    <a:pt x="22" y="490"/>
                    <a:pt x="22" y="490"/>
                  </a:cubicBezTo>
                  <a:cubicBezTo>
                    <a:pt x="21" y="489"/>
                    <a:pt x="20" y="490"/>
                    <a:pt x="20" y="490"/>
                  </a:cubicBezTo>
                  <a:cubicBezTo>
                    <a:pt x="19" y="490"/>
                    <a:pt x="17" y="492"/>
                    <a:pt x="17" y="490"/>
                  </a:cubicBezTo>
                  <a:cubicBezTo>
                    <a:pt x="16" y="490"/>
                    <a:pt x="15" y="491"/>
                    <a:pt x="14" y="492"/>
                  </a:cubicBezTo>
                  <a:cubicBezTo>
                    <a:pt x="13" y="492"/>
                    <a:pt x="12" y="492"/>
                    <a:pt x="11" y="492"/>
                  </a:cubicBezTo>
                  <a:cubicBezTo>
                    <a:pt x="11" y="493"/>
                    <a:pt x="11" y="493"/>
                    <a:pt x="10" y="494"/>
                  </a:cubicBezTo>
                  <a:cubicBezTo>
                    <a:pt x="10" y="494"/>
                    <a:pt x="5" y="493"/>
                    <a:pt x="4" y="492"/>
                  </a:cubicBezTo>
                  <a:cubicBezTo>
                    <a:pt x="4" y="491"/>
                    <a:pt x="6" y="491"/>
                    <a:pt x="4" y="489"/>
                  </a:cubicBezTo>
                  <a:cubicBezTo>
                    <a:pt x="4" y="488"/>
                    <a:pt x="3" y="489"/>
                    <a:pt x="2" y="488"/>
                  </a:cubicBezTo>
                  <a:cubicBezTo>
                    <a:pt x="0" y="487"/>
                    <a:pt x="5" y="485"/>
                    <a:pt x="6" y="484"/>
                  </a:cubicBezTo>
                  <a:cubicBezTo>
                    <a:pt x="6" y="485"/>
                    <a:pt x="6" y="487"/>
                    <a:pt x="7" y="487"/>
                  </a:cubicBezTo>
                  <a:cubicBezTo>
                    <a:pt x="8" y="486"/>
                    <a:pt x="7" y="485"/>
                    <a:pt x="8" y="484"/>
                  </a:cubicBezTo>
                  <a:cubicBezTo>
                    <a:pt x="9" y="483"/>
                    <a:pt x="11" y="484"/>
                    <a:pt x="12" y="483"/>
                  </a:cubicBezTo>
                  <a:cubicBezTo>
                    <a:pt x="11" y="482"/>
                    <a:pt x="8" y="483"/>
                    <a:pt x="6" y="483"/>
                  </a:cubicBezTo>
                  <a:cubicBezTo>
                    <a:pt x="5" y="484"/>
                    <a:pt x="0" y="485"/>
                    <a:pt x="2" y="482"/>
                  </a:cubicBezTo>
                  <a:cubicBezTo>
                    <a:pt x="3" y="481"/>
                    <a:pt x="6" y="479"/>
                    <a:pt x="7" y="479"/>
                  </a:cubicBezTo>
                  <a:cubicBezTo>
                    <a:pt x="9" y="479"/>
                    <a:pt x="10" y="480"/>
                    <a:pt x="11" y="480"/>
                  </a:cubicBezTo>
                  <a:cubicBezTo>
                    <a:pt x="13" y="479"/>
                    <a:pt x="14" y="479"/>
                    <a:pt x="16" y="478"/>
                  </a:cubicBezTo>
                  <a:cubicBezTo>
                    <a:pt x="14" y="478"/>
                    <a:pt x="12" y="479"/>
                    <a:pt x="10" y="479"/>
                  </a:cubicBezTo>
                  <a:cubicBezTo>
                    <a:pt x="8" y="479"/>
                    <a:pt x="6" y="477"/>
                    <a:pt x="5" y="476"/>
                  </a:cubicBezTo>
                  <a:cubicBezTo>
                    <a:pt x="6" y="475"/>
                    <a:pt x="7" y="476"/>
                    <a:pt x="8" y="475"/>
                  </a:cubicBezTo>
                  <a:cubicBezTo>
                    <a:pt x="8" y="473"/>
                    <a:pt x="7" y="473"/>
                    <a:pt x="5" y="472"/>
                  </a:cubicBezTo>
                  <a:cubicBezTo>
                    <a:pt x="4" y="472"/>
                    <a:pt x="1" y="473"/>
                    <a:pt x="0" y="471"/>
                  </a:cubicBezTo>
                  <a:cubicBezTo>
                    <a:pt x="0" y="469"/>
                    <a:pt x="2" y="468"/>
                    <a:pt x="3" y="467"/>
                  </a:cubicBezTo>
                  <a:cubicBezTo>
                    <a:pt x="3" y="469"/>
                    <a:pt x="4" y="468"/>
                    <a:pt x="5" y="467"/>
                  </a:cubicBezTo>
                  <a:cubicBezTo>
                    <a:pt x="5" y="466"/>
                    <a:pt x="5" y="465"/>
                    <a:pt x="6" y="465"/>
                  </a:cubicBezTo>
                  <a:cubicBezTo>
                    <a:pt x="6" y="464"/>
                    <a:pt x="7" y="464"/>
                    <a:pt x="7" y="464"/>
                  </a:cubicBezTo>
                  <a:cubicBezTo>
                    <a:pt x="7" y="463"/>
                    <a:pt x="7" y="463"/>
                    <a:pt x="7" y="462"/>
                  </a:cubicBezTo>
                  <a:cubicBezTo>
                    <a:pt x="8" y="461"/>
                    <a:pt x="9" y="461"/>
                    <a:pt x="11" y="461"/>
                  </a:cubicBezTo>
                  <a:cubicBezTo>
                    <a:pt x="11" y="461"/>
                    <a:pt x="11" y="461"/>
                    <a:pt x="11" y="461"/>
                  </a:cubicBezTo>
                  <a:cubicBezTo>
                    <a:pt x="11" y="462"/>
                    <a:pt x="14" y="461"/>
                    <a:pt x="14" y="461"/>
                  </a:cubicBezTo>
                  <a:cubicBezTo>
                    <a:pt x="17" y="462"/>
                    <a:pt x="14" y="462"/>
                    <a:pt x="14" y="464"/>
                  </a:cubicBezTo>
                  <a:cubicBezTo>
                    <a:pt x="15" y="464"/>
                    <a:pt x="19" y="462"/>
                    <a:pt x="20" y="463"/>
                  </a:cubicBezTo>
                  <a:cubicBezTo>
                    <a:pt x="21" y="464"/>
                    <a:pt x="19" y="466"/>
                    <a:pt x="19" y="467"/>
                  </a:cubicBezTo>
                  <a:cubicBezTo>
                    <a:pt x="20" y="466"/>
                    <a:pt x="21" y="464"/>
                    <a:pt x="22" y="464"/>
                  </a:cubicBezTo>
                  <a:cubicBezTo>
                    <a:pt x="23" y="464"/>
                    <a:pt x="23" y="466"/>
                    <a:pt x="24" y="466"/>
                  </a:cubicBezTo>
                  <a:cubicBezTo>
                    <a:pt x="25" y="465"/>
                    <a:pt x="24" y="464"/>
                    <a:pt x="26" y="464"/>
                  </a:cubicBezTo>
                  <a:cubicBezTo>
                    <a:pt x="27" y="464"/>
                    <a:pt x="28" y="465"/>
                    <a:pt x="30" y="465"/>
                  </a:cubicBezTo>
                  <a:cubicBezTo>
                    <a:pt x="31" y="465"/>
                    <a:pt x="32" y="464"/>
                    <a:pt x="33" y="463"/>
                  </a:cubicBezTo>
                  <a:cubicBezTo>
                    <a:pt x="33" y="463"/>
                    <a:pt x="37" y="463"/>
                    <a:pt x="36" y="462"/>
                  </a:cubicBezTo>
                  <a:cubicBezTo>
                    <a:pt x="35" y="461"/>
                    <a:pt x="32" y="463"/>
                    <a:pt x="30" y="463"/>
                  </a:cubicBezTo>
                  <a:cubicBezTo>
                    <a:pt x="29" y="463"/>
                    <a:pt x="28" y="462"/>
                    <a:pt x="26" y="462"/>
                  </a:cubicBezTo>
                  <a:cubicBezTo>
                    <a:pt x="25" y="462"/>
                    <a:pt x="24" y="463"/>
                    <a:pt x="23" y="462"/>
                  </a:cubicBezTo>
                  <a:cubicBezTo>
                    <a:pt x="22" y="462"/>
                    <a:pt x="20" y="462"/>
                    <a:pt x="19" y="461"/>
                  </a:cubicBezTo>
                  <a:cubicBezTo>
                    <a:pt x="18" y="460"/>
                    <a:pt x="16" y="460"/>
                    <a:pt x="14" y="459"/>
                  </a:cubicBezTo>
                  <a:cubicBezTo>
                    <a:pt x="11" y="459"/>
                    <a:pt x="10" y="459"/>
                    <a:pt x="7" y="460"/>
                  </a:cubicBezTo>
                  <a:cubicBezTo>
                    <a:pt x="5" y="460"/>
                    <a:pt x="5" y="460"/>
                    <a:pt x="4" y="458"/>
                  </a:cubicBezTo>
                  <a:cubicBezTo>
                    <a:pt x="3" y="458"/>
                    <a:pt x="1" y="456"/>
                    <a:pt x="3" y="456"/>
                  </a:cubicBezTo>
                  <a:cubicBezTo>
                    <a:pt x="5" y="455"/>
                    <a:pt x="4" y="458"/>
                    <a:pt x="6" y="458"/>
                  </a:cubicBezTo>
                  <a:cubicBezTo>
                    <a:pt x="7" y="458"/>
                    <a:pt x="8" y="457"/>
                    <a:pt x="8" y="456"/>
                  </a:cubicBezTo>
                  <a:cubicBezTo>
                    <a:pt x="8" y="454"/>
                    <a:pt x="7" y="453"/>
                    <a:pt x="5" y="452"/>
                  </a:cubicBezTo>
                  <a:cubicBezTo>
                    <a:pt x="4" y="452"/>
                    <a:pt x="3" y="452"/>
                    <a:pt x="3" y="450"/>
                  </a:cubicBezTo>
                  <a:cubicBezTo>
                    <a:pt x="3" y="449"/>
                    <a:pt x="4" y="449"/>
                    <a:pt x="5" y="449"/>
                  </a:cubicBezTo>
                  <a:cubicBezTo>
                    <a:pt x="7" y="448"/>
                    <a:pt x="7" y="451"/>
                    <a:pt x="8" y="452"/>
                  </a:cubicBezTo>
                  <a:cubicBezTo>
                    <a:pt x="8" y="453"/>
                    <a:pt x="10" y="456"/>
                    <a:pt x="11" y="456"/>
                  </a:cubicBezTo>
                  <a:cubicBezTo>
                    <a:pt x="14" y="455"/>
                    <a:pt x="11" y="453"/>
                    <a:pt x="10" y="452"/>
                  </a:cubicBezTo>
                  <a:cubicBezTo>
                    <a:pt x="9" y="450"/>
                    <a:pt x="11" y="449"/>
                    <a:pt x="13" y="450"/>
                  </a:cubicBezTo>
                  <a:cubicBezTo>
                    <a:pt x="14" y="450"/>
                    <a:pt x="15" y="453"/>
                    <a:pt x="16" y="453"/>
                  </a:cubicBezTo>
                  <a:cubicBezTo>
                    <a:pt x="17" y="453"/>
                    <a:pt x="16" y="451"/>
                    <a:pt x="15" y="450"/>
                  </a:cubicBezTo>
                  <a:cubicBezTo>
                    <a:pt x="16" y="450"/>
                    <a:pt x="19" y="449"/>
                    <a:pt x="19" y="450"/>
                  </a:cubicBezTo>
                  <a:cubicBezTo>
                    <a:pt x="19" y="452"/>
                    <a:pt x="18" y="453"/>
                    <a:pt x="17" y="456"/>
                  </a:cubicBezTo>
                  <a:cubicBezTo>
                    <a:pt x="18" y="455"/>
                    <a:pt x="19" y="454"/>
                    <a:pt x="20" y="453"/>
                  </a:cubicBezTo>
                  <a:cubicBezTo>
                    <a:pt x="21" y="452"/>
                    <a:pt x="20" y="452"/>
                    <a:pt x="22" y="453"/>
                  </a:cubicBezTo>
                  <a:cubicBezTo>
                    <a:pt x="23" y="453"/>
                    <a:pt x="27" y="456"/>
                    <a:pt x="28" y="454"/>
                  </a:cubicBezTo>
                  <a:cubicBezTo>
                    <a:pt x="28" y="453"/>
                    <a:pt x="25" y="453"/>
                    <a:pt x="25" y="453"/>
                  </a:cubicBezTo>
                  <a:cubicBezTo>
                    <a:pt x="24" y="452"/>
                    <a:pt x="23" y="451"/>
                    <a:pt x="22" y="450"/>
                  </a:cubicBezTo>
                  <a:cubicBezTo>
                    <a:pt x="21" y="448"/>
                    <a:pt x="21" y="446"/>
                    <a:pt x="23" y="444"/>
                  </a:cubicBezTo>
                  <a:cubicBezTo>
                    <a:pt x="25" y="443"/>
                    <a:pt x="27" y="442"/>
                    <a:pt x="29" y="444"/>
                  </a:cubicBezTo>
                  <a:cubicBezTo>
                    <a:pt x="30" y="446"/>
                    <a:pt x="32" y="450"/>
                    <a:pt x="31" y="453"/>
                  </a:cubicBezTo>
                  <a:cubicBezTo>
                    <a:pt x="34" y="452"/>
                    <a:pt x="32" y="447"/>
                    <a:pt x="31" y="445"/>
                  </a:cubicBezTo>
                  <a:cubicBezTo>
                    <a:pt x="31" y="444"/>
                    <a:pt x="28" y="442"/>
                    <a:pt x="30" y="441"/>
                  </a:cubicBezTo>
                  <a:cubicBezTo>
                    <a:pt x="31" y="440"/>
                    <a:pt x="31" y="442"/>
                    <a:pt x="32" y="442"/>
                  </a:cubicBezTo>
                  <a:cubicBezTo>
                    <a:pt x="33" y="442"/>
                    <a:pt x="32" y="441"/>
                    <a:pt x="33" y="440"/>
                  </a:cubicBezTo>
                  <a:cubicBezTo>
                    <a:pt x="34" y="437"/>
                    <a:pt x="37" y="441"/>
                    <a:pt x="38" y="442"/>
                  </a:cubicBezTo>
                  <a:cubicBezTo>
                    <a:pt x="40" y="445"/>
                    <a:pt x="41" y="447"/>
                    <a:pt x="40" y="450"/>
                  </a:cubicBezTo>
                  <a:cubicBezTo>
                    <a:pt x="39" y="450"/>
                    <a:pt x="39" y="452"/>
                    <a:pt x="40" y="453"/>
                  </a:cubicBezTo>
                  <a:cubicBezTo>
                    <a:pt x="41" y="454"/>
                    <a:pt x="42" y="453"/>
                    <a:pt x="43" y="453"/>
                  </a:cubicBezTo>
                  <a:cubicBezTo>
                    <a:pt x="43" y="453"/>
                    <a:pt x="45" y="453"/>
                    <a:pt x="45" y="453"/>
                  </a:cubicBezTo>
                  <a:cubicBezTo>
                    <a:pt x="46" y="452"/>
                    <a:pt x="44" y="451"/>
                    <a:pt x="43" y="451"/>
                  </a:cubicBezTo>
                  <a:cubicBezTo>
                    <a:pt x="42" y="451"/>
                    <a:pt x="42" y="452"/>
                    <a:pt x="41" y="450"/>
                  </a:cubicBezTo>
                  <a:cubicBezTo>
                    <a:pt x="41" y="450"/>
                    <a:pt x="42" y="447"/>
                    <a:pt x="42" y="446"/>
                  </a:cubicBezTo>
                  <a:cubicBezTo>
                    <a:pt x="43" y="446"/>
                    <a:pt x="44" y="447"/>
                    <a:pt x="45" y="447"/>
                  </a:cubicBezTo>
                  <a:cubicBezTo>
                    <a:pt x="46" y="446"/>
                    <a:pt x="46" y="446"/>
                    <a:pt x="47" y="446"/>
                  </a:cubicBezTo>
                  <a:cubicBezTo>
                    <a:pt x="47" y="446"/>
                    <a:pt x="47" y="447"/>
                    <a:pt x="48" y="447"/>
                  </a:cubicBezTo>
                  <a:cubicBezTo>
                    <a:pt x="49" y="447"/>
                    <a:pt x="49" y="446"/>
                    <a:pt x="48" y="445"/>
                  </a:cubicBezTo>
                  <a:cubicBezTo>
                    <a:pt x="47" y="444"/>
                    <a:pt x="46" y="444"/>
                    <a:pt x="45" y="444"/>
                  </a:cubicBezTo>
                  <a:cubicBezTo>
                    <a:pt x="41" y="444"/>
                    <a:pt x="41" y="442"/>
                    <a:pt x="39" y="440"/>
                  </a:cubicBezTo>
                  <a:cubicBezTo>
                    <a:pt x="38" y="438"/>
                    <a:pt x="35" y="436"/>
                    <a:pt x="33" y="435"/>
                  </a:cubicBezTo>
                  <a:cubicBezTo>
                    <a:pt x="32" y="434"/>
                    <a:pt x="30" y="435"/>
                    <a:pt x="28" y="434"/>
                  </a:cubicBezTo>
                  <a:cubicBezTo>
                    <a:pt x="26" y="434"/>
                    <a:pt x="25" y="432"/>
                    <a:pt x="27" y="431"/>
                  </a:cubicBezTo>
                  <a:cubicBezTo>
                    <a:pt x="28" y="430"/>
                    <a:pt x="31" y="430"/>
                    <a:pt x="32" y="431"/>
                  </a:cubicBezTo>
                  <a:cubicBezTo>
                    <a:pt x="33" y="432"/>
                    <a:pt x="32" y="433"/>
                    <a:pt x="34" y="432"/>
                  </a:cubicBezTo>
                  <a:cubicBezTo>
                    <a:pt x="35" y="432"/>
                    <a:pt x="35" y="430"/>
                    <a:pt x="36" y="430"/>
                  </a:cubicBezTo>
                  <a:cubicBezTo>
                    <a:pt x="37" y="430"/>
                    <a:pt x="38" y="432"/>
                    <a:pt x="39" y="432"/>
                  </a:cubicBezTo>
                  <a:cubicBezTo>
                    <a:pt x="40" y="432"/>
                    <a:pt x="39" y="428"/>
                    <a:pt x="42" y="430"/>
                  </a:cubicBezTo>
                  <a:cubicBezTo>
                    <a:pt x="43" y="430"/>
                    <a:pt x="42" y="433"/>
                    <a:pt x="44" y="433"/>
                  </a:cubicBezTo>
                  <a:cubicBezTo>
                    <a:pt x="44" y="433"/>
                    <a:pt x="44" y="431"/>
                    <a:pt x="44" y="431"/>
                  </a:cubicBezTo>
                  <a:cubicBezTo>
                    <a:pt x="46" y="430"/>
                    <a:pt x="51" y="434"/>
                    <a:pt x="52" y="435"/>
                  </a:cubicBezTo>
                  <a:cubicBezTo>
                    <a:pt x="52" y="435"/>
                    <a:pt x="52" y="434"/>
                    <a:pt x="53" y="434"/>
                  </a:cubicBezTo>
                  <a:cubicBezTo>
                    <a:pt x="53" y="433"/>
                    <a:pt x="54" y="433"/>
                    <a:pt x="54" y="433"/>
                  </a:cubicBezTo>
                  <a:cubicBezTo>
                    <a:pt x="53" y="432"/>
                    <a:pt x="51" y="433"/>
                    <a:pt x="51" y="430"/>
                  </a:cubicBezTo>
                  <a:cubicBezTo>
                    <a:pt x="53" y="428"/>
                    <a:pt x="55" y="427"/>
                    <a:pt x="59" y="427"/>
                  </a:cubicBezTo>
                  <a:cubicBezTo>
                    <a:pt x="60" y="427"/>
                    <a:pt x="64" y="428"/>
                    <a:pt x="62" y="425"/>
                  </a:cubicBezTo>
                  <a:cubicBezTo>
                    <a:pt x="60" y="424"/>
                    <a:pt x="57" y="425"/>
                    <a:pt x="55" y="426"/>
                  </a:cubicBezTo>
                  <a:cubicBezTo>
                    <a:pt x="54" y="426"/>
                    <a:pt x="47" y="429"/>
                    <a:pt x="49" y="426"/>
                  </a:cubicBezTo>
                  <a:cubicBezTo>
                    <a:pt x="49" y="425"/>
                    <a:pt x="51" y="425"/>
                    <a:pt x="50" y="424"/>
                  </a:cubicBezTo>
                  <a:cubicBezTo>
                    <a:pt x="49" y="424"/>
                    <a:pt x="47" y="425"/>
                    <a:pt x="46" y="425"/>
                  </a:cubicBezTo>
                  <a:cubicBezTo>
                    <a:pt x="45" y="425"/>
                    <a:pt x="39" y="426"/>
                    <a:pt x="41" y="424"/>
                  </a:cubicBezTo>
                  <a:cubicBezTo>
                    <a:pt x="42" y="422"/>
                    <a:pt x="47" y="423"/>
                    <a:pt x="44" y="421"/>
                  </a:cubicBezTo>
                  <a:cubicBezTo>
                    <a:pt x="43" y="420"/>
                    <a:pt x="38" y="419"/>
                    <a:pt x="39" y="417"/>
                  </a:cubicBezTo>
                  <a:cubicBezTo>
                    <a:pt x="41" y="416"/>
                    <a:pt x="43" y="414"/>
                    <a:pt x="46" y="414"/>
                  </a:cubicBezTo>
                  <a:cubicBezTo>
                    <a:pt x="47" y="414"/>
                    <a:pt x="47" y="415"/>
                    <a:pt x="48" y="416"/>
                  </a:cubicBezTo>
                  <a:cubicBezTo>
                    <a:pt x="48" y="416"/>
                    <a:pt x="48" y="417"/>
                    <a:pt x="49" y="418"/>
                  </a:cubicBezTo>
                  <a:cubicBezTo>
                    <a:pt x="50" y="419"/>
                    <a:pt x="52" y="416"/>
                    <a:pt x="54" y="416"/>
                  </a:cubicBezTo>
                  <a:cubicBezTo>
                    <a:pt x="56" y="415"/>
                    <a:pt x="56" y="416"/>
                    <a:pt x="54" y="417"/>
                  </a:cubicBezTo>
                  <a:cubicBezTo>
                    <a:pt x="56" y="418"/>
                    <a:pt x="58" y="416"/>
                    <a:pt x="60" y="416"/>
                  </a:cubicBezTo>
                  <a:cubicBezTo>
                    <a:pt x="62" y="416"/>
                    <a:pt x="62" y="418"/>
                    <a:pt x="63" y="420"/>
                  </a:cubicBezTo>
                  <a:cubicBezTo>
                    <a:pt x="64" y="422"/>
                    <a:pt x="65" y="423"/>
                    <a:pt x="67" y="425"/>
                  </a:cubicBezTo>
                  <a:cubicBezTo>
                    <a:pt x="68" y="426"/>
                    <a:pt x="70" y="429"/>
                    <a:pt x="71" y="429"/>
                  </a:cubicBezTo>
                  <a:cubicBezTo>
                    <a:pt x="72" y="428"/>
                    <a:pt x="70" y="426"/>
                    <a:pt x="69" y="425"/>
                  </a:cubicBezTo>
                  <a:cubicBezTo>
                    <a:pt x="68" y="423"/>
                    <a:pt x="66" y="422"/>
                    <a:pt x="65" y="421"/>
                  </a:cubicBezTo>
                  <a:cubicBezTo>
                    <a:pt x="64" y="419"/>
                    <a:pt x="64" y="417"/>
                    <a:pt x="62" y="415"/>
                  </a:cubicBezTo>
                  <a:cubicBezTo>
                    <a:pt x="61" y="414"/>
                    <a:pt x="59" y="413"/>
                    <a:pt x="60" y="412"/>
                  </a:cubicBezTo>
                  <a:cubicBezTo>
                    <a:pt x="60" y="411"/>
                    <a:pt x="61" y="410"/>
                    <a:pt x="62" y="410"/>
                  </a:cubicBezTo>
                  <a:cubicBezTo>
                    <a:pt x="63" y="410"/>
                    <a:pt x="62" y="411"/>
                    <a:pt x="62" y="412"/>
                  </a:cubicBezTo>
                  <a:cubicBezTo>
                    <a:pt x="63" y="414"/>
                    <a:pt x="65" y="414"/>
                    <a:pt x="66" y="415"/>
                  </a:cubicBezTo>
                  <a:cubicBezTo>
                    <a:pt x="67" y="417"/>
                    <a:pt x="70" y="423"/>
                    <a:pt x="73" y="422"/>
                  </a:cubicBezTo>
                  <a:cubicBezTo>
                    <a:pt x="74" y="420"/>
                    <a:pt x="70" y="419"/>
                    <a:pt x="70" y="417"/>
                  </a:cubicBezTo>
                  <a:cubicBezTo>
                    <a:pt x="69" y="415"/>
                    <a:pt x="71" y="416"/>
                    <a:pt x="72" y="416"/>
                  </a:cubicBezTo>
                  <a:cubicBezTo>
                    <a:pt x="72" y="414"/>
                    <a:pt x="68" y="414"/>
                    <a:pt x="67" y="413"/>
                  </a:cubicBezTo>
                  <a:cubicBezTo>
                    <a:pt x="66" y="413"/>
                    <a:pt x="63" y="410"/>
                    <a:pt x="65" y="409"/>
                  </a:cubicBezTo>
                  <a:cubicBezTo>
                    <a:pt x="65" y="413"/>
                    <a:pt x="67" y="409"/>
                    <a:pt x="68" y="409"/>
                  </a:cubicBezTo>
                  <a:cubicBezTo>
                    <a:pt x="70" y="408"/>
                    <a:pt x="71" y="410"/>
                    <a:pt x="73" y="410"/>
                  </a:cubicBezTo>
                  <a:cubicBezTo>
                    <a:pt x="73" y="409"/>
                    <a:pt x="73" y="408"/>
                    <a:pt x="72" y="408"/>
                  </a:cubicBezTo>
                  <a:cubicBezTo>
                    <a:pt x="74" y="407"/>
                    <a:pt x="75" y="407"/>
                    <a:pt x="77" y="406"/>
                  </a:cubicBezTo>
                  <a:cubicBezTo>
                    <a:pt x="76" y="405"/>
                    <a:pt x="75" y="405"/>
                    <a:pt x="74" y="405"/>
                  </a:cubicBezTo>
                  <a:cubicBezTo>
                    <a:pt x="72" y="405"/>
                    <a:pt x="72" y="405"/>
                    <a:pt x="71" y="404"/>
                  </a:cubicBezTo>
                  <a:cubicBezTo>
                    <a:pt x="71" y="403"/>
                    <a:pt x="70" y="403"/>
                    <a:pt x="70" y="402"/>
                  </a:cubicBezTo>
                  <a:cubicBezTo>
                    <a:pt x="71" y="401"/>
                    <a:pt x="74" y="401"/>
                    <a:pt x="75" y="400"/>
                  </a:cubicBezTo>
                  <a:cubicBezTo>
                    <a:pt x="74" y="399"/>
                    <a:pt x="72" y="399"/>
                    <a:pt x="74" y="397"/>
                  </a:cubicBezTo>
                  <a:cubicBezTo>
                    <a:pt x="74" y="397"/>
                    <a:pt x="76" y="395"/>
                    <a:pt x="77" y="396"/>
                  </a:cubicBezTo>
                  <a:cubicBezTo>
                    <a:pt x="78" y="396"/>
                    <a:pt x="77" y="397"/>
                    <a:pt x="78" y="397"/>
                  </a:cubicBezTo>
                  <a:cubicBezTo>
                    <a:pt x="80" y="397"/>
                    <a:pt x="79" y="395"/>
                    <a:pt x="80" y="395"/>
                  </a:cubicBezTo>
                  <a:cubicBezTo>
                    <a:pt x="81" y="395"/>
                    <a:pt x="82" y="397"/>
                    <a:pt x="82" y="398"/>
                  </a:cubicBezTo>
                  <a:cubicBezTo>
                    <a:pt x="82" y="398"/>
                    <a:pt x="81" y="401"/>
                    <a:pt x="82" y="401"/>
                  </a:cubicBezTo>
                  <a:cubicBezTo>
                    <a:pt x="82" y="401"/>
                    <a:pt x="84" y="400"/>
                    <a:pt x="84" y="400"/>
                  </a:cubicBezTo>
                  <a:cubicBezTo>
                    <a:pt x="86" y="399"/>
                    <a:pt x="87" y="399"/>
                    <a:pt x="89" y="398"/>
                  </a:cubicBezTo>
                  <a:cubicBezTo>
                    <a:pt x="88" y="398"/>
                    <a:pt x="84" y="399"/>
                    <a:pt x="84" y="396"/>
                  </a:cubicBezTo>
                  <a:cubicBezTo>
                    <a:pt x="85" y="395"/>
                    <a:pt x="88" y="395"/>
                    <a:pt x="89" y="395"/>
                  </a:cubicBezTo>
                  <a:cubicBezTo>
                    <a:pt x="89" y="394"/>
                    <a:pt x="89" y="394"/>
                    <a:pt x="89" y="394"/>
                  </a:cubicBezTo>
                  <a:cubicBezTo>
                    <a:pt x="88" y="393"/>
                    <a:pt x="85" y="395"/>
                    <a:pt x="85" y="392"/>
                  </a:cubicBezTo>
                  <a:cubicBezTo>
                    <a:pt x="85" y="390"/>
                    <a:pt x="88" y="389"/>
                    <a:pt x="88" y="392"/>
                  </a:cubicBezTo>
                  <a:cubicBezTo>
                    <a:pt x="89" y="391"/>
                    <a:pt x="89" y="390"/>
                    <a:pt x="90" y="390"/>
                  </a:cubicBezTo>
                  <a:cubicBezTo>
                    <a:pt x="91" y="391"/>
                    <a:pt x="92" y="390"/>
                    <a:pt x="91" y="388"/>
                  </a:cubicBezTo>
                  <a:cubicBezTo>
                    <a:pt x="91" y="387"/>
                    <a:pt x="93" y="386"/>
                    <a:pt x="94" y="387"/>
                  </a:cubicBezTo>
                  <a:cubicBezTo>
                    <a:pt x="94" y="387"/>
                    <a:pt x="95" y="389"/>
                    <a:pt x="95" y="389"/>
                  </a:cubicBezTo>
                  <a:cubicBezTo>
                    <a:pt x="96" y="391"/>
                    <a:pt x="96" y="392"/>
                    <a:pt x="96" y="393"/>
                  </a:cubicBezTo>
                  <a:cubicBezTo>
                    <a:pt x="98" y="395"/>
                    <a:pt x="98" y="396"/>
                    <a:pt x="97" y="399"/>
                  </a:cubicBezTo>
                  <a:cubicBezTo>
                    <a:pt x="96" y="402"/>
                    <a:pt x="98" y="399"/>
                    <a:pt x="99" y="399"/>
                  </a:cubicBezTo>
                  <a:cubicBezTo>
                    <a:pt x="99" y="399"/>
                    <a:pt x="101" y="401"/>
                    <a:pt x="102" y="401"/>
                  </a:cubicBezTo>
                  <a:cubicBezTo>
                    <a:pt x="102" y="401"/>
                    <a:pt x="103" y="401"/>
                    <a:pt x="103" y="401"/>
                  </a:cubicBezTo>
                  <a:cubicBezTo>
                    <a:pt x="104" y="402"/>
                    <a:pt x="104" y="403"/>
                    <a:pt x="104" y="403"/>
                  </a:cubicBezTo>
                  <a:cubicBezTo>
                    <a:pt x="105" y="403"/>
                    <a:pt x="105" y="401"/>
                    <a:pt x="104" y="401"/>
                  </a:cubicBezTo>
                  <a:cubicBezTo>
                    <a:pt x="104" y="400"/>
                    <a:pt x="103" y="400"/>
                    <a:pt x="103" y="399"/>
                  </a:cubicBezTo>
                  <a:cubicBezTo>
                    <a:pt x="102" y="399"/>
                    <a:pt x="101" y="398"/>
                    <a:pt x="101" y="398"/>
                  </a:cubicBezTo>
                  <a:cubicBezTo>
                    <a:pt x="101" y="397"/>
                    <a:pt x="101" y="396"/>
                    <a:pt x="102" y="395"/>
                  </a:cubicBezTo>
                  <a:cubicBezTo>
                    <a:pt x="103" y="395"/>
                    <a:pt x="104" y="395"/>
                    <a:pt x="106" y="395"/>
                  </a:cubicBezTo>
                  <a:cubicBezTo>
                    <a:pt x="107" y="396"/>
                    <a:pt x="108" y="395"/>
                    <a:pt x="110" y="395"/>
                  </a:cubicBezTo>
                  <a:cubicBezTo>
                    <a:pt x="110" y="395"/>
                    <a:pt x="110" y="396"/>
                    <a:pt x="110" y="396"/>
                  </a:cubicBezTo>
                  <a:cubicBezTo>
                    <a:pt x="111" y="396"/>
                    <a:pt x="112" y="395"/>
                    <a:pt x="114" y="395"/>
                  </a:cubicBezTo>
                  <a:cubicBezTo>
                    <a:pt x="114" y="396"/>
                    <a:pt x="114" y="396"/>
                    <a:pt x="115" y="396"/>
                  </a:cubicBezTo>
                  <a:cubicBezTo>
                    <a:pt x="116" y="396"/>
                    <a:pt x="117" y="395"/>
                    <a:pt x="118" y="394"/>
                  </a:cubicBezTo>
                  <a:cubicBezTo>
                    <a:pt x="117" y="394"/>
                    <a:pt x="117" y="394"/>
                    <a:pt x="116" y="394"/>
                  </a:cubicBezTo>
                  <a:cubicBezTo>
                    <a:pt x="116" y="392"/>
                    <a:pt x="114" y="393"/>
                    <a:pt x="115" y="391"/>
                  </a:cubicBezTo>
                  <a:cubicBezTo>
                    <a:pt x="115" y="391"/>
                    <a:pt x="118" y="389"/>
                    <a:pt x="116" y="388"/>
                  </a:cubicBezTo>
                  <a:cubicBezTo>
                    <a:pt x="115" y="388"/>
                    <a:pt x="115" y="390"/>
                    <a:pt x="114" y="390"/>
                  </a:cubicBezTo>
                  <a:cubicBezTo>
                    <a:pt x="112" y="390"/>
                    <a:pt x="113" y="389"/>
                    <a:pt x="114" y="388"/>
                  </a:cubicBezTo>
                  <a:cubicBezTo>
                    <a:pt x="114" y="387"/>
                    <a:pt x="116" y="385"/>
                    <a:pt x="117" y="384"/>
                  </a:cubicBezTo>
                  <a:cubicBezTo>
                    <a:pt x="118" y="384"/>
                    <a:pt x="119" y="383"/>
                    <a:pt x="119" y="383"/>
                  </a:cubicBezTo>
                  <a:cubicBezTo>
                    <a:pt x="120" y="383"/>
                    <a:pt x="120" y="383"/>
                    <a:pt x="121" y="383"/>
                  </a:cubicBezTo>
                  <a:cubicBezTo>
                    <a:pt x="122" y="384"/>
                    <a:pt x="122" y="383"/>
                    <a:pt x="123" y="382"/>
                  </a:cubicBezTo>
                  <a:cubicBezTo>
                    <a:pt x="124" y="381"/>
                    <a:pt x="125" y="381"/>
                    <a:pt x="126" y="380"/>
                  </a:cubicBezTo>
                  <a:cubicBezTo>
                    <a:pt x="127" y="380"/>
                    <a:pt x="127" y="379"/>
                    <a:pt x="128" y="379"/>
                  </a:cubicBezTo>
                  <a:cubicBezTo>
                    <a:pt x="128" y="377"/>
                    <a:pt x="122" y="377"/>
                    <a:pt x="121" y="377"/>
                  </a:cubicBezTo>
                  <a:cubicBezTo>
                    <a:pt x="121" y="376"/>
                    <a:pt x="121" y="375"/>
                    <a:pt x="122" y="375"/>
                  </a:cubicBezTo>
                  <a:cubicBezTo>
                    <a:pt x="123" y="374"/>
                    <a:pt x="124" y="374"/>
                    <a:pt x="125" y="373"/>
                  </a:cubicBezTo>
                  <a:cubicBezTo>
                    <a:pt x="126" y="373"/>
                    <a:pt x="128" y="372"/>
                    <a:pt x="128" y="371"/>
                  </a:cubicBezTo>
                  <a:cubicBezTo>
                    <a:pt x="128" y="370"/>
                    <a:pt x="126" y="371"/>
                    <a:pt x="125" y="370"/>
                  </a:cubicBezTo>
                  <a:cubicBezTo>
                    <a:pt x="124" y="369"/>
                    <a:pt x="126" y="368"/>
                    <a:pt x="125" y="367"/>
                  </a:cubicBezTo>
                  <a:cubicBezTo>
                    <a:pt x="124" y="368"/>
                    <a:pt x="123" y="369"/>
                    <a:pt x="122" y="370"/>
                  </a:cubicBezTo>
                  <a:cubicBezTo>
                    <a:pt x="121" y="371"/>
                    <a:pt x="120" y="372"/>
                    <a:pt x="118" y="373"/>
                  </a:cubicBezTo>
                  <a:cubicBezTo>
                    <a:pt x="116" y="374"/>
                    <a:pt x="111" y="376"/>
                    <a:pt x="110" y="379"/>
                  </a:cubicBezTo>
                  <a:cubicBezTo>
                    <a:pt x="112" y="379"/>
                    <a:pt x="114" y="377"/>
                    <a:pt x="116" y="376"/>
                  </a:cubicBezTo>
                  <a:cubicBezTo>
                    <a:pt x="119" y="375"/>
                    <a:pt x="120" y="378"/>
                    <a:pt x="118" y="380"/>
                  </a:cubicBezTo>
                  <a:cubicBezTo>
                    <a:pt x="117" y="382"/>
                    <a:pt x="115" y="383"/>
                    <a:pt x="114" y="384"/>
                  </a:cubicBezTo>
                  <a:cubicBezTo>
                    <a:pt x="112" y="385"/>
                    <a:pt x="112" y="386"/>
                    <a:pt x="111" y="387"/>
                  </a:cubicBezTo>
                  <a:cubicBezTo>
                    <a:pt x="109" y="389"/>
                    <a:pt x="104" y="390"/>
                    <a:pt x="101" y="392"/>
                  </a:cubicBezTo>
                  <a:cubicBezTo>
                    <a:pt x="99" y="393"/>
                    <a:pt x="99" y="392"/>
                    <a:pt x="98" y="390"/>
                  </a:cubicBezTo>
                  <a:cubicBezTo>
                    <a:pt x="97" y="389"/>
                    <a:pt x="95" y="388"/>
                    <a:pt x="95" y="386"/>
                  </a:cubicBezTo>
                  <a:cubicBezTo>
                    <a:pt x="95" y="384"/>
                    <a:pt x="102" y="383"/>
                    <a:pt x="101" y="381"/>
                  </a:cubicBezTo>
                  <a:cubicBezTo>
                    <a:pt x="100" y="379"/>
                    <a:pt x="95" y="384"/>
                    <a:pt x="93" y="384"/>
                  </a:cubicBezTo>
                  <a:cubicBezTo>
                    <a:pt x="92" y="385"/>
                    <a:pt x="91" y="386"/>
                    <a:pt x="91" y="384"/>
                  </a:cubicBezTo>
                  <a:cubicBezTo>
                    <a:pt x="91" y="382"/>
                    <a:pt x="93" y="382"/>
                    <a:pt x="94" y="381"/>
                  </a:cubicBezTo>
                  <a:cubicBezTo>
                    <a:pt x="93" y="381"/>
                    <a:pt x="91" y="381"/>
                    <a:pt x="90" y="380"/>
                  </a:cubicBezTo>
                  <a:cubicBezTo>
                    <a:pt x="92" y="378"/>
                    <a:pt x="94" y="378"/>
                    <a:pt x="97" y="377"/>
                  </a:cubicBezTo>
                  <a:cubicBezTo>
                    <a:pt x="98" y="376"/>
                    <a:pt x="99" y="375"/>
                    <a:pt x="100" y="374"/>
                  </a:cubicBezTo>
                  <a:cubicBezTo>
                    <a:pt x="100" y="374"/>
                    <a:pt x="102" y="374"/>
                    <a:pt x="103" y="373"/>
                  </a:cubicBezTo>
                  <a:cubicBezTo>
                    <a:pt x="101" y="371"/>
                    <a:pt x="100" y="371"/>
                    <a:pt x="99" y="368"/>
                  </a:cubicBezTo>
                  <a:cubicBezTo>
                    <a:pt x="99" y="366"/>
                    <a:pt x="101" y="365"/>
                    <a:pt x="102" y="367"/>
                  </a:cubicBezTo>
                  <a:cubicBezTo>
                    <a:pt x="103" y="367"/>
                    <a:pt x="103" y="365"/>
                    <a:pt x="103" y="365"/>
                  </a:cubicBezTo>
                  <a:cubicBezTo>
                    <a:pt x="104" y="364"/>
                    <a:pt x="103" y="363"/>
                    <a:pt x="103" y="362"/>
                  </a:cubicBezTo>
                  <a:cubicBezTo>
                    <a:pt x="104" y="359"/>
                    <a:pt x="106" y="362"/>
                    <a:pt x="107" y="360"/>
                  </a:cubicBezTo>
                  <a:cubicBezTo>
                    <a:pt x="107" y="359"/>
                    <a:pt x="105" y="359"/>
                    <a:pt x="106" y="358"/>
                  </a:cubicBezTo>
                  <a:cubicBezTo>
                    <a:pt x="107" y="358"/>
                    <a:pt x="108" y="358"/>
                    <a:pt x="109" y="358"/>
                  </a:cubicBezTo>
                  <a:cubicBezTo>
                    <a:pt x="109" y="357"/>
                    <a:pt x="108" y="356"/>
                    <a:pt x="109" y="356"/>
                  </a:cubicBezTo>
                  <a:cubicBezTo>
                    <a:pt x="109" y="355"/>
                    <a:pt x="110" y="355"/>
                    <a:pt x="111" y="355"/>
                  </a:cubicBezTo>
                  <a:cubicBezTo>
                    <a:pt x="111" y="354"/>
                    <a:pt x="112" y="354"/>
                    <a:pt x="112" y="353"/>
                  </a:cubicBezTo>
                  <a:cubicBezTo>
                    <a:pt x="110" y="353"/>
                    <a:pt x="109" y="352"/>
                    <a:pt x="108" y="352"/>
                  </a:cubicBezTo>
                  <a:cubicBezTo>
                    <a:pt x="108" y="350"/>
                    <a:pt x="109" y="351"/>
                    <a:pt x="110" y="351"/>
                  </a:cubicBezTo>
                  <a:cubicBezTo>
                    <a:pt x="112" y="352"/>
                    <a:pt x="111" y="353"/>
                    <a:pt x="114" y="352"/>
                  </a:cubicBezTo>
                  <a:cubicBezTo>
                    <a:pt x="115" y="354"/>
                    <a:pt x="118" y="353"/>
                    <a:pt x="115" y="351"/>
                  </a:cubicBezTo>
                  <a:cubicBezTo>
                    <a:pt x="115" y="351"/>
                    <a:pt x="113" y="351"/>
                    <a:pt x="113" y="350"/>
                  </a:cubicBezTo>
                  <a:cubicBezTo>
                    <a:pt x="113" y="349"/>
                    <a:pt x="116" y="350"/>
                    <a:pt x="116" y="350"/>
                  </a:cubicBezTo>
                  <a:cubicBezTo>
                    <a:pt x="117" y="348"/>
                    <a:pt x="118" y="348"/>
                    <a:pt x="119" y="347"/>
                  </a:cubicBezTo>
                  <a:cubicBezTo>
                    <a:pt x="119" y="346"/>
                    <a:pt x="117" y="345"/>
                    <a:pt x="118" y="344"/>
                  </a:cubicBezTo>
                  <a:cubicBezTo>
                    <a:pt x="118" y="344"/>
                    <a:pt x="120" y="343"/>
                    <a:pt x="120" y="344"/>
                  </a:cubicBezTo>
                  <a:cubicBezTo>
                    <a:pt x="121" y="344"/>
                    <a:pt x="121" y="346"/>
                    <a:pt x="121" y="347"/>
                  </a:cubicBezTo>
                  <a:cubicBezTo>
                    <a:pt x="121" y="347"/>
                    <a:pt x="122" y="347"/>
                    <a:pt x="122" y="348"/>
                  </a:cubicBezTo>
                  <a:cubicBezTo>
                    <a:pt x="122" y="349"/>
                    <a:pt x="122" y="350"/>
                    <a:pt x="122" y="350"/>
                  </a:cubicBezTo>
                  <a:cubicBezTo>
                    <a:pt x="123" y="352"/>
                    <a:pt x="124" y="350"/>
                    <a:pt x="126" y="351"/>
                  </a:cubicBezTo>
                  <a:cubicBezTo>
                    <a:pt x="126" y="352"/>
                    <a:pt x="124" y="354"/>
                    <a:pt x="125" y="355"/>
                  </a:cubicBezTo>
                  <a:cubicBezTo>
                    <a:pt x="125" y="357"/>
                    <a:pt x="127" y="352"/>
                    <a:pt x="127" y="352"/>
                  </a:cubicBezTo>
                  <a:cubicBezTo>
                    <a:pt x="127" y="352"/>
                    <a:pt x="127" y="351"/>
                    <a:pt x="127" y="350"/>
                  </a:cubicBezTo>
                  <a:cubicBezTo>
                    <a:pt x="128" y="350"/>
                    <a:pt x="129" y="351"/>
                    <a:pt x="130" y="350"/>
                  </a:cubicBezTo>
                  <a:cubicBezTo>
                    <a:pt x="131" y="349"/>
                    <a:pt x="130" y="349"/>
                    <a:pt x="128" y="348"/>
                  </a:cubicBezTo>
                  <a:cubicBezTo>
                    <a:pt x="129" y="347"/>
                    <a:pt x="134" y="345"/>
                    <a:pt x="133" y="344"/>
                  </a:cubicBezTo>
                  <a:cubicBezTo>
                    <a:pt x="133" y="343"/>
                    <a:pt x="130" y="344"/>
                    <a:pt x="131" y="342"/>
                  </a:cubicBezTo>
                  <a:cubicBezTo>
                    <a:pt x="130" y="342"/>
                    <a:pt x="129" y="344"/>
                    <a:pt x="129" y="344"/>
                  </a:cubicBezTo>
                  <a:cubicBezTo>
                    <a:pt x="129" y="344"/>
                    <a:pt x="129" y="343"/>
                    <a:pt x="129" y="343"/>
                  </a:cubicBezTo>
                  <a:cubicBezTo>
                    <a:pt x="128" y="342"/>
                    <a:pt x="128" y="342"/>
                    <a:pt x="127" y="342"/>
                  </a:cubicBezTo>
                  <a:cubicBezTo>
                    <a:pt x="127" y="341"/>
                    <a:pt x="127" y="340"/>
                    <a:pt x="127" y="339"/>
                  </a:cubicBezTo>
                  <a:cubicBezTo>
                    <a:pt x="128" y="337"/>
                    <a:pt x="127" y="338"/>
                    <a:pt x="128" y="338"/>
                  </a:cubicBezTo>
                  <a:cubicBezTo>
                    <a:pt x="129" y="337"/>
                    <a:pt x="131" y="337"/>
                    <a:pt x="131" y="337"/>
                  </a:cubicBezTo>
                  <a:cubicBezTo>
                    <a:pt x="131" y="336"/>
                    <a:pt x="131" y="335"/>
                    <a:pt x="131" y="335"/>
                  </a:cubicBezTo>
                  <a:cubicBezTo>
                    <a:pt x="132" y="335"/>
                    <a:pt x="136" y="336"/>
                    <a:pt x="135" y="333"/>
                  </a:cubicBezTo>
                  <a:cubicBezTo>
                    <a:pt x="134" y="332"/>
                    <a:pt x="132" y="333"/>
                    <a:pt x="134" y="332"/>
                  </a:cubicBezTo>
                  <a:cubicBezTo>
                    <a:pt x="133" y="330"/>
                    <a:pt x="133" y="330"/>
                    <a:pt x="131" y="329"/>
                  </a:cubicBezTo>
                  <a:cubicBezTo>
                    <a:pt x="131" y="326"/>
                    <a:pt x="133" y="328"/>
                    <a:pt x="135" y="326"/>
                  </a:cubicBezTo>
                  <a:cubicBezTo>
                    <a:pt x="135" y="326"/>
                    <a:pt x="135" y="325"/>
                    <a:pt x="136" y="324"/>
                  </a:cubicBezTo>
                  <a:cubicBezTo>
                    <a:pt x="136" y="323"/>
                    <a:pt x="138" y="322"/>
                    <a:pt x="139" y="321"/>
                  </a:cubicBezTo>
                  <a:cubicBezTo>
                    <a:pt x="139" y="324"/>
                    <a:pt x="142" y="323"/>
                    <a:pt x="143" y="322"/>
                  </a:cubicBezTo>
                  <a:cubicBezTo>
                    <a:pt x="144" y="321"/>
                    <a:pt x="146" y="321"/>
                    <a:pt x="147" y="321"/>
                  </a:cubicBezTo>
                  <a:cubicBezTo>
                    <a:pt x="149" y="321"/>
                    <a:pt x="150" y="320"/>
                    <a:pt x="151" y="319"/>
                  </a:cubicBezTo>
                  <a:cubicBezTo>
                    <a:pt x="153" y="317"/>
                    <a:pt x="156" y="313"/>
                    <a:pt x="157" y="310"/>
                  </a:cubicBezTo>
                  <a:cubicBezTo>
                    <a:pt x="154" y="309"/>
                    <a:pt x="152" y="313"/>
                    <a:pt x="151" y="315"/>
                  </a:cubicBezTo>
                  <a:cubicBezTo>
                    <a:pt x="149" y="317"/>
                    <a:pt x="149" y="319"/>
                    <a:pt x="145" y="318"/>
                  </a:cubicBezTo>
                  <a:cubicBezTo>
                    <a:pt x="146" y="318"/>
                    <a:pt x="145" y="317"/>
                    <a:pt x="145" y="317"/>
                  </a:cubicBezTo>
                  <a:cubicBezTo>
                    <a:pt x="146" y="316"/>
                    <a:pt x="147" y="317"/>
                    <a:pt x="147" y="316"/>
                  </a:cubicBezTo>
                  <a:cubicBezTo>
                    <a:pt x="148" y="316"/>
                    <a:pt x="147" y="314"/>
                    <a:pt x="146" y="314"/>
                  </a:cubicBezTo>
                  <a:cubicBezTo>
                    <a:pt x="146" y="313"/>
                    <a:pt x="145" y="314"/>
                    <a:pt x="145" y="313"/>
                  </a:cubicBezTo>
                  <a:cubicBezTo>
                    <a:pt x="145" y="313"/>
                    <a:pt x="146" y="312"/>
                    <a:pt x="146" y="312"/>
                  </a:cubicBezTo>
                  <a:cubicBezTo>
                    <a:pt x="146" y="311"/>
                    <a:pt x="147" y="309"/>
                    <a:pt x="148" y="308"/>
                  </a:cubicBezTo>
                  <a:cubicBezTo>
                    <a:pt x="148" y="307"/>
                    <a:pt x="148" y="306"/>
                    <a:pt x="149" y="305"/>
                  </a:cubicBezTo>
                  <a:cubicBezTo>
                    <a:pt x="150" y="304"/>
                    <a:pt x="151" y="305"/>
                    <a:pt x="151" y="303"/>
                  </a:cubicBezTo>
                  <a:cubicBezTo>
                    <a:pt x="151" y="302"/>
                    <a:pt x="151" y="298"/>
                    <a:pt x="150" y="298"/>
                  </a:cubicBezTo>
                  <a:cubicBezTo>
                    <a:pt x="149" y="297"/>
                    <a:pt x="148" y="299"/>
                    <a:pt x="147" y="300"/>
                  </a:cubicBezTo>
                  <a:cubicBezTo>
                    <a:pt x="146" y="299"/>
                    <a:pt x="145" y="296"/>
                    <a:pt x="146" y="295"/>
                  </a:cubicBezTo>
                  <a:cubicBezTo>
                    <a:pt x="146" y="294"/>
                    <a:pt x="148" y="291"/>
                    <a:pt x="149" y="291"/>
                  </a:cubicBezTo>
                  <a:cubicBezTo>
                    <a:pt x="149" y="292"/>
                    <a:pt x="150" y="295"/>
                    <a:pt x="151" y="295"/>
                  </a:cubicBezTo>
                  <a:cubicBezTo>
                    <a:pt x="154" y="297"/>
                    <a:pt x="153" y="294"/>
                    <a:pt x="152" y="293"/>
                  </a:cubicBezTo>
                  <a:cubicBezTo>
                    <a:pt x="152" y="292"/>
                    <a:pt x="149" y="291"/>
                    <a:pt x="150" y="289"/>
                  </a:cubicBezTo>
                  <a:cubicBezTo>
                    <a:pt x="150" y="289"/>
                    <a:pt x="151" y="289"/>
                    <a:pt x="152" y="289"/>
                  </a:cubicBezTo>
                  <a:cubicBezTo>
                    <a:pt x="153" y="287"/>
                    <a:pt x="152" y="287"/>
                    <a:pt x="151" y="286"/>
                  </a:cubicBezTo>
                  <a:cubicBezTo>
                    <a:pt x="151" y="284"/>
                    <a:pt x="152" y="282"/>
                    <a:pt x="154" y="281"/>
                  </a:cubicBezTo>
                  <a:cubicBezTo>
                    <a:pt x="156" y="279"/>
                    <a:pt x="157" y="282"/>
                    <a:pt x="159" y="282"/>
                  </a:cubicBezTo>
                  <a:cubicBezTo>
                    <a:pt x="159" y="284"/>
                    <a:pt x="161" y="284"/>
                    <a:pt x="162" y="285"/>
                  </a:cubicBezTo>
                  <a:cubicBezTo>
                    <a:pt x="162" y="283"/>
                    <a:pt x="161" y="281"/>
                    <a:pt x="159" y="280"/>
                  </a:cubicBezTo>
                  <a:cubicBezTo>
                    <a:pt x="158" y="279"/>
                    <a:pt x="157" y="278"/>
                    <a:pt x="158" y="276"/>
                  </a:cubicBezTo>
                  <a:cubicBezTo>
                    <a:pt x="157" y="275"/>
                    <a:pt x="154" y="276"/>
                    <a:pt x="153" y="275"/>
                  </a:cubicBezTo>
                  <a:cubicBezTo>
                    <a:pt x="152" y="274"/>
                    <a:pt x="154" y="272"/>
                    <a:pt x="155" y="272"/>
                  </a:cubicBezTo>
                  <a:cubicBezTo>
                    <a:pt x="157" y="271"/>
                    <a:pt x="159" y="272"/>
                    <a:pt x="161" y="271"/>
                  </a:cubicBezTo>
                  <a:cubicBezTo>
                    <a:pt x="162" y="270"/>
                    <a:pt x="164" y="268"/>
                    <a:pt x="165" y="267"/>
                  </a:cubicBezTo>
                  <a:cubicBezTo>
                    <a:pt x="166" y="267"/>
                    <a:pt x="167" y="267"/>
                    <a:pt x="168" y="267"/>
                  </a:cubicBezTo>
                  <a:cubicBezTo>
                    <a:pt x="168" y="268"/>
                    <a:pt x="167" y="268"/>
                    <a:pt x="167" y="269"/>
                  </a:cubicBezTo>
                  <a:cubicBezTo>
                    <a:pt x="167" y="269"/>
                    <a:pt x="168" y="269"/>
                    <a:pt x="168" y="270"/>
                  </a:cubicBezTo>
                  <a:cubicBezTo>
                    <a:pt x="168" y="270"/>
                    <a:pt x="168" y="271"/>
                    <a:pt x="168" y="272"/>
                  </a:cubicBezTo>
                  <a:cubicBezTo>
                    <a:pt x="168" y="276"/>
                    <a:pt x="170" y="270"/>
                    <a:pt x="172" y="270"/>
                  </a:cubicBezTo>
                  <a:cubicBezTo>
                    <a:pt x="172" y="269"/>
                    <a:pt x="171" y="269"/>
                    <a:pt x="171" y="267"/>
                  </a:cubicBezTo>
                  <a:cubicBezTo>
                    <a:pt x="171" y="266"/>
                    <a:pt x="172" y="266"/>
                    <a:pt x="173" y="266"/>
                  </a:cubicBezTo>
                  <a:cubicBezTo>
                    <a:pt x="174" y="267"/>
                    <a:pt x="173" y="268"/>
                    <a:pt x="175" y="267"/>
                  </a:cubicBezTo>
                  <a:cubicBezTo>
                    <a:pt x="176" y="267"/>
                    <a:pt x="177" y="266"/>
                    <a:pt x="178" y="266"/>
                  </a:cubicBezTo>
                  <a:cubicBezTo>
                    <a:pt x="179" y="265"/>
                    <a:pt x="180" y="265"/>
                    <a:pt x="180" y="264"/>
                  </a:cubicBezTo>
                  <a:cubicBezTo>
                    <a:pt x="181" y="263"/>
                    <a:pt x="181" y="262"/>
                    <a:pt x="179" y="262"/>
                  </a:cubicBezTo>
                  <a:cubicBezTo>
                    <a:pt x="178" y="262"/>
                    <a:pt x="178" y="264"/>
                    <a:pt x="177" y="265"/>
                  </a:cubicBezTo>
                  <a:cubicBezTo>
                    <a:pt x="176" y="265"/>
                    <a:pt x="175" y="265"/>
                    <a:pt x="174" y="265"/>
                  </a:cubicBezTo>
                  <a:cubicBezTo>
                    <a:pt x="174" y="262"/>
                    <a:pt x="171" y="265"/>
                    <a:pt x="170" y="265"/>
                  </a:cubicBezTo>
                  <a:cubicBezTo>
                    <a:pt x="170" y="264"/>
                    <a:pt x="166" y="260"/>
                    <a:pt x="165" y="260"/>
                  </a:cubicBezTo>
                  <a:cubicBezTo>
                    <a:pt x="163" y="261"/>
                    <a:pt x="164" y="264"/>
                    <a:pt x="161" y="264"/>
                  </a:cubicBezTo>
                  <a:cubicBezTo>
                    <a:pt x="161" y="261"/>
                    <a:pt x="161" y="263"/>
                    <a:pt x="159" y="262"/>
                  </a:cubicBezTo>
                  <a:cubicBezTo>
                    <a:pt x="158" y="262"/>
                    <a:pt x="159" y="261"/>
                    <a:pt x="160" y="260"/>
                  </a:cubicBezTo>
                  <a:cubicBezTo>
                    <a:pt x="163" y="257"/>
                    <a:pt x="161" y="255"/>
                    <a:pt x="158" y="253"/>
                  </a:cubicBezTo>
                  <a:cubicBezTo>
                    <a:pt x="159" y="252"/>
                    <a:pt x="161" y="251"/>
                    <a:pt x="162" y="252"/>
                  </a:cubicBezTo>
                  <a:cubicBezTo>
                    <a:pt x="164" y="254"/>
                    <a:pt x="162" y="255"/>
                    <a:pt x="165" y="255"/>
                  </a:cubicBezTo>
                  <a:cubicBezTo>
                    <a:pt x="165" y="254"/>
                    <a:pt x="163" y="253"/>
                    <a:pt x="165" y="252"/>
                  </a:cubicBezTo>
                  <a:cubicBezTo>
                    <a:pt x="167" y="251"/>
                    <a:pt x="169" y="252"/>
                    <a:pt x="171" y="253"/>
                  </a:cubicBezTo>
                  <a:cubicBezTo>
                    <a:pt x="170" y="252"/>
                    <a:pt x="168" y="251"/>
                    <a:pt x="168" y="250"/>
                  </a:cubicBezTo>
                  <a:cubicBezTo>
                    <a:pt x="169" y="248"/>
                    <a:pt x="172" y="249"/>
                    <a:pt x="173" y="249"/>
                  </a:cubicBezTo>
                  <a:cubicBezTo>
                    <a:pt x="170" y="246"/>
                    <a:pt x="165" y="251"/>
                    <a:pt x="163" y="251"/>
                  </a:cubicBezTo>
                  <a:cubicBezTo>
                    <a:pt x="162" y="250"/>
                    <a:pt x="164" y="249"/>
                    <a:pt x="164" y="248"/>
                  </a:cubicBezTo>
                  <a:cubicBezTo>
                    <a:pt x="165" y="248"/>
                    <a:pt x="165" y="247"/>
                    <a:pt x="166" y="247"/>
                  </a:cubicBezTo>
                  <a:cubicBezTo>
                    <a:pt x="166" y="247"/>
                    <a:pt x="168" y="246"/>
                    <a:pt x="168" y="246"/>
                  </a:cubicBezTo>
                  <a:cubicBezTo>
                    <a:pt x="169" y="245"/>
                    <a:pt x="164" y="243"/>
                    <a:pt x="163" y="243"/>
                  </a:cubicBezTo>
                  <a:cubicBezTo>
                    <a:pt x="163" y="242"/>
                    <a:pt x="167" y="243"/>
                    <a:pt x="168" y="243"/>
                  </a:cubicBezTo>
                  <a:cubicBezTo>
                    <a:pt x="169" y="244"/>
                    <a:pt x="170" y="244"/>
                    <a:pt x="172" y="244"/>
                  </a:cubicBezTo>
                  <a:cubicBezTo>
                    <a:pt x="172" y="244"/>
                    <a:pt x="173" y="243"/>
                    <a:pt x="173" y="243"/>
                  </a:cubicBezTo>
                  <a:cubicBezTo>
                    <a:pt x="174" y="243"/>
                    <a:pt x="175" y="243"/>
                    <a:pt x="176" y="243"/>
                  </a:cubicBezTo>
                  <a:cubicBezTo>
                    <a:pt x="175" y="240"/>
                    <a:pt x="171" y="243"/>
                    <a:pt x="172" y="239"/>
                  </a:cubicBezTo>
                  <a:cubicBezTo>
                    <a:pt x="171" y="239"/>
                    <a:pt x="169" y="240"/>
                    <a:pt x="169" y="239"/>
                  </a:cubicBezTo>
                  <a:cubicBezTo>
                    <a:pt x="169" y="238"/>
                    <a:pt x="170" y="238"/>
                    <a:pt x="171" y="238"/>
                  </a:cubicBezTo>
                  <a:cubicBezTo>
                    <a:pt x="172" y="239"/>
                    <a:pt x="175" y="240"/>
                    <a:pt x="174" y="239"/>
                  </a:cubicBezTo>
                  <a:cubicBezTo>
                    <a:pt x="174" y="238"/>
                    <a:pt x="172" y="237"/>
                    <a:pt x="172" y="236"/>
                  </a:cubicBezTo>
                  <a:cubicBezTo>
                    <a:pt x="171" y="234"/>
                    <a:pt x="170" y="234"/>
                    <a:pt x="168" y="233"/>
                  </a:cubicBezTo>
                  <a:cubicBezTo>
                    <a:pt x="169" y="231"/>
                    <a:pt x="172" y="232"/>
                    <a:pt x="173" y="231"/>
                  </a:cubicBezTo>
                  <a:cubicBezTo>
                    <a:pt x="173" y="231"/>
                    <a:pt x="174" y="231"/>
                    <a:pt x="174" y="231"/>
                  </a:cubicBezTo>
                  <a:cubicBezTo>
                    <a:pt x="174" y="230"/>
                    <a:pt x="175" y="230"/>
                    <a:pt x="175" y="230"/>
                  </a:cubicBezTo>
                  <a:cubicBezTo>
                    <a:pt x="176" y="230"/>
                    <a:pt x="176" y="229"/>
                    <a:pt x="177" y="228"/>
                  </a:cubicBezTo>
                  <a:cubicBezTo>
                    <a:pt x="177" y="229"/>
                    <a:pt x="175" y="232"/>
                    <a:pt x="177" y="232"/>
                  </a:cubicBezTo>
                  <a:cubicBezTo>
                    <a:pt x="179" y="231"/>
                    <a:pt x="177" y="228"/>
                    <a:pt x="178" y="227"/>
                  </a:cubicBezTo>
                  <a:cubicBezTo>
                    <a:pt x="180" y="227"/>
                    <a:pt x="179" y="230"/>
                    <a:pt x="180" y="230"/>
                  </a:cubicBezTo>
                  <a:cubicBezTo>
                    <a:pt x="181" y="231"/>
                    <a:pt x="183" y="228"/>
                    <a:pt x="183" y="227"/>
                  </a:cubicBezTo>
                  <a:cubicBezTo>
                    <a:pt x="185" y="226"/>
                    <a:pt x="187" y="227"/>
                    <a:pt x="189" y="228"/>
                  </a:cubicBezTo>
                  <a:cubicBezTo>
                    <a:pt x="190" y="225"/>
                    <a:pt x="184" y="226"/>
                    <a:pt x="184" y="224"/>
                  </a:cubicBezTo>
                  <a:cubicBezTo>
                    <a:pt x="184" y="224"/>
                    <a:pt x="184" y="223"/>
                    <a:pt x="185" y="223"/>
                  </a:cubicBezTo>
                  <a:cubicBezTo>
                    <a:pt x="185" y="222"/>
                    <a:pt x="185" y="221"/>
                    <a:pt x="186" y="221"/>
                  </a:cubicBezTo>
                  <a:cubicBezTo>
                    <a:pt x="186" y="223"/>
                    <a:pt x="186" y="222"/>
                    <a:pt x="188" y="222"/>
                  </a:cubicBezTo>
                  <a:cubicBezTo>
                    <a:pt x="189" y="221"/>
                    <a:pt x="189" y="221"/>
                    <a:pt x="190" y="221"/>
                  </a:cubicBezTo>
                  <a:cubicBezTo>
                    <a:pt x="191" y="221"/>
                    <a:pt x="191" y="223"/>
                    <a:pt x="192" y="222"/>
                  </a:cubicBezTo>
                  <a:cubicBezTo>
                    <a:pt x="192" y="221"/>
                    <a:pt x="191" y="221"/>
                    <a:pt x="191" y="220"/>
                  </a:cubicBezTo>
                  <a:cubicBezTo>
                    <a:pt x="191" y="219"/>
                    <a:pt x="192" y="219"/>
                    <a:pt x="193" y="219"/>
                  </a:cubicBezTo>
                  <a:cubicBezTo>
                    <a:pt x="196" y="218"/>
                    <a:pt x="195" y="220"/>
                    <a:pt x="195" y="222"/>
                  </a:cubicBezTo>
                  <a:cubicBezTo>
                    <a:pt x="197" y="225"/>
                    <a:pt x="196" y="221"/>
                    <a:pt x="197" y="220"/>
                  </a:cubicBezTo>
                  <a:cubicBezTo>
                    <a:pt x="198" y="218"/>
                    <a:pt x="200" y="219"/>
                    <a:pt x="202" y="219"/>
                  </a:cubicBezTo>
                  <a:cubicBezTo>
                    <a:pt x="202" y="220"/>
                    <a:pt x="204" y="220"/>
                    <a:pt x="204" y="220"/>
                  </a:cubicBezTo>
                  <a:cubicBezTo>
                    <a:pt x="204" y="221"/>
                    <a:pt x="203" y="225"/>
                    <a:pt x="205" y="225"/>
                  </a:cubicBezTo>
                  <a:cubicBezTo>
                    <a:pt x="206" y="225"/>
                    <a:pt x="206" y="224"/>
                    <a:pt x="206" y="223"/>
                  </a:cubicBezTo>
                  <a:cubicBezTo>
                    <a:pt x="207" y="222"/>
                    <a:pt x="207" y="221"/>
                    <a:pt x="206" y="221"/>
                  </a:cubicBezTo>
                  <a:cubicBezTo>
                    <a:pt x="206" y="220"/>
                    <a:pt x="205" y="220"/>
                    <a:pt x="205" y="219"/>
                  </a:cubicBezTo>
                  <a:cubicBezTo>
                    <a:pt x="205" y="218"/>
                    <a:pt x="207" y="219"/>
                    <a:pt x="208" y="219"/>
                  </a:cubicBezTo>
                  <a:cubicBezTo>
                    <a:pt x="209" y="220"/>
                    <a:pt x="213" y="221"/>
                    <a:pt x="210" y="219"/>
                  </a:cubicBezTo>
                  <a:cubicBezTo>
                    <a:pt x="207" y="217"/>
                    <a:pt x="203" y="217"/>
                    <a:pt x="200" y="217"/>
                  </a:cubicBezTo>
                  <a:cubicBezTo>
                    <a:pt x="200" y="215"/>
                    <a:pt x="200" y="215"/>
                    <a:pt x="201" y="213"/>
                  </a:cubicBezTo>
                  <a:cubicBezTo>
                    <a:pt x="199" y="213"/>
                    <a:pt x="198" y="214"/>
                    <a:pt x="197" y="215"/>
                  </a:cubicBezTo>
                  <a:cubicBezTo>
                    <a:pt x="196" y="215"/>
                    <a:pt x="195" y="215"/>
                    <a:pt x="194" y="215"/>
                  </a:cubicBezTo>
                  <a:cubicBezTo>
                    <a:pt x="193" y="216"/>
                    <a:pt x="192" y="218"/>
                    <a:pt x="190" y="218"/>
                  </a:cubicBezTo>
                  <a:cubicBezTo>
                    <a:pt x="190" y="217"/>
                    <a:pt x="191" y="217"/>
                    <a:pt x="191" y="216"/>
                  </a:cubicBezTo>
                  <a:cubicBezTo>
                    <a:pt x="190" y="215"/>
                    <a:pt x="187" y="217"/>
                    <a:pt x="185" y="216"/>
                  </a:cubicBezTo>
                  <a:cubicBezTo>
                    <a:pt x="186" y="215"/>
                    <a:pt x="187" y="213"/>
                    <a:pt x="188" y="211"/>
                  </a:cubicBezTo>
                  <a:cubicBezTo>
                    <a:pt x="189" y="210"/>
                    <a:pt x="189" y="208"/>
                    <a:pt x="191" y="207"/>
                  </a:cubicBezTo>
                  <a:cubicBezTo>
                    <a:pt x="193" y="207"/>
                    <a:pt x="192" y="209"/>
                    <a:pt x="194" y="209"/>
                  </a:cubicBezTo>
                  <a:cubicBezTo>
                    <a:pt x="195" y="210"/>
                    <a:pt x="198" y="208"/>
                    <a:pt x="199" y="207"/>
                  </a:cubicBezTo>
                  <a:cubicBezTo>
                    <a:pt x="197" y="206"/>
                    <a:pt x="197" y="207"/>
                    <a:pt x="198" y="206"/>
                  </a:cubicBezTo>
                  <a:cubicBezTo>
                    <a:pt x="198" y="205"/>
                    <a:pt x="200" y="204"/>
                    <a:pt x="200" y="204"/>
                  </a:cubicBezTo>
                  <a:cubicBezTo>
                    <a:pt x="200" y="205"/>
                    <a:pt x="200" y="207"/>
                    <a:pt x="201" y="207"/>
                  </a:cubicBezTo>
                  <a:cubicBezTo>
                    <a:pt x="202" y="207"/>
                    <a:pt x="202" y="205"/>
                    <a:pt x="202" y="205"/>
                  </a:cubicBezTo>
                  <a:cubicBezTo>
                    <a:pt x="203" y="204"/>
                    <a:pt x="206" y="205"/>
                    <a:pt x="206" y="205"/>
                  </a:cubicBezTo>
                  <a:cubicBezTo>
                    <a:pt x="207" y="206"/>
                    <a:pt x="207" y="208"/>
                    <a:pt x="207" y="209"/>
                  </a:cubicBezTo>
                  <a:cubicBezTo>
                    <a:pt x="207" y="210"/>
                    <a:pt x="211" y="217"/>
                    <a:pt x="211" y="213"/>
                  </a:cubicBezTo>
                  <a:cubicBezTo>
                    <a:pt x="211" y="212"/>
                    <a:pt x="210" y="211"/>
                    <a:pt x="209" y="210"/>
                  </a:cubicBezTo>
                  <a:cubicBezTo>
                    <a:pt x="208" y="209"/>
                    <a:pt x="208" y="207"/>
                    <a:pt x="208" y="206"/>
                  </a:cubicBezTo>
                  <a:cubicBezTo>
                    <a:pt x="208" y="205"/>
                    <a:pt x="209" y="203"/>
                    <a:pt x="210" y="203"/>
                  </a:cubicBezTo>
                  <a:cubicBezTo>
                    <a:pt x="211" y="202"/>
                    <a:pt x="213" y="202"/>
                    <a:pt x="213" y="202"/>
                  </a:cubicBezTo>
                  <a:cubicBezTo>
                    <a:pt x="214" y="201"/>
                    <a:pt x="214" y="200"/>
                    <a:pt x="213" y="200"/>
                  </a:cubicBezTo>
                  <a:cubicBezTo>
                    <a:pt x="212" y="199"/>
                    <a:pt x="210" y="200"/>
                    <a:pt x="210" y="201"/>
                  </a:cubicBezTo>
                  <a:cubicBezTo>
                    <a:pt x="209" y="202"/>
                    <a:pt x="208" y="203"/>
                    <a:pt x="207" y="203"/>
                  </a:cubicBezTo>
                  <a:cubicBezTo>
                    <a:pt x="206" y="203"/>
                    <a:pt x="203" y="202"/>
                    <a:pt x="203" y="202"/>
                  </a:cubicBezTo>
                  <a:cubicBezTo>
                    <a:pt x="202" y="201"/>
                    <a:pt x="201" y="200"/>
                    <a:pt x="202" y="199"/>
                  </a:cubicBezTo>
                  <a:cubicBezTo>
                    <a:pt x="203" y="199"/>
                    <a:pt x="204" y="200"/>
                    <a:pt x="205" y="200"/>
                  </a:cubicBezTo>
                  <a:cubicBezTo>
                    <a:pt x="205" y="200"/>
                    <a:pt x="205" y="198"/>
                    <a:pt x="205" y="198"/>
                  </a:cubicBezTo>
                  <a:cubicBezTo>
                    <a:pt x="204" y="196"/>
                    <a:pt x="205" y="198"/>
                    <a:pt x="204" y="198"/>
                  </a:cubicBezTo>
                  <a:cubicBezTo>
                    <a:pt x="203" y="198"/>
                    <a:pt x="203" y="197"/>
                    <a:pt x="202" y="197"/>
                  </a:cubicBezTo>
                  <a:cubicBezTo>
                    <a:pt x="201" y="197"/>
                    <a:pt x="201" y="197"/>
                    <a:pt x="200" y="197"/>
                  </a:cubicBezTo>
                  <a:cubicBezTo>
                    <a:pt x="200" y="196"/>
                    <a:pt x="202" y="195"/>
                    <a:pt x="202" y="195"/>
                  </a:cubicBezTo>
                  <a:cubicBezTo>
                    <a:pt x="202" y="195"/>
                    <a:pt x="203" y="193"/>
                    <a:pt x="203" y="193"/>
                  </a:cubicBezTo>
                  <a:cubicBezTo>
                    <a:pt x="204" y="192"/>
                    <a:pt x="204" y="193"/>
                    <a:pt x="205" y="194"/>
                  </a:cubicBezTo>
                  <a:cubicBezTo>
                    <a:pt x="205" y="194"/>
                    <a:pt x="206" y="194"/>
                    <a:pt x="207" y="194"/>
                  </a:cubicBezTo>
                  <a:cubicBezTo>
                    <a:pt x="207" y="194"/>
                    <a:pt x="209" y="195"/>
                    <a:pt x="209" y="193"/>
                  </a:cubicBezTo>
                  <a:cubicBezTo>
                    <a:pt x="209" y="193"/>
                    <a:pt x="207" y="193"/>
                    <a:pt x="207" y="192"/>
                  </a:cubicBezTo>
                  <a:cubicBezTo>
                    <a:pt x="206" y="191"/>
                    <a:pt x="207" y="191"/>
                    <a:pt x="208" y="191"/>
                  </a:cubicBezTo>
                  <a:cubicBezTo>
                    <a:pt x="209" y="192"/>
                    <a:pt x="210" y="193"/>
                    <a:pt x="211" y="194"/>
                  </a:cubicBezTo>
                  <a:cubicBezTo>
                    <a:pt x="212" y="194"/>
                    <a:pt x="213" y="195"/>
                    <a:pt x="213" y="194"/>
                  </a:cubicBezTo>
                  <a:cubicBezTo>
                    <a:pt x="213" y="193"/>
                    <a:pt x="211" y="191"/>
                    <a:pt x="211" y="191"/>
                  </a:cubicBezTo>
                  <a:cubicBezTo>
                    <a:pt x="209" y="189"/>
                    <a:pt x="206" y="187"/>
                    <a:pt x="204" y="189"/>
                  </a:cubicBezTo>
                  <a:cubicBezTo>
                    <a:pt x="201" y="191"/>
                    <a:pt x="199" y="194"/>
                    <a:pt x="195" y="196"/>
                  </a:cubicBezTo>
                  <a:cubicBezTo>
                    <a:pt x="194" y="196"/>
                    <a:pt x="192" y="197"/>
                    <a:pt x="192" y="195"/>
                  </a:cubicBezTo>
                  <a:cubicBezTo>
                    <a:pt x="192" y="194"/>
                    <a:pt x="194" y="194"/>
                    <a:pt x="194" y="194"/>
                  </a:cubicBezTo>
                  <a:cubicBezTo>
                    <a:pt x="194" y="193"/>
                    <a:pt x="194" y="192"/>
                    <a:pt x="193" y="192"/>
                  </a:cubicBezTo>
                  <a:cubicBezTo>
                    <a:pt x="194" y="190"/>
                    <a:pt x="197" y="192"/>
                    <a:pt x="198" y="191"/>
                  </a:cubicBezTo>
                  <a:cubicBezTo>
                    <a:pt x="198" y="190"/>
                    <a:pt x="198" y="190"/>
                    <a:pt x="198" y="189"/>
                  </a:cubicBezTo>
                  <a:cubicBezTo>
                    <a:pt x="197" y="189"/>
                    <a:pt x="190" y="189"/>
                    <a:pt x="193" y="187"/>
                  </a:cubicBezTo>
                  <a:cubicBezTo>
                    <a:pt x="194" y="187"/>
                    <a:pt x="197" y="187"/>
                    <a:pt x="198" y="186"/>
                  </a:cubicBezTo>
                  <a:cubicBezTo>
                    <a:pt x="199" y="186"/>
                    <a:pt x="198" y="185"/>
                    <a:pt x="198" y="185"/>
                  </a:cubicBezTo>
                  <a:cubicBezTo>
                    <a:pt x="199" y="185"/>
                    <a:pt x="199" y="184"/>
                    <a:pt x="200" y="184"/>
                  </a:cubicBezTo>
                  <a:cubicBezTo>
                    <a:pt x="201" y="185"/>
                    <a:pt x="200" y="186"/>
                    <a:pt x="201" y="186"/>
                  </a:cubicBezTo>
                  <a:cubicBezTo>
                    <a:pt x="202" y="186"/>
                    <a:pt x="203" y="185"/>
                    <a:pt x="203" y="185"/>
                  </a:cubicBezTo>
                  <a:cubicBezTo>
                    <a:pt x="204" y="184"/>
                    <a:pt x="206" y="182"/>
                    <a:pt x="207" y="182"/>
                  </a:cubicBezTo>
                  <a:cubicBezTo>
                    <a:pt x="207" y="183"/>
                    <a:pt x="206" y="184"/>
                    <a:pt x="207" y="185"/>
                  </a:cubicBezTo>
                  <a:cubicBezTo>
                    <a:pt x="208" y="185"/>
                    <a:pt x="209" y="182"/>
                    <a:pt x="210" y="181"/>
                  </a:cubicBezTo>
                  <a:cubicBezTo>
                    <a:pt x="210" y="181"/>
                    <a:pt x="212" y="180"/>
                    <a:pt x="212" y="180"/>
                  </a:cubicBezTo>
                  <a:cubicBezTo>
                    <a:pt x="213" y="181"/>
                    <a:pt x="212" y="182"/>
                    <a:pt x="213" y="182"/>
                  </a:cubicBezTo>
                  <a:cubicBezTo>
                    <a:pt x="215" y="184"/>
                    <a:pt x="215" y="176"/>
                    <a:pt x="219" y="178"/>
                  </a:cubicBezTo>
                  <a:cubicBezTo>
                    <a:pt x="220" y="182"/>
                    <a:pt x="222" y="186"/>
                    <a:pt x="226" y="188"/>
                  </a:cubicBezTo>
                  <a:cubicBezTo>
                    <a:pt x="226" y="186"/>
                    <a:pt x="225" y="186"/>
                    <a:pt x="224" y="184"/>
                  </a:cubicBezTo>
                  <a:cubicBezTo>
                    <a:pt x="223" y="183"/>
                    <a:pt x="222" y="181"/>
                    <a:pt x="223" y="179"/>
                  </a:cubicBezTo>
                  <a:cubicBezTo>
                    <a:pt x="225" y="180"/>
                    <a:pt x="224" y="182"/>
                    <a:pt x="225" y="183"/>
                  </a:cubicBezTo>
                  <a:cubicBezTo>
                    <a:pt x="226" y="182"/>
                    <a:pt x="226" y="180"/>
                    <a:pt x="226" y="179"/>
                  </a:cubicBezTo>
                  <a:cubicBezTo>
                    <a:pt x="226" y="178"/>
                    <a:pt x="226" y="177"/>
                    <a:pt x="225" y="177"/>
                  </a:cubicBezTo>
                  <a:cubicBezTo>
                    <a:pt x="224" y="176"/>
                    <a:pt x="225" y="174"/>
                    <a:pt x="226" y="174"/>
                  </a:cubicBezTo>
                  <a:cubicBezTo>
                    <a:pt x="228" y="174"/>
                    <a:pt x="227" y="176"/>
                    <a:pt x="230" y="175"/>
                  </a:cubicBezTo>
                  <a:cubicBezTo>
                    <a:pt x="229" y="174"/>
                    <a:pt x="228" y="173"/>
                    <a:pt x="227" y="173"/>
                  </a:cubicBezTo>
                  <a:cubicBezTo>
                    <a:pt x="225" y="172"/>
                    <a:pt x="226" y="172"/>
                    <a:pt x="225" y="173"/>
                  </a:cubicBezTo>
                  <a:cubicBezTo>
                    <a:pt x="224" y="173"/>
                    <a:pt x="224" y="174"/>
                    <a:pt x="223" y="173"/>
                  </a:cubicBezTo>
                  <a:cubicBezTo>
                    <a:pt x="222" y="172"/>
                    <a:pt x="222" y="172"/>
                    <a:pt x="223" y="171"/>
                  </a:cubicBezTo>
                  <a:cubicBezTo>
                    <a:pt x="223" y="171"/>
                    <a:pt x="224" y="171"/>
                    <a:pt x="225" y="170"/>
                  </a:cubicBezTo>
                  <a:cubicBezTo>
                    <a:pt x="226" y="170"/>
                    <a:pt x="226" y="169"/>
                    <a:pt x="227" y="169"/>
                  </a:cubicBezTo>
                  <a:cubicBezTo>
                    <a:pt x="229" y="168"/>
                    <a:pt x="230" y="171"/>
                    <a:pt x="232" y="171"/>
                  </a:cubicBezTo>
                  <a:cubicBezTo>
                    <a:pt x="232" y="169"/>
                    <a:pt x="230" y="168"/>
                    <a:pt x="229" y="167"/>
                  </a:cubicBezTo>
                  <a:cubicBezTo>
                    <a:pt x="228" y="165"/>
                    <a:pt x="228" y="163"/>
                    <a:pt x="225" y="162"/>
                  </a:cubicBezTo>
                  <a:cubicBezTo>
                    <a:pt x="225" y="161"/>
                    <a:pt x="221" y="161"/>
                    <a:pt x="222" y="160"/>
                  </a:cubicBezTo>
                  <a:cubicBezTo>
                    <a:pt x="222" y="158"/>
                    <a:pt x="226" y="157"/>
                    <a:pt x="227" y="157"/>
                  </a:cubicBezTo>
                  <a:cubicBezTo>
                    <a:pt x="228" y="157"/>
                    <a:pt x="231" y="156"/>
                    <a:pt x="232" y="157"/>
                  </a:cubicBezTo>
                  <a:cubicBezTo>
                    <a:pt x="232" y="157"/>
                    <a:pt x="233" y="158"/>
                    <a:pt x="233" y="158"/>
                  </a:cubicBezTo>
                  <a:cubicBezTo>
                    <a:pt x="234" y="160"/>
                    <a:pt x="233" y="159"/>
                    <a:pt x="233" y="160"/>
                  </a:cubicBezTo>
                  <a:cubicBezTo>
                    <a:pt x="235" y="161"/>
                    <a:pt x="235" y="161"/>
                    <a:pt x="236" y="160"/>
                  </a:cubicBezTo>
                  <a:cubicBezTo>
                    <a:pt x="238" y="159"/>
                    <a:pt x="238" y="158"/>
                    <a:pt x="239" y="159"/>
                  </a:cubicBezTo>
                  <a:cubicBezTo>
                    <a:pt x="239" y="161"/>
                    <a:pt x="239" y="161"/>
                    <a:pt x="240" y="162"/>
                  </a:cubicBezTo>
                  <a:cubicBezTo>
                    <a:pt x="241" y="163"/>
                    <a:pt x="242" y="164"/>
                    <a:pt x="242" y="165"/>
                  </a:cubicBezTo>
                  <a:cubicBezTo>
                    <a:pt x="243" y="166"/>
                    <a:pt x="243" y="171"/>
                    <a:pt x="244" y="167"/>
                  </a:cubicBezTo>
                  <a:cubicBezTo>
                    <a:pt x="244" y="164"/>
                    <a:pt x="243" y="164"/>
                    <a:pt x="241" y="161"/>
                  </a:cubicBezTo>
                  <a:cubicBezTo>
                    <a:pt x="240" y="159"/>
                    <a:pt x="240" y="157"/>
                    <a:pt x="243" y="156"/>
                  </a:cubicBezTo>
                  <a:cubicBezTo>
                    <a:pt x="244" y="157"/>
                    <a:pt x="244" y="159"/>
                    <a:pt x="246" y="159"/>
                  </a:cubicBezTo>
                  <a:cubicBezTo>
                    <a:pt x="248" y="159"/>
                    <a:pt x="246" y="157"/>
                    <a:pt x="245" y="157"/>
                  </a:cubicBezTo>
                  <a:cubicBezTo>
                    <a:pt x="245" y="156"/>
                    <a:pt x="246" y="155"/>
                    <a:pt x="248" y="155"/>
                  </a:cubicBezTo>
                  <a:cubicBezTo>
                    <a:pt x="250" y="156"/>
                    <a:pt x="250" y="157"/>
                    <a:pt x="253" y="157"/>
                  </a:cubicBezTo>
                  <a:cubicBezTo>
                    <a:pt x="253" y="157"/>
                    <a:pt x="250" y="155"/>
                    <a:pt x="249" y="155"/>
                  </a:cubicBezTo>
                  <a:cubicBezTo>
                    <a:pt x="248" y="154"/>
                    <a:pt x="246" y="155"/>
                    <a:pt x="246" y="153"/>
                  </a:cubicBezTo>
                  <a:cubicBezTo>
                    <a:pt x="246" y="152"/>
                    <a:pt x="248" y="150"/>
                    <a:pt x="247" y="150"/>
                  </a:cubicBezTo>
                  <a:cubicBezTo>
                    <a:pt x="246" y="149"/>
                    <a:pt x="243" y="151"/>
                    <a:pt x="243" y="152"/>
                  </a:cubicBezTo>
                  <a:cubicBezTo>
                    <a:pt x="242" y="153"/>
                    <a:pt x="241" y="155"/>
                    <a:pt x="238" y="154"/>
                  </a:cubicBezTo>
                  <a:cubicBezTo>
                    <a:pt x="237" y="153"/>
                    <a:pt x="238" y="152"/>
                    <a:pt x="237" y="151"/>
                  </a:cubicBezTo>
                  <a:cubicBezTo>
                    <a:pt x="236" y="151"/>
                    <a:pt x="234" y="153"/>
                    <a:pt x="233" y="153"/>
                  </a:cubicBezTo>
                  <a:cubicBezTo>
                    <a:pt x="231" y="154"/>
                    <a:pt x="229" y="155"/>
                    <a:pt x="227" y="154"/>
                  </a:cubicBezTo>
                  <a:cubicBezTo>
                    <a:pt x="227" y="153"/>
                    <a:pt x="226" y="152"/>
                    <a:pt x="227" y="150"/>
                  </a:cubicBezTo>
                  <a:cubicBezTo>
                    <a:pt x="227" y="149"/>
                    <a:pt x="229" y="150"/>
                    <a:pt x="229" y="149"/>
                  </a:cubicBezTo>
                  <a:cubicBezTo>
                    <a:pt x="229" y="149"/>
                    <a:pt x="228" y="148"/>
                    <a:pt x="228" y="148"/>
                  </a:cubicBezTo>
                  <a:cubicBezTo>
                    <a:pt x="228" y="147"/>
                    <a:pt x="228" y="147"/>
                    <a:pt x="228" y="146"/>
                  </a:cubicBezTo>
                  <a:cubicBezTo>
                    <a:pt x="229" y="144"/>
                    <a:pt x="229" y="144"/>
                    <a:pt x="231" y="144"/>
                  </a:cubicBezTo>
                  <a:cubicBezTo>
                    <a:pt x="233" y="143"/>
                    <a:pt x="233" y="143"/>
                    <a:pt x="235" y="142"/>
                  </a:cubicBezTo>
                  <a:cubicBezTo>
                    <a:pt x="236" y="141"/>
                    <a:pt x="236" y="141"/>
                    <a:pt x="237" y="142"/>
                  </a:cubicBezTo>
                  <a:cubicBezTo>
                    <a:pt x="238" y="143"/>
                    <a:pt x="239" y="145"/>
                    <a:pt x="239" y="144"/>
                  </a:cubicBezTo>
                  <a:cubicBezTo>
                    <a:pt x="240" y="143"/>
                    <a:pt x="238" y="142"/>
                    <a:pt x="239" y="141"/>
                  </a:cubicBezTo>
                  <a:cubicBezTo>
                    <a:pt x="242" y="138"/>
                    <a:pt x="245" y="144"/>
                    <a:pt x="248" y="142"/>
                  </a:cubicBezTo>
                  <a:cubicBezTo>
                    <a:pt x="247" y="141"/>
                    <a:pt x="246" y="142"/>
                    <a:pt x="245" y="141"/>
                  </a:cubicBezTo>
                  <a:cubicBezTo>
                    <a:pt x="245" y="141"/>
                    <a:pt x="245" y="140"/>
                    <a:pt x="245" y="139"/>
                  </a:cubicBezTo>
                  <a:cubicBezTo>
                    <a:pt x="244" y="138"/>
                    <a:pt x="242" y="140"/>
                    <a:pt x="242" y="138"/>
                  </a:cubicBezTo>
                  <a:cubicBezTo>
                    <a:pt x="241" y="136"/>
                    <a:pt x="244" y="135"/>
                    <a:pt x="246" y="135"/>
                  </a:cubicBezTo>
                  <a:cubicBezTo>
                    <a:pt x="247" y="136"/>
                    <a:pt x="250" y="138"/>
                    <a:pt x="251" y="138"/>
                  </a:cubicBezTo>
                  <a:cubicBezTo>
                    <a:pt x="252" y="136"/>
                    <a:pt x="248" y="135"/>
                    <a:pt x="248" y="134"/>
                  </a:cubicBezTo>
                  <a:cubicBezTo>
                    <a:pt x="247" y="131"/>
                    <a:pt x="250" y="132"/>
                    <a:pt x="252" y="132"/>
                  </a:cubicBezTo>
                  <a:cubicBezTo>
                    <a:pt x="254" y="131"/>
                    <a:pt x="253" y="131"/>
                    <a:pt x="252" y="130"/>
                  </a:cubicBezTo>
                  <a:cubicBezTo>
                    <a:pt x="251" y="129"/>
                    <a:pt x="251" y="128"/>
                    <a:pt x="250" y="128"/>
                  </a:cubicBezTo>
                  <a:cubicBezTo>
                    <a:pt x="249" y="127"/>
                    <a:pt x="246" y="130"/>
                    <a:pt x="245" y="128"/>
                  </a:cubicBezTo>
                  <a:cubicBezTo>
                    <a:pt x="245" y="127"/>
                    <a:pt x="246" y="126"/>
                    <a:pt x="246" y="125"/>
                  </a:cubicBezTo>
                  <a:cubicBezTo>
                    <a:pt x="247" y="124"/>
                    <a:pt x="247" y="124"/>
                    <a:pt x="248" y="123"/>
                  </a:cubicBezTo>
                  <a:cubicBezTo>
                    <a:pt x="249" y="122"/>
                    <a:pt x="249" y="122"/>
                    <a:pt x="249" y="121"/>
                  </a:cubicBezTo>
                  <a:cubicBezTo>
                    <a:pt x="249" y="119"/>
                    <a:pt x="249" y="119"/>
                    <a:pt x="250" y="118"/>
                  </a:cubicBezTo>
                  <a:cubicBezTo>
                    <a:pt x="250" y="118"/>
                    <a:pt x="252" y="118"/>
                    <a:pt x="253" y="118"/>
                  </a:cubicBezTo>
                  <a:cubicBezTo>
                    <a:pt x="253" y="117"/>
                    <a:pt x="254" y="117"/>
                    <a:pt x="255" y="117"/>
                  </a:cubicBezTo>
                  <a:cubicBezTo>
                    <a:pt x="255" y="116"/>
                    <a:pt x="259" y="116"/>
                    <a:pt x="258" y="116"/>
                  </a:cubicBezTo>
                  <a:cubicBezTo>
                    <a:pt x="258" y="115"/>
                    <a:pt x="258" y="115"/>
                    <a:pt x="258" y="115"/>
                  </a:cubicBezTo>
                  <a:cubicBezTo>
                    <a:pt x="258" y="113"/>
                    <a:pt x="258" y="113"/>
                    <a:pt x="257" y="111"/>
                  </a:cubicBezTo>
                  <a:cubicBezTo>
                    <a:pt x="255" y="109"/>
                    <a:pt x="256" y="108"/>
                    <a:pt x="258" y="106"/>
                  </a:cubicBezTo>
                  <a:cubicBezTo>
                    <a:pt x="259" y="105"/>
                    <a:pt x="259" y="103"/>
                    <a:pt x="259" y="102"/>
                  </a:cubicBezTo>
                  <a:cubicBezTo>
                    <a:pt x="259" y="101"/>
                    <a:pt x="259" y="100"/>
                    <a:pt x="259" y="100"/>
                  </a:cubicBezTo>
                  <a:cubicBezTo>
                    <a:pt x="260" y="99"/>
                    <a:pt x="261" y="99"/>
                    <a:pt x="262" y="98"/>
                  </a:cubicBezTo>
                  <a:cubicBezTo>
                    <a:pt x="262" y="100"/>
                    <a:pt x="262" y="103"/>
                    <a:pt x="265" y="103"/>
                  </a:cubicBezTo>
                  <a:cubicBezTo>
                    <a:pt x="265" y="105"/>
                    <a:pt x="264" y="109"/>
                    <a:pt x="265" y="111"/>
                  </a:cubicBezTo>
                  <a:cubicBezTo>
                    <a:pt x="267" y="112"/>
                    <a:pt x="267" y="108"/>
                    <a:pt x="267" y="107"/>
                  </a:cubicBezTo>
                  <a:cubicBezTo>
                    <a:pt x="267" y="108"/>
                    <a:pt x="268" y="110"/>
                    <a:pt x="269" y="110"/>
                  </a:cubicBezTo>
                  <a:cubicBezTo>
                    <a:pt x="270" y="109"/>
                    <a:pt x="269" y="108"/>
                    <a:pt x="271" y="107"/>
                  </a:cubicBezTo>
                  <a:cubicBezTo>
                    <a:pt x="273" y="107"/>
                    <a:pt x="274" y="109"/>
                    <a:pt x="275" y="109"/>
                  </a:cubicBezTo>
                  <a:cubicBezTo>
                    <a:pt x="276" y="107"/>
                    <a:pt x="273" y="106"/>
                    <a:pt x="272" y="105"/>
                  </a:cubicBezTo>
                  <a:cubicBezTo>
                    <a:pt x="270" y="104"/>
                    <a:pt x="269" y="103"/>
                    <a:pt x="268" y="101"/>
                  </a:cubicBezTo>
                  <a:cubicBezTo>
                    <a:pt x="267" y="100"/>
                    <a:pt x="266" y="100"/>
                    <a:pt x="266" y="98"/>
                  </a:cubicBezTo>
                  <a:cubicBezTo>
                    <a:pt x="265" y="95"/>
                    <a:pt x="268" y="96"/>
                    <a:pt x="270" y="95"/>
                  </a:cubicBezTo>
                  <a:cubicBezTo>
                    <a:pt x="273" y="94"/>
                    <a:pt x="272" y="95"/>
                    <a:pt x="273" y="97"/>
                  </a:cubicBezTo>
                  <a:cubicBezTo>
                    <a:pt x="273" y="98"/>
                    <a:pt x="274" y="99"/>
                    <a:pt x="275" y="100"/>
                  </a:cubicBezTo>
                  <a:cubicBezTo>
                    <a:pt x="276" y="102"/>
                    <a:pt x="276" y="103"/>
                    <a:pt x="277" y="105"/>
                  </a:cubicBezTo>
                  <a:cubicBezTo>
                    <a:pt x="278" y="105"/>
                    <a:pt x="279" y="105"/>
                    <a:pt x="280" y="106"/>
                  </a:cubicBezTo>
                  <a:cubicBezTo>
                    <a:pt x="281" y="106"/>
                    <a:pt x="282" y="105"/>
                    <a:pt x="283" y="106"/>
                  </a:cubicBezTo>
                  <a:cubicBezTo>
                    <a:pt x="285" y="108"/>
                    <a:pt x="279" y="109"/>
                    <a:pt x="279" y="110"/>
                  </a:cubicBezTo>
                  <a:cubicBezTo>
                    <a:pt x="279" y="110"/>
                    <a:pt x="282" y="112"/>
                    <a:pt x="282" y="112"/>
                  </a:cubicBezTo>
                  <a:cubicBezTo>
                    <a:pt x="282" y="112"/>
                    <a:pt x="282" y="112"/>
                    <a:pt x="282" y="112"/>
                  </a:cubicBezTo>
                  <a:cubicBezTo>
                    <a:pt x="282" y="112"/>
                    <a:pt x="284" y="112"/>
                    <a:pt x="283" y="112"/>
                  </a:cubicBezTo>
                  <a:cubicBezTo>
                    <a:pt x="285" y="112"/>
                    <a:pt x="285" y="113"/>
                    <a:pt x="285" y="111"/>
                  </a:cubicBezTo>
                  <a:cubicBezTo>
                    <a:pt x="285" y="110"/>
                    <a:pt x="285" y="107"/>
                    <a:pt x="285" y="105"/>
                  </a:cubicBezTo>
                  <a:cubicBezTo>
                    <a:pt x="284" y="103"/>
                    <a:pt x="282" y="103"/>
                    <a:pt x="280" y="103"/>
                  </a:cubicBezTo>
                  <a:cubicBezTo>
                    <a:pt x="278" y="102"/>
                    <a:pt x="276" y="101"/>
                    <a:pt x="276" y="98"/>
                  </a:cubicBezTo>
                  <a:cubicBezTo>
                    <a:pt x="276" y="96"/>
                    <a:pt x="278" y="96"/>
                    <a:pt x="279" y="94"/>
                  </a:cubicBezTo>
                  <a:cubicBezTo>
                    <a:pt x="277" y="93"/>
                    <a:pt x="274" y="95"/>
                    <a:pt x="274" y="91"/>
                  </a:cubicBezTo>
                  <a:cubicBezTo>
                    <a:pt x="275" y="90"/>
                    <a:pt x="275" y="89"/>
                    <a:pt x="276" y="88"/>
                  </a:cubicBezTo>
                  <a:cubicBezTo>
                    <a:pt x="277" y="87"/>
                    <a:pt x="277" y="86"/>
                    <a:pt x="277" y="85"/>
                  </a:cubicBezTo>
                  <a:cubicBezTo>
                    <a:pt x="278" y="84"/>
                    <a:pt x="278" y="84"/>
                    <a:pt x="279" y="83"/>
                  </a:cubicBezTo>
                  <a:cubicBezTo>
                    <a:pt x="279" y="83"/>
                    <a:pt x="280" y="82"/>
                    <a:pt x="280" y="82"/>
                  </a:cubicBezTo>
                  <a:cubicBezTo>
                    <a:pt x="282" y="81"/>
                    <a:pt x="285" y="81"/>
                    <a:pt x="287" y="80"/>
                  </a:cubicBezTo>
                  <a:cubicBezTo>
                    <a:pt x="288" y="80"/>
                    <a:pt x="290" y="79"/>
                    <a:pt x="290" y="81"/>
                  </a:cubicBezTo>
                  <a:cubicBezTo>
                    <a:pt x="291" y="83"/>
                    <a:pt x="289" y="85"/>
                    <a:pt x="289" y="88"/>
                  </a:cubicBezTo>
                  <a:cubicBezTo>
                    <a:pt x="289" y="89"/>
                    <a:pt x="289" y="90"/>
                    <a:pt x="289" y="92"/>
                  </a:cubicBezTo>
                  <a:cubicBezTo>
                    <a:pt x="289" y="93"/>
                    <a:pt x="288" y="94"/>
                    <a:pt x="288" y="96"/>
                  </a:cubicBezTo>
                  <a:cubicBezTo>
                    <a:pt x="288" y="97"/>
                    <a:pt x="288" y="98"/>
                    <a:pt x="287" y="100"/>
                  </a:cubicBezTo>
                  <a:cubicBezTo>
                    <a:pt x="287" y="101"/>
                    <a:pt x="286" y="102"/>
                    <a:pt x="285" y="103"/>
                  </a:cubicBezTo>
                  <a:cubicBezTo>
                    <a:pt x="287" y="103"/>
                    <a:pt x="289" y="100"/>
                    <a:pt x="290" y="98"/>
                  </a:cubicBezTo>
                  <a:cubicBezTo>
                    <a:pt x="290" y="97"/>
                    <a:pt x="290" y="95"/>
                    <a:pt x="290" y="93"/>
                  </a:cubicBezTo>
                  <a:cubicBezTo>
                    <a:pt x="292" y="88"/>
                    <a:pt x="295" y="95"/>
                    <a:pt x="298" y="94"/>
                  </a:cubicBezTo>
                  <a:cubicBezTo>
                    <a:pt x="298" y="92"/>
                    <a:pt x="296" y="92"/>
                    <a:pt x="295" y="92"/>
                  </a:cubicBezTo>
                  <a:cubicBezTo>
                    <a:pt x="293" y="91"/>
                    <a:pt x="292" y="90"/>
                    <a:pt x="292" y="88"/>
                  </a:cubicBezTo>
                  <a:cubicBezTo>
                    <a:pt x="291" y="86"/>
                    <a:pt x="292" y="85"/>
                    <a:pt x="293" y="83"/>
                  </a:cubicBezTo>
                  <a:cubicBezTo>
                    <a:pt x="293" y="82"/>
                    <a:pt x="293" y="80"/>
                    <a:pt x="294" y="79"/>
                  </a:cubicBezTo>
                  <a:cubicBezTo>
                    <a:pt x="294" y="80"/>
                    <a:pt x="294" y="81"/>
                    <a:pt x="295" y="82"/>
                  </a:cubicBezTo>
                  <a:cubicBezTo>
                    <a:pt x="296" y="81"/>
                    <a:pt x="296" y="80"/>
                    <a:pt x="296" y="79"/>
                  </a:cubicBezTo>
                  <a:cubicBezTo>
                    <a:pt x="296" y="78"/>
                    <a:pt x="296" y="77"/>
                    <a:pt x="296" y="77"/>
                  </a:cubicBezTo>
                  <a:cubicBezTo>
                    <a:pt x="296" y="76"/>
                    <a:pt x="297" y="76"/>
                    <a:pt x="297" y="76"/>
                  </a:cubicBezTo>
                  <a:cubicBezTo>
                    <a:pt x="298" y="74"/>
                    <a:pt x="298" y="74"/>
                    <a:pt x="298" y="73"/>
                  </a:cubicBezTo>
                  <a:cubicBezTo>
                    <a:pt x="299" y="72"/>
                    <a:pt x="300" y="71"/>
                    <a:pt x="301" y="70"/>
                  </a:cubicBezTo>
                  <a:cubicBezTo>
                    <a:pt x="303" y="74"/>
                    <a:pt x="303" y="76"/>
                    <a:pt x="302" y="81"/>
                  </a:cubicBezTo>
                  <a:cubicBezTo>
                    <a:pt x="302" y="82"/>
                    <a:pt x="301" y="84"/>
                    <a:pt x="301" y="86"/>
                  </a:cubicBezTo>
                  <a:cubicBezTo>
                    <a:pt x="302" y="88"/>
                    <a:pt x="303" y="89"/>
                    <a:pt x="303" y="91"/>
                  </a:cubicBezTo>
                  <a:cubicBezTo>
                    <a:pt x="302" y="92"/>
                    <a:pt x="301" y="92"/>
                    <a:pt x="301" y="93"/>
                  </a:cubicBezTo>
                  <a:cubicBezTo>
                    <a:pt x="300" y="94"/>
                    <a:pt x="300" y="97"/>
                    <a:pt x="300" y="98"/>
                  </a:cubicBezTo>
                  <a:cubicBezTo>
                    <a:pt x="300" y="99"/>
                    <a:pt x="299" y="101"/>
                    <a:pt x="299" y="102"/>
                  </a:cubicBezTo>
                  <a:cubicBezTo>
                    <a:pt x="298" y="104"/>
                    <a:pt x="296" y="104"/>
                    <a:pt x="295" y="106"/>
                  </a:cubicBezTo>
                  <a:cubicBezTo>
                    <a:pt x="295" y="106"/>
                    <a:pt x="294" y="108"/>
                    <a:pt x="293" y="109"/>
                  </a:cubicBezTo>
                  <a:cubicBezTo>
                    <a:pt x="293" y="110"/>
                    <a:pt x="294" y="110"/>
                    <a:pt x="295" y="109"/>
                  </a:cubicBezTo>
                  <a:cubicBezTo>
                    <a:pt x="296" y="107"/>
                    <a:pt x="297" y="106"/>
                    <a:pt x="298" y="105"/>
                  </a:cubicBezTo>
                  <a:cubicBezTo>
                    <a:pt x="300" y="104"/>
                    <a:pt x="301" y="103"/>
                    <a:pt x="301" y="102"/>
                  </a:cubicBezTo>
                  <a:cubicBezTo>
                    <a:pt x="302" y="100"/>
                    <a:pt x="303" y="98"/>
                    <a:pt x="303" y="96"/>
                  </a:cubicBezTo>
                  <a:cubicBezTo>
                    <a:pt x="303" y="96"/>
                    <a:pt x="304" y="93"/>
                    <a:pt x="304" y="93"/>
                  </a:cubicBezTo>
                  <a:cubicBezTo>
                    <a:pt x="305" y="93"/>
                    <a:pt x="307" y="95"/>
                    <a:pt x="307" y="96"/>
                  </a:cubicBezTo>
                  <a:cubicBezTo>
                    <a:pt x="308" y="96"/>
                    <a:pt x="310" y="96"/>
                    <a:pt x="311" y="97"/>
                  </a:cubicBezTo>
                  <a:cubicBezTo>
                    <a:pt x="312" y="96"/>
                    <a:pt x="309" y="95"/>
                    <a:pt x="309" y="94"/>
                  </a:cubicBezTo>
                  <a:cubicBezTo>
                    <a:pt x="308" y="94"/>
                    <a:pt x="308" y="93"/>
                    <a:pt x="307" y="92"/>
                  </a:cubicBezTo>
                  <a:cubicBezTo>
                    <a:pt x="307" y="91"/>
                    <a:pt x="306" y="91"/>
                    <a:pt x="306" y="90"/>
                  </a:cubicBezTo>
                  <a:cubicBezTo>
                    <a:pt x="304" y="89"/>
                    <a:pt x="305" y="89"/>
                    <a:pt x="305" y="87"/>
                  </a:cubicBezTo>
                  <a:cubicBezTo>
                    <a:pt x="305" y="86"/>
                    <a:pt x="305" y="85"/>
                    <a:pt x="305" y="85"/>
                  </a:cubicBezTo>
                  <a:cubicBezTo>
                    <a:pt x="305" y="84"/>
                    <a:pt x="304" y="83"/>
                    <a:pt x="304" y="83"/>
                  </a:cubicBezTo>
                  <a:cubicBezTo>
                    <a:pt x="304" y="81"/>
                    <a:pt x="308" y="82"/>
                    <a:pt x="310" y="80"/>
                  </a:cubicBezTo>
                  <a:cubicBezTo>
                    <a:pt x="311" y="79"/>
                    <a:pt x="311" y="77"/>
                    <a:pt x="312" y="76"/>
                  </a:cubicBezTo>
                  <a:cubicBezTo>
                    <a:pt x="313" y="74"/>
                    <a:pt x="314" y="74"/>
                    <a:pt x="315" y="72"/>
                  </a:cubicBezTo>
                  <a:cubicBezTo>
                    <a:pt x="316" y="74"/>
                    <a:pt x="313" y="76"/>
                    <a:pt x="313" y="78"/>
                  </a:cubicBezTo>
                  <a:cubicBezTo>
                    <a:pt x="314" y="79"/>
                    <a:pt x="314" y="80"/>
                    <a:pt x="315" y="79"/>
                  </a:cubicBezTo>
                  <a:cubicBezTo>
                    <a:pt x="316" y="79"/>
                    <a:pt x="316" y="76"/>
                    <a:pt x="317" y="76"/>
                  </a:cubicBezTo>
                  <a:cubicBezTo>
                    <a:pt x="318" y="76"/>
                    <a:pt x="317" y="79"/>
                    <a:pt x="318" y="79"/>
                  </a:cubicBezTo>
                  <a:cubicBezTo>
                    <a:pt x="318" y="79"/>
                    <a:pt x="318" y="79"/>
                    <a:pt x="318" y="79"/>
                  </a:cubicBezTo>
                  <a:cubicBezTo>
                    <a:pt x="319" y="78"/>
                    <a:pt x="319" y="76"/>
                    <a:pt x="319" y="75"/>
                  </a:cubicBezTo>
                  <a:cubicBezTo>
                    <a:pt x="319" y="74"/>
                    <a:pt x="320" y="74"/>
                    <a:pt x="320" y="72"/>
                  </a:cubicBezTo>
                  <a:cubicBezTo>
                    <a:pt x="320" y="71"/>
                    <a:pt x="319" y="71"/>
                    <a:pt x="319" y="70"/>
                  </a:cubicBezTo>
                  <a:cubicBezTo>
                    <a:pt x="319" y="69"/>
                    <a:pt x="320" y="67"/>
                    <a:pt x="320" y="67"/>
                  </a:cubicBezTo>
                  <a:cubicBezTo>
                    <a:pt x="322" y="66"/>
                    <a:pt x="325" y="69"/>
                    <a:pt x="325" y="70"/>
                  </a:cubicBezTo>
                  <a:cubicBezTo>
                    <a:pt x="326" y="72"/>
                    <a:pt x="326" y="73"/>
                    <a:pt x="327" y="74"/>
                  </a:cubicBezTo>
                  <a:cubicBezTo>
                    <a:pt x="328" y="74"/>
                    <a:pt x="330" y="74"/>
                    <a:pt x="331" y="76"/>
                  </a:cubicBezTo>
                  <a:cubicBezTo>
                    <a:pt x="332" y="78"/>
                    <a:pt x="332" y="82"/>
                    <a:pt x="334" y="83"/>
                  </a:cubicBezTo>
                  <a:cubicBezTo>
                    <a:pt x="338" y="86"/>
                    <a:pt x="335" y="80"/>
                    <a:pt x="335" y="79"/>
                  </a:cubicBezTo>
                  <a:cubicBezTo>
                    <a:pt x="334" y="78"/>
                    <a:pt x="334" y="77"/>
                    <a:pt x="334" y="76"/>
                  </a:cubicBezTo>
                  <a:cubicBezTo>
                    <a:pt x="334" y="75"/>
                    <a:pt x="333" y="75"/>
                    <a:pt x="333" y="74"/>
                  </a:cubicBezTo>
                  <a:cubicBezTo>
                    <a:pt x="332" y="70"/>
                    <a:pt x="334" y="68"/>
                    <a:pt x="335" y="72"/>
                  </a:cubicBezTo>
                  <a:cubicBezTo>
                    <a:pt x="336" y="72"/>
                    <a:pt x="336" y="69"/>
                    <a:pt x="335" y="68"/>
                  </a:cubicBezTo>
                  <a:cubicBezTo>
                    <a:pt x="335" y="68"/>
                    <a:pt x="336" y="68"/>
                    <a:pt x="334" y="67"/>
                  </a:cubicBezTo>
                  <a:cubicBezTo>
                    <a:pt x="334" y="67"/>
                    <a:pt x="333" y="68"/>
                    <a:pt x="332" y="68"/>
                  </a:cubicBezTo>
                  <a:cubicBezTo>
                    <a:pt x="332" y="68"/>
                    <a:pt x="331" y="67"/>
                    <a:pt x="330" y="67"/>
                  </a:cubicBezTo>
                  <a:cubicBezTo>
                    <a:pt x="330" y="66"/>
                    <a:pt x="331" y="66"/>
                    <a:pt x="332" y="66"/>
                  </a:cubicBezTo>
                  <a:cubicBezTo>
                    <a:pt x="333" y="65"/>
                    <a:pt x="334" y="65"/>
                    <a:pt x="335" y="64"/>
                  </a:cubicBezTo>
                  <a:cubicBezTo>
                    <a:pt x="335" y="64"/>
                    <a:pt x="336" y="62"/>
                    <a:pt x="336" y="62"/>
                  </a:cubicBezTo>
                  <a:cubicBezTo>
                    <a:pt x="334" y="62"/>
                    <a:pt x="333" y="65"/>
                    <a:pt x="331" y="63"/>
                  </a:cubicBezTo>
                  <a:cubicBezTo>
                    <a:pt x="330" y="64"/>
                    <a:pt x="330" y="65"/>
                    <a:pt x="329" y="65"/>
                  </a:cubicBezTo>
                  <a:cubicBezTo>
                    <a:pt x="328" y="65"/>
                    <a:pt x="328" y="64"/>
                    <a:pt x="327" y="64"/>
                  </a:cubicBezTo>
                  <a:cubicBezTo>
                    <a:pt x="326" y="63"/>
                    <a:pt x="325" y="63"/>
                    <a:pt x="324" y="62"/>
                  </a:cubicBezTo>
                  <a:cubicBezTo>
                    <a:pt x="323" y="61"/>
                    <a:pt x="325" y="60"/>
                    <a:pt x="324" y="59"/>
                  </a:cubicBezTo>
                  <a:cubicBezTo>
                    <a:pt x="323" y="58"/>
                    <a:pt x="318" y="59"/>
                    <a:pt x="319" y="56"/>
                  </a:cubicBezTo>
                  <a:cubicBezTo>
                    <a:pt x="320" y="53"/>
                    <a:pt x="324" y="53"/>
                    <a:pt x="324" y="57"/>
                  </a:cubicBezTo>
                  <a:cubicBezTo>
                    <a:pt x="326" y="55"/>
                    <a:pt x="323" y="52"/>
                    <a:pt x="325" y="50"/>
                  </a:cubicBezTo>
                  <a:cubicBezTo>
                    <a:pt x="326" y="51"/>
                    <a:pt x="326" y="54"/>
                    <a:pt x="327" y="54"/>
                  </a:cubicBezTo>
                  <a:cubicBezTo>
                    <a:pt x="328" y="51"/>
                    <a:pt x="328" y="49"/>
                    <a:pt x="328" y="47"/>
                  </a:cubicBezTo>
                  <a:cubicBezTo>
                    <a:pt x="331" y="46"/>
                    <a:pt x="330" y="51"/>
                    <a:pt x="330" y="52"/>
                  </a:cubicBezTo>
                  <a:cubicBezTo>
                    <a:pt x="329" y="56"/>
                    <a:pt x="329" y="58"/>
                    <a:pt x="331" y="60"/>
                  </a:cubicBezTo>
                  <a:cubicBezTo>
                    <a:pt x="332" y="60"/>
                    <a:pt x="332" y="57"/>
                    <a:pt x="332" y="57"/>
                  </a:cubicBezTo>
                  <a:cubicBezTo>
                    <a:pt x="331" y="55"/>
                    <a:pt x="331" y="54"/>
                    <a:pt x="332" y="52"/>
                  </a:cubicBezTo>
                  <a:cubicBezTo>
                    <a:pt x="333" y="50"/>
                    <a:pt x="333" y="50"/>
                    <a:pt x="334" y="51"/>
                  </a:cubicBezTo>
                  <a:cubicBezTo>
                    <a:pt x="334" y="51"/>
                    <a:pt x="334" y="52"/>
                    <a:pt x="334" y="52"/>
                  </a:cubicBezTo>
                  <a:cubicBezTo>
                    <a:pt x="335" y="52"/>
                    <a:pt x="335" y="51"/>
                    <a:pt x="336" y="51"/>
                  </a:cubicBezTo>
                  <a:cubicBezTo>
                    <a:pt x="336" y="52"/>
                    <a:pt x="336" y="57"/>
                    <a:pt x="337" y="54"/>
                  </a:cubicBezTo>
                  <a:cubicBezTo>
                    <a:pt x="337" y="53"/>
                    <a:pt x="337" y="53"/>
                    <a:pt x="337" y="52"/>
                  </a:cubicBezTo>
                  <a:cubicBezTo>
                    <a:pt x="338" y="52"/>
                    <a:pt x="339" y="52"/>
                    <a:pt x="339" y="53"/>
                  </a:cubicBezTo>
                  <a:cubicBezTo>
                    <a:pt x="340" y="54"/>
                    <a:pt x="339" y="58"/>
                    <a:pt x="339" y="59"/>
                  </a:cubicBezTo>
                  <a:cubicBezTo>
                    <a:pt x="339" y="61"/>
                    <a:pt x="343" y="62"/>
                    <a:pt x="345" y="62"/>
                  </a:cubicBezTo>
                  <a:cubicBezTo>
                    <a:pt x="346" y="60"/>
                    <a:pt x="343" y="60"/>
                    <a:pt x="343" y="60"/>
                  </a:cubicBezTo>
                  <a:cubicBezTo>
                    <a:pt x="341" y="59"/>
                    <a:pt x="341" y="57"/>
                    <a:pt x="342" y="56"/>
                  </a:cubicBezTo>
                  <a:cubicBezTo>
                    <a:pt x="342" y="54"/>
                    <a:pt x="343" y="53"/>
                    <a:pt x="344" y="55"/>
                  </a:cubicBezTo>
                  <a:cubicBezTo>
                    <a:pt x="345" y="55"/>
                    <a:pt x="345" y="56"/>
                    <a:pt x="345" y="56"/>
                  </a:cubicBezTo>
                  <a:cubicBezTo>
                    <a:pt x="346" y="57"/>
                    <a:pt x="348" y="57"/>
                    <a:pt x="348" y="57"/>
                  </a:cubicBezTo>
                  <a:cubicBezTo>
                    <a:pt x="350" y="57"/>
                    <a:pt x="352" y="56"/>
                    <a:pt x="352" y="58"/>
                  </a:cubicBezTo>
                  <a:cubicBezTo>
                    <a:pt x="353" y="60"/>
                    <a:pt x="350" y="61"/>
                    <a:pt x="349" y="62"/>
                  </a:cubicBezTo>
                  <a:cubicBezTo>
                    <a:pt x="347" y="63"/>
                    <a:pt x="339" y="63"/>
                    <a:pt x="340" y="66"/>
                  </a:cubicBezTo>
                  <a:cubicBezTo>
                    <a:pt x="341" y="66"/>
                    <a:pt x="342" y="65"/>
                    <a:pt x="344" y="65"/>
                  </a:cubicBezTo>
                  <a:cubicBezTo>
                    <a:pt x="345" y="65"/>
                    <a:pt x="346" y="65"/>
                    <a:pt x="347" y="65"/>
                  </a:cubicBezTo>
                  <a:cubicBezTo>
                    <a:pt x="349" y="64"/>
                    <a:pt x="351" y="63"/>
                    <a:pt x="353" y="61"/>
                  </a:cubicBezTo>
                  <a:cubicBezTo>
                    <a:pt x="354" y="62"/>
                    <a:pt x="353" y="65"/>
                    <a:pt x="354" y="66"/>
                  </a:cubicBezTo>
                  <a:cubicBezTo>
                    <a:pt x="354" y="67"/>
                    <a:pt x="355" y="67"/>
                    <a:pt x="356" y="67"/>
                  </a:cubicBezTo>
                  <a:cubicBezTo>
                    <a:pt x="356" y="68"/>
                    <a:pt x="356" y="68"/>
                    <a:pt x="356" y="69"/>
                  </a:cubicBezTo>
                  <a:cubicBezTo>
                    <a:pt x="356" y="71"/>
                    <a:pt x="356" y="71"/>
                    <a:pt x="357" y="70"/>
                  </a:cubicBezTo>
                  <a:cubicBezTo>
                    <a:pt x="358" y="70"/>
                    <a:pt x="359" y="69"/>
                    <a:pt x="359" y="69"/>
                  </a:cubicBezTo>
                  <a:cubicBezTo>
                    <a:pt x="360" y="69"/>
                    <a:pt x="359" y="70"/>
                    <a:pt x="360" y="70"/>
                  </a:cubicBezTo>
                  <a:cubicBezTo>
                    <a:pt x="361" y="71"/>
                    <a:pt x="360" y="71"/>
                    <a:pt x="361" y="71"/>
                  </a:cubicBezTo>
                  <a:cubicBezTo>
                    <a:pt x="362" y="70"/>
                    <a:pt x="363" y="70"/>
                    <a:pt x="363" y="69"/>
                  </a:cubicBezTo>
                  <a:cubicBezTo>
                    <a:pt x="364" y="67"/>
                    <a:pt x="363" y="67"/>
                    <a:pt x="361" y="67"/>
                  </a:cubicBezTo>
                  <a:cubicBezTo>
                    <a:pt x="360" y="66"/>
                    <a:pt x="358" y="65"/>
                    <a:pt x="357" y="64"/>
                  </a:cubicBezTo>
                  <a:cubicBezTo>
                    <a:pt x="357" y="62"/>
                    <a:pt x="360" y="62"/>
                    <a:pt x="361" y="62"/>
                  </a:cubicBezTo>
                  <a:cubicBezTo>
                    <a:pt x="361" y="60"/>
                    <a:pt x="359" y="59"/>
                    <a:pt x="362" y="58"/>
                  </a:cubicBezTo>
                  <a:cubicBezTo>
                    <a:pt x="362" y="56"/>
                    <a:pt x="360" y="58"/>
                    <a:pt x="359" y="57"/>
                  </a:cubicBezTo>
                  <a:cubicBezTo>
                    <a:pt x="357" y="56"/>
                    <a:pt x="359" y="56"/>
                    <a:pt x="360" y="56"/>
                  </a:cubicBezTo>
                  <a:cubicBezTo>
                    <a:pt x="361" y="56"/>
                    <a:pt x="364" y="56"/>
                    <a:pt x="363" y="54"/>
                  </a:cubicBezTo>
                  <a:cubicBezTo>
                    <a:pt x="363" y="54"/>
                    <a:pt x="360" y="54"/>
                    <a:pt x="360" y="54"/>
                  </a:cubicBezTo>
                  <a:cubicBezTo>
                    <a:pt x="359" y="54"/>
                    <a:pt x="359" y="53"/>
                    <a:pt x="359" y="53"/>
                  </a:cubicBezTo>
                  <a:cubicBezTo>
                    <a:pt x="360" y="52"/>
                    <a:pt x="362" y="52"/>
                    <a:pt x="363" y="52"/>
                  </a:cubicBezTo>
                  <a:cubicBezTo>
                    <a:pt x="366" y="52"/>
                    <a:pt x="364" y="51"/>
                    <a:pt x="364" y="50"/>
                  </a:cubicBezTo>
                  <a:cubicBezTo>
                    <a:pt x="363" y="48"/>
                    <a:pt x="365" y="46"/>
                    <a:pt x="366" y="45"/>
                  </a:cubicBezTo>
                  <a:cubicBezTo>
                    <a:pt x="368" y="43"/>
                    <a:pt x="369" y="41"/>
                    <a:pt x="370" y="41"/>
                  </a:cubicBezTo>
                  <a:cubicBezTo>
                    <a:pt x="372" y="40"/>
                    <a:pt x="374" y="40"/>
                    <a:pt x="376" y="40"/>
                  </a:cubicBezTo>
                  <a:cubicBezTo>
                    <a:pt x="377" y="41"/>
                    <a:pt x="380" y="43"/>
                    <a:pt x="380" y="42"/>
                  </a:cubicBezTo>
                  <a:cubicBezTo>
                    <a:pt x="381" y="41"/>
                    <a:pt x="378" y="39"/>
                    <a:pt x="378" y="39"/>
                  </a:cubicBezTo>
                  <a:cubicBezTo>
                    <a:pt x="377" y="38"/>
                    <a:pt x="375" y="38"/>
                    <a:pt x="375" y="37"/>
                  </a:cubicBezTo>
                  <a:cubicBezTo>
                    <a:pt x="375" y="36"/>
                    <a:pt x="377" y="36"/>
                    <a:pt x="377" y="35"/>
                  </a:cubicBezTo>
                  <a:cubicBezTo>
                    <a:pt x="379" y="34"/>
                    <a:pt x="378" y="32"/>
                    <a:pt x="379" y="30"/>
                  </a:cubicBezTo>
                  <a:cubicBezTo>
                    <a:pt x="380" y="28"/>
                    <a:pt x="382" y="27"/>
                    <a:pt x="383" y="28"/>
                  </a:cubicBezTo>
                  <a:cubicBezTo>
                    <a:pt x="384" y="29"/>
                    <a:pt x="384" y="31"/>
                    <a:pt x="386" y="32"/>
                  </a:cubicBezTo>
                  <a:cubicBezTo>
                    <a:pt x="387" y="34"/>
                    <a:pt x="388" y="32"/>
                    <a:pt x="388" y="31"/>
                  </a:cubicBezTo>
                  <a:cubicBezTo>
                    <a:pt x="387" y="29"/>
                    <a:pt x="386" y="28"/>
                    <a:pt x="385" y="27"/>
                  </a:cubicBezTo>
                  <a:cubicBezTo>
                    <a:pt x="383" y="25"/>
                    <a:pt x="382" y="25"/>
                    <a:pt x="380" y="24"/>
                  </a:cubicBezTo>
                  <a:cubicBezTo>
                    <a:pt x="378" y="24"/>
                    <a:pt x="378" y="23"/>
                    <a:pt x="378" y="21"/>
                  </a:cubicBezTo>
                  <a:cubicBezTo>
                    <a:pt x="378" y="20"/>
                    <a:pt x="378" y="20"/>
                    <a:pt x="379" y="19"/>
                  </a:cubicBezTo>
                  <a:cubicBezTo>
                    <a:pt x="379" y="19"/>
                    <a:pt x="381" y="18"/>
                    <a:pt x="382" y="18"/>
                  </a:cubicBezTo>
                  <a:cubicBezTo>
                    <a:pt x="382" y="19"/>
                    <a:pt x="382" y="19"/>
                    <a:pt x="382" y="20"/>
                  </a:cubicBezTo>
                  <a:cubicBezTo>
                    <a:pt x="383" y="21"/>
                    <a:pt x="383" y="21"/>
                    <a:pt x="384" y="21"/>
                  </a:cubicBezTo>
                  <a:cubicBezTo>
                    <a:pt x="384" y="22"/>
                    <a:pt x="385" y="24"/>
                    <a:pt x="386" y="23"/>
                  </a:cubicBezTo>
                  <a:cubicBezTo>
                    <a:pt x="386" y="22"/>
                    <a:pt x="384" y="17"/>
                    <a:pt x="387" y="18"/>
                  </a:cubicBezTo>
                  <a:cubicBezTo>
                    <a:pt x="387" y="17"/>
                    <a:pt x="386" y="17"/>
                    <a:pt x="385" y="16"/>
                  </a:cubicBezTo>
                  <a:cubicBezTo>
                    <a:pt x="384" y="16"/>
                    <a:pt x="384" y="14"/>
                    <a:pt x="384" y="13"/>
                  </a:cubicBezTo>
                  <a:cubicBezTo>
                    <a:pt x="385" y="12"/>
                    <a:pt x="387" y="11"/>
                    <a:pt x="388" y="11"/>
                  </a:cubicBezTo>
                  <a:cubicBezTo>
                    <a:pt x="390" y="12"/>
                    <a:pt x="389" y="14"/>
                    <a:pt x="389" y="16"/>
                  </a:cubicBezTo>
                  <a:cubicBezTo>
                    <a:pt x="393" y="18"/>
                    <a:pt x="391" y="12"/>
                    <a:pt x="393" y="11"/>
                  </a:cubicBezTo>
                  <a:cubicBezTo>
                    <a:pt x="393" y="12"/>
                    <a:pt x="394" y="14"/>
                    <a:pt x="393" y="15"/>
                  </a:cubicBezTo>
                  <a:cubicBezTo>
                    <a:pt x="393" y="17"/>
                    <a:pt x="392" y="18"/>
                    <a:pt x="393" y="19"/>
                  </a:cubicBezTo>
                  <a:cubicBezTo>
                    <a:pt x="394" y="18"/>
                    <a:pt x="394" y="15"/>
                    <a:pt x="396" y="16"/>
                  </a:cubicBezTo>
                  <a:cubicBezTo>
                    <a:pt x="396" y="16"/>
                    <a:pt x="398" y="18"/>
                    <a:pt x="398" y="19"/>
                  </a:cubicBezTo>
                  <a:cubicBezTo>
                    <a:pt x="398" y="20"/>
                    <a:pt x="397" y="24"/>
                    <a:pt x="399" y="22"/>
                  </a:cubicBezTo>
                  <a:cubicBezTo>
                    <a:pt x="400" y="22"/>
                    <a:pt x="400" y="18"/>
                    <a:pt x="400" y="17"/>
                  </a:cubicBezTo>
                  <a:cubicBezTo>
                    <a:pt x="400" y="16"/>
                    <a:pt x="399" y="12"/>
                    <a:pt x="400" y="12"/>
                  </a:cubicBezTo>
                  <a:cubicBezTo>
                    <a:pt x="401" y="12"/>
                    <a:pt x="402" y="16"/>
                    <a:pt x="403" y="17"/>
                  </a:cubicBezTo>
                  <a:cubicBezTo>
                    <a:pt x="403" y="19"/>
                    <a:pt x="402" y="19"/>
                    <a:pt x="404" y="17"/>
                  </a:cubicBezTo>
                  <a:cubicBezTo>
                    <a:pt x="405" y="16"/>
                    <a:pt x="406" y="16"/>
                    <a:pt x="407" y="18"/>
                  </a:cubicBezTo>
                  <a:cubicBezTo>
                    <a:pt x="408" y="18"/>
                    <a:pt x="408" y="16"/>
                    <a:pt x="410" y="16"/>
                  </a:cubicBezTo>
                  <a:cubicBezTo>
                    <a:pt x="411" y="17"/>
                    <a:pt x="411" y="18"/>
                    <a:pt x="411" y="19"/>
                  </a:cubicBezTo>
                  <a:cubicBezTo>
                    <a:pt x="410" y="20"/>
                    <a:pt x="409" y="22"/>
                    <a:pt x="409" y="22"/>
                  </a:cubicBezTo>
                  <a:cubicBezTo>
                    <a:pt x="408" y="23"/>
                    <a:pt x="406" y="24"/>
                    <a:pt x="406" y="24"/>
                  </a:cubicBezTo>
                  <a:cubicBezTo>
                    <a:pt x="405" y="25"/>
                    <a:pt x="405" y="26"/>
                    <a:pt x="405" y="28"/>
                  </a:cubicBezTo>
                  <a:cubicBezTo>
                    <a:pt x="404" y="29"/>
                    <a:pt x="403" y="29"/>
                    <a:pt x="402" y="30"/>
                  </a:cubicBezTo>
                  <a:cubicBezTo>
                    <a:pt x="401" y="31"/>
                    <a:pt x="400" y="32"/>
                    <a:pt x="399" y="33"/>
                  </a:cubicBezTo>
                  <a:cubicBezTo>
                    <a:pt x="398" y="35"/>
                    <a:pt x="396" y="36"/>
                    <a:pt x="395" y="38"/>
                  </a:cubicBezTo>
                  <a:cubicBezTo>
                    <a:pt x="397" y="39"/>
                    <a:pt x="397" y="37"/>
                    <a:pt x="397" y="40"/>
                  </a:cubicBezTo>
                  <a:cubicBezTo>
                    <a:pt x="398" y="42"/>
                    <a:pt x="398" y="44"/>
                    <a:pt x="398" y="46"/>
                  </a:cubicBezTo>
                  <a:cubicBezTo>
                    <a:pt x="397" y="46"/>
                    <a:pt x="395" y="47"/>
                    <a:pt x="395" y="49"/>
                  </a:cubicBezTo>
                  <a:cubicBezTo>
                    <a:pt x="395" y="50"/>
                    <a:pt x="396" y="50"/>
                    <a:pt x="396" y="51"/>
                  </a:cubicBezTo>
                  <a:cubicBezTo>
                    <a:pt x="396" y="52"/>
                    <a:pt x="395" y="52"/>
                    <a:pt x="395" y="53"/>
                  </a:cubicBezTo>
                  <a:cubicBezTo>
                    <a:pt x="393" y="54"/>
                    <a:pt x="393" y="55"/>
                    <a:pt x="392" y="57"/>
                  </a:cubicBezTo>
                  <a:cubicBezTo>
                    <a:pt x="392" y="58"/>
                    <a:pt x="390" y="64"/>
                    <a:pt x="393" y="65"/>
                  </a:cubicBezTo>
                  <a:cubicBezTo>
                    <a:pt x="395" y="65"/>
                    <a:pt x="392" y="60"/>
                    <a:pt x="394" y="60"/>
                  </a:cubicBezTo>
                  <a:cubicBezTo>
                    <a:pt x="395" y="61"/>
                    <a:pt x="395" y="65"/>
                    <a:pt x="397" y="64"/>
                  </a:cubicBezTo>
                  <a:cubicBezTo>
                    <a:pt x="398" y="63"/>
                    <a:pt x="398" y="61"/>
                    <a:pt x="398" y="60"/>
                  </a:cubicBezTo>
                  <a:cubicBezTo>
                    <a:pt x="399" y="57"/>
                    <a:pt x="401" y="56"/>
                    <a:pt x="402" y="54"/>
                  </a:cubicBezTo>
                  <a:cubicBezTo>
                    <a:pt x="402" y="53"/>
                    <a:pt x="403" y="52"/>
                    <a:pt x="403" y="51"/>
                  </a:cubicBezTo>
                  <a:cubicBezTo>
                    <a:pt x="403" y="50"/>
                    <a:pt x="402" y="50"/>
                    <a:pt x="402" y="50"/>
                  </a:cubicBezTo>
                  <a:cubicBezTo>
                    <a:pt x="400" y="47"/>
                    <a:pt x="406" y="43"/>
                    <a:pt x="407" y="41"/>
                  </a:cubicBezTo>
                  <a:cubicBezTo>
                    <a:pt x="411" y="37"/>
                    <a:pt x="412" y="33"/>
                    <a:pt x="413" y="29"/>
                  </a:cubicBezTo>
                  <a:cubicBezTo>
                    <a:pt x="414" y="27"/>
                    <a:pt x="416" y="25"/>
                    <a:pt x="417" y="23"/>
                  </a:cubicBezTo>
                  <a:cubicBezTo>
                    <a:pt x="417" y="21"/>
                    <a:pt x="418" y="19"/>
                    <a:pt x="420" y="18"/>
                  </a:cubicBezTo>
                  <a:cubicBezTo>
                    <a:pt x="421" y="16"/>
                    <a:pt x="426" y="10"/>
                    <a:pt x="427" y="15"/>
                  </a:cubicBezTo>
                  <a:cubicBezTo>
                    <a:pt x="427" y="17"/>
                    <a:pt x="426" y="18"/>
                    <a:pt x="426" y="20"/>
                  </a:cubicBezTo>
                  <a:cubicBezTo>
                    <a:pt x="426" y="21"/>
                    <a:pt x="426" y="21"/>
                    <a:pt x="426" y="23"/>
                  </a:cubicBezTo>
                  <a:cubicBezTo>
                    <a:pt x="426" y="25"/>
                    <a:pt x="426" y="27"/>
                    <a:pt x="424" y="28"/>
                  </a:cubicBezTo>
                  <a:cubicBezTo>
                    <a:pt x="424" y="29"/>
                    <a:pt x="420" y="31"/>
                    <a:pt x="420" y="31"/>
                  </a:cubicBezTo>
                  <a:cubicBezTo>
                    <a:pt x="421" y="33"/>
                    <a:pt x="424" y="30"/>
                    <a:pt x="425" y="31"/>
                  </a:cubicBezTo>
                  <a:cubicBezTo>
                    <a:pt x="425" y="31"/>
                    <a:pt x="425" y="36"/>
                    <a:pt x="424" y="37"/>
                  </a:cubicBezTo>
                  <a:cubicBezTo>
                    <a:pt x="424" y="39"/>
                    <a:pt x="423" y="41"/>
                    <a:pt x="422" y="43"/>
                  </a:cubicBezTo>
                  <a:cubicBezTo>
                    <a:pt x="422" y="44"/>
                    <a:pt x="422" y="47"/>
                    <a:pt x="422" y="48"/>
                  </a:cubicBezTo>
                  <a:cubicBezTo>
                    <a:pt x="423" y="49"/>
                    <a:pt x="423" y="48"/>
                    <a:pt x="424" y="47"/>
                  </a:cubicBezTo>
                  <a:cubicBezTo>
                    <a:pt x="424" y="47"/>
                    <a:pt x="424" y="46"/>
                    <a:pt x="425" y="45"/>
                  </a:cubicBezTo>
                  <a:cubicBezTo>
                    <a:pt x="425" y="44"/>
                    <a:pt x="426" y="45"/>
                    <a:pt x="426" y="44"/>
                  </a:cubicBezTo>
                  <a:cubicBezTo>
                    <a:pt x="427" y="44"/>
                    <a:pt x="427" y="44"/>
                    <a:pt x="427" y="44"/>
                  </a:cubicBezTo>
                  <a:cubicBezTo>
                    <a:pt x="427" y="43"/>
                    <a:pt x="428" y="43"/>
                    <a:pt x="428" y="42"/>
                  </a:cubicBezTo>
                  <a:cubicBezTo>
                    <a:pt x="428" y="41"/>
                    <a:pt x="428" y="41"/>
                    <a:pt x="430" y="41"/>
                  </a:cubicBezTo>
                  <a:cubicBezTo>
                    <a:pt x="431" y="41"/>
                    <a:pt x="432" y="43"/>
                    <a:pt x="434" y="42"/>
                  </a:cubicBezTo>
                  <a:cubicBezTo>
                    <a:pt x="433" y="41"/>
                    <a:pt x="432" y="39"/>
                    <a:pt x="432" y="37"/>
                  </a:cubicBezTo>
                  <a:cubicBezTo>
                    <a:pt x="431" y="35"/>
                    <a:pt x="432" y="33"/>
                    <a:pt x="434" y="34"/>
                  </a:cubicBezTo>
                  <a:cubicBezTo>
                    <a:pt x="434" y="34"/>
                    <a:pt x="438" y="37"/>
                    <a:pt x="437" y="34"/>
                  </a:cubicBezTo>
                  <a:cubicBezTo>
                    <a:pt x="437" y="33"/>
                    <a:pt x="435" y="33"/>
                    <a:pt x="435" y="32"/>
                  </a:cubicBezTo>
                  <a:cubicBezTo>
                    <a:pt x="434" y="31"/>
                    <a:pt x="435" y="31"/>
                    <a:pt x="435" y="30"/>
                  </a:cubicBezTo>
                  <a:cubicBezTo>
                    <a:pt x="435" y="29"/>
                    <a:pt x="435" y="29"/>
                    <a:pt x="435" y="29"/>
                  </a:cubicBezTo>
                  <a:cubicBezTo>
                    <a:pt x="434" y="28"/>
                    <a:pt x="434" y="28"/>
                    <a:pt x="434" y="28"/>
                  </a:cubicBezTo>
                  <a:cubicBezTo>
                    <a:pt x="433" y="26"/>
                    <a:pt x="434" y="26"/>
                    <a:pt x="435" y="25"/>
                  </a:cubicBezTo>
                  <a:cubicBezTo>
                    <a:pt x="437" y="25"/>
                    <a:pt x="438" y="26"/>
                    <a:pt x="438" y="24"/>
                  </a:cubicBezTo>
                  <a:cubicBezTo>
                    <a:pt x="438" y="24"/>
                    <a:pt x="438" y="23"/>
                    <a:pt x="438" y="23"/>
                  </a:cubicBezTo>
                  <a:cubicBezTo>
                    <a:pt x="438" y="22"/>
                    <a:pt x="438" y="21"/>
                    <a:pt x="439" y="21"/>
                  </a:cubicBezTo>
                  <a:cubicBezTo>
                    <a:pt x="441" y="20"/>
                    <a:pt x="443" y="23"/>
                    <a:pt x="444" y="22"/>
                  </a:cubicBezTo>
                  <a:cubicBezTo>
                    <a:pt x="443" y="21"/>
                    <a:pt x="443" y="22"/>
                    <a:pt x="442" y="21"/>
                  </a:cubicBezTo>
                  <a:cubicBezTo>
                    <a:pt x="442" y="21"/>
                    <a:pt x="442" y="20"/>
                    <a:pt x="442" y="19"/>
                  </a:cubicBezTo>
                  <a:cubicBezTo>
                    <a:pt x="442" y="19"/>
                    <a:pt x="440" y="17"/>
                    <a:pt x="440" y="16"/>
                  </a:cubicBezTo>
                  <a:cubicBezTo>
                    <a:pt x="438" y="16"/>
                    <a:pt x="438" y="17"/>
                    <a:pt x="436" y="16"/>
                  </a:cubicBezTo>
                  <a:cubicBezTo>
                    <a:pt x="435" y="15"/>
                    <a:pt x="434" y="14"/>
                    <a:pt x="435" y="13"/>
                  </a:cubicBezTo>
                  <a:cubicBezTo>
                    <a:pt x="436" y="11"/>
                    <a:pt x="440" y="15"/>
                    <a:pt x="438" y="12"/>
                  </a:cubicBezTo>
                  <a:cubicBezTo>
                    <a:pt x="437" y="11"/>
                    <a:pt x="436" y="10"/>
                    <a:pt x="437" y="9"/>
                  </a:cubicBezTo>
                  <a:cubicBezTo>
                    <a:pt x="438" y="8"/>
                    <a:pt x="439" y="9"/>
                    <a:pt x="440" y="9"/>
                  </a:cubicBezTo>
                  <a:cubicBezTo>
                    <a:pt x="440" y="9"/>
                    <a:pt x="441" y="9"/>
                    <a:pt x="441" y="9"/>
                  </a:cubicBezTo>
                  <a:cubicBezTo>
                    <a:pt x="441" y="10"/>
                    <a:pt x="441" y="11"/>
                    <a:pt x="441" y="11"/>
                  </a:cubicBezTo>
                  <a:cubicBezTo>
                    <a:pt x="442" y="12"/>
                    <a:pt x="443" y="12"/>
                    <a:pt x="444" y="11"/>
                  </a:cubicBezTo>
                  <a:cubicBezTo>
                    <a:pt x="444" y="9"/>
                    <a:pt x="442" y="8"/>
                    <a:pt x="442" y="7"/>
                  </a:cubicBezTo>
                  <a:cubicBezTo>
                    <a:pt x="442" y="5"/>
                    <a:pt x="443" y="6"/>
                    <a:pt x="444" y="4"/>
                  </a:cubicBezTo>
                  <a:cubicBezTo>
                    <a:pt x="445" y="4"/>
                    <a:pt x="444" y="3"/>
                    <a:pt x="445" y="3"/>
                  </a:cubicBezTo>
                  <a:cubicBezTo>
                    <a:pt x="445" y="3"/>
                    <a:pt x="447" y="6"/>
                    <a:pt x="447" y="6"/>
                  </a:cubicBezTo>
                  <a:cubicBezTo>
                    <a:pt x="447" y="6"/>
                    <a:pt x="448" y="6"/>
                    <a:pt x="448" y="6"/>
                  </a:cubicBezTo>
                  <a:cubicBezTo>
                    <a:pt x="448" y="7"/>
                    <a:pt x="448" y="7"/>
                    <a:pt x="448" y="7"/>
                  </a:cubicBezTo>
                  <a:cubicBezTo>
                    <a:pt x="449" y="8"/>
                    <a:pt x="451" y="8"/>
                    <a:pt x="451" y="7"/>
                  </a:cubicBezTo>
                  <a:cubicBezTo>
                    <a:pt x="452" y="7"/>
                    <a:pt x="451" y="6"/>
                    <a:pt x="452" y="6"/>
                  </a:cubicBezTo>
                  <a:cubicBezTo>
                    <a:pt x="452" y="6"/>
                    <a:pt x="453" y="7"/>
                    <a:pt x="453" y="7"/>
                  </a:cubicBezTo>
                  <a:cubicBezTo>
                    <a:pt x="453" y="7"/>
                    <a:pt x="454" y="7"/>
                    <a:pt x="454" y="7"/>
                  </a:cubicBezTo>
                  <a:cubicBezTo>
                    <a:pt x="455" y="6"/>
                    <a:pt x="455" y="5"/>
                    <a:pt x="455" y="5"/>
                  </a:cubicBezTo>
                  <a:cubicBezTo>
                    <a:pt x="456" y="6"/>
                    <a:pt x="455" y="9"/>
                    <a:pt x="456" y="10"/>
                  </a:cubicBezTo>
                  <a:cubicBezTo>
                    <a:pt x="456" y="11"/>
                    <a:pt x="458" y="10"/>
                    <a:pt x="459" y="10"/>
                  </a:cubicBezTo>
                  <a:cubicBezTo>
                    <a:pt x="462" y="10"/>
                    <a:pt x="462" y="10"/>
                    <a:pt x="462" y="13"/>
                  </a:cubicBezTo>
                  <a:cubicBezTo>
                    <a:pt x="461" y="14"/>
                    <a:pt x="461" y="15"/>
                    <a:pt x="461" y="16"/>
                  </a:cubicBezTo>
                  <a:cubicBezTo>
                    <a:pt x="460" y="17"/>
                    <a:pt x="459" y="17"/>
                    <a:pt x="459" y="18"/>
                  </a:cubicBezTo>
                  <a:cubicBezTo>
                    <a:pt x="459" y="18"/>
                    <a:pt x="460" y="18"/>
                    <a:pt x="460" y="18"/>
                  </a:cubicBezTo>
                  <a:cubicBezTo>
                    <a:pt x="460" y="20"/>
                    <a:pt x="458" y="20"/>
                    <a:pt x="457" y="20"/>
                  </a:cubicBezTo>
                  <a:cubicBezTo>
                    <a:pt x="456" y="21"/>
                    <a:pt x="456" y="20"/>
                    <a:pt x="456" y="21"/>
                  </a:cubicBezTo>
                  <a:cubicBezTo>
                    <a:pt x="456" y="22"/>
                    <a:pt x="457" y="22"/>
                    <a:pt x="457" y="23"/>
                  </a:cubicBezTo>
                  <a:cubicBezTo>
                    <a:pt x="455" y="26"/>
                    <a:pt x="453" y="22"/>
                    <a:pt x="452" y="22"/>
                  </a:cubicBezTo>
                  <a:cubicBezTo>
                    <a:pt x="451" y="21"/>
                    <a:pt x="450" y="22"/>
                    <a:pt x="449" y="22"/>
                  </a:cubicBezTo>
                  <a:cubicBezTo>
                    <a:pt x="448" y="23"/>
                    <a:pt x="447" y="22"/>
                    <a:pt x="446" y="22"/>
                  </a:cubicBezTo>
                  <a:cubicBezTo>
                    <a:pt x="447" y="23"/>
                    <a:pt x="448" y="24"/>
                    <a:pt x="447" y="25"/>
                  </a:cubicBezTo>
                  <a:cubicBezTo>
                    <a:pt x="448" y="25"/>
                    <a:pt x="451" y="24"/>
                    <a:pt x="451" y="24"/>
                  </a:cubicBezTo>
                  <a:cubicBezTo>
                    <a:pt x="451" y="25"/>
                    <a:pt x="451" y="25"/>
                    <a:pt x="451" y="25"/>
                  </a:cubicBezTo>
                  <a:cubicBezTo>
                    <a:pt x="452" y="26"/>
                    <a:pt x="454" y="25"/>
                    <a:pt x="453" y="27"/>
                  </a:cubicBezTo>
                  <a:cubicBezTo>
                    <a:pt x="453" y="28"/>
                    <a:pt x="452" y="28"/>
                    <a:pt x="451" y="29"/>
                  </a:cubicBezTo>
                  <a:cubicBezTo>
                    <a:pt x="450" y="29"/>
                    <a:pt x="449" y="30"/>
                    <a:pt x="448" y="31"/>
                  </a:cubicBezTo>
                  <a:cubicBezTo>
                    <a:pt x="447" y="32"/>
                    <a:pt x="446" y="32"/>
                    <a:pt x="444" y="33"/>
                  </a:cubicBezTo>
                  <a:cubicBezTo>
                    <a:pt x="446" y="37"/>
                    <a:pt x="455" y="28"/>
                    <a:pt x="457" y="27"/>
                  </a:cubicBezTo>
                  <a:cubicBezTo>
                    <a:pt x="459" y="31"/>
                    <a:pt x="454" y="36"/>
                    <a:pt x="451" y="38"/>
                  </a:cubicBezTo>
                  <a:cubicBezTo>
                    <a:pt x="450" y="39"/>
                    <a:pt x="447" y="41"/>
                    <a:pt x="450" y="41"/>
                  </a:cubicBezTo>
                  <a:cubicBezTo>
                    <a:pt x="451" y="41"/>
                    <a:pt x="453" y="39"/>
                    <a:pt x="453" y="42"/>
                  </a:cubicBezTo>
                  <a:cubicBezTo>
                    <a:pt x="455" y="43"/>
                    <a:pt x="455" y="40"/>
                    <a:pt x="457" y="39"/>
                  </a:cubicBezTo>
                  <a:cubicBezTo>
                    <a:pt x="457" y="40"/>
                    <a:pt x="457" y="41"/>
                    <a:pt x="456" y="42"/>
                  </a:cubicBezTo>
                  <a:cubicBezTo>
                    <a:pt x="455" y="42"/>
                    <a:pt x="455" y="45"/>
                    <a:pt x="455" y="45"/>
                  </a:cubicBezTo>
                  <a:cubicBezTo>
                    <a:pt x="455" y="48"/>
                    <a:pt x="454" y="49"/>
                    <a:pt x="454" y="52"/>
                  </a:cubicBezTo>
                  <a:cubicBezTo>
                    <a:pt x="454" y="54"/>
                    <a:pt x="454" y="56"/>
                    <a:pt x="454" y="58"/>
                  </a:cubicBezTo>
                  <a:cubicBezTo>
                    <a:pt x="454" y="60"/>
                    <a:pt x="453" y="62"/>
                    <a:pt x="453" y="64"/>
                  </a:cubicBezTo>
                  <a:cubicBezTo>
                    <a:pt x="457" y="64"/>
                    <a:pt x="456" y="54"/>
                    <a:pt x="456" y="53"/>
                  </a:cubicBezTo>
                  <a:cubicBezTo>
                    <a:pt x="455" y="50"/>
                    <a:pt x="456" y="48"/>
                    <a:pt x="457" y="46"/>
                  </a:cubicBezTo>
                  <a:cubicBezTo>
                    <a:pt x="458" y="44"/>
                    <a:pt x="458" y="41"/>
                    <a:pt x="460" y="40"/>
                  </a:cubicBezTo>
                  <a:cubicBezTo>
                    <a:pt x="460" y="41"/>
                    <a:pt x="460" y="42"/>
                    <a:pt x="461" y="43"/>
                  </a:cubicBezTo>
                  <a:cubicBezTo>
                    <a:pt x="461" y="42"/>
                    <a:pt x="462" y="40"/>
                    <a:pt x="462" y="40"/>
                  </a:cubicBezTo>
                  <a:cubicBezTo>
                    <a:pt x="462" y="39"/>
                    <a:pt x="461" y="39"/>
                    <a:pt x="460" y="38"/>
                  </a:cubicBezTo>
                  <a:cubicBezTo>
                    <a:pt x="459" y="36"/>
                    <a:pt x="460" y="35"/>
                    <a:pt x="460" y="34"/>
                  </a:cubicBezTo>
                  <a:cubicBezTo>
                    <a:pt x="461" y="33"/>
                    <a:pt x="461" y="31"/>
                    <a:pt x="461" y="30"/>
                  </a:cubicBezTo>
                  <a:cubicBezTo>
                    <a:pt x="462" y="29"/>
                    <a:pt x="463" y="30"/>
                    <a:pt x="463" y="28"/>
                  </a:cubicBezTo>
                  <a:cubicBezTo>
                    <a:pt x="463" y="28"/>
                    <a:pt x="462" y="27"/>
                    <a:pt x="462" y="26"/>
                  </a:cubicBezTo>
                  <a:cubicBezTo>
                    <a:pt x="462" y="24"/>
                    <a:pt x="465" y="21"/>
                    <a:pt x="466" y="19"/>
                  </a:cubicBezTo>
                  <a:cubicBezTo>
                    <a:pt x="466" y="17"/>
                    <a:pt x="469" y="17"/>
                    <a:pt x="471" y="17"/>
                  </a:cubicBezTo>
                  <a:cubicBezTo>
                    <a:pt x="471" y="17"/>
                    <a:pt x="472" y="17"/>
                    <a:pt x="472" y="17"/>
                  </a:cubicBezTo>
                  <a:cubicBezTo>
                    <a:pt x="472" y="17"/>
                    <a:pt x="472" y="18"/>
                    <a:pt x="472" y="18"/>
                  </a:cubicBezTo>
                  <a:cubicBezTo>
                    <a:pt x="473" y="19"/>
                    <a:pt x="474" y="18"/>
                    <a:pt x="475" y="19"/>
                  </a:cubicBezTo>
                  <a:cubicBezTo>
                    <a:pt x="476" y="20"/>
                    <a:pt x="476" y="21"/>
                    <a:pt x="476" y="22"/>
                  </a:cubicBezTo>
                  <a:cubicBezTo>
                    <a:pt x="477" y="22"/>
                    <a:pt x="478" y="22"/>
                    <a:pt x="479" y="23"/>
                  </a:cubicBezTo>
                  <a:cubicBezTo>
                    <a:pt x="479" y="24"/>
                    <a:pt x="475" y="26"/>
                    <a:pt x="478" y="26"/>
                  </a:cubicBezTo>
                  <a:cubicBezTo>
                    <a:pt x="478" y="27"/>
                    <a:pt x="475" y="30"/>
                    <a:pt x="477" y="31"/>
                  </a:cubicBezTo>
                  <a:cubicBezTo>
                    <a:pt x="478" y="31"/>
                    <a:pt x="479" y="29"/>
                    <a:pt x="479" y="29"/>
                  </a:cubicBezTo>
                  <a:cubicBezTo>
                    <a:pt x="480" y="28"/>
                    <a:pt x="481" y="28"/>
                    <a:pt x="482" y="27"/>
                  </a:cubicBezTo>
                  <a:cubicBezTo>
                    <a:pt x="482" y="27"/>
                    <a:pt x="483" y="26"/>
                    <a:pt x="484" y="26"/>
                  </a:cubicBezTo>
                  <a:cubicBezTo>
                    <a:pt x="485" y="26"/>
                    <a:pt x="485" y="25"/>
                    <a:pt x="485" y="26"/>
                  </a:cubicBezTo>
                  <a:cubicBezTo>
                    <a:pt x="487" y="28"/>
                    <a:pt x="484" y="31"/>
                    <a:pt x="484" y="32"/>
                  </a:cubicBezTo>
                  <a:cubicBezTo>
                    <a:pt x="488" y="33"/>
                    <a:pt x="488" y="30"/>
                    <a:pt x="490" y="28"/>
                  </a:cubicBezTo>
                  <a:cubicBezTo>
                    <a:pt x="491" y="27"/>
                    <a:pt x="493" y="27"/>
                    <a:pt x="494" y="28"/>
                  </a:cubicBezTo>
                  <a:cubicBezTo>
                    <a:pt x="495" y="29"/>
                    <a:pt x="494" y="29"/>
                    <a:pt x="494" y="30"/>
                  </a:cubicBezTo>
                  <a:cubicBezTo>
                    <a:pt x="493" y="32"/>
                    <a:pt x="494" y="31"/>
                    <a:pt x="495" y="32"/>
                  </a:cubicBezTo>
                  <a:cubicBezTo>
                    <a:pt x="496" y="32"/>
                    <a:pt x="497" y="33"/>
                    <a:pt x="497" y="34"/>
                  </a:cubicBezTo>
                  <a:cubicBezTo>
                    <a:pt x="497" y="37"/>
                    <a:pt x="492" y="36"/>
                    <a:pt x="491" y="38"/>
                  </a:cubicBezTo>
                  <a:cubicBezTo>
                    <a:pt x="492" y="38"/>
                    <a:pt x="496" y="38"/>
                    <a:pt x="497" y="38"/>
                  </a:cubicBezTo>
                  <a:cubicBezTo>
                    <a:pt x="499" y="37"/>
                    <a:pt x="500" y="35"/>
                    <a:pt x="502" y="37"/>
                  </a:cubicBezTo>
                  <a:cubicBezTo>
                    <a:pt x="502" y="38"/>
                    <a:pt x="502" y="38"/>
                    <a:pt x="502" y="39"/>
                  </a:cubicBezTo>
                  <a:cubicBezTo>
                    <a:pt x="503" y="40"/>
                    <a:pt x="504" y="40"/>
                    <a:pt x="504" y="41"/>
                  </a:cubicBezTo>
                  <a:cubicBezTo>
                    <a:pt x="505" y="41"/>
                    <a:pt x="505" y="44"/>
                    <a:pt x="506" y="45"/>
                  </a:cubicBezTo>
                  <a:cubicBezTo>
                    <a:pt x="507" y="45"/>
                    <a:pt x="507" y="43"/>
                    <a:pt x="508" y="42"/>
                  </a:cubicBezTo>
                  <a:cubicBezTo>
                    <a:pt x="509" y="42"/>
                    <a:pt x="510" y="44"/>
                    <a:pt x="510" y="45"/>
                  </a:cubicBezTo>
                  <a:cubicBezTo>
                    <a:pt x="511" y="47"/>
                    <a:pt x="511" y="47"/>
                    <a:pt x="511" y="49"/>
                  </a:cubicBezTo>
                  <a:cubicBezTo>
                    <a:pt x="511" y="49"/>
                    <a:pt x="511" y="51"/>
                    <a:pt x="511" y="51"/>
                  </a:cubicBezTo>
                  <a:cubicBezTo>
                    <a:pt x="511" y="52"/>
                    <a:pt x="510" y="53"/>
                    <a:pt x="508" y="54"/>
                  </a:cubicBezTo>
                  <a:cubicBezTo>
                    <a:pt x="506" y="54"/>
                    <a:pt x="504" y="53"/>
                    <a:pt x="502" y="54"/>
                  </a:cubicBezTo>
                  <a:cubicBezTo>
                    <a:pt x="501" y="54"/>
                    <a:pt x="501" y="55"/>
                    <a:pt x="500" y="55"/>
                  </a:cubicBezTo>
                  <a:cubicBezTo>
                    <a:pt x="500" y="56"/>
                    <a:pt x="500" y="56"/>
                    <a:pt x="500" y="57"/>
                  </a:cubicBezTo>
                  <a:cubicBezTo>
                    <a:pt x="499" y="57"/>
                    <a:pt x="498" y="57"/>
                    <a:pt x="498" y="58"/>
                  </a:cubicBezTo>
                  <a:cubicBezTo>
                    <a:pt x="497" y="59"/>
                    <a:pt x="498" y="60"/>
                    <a:pt x="497" y="61"/>
                  </a:cubicBezTo>
                  <a:cubicBezTo>
                    <a:pt x="497" y="62"/>
                    <a:pt x="495" y="62"/>
                    <a:pt x="494" y="63"/>
                  </a:cubicBezTo>
                  <a:cubicBezTo>
                    <a:pt x="492" y="64"/>
                    <a:pt x="492" y="65"/>
                    <a:pt x="490" y="64"/>
                  </a:cubicBezTo>
                  <a:cubicBezTo>
                    <a:pt x="486" y="64"/>
                    <a:pt x="482" y="63"/>
                    <a:pt x="478" y="62"/>
                  </a:cubicBezTo>
                  <a:cubicBezTo>
                    <a:pt x="474" y="62"/>
                    <a:pt x="471" y="60"/>
                    <a:pt x="467" y="59"/>
                  </a:cubicBezTo>
                  <a:cubicBezTo>
                    <a:pt x="467" y="59"/>
                    <a:pt x="465" y="57"/>
                    <a:pt x="464" y="58"/>
                  </a:cubicBezTo>
                  <a:cubicBezTo>
                    <a:pt x="462" y="59"/>
                    <a:pt x="465" y="59"/>
                    <a:pt x="465" y="60"/>
                  </a:cubicBezTo>
                  <a:cubicBezTo>
                    <a:pt x="465" y="61"/>
                    <a:pt x="463" y="62"/>
                    <a:pt x="464" y="63"/>
                  </a:cubicBezTo>
                  <a:cubicBezTo>
                    <a:pt x="464" y="64"/>
                    <a:pt x="466" y="62"/>
                    <a:pt x="467" y="63"/>
                  </a:cubicBezTo>
                  <a:cubicBezTo>
                    <a:pt x="468" y="63"/>
                    <a:pt x="468" y="64"/>
                    <a:pt x="468" y="64"/>
                  </a:cubicBezTo>
                  <a:cubicBezTo>
                    <a:pt x="468" y="64"/>
                    <a:pt x="470" y="65"/>
                    <a:pt x="470" y="65"/>
                  </a:cubicBezTo>
                  <a:cubicBezTo>
                    <a:pt x="471" y="66"/>
                    <a:pt x="475" y="65"/>
                    <a:pt x="474" y="67"/>
                  </a:cubicBezTo>
                  <a:cubicBezTo>
                    <a:pt x="475" y="68"/>
                    <a:pt x="476" y="68"/>
                    <a:pt x="478" y="68"/>
                  </a:cubicBezTo>
                  <a:cubicBezTo>
                    <a:pt x="479" y="68"/>
                    <a:pt x="479" y="69"/>
                    <a:pt x="480" y="69"/>
                  </a:cubicBezTo>
                  <a:cubicBezTo>
                    <a:pt x="483" y="70"/>
                    <a:pt x="485" y="70"/>
                    <a:pt x="482" y="72"/>
                  </a:cubicBezTo>
                  <a:cubicBezTo>
                    <a:pt x="481" y="73"/>
                    <a:pt x="478" y="74"/>
                    <a:pt x="478" y="76"/>
                  </a:cubicBezTo>
                  <a:cubicBezTo>
                    <a:pt x="478" y="78"/>
                    <a:pt x="482" y="74"/>
                    <a:pt x="483" y="74"/>
                  </a:cubicBezTo>
                  <a:cubicBezTo>
                    <a:pt x="483" y="75"/>
                    <a:pt x="484" y="74"/>
                    <a:pt x="485" y="74"/>
                  </a:cubicBezTo>
                  <a:cubicBezTo>
                    <a:pt x="486" y="76"/>
                    <a:pt x="485" y="78"/>
                    <a:pt x="484" y="80"/>
                  </a:cubicBezTo>
                  <a:cubicBezTo>
                    <a:pt x="483" y="81"/>
                    <a:pt x="483" y="83"/>
                    <a:pt x="483" y="84"/>
                  </a:cubicBezTo>
                  <a:cubicBezTo>
                    <a:pt x="482" y="84"/>
                    <a:pt x="481" y="86"/>
                    <a:pt x="481" y="87"/>
                  </a:cubicBezTo>
                  <a:cubicBezTo>
                    <a:pt x="483" y="87"/>
                    <a:pt x="483" y="85"/>
                    <a:pt x="484" y="85"/>
                  </a:cubicBezTo>
                  <a:cubicBezTo>
                    <a:pt x="486" y="83"/>
                    <a:pt x="486" y="84"/>
                    <a:pt x="488" y="84"/>
                  </a:cubicBezTo>
                  <a:cubicBezTo>
                    <a:pt x="489" y="84"/>
                    <a:pt x="490" y="83"/>
                    <a:pt x="490" y="83"/>
                  </a:cubicBezTo>
                  <a:cubicBezTo>
                    <a:pt x="491" y="84"/>
                    <a:pt x="490" y="85"/>
                    <a:pt x="490" y="86"/>
                  </a:cubicBezTo>
                  <a:cubicBezTo>
                    <a:pt x="491" y="86"/>
                    <a:pt x="491" y="84"/>
                    <a:pt x="492" y="85"/>
                  </a:cubicBezTo>
                  <a:cubicBezTo>
                    <a:pt x="493" y="85"/>
                    <a:pt x="493" y="86"/>
                    <a:pt x="495" y="86"/>
                  </a:cubicBezTo>
                  <a:cubicBezTo>
                    <a:pt x="495" y="85"/>
                    <a:pt x="493" y="84"/>
                    <a:pt x="494" y="83"/>
                  </a:cubicBezTo>
                  <a:cubicBezTo>
                    <a:pt x="494" y="82"/>
                    <a:pt x="495" y="82"/>
                    <a:pt x="495" y="81"/>
                  </a:cubicBezTo>
                  <a:cubicBezTo>
                    <a:pt x="495" y="81"/>
                    <a:pt x="494" y="80"/>
                    <a:pt x="494" y="79"/>
                  </a:cubicBezTo>
                  <a:cubicBezTo>
                    <a:pt x="494" y="78"/>
                    <a:pt x="494" y="76"/>
                    <a:pt x="494" y="76"/>
                  </a:cubicBezTo>
                  <a:cubicBezTo>
                    <a:pt x="495" y="76"/>
                    <a:pt x="495" y="76"/>
                    <a:pt x="496" y="76"/>
                  </a:cubicBezTo>
                  <a:cubicBezTo>
                    <a:pt x="497" y="77"/>
                    <a:pt x="496" y="77"/>
                    <a:pt x="496" y="77"/>
                  </a:cubicBezTo>
                  <a:cubicBezTo>
                    <a:pt x="496" y="78"/>
                    <a:pt x="497" y="78"/>
                    <a:pt x="497" y="78"/>
                  </a:cubicBezTo>
                  <a:cubicBezTo>
                    <a:pt x="497" y="79"/>
                    <a:pt x="497" y="78"/>
                    <a:pt x="497" y="78"/>
                  </a:cubicBezTo>
                  <a:cubicBezTo>
                    <a:pt x="498" y="80"/>
                    <a:pt x="497" y="83"/>
                    <a:pt x="498" y="85"/>
                  </a:cubicBezTo>
                  <a:cubicBezTo>
                    <a:pt x="498" y="87"/>
                    <a:pt x="499" y="88"/>
                    <a:pt x="500" y="85"/>
                  </a:cubicBezTo>
                  <a:cubicBezTo>
                    <a:pt x="500" y="83"/>
                    <a:pt x="499" y="81"/>
                    <a:pt x="500" y="79"/>
                  </a:cubicBezTo>
                  <a:cubicBezTo>
                    <a:pt x="503" y="79"/>
                    <a:pt x="504" y="80"/>
                    <a:pt x="504" y="82"/>
                  </a:cubicBezTo>
                  <a:cubicBezTo>
                    <a:pt x="505" y="82"/>
                    <a:pt x="506" y="80"/>
                    <a:pt x="507" y="80"/>
                  </a:cubicBezTo>
                  <a:cubicBezTo>
                    <a:pt x="507" y="83"/>
                    <a:pt x="508" y="86"/>
                    <a:pt x="509" y="89"/>
                  </a:cubicBezTo>
                  <a:cubicBezTo>
                    <a:pt x="509" y="91"/>
                    <a:pt x="510" y="94"/>
                    <a:pt x="507" y="95"/>
                  </a:cubicBezTo>
                  <a:cubicBezTo>
                    <a:pt x="506" y="96"/>
                    <a:pt x="504" y="96"/>
                    <a:pt x="502" y="95"/>
                  </a:cubicBezTo>
                  <a:cubicBezTo>
                    <a:pt x="499" y="94"/>
                    <a:pt x="500" y="93"/>
                    <a:pt x="499" y="91"/>
                  </a:cubicBezTo>
                  <a:cubicBezTo>
                    <a:pt x="498" y="90"/>
                    <a:pt x="495" y="89"/>
                    <a:pt x="494" y="89"/>
                  </a:cubicBezTo>
                  <a:cubicBezTo>
                    <a:pt x="492" y="89"/>
                    <a:pt x="495" y="91"/>
                    <a:pt x="495" y="92"/>
                  </a:cubicBezTo>
                  <a:cubicBezTo>
                    <a:pt x="496" y="94"/>
                    <a:pt x="494" y="98"/>
                    <a:pt x="493" y="100"/>
                  </a:cubicBezTo>
                  <a:cubicBezTo>
                    <a:pt x="493" y="102"/>
                    <a:pt x="491" y="104"/>
                    <a:pt x="489" y="104"/>
                  </a:cubicBezTo>
                  <a:cubicBezTo>
                    <a:pt x="488" y="106"/>
                    <a:pt x="485" y="104"/>
                    <a:pt x="484" y="106"/>
                  </a:cubicBezTo>
                  <a:cubicBezTo>
                    <a:pt x="483" y="107"/>
                    <a:pt x="483" y="108"/>
                    <a:pt x="483" y="108"/>
                  </a:cubicBezTo>
                  <a:cubicBezTo>
                    <a:pt x="482" y="109"/>
                    <a:pt x="480" y="108"/>
                    <a:pt x="479" y="108"/>
                  </a:cubicBezTo>
                  <a:cubicBezTo>
                    <a:pt x="475" y="109"/>
                    <a:pt x="476" y="115"/>
                    <a:pt x="475" y="118"/>
                  </a:cubicBezTo>
                  <a:cubicBezTo>
                    <a:pt x="474" y="121"/>
                    <a:pt x="470" y="125"/>
                    <a:pt x="467" y="121"/>
                  </a:cubicBezTo>
                  <a:cubicBezTo>
                    <a:pt x="465" y="117"/>
                    <a:pt x="470" y="111"/>
                    <a:pt x="472" y="108"/>
                  </a:cubicBezTo>
                  <a:cubicBezTo>
                    <a:pt x="473" y="106"/>
                    <a:pt x="475" y="104"/>
                    <a:pt x="476" y="102"/>
                  </a:cubicBezTo>
                  <a:cubicBezTo>
                    <a:pt x="478" y="100"/>
                    <a:pt x="477" y="98"/>
                    <a:pt x="476" y="95"/>
                  </a:cubicBezTo>
                  <a:cubicBezTo>
                    <a:pt x="475" y="93"/>
                    <a:pt x="475" y="91"/>
                    <a:pt x="474" y="89"/>
                  </a:cubicBezTo>
                  <a:cubicBezTo>
                    <a:pt x="473" y="87"/>
                    <a:pt x="470" y="85"/>
                    <a:pt x="468" y="84"/>
                  </a:cubicBezTo>
                  <a:cubicBezTo>
                    <a:pt x="466" y="83"/>
                    <a:pt x="463" y="82"/>
                    <a:pt x="460" y="80"/>
                  </a:cubicBezTo>
                  <a:cubicBezTo>
                    <a:pt x="460" y="79"/>
                    <a:pt x="459" y="79"/>
                    <a:pt x="459" y="78"/>
                  </a:cubicBezTo>
                  <a:cubicBezTo>
                    <a:pt x="458" y="76"/>
                    <a:pt x="458" y="77"/>
                    <a:pt x="457" y="75"/>
                  </a:cubicBezTo>
                  <a:cubicBezTo>
                    <a:pt x="455" y="74"/>
                    <a:pt x="454" y="72"/>
                    <a:pt x="453" y="71"/>
                  </a:cubicBezTo>
                  <a:cubicBezTo>
                    <a:pt x="452" y="70"/>
                    <a:pt x="451" y="69"/>
                    <a:pt x="451" y="68"/>
                  </a:cubicBezTo>
                  <a:cubicBezTo>
                    <a:pt x="450" y="67"/>
                    <a:pt x="450" y="65"/>
                    <a:pt x="449" y="64"/>
                  </a:cubicBezTo>
                  <a:cubicBezTo>
                    <a:pt x="447" y="66"/>
                    <a:pt x="445" y="64"/>
                    <a:pt x="444" y="65"/>
                  </a:cubicBezTo>
                  <a:cubicBezTo>
                    <a:pt x="442" y="67"/>
                    <a:pt x="441" y="69"/>
                    <a:pt x="440" y="70"/>
                  </a:cubicBezTo>
                  <a:cubicBezTo>
                    <a:pt x="438" y="72"/>
                    <a:pt x="437" y="74"/>
                    <a:pt x="435" y="74"/>
                  </a:cubicBezTo>
                  <a:cubicBezTo>
                    <a:pt x="433" y="74"/>
                    <a:pt x="431" y="73"/>
                    <a:pt x="429" y="72"/>
                  </a:cubicBezTo>
                  <a:cubicBezTo>
                    <a:pt x="424" y="72"/>
                    <a:pt x="422" y="74"/>
                    <a:pt x="420" y="77"/>
                  </a:cubicBezTo>
                  <a:cubicBezTo>
                    <a:pt x="419" y="79"/>
                    <a:pt x="419" y="81"/>
                    <a:pt x="417" y="83"/>
                  </a:cubicBezTo>
                  <a:cubicBezTo>
                    <a:pt x="416" y="84"/>
                    <a:pt x="414" y="84"/>
                    <a:pt x="413" y="86"/>
                  </a:cubicBezTo>
                  <a:cubicBezTo>
                    <a:pt x="411" y="87"/>
                    <a:pt x="412" y="90"/>
                    <a:pt x="412" y="92"/>
                  </a:cubicBezTo>
                  <a:cubicBezTo>
                    <a:pt x="412" y="94"/>
                    <a:pt x="410" y="96"/>
                    <a:pt x="410" y="98"/>
                  </a:cubicBezTo>
                  <a:cubicBezTo>
                    <a:pt x="409" y="101"/>
                    <a:pt x="410" y="102"/>
                    <a:pt x="410" y="105"/>
                  </a:cubicBezTo>
                  <a:cubicBezTo>
                    <a:pt x="409" y="107"/>
                    <a:pt x="408" y="109"/>
                    <a:pt x="408" y="111"/>
                  </a:cubicBezTo>
                  <a:cubicBezTo>
                    <a:pt x="407" y="114"/>
                    <a:pt x="408" y="115"/>
                    <a:pt x="408" y="118"/>
                  </a:cubicBezTo>
                  <a:cubicBezTo>
                    <a:pt x="408" y="119"/>
                    <a:pt x="407" y="121"/>
                    <a:pt x="408" y="122"/>
                  </a:cubicBezTo>
                  <a:cubicBezTo>
                    <a:pt x="408" y="123"/>
                    <a:pt x="408" y="123"/>
                    <a:pt x="408" y="124"/>
                  </a:cubicBezTo>
                  <a:cubicBezTo>
                    <a:pt x="408" y="125"/>
                    <a:pt x="407" y="126"/>
                    <a:pt x="407" y="127"/>
                  </a:cubicBezTo>
                  <a:cubicBezTo>
                    <a:pt x="407" y="128"/>
                    <a:pt x="407" y="129"/>
                    <a:pt x="406" y="130"/>
                  </a:cubicBezTo>
                  <a:cubicBezTo>
                    <a:pt x="406" y="131"/>
                    <a:pt x="403" y="132"/>
                    <a:pt x="402" y="130"/>
                  </a:cubicBezTo>
                  <a:cubicBezTo>
                    <a:pt x="399" y="132"/>
                    <a:pt x="395" y="135"/>
                    <a:pt x="395" y="139"/>
                  </a:cubicBezTo>
                  <a:cubicBezTo>
                    <a:pt x="396" y="141"/>
                    <a:pt x="396" y="142"/>
                    <a:pt x="395" y="144"/>
                  </a:cubicBezTo>
                  <a:cubicBezTo>
                    <a:pt x="394" y="144"/>
                    <a:pt x="394" y="145"/>
                    <a:pt x="393" y="145"/>
                  </a:cubicBezTo>
                  <a:cubicBezTo>
                    <a:pt x="393" y="146"/>
                    <a:pt x="392" y="146"/>
                    <a:pt x="392" y="147"/>
                  </a:cubicBezTo>
                  <a:cubicBezTo>
                    <a:pt x="390" y="148"/>
                    <a:pt x="390" y="148"/>
                    <a:pt x="389" y="147"/>
                  </a:cubicBezTo>
                  <a:cubicBezTo>
                    <a:pt x="388" y="146"/>
                    <a:pt x="388" y="144"/>
                    <a:pt x="386" y="143"/>
                  </a:cubicBezTo>
                  <a:cubicBezTo>
                    <a:pt x="385" y="142"/>
                    <a:pt x="383" y="142"/>
                    <a:pt x="381" y="141"/>
                  </a:cubicBezTo>
                  <a:cubicBezTo>
                    <a:pt x="379" y="140"/>
                    <a:pt x="378" y="139"/>
                    <a:pt x="377" y="138"/>
                  </a:cubicBezTo>
                  <a:cubicBezTo>
                    <a:pt x="376" y="137"/>
                    <a:pt x="373" y="136"/>
                    <a:pt x="371" y="135"/>
                  </a:cubicBezTo>
                  <a:cubicBezTo>
                    <a:pt x="370" y="135"/>
                    <a:pt x="369" y="137"/>
                    <a:pt x="369" y="138"/>
                  </a:cubicBezTo>
                  <a:cubicBezTo>
                    <a:pt x="368" y="140"/>
                    <a:pt x="367" y="141"/>
                    <a:pt x="365" y="142"/>
                  </a:cubicBezTo>
                  <a:cubicBezTo>
                    <a:pt x="363" y="142"/>
                    <a:pt x="361" y="143"/>
                    <a:pt x="360" y="144"/>
                  </a:cubicBezTo>
                  <a:cubicBezTo>
                    <a:pt x="358" y="145"/>
                    <a:pt x="357" y="145"/>
                    <a:pt x="356" y="143"/>
                  </a:cubicBezTo>
                  <a:cubicBezTo>
                    <a:pt x="354" y="142"/>
                    <a:pt x="354" y="142"/>
                    <a:pt x="352" y="142"/>
                  </a:cubicBezTo>
                  <a:cubicBezTo>
                    <a:pt x="350" y="142"/>
                    <a:pt x="349" y="142"/>
                    <a:pt x="347" y="140"/>
                  </a:cubicBezTo>
                  <a:cubicBezTo>
                    <a:pt x="345" y="139"/>
                    <a:pt x="345" y="140"/>
                    <a:pt x="342" y="140"/>
                  </a:cubicBezTo>
                  <a:cubicBezTo>
                    <a:pt x="343" y="136"/>
                    <a:pt x="341" y="134"/>
                    <a:pt x="339" y="130"/>
                  </a:cubicBezTo>
                  <a:cubicBezTo>
                    <a:pt x="338" y="129"/>
                    <a:pt x="338" y="128"/>
                    <a:pt x="337" y="126"/>
                  </a:cubicBezTo>
                  <a:cubicBezTo>
                    <a:pt x="337" y="125"/>
                    <a:pt x="335" y="124"/>
                    <a:pt x="334" y="123"/>
                  </a:cubicBezTo>
                  <a:cubicBezTo>
                    <a:pt x="332" y="121"/>
                    <a:pt x="330" y="118"/>
                    <a:pt x="329" y="114"/>
                  </a:cubicBezTo>
                  <a:cubicBezTo>
                    <a:pt x="328" y="113"/>
                    <a:pt x="328" y="111"/>
                    <a:pt x="327" y="110"/>
                  </a:cubicBezTo>
                  <a:cubicBezTo>
                    <a:pt x="326" y="109"/>
                    <a:pt x="325" y="110"/>
                    <a:pt x="324" y="109"/>
                  </a:cubicBezTo>
                  <a:cubicBezTo>
                    <a:pt x="323" y="109"/>
                    <a:pt x="322" y="109"/>
                    <a:pt x="320" y="109"/>
                  </a:cubicBezTo>
                  <a:cubicBezTo>
                    <a:pt x="319" y="110"/>
                    <a:pt x="317" y="111"/>
                    <a:pt x="316" y="112"/>
                  </a:cubicBezTo>
                  <a:cubicBezTo>
                    <a:pt x="315" y="115"/>
                    <a:pt x="317" y="117"/>
                    <a:pt x="317" y="120"/>
                  </a:cubicBezTo>
                  <a:cubicBezTo>
                    <a:pt x="317" y="123"/>
                    <a:pt x="314" y="122"/>
                    <a:pt x="313" y="121"/>
                  </a:cubicBezTo>
                  <a:cubicBezTo>
                    <a:pt x="312" y="120"/>
                    <a:pt x="311" y="119"/>
                    <a:pt x="309" y="119"/>
                  </a:cubicBezTo>
                  <a:cubicBezTo>
                    <a:pt x="308" y="120"/>
                    <a:pt x="307" y="122"/>
                    <a:pt x="307" y="123"/>
                  </a:cubicBezTo>
                  <a:cubicBezTo>
                    <a:pt x="307" y="123"/>
                    <a:pt x="307" y="121"/>
                    <a:pt x="307" y="123"/>
                  </a:cubicBezTo>
                  <a:close/>
                  <a:moveTo>
                    <a:pt x="61" y="394"/>
                  </a:moveTo>
                  <a:cubicBezTo>
                    <a:pt x="60" y="394"/>
                    <a:pt x="59" y="395"/>
                    <a:pt x="58" y="396"/>
                  </a:cubicBezTo>
                  <a:cubicBezTo>
                    <a:pt x="57" y="396"/>
                    <a:pt x="56" y="396"/>
                    <a:pt x="56" y="397"/>
                  </a:cubicBezTo>
                  <a:cubicBezTo>
                    <a:pt x="56" y="398"/>
                    <a:pt x="57" y="398"/>
                    <a:pt x="58" y="399"/>
                  </a:cubicBezTo>
                  <a:cubicBezTo>
                    <a:pt x="58" y="399"/>
                    <a:pt x="59" y="400"/>
                    <a:pt x="60" y="400"/>
                  </a:cubicBezTo>
                  <a:cubicBezTo>
                    <a:pt x="61" y="401"/>
                    <a:pt x="63" y="400"/>
                    <a:pt x="63" y="399"/>
                  </a:cubicBezTo>
                  <a:cubicBezTo>
                    <a:pt x="64" y="397"/>
                    <a:pt x="62" y="396"/>
                    <a:pt x="63" y="395"/>
                  </a:cubicBezTo>
                  <a:cubicBezTo>
                    <a:pt x="62" y="395"/>
                    <a:pt x="62" y="394"/>
                    <a:pt x="61" y="394"/>
                  </a:cubicBezTo>
                  <a:close/>
                  <a:moveTo>
                    <a:pt x="69" y="390"/>
                  </a:moveTo>
                  <a:cubicBezTo>
                    <a:pt x="68" y="391"/>
                    <a:pt x="63" y="394"/>
                    <a:pt x="67" y="395"/>
                  </a:cubicBezTo>
                  <a:cubicBezTo>
                    <a:pt x="68" y="397"/>
                    <a:pt x="70" y="396"/>
                    <a:pt x="71" y="395"/>
                  </a:cubicBezTo>
                  <a:cubicBezTo>
                    <a:pt x="73" y="394"/>
                    <a:pt x="75" y="394"/>
                    <a:pt x="77" y="393"/>
                  </a:cubicBezTo>
                  <a:cubicBezTo>
                    <a:pt x="78" y="393"/>
                    <a:pt x="82" y="392"/>
                    <a:pt x="82" y="391"/>
                  </a:cubicBezTo>
                  <a:cubicBezTo>
                    <a:pt x="83" y="388"/>
                    <a:pt x="81" y="389"/>
                    <a:pt x="80" y="389"/>
                  </a:cubicBezTo>
                  <a:cubicBezTo>
                    <a:pt x="80" y="387"/>
                    <a:pt x="79" y="386"/>
                    <a:pt x="77" y="386"/>
                  </a:cubicBezTo>
                  <a:cubicBezTo>
                    <a:pt x="76" y="387"/>
                    <a:pt x="72" y="387"/>
                    <a:pt x="72" y="388"/>
                  </a:cubicBezTo>
                  <a:cubicBezTo>
                    <a:pt x="71" y="389"/>
                    <a:pt x="73" y="389"/>
                    <a:pt x="72" y="390"/>
                  </a:cubicBezTo>
                  <a:cubicBezTo>
                    <a:pt x="71" y="392"/>
                    <a:pt x="70" y="390"/>
                    <a:pt x="69" y="390"/>
                  </a:cubicBezTo>
                  <a:cubicBezTo>
                    <a:pt x="68" y="391"/>
                    <a:pt x="69" y="390"/>
                    <a:pt x="69" y="390"/>
                  </a:cubicBezTo>
                  <a:close/>
                  <a:moveTo>
                    <a:pt x="73" y="381"/>
                  </a:moveTo>
                  <a:cubicBezTo>
                    <a:pt x="72" y="383"/>
                    <a:pt x="70" y="382"/>
                    <a:pt x="68" y="383"/>
                  </a:cubicBezTo>
                  <a:cubicBezTo>
                    <a:pt x="66" y="384"/>
                    <a:pt x="64" y="385"/>
                    <a:pt x="67" y="385"/>
                  </a:cubicBezTo>
                  <a:cubicBezTo>
                    <a:pt x="68" y="385"/>
                    <a:pt x="69" y="384"/>
                    <a:pt x="70" y="384"/>
                  </a:cubicBezTo>
                  <a:cubicBezTo>
                    <a:pt x="71" y="384"/>
                    <a:pt x="72" y="385"/>
                    <a:pt x="73" y="385"/>
                  </a:cubicBezTo>
                  <a:cubicBezTo>
                    <a:pt x="77" y="385"/>
                    <a:pt x="76" y="382"/>
                    <a:pt x="76" y="379"/>
                  </a:cubicBezTo>
                  <a:cubicBezTo>
                    <a:pt x="75" y="380"/>
                    <a:pt x="74" y="380"/>
                    <a:pt x="73" y="381"/>
                  </a:cubicBezTo>
                  <a:close/>
                  <a:moveTo>
                    <a:pt x="200" y="179"/>
                  </a:moveTo>
                  <a:cubicBezTo>
                    <a:pt x="199" y="180"/>
                    <a:pt x="198" y="178"/>
                    <a:pt x="197" y="179"/>
                  </a:cubicBezTo>
                  <a:cubicBezTo>
                    <a:pt x="196" y="180"/>
                    <a:pt x="196" y="181"/>
                    <a:pt x="197" y="182"/>
                  </a:cubicBezTo>
                  <a:cubicBezTo>
                    <a:pt x="199" y="183"/>
                    <a:pt x="203" y="181"/>
                    <a:pt x="200" y="179"/>
                  </a:cubicBezTo>
                  <a:moveTo>
                    <a:pt x="203" y="177"/>
                  </a:moveTo>
                  <a:cubicBezTo>
                    <a:pt x="205" y="178"/>
                    <a:pt x="205" y="176"/>
                    <a:pt x="206" y="175"/>
                  </a:cubicBezTo>
                  <a:cubicBezTo>
                    <a:pt x="207" y="175"/>
                    <a:pt x="208" y="175"/>
                    <a:pt x="209" y="174"/>
                  </a:cubicBezTo>
                  <a:cubicBezTo>
                    <a:pt x="210" y="173"/>
                    <a:pt x="212" y="169"/>
                    <a:pt x="209" y="169"/>
                  </a:cubicBezTo>
                  <a:cubicBezTo>
                    <a:pt x="209" y="170"/>
                    <a:pt x="209" y="172"/>
                    <a:pt x="208" y="172"/>
                  </a:cubicBezTo>
                  <a:cubicBezTo>
                    <a:pt x="207" y="173"/>
                    <a:pt x="207" y="171"/>
                    <a:pt x="206" y="171"/>
                  </a:cubicBezTo>
                  <a:cubicBezTo>
                    <a:pt x="205" y="171"/>
                    <a:pt x="206" y="171"/>
                    <a:pt x="205" y="172"/>
                  </a:cubicBezTo>
                  <a:cubicBezTo>
                    <a:pt x="205" y="173"/>
                    <a:pt x="204" y="174"/>
                    <a:pt x="204" y="175"/>
                  </a:cubicBezTo>
                  <a:cubicBezTo>
                    <a:pt x="202" y="175"/>
                    <a:pt x="203" y="177"/>
                    <a:pt x="203" y="177"/>
                  </a:cubicBezTo>
                  <a:cubicBezTo>
                    <a:pt x="205" y="178"/>
                    <a:pt x="203" y="177"/>
                    <a:pt x="203" y="177"/>
                  </a:cubicBezTo>
                  <a:close/>
                  <a:moveTo>
                    <a:pt x="211" y="175"/>
                  </a:moveTo>
                  <a:cubicBezTo>
                    <a:pt x="211" y="176"/>
                    <a:pt x="208" y="177"/>
                    <a:pt x="210" y="178"/>
                  </a:cubicBezTo>
                  <a:cubicBezTo>
                    <a:pt x="210" y="179"/>
                    <a:pt x="212" y="177"/>
                    <a:pt x="212" y="176"/>
                  </a:cubicBezTo>
                  <a:cubicBezTo>
                    <a:pt x="213" y="176"/>
                    <a:pt x="214" y="176"/>
                    <a:pt x="214" y="175"/>
                  </a:cubicBezTo>
                  <a:cubicBezTo>
                    <a:pt x="215" y="177"/>
                    <a:pt x="216" y="177"/>
                    <a:pt x="217" y="176"/>
                  </a:cubicBezTo>
                  <a:cubicBezTo>
                    <a:pt x="218" y="175"/>
                    <a:pt x="218" y="174"/>
                    <a:pt x="218" y="172"/>
                  </a:cubicBezTo>
                  <a:cubicBezTo>
                    <a:pt x="218" y="171"/>
                    <a:pt x="218" y="170"/>
                    <a:pt x="218" y="169"/>
                  </a:cubicBezTo>
                  <a:cubicBezTo>
                    <a:pt x="217" y="168"/>
                    <a:pt x="217" y="168"/>
                    <a:pt x="217" y="167"/>
                  </a:cubicBezTo>
                  <a:cubicBezTo>
                    <a:pt x="217" y="166"/>
                    <a:pt x="217" y="165"/>
                    <a:pt x="216" y="165"/>
                  </a:cubicBezTo>
                  <a:cubicBezTo>
                    <a:pt x="215" y="165"/>
                    <a:pt x="215" y="167"/>
                    <a:pt x="215" y="168"/>
                  </a:cubicBezTo>
                  <a:cubicBezTo>
                    <a:pt x="215" y="168"/>
                    <a:pt x="214" y="168"/>
                    <a:pt x="214" y="169"/>
                  </a:cubicBezTo>
                  <a:cubicBezTo>
                    <a:pt x="214" y="169"/>
                    <a:pt x="214" y="170"/>
                    <a:pt x="214" y="170"/>
                  </a:cubicBezTo>
                  <a:cubicBezTo>
                    <a:pt x="214" y="171"/>
                    <a:pt x="214" y="171"/>
                    <a:pt x="214" y="172"/>
                  </a:cubicBezTo>
                  <a:cubicBezTo>
                    <a:pt x="213" y="172"/>
                    <a:pt x="213" y="172"/>
                    <a:pt x="212" y="173"/>
                  </a:cubicBezTo>
                  <a:cubicBezTo>
                    <a:pt x="212" y="173"/>
                    <a:pt x="212" y="174"/>
                    <a:pt x="211" y="175"/>
                  </a:cubicBezTo>
                  <a:close/>
                  <a:moveTo>
                    <a:pt x="155" y="184"/>
                  </a:moveTo>
                  <a:cubicBezTo>
                    <a:pt x="153" y="187"/>
                    <a:pt x="156" y="187"/>
                    <a:pt x="158" y="185"/>
                  </a:cubicBezTo>
                  <a:cubicBezTo>
                    <a:pt x="158" y="184"/>
                    <a:pt x="159" y="183"/>
                    <a:pt x="159" y="182"/>
                  </a:cubicBezTo>
                  <a:cubicBezTo>
                    <a:pt x="158" y="181"/>
                    <a:pt x="157" y="180"/>
                    <a:pt x="156" y="179"/>
                  </a:cubicBezTo>
                  <a:cubicBezTo>
                    <a:pt x="156" y="180"/>
                    <a:pt x="155" y="183"/>
                    <a:pt x="155" y="184"/>
                  </a:cubicBezTo>
                  <a:cubicBezTo>
                    <a:pt x="155" y="185"/>
                    <a:pt x="155" y="183"/>
                    <a:pt x="155" y="184"/>
                  </a:cubicBezTo>
                  <a:close/>
                  <a:moveTo>
                    <a:pt x="160" y="176"/>
                  </a:moveTo>
                  <a:cubicBezTo>
                    <a:pt x="160" y="175"/>
                    <a:pt x="161" y="173"/>
                    <a:pt x="160" y="173"/>
                  </a:cubicBezTo>
                  <a:cubicBezTo>
                    <a:pt x="159" y="172"/>
                    <a:pt x="157" y="175"/>
                    <a:pt x="157" y="176"/>
                  </a:cubicBezTo>
                  <a:cubicBezTo>
                    <a:pt x="157" y="177"/>
                    <a:pt x="158" y="180"/>
                    <a:pt x="160" y="180"/>
                  </a:cubicBezTo>
                  <a:cubicBezTo>
                    <a:pt x="162" y="180"/>
                    <a:pt x="160" y="177"/>
                    <a:pt x="160" y="176"/>
                  </a:cubicBezTo>
                  <a:cubicBezTo>
                    <a:pt x="160" y="175"/>
                    <a:pt x="160" y="176"/>
                    <a:pt x="160" y="176"/>
                  </a:cubicBezTo>
                  <a:close/>
                  <a:moveTo>
                    <a:pt x="162" y="176"/>
                  </a:moveTo>
                  <a:cubicBezTo>
                    <a:pt x="162" y="176"/>
                    <a:pt x="163" y="178"/>
                    <a:pt x="163" y="178"/>
                  </a:cubicBezTo>
                  <a:cubicBezTo>
                    <a:pt x="164" y="177"/>
                    <a:pt x="165" y="177"/>
                    <a:pt x="166" y="176"/>
                  </a:cubicBezTo>
                  <a:cubicBezTo>
                    <a:pt x="166" y="175"/>
                    <a:pt x="167" y="172"/>
                    <a:pt x="166" y="171"/>
                  </a:cubicBezTo>
                  <a:cubicBezTo>
                    <a:pt x="166" y="171"/>
                    <a:pt x="165" y="170"/>
                    <a:pt x="165" y="170"/>
                  </a:cubicBezTo>
                  <a:cubicBezTo>
                    <a:pt x="163" y="172"/>
                    <a:pt x="163" y="174"/>
                    <a:pt x="162" y="176"/>
                  </a:cubicBezTo>
                  <a:cubicBezTo>
                    <a:pt x="162" y="176"/>
                    <a:pt x="162" y="175"/>
                    <a:pt x="162" y="176"/>
                  </a:cubicBezTo>
                  <a:close/>
                  <a:moveTo>
                    <a:pt x="169" y="174"/>
                  </a:moveTo>
                  <a:cubicBezTo>
                    <a:pt x="168" y="172"/>
                    <a:pt x="170" y="173"/>
                    <a:pt x="170" y="174"/>
                  </a:cubicBezTo>
                  <a:cubicBezTo>
                    <a:pt x="171" y="174"/>
                    <a:pt x="171" y="175"/>
                    <a:pt x="172" y="175"/>
                  </a:cubicBezTo>
                  <a:cubicBezTo>
                    <a:pt x="172" y="174"/>
                    <a:pt x="172" y="173"/>
                    <a:pt x="173" y="172"/>
                  </a:cubicBezTo>
                  <a:cubicBezTo>
                    <a:pt x="174" y="174"/>
                    <a:pt x="175" y="171"/>
                    <a:pt x="175" y="171"/>
                  </a:cubicBezTo>
                  <a:cubicBezTo>
                    <a:pt x="175" y="170"/>
                    <a:pt x="175" y="170"/>
                    <a:pt x="175" y="170"/>
                  </a:cubicBezTo>
                  <a:cubicBezTo>
                    <a:pt x="175" y="169"/>
                    <a:pt x="176" y="169"/>
                    <a:pt x="177" y="168"/>
                  </a:cubicBezTo>
                  <a:cubicBezTo>
                    <a:pt x="178" y="168"/>
                    <a:pt x="180" y="167"/>
                    <a:pt x="180" y="166"/>
                  </a:cubicBezTo>
                  <a:cubicBezTo>
                    <a:pt x="180" y="164"/>
                    <a:pt x="179" y="165"/>
                    <a:pt x="178" y="165"/>
                  </a:cubicBezTo>
                  <a:cubicBezTo>
                    <a:pt x="176" y="165"/>
                    <a:pt x="176" y="164"/>
                    <a:pt x="175" y="163"/>
                  </a:cubicBezTo>
                  <a:cubicBezTo>
                    <a:pt x="174" y="163"/>
                    <a:pt x="174" y="163"/>
                    <a:pt x="173" y="163"/>
                  </a:cubicBezTo>
                  <a:cubicBezTo>
                    <a:pt x="172" y="163"/>
                    <a:pt x="171" y="163"/>
                    <a:pt x="170" y="164"/>
                  </a:cubicBezTo>
                  <a:cubicBezTo>
                    <a:pt x="169" y="165"/>
                    <a:pt x="168" y="166"/>
                    <a:pt x="170" y="166"/>
                  </a:cubicBezTo>
                  <a:cubicBezTo>
                    <a:pt x="170" y="167"/>
                    <a:pt x="168" y="167"/>
                    <a:pt x="168" y="169"/>
                  </a:cubicBezTo>
                  <a:cubicBezTo>
                    <a:pt x="168" y="170"/>
                    <a:pt x="169" y="173"/>
                    <a:pt x="169" y="174"/>
                  </a:cubicBezTo>
                  <a:cubicBezTo>
                    <a:pt x="169" y="173"/>
                    <a:pt x="169" y="172"/>
                    <a:pt x="169" y="174"/>
                  </a:cubicBezTo>
                  <a:close/>
                  <a:moveTo>
                    <a:pt x="184" y="166"/>
                  </a:moveTo>
                  <a:cubicBezTo>
                    <a:pt x="183" y="166"/>
                    <a:pt x="181" y="167"/>
                    <a:pt x="181" y="168"/>
                  </a:cubicBezTo>
                  <a:cubicBezTo>
                    <a:pt x="182" y="169"/>
                    <a:pt x="184" y="168"/>
                    <a:pt x="185" y="168"/>
                  </a:cubicBezTo>
                  <a:cubicBezTo>
                    <a:pt x="186" y="168"/>
                    <a:pt x="187" y="167"/>
                    <a:pt x="188" y="167"/>
                  </a:cubicBezTo>
                  <a:cubicBezTo>
                    <a:pt x="190" y="166"/>
                    <a:pt x="189" y="165"/>
                    <a:pt x="190" y="164"/>
                  </a:cubicBezTo>
                  <a:cubicBezTo>
                    <a:pt x="191" y="161"/>
                    <a:pt x="192" y="159"/>
                    <a:pt x="193" y="157"/>
                  </a:cubicBezTo>
                  <a:cubicBezTo>
                    <a:pt x="193" y="157"/>
                    <a:pt x="194" y="155"/>
                    <a:pt x="192" y="155"/>
                  </a:cubicBezTo>
                  <a:cubicBezTo>
                    <a:pt x="191" y="155"/>
                    <a:pt x="191" y="157"/>
                    <a:pt x="191" y="157"/>
                  </a:cubicBezTo>
                  <a:cubicBezTo>
                    <a:pt x="191" y="156"/>
                    <a:pt x="190" y="155"/>
                    <a:pt x="189" y="156"/>
                  </a:cubicBezTo>
                  <a:cubicBezTo>
                    <a:pt x="187" y="156"/>
                    <a:pt x="189" y="158"/>
                    <a:pt x="188" y="159"/>
                  </a:cubicBezTo>
                  <a:cubicBezTo>
                    <a:pt x="188" y="159"/>
                    <a:pt x="185" y="156"/>
                    <a:pt x="185" y="159"/>
                  </a:cubicBezTo>
                  <a:cubicBezTo>
                    <a:pt x="185" y="160"/>
                    <a:pt x="188" y="161"/>
                    <a:pt x="186" y="162"/>
                  </a:cubicBezTo>
                  <a:cubicBezTo>
                    <a:pt x="185" y="163"/>
                    <a:pt x="185" y="160"/>
                    <a:pt x="184" y="162"/>
                  </a:cubicBezTo>
                  <a:cubicBezTo>
                    <a:pt x="183" y="163"/>
                    <a:pt x="184" y="165"/>
                    <a:pt x="184" y="166"/>
                  </a:cubicBezTo>
                  <a:cubicBezTo>
                    <a:pt x="183" y="166"/>
                    <a:pt x="184" y="165"/>
                    <a:pt x="184" y="166"/>
                  </a:cubicBezTo>
                  <a:close/>
                  <a:moveTo>
                    <a:pt x="194" y="162"/>
                  </a:moveTo>
                  <a:cubicBezTo>
                    <a:pt x="194" y="162"/>
                    <a:pt x="196" y="160"/>
                    <a:pt x="196" y="160"/>
                  </a:cubicBezTo>
                  <a:cubicBezTo>
                    <a:pt x="197" y="158"/>
                    <a:pt x="197" y="158"/>
                    <a:pt x="198" y="157"/>
                  </a:cubicBezTo>
                  <a:cubicBezTo>
                    <a:pt x="200" y="155"/>
                    <a:pt x="200" y="154"/>
                    <a:pt x="197" y="154"/>
                  </a:cubicBezTo>
                  <a:cubicBezTo>
                    <a:pt x="195" y="155"/>
                    <a:pt x="195" y="156"/>
                    <a:pt x="194" y="159"/>
                  </a:cubicBezTo>
                  <a:cubicBezTo>
                    <a:pt x="194" y="160"/>
                    <a:pt x="191" y="163"/>
                    <a:pt x="193" y="164"/>
                  </a:cubicBezTo>
                  <a:cubicBezTo>
                    <a:pt x="193" y="164"/>
                    <a:pt x="194" y="163"/>
                    <a:pt x="194" y="162"/>
                  </a:cubicBezTo>
                  <a:cubicBezTo>
                    <a:pt x="194" y="162"/>
                    <a:pt x="194" y="163"/>
                    <a:pt x="194" y="162"/>
                  </a:cubicBezTo>
                  <a:close/>
                  <a:moveTo>
                    <a:pt x="192" y="141"/>
                  </a:moveTo>
                  <a:cubicBezTo>
                    <a:pt x="193" y="142"/>
                    <a:pt x="195" y="141"/>
                    <a:pt x="196" y="141"/>
                  </a:cubicBezTo>
                  <a:cubicBezTo>
                    <a:pt x="198" y="140"/>
                    <a:pt x="197" y="140"/>
                    <a:pt x="198" y="139"/>
                  </a:cubicBezTo>
                  <a:cubicBezTo>
                    <a:pt x="200" y="136"/>
                    <a:pt x="201" y="139"/>
                    <a:pt x="201" y="141"/>
                  </a:cubicBezTo>
                  <a:cubicBezTo>
                    <a:pt x="199" y="141"/>
                    <a:pt x="197" y="142"/>
                    <a:pt x="196" y="143"/>
                  </a:cubicBezTo>
                  <a:cubicBezTo>
                    <a:pt x="194" y="144"/>
                    <a:pt x="194" y="144"/>
                    <a:pt x="195" y="146"/>
                  </a:cubicBezTo>
                  <a:cubicBezTo>
                    <a:pt x="196" y="149"/>
                    <a:pt x="201" y="147"/>
                    <a:pt x="203" y="145"/>
                  </a:cubicBezTo>
                  <a:cubicBezTo>
                    <a:pt x="204" y="143"/>
                    <a:pt x="205" y="141"/>
                    <a:pt x="204" y="140"/>
                  </a:cubicBezTo>
                  <a:cubicBezTo>
                    <a:pt x="204" y="138"/>
                    <a:pt x="203" y="138"/>
                    <a:pt x="203" y="137"/>
                  </a:cubicBezTo>
                  <a:cubicBezTo>
                    <a:pt x="203" y="136"/>
                    <a:pt x="205" y="136"/>
                    <a:pt x="204" y="135"/>
                  </a:cubicBezTo>
                  <a:cubicBezTo>
                    <a:pt x="204" y="134"/>
                    <a:pt x="204" y="135"/>
                    <a:pt x="204" y="134"/>
                  </a:cubicBezTo>
                  <a:cubicBezTo>
                    <a:pt x="203" y="134"/>
                    <a:pt x="203" y="134"/>
                    <a:pt x="203" y="133"/>
                  </a:cubicBezTo>
                  <a:cubicBezTo>
                    <a:pt x="203" y="132"/>
                    <a:pt x="203" y="131"/>
                    <a:pt x="202" y="130"/>
                  </a:cubicBezTo>
                  <a:cubicBezTo>
                    <a:pt x="199" y="133"/>
                    <a:pt x="202" y="123"/>
                    <a:pt x="199" y="124"/>
                  </a:cubicBezTo>
                  <a:cubicBezTo>
                    <a:pt x="197" y="125"/>
                    <a:pt x="198" y="128"/>
                    <a:pt x="198" y="129"/>
                  </a:cubicBezTo>
                  <a:cubicBezTo>
                    <a:pt x="199" y="130"/>
                    <a:pt x="199" y="131"/>
                    <a:pt x="200" y="132"/>
                  </a:cubicBezTo>
                  <a:cubicBezTo>
                    <a:pt x="200" y="132"/>
                    <a:pt x="200" y="135"/>
                    <a:pt x="199" y="134"/>
                  </a:cubicBezTo>
                  <a:cubicBezTo>
                    <a:pt x="199" y="134"/>
                    <a:pt x="198" y="135"/>
                    <a:pt x="198" y="135"/>
                  </a:cubicBezTo>
                  <a:cubicBezTo>
                    <a:pt x="197" y="135"/>
                    <a:pt x="197" y="133"/>
                    <a:pt x="197" y="133"/>
                  </a:cubicBezTo>
                  <a:cubicBezTo>
                    <a:pt x="197" y="131"/>
                    <a:pt x="197" y="127"/>
                    <a:pt x="195" y="129"/>
                  </a:cubicBezTo>
                  <a:cubicBezTo>
                    <a:pt x="194" y="130"/>
                    <a:pt x="195" y="130"/>
                    <a:pt x="195" y="131"/>
                  </a:cubicBezTo>
                  <a:cubicBezTo>
                    <a:pt x="196" y="131"/>
                    <a:pt x="196" y="132"/>
                    <a:pt x="196" y="132"/>
                  </a:cubicBezTo>
                  <a:cubicBezTo>
                    <a:pt x="196" y="133"/>
                    <a:pt x="196" y="133"/>
                    <a:pt x="196" y="134"/>
                  </a:cubicBezTo>
                  <a:cubicBezTo>
                    <a:pt x="196" y="135"/>
                    <a:pt x="197" y="136"/>
                    <a:pt x="196" y="137"/>
                  </a:cubicBezTo>
                  <a:cubicBezTo>
                    <a:pt x="195" y="138"/>
                    <a:pt x="194" y="136"/>
                    <a:pt x="194" y="135"/>
                  </a:cubicBezTo>
                  <a:cubicBezTo>
                    <a:pt x="193" y="136"/>
                    <a:pt x="193" y="137"/>
                    <a:pt x="192" y="137"/>
                  </a:cubicBezTo>
                  <a:cubicBezTo>
                    <a:pt x="190" y="137"/>
                    <a:pt x="191" y="134"/>
                    <a:pt x="190" y="134"/>
                  </a:cubicBezTo>
                  <a:cubicBezTo>
                    <a:pt x="190" y="134"/>
                    <a:pt x="190" y="137"/>
                    <a:pt x="189" y="137"/>
                  </a:cubicBezTo>
                  <a:cubicBezTo>
                    <a:pt x="188" y="138"/>
                    <a:pt x="189" y="135"/>
                    <a:pt x="188" y="135"/>
                  </a:cubicBezTo>
                  <a:cubicBezTo>
                    <a:pt x="186" y="135"/>
                    <a:pt x="187" y="137"/>
                    <a:pt x="187" y="138"/>
                  </a:cubicBezTo>
                  <a:cubicBezTo>
                    <a:pt x="187" y="138"/>
                    <a:pt x="188" y="138"/>
                    <a:pt x="188" y="139"/>
                  </a:cubicBezTo>
                  <a:cubicBezTo>
                    <a:pt x="188" y="139"/>
                    <a:pt x="187" y="139"/>
                    <a:pt x="186" y="140"/>
                  </a:cubicBezTo>
                  <a:cubicBezTo>
                    <a:pt x="185" y="141"/>
                    <a:pt x="185" y="141"/>
                    <a:pt x="186" y="143"/>
                  </a:cubicBezTo>
                  <a:cubicBezTo>
                    <a:pt x="185" y="142"/>
                    <a:pt x="186" y="144"/>
                    <a:pt x="186" y="144"/>
                  </a:cubicBezTo>
                  <a:cubicBezTo>
                    <a:pt x="186" y="144"/>
                    <a:pt x="186" y="145"/>
                    <a:pt x="187" y="146"/>
                  </a:cubicBezTo>
                  <a:cubicBezTo>
                    <a:pt x="189" y="148"/>
                    <a:pt x="191" y="141"/>
                    <a:pt x="191" y="140"/>
                  </a:cubicBezTo>
                  <a:cubicBezTo>
                    <a:pt x="192" y="140"/>
                    <a:pt x="192" y="141"/>
                    <a:pt x="192" y="141"/>
                  </a:cubicBezTo>
                  <a:close/>
                  <a:moveTo>
                    <a:pt x="207" y="129"/>
                  </a:moveTo>
                  <a:cubicBezTo>
                    <a:pt x="208" y="128"/>
                    <a:pt x="208" y="126"/>
                    <a:pt x="208" y="124"/>
                  </a:cubicBezTo>
                  <a:cubicBezTo>
                    <a:pt x="213" y="125"/>
                    <a:pt x="214" y="121"/>
                    <a:pt x="217" y="118"/>
                  </a:cubicBezTo>
                  <a:cubicBezTo>
                    <a:pt x="219" y="115"/>
                    <a:pt x="221" y="111"/>
                    <a:pt x="219" y="107"/>
                  </a:cubicBezTo>
                  <a:cubicBezTo>
                    <a:pt x="214" y="109"/>
                    <a:pt x="214" y="115"/>
                    <a:pt x="210" y="117"/>
                  </a:cubicBezTo>
                  <a:cubicBezTo>
                    <a:pt x="208" y="119"/>
                    <a:pt x="207" y="120"/>
                    <a:pt x="206" y="123"/>
                  </a:cubicBezTo>
                  <a:cubicBezTo>
                    <a:pt x="206" y="125"/>
                    <a:pt x="204" y="128"/>
                    <a:pt x="206" y="130"/>
                  </a:cubicBezTo>
                  <a:cubicBezTo>
                    <a:pt x="206" y="130"/>
                    <a:pt x="207" y="129"/>
                    <a:pt x="207" y="129"/>
                  </a:cubicBezTo>
                  <a:close/>
                  <a:moveTo>
                    <a:pt x="215" y="132"/>
                  </a:moveTo>
                  <a:cubicBezTo>
                    <a:pt x="215" y="131"/>
                    <a:pt x="216" y="128"/>
                    <a:pt x="215" y="127"/>
                  </a:cubicBezTo>
                  <a:cubicBezTo>
                    <a:pt x="214" y="125"/>
                    <a:pt x="210" y="127"/>
                    <a:pt x="209" y="129"/>
                  </a:cubicBezTo>
                  <a:cubicBezTo>
                    <a:pt x="208" y="131"/>
                    <a:pt x="210" y="133"/>
                    <a:pt x="208" y="135"/>
                  </a:cubicBezTo>
                  <a:cubicBezTo>
                    <a:pt x="207" y="135"/>
                    <a:pt x="206" y="135"/>
                    <a:pt x="207" y="137"/>
                  </a:cubicBezTo>
                  <a:cubicBezTo>
                    <a:pt x="207" y="138"/>
                    <a:pt x="209" y="138"/>
                    <a:pt x="209" y="139"/>
                  </a:cubicBezTo>
                  <a:cubicBezTo>
                    <a:pt x="209" y="140"/>
                    <a:pt x="207" y="140"/>
                    <a:pt x="207" y="140"/>
                  </a:cubicBezTo>
                  <a:cubicBezTo>
                    <a:pt x="206" y="141"/>
                    <a:pt x="206" y="141"/>
                    <a:pt x="206" y="142"/>
                  </a:cubicBezTo>
                  <a:cubicBezTo>
                    <a:pt x="206" y="143"/>
                    <a:pt x="209" y="145"/>
                    <a:pt x="208" y="146"/>
                  </a:cubicBezTo>
                  <a:cubicBezTo>
                    <a:pt x="208" y="146"/>
                    <a:pt x="207" y="145"/>
                    <a:pt x="206" y="145"/>
                  </a:cubicBezTo>
                  <a:cubicBezTo>
                    <a:pt x="206" y="146"/>
                    <a:pt x="206" y="147"/>
                    <a:pt x="206" y="148"/>
                  </a:cubicBezTo>
                  <a:cubicBezTo>
                    <a:pt x="205" y="148"/>
                    <a:pt x="203" y="147"/>
                    <a:pt x="202" y="148"/>
                  </a:cubicBezTo>
                  <a:cubicBezTo>
                    <a:pt x="202" y="149"/>
                    <a:pt x="203" y="151"/>
                    <a:pt x="203" y="152"/>
                  </a:cubicBezTo>
                  <a:cubicBezTo>
                    <a:pt x="203" y="154"/>
                    <a:pt x="202" y="154"/>
                    <a:pt x="201" y="155"/>
                  </a:cubicBezTo>
                  <a:cubicBezTo>
                    <a:pt x="200" y="156"/>
                    <a:pt x="199" y="159"/>
                    <a:pt x="199" y="160"/>
                  </a:cubicBezTo>
                  <a:cubicBezTo>
                    <a:pt x="197" y="163"/>
                    <a:pt x="198" y="165"/>
                    <a:pt x="200" y="161"/>
                  </a:cubicBezTo>
                  <a:cubicBezTo>
                    <a:pt x="202" y="158"/>
                    <a:pt x="206" y="156"/>
                    <a:pt x="208" y="152"/>
                  </a:cubicBezTo>
                  <a:cubicBezTo>
                    <a:pt x="208" y="153"/>
                    <a:pt x="208" y="155"/>
                    <a:pt x="207" y="156"/>
                  </a:cubicBezTo>
                  <a:cubicBezTo>
                    <a:pt x="207" y="157"/>
                    <a:pt x="205" y="158"/>
                    <a:pt x="205" y="159"/>
                  </a:cubicBezTo>
                  <a:cubicBezTo>
                    <a:pt x="204" y="162"/>
                    <a:pt x="207" y="160"/>
                    <a:pt x="208" y="160"/>
                  </a:cubicBezTo>
                  <a:cubicBezTo>
                    <a:pt x="209" y="161"/>
                    <a:pt x="210" y="163"/>
                    <a:pt x="210" y="161"/>
                  </a:cubicBezTo>
                  <a:cubicBezTo>
                    <a:pt x="211" y="160"/>
                    <a:pt x="210" y="159"/>
                    <a:pt x="210" y="158"/>
                  </a:cubicBezTo>
                  <a:cubicBezTo>
                    <a:pt x="210" y="158"/>
                    <a:pt x="212" y="156"/>
                    <a:pt x="212" y="156"/>
                  </a:cubicBezTo>
                  <a:cubicBezTo>
                    <a:pt x="212" y="156"/>
                    <a:pt x="212" y="157"/>
                    <a:pt x="213" y="157"/>
                  </a:cubicBezTo>
                  <a:cubicBezTo>
                    <a:pt x="213" y="156"/>
                    <a:pt x="214" y="154"/>
                    <a:pt x="214" y="153"/>
                  </a:cubicBezTo>
                  <a:cubicBezTo>
                    <a:pt x="215" y="154"/>
                    <a:pt x="215" y="156"/>
                    <a:pt x="215" y="158"/>
                  </a:cubicBezTo>
                  <a:cubicBezTo>
                    <a:pt x="217" y="158"/>
                    <a:pt x="217" y="153"/>
                    <a:pt x="218" y="152"/>
                  </a:cubicBezTo>
                  <a:cubicBezTo>
                    <a:pt x="220" y="150"/>
                    <a:pt x="222" y="148"/>
                    <a:pt x="225" y="148"/>
                  </a:cubicBezTo>
                  <a:cubicBezTo>
                    <a:pt x="227" y="148"/>
                    <a:pt x="227" y="148"/>
                    <a:pt x="227" y="146"/>
                  </a:cubicBezTo>
                  <a:cubicBezTo>
                    <a:pt x="227" y="145"/>
                    <a:pt x="227" y="144"/>
                    <a:pt x="228" y="143"/>
                  </a:cubicBezTo>
                  <a:cubicBezTo>
                    <a:pt x="228" y="141"/>
                    <a:pt x="227" y="139"/>
                    <a:pt x="227" y="137"/>
                  </a:cubicBezTo>
                  <a:cubicBezTo>
                    <a:pt x="227" y="136"/>
                    <a:pt x="227" y="135"/>
                    <a:pt x="225" y="134"/>
                  </a:cubicBezTo>
                  <a:cubicBezTo>
                    <a:pt x="225" y="133"/>
                    <a:pt x="224" y="132"/>
                    <a:pt x="223" y="131"/>
                  </a:cubicBezTo>
                  <a:cubicBezTo>
                    <a:pt x="222" y="130"/>
                    <a:pt x="222" y="129"/>
                    <a:pt x="221" y="131"/>
                  </a:cubicBezTo>
                  <a:cubicBezTo>
                    <a:pt x="221" y="132"/>
                    <a:pt x="222" y="132"/>
                    <a:pt x="221" y="133"/>
                  </a:cubicBezTo>
                  <a:cubicBezTo>
                    <a:pt x="221" y="133"/>
                    <a:pt x="221" y="133"/>
                    <a:pt x="221" y="133"/>
                  </a:cubicBezTo>
                  <a:cubicBezTo>
                    <a:pt x="220" y="134"/>
                    <a:pt x="219" y="133"/>
                    <a:pt x="219" y="135"/>
                  </a:cubicBezTo>
                  <a:cubicBezTo>
                    <a:pt x="219" y="136"/>
                    <a:pt x="221" y="137"/>
                    <a:pt x="221" y="138"/>
                  </a:cubicBezTo>
                  <a:cubicBezTo>
                    <a:pt x="221" y="139"/>
                    <a:pt x="219" y="138"/>
                    <a:pt x="218" y="139"/>
                  </a:cubicBezTo>
                  <a:cubicBezTo>
                    <a:pt x="217" y="140"/>
                    <a:pt x="220" y="143"/>
                    <a:pt x="218" y="144"/>
                  </a:cubicBezTo>
                  <a:cubicBezTo>
                    <a:pt x="217" y="143"/>
                    <a:pt x="218" y="142"/>
                    <a:pt x="216" y="143"/>
                  </a:cubicBezTo>
                  <a:cubicBezTo>
                    <a:pt x="216" y="143"/>
                    <a:pt x="215" y="144"/>
                    <a:pt x="215" y="144"/>
                  </a:cubicBezTo>
                  <a:cubicBezTo>
                    <a:pt x="214" y="146"/>
                    <a:pt x="214" y="149"/>
                    <a:pt x="213" y="150"/>
                  </a:cubicBezTo>
                  <a:cubicBezTo>
                    <a:pt x="211" y="148"/>
                    <a:pt x="212" y="145"/>
                    <a:pt x="213" y="144"/>
                  </a:cubicBezTo>
                  <a:cubicBezTo>
                    <a:pt x="215" y="141"/>
                    <a:pt x="216" y="140"/>
                    <a:pt x="216" y="136"/>
                  </a:cubicBezTo>
                  <a:cubicBezTo>
                    <a:pt x="215" y="136"/>
                    <a:pt x="213" y="140"/>
                    <a:pt x="212" y="138"/>
                  </a:cubicBezTo>
                  <a:cubicBezTo>
                    <a:pt x="212" y="137"/>
                    <a:pt x="214" y="133"/>
                    <a:pt x="215" y="132"/>
                  </a:cubicBezTo>
                  <a:cubicBezTo>
                    <a:pt x="215" y="131"/>
                    <a:pt x="214" y="133"/>
                    <a:pt x="215" y="132"/>
                  </a:cubicBezTo>
                  <a:close/>
                  <a:moveTo>
                    <a:pt x="221" y="126"/>
                  </a:moveTo>
                  <a:cubicBezTo>
                    <a:pt x="219" y="127"/>
                    <a:pt x="222" y="128"/>
                    <a:pt x="223" y="128"/>
                  </a:cubicBezTo>
                  <a:cubicBezTo>
                    <a:pt x="224" y="129"/>
                    <a:pt x="226" y="131"/>
                    <a:pt x="228" y="131"/>
                  </a:cubicBezTo>
                  <a:cubicBezTo>
                    <a:pt x="229" y="130"/>
                    <a:pt x="229" y="127"/>
                    <a:pt x="229" y="126"/>
                  </a:cubicBezTo>
                  <a:cubicBezTo>
                    <a:pt x="228" y="126"/>
                    <a:pt x="227" y="126"/>
                    <a:pt x="227" y="126"/>
                  </a:cubicBezTo>
                  <a:cubicBezTo>
                    <a:pt x="225" y="126"/>
                    <a:pt x="224" y="126"/>
                    <a:pt x="223" y="125"/>
                  </a:cubicBezTo>
                  <a:cubicBezTo>
                    <a:pt x="222" y="125"/>
                    <a:pt x="222" y="125"/>
                    <a:pt x="221" y="126"/>
                  </a:cubicBezTo>
                  <a:close/>
                  <a:moveTo>
                    <a:pt x="221" y="157"/>
                  </a:moveTo>
                  <a:cubicBezTo>
                    <a:pt x="223" y="156"/>
                    <a:pt x="224" y="156"/>
                    <a:pt x="224" y="154"/>
                  </a:cubicBezTo>
                  <a:cubicBezTo>
                    <a:pt x="225" y="153"/>
                    <a:pt x="225" y="151"/>
                    <a:pt x="224" y="150"/>
                  </a:cubicBezTo>
                  <a:cubicBezTo>
                    <a:pt x="220" y="148"/>
                    <a:pt x="220" y="155"/>
                    <a:pt x="219" y="157"/>
                  </a:cubicBezTo>
                  <a:cubicBezTo>
                    <a:pt x="220" y="157"/>
                    <a:pt x="221" y="157"/>
                    <a:pt x="221" y="157"/>
                  </a:cubicBezTo>
                  <a:close/>
                  <a:moveTo>
                    <a:pt x="233" y="136"/>
                  </a:moveTo>
                  <a:cubicBezTo>
                    <a:pt x="231" y="137"/>
                    <a:pt x="234" y="139"/>
                    <a:pt x="235" y="139"/>
                  </a:cubicBezTo>
                  <a:cubicBezTo>
                    <a:pt x="236" y="139"/>
                    <a:pt x="238" y="138"/>
                    <a:pt x="239" y="137"/>
                  </a:cubicBezTo>
                  <a:cubicBezTo>
                    <a:pt x="239" y="136"/>
                    <a:pt x="238" y="136"/>
                    <a:pt x="238" y="135"/>
                  </a:cubicBezTo>
                  <a:cubicBezTo>
                    <a:pt x="238" y="136"/>
                    <a:pt x="237" y="133"/>
                    <a:pt x="237" y="133"/>
                  </a:cubicBezTo>
                  <a:cubicBezTo>
                    <a:pt x="235" y="132"/>
                    <a:pt x="236" y="135"/>
                    <a:pt x="234" y="135"/>
                  </a:cubicBezTo>
                  <a:cubicBezTo>
                    <a:pt x="234" y="136"/>
                    <a:pt x="233" y="136"/>
                    <a:pt x="233" y="136"/>
                  </a:cubicBezTo>
                  <a:close/>
                  <a:moveTo>
                    <a:pt x="240" y="132"/>
                  </a:moveTo>
                  <a:cubicBezTo>
                    <a:pt x="239" y="133"/>
                    <a:pt x="240" y="135"/>
                    <a:pt x="241" y="135"/>
                  </a:cubicBezTo>
                  <a:cubicBezTo>
                    <a:pt x="242" y="135"/>
                    <a:pt x="244" y="132"/>
                    <a:pt x="244" y="132"/>
                  </a:cubicBezTo>
                  <a:cubicBezTo>
                    <a:pt x="245" y="131"/>
                    <a:pt x="243" y="129"/>
                    <a:pt x="242" y="129"/>
                  </a:cubicBezTo>
                  <a:cubicBezTo>
                    <a:pt x="241" y="129"/>
                    <a:pt x="241" y="131"/>
                    <a:pt x="240" y="132"/>
                  </a:cubicBezTo>
                  <a:close/>
                  <a:moveTo>
                    <a:pt x="246" y="120"/>
                  </a:moveTo>
                  <a:cubicBezTo>
                    <a:pt x="245" y="120"/>
                    <a:pt x="240" y="124"/>
                    <a:pt x="243" y="125"/>
                  </a:cubicBezTo>
                  <a:cubicBezTo>
                    <a:pt x="245" y="125"/>
                    <a:pt x="247" y="120"/>
                    <a:pt x="247" y="119"/>
                  </a:cubicBezTo>
                  <a:cubicBezTo>
                    <a:pt x="246" y="119"/>
                    <a:pt x="246" y="119"/>
                    <a:pt x="246" y="120"/>
                  </a:cubicBezTo>
                  <a:close/>
                  <a:moveTo>
                    <a:pt x="254" y="115"/>
                  </a:moveTo>
                  <a:cubicBezTo>
                    <a:pt x="254" y="113"/>
                    <a:pt x="254" y="111"/>
                    <a:pt x="254" y="110"/>
                  </a:cubicBezTo>
                  <a:cubicBezTo>
                    <a:pt x="254" y="108"/>
                    <a:pt x="254" y="107"/>
                    <a:pt x="255" y="106"/>
                  </a:cubicBezTo>
                  <a:cubicBezTo>
                    <a:pt x="256" y="105"/>
                    <a:pt x="257" y="105"/>
                    <a:pt x="257" y="104"/>
                  </a:cubicBezTo>
                  <a:cubicBezTo>
                    <a:pt x="258" y="104"/>
                    <a:pt x="258" y="101"/>
                    <a:pt x="257" y="101"/>
                  </a:cubicBezTo>
                  <a:cubicBezTo>
                    <a:pt x="256" y="101"/>
                    <a:pt x="256" y="102"/>
                    <a:pt x="256" y="102"/>
                  </a:cubicBezTo>
                  <a:cubicBezTo>
                    <a:pt x="254" y="102"/>
                    <a:pt x="255" y="100"/>
                    <a:pt x="256" y="100"/>
                  </a:cubicBezTo>
                  <a:cubicBezTo>
                    <a:pt x="256" y="99"/>
                    <a:pt x="257" y="98"/>
                    <a:pt x="257" y="97"/>
                  </a:cubicBezTo>
                  <a:cubicBezTo>
                    <a:pt x="257" y="97"/>
                    <a:pt x="255" y="96"/>
                    <a:pt x="255" y="96"/>
                  </a:cubicBezTo>
                  <a:cubicBezTo>
                    <a:pt x="254" y="96"/>
                    <a:pt x="254" y="102"/>
                    <a:pt x="252" y="99"/>
                  </a:cubicBezTo>
                  <a:cubicBezTo>
                    <a:pt x="251" y="98"/>
                    <a:pt x="255" y="94"/>
                    <a:pt x="253" y="93"/>
                  </a:cubicBezTo>
                  <a:cubicBezTo>
                    <a:pt x="252" y="92"/>
                    <a:pt x="252" y="93"/>
                    <a:pt x="252" y="94"/>
                  </a:cubicBezTo>
                  <a:cubicBezTo>
                    <a:pt x="251" y="94"/>
                    <a:pt x="251" y="94"/>
                    <a:pt x="250" y="93"/>
                  </a:cubicBezTo>
                  <a:cubicBezTo>
                    <a:pt x="249" y="94"/>
                    <a:pt x="250" y="95"/>
                    <a:pt x="249" y="96"/>
                  </a:cubicBezTo>
                  <a:cubicBezTo>
                    <a:pt x="248" y="96"/>
                    <a:pt x="248" y="92"/>
                    <a:pt x="246" y="92"/>
                  </a:cubicBezTo>
                  <a:cubicBezTo>
                    <a:pt x="245" y="93"/>
                    <a:pt x="247" y="96"/>
                    <a:pt x="248" y="97"/>
                  </a:cubicBezTo>
                  <a:cubicBezTo>
                    <a:pt x="249" y="99"/>
                    <a:pt x="249" y="100"/>
                    <a:pt x="247" y="98"/>
                  </a:cubicBezTo>
                  <a:cubicBezTo>
                    <a:pt x="246" y="97"/>
                    <a:pt x="244" y="94"/>
                    <a:pt x="243" y="95"/>
                  </a:cubicBezTo>
                  <a:cubicBezTo>
                    <a:pt x="242" y="95"/>
                    <a:pt x="246" y="98"/>
                    <a:pt x="243" y="98"/>
                  </a:cubicBezTo>
                  <a:cubicBezTo>
                    <a:pt x="242" y="98"/>
                    <a:pt x="239" y="95"/>
                    <a:pt x="241" y="98"/>
                  </a:cubicBezTo>
                  <a:cubicBezTo>
                    <a:pt x="242" y="99"/>
                    <a:pt x="246" y="100"/>
                    <a:pt x="245" y="102"/>
                  </a:cubicBezTo>
                  <a:cubicBezTo>
                    <a:pt x="245" y="102"/>
                    <a:pt x="243" y="102"/>
                    <a:pt x="243" y="102"/>
                  </a:cubicBezTo>
                  <a:cubicBezTo>
                    <a:pt x="243" y="103"/>
                    <a:pt x="244" y="103"/>
                    <a:pt x="244" y="104"/>
                  </a:cubicBezTo>
                  <a:cubicBezTo>
                    <a:pt x="243" y="104"/>
                    <a:pt x="242" y="103"/>
                    <a:pt x="241" y="103"/>
                  </a:cubicBezTo>
                  <a:cubicBezTo>
                    <a:pt x="240" y="102"/>
                    <a:pt x="239" y="103"/>
                    <a:pt x="238" y="103"/>
                  </a:cubicBezTo>
                  <a:cubicBezTo>
                    <a:pt x="238" y="103"/>
                    <a:pt x="233" y="102"/>
                    <a:pt x="235" y="104"/>
                  </a:cubicBezTo>
                  <a:cubicBezTo>
                    <a:pt x="235" y="105"/>
                    <a:pt x="236" y="104"/>
                    <a:pt x="237" y="104"/>
                  </a:cubicBezTo>
                  <a:cubicBezTo>
                    <a:pt x="238" y="105"/>
                    <a:pt x="237" y="105"/>
                    <a:pt x="238" y="106"/>
                  </a:cubicBezTo>
                  <a:cubicBezTo>
                    <a:pt x="239" y="107"/>
                    <a:pt x="239" y="107"/>
                    <a:pt x="237" y="107"/>
                  </a:cubicBezTo>
                  <a:cubicBezTo>
                    <a:pt x="234" y="107"/>
                    <a:pt x="234" y="107"/>
                    <a:pt x="236" y="108"/>
                  </a:cubicBezTo>
                  <a:cubicBezTo>
                    <a:pt x="237" y="109"/>
                    <a:pt x="237" y="109"/>
                    <a:pt x="238" y="109"/>
                  </a:cubicBezTo>
                  <a:cubicBezTo>
                    <a:pt x="239" y="110"/>
                    <a:pt x="240" y="109"/>
                    <a:pt x="240" y="110"/>
                  </a:cubicBezTo>
                  <a:cubicBezTo>
                    <a:pt x="239" y="112"/>
                    <a:pt x="235" y="111"/>
                    <a:pt x="235" y="113"/>
                  </a:cubicBezTo>
                  <a:cubicBezTo>
                    <a:pt x="235" y="113"/>
                    <a:pt x="236" y="114"/>
                    <a:pt x="237" y="114"/>
                  </a:cubicBezTo>
                  <a:cubicBezTo>
                    <a:pt x="238" y="115"/>
                    <a:pt x="239" y="114"/>
                    <a:pt x="240" y="114"/>
                  </a:cubicBezTo>
                  <a:cubicBezTo>
                    <a:pt x="239" y="115"/>
                    <a:pt x="237" y="116"/>
                    <a:pt x="236" y="117"/>
                  </a:cubicBezTo>
                  <a:cubicBezTo>
                    <a:pt x="235" y="118"/>
                    <a:pt x="233" y="118"/>
                    <a:pt x="232" y="118"/>
                  </a:cubicBezTo>
                  <a:cubicBezTo>
                    <a:pt x="231" y="119"/>
                    <a:pt x="231" y="121"/>
                    <a:pt x="233" y="121"/>
                  </a:cubicBezTo>
                  <a:cubicBezTo>
                    <a:pt x="235" y="122"/>
                    <a:pt x="236" y="120"/>
                    <a:pt x="238" y="120"/>
                  </a:cubicBezTo>
                  <a:cubicBezTo>
                    <a:pt x="238" y="121"/>
                    <a:pt x="237" y="123"/>
                    <a:pt x="237" y="124"/>
                  </a:cubicBezTo>
                  <a:cubicBezTo>
                    <a:pt x="238" y="125"/>
                    <a:pt x="240" y="124"/>
                    <a:pt x="240" y="123"/>
                  </a:cubicBezTo>
                  <a:cubicBezTo>
                    <a:pt x="241" y="121"/>
                    <a:pt x="240" y="120"/>
                    <a:pt x="241" y="119"/>
                  </a:cubicBezTo>
                  <a:cubicBezTo>
                    <a:pt x="242" y="117"/>
                    <a:pt x="243" y="117"/>
                    <a:pt x="244" y="115"/>
                  </a:cubicBezTo>
                  <a:cubicBezTo>
                    <a:pt x="245" y="114"/>
                    <a:pt x="246" y="112"/>
                    <a:pt x="247" y="114"/>
                  </a:cubicBezTo>
                  <a:cubicBezTo>
                    <a:pt x="247" y="114"/>
                    <a:pt x="246" y="116"/>
                    <a:pt x="248" y="116"/>
                  </a:cubicBezTo>
                  <a:cubicBezTo>
                    <a:pt x="248" y="116"/>
                    <a:pt x="254" y="114"/>
                    <a:pt x="254" y="115"/>
                  </a:cubicBezTo>
                  <a:close/>
                  <a:moveTo>
                    <a:pt x="269" y="87"/>
                  </a:moveTo>
                  <a:cubicBezTo>
                    <a:pt x="267" y="86"/>
                    <a:pt x="264" y="85"/>
                    <a:pt x="262" y="85"/>
                  </a:cubicBezTo>
                  <a:cubicBezTo>
                    <a:pt x="260" y="85"/>
                    <a:pt x="260" y="86"/>
                    <a:pt x="261" y="88"/>
                  </a:cubicBezTo>
                  <a:cubicBezTo>
                    <a:pt x="262" y="89"/>
                    <a:pt x="266" y="90"/>
                    <a:pt x="263" y="92"/>
                  </a:cubicBezTo>
                  <a:cubicBezTo>
                    <a:pt x="261" y="93"/>
                    <a:pt x="262" y="91"/>
                    <a:pt x="261" y="91"/>
                  </a:cubicBezTo>
                  <a:cubicBezTo>
                    <a:pt x="260" y="90"/>
                    <a:pt x="260" y="90"/>
                    <a:pt x="258" y="90"/>
                  </a:cubicBezTo>
                  <a:cubicBezTo>
                    <a:pt x="256" y="90"/>
                    <a:pt x="255" y="92"/>
                    <a:pt x="257" y="93"/>
                  </a:cubicBezTo>
                  <a:cubicBezTo>
                    <a:pt x="259" y="95"/>
                    <a:pt x="261" y="95"/>
                    <a:pt x="263" y="94"/>
                  </a:cubicBezTo>
                  <a:cubicBezTo>
                    <a:pt x="265" y="94"/>
                    <a:pt x="266" y="93"/>
                    <a:pt x="267" y="93"/>
                  </a:cubicBezTo>
                  <a:cubicBezTo>
                    <a:pt x="268" y="93"/>
                    <a:pt x="269" y="93"/>
                    <a:pt x="270" y="93"/>
                  </a:cubicBezTo>
                  <a:cubicBezTo>
                    <a:pt x="273" y="92"/>
                    <a:pt x="271" y="89"/>
                    <a:pt x="271" y="87"/>
                  </a:cubicBezTo>
                  <a:cubicBezTo>
                    <a:pt x="270" y="87"/>
                    <a:pt x="270" y="87"/>
                    <a:pt x="269" y="87"/>
                  </a:cubicBezTo>
                  <a:close/>
                  <a:moveTo>
                    <a:pt x="264" y="84"/>
                  </a:moveTo>
                  <a:cubicBezTo>
                    <a:pt x="264" y="84"/>
                    <a:pt x="267" y="85"/>
                    <a:pt x="268" y="85"/>
                  </a:cubicBezTo>
                  <a:cubicBezTo>
                    <a:pt x="269" y="85"/>
                    <a:pt x="268" y="83"/>
                    <a:pt x="268" y="82"/>
                  </a:cubicBezTo>
                  <a:cubicBezTo>
                    <a:pt x="268" y="82"/>
                    <a:pt x="268" y="80"/>
                    <a:pt x="268" y="80"/>
                  </a:cubicBezTo>
                  <a:cubicBezTo>
                    <a:pt x="267" y="80"/>
                    <a:pt x="266" y="82"/>
                    <a:pt x="266" y="82"/>
                  </a:cubicBezTo>
                  <a:cubicBezTo>
                    <a:pt x="265" y="81"/>
                    <a:pt x="265" y="81"/>
                    <a:pt x="264" y="80"/>
                  </a:cubicBezTo>
                  <a:cubicBezTo>
                    <a:pt x="264" y="80"/>
                    <a:pt x="264" y="80"/>
                    <a:pt x="264" y="80"/>
                  </a:cubicBezTo>
                  <a:cubicBezTo>
                    <a:pt x="263" y="80"/>
                    <a:pt x="263" y="80"/>
                    <a:pt x="262" y="81"/>
                  </a:cubicBezTo>
                  <a:cubicBezTo>
                    <a:pt x="262" y="83"/>
                    <a:pt x="262" y="84"/>
                    <a:pt x="264" y="84"/>
                  </a:cubicBezTo>
                  <a:close/>
                  <a:moveTo>
                    <a:pt x="271" y="83"/>
                  </a:moveTo>
                  <a:cubicBezTo>
                    <a:pt x="269" y="87"/>
                    <a:pt x="275" y="86"/>
                    <a:pt x="276" y="82"/>
                  </a:cubicBezTo>
                  <a:cubicBezTo>
                    <a:pt x="277" y="78"/>
                    <a:pt x="273" y="78"/>
                    <a:pt x="272" y="75"/>
                  </a:cubicBezTo>
                  <a:cubicBezTo>
                    <a:pt x="272" y="75"/>
                    <a:pt x="271" y="76"/>
                    <a:pt x="271" y="76"/>
                  </a:cubicBezTo>
                  <a:cubicBezTo>
                    <a:pt x="270" y="76"/>
                    <a:pt x="268" y="75"/>
                    <a:pt x="269" y="78"/>
                  </a:cubicBezTo>
                  <a:cubicBezTo>
                    <a:pt x="271" y="79"/>
                    <a:pt x="272" y="80"/>
                    <a:pt x="271" y="83"/>
                  </a:cubicBezTo>
                  <a:close/>
                  <a:moveTo>
                    <a:pt x="278" y="80"/>
                  </a:moveTo>
                  <a:cubicBezTo>
                    <a:pt x="282" y="82"/>
                    <a:pt x="284" y="78"/>
                    <a:pt x="285" y="74"/>
                  </a:cubicBezTo>
                  <a:cubicBezTo>
                    <a:pt x="285" y="73"/>
                    <a:pt x="286" y="72"/>
                    <a:pt x="287" y="71"/>
                  </a:cubicBezTo>
                  <a:cubicBezTo>
                    <a:pt x="288" y="71"/>
                    <a:pt x="289" y="69"/>
                    <a:pt x="288" y="68"/>
                  </a:cubicBezTo>
                  <a:cubicBezTo>
                    <a:pt x="286" y="71"/>
                    <a:pt x="287" y="67"/>
                    <a:pt x="287" y="66"/>
                  </a:cubicBezTo>
                  <a:cubicBezTo>
                    <a:pt x="285" y="63"/>
                    <a:pt x="284" y="69"/>
                    <a:pt x="283" y="69"/>
                  </a:cubicBezTo>
                  <a:cubicBezTo>
                    <a:pt x="283" y="69"/>
                    <a:pt x="282" y="67"/>
                    <a:pt x="281" y="67"/>
                  </a:cubicBezTo>
                  <a:cubicBezTo>
                    <a:pt x="281" y="66"/>
                    <a:pt x="281" y="66"/>
                    <a:pt x="281" y="65"/>
                  </a:cubicBezTo>
                  <a:cubicBezTo>
                    <a:pt x="280" y="65"/>
                    <a:pt x="280" y="65"/>
                    <a:pt x="280" y="65"/>
                  </a:cubicBezTo>
                  <a:cubicBezTo>
                    <a:pt x="279" y="64"/>
                    <a:pt x="280" y="64"/>
                    <a:pt x="279" y="64"/>
                  </a:cubicBezTo>
                  <a:cubicBezTo>
                    <a:pt x="279" y="64"/>
                    <a:pt x="277" y="65"/>
                    <a:pt x="277" y="65"/>
                  </a:cubicBezTo>
                  <a:cubicBezTo>
                    <a:pt x="277" y="66"/>
                    <a:pt x="278" y="66"/>
                    <a:pt x="278" y="67"/>
                  </a:cubicBezTo>
                  <a:cubicBezTo>
                    <a:pt x="277" y="68"/>
                    <a:pt x="276" y="67"/>
                    <a:pt x="275" y="67"/>
                  </a:cubicBezTo>
                  <a:cubicBezTo>
                    <a:pt x="273" y="67"/>
                    <a:pt x="273" y="68"/>
                    <a:pt x="273" y="69"/>
                  </a:cubicBezTo>
                  <a:cubicBezTo>
                    <a:pt x="273" y="70"/>
                    <a:pt x="275" y="70"/>
                    <a:pt x="274" y="71"/>
                  </a:cubicBezTo>
                  <a:cubicBezTo>
                    <a:pt x="273" y="72"/>
                    <a:pt x="272" y="71"/>
                    <a:pt x="271" y="72"/>
                  </a:cubicBezTo>
                  <a:cubicBezTo>
                    <a:pt x="270" y="72"/>
                    <a:pt x="272" y="74"/>
                    <a:pt x="272" y="74"/>
                  </a:cubicBezTo>
                  <a:cubicBezTo>
                    <a:pt x="274" y="76"/>
                    <a:pt x="276" y="77"/>
                    <a:pt x="277" y="79"/>
                  </a:cubicBezTo>
                  <a:cubicBezTo>
                    <a:pt x="277" y="80"/>
                    <a:pt x="277" y="80"/>
                    <a:pt x="278" y="80"/>
                  </a:cubicBezTo>
                  <a:close/>
                  <a:moveTo>
                    <a:pt x="291" y="73"/>
                  </a:moveTo>
                  <a:cubicBezTo>
                    <a:pt x="291" y="73"/>
                    <a:pt x="293" y="68"/>
                    <a:pt x="290" y="69"/>
                  </a:cubicBezTo>
                  <a:cubicBezTo>
                    <a:pt x="290" y="69"/>
                    <a:pt x="289" y="71"/>
                    <a:pt x="289" y="71"/>
                  </a:cubicBezTo>
                  <a:cubicBezTo>
                    <a:pt x="288" y="72"/>
                    <a:pt x="287" y="72"/>
                    <a:pt x="286" y="73"/>
                  </a:cubicBezTo>
                  <a:cubicBezTo>
                    <a:pt x="286" y="74"/>
                    <a:pt x="285" y="77"/>
                    <a:pt x="287" y="78"/>
                  </a:cubicBezTo>
                  <a:cubicBezTo>
                    <a:pt x="288" y="78"/>
                    <a:pt x="289" y="76"/>
                    <a:pt x="290" y="75"/>
                  </a:cubicBezTo>
                  <a:cubicBezTo>
                    <a:pt x="290" y="74"/>
                    <a:pt x="291" y="74"/>
                    <a:pt x="291" y="73"/>
                  </a:cubicBezTo>
                  <a:close/>
                  <a:moveTo>
                    <a:pt x="271" y="68"/>
                  </a:moveTo>
                  <a:cubicBezTo>
                    <a:pt x="271" y="66"/>
                    <a:pt x="275" y="66"/>
                    <a:pt x="275" y="64"/>
                  </a:cubicBezTo>
                  <a:cubicBezTo>
                    <a:pt x="274" y="61"/>
                    <a:pt x="272" y="64"/>
                    <a:pt x="271" y="64"/>
                  </a:cubicBezTo>
                  <a:cubicBezTo>
                    <a:pt x="270" y="62"/>
                    <a:pt x="270" y="63"/>
                    <a:pt x="269" y="64"/>
                  </a:cubicBezTo>
                  <a:cubicBezTo>
                    <a:pt x="268" y="66"/>
                    <a:pt x="268" y="67"/>
                    <a:pt x="270" y="69"/>
                  </a:cubicBezTo>
                  <a:cubicBezTo>
                    <a:pt x="271" y="69"/>
                    <a:pt x="271" y="68"/>
                    <a:pt x="271" y="68"/>
                  </a:cubicBezTo>
                  <a:close/>
                  <a:moveTo>
                    <a:pt x="276" y="60"/>
                  </a:moveTo>
                  <a:cubicBezTo>
                    <a:pt x="276" y="61"/>
                    <a:pt x="277" y="62"/>
                    <a:pt x="278" y="62"/>
                  </a:cubicBezTo>
                  <a:cubicBezTo>
                    <a:pt x="279" y="62"/>
                    <a:pt x="279" y="61"/>
                    <a:pt x="280" y="60"/>
                  </a:cubicBezTo>
                  <a:cubicBezTo>
                    <a:pt x="280" y="59"/>
                    <a:pt x="280" y="59"/>
                    <a:pt x="280" y="57"/>
                  </a:cubicBezTo>
                  <a:cubicBezTo>
                    <a:pt x="280" y="57"/>
                    <a:pt x="280" y="57"/>
                    <a:pt x="279" y="56"/>
                  </a:cubicBezTo>
                  <a:cubicBezTo>
                    <a:pt x="279" y="56"/>
                    <a:pt x="280" y="55"/>
                    <a:pt x="279" y="54"/>
                  </a:cubicBezTo>
                  <a:cubicBezTo>
                    <a:pt x="277" y="54"/>
                    <a:pt x="278" y="55"/>
                    <a:pt x="278" y="56"/>
                  </a:cubicBezTo>
                  <a:cubicBezTo>
                    <a:pt x="278" y="57"/>
                    <a:pt x="277" y="58"/>
                    <a:pt x="277" y="59"/>
                  </a:cubicBezTo>
                  <a:cubicBezTo>
                    <a:pt x="276" y="60"/>
                    <a:pt x="276" y="60"/>
                    <a:pt x="276" y="60"/>
                  </a:cubicBezTo>
                  <a:close/>
                  <a:moveTo>
                    <a:pt x="282" y="60"/>
                  </a:moveTo>
                  <a:cubicBezTo>
                    <a:pt x="282" y="62"/>
                    <a:pt x="282" y="62"/>
                    <a:pt x="283" y="63"/>
                  </a:cubicBezTo>
                  <a:cubicBezTo>
                    <a:pt x="284" y="63"/>
                    <a:pt x="286" y="64"/>
                    <a:pt x="286" y="63"/>
                  </a:cubicBezTo>
                  <a:cubicBezTo>
                    <a:pt x="288" y="62"/>
                    <a:pt x="284" y="58"/>
                    <a:pt x="282" y="60"/>
                  </a:cubicBezTo>
                  <a:cubicBezTo>
                    <a:pt x="282" y="61"/>
                    <a:pt x="283" y="59"/>
                    <a:pt x="282" y="60"/>
                  </a:cubicBezTo>
                  <a:close/>
                  <a:moveTo>
                    <a:pt x="294" y="65"/>
                  </a:moveTo>
                  <a:cubicBezTo>
                    <a:pt x="295" y="65"/>
                    <a:pt x="296" y="64"/>
                    <a:pt x="296" y="63"/>
                  </a:cubicBezTo>
                  <a:cubicBezTo>
                    <a:pt x="297" y="62"/>
                    <a:pt x="297" y="63"/>
                    <a:pt x="297" y="61"/>
                  </a:cubicBezTo>
                  <a:cubicBezTo>
                    <a:pt x="296" y="61"/>
                    <a:pt x="295" y="61"/>
                    <a:pt x="295" y="60"/>
                  </a:cubicBezTo>
                  <a:cubicBezTo>
                    <a:pt x="294" y="59"/>
                    <a:pt x="294" y="59"/>
                    <a:pt x="294" y="58"/>
                  </a:cubicBezTo>
                  <a:cubicBezTo>
                    <a:pt x="292" y="56"/>
                    <a:pt x="293" y="57"/>
                    <a:pt x="292" y="58"/>
                  </a:cubicBezTo>
                  <a:cubicBezTo>
                    <a:pt x="291" y="60"/>
                    <a:pt x="291" y="57"/>
                    <a:pt x="291" y="56"/>
                  </a:cubicBezTo>
                  <a:cubicBezTo>
                    <a:pt x="290" y="55"/>
                    <a:pt x="289" y="55"/>
                    <a:pt x="289" y="54"/>
                  </a:cubicBezTo>
                  <a:cubicBezTo>
                    <a:pt x="289" y="54"/>
                    <a:pt x="289" y="52"/>
                    <a:pt x="288" y="52"/>
                  </a:cubicBezTo>
                  <a:cubicBezTo>
                    <a:pt x="288" y="52"/>
                    <a:pt x="287" y="53"/>
                    <a:pt x="287" y="54"/>
                  </a:cubicBezTo>
                  <a:cubicBezTo>
                    <a:pt x="286" y="55"/>
                    <a:pt x="286" y="54"/>
                    <a:pt x="287" y="55"/>
                  </a:cubicBezTo>
                  <a:cubicBezTo>
                    <a:pt x="287" y="56"/>
                    <a:pt x="288" y="57"/>
                    <a:pt x="289" y="58"/>
                  </a:cubicBezTo>
                  <a:cubicBezTo>
                    <a:pt x="289" y="58"/>
                    <a:pt x="289" y="59"/>
                    <a:pt x="289" y="60"/>
                  </a:cubicBezTo>
                  <a:cubicBezTo>
                    <a:pt x="290" y="61"/>
                    <a:pt x="290" y="62"/>
                    <a:pt x="290" y="63"/>
                  </a:cubicBezTo>
                  <a:cubicBezTo>
                    <a:pt x="290" y="65"/>
                    <a:pt x="291" y="64"/>
                    <a:pt x="292" y="65"/>
                  </a:cubicBezTo>
                  <a:cubicBezTo>
                    <a:pt x="293" y="65"/>
                    <a:pt x="293" y="65"/>
                    <a:pt x="294" y="65"/>
                  </a:cubicBezTo>
                  <a:close/>
                  <a:moveTo>
                    <a:pt x="304" y="65"/>
                  </a:moveTo>
                  <a:cubicBezTo>
                    <a:pt x="305" y="65"/>
                    <a:pt x="305" y="63"/>
                    <a:pt x="306" y="63"/>
                  </a:cubicBezTo>
                  <a:cubicBezTo>
                    <a:pt x="307" y="62"/>
                    <a:pt x="307" y="63"/>
                    <a:pt x="307" y="64"/>
                  </a:cubicBezTo>
                  <a:cubicBezTo>
                    <a:pt x="307" y="64"/>
                    <a:pt x="307" y="65"/>
                    <a:pt x="307" y="65"/>
                  </a:cubicBezTo>
                  <a:cubicBezTo>
                    <a:pt x="308" y="66"/>
                    <a:pt x="308" y="65"/>
                    <a:pt x="309" y="65"/>
                  </a:cubicBezTo>
                  <a:cubicBezTo>
                    <a:pt x="310" y="64"/>
                    <a:pt x="309" y="66"/>
                    <a:pt x="310" y="64"/>
                  </a:cubicBezTo>
                  <a:cubicBezTo>
                    <a:pt x="310" y="64"/>
                    <a:pt x="310" y="63"/>
                    <a:pt x="310" y="62"/>
                  </a:cubicBezTo>
                  <a:cubicBezTo>
                    <a:pt x="310" y="61"/>
                    <a:pt x="311" y="60"/>
                    <a:pt x="311" y="58"/>
                  </a:cubicBezTo>
                  <a:cubicBezTo>
                    <a:pt x="311" y="57"/>
                    <a:pt x="310" y="57"/>
                    <a:pt x="310" y="55"/>
                  </a:cubicBezTo>
                  <a:cubicBezTo>
                    <a:pt x="308" y="54"/>
                    <a:pt x="307" y="56"/>
                    <a:pt x="305" y="57"/>
                  </a:cubicBezTo>
                  <a:cubicBezTo>
                    <a:pt x="305" y="57"/>
                    <a:pt x="304" y="58"/>
                    <a:pt x="303" y="59"/>
                  </a:cubicBezTo>
                  <a:cubicBezTo>
                    <a:pt x="303" y="60"/>
                    <a:pt x="303" y="62"/>
                    <a:pt x="303" y="63"/>
                  </a:cubicBezTo>
                  <a:cubicBezTo>
                    <a:pt x="303" y="64"/>
                    <a:pt x="304" y="65"/>
                    <a:pt x="304" y="65"/>
                  </a:cubicBezTo>
                  <a:close/>
                  <a:moveTo>
                    <a:pt x="306" y="75"/>
                  </a:moveTo>
                  <a:cubicBezTo>
                    <a:pt x="306" y="76"/>
                    <a:pt x="305" y="77"/>
                    <a:pt x="305" y="79"/>
                  </a:cubicBezTo>
                  <a:cubicBezTo>
                    <a:pt x="306" y="80"/>
                    <a:pt x="307" y="81"/>
                    <a:pt x="308" y="80"/>
                  </a:cubicBezTo>
                  <a:cubicBezTo>
                    <a:pt x="309" y="79"/>
                    <a:pt x="309" y="76"/>
                    <a:pt x="309" y="75"/>
                  </a:cubicBezTo>
                  <a:cubicBezTo>
                    <a:pt x="309" y="74"/>
                    <a:pt x="307" y="73"/>
                    <a:pt x="306" y="75"/>
                  </a:cubicBezTo>
                  <a:cubicBezTo>
                    <a:pt x="306" y="76"/>
                    <a:pt x="306" y="74"/>
                    <a:pt x="306" y="75"/>
                  </a:cubicBezTo>
                  <a:close/>
                  <a:moveTo>
                    <a:pt x="310" y="68"/>
                  </a:moveTo>
                  <a:cubicBezTo>
                    <a:pt x="310" y="69"/>
                    <a:pt x="310" y="73"/>
                    <a:pt x="313" y="72"/>
                  </a:cubicBezTo>
                  <a:cubicBezTo>
                    <a:pt x="314" y="72"/>
                    <a:pt x="314" y="71"/>
                    <a:pt x="315" y="70"/>
                  </a:cubicBezTo>
                  <a:cubicBezTo>
                    <a:pt x="315" y="70"/>
                    <a:pt x="316" y="69"/>
                    <a:pt x="316" y="68"/>
                  </a:cubicBezTo>
                  <a:cubicBezTo>
                    <a:pt x="316" y="68"/>
                    <a:pt x="314" y="68"/>
                    <a:pt x="313" y="68"/>
                  </a:cubicBezTo>
                  <a:cubicBezTo>
                    <a:pt x="312" y="67"/>
                    <a:pt x="312" y="66"/>
                    <a:pt x="310" y="68"/>
                  </a:cubicBezTo>
                  <a:cubicBezTo>
                    <a:pt x="310" y="68"/>
                    <a:pt x="311" y="67"/>
                    <a:pt x="310" y="68"/>
                  </a:cubicBezTo>
                  <a:close/>
                  <a:moveTo>
                    <a:pt x="353" y="52"/>
                  </a:moveTo>
                  <a:cubicBezTo>
                    <a:pt x="352" y="52"/>
                    <a:pt x="352" y="51"/>
                    <a:pt x="351" y="50"/>
                  </a:cubicBezTo>
                  <a:cubicBezTo>
                    <a:pt x="350" y="49"/>
                    <a:pt x="350" y="49"/>
                    <a:pt x="349" y="47"/>
                  </a:cubicBezTo>
                  <a:cubicBezTo>
                    <a:pt x="348" y="48"/>
                    <a:pt x="348" y="50"/>
                    <a:pt x="347" y="47"/>
                  </a:cubicBezTo>
                  <a:cubicBezTo>
                    <a:pt x="346" y="47"/>
                    <a:pt x="345" y="48"/>
                    <a:pt x="344" y="47"/>
                  </a:cubicBezTo>
                  <a:cubicBezTo>
                    <a:pt x="344" y="47"/>
                    <a:pt x="344" y="50"/>
                    <a:pt x="344" y="50"/>
                  </a:cubicBezTo>
                  <a:cubicBezTo>
                    <a:pt x="343" y="50"/>
                    <a:pt x="343" y="47"/>
                    <a:pt x="341" y="48"/>
                  </a:cubicBezTo>
                  <a:cubicBezTo>
                    <a:pt x="341" y="49"/>
                    <a:pt x="342" y="51"/>
                    <a:pt x="343" y="52"/>
                  </a:cubicBezTo>
                  <a:cubicBezTo>
                    <a:pt x="344" y="52"/>
                    <a:pt x="346" y="53"/>
                    <a:pt x="347" y="53"/>
                  </a:cubicBezTo>
                  <a:cubicBezTo>
                    <a:pt x="348" y="53"/>
                    <a:pt x="349" y="54"/>
                    <a:pt x="350" y="54"/>
                  </a:cubicBezTo>
                  <a:cubicBezTo>
                    <a:pt x="351" y="54"/>
                    <a:pt x="353" y="53"/>
                    <a:pt x="354" y="54"/>
                  </a:cubicBezTo>
                  <a:cubicBezTo>
                    <a:pt x="354" y="53"/>
                    <a:pt x="353" y="52"/>
                    <a:pt x="353" y="52"/>
                  </a:cubicBezTo>
                  <a:close/>
                  <a:moveTo>
                    <a:pt x="356" y="47"/>
                  </a:moveTo>
                  <a:cubicBezTo>
                    <a:pt x="355" y="49"/>
                    <a:pt x="355" y="54"/>
                    <a:pt x="358" y="52"/>
                  </a:cubicBezTo>
                  <a:cubicBezTo>
                    <a:pt x="359" y="52"/>
                    <a:pt x="360" y="51"/>
                    <a:pt x="360" y="50"/>
                  </a:cubicBezTo>
                  <a:cubicBezTo>
                    <a:pt x="361" y="49"/>
                    <a:pt x="360" y="50"/>
                    <a:pt x="359" y="49"/>
                  </a:cubicBezTo>
                  <a:cubicBezTo>
                    <a:pt x="359" y="50"/>
                    <a:pt x="364" y="46"/>
                    <a:pt x="364" y="45"/>
                  </a:cubicBezTo>
                  <a:cubicBezTo>
                    <a:pt x="366" y="43"/>
                    <a:pt x="366" y="41"/>
                    <a:pt x="365" y="39"/>
                  </a:cubicBezTo>
                  <a:cubicBezTo>
                    <a:pt x="364" y="37"/>
                    <a:pt x="363" y="37"/>
                    <a:pt x="361" y="38"/>
                  </a:cubicBezTo>
                  <a:cubicBezTo>
                    <a:pt x="360" y="38"/>
                    <a:pt x="361" y="39"/>
                    <a:pt x="360" y="40"/>
                  </a:cubicBezTo>
                  <a:cubicBezTo>
                    <a:pt x="359" y="41"/>
                    <a:pt x="358" y="41"/>
                    <a:pt x="358" y="39"/>
                  </a:cubicBezTo>
                  <a:cubicBezTo>
                    <a:pt x="357" y="39"/>
                    <a:pt x="357" y="40"/>
                    <a:pt x="356" y="40"/>
                  </a:cubicBezTo>
                  <a:cubicBezTo>
                    <a:pt x="356" y="40"/>
                    <a:pt x="356" y="39"/>
                    <a:pt x="356" y="39"/>
                  </a:cubicBezTo>
                  <a:cubicBezTo>
                    <a:pt x="355" y="39"/>
                    <a:pt x="355" y="39"/>
                    <a:pt x="354" y="40"/>
                  </a:cubicBezTo>
                  <a:cubicBezTo>
                    <a:pt x="354" y="40"/>
                    <a:pt x="353" y="42"/>
                    <a:pt x="352" y="42"/>
                  </a:cubicBezTo>
                  <a:cubicBezTo>
                    <a:pt x="352" y="44"/>
                    <a:pt x="353" y="43"/>
                    <a:pt x="353" y="44"/>
                  </a:cubicBezTo>
                  <a:cubicBezTo>
                    <a:pt x="353" y="46"/>
                    <a:pt x="350" y="45"/>
                    <a:pt x="352" y="47"/>
                  </a:cubicBezTo>
                  <a:cubicBezTo>
                    <a:pt x="354" y="50"/>
                    <a:pt x="356" y="47"/>
                    <a:pt x="356" y="44"/>
                  </a:cubicBezTo>
                  <a:cubicBezTo>
                    <a:pt x="357" y="45"/>
                    <a:pt x="356" y="47"/>
                    <a:pt x="356" y="47"/>
                  </a:cubicBezTo>
                  <a:close/>
                  <a:moveTo>
                    <a:pt x="367" y="35"/>
                  </a:moveTo>
                  <a:cubicBezTo>
                    <a:pt x="367" y="36"/>
                    <a:pt x="368" y="38"/>
                    <a:pt x="370" y="39"/>
                  </a:cubicBezTo>
                  <a:cubicBezTo>
                    <a:pt x="371" y="39"/>
                    <a:pt x="372" y="38"/>
                    <a:pt x="373" y="36"/>
                  </a:cubicBezTo>
                  <a:cubicBezTo>
                    <a:pt x="375" y="35"/>
                    <a:pt x="376" y="34"/>
                    <a:pt x="375" y="32"/>
                  </a:cubicBezTo>
                  <a:cubicBezTo>
                    <a:pt x="374" y="30"/>
                    <a:pt x="374" y="28"/>
                    <a:pt x="373" y="28"/>
                  </a:cubicBezTo>
                  <a:cubicBezTo>
                    <a:pt x="372" y="27"/>
                    <a:pt x="371" y="28"/>
                    <a:pt x="371" y="27"/>
                  </a:cubicBezTo>
                  <a:cubicBezTo>
                    <a:pt x="370" y="27"/>
                    <a:pt x="370" y="26"/>
                    <a:pt x="370" y="25"/>
                  </a:cubicBezTo>
                  <a:cubicBezTo>
                    <a:pt x="369" y="25"/>
                    <a:pt x="368" y="25"/>
                    <a:pt x="367" y="26"/>
                  </a:cubicBezTo>
                  <a:cubicBezTo>
                    <a:pt x="365" y="28"/>
                    <a:pt x="367" y="31"/>
                    <a:pt x="367" y="33"/>
                  </a:cubicBezTo>
                  <a:cubicBezTo>
                    <a:pt x="367" y="34"/>
                    <a:pt x="367" y="34"/>
                    <a:pt x="367" y="35"/>
                  </a:cubicBezTo>
                  <a:close/>
                  <a:moveTo>
                    <a:pt x="340" y="38"/>
                  </a:moveTo>
                  <a:cubicBezTo>
                    <a:pt x="341" y="40"/>
                    <a:pt x="341" y="40"/>
                    <a:pt x="342" y="40"/>
                  </a:cubicBezTo>
                  <a:cubicBezTo>
                    <a:pt x="342" y="40"/>
                    <a:pt x="343" y="40"/>
                    <a:pt x="343" y="40"/>
                  </a:cubicBezTo>
                  <a:cubicBezTo>
                    <a:pt x="343" y="40"/>
                    <a:pt x="343" y="39"/>
                    <a:pt x="344" y="39"/>
                  </a:cubicBezTo>
                  <a:cubicBezTo>
                    <a:pt x="345" y="38"/>
                    <a:pt x="344" y="39"/>
                    <a:pt x="345" y="39"/>
                  </a:cubicBezTo>
                  <a:cubicBezTo>
                    <a:pt x="347" y="39"/>
                    <a:pt x="346" y="39"/>
                    <a:pt x="347" y="37"/>
                  </a:cubicBezTo>
                  <a:cubicBezTo>
                    <a:pt x="348" y="34"/>
                    <a:pt x="348" y="38"/>
                    <a:pt x="349" y="38"/>
                  </a:cubicBezTo>
                  <a:cubicBezTo>
                    <a:pt x="349" y="39"/>
                    <a:pt x="352" y="37"/>
                    <a:pt x="353" y="36"/>
                  </a:cubicBezTo>
                  <a:cubicBezTo>
                    <a:pt x="354" y="35"/>
                    <a:pt x="355" y="35"/>
                    <a:pt x="356" y="33"/>
                  </a:cubicBezTo>
                  <a:cubicBezTo>
                    <a:pt x="356" y="32"/>
                    <a:pt x="357" y="32"/>
                    <a:pt x="357" y="31"/>
                  </a:cubicBezTo>
                  <a:cubicBezTo>
                    <a:pt x="357" y="31"/>
                    <a:pt x="357" y="30"/>
                    <a:pt x="356" y="30"/>
                  </a:cubicBezTo>
                  <a:cubicBezTo>
                    <a:pt x="357" y="29"/>
                    <a:pt x="358" y="29"/>
                    <a:pt x="359" y="29"/>
                  </a:cubicBezTo>
                  <a:cubicBezTo>
                    <a:pt x="359" y="28"/>
                    <a:pt x="360" y="27"/>
                    <a:pt x="360" y="27"/>
                  </a:cubicBezTo>
                  <a:cubicBezTo>
                    <a:pt x="360" y="26"/>
                    <a:pt x="360" y="26"/>
                    <a:pt x="361" y="25"/>
                  </a:cubicBezTo>
                  <a:cubicBezTo>
                    <a:pt x="361" y="25"/>
                    <a:pt x="361" y="25"/>
                    <a:pt x="361" y="25"/>
                  </a:cubicBezTo>
                  <a:cubicBezTo>
                    <a:pt x="362" y="25"/>
                    <a:pt x="362" y="23"/>
                    <a:pt x="363" y="23"/>
                  </a:cubicBezTo>
                  <a:cubicBezTo>
                    <a:pt x="363" y="22"/>
                    <a:pt x="364" y="23"/>
                    <a:pt x="363" y="21"/>
                  </a:cubicBezTo>
                  <a:cubicBezTo>
                    <a:pt x="363" y="21"/>
                    <a:pt x="362" y="19"/>
                    <a:pt x="362" y="19"/>
                  </a:cubicBezTo>
                  <a:cubicBezTo>
                    <a:pt x="361" y="19"/>
                    <a:pt x="360" y="19"/>
                    <a:pt x="360" y="20"/>
                  </a:cubicBezTo>
                  <a:cubicBezTo>
                    <a:pt x="360" y="20"/>
                    <a:pt x="360" y="21"/>
                    <a:pt x="360" y="21"/>
                  </a:cubicBezTo>
                  <a:cubicBezTo>
                    <a:pt x="360" y="23"/>
                    <a:pt x="359" y="22"/>
                    <a:pt x="358" y="22"/>
                  </a:cubicBezTo>
                  <a:cubicBezTo>
                    <a:pt x="357" y="21"/>
                    <a:pt x="355" y="21"/>
                    <a:pt x="355" y="22"/>
                  </a:cubicBezTo>
                  <a:cubicBezTo>
                    <a:pt x="353" y="25"/>
                    <a:pt x="357" y="24"/>
                    <a:pt x="356" y="26"/>
                  </a:cubicBezTo>
                  <a:cubicBezTo>
                    <a:pt x="356" y="26"/>
                    <a:pt x="353" y="29"/>
                    <a:pt x="353" y="29"/>
                  </a:cubicBezTo>
                  <a:cubicBezTo>
                    <a:pt x="352" y="30"/>
                    <a:pt x="352" y="26"/>
                    <a:pt x="351" y="25"/>
                  </a:cubicBezTo>
                  <a:cubicBezTo>
                    <a:pt x="350" y="25"/>
                    <a:pt x="349" y="24"/>
                    <a:pt x="349" y="25"/>
                  </a:cubicBezTo>
                  <a:cubicBezTo>
                    <a:pt x="348" y="26"/>
                    <a:pt x="349" y="27"/>
                    <a:pt x="349" y="28"/>
                  </a:cubicBezTo>
                  <a:cubicBezTo>
                    <a:pt x="350" y="29"/>
                    <a:pt x="350" y="30"/>
                    <a:pt x="350" y="31"/>
                  </a:cubicBezTo>
                  <a:cubicBezTo>
                    <a:pt x="349" y="32"/>
                    <a:pt x="348" y="31"/>
                    <a:pt x="348" y="31"/>
                  </a:cubicBezTo>
                  <a:cubicBezTo>
                    <a:pt x="346" y="31"/>
                    <a:pt x="346" y="32"/>
                    <a:pt x="346" y="30"/>
                  </a:cubicBezTo>
                  <a:cubicBezTo>
                    <a:pt x="346" y="30"/>
                    <a:pt x="347" y="26"/>
                    <a:pt x="345" y="27"/>
                  </a:cubicBezTo>
                  <a:cubicBezTo>
                    <a:pt x="344" y="27"/>
                    <a:pt x="345" y="29"/>
                    <a:pt x="344" y="29"/>
                  </a:cubicBezTo>
                  <a:cubicBezTo>
                    <a:pt x="343" y="30"/>
                    <a:pt x="343" y="28"/>
                    <a:pt x="343" y="28"/>
                  </a:cubicBezTo>
                  <a:cubicBezTo>
                    <a:pt x="342" y="28"/>
                    <a:pt x="342" y="31"/>
                    <a:pt x="342" y="32"/>
                  </a:cubicBezTo>
                  <a:cubicBezTo>
                    <a:pt x="341" y="32"/>
                    <a:pt x="340" y="29"/>
                    <a:pt x="339" y="30"/>
                  </a:cubicBezTo>
                  <a:cubicBezTo>
                    <a:pt x="338" y="30"/>
                    <a:pt x="339" y="32"/>
                    <a:pt x="337" y="31"/>
                  </a:cubicBezTo>
                  <a:cubicBezTo>
                    <a:pt x="337" y="31"/>
                    <a:pt x="333" y="29"/>
                    <a:pt x="334" y="31"/>
                  </a:cubicBezTo>
                  <a:cubicBezTo>
                    <a:pt x="334" y="32"/>
                    <a:pt x="335" y="32"/>
                    <a:pt x="335" y="32"/>
                  </a:cubicBezTo>
                  <a:cubicBezTo>
                    <a:pt x="335" y="33"/>
                    <a:pt x="335" y="33"/>
                    <a:pt x="335" y="34"/>
                  </a:cubicBezTo>
                  <a:cubicBezTo>
                    <a:pt x="336" y="33"/>
                    <a:pt x="338" y="32"/>
                    <a:pt x="340" y="33"/>
                  </a:cubicBezTo>
                  <a:cubicBezTo>
                    <a:pt x="341" y="34"/>
                    <a:pt x="340" y="34"/>
                    <a:pt x="339" y="36"/>
                  </a:cubicBezTo>
                  <a:cubicBezTo>
                    <a:pt x="338" y="37"/>
                    <a:pt x="337" y="39"/>
                    <a:pt x="337" y="40"/>
                  </a:cubicBezTo>
                  <a:cubicBezTo>
                    <a:pt x="338" y="43"/>
                    <a:pt x="340" y="38"/>
                    <a:pt x="340" y="37"/>
                  </a:cubicBezTo>
                  <a:cubicBezTo>
                    <a:pt x="340" y="38"/>
                    <a:pt x="340" y="38"/>
                    <a:pt x="340" y="38"/>
                  </a:cubicBezTo>
                  <a:close/>
                  <a:moveTo>
                    <a:pt x="375" y="11"/>
                  </a:moveTo>
                  <a:cubicBezTo>
                    <a:pt x="377" y="11"/>
                    <a:pt x="377" y="10"/>
                    <a:pt x="377" y="9"/>
                  </a:cubicBezTo>
                  <a:cubicBezTo>
                    <a:pt x="376" y="8"/>
                    <a:pt x="373" y="8"/>
                    <a:pt x="372" y="9"/>
                  </a:cubicBezTo>
                  <a:cubicBezTo>
                    <a:pt x="371" y="10"/>
                    <a:pt x="372" y="10"/>
                    <a:pt x="372" y="11"/>
                  </a:cubicBezTo>
                  <a:cubicBezTo>
                    <a:pt x="372" y="11"/>
                    <a:pt x="372" y="11"/>
                    <a:pt x="372" y="12"/>
                  </a:cubicBezTo>
                  <a:cubicBezTo>
                    <a:pt x="372" y="13"/>
                    <a:pt x="371" y="12"/>
                    <a:pt x="371" y="13"/>
                  </a:cubicBezTo>
                  <a:cubicBezTo>
                    <a:pt x="371" y="12"/>
                    <a:pt x="373" y="15"/>
                    <a:pt x="373" y="15"/>
                  </a:cubicBezTo>
                  <a:cubicBezTo>
                    <a:pt x="374" y="15"/>
                    <a:pt x="375" y="15"/>
                    <a:pt x="376" y="15"/>
                  </a:cubicBezTo>
                  <a:cubicBezTo>
                    <a:pt x="377" y="14"/>
                    <a:pt x="378" y="13"/>
                    <a:pt x="377" y="12"/>
                  </a:cubicBezTo>
                  <a:cubicBezTo>
                    <a:pt x="376" y="12"/>
                    <a:pt x="376" y="12"/>
                    <a:pt x="375" y="12"/>
                  </a:cubicBezTo>
                  <a:cubicBezTo>
                    <a:pt x="375" y="12"/>
                    <a:pt x="375" y="11"/>
                    <a:pt x="375" y="11"/>
                  </a:cubicBezTo>
                  <a:cubicBezTo>
                    <a:pt x="375" y="11"/>
                    <a:pt x="375" y="11"/>
                    <a:pt x="375" y="11"/>
                  </a:cubicBezTo>
                  <a:cubicBezTo>
                    <a:pt x="376" y="11"/>
                    <a:pt x="375" y="11"/>
                    <a:pt x="375" y="11"/>
                  </a:cubicBezTo>
                  <a:close/>
                  <a:moveTo>
                    <a:pt x="387" y="8"/>
                  </a:moveTo>
                  <a:cubicBezTo>
                    <a:pt x="387" y="8"/>
                    <a:pt x="387" y="8"/>
                    <a:pt x="388" y="8"/>
                  </a:cubicBezTo>
                  <a:cubicBezTo>
                    <a:pt x="388" y="8"/>
                    <a:pt x="389" y="6"/>
                    <a:pt x="389" y="6"/>
                  </a:cubicBezTo>
                  <a:cubicBezTo>
                    <a:pt x="389" y="5"/>
                    <a:pt x="388" y="4"/>
                    <a:pt x="388" y="4"/>
                  </a:cubicBezTo>
                  <a:cubicBezTo>
                    <a:pt x="388" y="3"/>
                    <a:pt x="385" y="5"/>
                    <a:pt x="384" y="6"/>
                  </a:cubicBezTo>
                  <a:cubicBezTo>
                    <a:pt x="384" y="7"/>
                    <a:pt x="386" y="7"/>
                    <a:pt x="387" y="8"/>
                  </a:cubicBezTo>
                  <a:cubicBezTo>
                    <a:pt x="387" y="8"/>
                    <a:pt x="386" y="7"/>
                    <a:pt x="387" y="8"/>
                  </a:cubicBezTo>
                  <a:close/>
                  <a:moveTo>
                    <a:pt x="403" y="10"/>
                  </a:moveTo>
                  <a:cubicBezTo>
                    <a:pt x="401" y="12"/>
                    <a:pt x="402" y="13"/>
                    <a:pt x="404" y="14"/>
                  </a:cubicBezTo>
                  <a:cubicBezTo>
                    <a:pt x="404" y="14"/>
                    <a:pt x="405" y="14"/>
                    <a:pt x="406" y="14"/>
                  </a:cubicBezTo>
                  <a:cubicBezTo>
                    <a:pt x="407" y="14"/>
                    <a:pt x="406" y="12"/>
                    <a:pt x="406" y="12"/>
                  </a:cubicBezTo>
                  <a:cubicBezTo>
                    <a:pt x="407" y="11"/>
                    <a:pt x="408" y="12"/>
                    <a:pt x="409" y="12"/>
                  </a:cubicBezTo>
                  <a:cubicBezTo>
                    <a:pt x="411" y="12"/>
                    <a:pt x="412" y="12"/>
                    <a:pt x="413" y="11"/>
                  </a:cubicBezTo>
                  <a:cubicBezTo>
                    <a:pt x="414" y="11"/>
                    <a:pt x="416" y="10"/>
                    <a:pt x="417" y="9"/>
                  </a:cubicBezTo>
                  <a:cubicBezTo>
                    <a:pt x="417" y="8"/>
                    <a:pt x="416" y="7"/>
                    <a:pt x="415" y="7"/>
                  </a:cubicBezTo>
                  <a:cubicBezTo>
                    <a:pt x="414" y="7"/>
                    <a:pt x="413" y="10"/>
                    <a:pt x="412" y="10"/>
                  </a:cubicBezTo>
                  <a:cubicBezTo>
                    <a:pt x="411" y="10"/>
                    <a:pt x="411" y="9"/>
                    <a:pt x="411" y="9"/>
                  </a:cubicBezTo>
                  <a:cubicBezTo>
                    <a:pt x="411" y="8"/>
                    <a:pt x="411" y="8"/>
                    <a:pt x="410" y="7"/>
                  </a:cubicBezTo>
                  <a:cubicBezTo>
                    <a:pt x="412" y="5"/>
                    <a:pt x="414" y="6"/>
                    <a:pt x="413" y="2"/>
                  </a:cubicBezTo>
                  <a:cubicBezTo>
                    <a:pt x="411" y="3"/>
                    <a:pt x="410" y="4"/>
                    <a:pt x="408" y="4"/>
                  </a:cubicBezTo>
                  <a:cubicBezTo>
                    <a:pt x="408" y="3"/>
                    <a:pt x="409" y="2"/>
                    <a:pt x="408" y="1"/>
                  </a:cubicBezTo>
                  <a:cubicBezTo>
                    <a:pt x="408" y="1"/>
                    <a:pt x="407" y="1"/>
                    <a:pt x="407" y="1"/>
                  </a:cubicBezTo>
                  <a:cubicBezTo>
                    <a:pt x="406" y="1"/>
                    <a:pt x="405" y="0"/>
                    <a:pt x="404" y="1"/>
                  </a:cubicBezTo>
                  <a:cubicBezTo>
                    <a:pt x="403" y="2"/>
                    <a:pt x="409" y="6"/>
                    <a:pt x="407" y="8"/>
                  </a:cubicBezTo>
                  <a:cubicBezTo>
                    <a:pt x="405" y="7"/>
                    <a:pt x="406" y="5"/>
                    <a:pt x="404" y="5"/>
                  </a:cubicBezTo>
                  <a:cubicBezTo>
                    <a:pt x="402" y="4"/>
                    <a:pt x="403" y="5"/>
                    <a:pt x="401" y="5"/>
                  </a:cubicBezTo>
                  <a:cubicBezTo>
                    <a:pt x="401" y="6"/>
                    <a:pt x="401" y="5"/>
                    <a:pt x="400" y="5"/>
                  </a:cubicBezTo>
                  <a:cubicBezTo>
                    <a:pt x="400" y="5"/>
                    <a:pt x="399" y="7"/>
                    <a:pt x="399" y="7"/>
                  </a:cubicBezTo>
                  <a:cubicBezTo>
                    <a:pt x="398" y="10"/>
                    <a:pt x="401" y="8"/>
                    <a:pt x="402" y="8"/>
                  </a:cubicBezTo>
                  <a:cubicBezTo>
                    <a:pt x="403" y="8"/>
                    <a:pt x="404" y="9"/>
                    <a:pt x="403" y="10"/>
                  </a:cubicBezTo>
                  <a:close/>
                  <a:moveTo>
                    <a:pt x="489" y="75"/>
                  </a:moveTo>
                  <a:cubicBezTo>
                    <a:pt x="487" y="75"/>
                    <a:pt x="488" y="77"/>
                    <a:pt x="487" y="78"/>
                  </a:cubicBezTo>
                  <a:cubicBezTo>
                    <a:pt x="487" y="79"/>
                    <a:pt x="485" y="81"/>
                    <a:pt x="486" y="82"/>
                  </a:cubicBezTo>
                  <a:cubicBezTo>
                    <a:pt x="487" y="82"/>
                    <a:pt x="490" y="80"/>
                    <a:pt x="491" y="79"/>
                  </a:cubicBezTo>
                  <a:cubicBezTo>
                    <a:pt x="492" y="79"/>
                    <a:pt x="492" y="79"/>
                    <a:pt x="491" y="78"/>
                  </a:cubicBezTo>
                  <a:cubicBezTo>
                    <a:pt x="491" y="78"/>
                    <a:pt x="491" y="78"/>
                    <a:pt x="491" y="77"/>
                  </a:cubicBezTo>
                  <a:cubicBezTo>
                    <a:pt x="490" y="76"/>
                    <a:pt x="490" y="76"/>
                    <a:pt x="490" y="75"/>
                  </a:cubicBezTo>
                  <a:cubicBezTo>
                    <a:pt x="490" y="75"/>
                    <a:pt x="490" y="75"/>
                    <a:pt x="489" y="75"/>
                  </a:cubicBezTo>
                  <a:close/>
                  <a:moveTo>
                    <a:pt x="7" y="543"/>
                  </a:moveTo>
                  <a:cubicBezTo>
                    <a:pt x="8" y="544"/>
                    <a:pt x="9" y="546"/>
                    <a:pt x="11" y="546"/>
                  </a:cubicBezTo>
                  <a:cubicBezTo>
                    <a:pt x="12" y="545"/>
                    <a:pt x="11" y="540"/>
                    <a:pt x="9" y="539"/>
                  </a:cubicBezTo>
                  <a:cubicBezTo>
                    <a:pt x="8" y="539"/>
                    <a:pt x="8" y="542"/>
                    <a:pt x="7" y="543"/>
                  </a:cubicBezTo>
                  <a:cubicBezTo>
                    <a:pt x="8" y="544"/>
                    <a:pt x="8" y="542"/>
                    <a:pt x="7" y="543"/>
                  </a:cubicBezTo>
                  <a:close/>
                  <a:moveTo>
                    <a:pt x="1" y="506"/>
                  </a:moveTo>
                  <a:cubicBezTo>
                    <a:pt x="2" y="508"/>
                    <a:pt x="6" y="517"/>
                    <a:pt x="8" y="514"/>
                  </a:cubicBezTo>
                  <a:cubicBezTo>
                    <a:pt x="9" y="512"/>
                    <a:pt x="7" y="510"/>
                    <a:pt x="6" y="509"/>
                  </a:cubicBezTo>
                  <a:cubicBezTo>
                    <a:pt x="5" y="507"/>
                    <a:pt x="3" y="506"/>
                    <a:pt x="1" y="506"/>
                  </a:cubicBezTo>
                  <a:cubicBezTo>
                    <a:pt x="2" y="508"/>
                    <a:pt x="3" y="506"/>
                    <a:pt x="1" y="506"/>
                  </a:cubicBezTo>
                  <a:close/>
                  <a:moveTo>
                    <a:pt x="22" y="444"/>
                  </a:moveTo>
                  <a:cubicBezTo>
                    <a:pt x="23" y="442"/>
                    <a:pt x="19" y="437"/>
                    <a:pt x="18" y="440"/>
                  </a:cubicBezTo>
                  <a:cubicBezTo>
                    <a:pt x="17" y="443"/>
                    <a:pt x="20" y="446"/>
                    <a:pt x="22" y="444"/>
                  </a:cubicBezTo>
                  <a:close/>
                  <a:moveTo>
                    <a:pt x="13" y="445"/>
                  </a:moveTo>
                  <a:cubicBezTo>
                    <a:pt x="13" y="446"/>
                    <a:pt x="13" y="449"/>
                    <a:pt x="15" y="448"/>
                  </a:cubicBezTo>
                  <a:cubicBezTo>
                    <a:pt x="16" y="448"/>
                    <a:pt x="16" y="447"/>
                    <a:pt x="16" y="447"/>
                  </a:cubicBezTo>
                  <a:cubicBezTo>
                    <a:pt x="16" y="445"/>
                    <a:pt x="15" y="445"/>
                    <a:pt x="13" y="445"/>
                  </a:cubicBezTo>
                  <a:cubicBezTo>
                    <a:pt x="13" y="446"/>
                    <a:pt x="15" y="445"/>
                    <a:pt x="13" y="445"/>
                  </a:cubicBezTo>
                  <a:close/>
                  <a:moveTo>
                    <a:pt x="62" y="404"/>
                  </a:moveTo>
                  <a:cubicBezTo>
                    <a:pt x="62" y="405"/>
                    <a:pt x="57" y="407"/>
                    <a:pt x="61" y="408"/>
                  </a:cubicBezTo>
                  <a:cubicBezTo>
                    <a:pt x="63" y="408"/>
                    <a:pt x="64" y="405"/>
                    <a:pt x="62" y="404"/>
                  </a:cubicBezTo>
                  <a:cubicBezTo>
                    <a:pt x="62" y="405"/>
                    <a:pt x="63" y="405"/>
                    <a:pt x="62" y="404"/>
                  </a:cubicBezTo>
                  <a:close/>
                  <a:moveTo>
                    <a:pt x="51" y="413"/>
                  </a:moveTo>
                  <a:cubicBezTo>
                    <a:pt x="51" y="413"/>
                    <a:pt x="50" y="412"/>
                    <a:pt x="49" y="412"/>
                  </a:cubicBezTo>
                  <a:cubicBezTo>
                    <a:pt x="48" y="413"/>
                    <a:pt x="49" y="415"/>
                    <a:pt x="50" y="415"/>
                  </a:cubicBezTo>
                  <a:cubicBezTo>
                    <a:pt x="51" y="416"/>
                    <a:pt x="53" y="416"/>
                    <a:pt x="54" y="415"/>
                  </a:cubicBezTo>
                  <a:cubicBezTo>
                    <a:pt x="54" y="413"/>
                    <a:pt x="54" y="411"/>
                    <a:pt x="53" y="410"/>
                  </a:cubicBezTo>
                  <a:cubicBezTo>
                    <a:pt x="52" y="410"/>
                    <a:pt x="52" y="413"/>
                    <a:pt x="51" y="413"/>
                  </a:cubicBezTo>
                  <a:close/>
                </a:path>
              </a:pathLst>
            </a:custGeom>
            <a:solidFill>
              <a:srgbClr val="89119F"/>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7" name="Freeform 17">
              <a:extLst>
                <a:ext uri="{FF2B5EF4-FFF2-40B4-BE49-F238E27FC236}">
                  <a16:creationId xmlns:a16="http://schemas.microsoft.com/office/drawing/2014/main" id="{002AB89C-E8F5-AF76-77F6-6E8362F2139A}"/>
                </a:ext>
              </a:extLst>
            </p:cNvPr>
            <p:cNvSpPr>
              <a:spLocks/>
            </p:cNvSpPr>
            <p:nvPr/>
          </p:nvSpPr>
          <p:spPr bwMode="auto">
            <a:xfrm>
              <a:off x="9921874" y="5329238"/>
              <a:ext cx="133350" cy="144462"/>
            </a:xfrm>
            <a:custGeom>
              <a:avLst/>
              <a:gdLst>
                <a:gd name="T0" fmla="*/ 32 w 35"/>
                <a:gd name="T1" fmla="*/ 24 h 38"/>
                <a:gd name="T2" fmla="*/ 32 w 35"/>
                <a:gd name="T3" fmla="*/ 22 h 38"/>
                <a:gd name="T4" fmla="*/ 33 w 35"/>
                <a:gd name="T5" fmla="*/ 21 h 38"/>
                <a:gd name="T6" fmla="*/ 34 w 35"/>
                <a:gd name="T7" fmla="*/ 18 h 38"/>
                <a:gd name="T8" fmla="*/ 31 w 35"/>
                <a:gd name="T9" fmla="*/ 16 h 38"/>
                <a:gd name="T10" fmla="*/ 27 w 35"/>
                <a:gd name="T11" fmla="*/ 14 h 38"/>
                <a:gd name="T12" fmla="*/ 27 w 35"/>
                <a:gd name="T13" fmla="*/ 13 h 38"/>
                <a:gd name="T14" fmla="*/ 26 w 35"/>
                <a:gd name="T15" fmla="*/ 11 h 38"/>
                <a:gd name="T16" fmla="*/ 24 w 35"/>
                <a:gd name="T17" fmla="*/ 9 h 38"/>
                <a:gd name="T18" fmla="*/ 20 w 35"/>
                <a:gd name="T19" fmla="*/ 5 h 38"/>
                <a:gd name="T20" fmla="*/ 18 w 35"/>
                <a:gd name="T21" fmla="*/ 4 h 38"/>
                <a:gd name="T22" fmla="*/ 16 w 35"/>
                <a:gd name="T23" fmla="*/ 2 h 38"/>
                <a:gd name="T24" fmla="*/ 12 w 35"/>
                <a:gd name="T25" fmla="*/ 2 h 38"/>
                <a:gd name="T26" fmla="*/ 13 w 35"/>
                <a:gd name="T27" fmla="*/ 5 h 38"/>
                <a:gd name="T28" fmla="*/ 9 w 35"/>
                <a:gd name="T29" fmla="*/ 9 h 38"/>
                <a:gd name="T30" fmla="*/ 9 w 35"/>
                <a:gd name="T31" fmla="*/ 11 h 38"/>
                <a:gd name="T32" fmla="*/ 5 w 35"/>
                <a:gd name="T33" fmla="*/ 12 h 38"/>
                <a:gd name="T34" fmla="*/ 4 w 35"/>
                <a:gd name="T35" fmla="*/ 14 h 38"/>
                <a:gd name="T36" fmla="*/ 1 w 35"/>
                <a:gd name="T37" fmla="*/ 14 h 38"/>
                <a:gd name="T38" fmla="*/ 2 w 35"/>
                <a:gd name="T39" fmla="*/ 16 h 38"/>
                <a:gd name="T40" fmla="*/ 1 w 35"/>
                <a:gd name="T41" fmla="*/ 19 h 38"/>
                <a:gd name="T42" fmla="*/ 4 w 35"/>
                <a:gd name="T43" fmla="*/ 25 h 38"/>
                <a:gd name="T44" fmla="*/ 7 w 35"/>
                <a:gd name="T45" fmla="*/ 27 h 38"/>
                <a:gd name="T46" fmla="*/ 11 w 35"/>
                <a:gd name="T47" fmla="*/ 38 h 38"/>
                <a:gd name="T48" fmla="*/ 15 w 35"/>
                <a:gd name="T49" fmla="*/ 34 h 38"/>
                <a:gd name="T50" fmla="*/ 20 w 35"/>
                <a:gd name="T51" fmla="*/ 30 h 38"/>
                <a:gd name="T52" fmla="*/ 23 w 35"/>
                <a:gd name="T53" fmla="*/ 30 h 38"/>
                <a:gd name="T54" fmla="*/ 25 w 35"/>
                <a:gd name="T55" fmla="*/ 31 h 38"/>
                <a:gd name="T56" fmla="*/ 27 w 35"/>
                <a:gd name="T57" fmla="*/ 29 h 38"/>
                <a:gd name="T58" fmla="*/ 31 w 35"/>
                <a:gd name="T59" fmla="*/ 28 h 38"/>
                <a:gd name="T60" fmla="*/ 30 w 35"/>
                <a:gd name="T61" fmla="*/ 25 h 38"/>
                <a:gd name="T62" fmla="*/ 32 w 35"/>
                <a:gd name="T63"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 h="38">
                  <a:moveTo>
                    <a:pt x="32" y="24"/>
                  </a:moveTo>
                  <a:cubicBezTo>
                    <a:pt x="32" y="23"/>
                    <a:pt x="32" y="23"/>
                    <a:pt x="32" y="22"/>
                  </a:cubicBezTo>
                  <a:cubicBezTo>
                    <a:pt x="32" y="21"/>
                    <a:pt x="33" y="21"/>
                    <a:pt x="33" y="21"/>
                  </a:cubicBezTo>
                  <a:cubicBezTo>
                    <a:pt x="34" y="20"/>
                    <a:pt x="34" y="18"/>
                    <a:pt x="34" y="18"/>
                  </a:cubicBezTo>
                  <a:cubicBezTo>
                    <a:pt x="35" y="16"/>
                    <a:pt x="33" y="16"/>
                    <a:pt x="31" y="16"/>
                  </a:cubicBezTo>
                  <a:cubicBezTo>
                    <a:pt x="31" y="14"/>
                    <a:pt x="28" y="16"/>
                    <a:pt x="27" y="14"/>
                  </a:cubicBezTo>
                  <a:cubicBezTo>
                    <a:pt x="27" y="14"/>
                    <a:pt x="27" y="13"/>
                    <a:pt x="27" y="13"/>
                  </a:cubicBezTo>
                  <a:cubicBezTo>
                    <a:pt x="27" y="12"/>
                    <a:pt x="27" y="12"/>
                    <a:pt x="26" y="11"/>
                  </a:cubicBezTo>
                  <a:cubicBezTo>
                    <a:pt x="25" y="11"/>
                    <a:pt x="25" y="10"/>
                    <a:pt x="24" y="9"/>
                  </a:cubicBezTo>
                  <a:cubicBezTo>
                    <a:pt x="23" y="8"/>
                    <a:pt x="22" y="6"/>
                    <a:pt x="20" y="5"/>
                  </a:cubicBezTo>
                  <a:cubicBezTo>
                    <a:pt x="19" y="5"/>
                    <a:pt x="19" y="5"/>
                    <a:pt x="18" y="4"/>
                  </a:cubicBezTo>
                  <a:cubicBezTo>
                    <a:pt x="16" y="4"/>
                    <a:pt x="17" y="4"/>
                    <a:pt x="16" y="2"/>
                  </a:cubicBezTo>
                  <a:cubicBezTo>
                    <a:pt x="15" y="0"/>
                    <a:pt x="14" y="1"/>
                    <a:pt x="12" y="2"/>
                  </a:cubicBezTo>
                  <a:cubicBezTo>
                    <a:pt x="10" y="4"/>
                    <a:pt x="13" y="4"/>
                    <a:pt x="13" y="5"/>
                  </a:cubicBezTo>
                  <a:cubicBezTo>
                    <a:pt x="13" y="8"/>
                    <a:pt x="10" y="7"/>
                    <a:pt x="9" y="9"/>
                  </a:cubicBezTo>
                  <a:cubicBezTo>
                    <a:pt x="8" y="10"/>
                    <a:pt x="9" y="11"/>
                    <a:pt x="9" y="11"/>
                  </a:cubicBezTo>
                  <a:cubicBezTo>
                    <a:pt x="8" y="13"/>
                    <a:pt x="6" y="13"/>
                    <a:pt x="5" y="12"/>
                  </a:cubicBezTo>
                  <a:cubicBezTo>
                    <a:pt x="4" y="13"/>
                    <a:pt x="4" y="14"/>
                    <a:pt x="4" y="14"/>
                  </a:cubicBezTo>
                  <a:cubicBezTo>
                    <a:pt x="3" y="14"/>
                    <a:pt x="2" y="14"/>
                    <a:pt x="1" y="14"/>
                  </a:cubicBezTo>
                  <a:cubicBezTo>
                    <a:pt x="0" y="15"/>
                    <a:pt x="1" y="15"/>
                    <a:pt x="2" y="16"/>
                  </a:cubicBezTo>
                  <a:cubicBezTo>
                    <a:pt x="2" y="17"/>
                    <a:pt x="2" y="18"/>
                    <a:pt x="1" y="19"/>
                  </a:cubicBezTo>
                  <a:cubicBezTo>
                    <a:pt x="3" y="20"/>
                    <a:pt x="3" y="23"/>
                    <a:pt x="4" y="25"/>
                  </a:cubicBezTo>
                  <a:cubicBezTo>
                    <a:pt x="5" y="26"/>
                    <a:pt x="6" y="26"/>
                    <a:pt x="7" y="27"/>
                  </a:cubicBezTo>
                  <a:cubicBezTo>
                    <a:pt x="10" y="28"/>
                    <a:pt x="12" y="35"/>
                    <a:pt x="11" y="38"/>
                  </a:cubicBezTo>
                  <a:cubicBezTo>
                    <a:pt x="14" y="38"/>
                    <a:pt x="14" y="37"/>
                    <a:pt x="15" y="34"/>
                  </a:cubicBezTo>
                  <a:cubicBezTo>
                    <a:pt x="15" y="32"/>
                    <a:pt x="18" y="31"/>
                    <a:pt x="20" y="30"/>
                  </a:cubicBezTo>
                  <a:cubicBezTo>
                    <a:pt x="22" y="30"/>
                    <a:pt x="22" y="30"/>
                    <a:pt x="23" y="30"/>
                  </a:cubicBezTo>
                  <a:cubicBezTo>
                    <a:pt x="24" y="31"/>
                    <a:pt x="24" y="31"/>
                    <a:pt x="25" y="31"/>
                  </a:cubicBezTo>
                  <a:cubicBezTo>
                    <a:pt x="26" y="31"/>
                    <a:pt x="26" y="29"/>
                    <a:pt x="27" y="29"/>
                  </a:cubicBezTo>
                  <a:cubicBezTo>
                    <a:pt x="28" y="28"/>
                    <a:pt x="30" y="28"/>
                    <a:pt x="31" y="28"/>
                  </a:cubicBezTo>
                  <a:cubicBezTo>
                    <a:pt x="30" y="27"/>
                    <a:pt x="30" y="26"/>
                    <a:pt x="30" y="25"/>
                  </a:cubicBezTo>
                  <a:cubicBezTo>
                    <a:pt x="30" y="24"/>
                    <a:pt x="32" y="25"/>
                    <a:pt x="32" y="24"/>
                  </a:cubicBez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8" name="Freeform 18">
              <a:extLst>
                <a:ext uri="{FF2B5EF4-FFF2-40B4-BE49-F238E27FC236}">
                  <a16:creationId xmlns:a16="http://schemas.microsoft.com/office/drawing/2014/main" id="{3EA8050B-59C7-739A-B9D7-33DDB36319ED}"/>
                </a:ext>
              </a:extLst>
            </p:cNvPr>
            <p:cNvSpPr>
              <a:spLocks/>
            </p:cNvSpPr>
            <p:nvPr/>
          </p:nvSpPr>
          <p:spPr bwMode="auto">
            <a:xfrm>
              <a:off x="6929438" y="2752725"/>
              <a:ext cx="3175" cy="11112"/>
            </a:xfrm>
            <a:custGeom>
              <a:avLst/>
              <a:gdLst>
                <a:gd name="T0" fmla="*/ 0 w 2"/>
                <a:gd name="T1" fmla="*/ 3 h 7"/>
                <a:gd name="T2" fmla="*/ 2 w 2"/>
                <a:gd name="T3" fmla="*/ 7 h 7"/>
                <a:gd name="T4" fmla="*/ 2 w 2"/>
                <a:gd name="T5" fmla="*/ 5 h 7"/>
                <a:gd name="T6" fmla="*/ 0 w 2"/>
                <a:gd name="T7" fmla="*/ 0 h 7"/>
                <a:gd name="T8" fmla="*/ 0 w 2"/>
                <a:gd name="T9" fmla="*/ 3 h 7"/>
              </a:gdLst>
              <a:ahLst/>
              <a:cxnLst>
                <a:cxn ang="0">
                  <a:pos x="T0" y="T1"/>
                </a:cxn>
                <a:cxn ang="0">
                  <a:pos x="T2" y="T3"/>
                </a:cxn>
                <a:cxn ang="0">
                  <a:pos x="T4" y="T5"/>
                </a:cxn>
                <a:cxn ang="0">
                  <a:pos x="T6" y="T7"/>
                </a:cxn>
                <a:cxn ang="0">
                  <a:pos x="T8" y="T9"/>
                </a:cxn>
              </a:cxnLst>
              <a:rect l="0" t="0" r="r" b="b"/>
              <a:pathLst>
                <a:path w="2" h="7">
                  <a:moveTo>
                    <a:pt x="0" y="3"/>
                  </a:moveTo>
                  <a:lnTo>
                    <a:pt x="2" y="7"/>
                  </a:lnTo>
                  <a:lnTo>
                    <a:pt x="2" y="5"/>
                  </a:lnTo>
                  <a:lnTo>
                    <a:pt x="0" y="0"/>
                  </a:lnTo>
                  <a:lnTo>
                    <a:pt x="0" y="3"/>
                  </a:lnTo>
                  <a:close/>
                </a:path>
              </a:pathLst>
            </a:custGeom>
            <a:solidFill>
              <a:schemeClr val="accent3"/>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9" name="Freeform 19">
              <a:extLst>
                <a:ext uri="{FF2B5EF4-FFF2-40B4-BE49-F238E27FC236}">
                  <a16:creationId xmlns:a16="http://schemas.microsoft.com/office/drawing/2014/main" id="{5559CB62-1166-8D2A-A01D-CA1008C00CFB}"/>
                </a:ext>
              </a:extLst>
            </p:cNvPr>
            <p:cNvSpPr>
              <a:spLocks/>
            </p:cNvSpPr>
            <p:nvPr/>
          </p:nvSpPr>
          <p:spPr bwMode="auto">
            <a:xfrm>
              <a:off x="7127875" y="2703513"/>
              <a:ext cx="3175" cy="7937"/>
            </a:xfrm>
            <a:custGeom>
              <a:avLst/>
              <a:gdLst>
                <a:gd name="T0" fmla="*/ 0 w 2"/>
                <a:gd name="T1" fmla="*/ 2 h 5"/>
                <a:gd name="T2" fmla="*/ 0 w 2"/>
                <a:gd name="T3" fmla="*/ 5 h 5"/>
                <a:gd name="T4" fmla="*/ 2 w 2"/>
                <a:gd name="T5" fmla="*/ 2 h 5"/>
                <a:gd name="T6" fmla="*/ 2 w 2"/>
                <a:gd name="T7" fmla="*/ 0 h 5"/>
                <a:gd name="T8" fmla="*/ 0 w 2"/>
                <a:gd name="T9" fmla="*/ 2 h 5"/>
              </a:gdLst>
              <a:ahLst/>
              <a:cxnLst>
                <a:cxn ang="0">
                  <a:pos x="T0" y="T1"/>
                </a:cxn>
                <a:cxn ang="0">
                  <a:pos x="T2" y="T3"/>
                </a:cxn>
                <a:cxn ang="0">
                  <a:pos x="T4" y="T5"/>
                </a:cxn>
                <a:cxn ang="0">
                  <a:pos x="T6" y="T7"/>
                </a:cxn>
                <a:cxn ang="0">
                  <a:pos x="T8" y="T9"/>
                </a:cxn>
              </a:cxnLst>
              <a:rect l="0" t="0" r="r" b="b"/>
              <a:pathLst>
                <a:path w="2" h="5">
                  <a:moveTo>
                    <a:pt x="0" y="2"/>
                  </a:moveTo>
                  <a:lnTo>
                    <a:pt x="0" y="5"/>
                  </a:lnTo>
                  <a:lnTo>
                    <a:pt x="2" y="2"/>
                  </a:lnTo>
                  <a:lnTo>
                    <a:pt x="2" y="0"/>
                  </a:lnTo>
                  <a:lnTo>
                    <a:pt x="0" y="2"/>
                  </a:lnTo>
                  <a:close/>
                </a:path>
              </a:pathLst>
            </a:custGeom>
            <a:solidFill>
              <a:schemeClr val="accent3"/>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0" name="Freeform 20">
              <a:extLst>
                <a:ext uri="{FF2B5EF4-FFF2-40B4-BE49-F238E27FC236}">
                  <a16:creationId xmlns:a16="http://schemas.microsoft.com/office/drawing/2014/main" id="{22B716FC-E34A-A548-3BD7-F9B74391AEAC}"/>
                </a:ext>
              </a:extLst>
            </p:cNvPr>
            <p:cNvSpPr>
              <a:spLocks noEditPoints="1"/>
            </p:cNvSpPr>
            <p:nvPr/>
          </p:nvSpPr>
          <p:spPr bwMode="auto">
            <a:xfrm>
              <a:off x="6594475" y="2197100"/>
              <a:ext cx="852488" cy="566737"/>
            </a:xfrm>
            <a:custGeom>
              <a:avLst/>
              <a:gdLst>
                <a:gd name="T0" fmla="*/ 222 w 224"/>
                <a:gd name="T1" fmla="*/ 54 h 149"/>
                <a:gd name="T2" fmla="*/ 220 w 224"/>
                <a:gd name="T3" fmla="*/ 43 h 149"/>
                <a:gd name="T4" fmla="*/ 205 w 224"/>
                <a:gd name="T5" fmla="*/ 38 h 149"/>
                <a:gd name="T6" fmla="*/ 194 w 224"/>
                <a:gd name="T7" fmla="*/ 32 h 149"/>
                <a:gd name="T8" fmla="*/ 188 w 224"/>
                <a:gd name="T9" fmla="*/ 16 h 149"/>
                <a:gd name="T10" fmla="*/ 182 w 224"/>
                <a:gd name="T11" fmla="*/ 12 h 149"/>
                <a:gd name="T12" fmla="*/ 169 w 224"/>
                <a:gd name="T13" fmla="*/ 5 h 149"/>
                <a:gd name="T14" fmla="*/ 160 w 224"/>
                <a:gd name="T15" fmla="*/ 2 h 149"/>
                <a:gd name="T16" fmla="*/ 157 w 224"/>
                <a:gd name="T17" fmla="*/ 21 h 149"/>
                <a:gd name="T18" fmla="*/ 140 w 224"/>
                <a:gd name="T19" fmla="*/ 27 h 149"/>
                <a:gd name="T20" fmla="*/ 129 w 224"/>
                <a:gd name="T21" fmla="*/ 37 h 149"/>
                <a:gd name="T22" fmla="*/ 118 w 224"/>
                <a:gd name="T23" fmla="*/ 22 h 149"/>
                <a:gd name="T24" fmla="*/ 107 w 224"/>
                <a:gd name="T25" fmla="*/ 24 h 149"/>
                <a:gd name="T26" fmla="*/ 93 w 224"/>
                <a:gd name="T27" fmla="*/ 32 h 149"/>
                <a:gd name="T28" fmla="*/ 82 w 224"/>
                <a:gd name="T29" fmla="*/ 27 h 149"/>
                <a:gd name="T30" fmla="*/ 82 w 224"/>
                <a:gd name="T31" fmla="*/ 49 h 149"/>
                <a:gd name="T32" fmla="*/ 72 w 224"/>
                <a:gd name="T33" fmla="*/ 59 h 149"/>
                <a:gd name="T34" fmla="*/ 61 w 224"/>
                <a:gd name="T35" fmla="*/ 49 h 149"/>
                <a:gd name="T36" fmla="*/ 65 w 224"/>
                <a:gd name="T37" fmla="*/ 31 h 149"/>
                <a:gd name="T38" fmla="*/ 60 w 224"/>
                <a:gd name="T39" fmla="*/ 24 h 149"/>
                <a:gd name="T40" fmla="*/ 50 w 224"/>
                <a:gd name="T41" fmla="*/ 16 h 149"/>
                <a:gd name="T42" fmla="*/ 33 w 224"/>
                <a:gd name="T43" fmla="*/ 6 h 149"/>
                <a:gd name="T44" fmla="*/ 36 w 224"/>
                <a:gd name="T45" fmla="*/ 11 h 149"/>
                <a:gd name="T46" fmla="*/ 40 w 224"/>
                <a:gd name="T47" fmla="*/ 18 h 149"/>
                <a:gd name="T48" fmla="*/ 42 w 224"/>
                <a:gd name="T49" fmla="*/ 31 h 149"/>
                <a:gd name="T50" fmla="*/ 33 w 224"/>
                <a:gd name="T51" fmla="*/ 26 h 149"/>
                <a:gd name="T52" fmla="*/ 19 w 224"/>
                <a:gd name="T53" fmla="*/ 22 h 149"/>
                <a:gd name="T54" fmla="*/ 22 w 224"/>
                <a:gd name="T55" fmla="*/ 39 h 149"/>
                <a:gd name="T56" fmla="*/ 19 w 224"/>
                <a:gd name="T57" fmla="*/ 45 h 149"/>
                <a:gd name="T58" fmla="*/ 11 w 224"/>
                <a:gd name="T59" fmla="*/ 52 h 149"/>
                <a:gd name="T60" fmla="*/ 33 w 224"/>
                <a:gd name="T61" fmla="*/ 49 h 149"/>
                <a:gd name="T62" fmla="*/ 40 w 224"/>
                <a:gd name="T63" fmla="*/ 45 h 149"/>
                <a:gd name="T64" fmla="*/ 49 w 224"/>
                <a:gd name="T65" fmla="*/ 52 h 149"/>
                <a:gd name="T66" fmla="*/ 41 w 224"/>
                <a:gd name="T67" fmla="*/ 66 h 149"/>
                <a:gd name="T68" fmla="*/ 38 w 224"/>
                <a:gd name="T69" fmla="*/ 74 h 149"/>
                <a:gd name="T70" fmla="*/ 30 w 224"/>
                <a:gd name="T71" fmla="*/ 74 h 149"/>
                <a:gd name="T72" fmla="*/ 24 w 224"/>
                <a:gd name="T73" fmla="*/ 77 h 149"/>
                <a:gd name="T74" fmla="*/ 16 w 224"/>
                <a:gd name="T75" fmla="*/ 86 h 149"/>
                <a:gd name="T76" fmla="*/ 38 w 224"/>
                <a:gd name="T77" fmla="*/ 85 h 149"/>
                <a:gd name="T78" fmla="*/ 43 w 224"/>
                <a:gd name="T79" fmla="*/ 93 h 149"/>
                <a:gd name="T80" fmla="*/ 56 w 224"/>
                <a:gd name="T81" fmla="*/ 93 h 149"/>
                <a:gd name="T82" fmla="*/ 54 w 224"/>
                <a:gd name="T83" fmla="*/ 96 h 149"/>
                <a:gd name="T84" fmla="*/ 57 w 224"/>
                <a:gd name="T85" fmla="*/ 105 h 149"/>
                <a:gd name="T86" fmla="*/ 49 w 224"/>
                <a:gd name="T87" fmla="*/ 114 h 149"/>
                <a:gd name="T88" fmla="*/ 38 w 224"/>
                <a:gd name="T89" fmla="*/ 120 h 149"/>
                <a:gd name="T90" fmla="*/ 41 w 224"/>
                <a:gd name="T91" fmla="*/ 129 h 149"/>
                <a:gd name="T92" fmla="*/ 76 w 224"/>
                <a:gd name="T93" fmla="*/ 132 h 149"/>
                <a:gd name="T94" fmla="*/ 86 w 224"/>
                <a:gd name="T95" fmla="*/ 134 h 149"/>
                <a:gd name="T96" fmla="*/ 111 w 224"/>
                <a:gd name="T97" fmla="*/ 148 h 149"/>
                <a:gd name="T98" fmla="*/ 138 w 224"/>
                <a:gd name="T99" fmla="*/ 137 h 149"/>
                <a:gd name="T100" fmla="*/ 144 w 224"/>
                <a:gd name="T101" fmla="*/ 131 h 149"/>
                <a:gd name="T102" fmla="*/ 156 w 224"/>
                <a:gd name="T103" fmla="*/ 126 h 149"/>
                <a:gd name="T104" fmla="*/ 171 w 224"/>
                <a:gd name="T105" fmla="*/ 118 h 149"/>
                <a:gd name="T106" fmla="*/ 189 w 224"/>
                <a:gd name="T107" fmla="*/ 104 h 149"/>
                <a:gd name="T108" fmla="*/ 195 w 224"/>
                <a:gd name="T109" fmla="*/ 103 h 149"/>
                <a:gd name="T110" fmla="*/ 209 w 224"/>
                <a:gd name="T111" fmla="*/ 87 h 149"/>
                <a:gd name="T112" fmla="*/ 207 w 224"/>
                <a:gd name="T113" fmla="*/ 78 h 149"/>
                <a:gd name="T114" fmla="*/ 216 w 224"/>
                <a:gd name="T115" fmla="*/ 67 h 149"/>
                <a:gd name="T116" fmla="*/ 224 w 224"/>
                <a:gd name="T117" fmla="*/ 6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4" h="149">
                  <a:moveTo>
                    <a:pt x="224" y="63"/>
                  </a:moveTo>
                  <a:cubicBezTo>
                    <a:pt x="224" y="62"/>
                    <a:pt x="224" y="62"/>
                    <a:pt x="224" y="62"/>
                  </a:cubicBezTo>
                  <a:cubicBezTo>
                    <a:pt x="224" y="61"/>
                    <a:pt x="224" y="60"/>
                    <a:pt x="224" y="58"/>
                  </a:cubicBezTo>
                  <a:cubicBezTo>
                    <a:pt x="223" y="59"/>
                    <a:pt x="222" y="61"/>
                    <a:pt x="222" y="62"/>
                  </a:cubicBezTo>
                  <a:cubicBezTo>
                    <a:pt x="220" y="61"/>
                    <a:pt x="220" y="61"/>
                    <a:pt x="220" y="61"/>
                  </a:cubicBezTo>
                  <a:cubicBezTo>
                    <a:pt x="221" y="60"/>
                    <a:pt x="221" y="60"/>
                    <a:pt x="221" y="60"/>
                  </a:cubicBezTo>
                  <a:cubicBezTo>
                    <a:pt x="219" y="60"/>
                    <a:pt x="219" y="60"/>
                    <a:pt x="219" y="60"/>
                  </a:cubicBezTo>
                  <a:cubicBezTo>
                    <a:pt x="221" y="59"/>
                    <a:pt x="221" y="59"/>
                    <a:pt x="221" y="59"/>
                  </a:cubicBezTo>
                  <a:cubicBezTo>
                    <a:pt x="221" y="59"/>
                    <a:pt x="221" y="58"/>
                    <a:pt x="221" y="58"/>
                  </a:cubicBezTo>
                  <a:cubicBezTo>
                    <a:pt x="219" y="58"/>
                    <a:pt x="216" y="58"/>
                    <a:pt x="214" y="59"/>
                  </a:cubicBezTo>
                  <a:cubicBezTo>
                    <a:pt x="213" y="59"/>
                    <a:pt x="213" y="58"/>
                    <a:pt x="213" y="58"/>
                  </a:cubicBezTo>
                  <a:cubicBezTo>
                    <a:pt x="216" y="58"/>
                    <a:pt x="220" y="58"/>
                    <a:pt x="222" y="54"/>
                  </a:cubicBezTo>
                  <a:cubicBezTo>
                    <a:pt x="222" y="54"/>
                    <a:pt x="222" y="54"/>
                    <a:pt x="222" y="54"/>
                  </a:cubicBezTo>
                  <a:cubicBezTo>
                    <a:pt x="219" y="52"/>
                    <a:pt x="216" y="54"/>
                    <a:pt x="213" y="55"/>
                  </a:cubicBezTo>
                  <a:cubicBezTo>
                    <a:pt x="214" y="54"/>
                    <a:pt x="216" y="53"/>
                    <a:pt x="217" y="53"/>
                  </a:cubicBezTo>
                  <a:cubicBezTo>
                    <a:pt x="218" y="52"/>
                    <a:pt x="218" y="52"/>
                    <a:pt x="218" y="52"/>
                  </a:cubicBezTo>
                  <a:cubicBezTo>
                    <a:pt x="218" y="51"/>
                    <a:pt x="218" y="51"/>
                    <a:pt x="218" y="51"/>
                  </a:cubicBezTo>
                  <a:cubicBezTo>
                    <a:pt x="216" y="50"/>
                    <a:pt x="216" y="50"/>
                    <a:pt x="216" y="50"/>
                  </a:cubicBezTo>
                  <a:cubicBezTo>
                    <a:pt x="217" y="50"/>
                    <a:pt x="217" y="50"/>
                    <a:pt x="217" y="50"/>
                  </a:cubicBezTo>
                  <a:cubicBezTo>
                    <a:pt x="219" y="50"/>
                    <a:pt x="219" y="50"/>
                    <a:pt x="219" y="50"/>
                  </a:cubicBezTo>
                  <a:cubicBezTo>
                    <a:pt x="219" y="49"/>
                    <a:pt x="219" y="49"/>
                    <a:pt x="219" y="49"/>
                  </a:cubicBezTo>
                  <a:cubicBezTo>
                    <a:pt x="219" y="48"/>
                    <a:pt x="219" y="48"/>
                    <a:pt x="219" y="48"/>
                  </a:cubicBezTo>
                  <a:cubicBezTo>
                    <a:pt x="220" y="47"/>
                    <a:pt x="220" y="47"/>
                    <a:pt x="220" y="47"/>
                  </a:cubicBezTo>
                  <a:cubicBezTo>
                    <a:pt x="219" y="46"/>
                    <a:pt x="220" y="44"/>
                    <a:pt x="220" y="43"/>
                  </a:cubicBezTo>
                  <a:cubicBezTo>
                    <a:pt x="218" y="41"/>
                    <a:pt x="218" y="41"/>
                    <a:pt x="218" y="41"/>
                  </a:cubicBezTo>
                  <a:cubicBezTo>
                    <a:pt x="217" y="41"/>
                    <a:pt x="217" y="41"/>
                    <a:pt x="217" y="41"/>
                  </a:cubicBezTo>
                  <a:cubicBezTo>
                    <a:pt x="217" y="42"/>
                    <a:pt x="216" y="42"/>
                    <a:pt x="216" y="43"/>
                  </a:cubicBezTo>
                  <a:cubicBezTo>
                    <a:pt x="215" y="42"/>
                    <a:pt x="215" y="41"/>
                    <a:pt x="215" y="40"/>
                  </a:cubicBezTo>
                  <a:cubicBezTo>
                    <a:pt x="214" y="40"/>
                    <a:pt x="214" y="40"/>
                    <a:pt x="214" y="40"/>
                  </a:cubicBezTo>
                  <a:cubicBezTo>
                    <a:pt x="214" y="39"/>
                    <a:pt x="214" y="39"/>
                    <a:pt x="214" y="39"/>
                  </a:cubicBezTo>
                  <a:cubicBezTo>
                    <a:pt x="214" y="38"/>
                    <a:pt x="214" y="38"/>
                    <a:pt x="214" y="38"/>
                  </a:cubicBezTo>
                  <a:cubicBezTo>
                    <a:pt x="211" y="39"/>
                    <a:pt x="211" y="39"/>
                    <a:pt x="211" y="39"/>
                  </a:cubicBezTo>
                  <a:cubicBezTo>
                    <a:pt x="206" y="37"/>
                    <a:pt x="206" y="37"/>
                    <a:pt x="206" y="37"/>
                  </a:cubicBezTo>
                  <a:cubicBezTo>
                    <a:pt x="207" y="39"/>
                    <a:pt x="207" y="39"/>
                    <a:pt x="207" y="39"/>
                  </a:cubicBezTo>
                  <a:cubicBezTo>
                    <a:pt x="206" y="38"/>
                    <a:pt x="206" y="38"/>
                    <a:pt x="206" y="38"/>
                  </a:cubicBezTo>
                  <a:cubicBezTo>
                    <a:pt x="205" y="38"/>
                    <a:pt x="205" y="38"/>
                    <a:pt x="205" y="38"/>
                  </a:cubicBezTo>
                  <a:cubicBezTo>
                    <a:pt x="204" y="40"/>
                    <a:pt x="203" y="42"/>
                    <a:pt x="201" y="44"/>
                  </a:cubicBezTo>
                  <a:cubicBezTo>
                    <a:pt x="201" y="43"/>
                    <a:pt x="201" y="43"/>
                    <a:pt x="201" y="43"/>
                  </a:cubicBezTo>
                  <a:cubicBezTo>
                    <a:pt x="202" y="42"/>
                    <a:pt x="204" y="40"/>
                    <a:pt x="204" y="38"/>
                  </a:cubicBezTo>
                  <a:cubicBezTo>
                    <a:pt x="206" y="37"/>
                    <a:pt x="206" y="37"/>
                    <a:pt x="206" y="37"/>
                  </a:cubicBezTo>
                  <a:cubicBezTo>
                    <a:pt x="205" y="36"/>
                    <a:pt x="203" y="36"/>
                    <a:pt x="203" y="34"/>
                  </a:cubicBezTo>
                  <a:cubicBezTo>
                    <a:pt x="204" y="32"/>
                    <a:pt x="204" y="32"/>
                    <a:pt x="204" y="32"/>
                  </a:cubicBezTo>
                  <a:cubicBezTo>
                    <a:pt x="203" y="31"/>
                    <a:pt x="203" y="31"/>
                    <a:pt x="203" y="31"/>
                  </a:cubicBezTo>
                  <a:cubicBezTo>
                    <a:pt x="200" y="33"/>
                    <a:pt x="197" y="34"/>
                    <a:pt x="195" y="35"/>
                  </a:cubicBezTo>
                  <a:cubicBezTo>
                    <a:pt x="194" y="35"/>
                    <a:pt x="194" y="35"/>
                    <a:pt x="194" y="35"/>
                  </a:cubicBezTo>
                  <a:cubicBezTo>
                    <a:pt x="195" y="32"/>
                    <a:pt x="195" y="32"/>
                    <a:pt x="195" y="32"/>
                  </a:cubicBezTo>
                  <a:cubicBezTo>
                    <a:pt x="194" y="33"/>
                    <a:pt x="194" y="34"/>
                    <a:pt x="193" y="34"/>
                  </a:cubicBezTo>
                  <a:cubicBezTo>
                    <a:pt x="194" y="32"/>
                    <a:pt x="194" y="32"/>
                    <a:pt x="194" y="32"/>
                  </a:cubicBezTo>
                  <a:cubicBezTo>
                    <a:pt x="194" y="31"/>
                    <a:pt x="194" y="31"/>
                    <a:pt x="194" y="31"/>
                  </a:cubicBezTo>
                  <a:cubicBezTo>
                    <a:pt x="196" y="29"/>
                    <a:pt x="198" y="26"/>
                    <a:pt x="197" y="23"/>
                  </a:cubicBezTo>
                  <a:cubicBezTo>
                    <a:pt x="196" y="22"/>
                    <a:pt x="196" y="21"/>
                    <a:pt x="196" y="20"/>
                  </a:cubicBezTo>
                  <a:cubicBezTo>
                    <a:pt x="195" y="19"/>
                    <a:pt x="195" y="19"/>
                    <a:pt x="195" y="19"/>
                  </a:cubicBezTo>
                  <a:cubicBezTo>
                    <a:pt x="194" y="19"/>
                    <a:pt x="194" y="19"/>
                    <a:pt x="194" y="19"/>
                  </a:cubicBezTo>
                  <a:cubicBezTo>
                    <a:pt x="192" y="21"/>
                    <a:pt x="192" y="21"/>
                    <a:pt x="192" y="21"/>
                  </a:cubicBezTo>
                  <a:cubicBezTo>
                    <a:pt x="191" y="21"/>
                    <a:pt x="189" y="21"/>
                    <a:pt x="188" y="21"/>
                  </a:cubicBezTo>
                  <a:cubicBezTo>
                    <a:pt x="188" y="20"/>
                    <a:pt x="188" y="20"/>
                    <a:pt x="188" y="20"/>
                  </a:cubicBezTo>
                  <a:cubicBezTo>
                    <a:pt x="188" y="19"/>
                    <a:pt x="188" y="19"/>
                    <a:pt x="188" y="19"/>
                  </a:cubicBezTo>
                  <a:cubicBezTo>
                    <a:pt x="187" y="19"/>
                    <a:pt x="186" y="19"/>
                    <a:pt x="186" y="18"/>
                  </a:cubicBezTo>
                  <a:cubicBezTo>
                    <a:pt x="186" y="17"/>
                    <a:pt x="186" y="17"/>
                    <a:pt x="186" y="17"/>
                  </a:cubicBezTo>
                  <a:cubicBezTo>
                    <a:pt x="188" y="16"/>
                    <a:pt x="188" y="16"/>
                    <a:pt x="188" y="16"/>
                  </a:cubicBezTo>
                  <a:cubicBezTo>
                    <a:pt x="189" y="15"/>
                    <a:pt x="190" y="14"/>
                    <a:pt x="190" y="13"/>
                  </a:cubicBezTo>
                  <a:cubicBezTo>
                    <a:pt x="189" y="11"/>
                    <a:pt x="189" y="11"/>
                    <a:pt x="189" y="11"/>
                  </a:cubicBezTo>
                  <a:cubicBezTo>
                    <a:pt x="188" y="11"/>
                    <a:pt x="188" y="11"/>
                    <a:pt x="188" y="11"/>
                  </a:cubicBezTo>
                  <a:cubicBezTo>
                    <a:pt x="189" y="9"/>
                    <a:pt x="189" y="9"/>
                    <a:pt x="189" y="9"/>
                  </a:cubicBezTo>
                  <a:cubicBezTo>
                    <a:pt x="191" y="9"/>
                    <a:pt x="195" y="6"/>
                    <a:pt x="196" y="4"/>
                  </a:cubicBezTo>
                  <a:cubicBezTo>
                    <a:pt x="193" y="5"/>
                    <a:pt x="193" y="5"/>
                    <a:pt x="193" y="5"/>
                  </a:cubicBezTo>
                  <a:cubicBezTo>
                    <a:pt x="191" y="5"/>
                    <a:pt x="191" y="5"/>
                    <a:pt x="191" y="5"/>
                  </a:cubicBezTo>
                  <a:cubicBezTo>
                    <a:pt x="189" y="5"/>
                    <a:pt x="188" y="6"/>
                    <a:pt x="188" y="8"/>
                  </a:cubicBezTo>
                  <a:cubicBezTo>
                    <a:pt x="186" y="9"/>
                    <a:pt x="186" y="9"/>
                    <a:pt x="186" y="9"/>
                  </a:cubicBezTo>
                  <a:cubicBezTo>
                    <a:pt x="186" y="10"/>
                    <a:pt x="186" y="10"/>
                    <a:pt x="186" y="10"/>
                  </a:cubicBezTo>
                  <a:cubicBezTo>
                    <a:pt x="185" y="11"/>
                    <a:pt x="184" y="11"/>
                    <a:pt x="182" y="11"/>
                  </a:cubicBezTo>
                  <a:cubicBezTo>
                    <a:pt x="182" y="12"/>
                    <a:pt x="182" y="12"/>
                    <a:pt x="182" y="12"/>
                  </a:cubicBezTo>
                  <a:cubicBezTo>
                    <a:pt x="182" y="14"/>
                    <a:pt x="182" y="15"/>
                    <a:pt x="181" y="17"/>
                  </a:cubicBezTo>
                  <a:cubicBezTo>
                    <a:pt x="181" y="16"/>
                    <a:pt x="180" y="15"/>
                    <a:pt x="178" y="14"/>
                  </a:cubicBezTo>
                  <a:cubicBezTo>
                    <a:pt x="178" y="13"/>
                    <a:pt x="178" y="13"/>
                    <a:pt x="178" y="13"/>
                  </a:cubicBezTo>
                  <a:cubicBezTo>
                    <a:pt x="175" y="13"/>
                    <a:pt x="175" y="13"/>
                    <a:pt x="175" y="13"/>
                  </a:cubicBezTo>
                  <a:cubicBezTo>
                    <a:pt x="175" y="12"/>
                    <a:pt x="175" y="12"/>
                    <a:pt x="175" y="12"/>
                  </a:cubicBezTo>
                  <a:cubicBezTo>
                    <a:pt x="174" y="12"/>
                    <a:pt x="174" y="11"/>
                    <a:pt x="173" y="11"/>
                  </a:cubicBezTo>
                  <a:cubicBezTo>
                    <a:pt x="174" y="10"/>
                    <a:pt x="174" y="9"/>
                    <a:pt x="175" y="8"/>
                  </a:cubicBezTo>
                  <a:cubicBezTo>
                    <a:pt x="174" y="6"/>
                    <a:pt x="174" y="6"/>
                    <a:pt x="174" y="6"/>
                  </a:cubicBezTo>
                  <a:cubicBezTo>
                    <a:pt x="173" y="5"/>
                    <a:pt x="173" y="5"/>
                    <a:pt x="173" y="5"/>
                  </a:cubicBezTo>
                  <a:cubicBezTo>
                    <a:pt x="171" y="6"/>
                    <a:pt x="171" y="6"/>
                    <a:pt x="171" y="6"/>
                  </a:cubicBezTo>
                  <a:cubicBezTo>
                    <a:pt x="172" y="5"/>
                    <a:pt x="172" y="5"/>
                    <a:pt x="172" y="5"/>
                  </a:cubicBezTo>
                  <a:cubicBezTo>
                    <a:pt x="169" y="5"/>
                    <a:pt x="169" y="5"/>
                    <a:pt x="169" y="5"/>
                  </a:cubicBezTo>
                  <a:cubicBezTo>
                    <a:pt x="169" y="3"/>
                    <a:pt x="169" y="3"/>
                    <a:pt x="169" y="3"/>
                  </a:cubicBezTo>
                  <a:cubicBezTo>
                    <a:pt x="170" y="2"/>
                    <a:pt x="170" y="2"/>
                    <a:pt x="170" y="2"/>
                  </a:cubicBezTo>
                  <a:cubicBezTo>
                    <a:pt x="169" y="1"/>
                    <a:pt x="168" y="1"/>
                    <a:pt x="167" y="0"/>
                  </a:cubicBezTo>
                  <a:cubicBezTo>
                    <a:pt x="166" y="0"/>
                    <a:pt x="166" y="0"/>
                    <a:pt x="166" y="0"/>
                  </a:cubicBezTo>
                  <a:cubicBezTo>
                    <a:pt x="165" y="0"/>
                    <a:pt x="165" y="0"/>
                    <a:pt x="165" y="0"/>
                  </a:cubicBezTo>
                  <a:cubicBezTo>
                    <a:pt x="164" y="1"/>
                    <a:pt x="164" y="1"/>
                    <a:pt x="164" y="1"/>
                  </a:cubicBezTo>
                  <a:cubicBezTo>
                    <a:pt x="164" y="1"/>
                    <a:pt x="164" y="1"/>
                    <a:pt x="164" y="1"/>
                  </a:cubicBezTo>
                  <a:cubicBezTo>
                    <a:pt x="163" y="1"/>
                    <a:pt x="163" y="1"/>
                    <a:pt x="163" y="1"/>
                  </a:cubicBezTo>
                  <a:cubicBezTo>
                    <a:pt x="163" y="2"/>
                    <a:pt x="163" y="2"/>
                    <a:pt x="163" y="2"/>
                  </a:cubicBezTo>
                  <a:cubicBezTo>
                    <a:pt x="162" y="3"/>
                    <a:pt x="162" y="3"/>
                    <a:pt x="162" y="3"/>
                  </a:cubicBezTo>
                  <a:cubicBezTo>
                    <a:pt x="161" y="1"/>
                    <a:pt x="161" y="1"/>
                    <a:pt x="161" y="1"/>
                  </a:cubicBezTo>
                  <a:cubicBezTo>
                    <a:pt x="160" y="2"/>
                    <a:pt x="160" y="2"/>
                    <a:pt x="160" y="2"/>
                  </a:cubicBezTo>
                  <a:cubicBezTo>
                    <a:pt x="160" y="1"/>
                    <a:pt x="160" y="1"/>
                    <a:pt x="160" y="1"/>
                  </a:cubicBezTo>
                  <a:cubicBezTo>
                    <a:pt x="158" y="2"/>
                    <a:pt x="158" y="2"/>
                    <a:pt x="158" y="2"/>
                  </a:cubicBezTo>
                  <a:cubicBezTo>
                    <a:pt x="158" y="3"/>
                    <a:pt x="158" y="3"/>
                    <a:pt x="158" y="3"/>
                  </a:cubicBezTo>
                  <a:cubicBezTo>
                    <a:pt x="157" y="2"/>
                    <a:pt x="157" y="2"/>
                    <a:pt x="157" y="2"/>
                  </a:cubicBezTo>
                  <a:cubicBezTo>
                    <a:pt x="156" y="4"/>
                    <a:pt x="158" y="6"/>
                    <a:pt x="158" y="8"/>
                  </a:cubicBezTo>
                  <a:cubicBezTo>
                    <a:pt x="161" y="11"/>
                    <a:pt x="159" y="13"/>
                    <a:pt x="160" y="17"/>
                  </a:cubicBezTo>
                  <a:cubicBezTo>
                    <a:pt x="161" y="18"/>
                    <a:pt x="161" y="18"/>
                    <a:pt x="161" y="18"/>
                  </a:cubicBezTo>
                  <a:cubicBezTo>
                    <a:pt x="160" y="18"/>
                    <a:pt x="160" y="17"/>
                    <a:pt x="159" y="17"/>
                  </a:cubicBezTo>
                  <a:cubicBezTo>
                    <a:pt x="157" y="18"/>
                    <a:pt x="157" y="18"/>
                    <a:pt x="157" y="18"/>
                  </a:cubicBezTo>
                  <a:cubicBezTo>
                    <a:pt x="158" y="17"/>
                    <a:pt x="158" y="17"/>
                    <a:pt x="159" y="16"/>
                  </a:cubicBezTo>
                  <a:cubicBezTo>
                    <a:pt x="156" y="18"/>
                    <a:pt x="155" y="18"/>
                    <a:pt x="158" y="21"/>
                  </a:cubicBezTo>
                  <a:cubicBezTo>
                    <a:pt x="157" y="21"/>
                    <a:pt x="157" y="21"/>
                    <a:pt x="157" y="21"/>
                  </a:cubicBezTo>
                  <a:cubicBezTo>
                    <a:pt x="156" y="19"/>
                    <a:pt x="156" y="19"/>
                    <a:pt x="156" y="19"/>
                  </a:cubicBezTo>
                  <a:cubicBezTo>
                    <a:pt x="155" y="21"/>
                    <a:pt x="155" y="21"/>
                    <a:pt x="155" y="21"/>
                  </a:cubicBezTo>
                  <a:cubicBezTo>
                    <a:pt x="154" y="20"/>
                    <a:pt x="154" y="20"/>
                    <a:pt x="154" y="20"/>
                  </a:cubicBezTo>
                  <a:cubicBezTo>
                    <a:pt x="154" y="19"/>
                    <a:pt x="154" y="19"/>
                    <a:pt x="154" y="19"/>
                  </a:cubicBezTo>
                  <a:cubicBezTo>
                    <a:pt x="153" y="19"/>
                    <a:pt x="152" y="20"/>
                    <a:pt x="151" y="21"/>
                  </a:cubicBezTo>
                  <a:cubicBezTo>
                    <a:pt x="151" y="20"/>
                    <a:pt x="151" y="20"/>
                    <a:pt x="151" y="20"/>
                  </a:cubicBezTo>
                  <a:cubicBezTo>
                    <a:pt x="150" y="16"/>
                    <a:pt x="146" y="15"/>
                    <a:pt x="144" y="19"/>
                  </a:cubicBezTo>
                  <a:cubicBezTo>
                    <a:pt x="145" y="22"/>
                    <a:pt x="141" y="25"/>
                    <a:pt x="142" y="28"/>
                  </a:cubicBezTo>
                  <a:cubicBezTo>
                    <a:pt x="141" y="27"/>
                    <a:pt x="141" y="27"/>
                    <a:pt x="141" y="27"/>
                  </a:cubicBezTo>
                  <a:cubicBezTo>
                    <a:pt x="138" y="27"/>
                    <a:pt x="138" y="27"/>
                    <a:pt x="138" y="27"/>
                  </a:cubicBezTo>
                  <a:cubicBezTo>
                    <a:pt x="139" y="27"/>
                    <a:pt x="139" y="27"/>
                    <a:pt x="139" y="27"/>
                  </a:cubicBezTo>
                  <a:cubicBezTo>
                    <a:pt x="140" y="27"/>
                    <a:pt x="140" y="27"/>
                    <a:pt x="140" y="27"/>
                  </a:cubicBezTo>
                  <a:cubicBezTo>
                    <a:pt x="138" y="28"/>
                    <a:pt x="140" y="29"/>
                    <a:pt x="140" y="31"/>
                  </a:cubicBezTo>
                  <a:cubicBezTo>
                    <a:pt x="138" y="27"/>
                    <a:pt x="136" y="24"/>
                    <a:pt x="133" y="22"/>
                  </a:cubicBezTo>
                  <a:cubicBezTo>
                    <a:pt x="133" y="22"/>
                    <a:pt x="133" y="22"/>
                    <a:pt x="133" y="22"/>
                  </a:cubicBezTo>
                  <a:cubicBezTo>
                    <a:pt x="132" y="20"/>
                    <a:pt x="132" y="20"/>
                    <a:pt x="132" y="20"/>
                  </a:cubicBezTo>
                  <a:cubicBezTo>
                    <a:pt x="131" y="20"/>
                    <a:pt x="131" y="20"/>
                    <a:pt x="131" y="20"/>
                  </a:cubicBezTo>
                  <a:cubicBezTo>
                    <a:pt x="129" y="20"/>
                    <a:pt x="129" y="20"/>
                    <a:pt x="129" y="20"/>
                  </a:cubicBezTo>
                  <a:cubicBezTo>
                    <a:pt x="128" y="19"/>
                    <a:pt x="128" y="19"/>
                    <a:pt x="128" y="19"/>
                  </a:cubicBezTo>
                  <a:cubicBezTo>
                    <a:pt x="127" y="20"/>
                    <a:pt x="126" y="19"/>
                    <a:pt x="124" y="19"/>
                  </a:cubicBezTo>
                  <a:cubicBezTo>
                    <a:pt x="122" y="23"/>
                    <a:pt x="126" y="26"/>
                    <a:pt x="126" y="30"/>
                  </a:cubicBezTo>
                  <a:cubicBezTo>
                    <a:pt x="127" y="31"/>
                    <a:pt x="127" y="31"/>
                    <a:pt x="127" y="31"/>
                  </a:cubicBezTo>
                  <a:cubicBezTo>
                    <a:pt x="128" y="31"/>
                    <a:pt x="128" y="31"/>
                    <a:pt x="128" y="31"/>
                  </a:cubicBezTo>
                  <a:cubicBezTo>
                    <a:pt x="129" y="33"/>
                    <a:pt x="130" y="35"/>
                    <a:pt x="129" y="37"/>
                  </a:cubicBezTo>
                  <a:cubicBezTo>
                    <a:pt x="129" y="37"/>
                    <a:pt x="129" y="37"/>
                    <a:pt x="129" y="37"/>
                  </a:cubicBezTo>
                  <a:cubicBezTo>
                    <a:pt x="129" y="40"/>
                    <a:pt x="129" y="40"/>
                    <a:pt x="129" y="40"/>
                  </a:cubicBezTo>
                  <a:cubicBezTo>
                    <a:pt x="130" y="41"/>
                    <a:pt x="130" y="42"/>
                    <a:pt x="130" y="43"/>
                  </a:cubicBezTo>
                  <a:cubicBezTo>
                    <a:pt x="130" y="44"/>
                    <a:pt x="130" y="44"/>
                    <a:pt x="130" y="44"/>
                  </a:cubicBezTo>
                  <a:cubicBezTo>
                    <a:pt x="129" y="42"/>
                    <a:pt x="129" y="41"/>
                    <a:pt x="127" y="39"/>
                  </a:cubicBezTo>
                  <a:cubicBezTo>
                    <a:pt x="127" y="38"/>
                    <a:pt x="127" y="36"/>
                    <a:pt x="127" y="34"/>
                  </a:cubicBezTo>
                  <a:cubicBezTo>
                    <a:pt x="126" y="33"/>
                    <a:pt x="126" y="33"/>
                    <a:pt x="126" y="33"/>
                  </a:cubicBezTo>
                  <a:cubicBezTo>
                    <a:pt x="125" y="32"/>
                    <a:pt x="125" y="31"/>
                    <a:pt x="124" y="30"/>
                  </a:cubicBezTo>
                  <a:cubicBezTo>
                    <a:pt x="122" y="30"/>
                    <a:pt x="121" y="29"/>
                    <a:pt x="120" y="29"/>
                  </a:cubicBezTo>
                  <a:cubicBezTo>
                    <a:pt x="120" y="27"/>
                    <a:pt x="121" y="24"/>
                    <a:pt x="118" y="23"/>
                  </a:cubicBezTo>
                  <a:cubicBezTo>
                    <a:pt x="117" y="23"/>
                    <a:pt x="117" y="23"/>
                    <a:pt x="117" y="23"/>
                  </a:cubicBezTo>
                  <a:cubicBezTo>
                    <a:pt x="118" y="22"/>
                    <a:pt x="118" y="22"/>
                    <a:pt x="118" y="22"/>
                  </a:cubicBezTo>
                  <a:cubicBezTo>
                    <a:pt x="116" y="20"/>
                    <a:pt x="116" y="20"/>
                    <a:pt x="116" y="20"/>
                  </a:cubicBezTo>
                  <a:cubicBezTo>
                    <a:pt x="116" y="20"/>
                    <a:pt x="116" y="20"/>
                    <a:pt x="116" y="20"/>
                  </a:cubicBezTo>
                  <a:cubicBezTo>
                    <a:pt x="114" y="21"/>
                    <a:pt x="114" y="21"/>
                    <a:pt x="114" y="21"/>
                  </a:cubicBezTo>
                  <a:cubicBezTo>
                    <a:pt x="114" y="20"/>
                    <a:pt x="114" y="20"/>
                    <a:pt x="115" y="19"/>
                  </a:cubicBezTo>
                  <a:cubicBezTo>
                    <a:pt x="113" y="18"/>
                    <a:pt x="113" y="18"/>
                    <a:pt x="113" y="18"/>
                  </a:cubicBezTo>
                  <a:cubicBezTo>
                    <a:pt x="112" y="21"/>
                    <a:pt x="112" y="21"/>
                    <a:pt x="112" y="21"/>
                  </a:cubicBezTo>
                  <a:cubicBezTo>
                    <a:pt x="112" y="19"/>
                    <a:pt x="112" y="19"/>
                    <a:pt x="112" y="19"/>
                  </a:cubicBezTo>
                  <a:cubicBezTo>
                    <a:pt x="111" y="19"/>
                    <a:pt x="111" y="19"/>
                    <a:pt x="111" y="19"/>
                  </a:cubicBezTo>
                  <a:cubicBezTo>
                    <a:pt x="110" y="19"/>
                    <a:pt x="109" y="20"/>
                    <a:pt x="109" y="21"/>
                  </a:cubicBezTo>
                  <a:cubicBezTo>
                    <a:pt x="109" y="22"/>
                    <a:pt x="108" y="23"/>
                    <a:pt x="109" y="25"/>
                  </a:cubicBezTo>
                  <a:cubicBezTo>
                    <a:pt x="107" y="23"/>
                    <a:pt x="107" y="23"/>
                    <a:pt x="107" y="23"/>
                  </a:cubicBezTo>
                  <a:cubicBezTo>
                    <a:pt x="107" y="24"/>
                    <a:pt x="107" y="24"/>
                    <a:pt x="107" y="24"/>
                  </a:cubicBezTo>
                  <a:cubicBezTo>
                    <a:pt x="106" y="24"/>
                    <a:pt x="106" y="24"/>
                    <a:pt x="106" y="24"/>
                  </a:cubicBezTo>
                  <a:cubicBezTo>
                    <a:pt x="104" y="24"/>
                    <a:pt x="102" y="24"/>
                    <a:pt x="102" y="26"/>
                  </a:cubicBezTo>
                  <a:cubicBezTo>
                    <a:pt x="102" y="28"/>
                    <a:pt x="102" y="28"/>
                    <a:pt x="102" y="28"/>
                  </a:cubicBezTo>
                  <a:cubicBezTo>
                    <a:pt x="102" y="29"/>
                    <a:pt x="102" y="29"/>
                    <a:pt x="101" y="29"/>
                  </a:cubicBezTo>
                  <a:cubicBezTo>
                    <a:pt x="101" y="30"/>
                    <a:pt x="101" y="30"/>
                    <a:pt x="101" y="30"/>
                  </a:cubicBezTo>
                  <a:cubicBezTo>
                    <a:pt x="103" y="32"/>
                    <a:pt x="104" y="38"/>
                    <a:pt x="102" y="41"/>
                  </a:cubicBezTo>
                  <a:cubicBezTo>
                    <a:pt x="102" y="40"/>
                    <a:pt x="101" y="39"/>
                    <a:pt x="100" y="39"/>
                  </a:cubicBezTo>
                  <a:cubicBezTo>
                    <a:pt x="100" y="41"/>
                    <a:pt x="100" y="41"/>
                    <a:pt x="100" y="41"/>
                  </a:cubicBezTo>
                  <a:cubicBezTo>
                    <a:pt x="98" y="39"/>
                    <a:pt x="98" y="39"/>
                    <a:pt x="98" y="39"/>
                  </a:cubicBezTo>
                  <a:cubicBezTo>
                    <a:pt x="98" y="38"/>
                    <a:pt x="97" y="36"/>
                    <a:pt x="97" y="34"/>
                  </a:cubicBezTo>
                  <a:cubicBezTo>
                    <a:pt x="96" y="34"/>
                    <a:pt x="95" y="33"/>
                    <a:pt x="93" y="33"/>
                  </a:cubicBezTo>
                  <a:cubicBezTo>
                    <a:pt x="93" y="32"/>
                    <a:pt x="93" y="32"/>
                    <a:pt x="93" y="32"/>
                  </a:cubicBezTo>
                  <a:cubicBezTo>
                    <a:pt x="92" y="30"/>
                    <a:pt x="92" y="30"/>
                    <a:pt x="92" y="30"/>
                  </a:cubicBezTo>
                  <a:cubicBezTo>
                    <a:pt x="92" y="30"/>
                    <a:pt x="92" y="30"/>
                    <a:pt x="92" y="30"/>
                  </a:cubicBezTo>
                  <a:cubicBezTo>
                    <a:pt x="91" y="28"/>
                    <a:pt x="91" y="26"/>
                    <a:pt x="90" y="24"/>
                  </a:cubicBezTo>
                  <a:cubicBezTo>
                    <a:pt x="89" y="24"/>
                    <a:pt x="89" y="24"/>
                    <a:pt x="89" y="24"/>
                  </a:cubicBezTo>
                  <a:cubicBezTo>
                    <a:pt x="89" y="22"/>
                    <a:pt x="89" y="22"/>
                    <a:pt x="89" y="22"/>
                  </a:cubicBezTo>
                  <a:cubicBezTo>
                    <a:pt x="89" y="23"/>
                    <a:pt x="89" y="23"/>
                    <a:pt x="89" y="23"/>
                  </a:cubicBezTo>
                  <a:cubicBezTo>
                    <a:pt x="87" y="22"/>
                    <a:pt x="87" y="22"/>
                    <a:pt x="87" y="22"/>
                  </a:cubicBezTo>
                  <a:cubicBezTo>
                    <a:pt x="86" y="24"/>
                    <a:pt x="86" y="24"/>
                    <a:pt x="86" y="24"/>
                  </a:cubicBezTo>
                  <a:cubicBezTo>
                    <a:pt x="85" y="24"/>
                    <a:pt x="85" y="24"/>
                    <a:pt x="85" y="24"/>
                  </a:cubicBezTo>
                  <a:cubicBezTo>
                    <a:pt x="84" y="24"/>
                    <a:pt x="83" y="25"/>
                    <a:pt x="82" y="25"/>
                  </a:cubicBezTo>
                  <a:cubicBezTo>
                    <a:pt x="83" y="26"/>
                    <a:pt x="83" y="26"/>
                    <a:pt x="83" y="26"/>
                  </a:cubicBezTo>
                  <a:cubicBezTo>
                    <a:pt x="82" y="27"/>
                    <a:pt x="82" y="27"/>
                    <a:pt x="82" y="27"/>
                  </a:cubicBezTo>
                  <a:cubicBezTo>
                    <a:pt x="83" y="28"/>
                    <a:pt x="83" y="30"/>
                    <a:pt x="83" y="31"/>
                  </a:cubicBezTo>
                  <a:cubicBezTo>
                    <a:pt x="84" y="33"/>
                    <a:pt x="85" y="34"/>
                    <a:pt x="85" y="36"/>
                  </a:cubicBezTo>
                  <a:cubicBezTo>
                    <a:pt x="84" y="36"/>
                    <a:pt x="84" y="36"/>
                    <a:pt x="84" y="36"/>
                  </a:cubicBezTo>
                  <a:cubicBezTo>
                    <a:pt x="85" y="38"/>
                    <a:pt x="87" y="41"/>
                    <a:pt x="85" y="43"/>
                  </a:cubicBezTo>
                  <a:cubicBezTo>
                    <a:pt x="85" y="44"/>
                    <a:pt x="85" y="44"/>
                    <a:pt x="85" y="44"/>
                  </a:cubicBezTo>
                  <a:cubicBezTo>
                    <a:pt x="85" y="45"/>
                    <a:pt x="85" y="45"/>
                    <a:pt x="85" y="45"/>
                  </a:cubicBezTo>
                  <a:cubicBezTo>
                    <a:pt x="85" y="46"/>
                    <a:pt x="84" y="47"/>
                    <a:pt x="83" y="48"/>
                  </a:cubicBezTo>
                  <a:cubicBezTo>
                    <a:pt x="84" y="49"/>
                    <a:pt x="84" y="49"/>
                    <a:pt x="84" y="49"/>
                  </a:cubicBezTo>
                  <a:cubicBezTo>
                    <a:pt x="83" y="50"/>
                    <a:pt x="83" y="50"/>
                    <a:pt x="83" y="50"/>
                  </a:cubicBezTo>
                  <a:cubicBezTo>
                    <a:pt x="83" y="48"/>
                    <a:pt x="83" y="48"/>
                    <a:pt x="83" y="48"/>
                  </a:cubicBezTo>
                  <a:cubicBezTo>
                    <a:pt x="81" y="48"/>
                    <a:pt x="81" y="48"/>
                    <a:pt x="81" y="48"/>
                  </a:cubicBezTo>
                  <a:cubicBezTo>
                    <a:pt x="82" y="49"/>
                    <a:pt x="82" y="49"/>
                    <a:pt x="82" y="49"/>
                  </a:cubicBezTo>
                  <a:cubicBezTo>
                    <a:pt x="83" y="50"/>
                    <a:pt x="83" y="50"/>
                    <a:pt x="83" y="50"/>
                  </a:cubicBezTo>
                  <a:cubicBezTo>
                    <a:pt x="82" y="52"/>
                    <a:pt x="82" y="52"/>
                    <a:pt x="82" y="52"/>
                  </a:cubicBezTo>
                  <a:cubicBezTo>
                    <a:pt x="81" y="52"/>
                    <a:pt x="81" y="52"/>
                    <a:pt x="81" y="52"/>
                  </a:cubicBezTo>
                  <a:cubicBezTo>
                    <a:pt x="80" y="50"/>
                    <a:pt x="80" y="50"/>
                    <a:pt x="80" y="50"/>
                  </a:cubicBezTo>
                  <a:cubicBezTo>
                    <a:pt x="80" y="48"/>
                    <a:pt x="80" y="48"/>
                    <a:pt x="80" y="48"/>
                  </a:cubicBezTo>
                  <a:cubicBezTo>
                    <a:pt x="79" y="48"/>
                    <a:pt x="79" y="48"/>
                    <a:pt x="79" y="48"/>
                  </a:cubicBezTo>
                  <a:cubicBezTo>
                    <a:pt x="78" y="50"/>
                    <a:pt x="78" y="50"/>
                    <a:pt x="78" y="50"/>
                  </a:cubicBezTo>
                  <a:cubicBezTo>
                    <a:pt x="78" y="48"/>
                    <a:pt x="78" y="45"/>
                    <a:pt x="79" y="43"/>
                  </a:cubicBezTo>
                  <a:cubicBezTo>
                    <a:pt x="77" y="43"/>
                    <a:pt x="77" y="43"/>
                    <a:pt x="77" y="43"/>
                  </a:cubicBezTo>
                  <a:cubicBezTo>
                    <a:pt x="75" y="44"/>
                    <a:pt x="73" y="47"/>
                    <a:pt x="72" y="49"/>
                  </a:cubicBezTo>
                  <a:cubicBezTo>
                    <a:pt x="71" y="52"/>
                    <a:pt x="72" y="56"/>
                    <a:pt x="73" y="59"/>
                  </a:cubicBezTo>
                  <a:cubicBezTo>
                    <a:pt x="72" y="59"/>
                    <a:pt x="72" y="59"/>
                    <a:pt x="72" y="59"/>
                  </a:cubicBezTo>
                  <a:cubicBezTo>
                    <a:pt x="70" y="54"/>
                    <a:pt x="70" y="54"/>
                    <a:pt x="70" y="54"/>
                  </a:cubicBezTo>
                  <a:cubicBezTo>
                    <a:pt x="69" y="54"/>
                    <a:pt x="69" y="54"/>
                    <a:pt x="69" y="54"/>
                  </a:cubicBezTo>
                  <a:cubicBezTo>
                    <a:pt x="69" y="57"/>
                    <a:pt x="70" y="60"/>
                    <a:pt x="69" y="63"/>
                  </a:cubicBezTo>
                  <a:cubicBezTo>
                    <a:pt x="69" y="64"/>
                    <a:pt x="70" y="65"/>
                    <a:pt x="70" y="67"/>
                  </a:cubicBezTo>
                  <a:cubicBezTo>
                    <a:pt x="70" y="67"/>
                    <a:pt x="70" y="67"/>
                    <a:pt x="69" y="67"/>
                  </a:cubicBezTo>
                  <a:cubicBezTo>
                    <a:pt x="69" y="67"/>
                    <a:pt x="69" y="67"/>
                    <a:pt x="69" y="67"/>
                  </a:cubicBezTo>
                  <a:cubicBezTo>
                    <a:pt x="69" y="67"/>
                    <a:pt x="69" y="67"/>
                    <a:pt x="69" y="67"/>
                  </a:cubicBezTo>
                  <a:cubicBezTo>
                    <a:pt x="69" y="64"/>
                    <a:pt x="67" y="61"/>
                    <a:pt x="67" y="58"/>
                  </a:cubicBezTo>
                  <a:cubicBezTo>
                    <a:pt x="67" y="56"/>
                    <a:pt x="67" y="54"/>
                    <a:pt x="65" y="53"/>
                  </a:cubicBezTo>
                  <a:cubicBezTo>
                    <a:pt x="64" y="54"/>
                    <a:pt x="63" y="54"/>
                    <a:pt x="61" y="54"/>
                  </a:cubicBezTo>
                  <a:cubicBezTo>
                    <a:pt x="64" y="52"/>
                    <a:pt x="65" y="50"/>
                    <a:pt x="65" y="47"/>
                  </a:cubicBezTo>
                  <a:cubicBezTo>
                    <a:pt x="63" y="47"/>
                    <a:pt x="62" y="48"/>
                    <a:pt x="61" y="49"/>
                  </a:cubicBezTo>
                  <a:cubicBezTo>
                    <a:pt x="62" y="47"/>
                    <a:pt x="64" y="46"/>
                    <a:pt x="62" y="45"/>
                  </a:cubicBezTo>
                  <a:cubicBezTo>
                    <a:pt x="60" y="44"/>
                    <a:pt x="58" y="45"/>
                    <a:pt x="57" y="43"/>
                  </a:cubicBezTo>
                  <a:cubicBezTo>
                    <a:pt x="58" y="41"/>
                    <a:pt x="57" y="40"/>
                    <a:pt x="56" y="39"/>
                  </a:cubicBezTo>
                  <a:cubicBezTo>
                    <a:pt x="56" y="39"/>
                    <a:pt x="56" y="39"/>
                    <a:pt x="56" y="39"/>
                  </a:cubicBezTo>
                  <a:cubicBezTo>
                    <a:pt x="58" y="39"/>
                    <a:pt x="59" y="42"/>
                    <a:pt x="60" y="43"/>
                  </a:cubicBezTo>
                  <a:cubicBezTo>
                    <a:pt x="62" y="43"/>
                    <a:pt x="62" y="43"/>
                    <a:pt x="62" y="43"/>
                  </a:cubicBezTo>
                  <a:cubicBezTo>
                    <a:pt x="63" y="42"/>
                    <a:pt x="64" y="41"/>
                    <a:pt x="64" y="41"/>
                  </a:cubicBezTo>
                  <a:cubicBezTo>
                    <a:pt x="64" y="40"/>
                    <a:pt x="63" y="39"/>
                    <a:pt x="62" y="39"/>
                  </a:cubicBezTo>
                  <a:cubicBezTo>
                    <a:pt x="64" y="38"/>
                    <a:pt x="65" y="37"/>
                    <a:pt x="66" y="35"/>
                  </a:cubicBezTo>
                  <a:cubicBezTo>
                    <a:pt x="65" y="34"/>
                    <a:pt x="65" y="34"/>
                    <a:pt x="65" y="34"/>
                  </a:cubicBezTo>
                  <a:cubicBezTo>
                    <a:pt x="65" y="33"/>
                    <a:pt x="65" y="33"/>
                    <a:pt x="65" y="33"/>
                  </a:cubicBezTo>
                  <a:cubicBezTo>
                    <a:pt x="65" y="31"/>
                    <a:pt x="65" y="31"/>
                    <a:pt x="65" y="31"/>
                  </a:cubicBezTo>
                  <a:cubicBezTo>
                    <a:pt x="65" y="31"/>
                    <a:pt x="65" y="31"/>
                    <a:pt x="65" y="31"/>
                  </a:cubicBezTo>
                  <a:cubicBezTo>
                    <a:pt x="62" y="32"/>
                    <a:pt x="62" y="32"/>
                    <a:pt x="62" y="32"/>
                  </a:cubicBezTo>
                  <a:cubicBezTo>
                    <a:pt x="64" y="30"/>
                    <a:pt x="64" y="30"/>
                    <a:pt x="64" y="30"/>
                  </a:cubicBezTo>
                  <a:cubicBezTo>
                    <a:pt x="62" y="30"/>
                    <a:pt x="61" y="30"/>
                    <a:pt x="59" y="31"/>
                  </a:cubicBezTo>
                  <a:cubicBezTo>
                    <a:pt x="59" y="31"/>
                    <a:pt x="59" y="31"/>
                    <a:pt x="59" y="30"/>
                  </a:cubicBezTo>
                  <a:cubicBezTo>
                    <a:pt x="61" y="30"/>
                    <a:pt x="63" y="29"/>
                    <a:pt x="65" y="29"/>
                  </a:cubicBezTo>
                  <a:cubicBezTo>
                    <a:pt x="64" y="28"/>
                    <a:pt x="64" y="28"/>
                    <a:pt x="64" y="28"/>
                  </a:cubicBezTo>
                  <a:cubicBezTo>
                    <a:pt x="63" y="27"/>
                    <a:pt x="63" y="27"/>
                    <a:pt x="63" y="27"/>
                  </a:cubicBezTo>
                  <a:cubicBezTo>
                    <a:pt x="61" y="28"/>
                    <a:pt x="61" y="28"/>
                    <a:pt x="61" y="28"/>
                  </a:cubicBezTo>
                  <a:cubicBezTo>
                    <a:pt x="60" y="26"/>
                    <a:pt x="60" y="26"/>
                    <a:pt x="60" y="26"/>
                  </a:cubicBezTo>
                  <a:cubicBezTo>
                    <a:pt x="61" y="25"/>
                    <a:pt x="61" y="25"/>
                    <a:pt x="61" y="25"/>
                  </a:cubicBezTo>
                  <a:cubicBezTo>
                    <a:pt x="60" y="24"/>
                    <a:pt x="60" y="24"/>
                    <a:pt x="60" y="24"/>
                  </a:cubicBezTo>
                  <a:cubicBezTo>
                    <a:pt x="58" y="25"/>
                    <a:pt x="59" y="24"/>
                    <a:pt x="59" y="27"/>
                  </a:cubicBezTo>
                  <a:cubicBezTo>
                    <a:pt x="58" y="27"/>
                    <a:pt x="58" y="27"/>
                    <a:pt x="58" y="27"/>
                  </a:cubicBezTo>
                  <a:cubicBezTo>
                    <a:pt x="59" y="26"/>
                    <a:pt x="59" y="26"/>
                    <a:pt x="59" y="26"/>
                  </a:cubicBezTo>
                  <a:cubicBezTo>
                    <a:pt x="58" y="25"/>
                    <a:pt x="58" y="25"/>
                    <a:pt x="58" y="25"/>
                  </a:cubicBezTo>
                  <a:cubicBezTo>
                    <a:pt x="56" y="26"/>
                    <a:pt x="57" y="21"/>
                    <a:pt x="56" y="20"/>
                  </a:cubicBezTo>
                  <a:cubicBezTo>
                    <a:pt x="55" y="19"/>
                    <a:pt x="55" y="19"/>
                    <a:pt x="55" y="19"/>
                  </a:cubicBezTo>
                  <a:cubicBezTo>
                    <a:pt x="54" y="19"/>
                    <a:pt x="54" y="19"/>
                    <a:pt x="54" y="19"/>
                  </a:cubicBezTo>
                  <a:cubicBezTo>
                    <a:pt x="53" y="18"/>
                    <a:pt x="53" y="18"/>
                    <a:pt x="53" y="18"/>
                  </a:cubicBezTo>
                  <a:cubicBezTo>
                    <a:pt x="52" y="18"/>
                    <a:pt x="52" y="18"/>
                    <a:pt x="52" y="18"/>
                  </a:cubicBezTo>
                  <a:cubicBezTo>
                    <a:pt x="53" y="17"/>
                    <a:pt x="53" y="17"/>
                    <a:pt x="53" y="17"/>
                  </a:cubicBezTo>
                  <a:cubicBezTo>
                    <a:pt x="52" y="16"/>
                    <a:pt x="52" y="16"/>
                    <a:pt x="52" y="16"/>
                  </a:cubicBezTo>
                  <a:cubicBezTo>
                    <a:pt x="50" y="16"/>
                    <a:pt x="50" y="16"/>
                    <a:pt x="50" y="16"/>
                  </a:cubicBezTo>
                  <a:cubicBezTo>
                    <a:pt x="49" y="15"/>
                    <a:pt x="49" y="15"/>
                    <a:pt x="49" y="15"/>
                  </a:cubicBezTo>
                  <a:cubicBezTo>
                    <a:pt x="49" y="16"/>
                    <a:pt x="49" y="16"/>
                    <a:pt x="49" y="16"/>
                  </a:cubicBezTo>
                  <a:cubicBezTo>
                    <a:pt x="49" y="15"/>
                    <a:pt x="49" y="15"/>
                    <a:pt x="49" y="15"/>
                  </a:cubicBezTo>
                  <a:cubicBezTo>
                    <a:pt x="47" y="16"/>
                    <a:pt x="47" y="16"/>
                    <a:pt x="47" y="16"/>
                  </a:cubicBezTo>
                  <a:cubicBezTo>
                    <a:pt x="47" y="13"/>
                    <a:pt x="47" y="13"/>
                    <a:pt x="47" y="13"/>
                  </a:cubicBezTo>
                  <a:cubicBezTo>
                    <a:pt x="48" y="13"/>
                    <a:pt x="48" y="13"/>
                    <a:pt x="48" y="13"/>
                  </a:cubicBezTo>
                  <a:cubicBezTo>
                    <a:pt x="47" y="12"/>
                    <a:pt x="47" y="12"/>
                    <a:pt x="47" y="12"/>
                  </a:cubicBezTo>
                  <a:cubicBezTo>
                    <a:pt x="46" y="11"/>
                    <a:pt x="46" y="11"/>
                    <a:pt x="46" y="11"/>
                  </a:cubicBezTo>
                  <a:cubicBezTo>
                    <a:pt x="44" y="10"/>
                    <a:pt x="45" y="8"/>
                    <a:pt x="43" y="7"/>
                  </a:cubicBezTo>
                  <a:cubicBezTo>
                    <a:pt x="43" y="7"/>
                    <a:pt x="43" y="8"/>
                    <a:pt x="43" y="8"/>
                  </a:cubicBezTo>
                  <a:cubicBezTo>
                    <a:pt x="42" y="8"/>
                    <a:pt x="41" y="7"/>
                    <a:pt x="41" y="6"/>
                  </a:cubicBezTo>
                  <a:cubicBezTo>
                    <a:pt x="38" y="10"/>
                    <a:pt x="36" y="6"/>
                    <a:pt x="33" y="6"/>
                  </a:cubicBezTo>
                  <a:cubicBezTo>
                    <a:pt x="35" y="7"/>
                    <a:pt x="35" y="7"/>
                    <a:pt x="35" y="7"/>
                  </a:cubicBezTo>
                  <a:cubicBezTo>
                    <a:pt x="34" y="8"/>
                    <a:pt x="34" y="8"/>
                    <a:pt x="34" y="8"/>
                  </a:cubicBezTo>
                  <a:cubicBezTo>
                    <a:pt x="34" y="7"/>
                    <a:pt x="34" y="7"/>
                    <a:pt x="34" y="7"/>
                  </a:cubicBezTo>
                  <a:cubicBezTo>
                    <a:pt x="32" y="7"/>
                    <a:pt x="32" y="7"/>
                    <a:pt x="32" y="7"/>
                  </a:cubicBezTo>
                  <a:cubicBezTo>
                    <a:pt x="32" y="8"/>
                    <a:pt x="32" y="8"/>
                    <a:pt x="32" y="8"/>
                  </a:cubicBezTo>
                  <a:cubicBezTo>
                    <a:pt x="30" y="7"/>
                    <a:pt x="30" y="7"/>
                    <a:pt x="30" y="7"/>
                  </a:cubicBezTo>
                  <a:cubicBezTo>
                    <a:pt x="29" y="8"/>
                    <a:pt x="31" y="9"/>
                    <a:pt x="32" y="10"/>
                  </a:cubicBezTo>
                  <a:cubicBezTo>
                    <a:pt x="31" y="11"/>
                    <a:pt x="31" y="11"/>
                    <a:pt x="31" y="11"/>
                  </a:cubicBezTo>
                  <a:cubicBezTo>
                    <a:pt x="29" y="11"/>
                    <a:pt x="29" y="11"/>
                    <a:pt x="29" y="11"/>
                  </a:cubicBezTo>
                  <a:cubicBezTo>
                    <a:pt x="29" y="11"/>
                    <a:pt x="29" y="11"/>
                    <a:pt x="28" y="11"/>
                  </a:cubicBezTo>
                  <a:cubicBezTo>
                    <a:pt x="29" y="13"/>
                    <a:pt x="31" y="14"/>
                    <a:pt x="33" y="14"/>
                  </a:cubicBezTo>
                  <a:cubicBezTo>
                    <a:pt x="34" y="13"/>
                    <a:pt x="35" y="12"/>
                    <a:pt x="36" y="11"/>
                  </a:cubicBezTo>
                  <a:cubicBezTo>
                    <a:pt x="36" y="12"/>
                    <a:pt x="35" y="12"/>
                    <a:pt x="36" y="13"/>
                  </a:cubicBezTo>
                  <a:cubicBezTo>
                    <a:pt x="37" y="13"/>
                    <a:pt x="37" y="12"/>
                    <a:pt x="38" y="11"/>
                  </a:cubicBezTo>
                  <a:cubicBezTo>
                    <a:pt x="38" y="12"/>
                    <a:pt x="38" y="13"/>
                    <a:pt x="38" y="14"/>
                  </a:cubicBezTo>
                  <a:cubicBezTo>
                    <a:pt x="40" y="15"/>
                    <a:pt x="40" y="15"/>
                    <a:pt x="40" y="15"/>
                  </a:cubicBezTo>
                  <a:cubicBezTo>
                    <a:pt x="42" y="13"/>
                    <a:pt x="42" y="13"/>
                    <a:pt x="42" y="13"/>
                  </a:cubicBezTo>
                  <a:cubicBezTo>
                    <a:pt x="42" y="13"/>
                    <a:pt x="42" y="13"/>
                    <a:pt x="42" y="13"/>
                  </a:cubicBezTo>
                  <a:cubicBezTo>
                    <a:pt x="41" y="15"/>
                    <a:pt x="41" y="15"/>
                    <a:pt x="41" y="15"/>
                  </a:cubicBezTo>
                  <a:cubicBezTo>
                    <a:pt x="42" y="16"/>
                    <a:pt x="42" y="16"/>
                    <a:pt x="42" y="16"/>
                  </a:cubicBezTo>
                  <a:cubicBezTo>
                    <a:pt x="43" y="16"/>
                    <a:pt x="43" y="16"/>
                    <a:pt x="44" y="15"/>
                  </a:cubicBezTo>
                  <a:cubicBezTo>
                    <a:pt x="43" y="16"/>
                    <a:pt x="42" y="17"/>
                    <a:pt x="41" y="17"/>
                  </a:cubicBezTo>
                  <a:cubicBezTo>
                    <a:pt x="41" y="18"/>
                    <a:pt x="41" y="18"/>
                    <a:pt x="41" y="18"/>
                  </a:cubicBezTo>
                  <a:cubicBezTo>
                    <a:pt x="40" y="18"/>
                    <a:pt x="40" y="18"/>
                    <a:pt x="40" y="18"/>
                  </a:cubicBezTo>
                  <a:cubicBezTo>
                    <a:pt x="40" y="15"/>
                    <a:pt x="32" y="15"/>
                    <a:pt x="33" y="18"/>
                  </a:cubicBezTo>
                  <a:cubicBezTo>
                    <a:pt x="34" y="21"/>
                    <a:pt x="39" y="24"/>
                    <a:pt x="42" y="25"/>
                  </a:cubicBezTo>
                  <a:cubicBezTo>
                    <a:pt x="43" y="24"/>
                    <a:pt x="43" y="24"/>
                    <a:pt x="43" y="24"/>
                  </a:cubicBezTo>
                  <a:cubicBezTo>
                    <a:pt x="44" y="24"/>
                    <a:pt x="44" y="24"/>
                    <a:pt x="44" y="24"/>
                  </a:cubicBezTo>
                  <a:cubicBezTo>
                    <a:pt x="43" y="25"/>
                    <a:pt x="43" y="25"/>
                    <a:pt x="43" y="25"/>
                  </a:cubicBezTo>
                  <a:cubicBezTo>
                    <a:pt x="42" y="27"/>
                    <a:pt x="43" y="30"/>
                    <a:pt x="44" y="32"/>
                  </a:cubicBezTo>
                  <a:cubicBezTo>
                    <a:pt x="43" y="33"/>
                    <a:pt x="43" y="33"/>
                    <a:pt x="43" y="33"/>
                  </a:cubicBezTo>
                  <a:cubicBezTo>
                    <a:pt x="43" y="35"/>
                    <a:pt x="43" y="35"/>
                    <a:pt x="43" y="35"/>
                  </a:cubicBezTo>
                  <a:cubicBezTo>
                    <a:pt x="42" y="36"/>
                    <a:pt x="42" y="36"/>
                    <a:pt x="42" y="36"/>
                  </a:cubicBezTo>
                  <a:cubicBezTo>
                    <a:pt x="42" y="34"/>
                    <a:pt x="43" y="33"/>
                    <a:pt x="43" y="32"/>
                  </a:cubicBezTo>
                  <a:cubicBezTo>
                    <a:pt x="42" y="33"/>
                    <a:pt x="42" y="33"/>
                    <a:pt x="42" y="33"/>
                  </a:cubicBezTo>
                  <a:cubicBezTo>
                    <a:pt x="42" y="31"/>
                    <a:pt x="42" y="31"/>
                    <a:pt x="42" y="31"/>
                  </a:cubicBezTo>
                  <a:cubicBezTo>
                    <a:pt x="42" y="31"/>
                    <a:pt x="42" y="31"/>
                    <a:pt x="42" y="31"/>
                  </a:cubicBezTo>
                  <a:cubicBezTo>
                    <a:pt x="42" y="30"/>
                    <a:pt x="41" y="30"/>
                    <a:pt x="41" y="29"/>
                  </a:cubicBezTo>
                  <a:cubicBezTo>
                    <a:pt x="40" y="31"/>
                    <a:pt x="39" y="34"/>
                    <a:pt x="39" y="36"/>
                  </a:cubicBezTo>
                  <a:cubicBezTo>
                    <a:pt x="37" y="35"/>
                    <a:pt x="39" y="32"/>
                    <a:pt x="40" y="31"/>
                  </a:cubicBezTo>
                  <a:cubicBezTo>
                    <a:pt x="40" y="29"/>
                    <a:pt x="38" y="27"/>
                    <a:pt x="38" y="25"/>
                  </a:cubicBezTo>
                  <a:cubicBezTo>
                    <a:pt x="35" y="24"/>
                    <a:pt x="36" y="30"/>
                    <a:pt x="35" y="32"/>
                  </a:cubicBezTo>
                  <a:cubicBezTo>
                    <a:pt x="35" y="31"/>
                    <a:pt x="36" y="29"/>
                    <a:pt x="35" y="28"/>
                  </a:cubicBezTo>
                  <a:cubicBezTo>
                    <a:pt x="35" y="29"/>
                    <a:pt x="34" y="30"/>
                    <a:pt x="33" y="30"/>
                  </a:cubicBezTo>
                  <a:cubicBezTo>
                    <a:pt x="35" y="27"/>
                    <a:pt x="35" y="27"/>
                    <a:pt x="35" y="27"/>
                  </a:cubicBezTo>
                  <a:cubicBezTo>
                    <a:pt x="34" y="27"/>
                    <a:pt x="34" y="27"/>
                    <a:pt x="34" y="27"/>
                  </a:cubicBezTo>
                  <a:cubicBezTo>
                    <a:pt x="33" y="26"/>
                    <a:pt x="33" y="26"/>
                    <a:pt x="33" y="26"/>
                  </a:cubicBezTo>
                  <a:cubicBezTo>
                    <a:pt x="33" y="26"/>
                    <a:pt x="33" y="26"/>
                    <a:pt x="33" y="26"/>
                  </a:cubicBezTo>
                  <a:cubicBezTo>
                    <a:pt x="33" y="27"/>
                    <a:pt x="31" y="28"/>
                    <a:pt x="31" y="29"/>
                  </a:cubicBezTo>
                  <a:cubicBezTo>
                    <a:pt x="32" y="27"/>
                    <a:pt x="33" y="25"/>
                    <a:pt x="31" y="23"/>
                  </a:cubicBezTo>
                  <a:cubicBezTo>
                    <a:pt x="31" y="23"/>
                    <a:pt x="31" y="23"/>
                    <a:pt x="31" y="23"/>
                  </a:cubicBezTo>
                  <a:cubicBezTo>
                    <a:pt x="30" y="23"/>
                    <a:pt x="30" y="24"/>
                    <a:pt x="30" y="24"/>
                  </a:cubicBezTo>
                  <a:cubicBezTo>
                    <a:pt x="30" y="21"/>
                    <a:pt x="25" y="19"/>
                    <a:pt x="23" y="18"/>
                  </a:cubicBezTo>
                  <a:cubicBezTo>
                    <a:pt x="22" y="19"/>
                    <a:pt x="22" y="19"/>
                    <a:pt x="22" y="19"/>
                  </a:cubicBezTo>
                  <a:cubicBezTo>
                    <a:pt x="21" y="19"/>
                    <a:pt x="21" y="19"/>
                    <a:pt x="21" y="19"/>
                  </a:cubicBezTo>
                  <a:cubicBezTo>
                    <a:pt x="20" y="20"/>
                    <a:pt x="20" y="20"/>
                    <a:pt x="20" y="20"/>
                  </a:cubicBezTo>
                  <a:cubicBezTo>
                    <a:pt x="20" y="21"/>
                    <a:pt x="20" y="21"/>
                    <a:pt x="20" y="21"/>
                  </a:cubicBezTo>
                  <a:cubicBezTo>
                    <a:pt x="22" y="21"/>
                    <a:pt x="22" y="21"/>
                    <a:pt x="22" y="21"/>
                  </a:cubicBezTo>
                  <a:cubicBezTo>
                    <a:pt x="23" y="22"/>
                    <a:pt x="23" y="22"/>
                    <a:pt x="23" y="23"/>
                  </a:cubicBezTo>
                  <a:cubicBezTo>
                    <a:pt x="22" y="21"/>
                    <a:pt x="20" y="21"/>
                    <a:pt x="19" y="22"/>
                  </a:cubicBezTo>
                  <a:cubicBezTo>
                    <a:pt x="20" y="24"/>
                    <a:pt x="21" y="25"/>
                    <a:pt x="23" y="26"/>
                  </a:cubicBezTo>
                  <a:cubicBezTo>
                    <a:pt x="24" y="28"/>
                    <a:pt x="24" y="28"/>
                    <a:pt x="24" y="28"/>
                  </a:cubicBezTo>
                  <a:cubicBezTo>
                    <a:pt x="24" y="28"/>
                    <a:pt x="24" y="28"/>
                    <a:pt x="24" y="28"/>
                  </a:cubicBezTo>
                  <a:cubicBezTo>
                    <a:pt x="23" y="26"/>
                    <a:pt x="23" y="26"/>
                    <a:pt x="23" y="26"/>
                  </a:cubicBezTo>
                  <a:cubicBezTo>
                    <a:pt x="21" y="28"/>
                    <a:pt x="17" y="22"/>
                    <a:pt x="16" y="25"/>
                  </a:cubicBezTo>
                  <a:cubicBezTo>
                    <a:pt x="14" y="29"/>
                    <a:pt x="22" y="34"/>
                    <a:pt x="25" y="34"/>
                  </a:cubicBezTo>
                  <a:cubicBezTo>
                    <a:pt x="26" y="35"/>
                    <a:pt x="26" y="35"/>
                    <a:pt x="26" y="35"/>
                  </a:cubicBezTo>
                  <a:cubicBezTo>
                    <a:pt x="27" y="35"/>
                    <a:pt x="27" y="35"/>
                    <a:pt x="27" y="35"/>
                  </a:cubicBezTo>
                  <a:cubicBezTo>
                    <a:pt x="26" y="36"/>
                    <a:pt x="22" y="33"/>
                    <a:pt x="21" y="33"/>
                  </a:cubicBezTo>
                  <a:cubicBezTo>
                    <a:pt x="19" y="34"/>
                    <a:pt x="17" y="31"/>
                    <a:pt x="15" y="31"/>
                  </a:cubicBezTo>
                  <a:cubicBezTo>
                    <a:pt x="13" y="32"/>
                    <a:pt x="15" y="36"/>
                    <a:pt x="17" y="38"/>
                  </a:cubicBezTo>
                  <a:cubicBezTo>
                    <a:pt x="18" y="37"/>
                    <a:pt x="20" y="39"/>
                    <a:pt x="22" y="39"/>
                  </a:cubicBezTo>
                  <a:cubicBezTo>
                    <a:pt x="24" y="39"/>
                    <a:pt x="25" y="38"/>
                    <a:pt x="27" y="38"/>
                  </a:cubicBezTo>
                  <a:cubicBezTo>
                    <a:pt x="26" y="39"/>
                    <a:pt x="26" y="39"/>
                    <a:pt x="26" y="39"/>
                  </a:cubicBezTo>
                  <a:cubicBezTo>
                    <a:pt x="26" y="40"/>
                    <a:pt x="26" y="40"/>
                    <a:pt x="26" y="40"/>
                  </a:cubicBezTo>
                  <a:cubicBezTo>
                    <a:pt x="25" y="39"/>
                    <a:pt x="24" y="40"/>
                    <a:pt x="22" y="40"/>
                  </a:cubicBezTo>
                  <a:cubicBezTo>
                    <a:pt x="22" y="40"/>
                    <a:pt x="22" y="40"/>
                    <a:pt x="22" y="40"/>
                  </a:cubicBezTo>
                  <a:cubicBezTo>
                    <a:pt x="21" y="40"/>
                    <a:pt x="21" y="40"/>
                    <a:pt x="21" y="40"/>
                  </a:cubicBezTo>
                  <a:cubicBezTo>
                    <a:pt x="21" y="43"/>
                    <a:pt x="23" y="43"/>
                    <a:pt x="25" y="43"/>
                  </a:cubicBezTo>
                  <a:cubicBezTo>
                    <a:pt x="23" y="44"/>
                    <a:pt x="23" y="44"/>
                    <a:pt x="23" y="44"/>
                  </a:cubicBezTo>
                  <a:cubicBezTo>
                    <a:pt x="23" y="45"/>
                    <a:pt x="23" y="45"/>
                    <a:pt x="23" y="45"/>
                  </a:cubicBezTo>
                  <a:cubicBezTo>
                    <a:pt x="21" y="44"/>
                    <a:pt x="21" y="44"/>
                    <a:pt x="21" y="44"/>
                  </a:cubicBezTo>
                  <a:cubicBezTo>
                    <a:pt x="20" y="45"/>
                    <a:pt x="20" y="45"/>
                    <a:pt x="20" y="45"/>
                  </a:cubicBezTo>
                  <a:cubicBezTo>
                    <a:pt x="20" y="45"/>
                    <a:pt x="20" y="45"/>
                    <a:pt x="19" y="45"/>
                  </a:cubicBezTo>
                  <a:cubicBezTo>
                    <a:pt x="21" y="42"/>
                    <a:pt x="13" y="36"/>
                    <a:pt x="10" y="36"/>
                  </a:cubicBezTo>
                  <a:cubicBezTo>
                    <a:pt x="8" y="37"/>
                    <a:pt x="9" y="40"/>
                    <a:pt x="10" y="41"/>
                  </a:cubicBezTo>
                  <a:cubicBezTo>
                    <a:pt x="11" y="43"/>
                    <a:pt x="13" y="44"/>
                    <a:pt x="15" y="45"/>
                  </a:cubicBezTo>
                  <a:cubicBezTo>
                    <a:pt x="13" y="45"/>
                    <a:pt x="11" y="44"/>
                    <a:pt x="9" y="43"/>
                  </a:cubicBezTo>
                  <a:cubicBezTo>
                    <a:pt x="10" y="45"/>
                    <a:pt x="12" y="47"/>
                    <a:pt x="13" y="49"/>
                  </a:cubicBezTo>
                  <a:cubicBezTo>
                    <a:pt x="15" y="49"/>
                    <a:pt x="15" y="49"/>
                    <a:pt x="15" y="49"/>
                  </a:cubicBezTo>
                  <a:cubicBezTo>
                    <a:pt x="13" y="50"/>
                    <a:pt x="13" y="50"/>
                    <a:pt x="13" y="50"/>
                  </a:cubicBezTo>
                  <a:cubicBezTo>
                    <a:pt x="10" y="49"/>
                    <a:pt x="8" y="44"/>
                    <a:pt x="5" y="44"/>
                  </a:cubicBezTo>
                  <a:cubicBezTo>
                    <a:pt x="4" y="45"/>
                    <a:pt x="4" y="45"/>
                    <a:pt x="4" y="45"/>
                  </a:cubicBezTo>
                  <a:cubicBezTo>
                    <a:pt x="3" y="47"/>
                    <a:pt x="2" y="48"/>
                    <a:pt x="0" y="50"/>
                  </a:cubicBezTo>
                  <a:cubicBezTo>
                    <a:pt x="1" y="51"/>
                    <a:pt x="3" y="50"/>
                    <a:pt x="4" y="50"/>
                  </a:cubicBezTo>
                  <a:cubicBezTo>
                    <a:pt x="7" y="51"/>
                    <a:pt x="9" y="51"/>
                    <a:pt x="11" y="52"/>
                  </a:cubicBezTo>
                  <a:cubicBezTo>
                    <a:pt x="11" y="54"/>
                    <a:pt x="11" y="54"/>
                    <a:pt x="11" y="54"/>
                  </a:cubicBezTo>
                  <a:cubicBezTo>
                    <a:pt x="13" y="55"/>
                    <a:pt x="13" y="55"/>
                    <a:pt x="13" y="55"/>
                  </a:cubicBezTo>
                  <a:cubicBezTo>
                    <a:pt x="16" y="54"/>
                    <a:pt x="16" y="54"/>
                    <a:pt x="16" y="54"/>
                  </a:cubicBezTo>
                  <a:cubicBezTo>
                    <a:pt x="18" y="52"/>
                    <a:pt x="20" y="53"/>
                    <a:pt x="23" y="51"/>
                  </a:cubicBezTo>
                  <a:cubicBezTo>
                    <a:pt x="26" y="52"/>
                    <a:pt x="26" y="52"/>
                    <a:pt x="26" y="52"/>
                  </a:cubicBezTo>
                  <a:cubicBezTo>
                    <a:pt x="27" y="50"/>
                    <a:pt x="27" y="50"/>
                    <a:pt x="27" y="48"/>
                  </a:cubicBezTo>
                  <a:cubicBezTo>
                    <a:pt x="28" y="49"/>
                    <a:pt x="30" y="50"/>
                    <a:pt x="32" y="48"/>
                  </a:cubicBezTo>
                  <a:cubicBezTo>
                    <a:pt x="32" y="46"/>
                    <a:pt x="32" y="46"/>
                    <a:pt x="32" y="46"/>
                  </a:cubicBezTo>
                  <a:cubicBezTo>
                    <a:pt x="32" y="47"/>
                    <a:pt x="33" y="47"/>
                    <a:pt x="33" y="48"/>
                  </a:cubicBezTo>
                  <a:cubicBezTo>
                    <a:pt x="33" y="48"/>
                    <a:pt x="34" y="47"/>
                    <a:pt x="34" y="46"/>
                  </a:cubicBezTo>
                  <a:cubicBezTo>
                    <a:pt x="35" y="47"/>
                    <a:pt x="35" y="47"/>
                    <a:pt x="35" y="47"/>
                  </a:cubicBezTo>
                  <a:cubicBezTo>
                    <a:pt x="33" y="49"/>
                    <a:pt x="33" y="49"/>
                    <a:pt x="33" y="49"/>
                  </a:cubicBezTo>
                  <a:cubicBezTo>
                    <a:pt x="34" y="50"/>
                    <a:pt x="34" y="50"/>
                    <a:pt x="34" y="50"/>
                  </a:cubicBezTo>
                  <a:cubicBezTo>
                    <a:pt x="35" y="50"/>
                    <a:pt x="35" y="50"/>
                    <a:pt x="35" y="50"/>
                  </a:cubicBezTo>
                  <a:cubicBezTo>
                    <a:pt x="35" y="51"/>
                    <a:pt x="35" y="51"/>
                    <a:pt x="35" y="51"/>
                  </a:cubicBezTo>
                  <a:cubicBezTo>
                    <a:pt x="37" y="51"/>
                    <a:pt x="37" y="51"/>
                    <a:pt x="37" y="51"/>
                  </a:cubicBezTo>
                  <a:cubicBezTo>
                    <a:pt x="36" y="46"/>
                    <a:pt x="36" y="46"/>
                    <a:pt x="36" y="46"/>
                  </a:cubicBezTo>
                  <a:cubicBezTo>
                    <a:pt x="36" y="45"/>
                    <a:pt x="36" y="45"/>
                    <a:pt x="36" y="45"/>
                  </a:cubicBezTo>
                  <a:cubicBezTo>
                    <a:pt x="36" y="45"/>
                    <a:pt x="37" y="46"/>
                    <a:pt x="37" y="46"/>
                  </a:cubicBezTo>
                  <a:cubicBezTo>
                    <a:pt x="36" y="47"/>
                    <a:pt x="37" y="49"/>
                    <a:pt x="37" y="50"/>
                  </a:cubicBezTo>
                  <a:cubicBezTo>
                    <a:pt x="38" y="50"/>
                    <a:pt x="38" y="50"/>
                    <a:pt x="38" y="50"/>
                  </a:cubicBezTo>
                  <a:cubicBezTo>
                    <a:pt x="38" y="48"/>
                    <a:pt x="38" y="48"/>
                    <a:pt x="38" y="48"/>
                  </a:cubicBezTo>
                  <a:cubicBezTo>
                    <a:pt x="39" y="50"/>
                    <a:pt x="39" y="50"/>
                    <a:pt x="39" y="50"/>
                  </a:cubicBezTo>
                  <a:cubicBezTo>
                    <a:pt x="41" y="49"/>
                    <a:pt x="40" y="47"/>
                    <a:pt x="40" y="45"/>
                  </a:cubicBezTo>
                  <a:cubicBezTo>
                    <a:pt x="41" y="47"/>
                    <a:pt x="40" y="50"/>
                    <a:pt x="41" y="51"/>
                  </a:cubicBezTo>
                  <a:cubicBezTo>
                    <a:pt x="42" y="51"/>
                    <a:pt x="42" y="51"/>
                    <a:pt x="42" y="51"/>
                  </a:cubicBezTo>
                  <a:cubicBezTo>
                    <a:pt x="43" y="49"/>
                    <a:pt x="43" y="49"/>
                    <a:pt x="43" y="49"/>
                  </a:cubicBezTo>
                  <a:cubicBezTo>
                    <a:pt x="43" y="50"/>
                    <a:pt x="43" y="50"/>
                    <a:pt x="43" y="50"/>
                  </a:cubicBezTo>
                  <a:cubicBezTo>
                    <a:pt x="45" y="49"/>
                    <a:pt x="45" y="49"/>
                    <a:pt x="45" y="49"/>
                  </a:cubicBezTo>
                  <a:cubicBezTo>
                    <a:pt x="45" y="49"/>
                    <a:pt x="45" y="49"/>
                    <a:pt x="45" y="49"/>
                  </a:cubicBezTo>
                  <a:cubicBezTo>
                    <a:pt x="45" y="50"/>
                    <a:pt x="44" y="50"/>
                    <a:pt x="44" y="50"/>
                  </a:cubicBezTo>
                  <a:cubicBezTo>
                    <a:pt x="46" y="51"/>
                    <a:pt x="47" y="49"/>
                    <a:pt x="48" y="47"/>
                  </a:cubicBezTo>
                  <a:cubicBezTo>
                    <a:pt x="48" y="50"/>
                    <a:pt x="47" y="50"/>
                    <a:pt x="44" y="51"/>
                  </a:cubicBezTo>
                  <a:cubicBezTo>
                    <a:pt x="42" y="52"/>
                    <a:pt x="45" y="53"/>
                    <a:pt x="46" y="55"/>
                  </a:cubicBezTo>
                  <a:cubicBezTo>
                    <a:pt x="47" y="55"/>
                    <a:pt x="49" y="52"/>
                    <a:pt x="49" y="51"/>
                  </a:cubicBezTo>
                  <a:cubicBezTo>
                    <a:pt x="49" y="52"/>
                    <a:pt x="49" y="52"/>
                    <a:pt x="49" y="52"/>
                  </a:cubicBezTo>
                  <a:cubicBezTo>
                    <a:pt x="50" y="52"/>
                    <a:pt x="51" y="52"/>
                    <a:pt x="51" y="51"/>
                  </a:cubicBezTo>
                  <a:cubicBezTo>
                    <a:pt x="51" y="52"/>
                    <a:pt x="52" y="53"/>
                    <a:pt x="52" y="53"/>
                  </a:cubicBezTo>
                  <a:cubicBezTo>
                    <a:pt x="52" y="54"/>
                    <a:pt x="52" y="54"/>
                    <a:pt x="51" y="55"/>
                  </a:cubicBezTo>
                  <a:cubicBezTo>
                    <a:pt x="53" y="54"/>
                    <a:pt x="55" y="54"/>
                    <a:pt x="56" y="54"/>
                  </a:cubicBezTo>
                  <a:cubicBezTo>
                    <a:pt x="55" y="55"/>
                    <a:pt x="53" y="55"/>
                    <a:pt x="52" y="56"/>
                  </a:cubicBezTo>
                  <a:cubicBezTo>
                    <a:pt x="52" y="57"/>
                    <a:pt x="52" y="57"/>
                    <a:pt x="52" y="57"/>
                  </a:cubicBezTo>
                  <a:cubicBezTo>
                    <a:pt x="51" y="56"/>
                    <a:pt x="50" y="58"/>
                    <a:pt x="50" y="58"/>
                  </a:cubicBezTo>
                  <a:cubicBezTo>
                    <a:pt x="48" y="59"/>
                    <a:pt x="46" y="60"/>
                    <a:pt x="44" y="61"/>
                  </a:cubicBezTo>
                  <a:cubicBezTo>
                    <a:pt x="43" y="62"/>
                    <a:pt x="43" y="62"/>
                    <a:pt x="43" y="62"/>
                  </a:cubicBezTo>
                  <a:cubicBezTo>
                    <a:pt x="42" y="62"/>
                    <a:pt x="42" y="62"/>
                    <a:pt x="42" y="62"/>
                  </a:cubicBezTo>
                  <a:cubicBezTo>
                    <a:pt x="42" y="63"/>
                    <a:pt x="40" y="65"/>
                    <a:pt x="39" y="66"/>
                  </a:cubicBezTo>
                  <a:cubicBezTo>
                    <a:pt x="41" y="66"/>
                    <a:pt x="41" y="66"/>
                    <a:pt x="41" y="66"/>
                  </a:cubicBezTo>
                  <a:cubicBezTo>
                    <a:pt x="39" y="67"/>
                    <a:pt x="39" y="67"/>
                    <a:pt x="39" y="67"/>
                  </a:cubicBezTo>
                  <a:cubicBezTo>
                    <a:pt x="40" y="68"/>
                    <a:pt x="40" y="68"/>
                    <a:pt x="40" y="68"/>
                  </a:cubicBezTo>
                  <a:cubicBezTo>
                    <a:pt x="41" y="67"/>
                    <a:pt x="42" y="67"/>
                    <a:pt x="43" y="68"/>
                  </a:cubicBezTo>
                  <a:cubicBezTo>
                    <a:pt x="45" y="68"/>
                    <a:pt x="46" y="69"/>
                    <a:pt x="47" y="69"/>
                  </a:cubicBezTo>
                  <a:cubicBezTo>
                    <a:pt x="50" y="70"/>
                    <a:pt x="52" y="68"/>
                    <a:pt x="54" y="67"/>
                  </a:cubicBezTo>
                  <a:cubicBezTo>
                    <a:pt x="54" y="66"/>
                    <a:pt x="54" y="66"/>
                    <a:pt x="54" y="66"/>
                  </a:cubicBezTo>
                  <a:cubicBezTo>
                    <a:pt x="55" y="65"/>
                    <a:pt x="55" y="65"/>
                    <a:pt x="55" y="65"/>
                  </a:cubicBezTo>
                  <a:cubicBezTo>
                    <a:pt x="57" y="67"/>
                    <a:pt x="55" y="70"/>
                    <a:pt x="54" y="71"/>
                  </a:cubicBezTo>
                  <a:cubicBezTo>
                    <a:pt x="56" y="76"/>
                    <a:pt x="50" y="73"/>
                    <a:pt x="48" y="73"/>
                  </a:cubicBezTo>
                  <a:cubicBezTo>
                    <a:pt x="47" y="74"/>
                    <a:pt x="44" y="73"/>
                    <a:pt x="43" y="73"/>
                  </a:cubicBezTo>
                  <a:cubicBezTo>
                    <a:pt x="42" y="72"/>
                    <a:pt x="41" y="72"/>
                    <a:pt x="40" y="72"/>
                  </a:cubicBezTo>
                  <a:cubicBezTo>
                    <a:pt x="39" y="73"/>
                    <a:pt x="39" y="74"/>
                    <a:pt x="38" y="74"/>
                  </a:cubicBezTo>
                  <a:cubicBezTo>
                    <a:pt x="39" y="75"/>
                    <a:pt x="39" y="75"/>
                    <a:pt x="39" y="75"/>
                  </a:cubicBezTo>
                  <a:cubicBezTo>
                    <a:pt x="38" y="76"/>
                    <a:pt x="38" y="76"/>
                    <a:pt x="38" y="76"/>
                  </a:cubicBezTo>
                  <a:cubicBezTo>
                    <a:pt x="37" y="74"/>
                    <a:pt x="37" y="74"/>
                    <a:pt x="37" y="74"/>
                  </a:cubicBezTo>
                  <a:cubicBezTo>
                    <a:pt x="36" y="73"/>
                    <a:pt x="36" y="73"/>
                    <a:pt x="36" y="73"/>
                  </a:cubicBezTo>
                  <a:cubicBezTo>
                    <a:pt x="35" y="73"/>
                    <a:pt x="35" y="73"/>
                    <a:pt x="35" y="73"/>
                  </a:cubicBezTo>
                  <a:cubicBezTo>
                    <a:pt x="36" y="72"/>
                    <a:pt x="36" y="72"/>
                    <a:pt x="36" y="72"/>
                  </a:cubicBezTo>
                  <a:cubicBezTo>
                    <a:pt x="36" y="72"/>
                    <a:pt x="36" y="72"/>
                    <a:pt x="36" y="72"/>
                  </a:cubicBezTo>
                  <a:cubicBezTo>
                    <a:pt x="35" y="71"/>
                    <a:pt x="35" y="71"/>
                    <a:pt x="35" y="71"/>
                  </a:cubicBezTo>
                  <a:cubicBezTo>
                    <a:pt x="33" y="73"/>
                    <a:pt x="33" y="73"/>
                    <a:pt x="33" y="73"/>
                  </a:cubicBezTo>
                  <a:cubicBezTo>
                    <a:pt x="33" y="73"/>
                    <a:pt x="34" y="73"/>
                    <a:pt x="34" y="73"/>
                  </a:cubicBezTo>
                  <a:cubicBezTo>
                    <a:pt x="34" y="74"/>
                    <a:pt x="32" y="74"/>
                    <a:pt x="31" y="75"/>
                  </a:cubicBezTo>
                  <a:cubicBezTo>
                    <a:pt x="30" y="74"/>
                    <a:pt x="30" y="74"/>
                    <a:pt x="30" y="74"/>
                  </a:cubicBezTo>
                  <a:cubicBezTo>
                    <a:pt x="29" y="74"/>
                    <a:pt x="29" y="75"/>
                    <a:pt x="28" y="76"/>
                  </a:cubicBezTo>
                  <a:cubicBezTo>
                    <a:pt x="28" y="78"/>
                    <a:pt x="28" y="78"/>
                    <a:pt x="28" y="78"/>
                  </a:cubicBezTo>
                  <a:cubicBezTo>
                    <a:pt x="27" y="77"/>
                    <a:pt x="27" y="77"/>
                    <a:pt x="27" y="77"/>
                  </a:cubicBezTo>
                  <a:cubicBezTo>
                    <a:pt x="27" y="76"/>
                    <a:pt x="27" y="76"/>
                    <a:pt x="27" y="76"/>
                  </a:cubicBezTo>
                  <a:cubicBezTo>
                    <a:pt x="27" y="75"/>
                    <a:pt x="27" y="75"/>
                    <a:pt x="27" y="75"/>
                  </a:cubicBezTo>
                  <a:cubicBezTo>
                    <a:pt x="28" y="74"/>
                    <a:pt x="28" y="74"/>
                    <a:pt x="28" y="74"/>
                  </a:cubicBezTo>
                  <a:cubicBezTo>
                    <a:pt x="26" y="74"/>
                    <a:pt x="26" y="74"/>
                    <a:pt x="26" y="74"/>
                  </a:cubicBezTo>
                  <a:cubicBezTo>
                    <a:pt x="25" y="75"/>
                    <a:pt x="25" y="75"/>
                    <a:pt x="25" y="75"/>
                  </a:cubicBezTo>
                  <a:cubicBezTo>
                    <a:pt x="25" y="77"/>
                    <a:pt x="25" y="77"/>
                    <a:pt x="25" y="77"/>
                  </a:cubicBezTo>
                  <a:cubicBezTo>
                    <a:pt x="25" y="78"/>
                    <a:pt x="25" y="78"/>
                    <a:pt x="25" y="78"/>
                  </a:cubicBezTo>
                  <a:cubicBezTo>
                    <a:pt x="24" y="78"/>
                    <a:pt x="24" y="78"/>
                    <a:pt x="24" y="78"/>
                  </a:cubicBezTo>
                  <a:cubicBezTo>
                    <a:pt x="24" y="77"/>
                    <a:pt x="24" y="77"/>
                    <a:pt x="24" y="77"/>
                  </a:cubicBezTo>
                  <a:cubicBezTo>
                    <a:pt x="23" y="77"/>
                    <a:pt x="23" y="77"/>
                    <a:pt x="23" y="77"/>
                  </a:cubicBezTo>
                  <a:cubicBezTo>
                    <a:pt x="23" y="76"/>
                    <a:pt x="23" y="76"/>
                    <a:pt x="23" y="76"/>
                  </a:cubicBezTo>
                  <a:cubicBezTo>
                    <a:pt x="22" y="76"/>
                    <a:pt x="22" y="76"/>
                    <a:pt x="22" y="76"/>
                  </a:cubicBezTo>
                  <a:cubicBezTo>
                    <a:pt x="22" y="76"/>
                    <a:pt x="22" y="77"/>
                    <a:pt x="22" y="77"/>
                  </a:cubicBezTo>
                  <a:cubicBezTo>
                    <a:pt x="21" y="77"/>
                    <a:pt x="20" y="76"/>
                    <a:pt x="19" y="77"/>
                  </a:cubicBezTo>
                  <a:cubicBezTo>
                    <a:pt x="18" y="78"/>
                    <a:pt x="18" y="78"/>
                    <a:pt x="18" y="78"/>
                  </a:cubicBezTo>
                  <a:cubicBezTo>
                    <a:pt x="18" y="78"/>
                    <a:pt x="18" y="78"/>
                    <a:pt x="18" y="78"/>
                  </a:cubicBezTo>
                  <a:cubicBezTo>
                    <a:pt x="16" y="80"/>
                    <a:pt x="11" y="76"/>
                    <a:pt x="9" y="79"/>
                  </a:cubicBezTo>
                  <a:cubicBezTo>
                    <a:pt x="9" y="79"/>
                    <a:pt x="8" y="79"/>
                    <a:pt x="8" y="79"/>
                  </a:cubicBezTo>
                  <a:cubicBezTo>
                    <a:pt x="8" y="81"/>
                    <a:pt x="10" y="83"/>
                    <a:pt x="10" y="85"/>
                  </a:cubicBezTo>
                  <a:cubicBezTo>
                    <a:pt x="11" y="86"/>
                    <a:pt x="11" y="86"/>
                    <a:pt x="12" y="86"/>
                  </a:cubicBezTo>
                  <a:cubicBezTo>
                    <a:pt x="13" y="87"/>
                    <a:pt x="15" y="86"/>
                    <a:pt x="16" y="86"/>
                  </a:cubicBezTo>
                  <a:cubicBezTo>
                    <a:pt x="17" y="86"/>
                    <a:pt x="16" y="84"/>
                    <a:pt x="17" y="83"/>
                  </a:cubicBezTo>
                  <a:cubicBezTo>
                    <a:pt x="20" y="84"/>
                    <a:pt x="20" y="84"/>
                    <a:pt x="20" y="84"/>
                  </a:cubicBezTo>
                  <a:cubicBezTo>
                    <a:pt x="22" y="83"/>
                    <a:pt x="23" y="82"/>
                    <a:pt x="25" y="82"/>
                  </a:cubicBezTo>
                  <a:cubicBezTo>
                    <a:pt x="27" y="85"/>
                    <a:pt x="31" y="84"/>
                    <a:pt x="34" y="84"/>
                  </a:cubicBezTo>
                  <a:cubicBezTo>
                    <a:pt x="35" y="85"/>
                    <a:pt x="35" y="85"/>
                    <a:pt x="35" y="85"/>
                  </a:cubicBezTo>
                  <a:cubicBezTo>
                    <a:pt x="36" y="85"/>
                    <a:pt x="36" y="85"/>
                    <a:pt x="36" y="85"/>
                  </a:cubicBezTo>
                  <a:cubicBezTo>
                    <a:pt x="34" y="84"/>
                    <a:pt x="34" y="84"/>
                    <a:pt x="34" y="84"/>
                  </a:cubicBezTo>
                  <a:cubicBezTo>
                    <a:pt x="37" y="84"/>
                    <a:pt x="37" y="84"/>
                    <a:pt x="37" y="84"/>
                  </a:cubicBezTo>
                  <a:cubicBezTo>
                    <a:pt x="37" y="85"/>
                    <a:pt x="37" y="85"/>
                    <a:pt x="37" y="85"/>
                  </a:cubicBezTo>
                  <a:cubicBezTo>
                    <a:pt x="37" y="86"/>
                    <a:pt x="37" y="86"/>
                    <a:pt x="37" y="86"/>
                  </a:cubicBezTo>
                  <a:cubicBezTo>
                    <a:pt x="39" y="85"/>
                    <a:pt x="39" y="85"/>
                    <a:pt x="39" y="85"/>
                  </a:cubicBezTo>
                  <a:cubicBezTo>
                    <a:pt x="38" y="85"/>
                    <a:pt x="38" y="85"/>
                    <a:pt x="38" y="85"/>
                  </a:cubicBezTo>
                  <a:cubicBezTo>
                    <a:pt x="39" y="84"/>
                    <a:pt x="39" y="84"/>
                    <a:pt x="39" y="84"/>
                  </a:cubicBezTo>
                  <a:cubicBezTo>
                    <a:pt x="41" y="84"/>
                    <a:pt x="41" y="84"/>
                    <a:pt x="41" y="84"/>
                  </a:cubicBezTo>
                  <a:cubicBezTo>
                    <a:pt x="41" y="84"/>
                    <a:pt x="42" y="83"/>
                    <a:pt x="42" y="83"/>
                  </a:cubicBezTo>
                  <a:cubicBezTo>
                    <a:pt x="42" y="84"/>
                    <a:pt x="41" y="85"/>
                    <a:pt x="41" y="86"/>
                  </a:cubicBezTo>
                  <a:cubicBezTo>
                    <a:pt x="43" y="86"/>
                    <a:pt x="43" y="86"/>
                    <a:pt x="43" y="86"/>
                  </a:cubicBezTo>
                  <a:cubicBezTo>
                    <a:pt x="45" y="86"/>
                    <a:pt x="42" y="89"/>
                    <a:pt x="42" y="90"/>
                  </a:cubicBezTo>
                  <a:cubicBezTo>
                    <a:pt x="42" y="90"/>
                    <a:pt x="46" y="88"/>
                    <a:pt x="46" y="87"/>
                  </a:cubicBezTo>
                  <a:cubicBezTo>
                    <a:pt x="46" y="88"/>
                    <a:pt x="46" y="88"/>
                    <a:pt x="46" y="88"/>
                  </a:cubicBezTo>
                  <a:cubicBezTo>
                    <a:pt x="43" y="89"/>
                    <a:pt x="43" y="89"/>
                    <a:pt x="43" y="89"/>
                  </a:cubicBezTo>
                  <a:cubicBezTo>
                    <a:pt x="43" y="92"/>
                    <a:pt x="43" y="92"/>
                    <a:pt x="43" y="92"/>
                  </a:cubicBezTo>
                  <a:cubicBezTo>
                    <a:pt x="41" y="90"/>
                    <a:pt x="41" y="90"/>
                    <a:pt x="41" y="90"/>
                  </a:cubicBezTo>
                  <a:cubicBezTo>
                    <a:pt x="42" y="91"/>
                    <a:pt x="42" y="92"/>
                    <a:pt x="43" y="93"/>
                  </a:cubicBezTo>
                  <a:cubicBezTo>
                    <a:pt x="43" y="94"/>
                    <a:pt x="43" y="95"/>
                    <a:pt x="43" y="96"/>
                  </a:cubicBezTo>
                  <a:cubicBezTo>
                    <a:pt x="45" y="95"/>
                    <a:pt x="45" y="95"/>
                    <a:pt x="45" y="95"/>
                  </a:cubicBezTo>
                  <a:cubicBezTo>
                    <a:pt x="45" y="96"/>
                    <a:pt x="45" y="96"/>
                    <a:pt x="45" y="96"/>
                  </a:cubicBezTo>
                  <a:cubicBezTo>
                    <a:pt x="45" y="98"/>
                    <a:pt x="45" y="98"/>
                    <a:pt x="45" y="98"/>
                  </a:cubicBezTo>
                  <a:cubicBezTo>
                    <a:pt x="45" y="99"/>
                    <a:pt x="45" y="99"/>
                    <a:pt x="45" y="99"/>
                  </a:cubicBezTo>
                  <a:cubicBezTo>
                    <a:pt x="45" y="99"/>
                    <a:pt x="45" y="98"/>
                    <a:pt x="46" y="98"/>
                  </a:cubicBezTo>
                  <a:cubicBezTo>
                    <a:pt x="46" y="99"/>
                    <a:pt x="46" y="100"/>
                    <a:pt x="47" y="100"/>
                  </a:cubicBezTo>
                  <a:cubicBezTo>
                    <a:pt x="49" y="100"/>
                    <a:pt x="49" y="97"/>
                    <a:pt x="49" y="96"/>
                  </a:cubicBezTo>
                  <a:cubicBezTo>
                    <a:pt x="50" y="97"/>
                    <a:pt x="50" y="97"/>
                    <a:pt x="50" y="97"/>
                  </a:cubicBezTo>
                  <a:cubicBezTo>
                    <a:pt x="52" y="95"/>
                    <a:pt x="52" y="95"/>
                    <a:pt x="52" y="95"/>
                  </a:cubicBezTo>
                  <a:cubicBezTo>
                    <a:pt x="53" y="95"/>
                    <a:pt x="53" y="95"/>
                    <a:pt x="53" y="95"/>
                  </a:cubicBezTo>
                  <a:cubicBezTo>
                    <a:pt x="53" y="94"/>
                    <a:pt x="55" y="94"/>
                    <a:pt x="56" y="93"/>
                  </a:cubicBezTo>
                  <a:cubicBezTo>
                    <a:pt x="56" y="92"/>
                    <a:pt x="56" y="92"/>
                    <a:pt x="56" y="92"/>
                  </a:cubicBezTo>
                  <a:cubicBezTo>
                    <a:pt x="57" y="92"/>
                    <a:pt x="57" y="92"/>
                    <a:pt x="57" y="92"/>
                  </a:cubicBezTo>
                  <a:cubicBezTo>
                    <a:pt x="58" y="91"/>
                    <a:pt x="58" y="91"/>
                    <a:pt x="58" y="91"/>
                  </a:cubicBezTo>
                  <a:cubicBezTo>
                    <a:pt x="60" y="91"/>
                    <a:pt x="60" y="91"/>
                    <a:pt x="60" y="91"/>
                  </a:cubicBezTo>
                  <a:cubicBezTo>
                    <a:pt x="60" y="92"/>
                    <a:pt x="60" y="92"/>
                    <a:pt x="60" y="92"/>
                  </a:cubicBezTo>
                  <a:cubicBezTo>
                    <a:pt x="59" y="91"/>
                    <a:pt x="59" y="91"/>
                    <a:pt x="59" y="91"/>
                  </a:cubicBezTo>
                  <a:cubicBezTo>
                    <a:pt x="57" y="93"/>
                    <a:pt x="57" y="93"/>
                    <a:pt x="57" y="93"/>
                  </a:cubicBezTo>
                  <a:cubicBezTo>
                    <a:pt x="57" y="93"/>
                    <a:pt x="57" y="93"/>
                    <a:pt x="57" y="93"/>
                  </a:cubicBezTo>
                  <a:cubicBezTo>
                    <a:pt x="59" y="93"/>
                    <a:pt x="59" y="93"/>
                    <a:pt x="59" y="93"/>
                  </a:cubicBezTo>
                  <a:cubicBezTo>
                    <a:pt x="58" y="94"/>
                    <a:pt x="58" y="94"/>
                    <a:pt x="58" y="94"/>
                  </a:cubicBezTo>
                  <a:cubicBezTo>
                    <a:pt x="58" y="93"/>
                    <a:pt x="58" y="93"/>
                    <a:pt x="58" y="93"/>
                  </a:cubicBezTo>
                  <a:cubicBezTo>
                    <a:pt x="56" y="93"/>
                    <a:pt x="55" y="95"/>
                    <a:pt x="54" y="96"/>
                  </a:cubicBezTo>
                  <a:cubicBezTo>
                    <a:pt x="54" y="96"/>
                    <a:pt x="55" y="96"/>
                    <a:pt x="55" y="96"/>
                  </a:cubicBezTo>
                  <a:cubicBezTo>
                    <a:pt x="53" y="96"/>
                    <a:pt x="52" y="97"/>
                    <a:pt x="51" y="98"/>
                  </a:cubicBezTo>
                  <a:cubicBezTo>
                    <a:pt x="50" y="101"/>
                    <a:pt x="50" y="101"/>
                    <a:pt x="50" y="101"/>
                  </a:cubicBezTo>
                  <a:cubicBezTo>
                    <a:pt x="50" y="100"/>
                    <a:pt x="50" y="100"/>
                    <a:pt x="50" y="100"/>
                  </a:cubicBezTo>
                  <a:cubicBezTo>
                    <a:pt x="49" y="103"/>
                    <a:pt x="49" y="103"/>
                    <a:pt x="49" y="103"/>
                  </a:cubicBezTo>
                  <a:cubicBezTo>
                    <a:pt x="50" y="105"/>
                    <a:pt x="52" y="103"/>
                    <a:pt x="53" y="103"/>
                  </a:cubicBezTo>
                  <a:cubicBezTo>
                    <a:pt x="51" y="104"/>
                    <a:pt x="49" y="105"/>
                    <a:pt x="48" y="107"/>
                  </a:cubicBezTo>
                  <a:cubicBezTo>
                    <a:pt x="51" y="108"/>
                    <a:pt x="52" y="107"/>
                    <a:pt x="55" y="105"/>
                  </a:cubicBezTo>
                  <a:cubicBezTo>
                    <a:pt x="57" y="103"/>
                    <a:pt x="59" y="103"/>
                    <a:pt x="62" y="103"/>
                  </a:cubicBezTo>
                  <a:cubicBezTo>
                    <a:pt x="61" y="103"/>
                    <a:pt x="61" y="104"/>
                    <a:pt x="61" y="104"/>
                  </a:cubicBezTo>
                  <a:cubicBezTo>
                    <a:pt x="61" y="104"/>
                    <a:pt x="62" y="104"/>
                    <a:pt x="63" y="104"/>
                  </a:cubicBezTo>
                  <a:cubicBezTo>
                    <a:pt x="61" y="105"/>
                    <a:pt x="59" y="104"/>
                    <a:pt x="57" y="105"/>
                  </a:cubicBezTo>
                  <a:cubicBezTo>
                    <a:pt x="55" y="106"/>
                    <a:pt x="54" y="108"/>
                    <a:pt x="53" y="109"/>
                  </a:cubicBezTo>
                  <a:cubicBezTo>
                    <a:pt x="51" y="111"/>
                    <a:pt x="51" y="111"/>
                    <a:pt x="51" y="111"/>
                  </a:cubicBezTo>
                  <a:cubicBezTo>
                    <a:pt x="54" y="111"/>
                    <a:pt x="54" y="111"/>
                    <a:pt x="54" y="111"/>
                  </a:cubicBezTo>
                  <a:cubicBezTo>
                    <a:pt x="54" y="112"/>
                    <a:pt x="54" y="112"/>
                    <a:pt x="54" y="112"/>
                  </a:cubicBezTo>
                  <a:cubicBezTo>
                    <a:pt x="56" y="112"/>
                    <a:pt x="56" y="112"/>
                    <a:pt x="56" y="112"/>
                  </a:cubicBezTo>
                  <a:cubicBezTo>
                    <a:pt x="55" y="113"/>
                    <a:pt x="55" y="113"/>
                    <a:pt x="55" y="113"/>
                  </a:cubicBezTo>
                  <a:cubicBezTo>
                    <a:pt x="56" y="113"/>
                    <a:pt x="56" y="113"/>
                    <a:pt x="56" y="113"/>
                  </a:cubicBezTo>
                  <a:cubicBezTo>
                    <a:pt x="56" y="114"/>
                    <a:pt x="56" y="114"/>
                    <a:pt x="56" y="114"/>
                  </a:cubicBezTo>
                  <a:cubicBezTo>
                    <a:pt x="54" y="114"/>
                    <a:pt x="54" y="114"/>
                    <a:pt x="54" y="114"/>
                  </a:cubicBezTo>
                  <a:cubicBezTo>
                    <a:pt x="54" y="115"/>
                    <a:pt x="54" y="115"/>
                    <a:pt x="54" y="115"/>
                  </a:cubicBezTo>
                  <a:cubicBezTo>
                    <a:pt x="50" y="114"/>
                    <a:pt x="50" y="114"/>
                    <a:pt x="50" y="114"/>
                  </a:cubicBezTo>
                  <a:cubicBezTo>
                    <a:pt x="49" y="114"/>
                    <a:pt x="49" y="114"/>
                    <a:pt x="49" y="114"/>
                  </a:cubicBezTo>
                  <a:cubicBezTo>
                    <a:pt x="50" y="114"/>
                    <a:pt x="51" y="115"/>
                    <a:pt x="52" y="116"/>
                  </a:cubicBezTo>
                  <a:cubicBezTo>
                    <a:pt x="52" y="117"/>
                    <a:pt x="52" y="117"/>
                    <a:pt x="52" y="117"/>
                  </a:cubicBezTo>
                  <a:cubicBezTo>
                    <a:pt x="50" y="117"/>
                    <a:pt x="50" y="117"/>
                    <a:pt x="50" y="117"/>
                  </a:cubicBezTo>
                  <a:cubicBezTo>
                    <a:pt x="50" y="116"/>
                    <a:pt x="50" y="116"/>
                    <a:pt x="50" y="116"/>
                  </a:cubicBezTo>
                  <a:cubicBezTo>
                    <a:pt x="49" y="117"/>
                    <a:pt x="49" y="117"/>
                    <a:pt x="49" y="117"/>
                  </a:cubicBezTo>
                  <a:cubicBezTo>
                    <a:pt x="50" y="117"/>
                    <a:pt x="50" y="117"/>
                    <a:pt x="50" y="117"/>
                  </a:cubicBezTo>
                  <a:cubicBezTo>
                    <a:pt x="50" y="117"/>
                    <a:pt x="50" y="118"/>
                    <a:pt x="51" y="118"/>
                  </a:cubicBezTo>
                  <a:cubicBezTo>
                    <a:pt x="50" y="119"/>
                    <a:pt x="49" y="119"/>
                    <a:pt x="47" y="120"/>
                  </a:cubicBezTo>
                  <a:cubicBezTo>
                    <a:pt x="46" y="121"/>
                    <a:pt x="46" y="121"/>
                    <a:pt x="46" y="121"/>
                  </a:cubicBezTo>
                  <a:cubicBezTo>
                    <a:pt x="44" y="120"/>
                    <a:pt x="43" y="120"/>
                    <a:pt x="42" y="121"/>
                  </a:cubicBezTo>
                  <a:cubicBezTo>
                    <a:pt x="42" y="123"/>
                    <a:pt x="39" y="123"/>
                    <a:pt x="39" y="122"/>
                  </a:cubicBezTo>
                  <a:cubicBezTo>
                    <a:pt x="38" y="121"/>
                    <a:pt x="38" y="121"/>
                    <a:pt x="38" y="120"/>
                  </a:cubicBezTo>
                  <a:cubicBezTo>
                    <a:pt x="37" y="119"/>
                    <a:pt x="36" y="118"/>
                    <a:pt x="35" y="117"/>
                  </a:cubicBezTo>
                  <a:cubicBezTo>
                    <a:pt x="34" y="118"/>
                    <a:pt x="34" y="122"/>
                    <a:pt x="35" y="123"/>
                  </a:cubicBezTo>
                  <a:cubicBezTo>
                    <a:pt x="36" y="124"/>
                    <a:pt x="36" y="124"/>
                    <a:pt x="36" y="124"/>
                  </a:cubicBezTo>
                  <a:cubicBezTo>
                    <a:pt x="35" y="124"/>
                    <a:pt x="35" y="124"/>
                    <a:pt x="35" y="124"/>
                  </a:cubicBezTo>
                  <a:cubicBezTo>
                    <a:pt x="34" y="126"/>
                    <a:pt x="34" y="126"/>
                    <a:pt x="34" y="126"/>
                  </a:cubicBezTo>
                  <a:cubicBezTo>
                    <a:pt x="35" y="127"/>
                    <a:pt x="35" y="127"/>
                    <a:pt x="35" y="127"/>
                  </a:cubicBezTo>
                  <a:cubicBezTo>
                    <a:pt x="34" y="129"/>
                    <a:pt x="34" y="129"/>
                    <a:pt x="34" y="129"/>
                  </a:cubicBezTo>
                  <a:cubicBezTo>
                    <a:pt x="35" y="130"/>
                    <a:pt x="35" y="130"/>
                    <a:pt x="35" y="130"/>
                  </a:cubicBezTo>
                  <a:cubicBezTo>
                    <a:pt x="36" y="130"/>
                    <a:pt x="36" y="130"/>
                    <a:pt x="36" y="130"/>
                  </a:cubicBezTo>
                  <a:cubicBezTo>
                    <a:pt x="38" y="130"/>
                    <a:pt x="38" y="130"/>
                    <a:pt x="38" y="130"/>
                  </a:cubicBezTo>
                  <a:cubicBezTo>
                    <a:pt x="41" y="129"/>
                    <a:pt x="41" y="129"/>
                    <a:pt x="41" y="129"/>
                  </a:cubicBezTo>
                  <a:cubicBezTo>
                    <a:pt x="41" y="129"/>
                    <a:pt x="41" y="129"/>
                    <a:pt x="41" y="129"/>
                  </a:cubicBezTo>
                  <a:cubicBezTo>
                    <a:pt x="42" y="128"/>
                    <a:pt x="42" y="128"/>
                    <a:pt x="42" y="128"/>
                  </a:cubicBezTo>
                  <a:cubicBezTo>
                    <a:pt x="46" y="129"/>
                    <a:pt x="48" y="129"/>
                    <a:pt x="51" y="129"/>
                  </a:cubicBezTo>
                  <a:cubicBezTo>
                    <a:pt x="54" y="128"/>
                    <a:pt x="55" y="128"/>
                    <a:pt x="57" y="130"/>
                  </a:cubicBezTo>
                  <a:cubicBezTo>
                    <a:pt x="63" y="129"/>
                    <a:pt x="63" y="129"/>
                    <a:pt x="63" y="129"/>
                  </a:cubicBezTo>
                  <a:cubicBezTo>
                    <a:pt x="63" y="127"/>
                    <a:pt x="65" y="127"/>
                    <a:pt x="67" y="127"/>
                  </a:cubicBezTo>
                  <a:cubicBezTo>
                    <a:pt x="66" y="127"/>
                    <a:pt x="66" y="127"/>
                    <a:pt x="66" y="127"/>
                  </a:cubicBezTo>
                  <a:cubicBezTo>
                    <a:pt x="65" y="126"/>
                    <a:pt x="65" y="126"/>
                    <a:pt x="65" y="126"/>
                  </a:cubicBezTo>
                  <a:cubicBezTo>
                    <a:pt x="66" y="124"/>
                    <a:pt x="66" y="124"/>
                    <a:pt x="66" y="124"/>
                  </a:cubicBezTo>
                  <a:cubicBezTo>
                    <a:pt x="68" y="124"/>
                    <a:pt x="69" y="125"/>
                    <a:pt x="70" y="124"/>
                  </a:cubicBezTo>
                  <a:cubicBezTo>
                    <a:pt x="69" y="125"/>
                    <a:pt x="68" y="125"/>
                    <a:pt x="67" y="125"/>
                  </a:cubicBezTo>
                  <a:cubicBezTo>
                    <a:pt x="67" y="128"/>
                    <a:pt x="71" y="129"/>
                    <a:pt x="73" y="131"/>
                  </a:cubicBezTo>
                  <a:cubicBezTo>
                    <a:pt x="74" y="131"/>
                    <a:pt x="74" y="132"/>
                    <a:pt x="76" y="132"/>
                  </a:cubicBezTo>
                  <a:cubicBezTo>
                    <a:pt x="77" y="131"/>
                    <a:pt x="77" y="129"/>
                    <a:pt x="78" y="128"/>
                  </a:cubicBezTo>
                  <a:cubicBezTo>
                    <a:pt x="78" y="129"/>
                    <a:pt x="78" y="131"/>
                    <a:pt x="77" y="132"/>
                  </a:cubicBezTo>
                  <a:cubicBezTo>
                    <a:pt x="78" y="132"/>
                    <a:pt x="78" y="132"/>
                    <a:pt x="78" y="132"/>
                  </a:cubicBezTo>
                  <a:cubicBezTo>
                    <a:pt x="79" y="132"/>
                    <a:pt x="79" y="132"/>
                    <a:pt x="79" y="132"/>
                  </a:cubicBezTo>
                  <a:cubicBezTo>
                    <a:pt x="80" y="133"/>
                    <a:pt x="80" y="133"/>
                    <a:pt x="80" y="133"/>
                  </a:cubicBezTo>
                  <a:cubicBezTo>
                    <a:pt x="78" y="133"/>
                    <a:pt x="78" y="133"/>
                    <a:pt x="78" y="133"/>
                  </a:cubicBezTo>
                  <a:cubicBezTo>
                    <a:pt x="77" y="132"/>
                    <a:pt x="77" y="132"/>
                    <a:pt x="77" y="132"/>
                  </a:cubicBezTo>
                  <a:cubicBezTo>
                    <a:pt x="76" y="132"/>
                    <a:pt x="76" y="132"/>
                    <a:pt x="76" y="132"/>
                  </a:cubicBezTo>
                  <a:cubicBezTo>
                    <a:pt x="80" y="135"/>
                    <a:pt x="80" y="135"/>
                    <a:pt x="80" y="135"/>
                  </a:cubicBezTo>
                  <a:cubicBezTo>
                    <a:pt x="80" y="133"/>
                    <a:pt x="82" y="131"/>
                    <a:pt x="84" y="129"/>
                  </a:cubicBezTo>
                  <a:cubicBezTo>
                    <a:pt x="84" y="130"/>
                    <a:pt x="83" y="131"/>
                    <a:pt x="84" y="132"/>
                  </a:cubicBezTo>
                  <a:cubicBezTo>
                    <a:pt x="84" y="133"/>
                    <a:pt x="85" y="133"/>
                    <a:pt x="86" y="134"/>
                  </a:cubicBezTo>
                  <a:cubicBezTo>
                    <a:pt x="85" y="134"/>
                    <a:pt x="85" y="134"/>
                    <a:pt x="85" y="134"/>
                  </a:cubicBezTo>
                  <a:cubicBezTo>
                    <a:pt x="84" y="133"/>
                    <a:pt x="81" y="132"/>
                    <a:pt x="81" y="134"/>
                  </a:cubicBezTo>
                  <a:cubicBezTo>
                    <a:pt x="81" y="136"/>
                    <a:pt x="82" y="137"/>
                    <a:pt x="83" y="138"/>
                  </a:cubicBezTo>
                  <a:cubicBezTo>
                    <a:pt x="82" y="136"/>
                    <a:pt x="82" y="136"/>
                    <a:pt x="82" y="136"/>
                  </a:cubicBezTo>
                  <a:cubicBezTo>
                    <a:pt x="83" y="136"/>
                    <a:pt x="84" y="138"/>
                    <a:pt x="85" y="139"/>
                  </a:cubicBezTo>
                  <a:cubicBezTo>
                    <a:pt x="86" y="140"/>
                    <a:pt x="86" y="140"/>
                    <a:pt x="86" y="140"/>
                  </a:cubicBezTo>
                  <a:cubicBezTo>
                    <a:pt x="85" y="140"/>
                    <a:pt x="85" y="140"/>
                    <a:pt x="85" y="140"/>
                  </a:cubicBezTo>
                  <a:cubicBezTo>
                    <a:pt x="87" y="142"/>
                    <a:pt x="88" y="143"/>
                    <a:pt x="91" y="143"/>
                  </a:cubicBezTo>
                  <a:cubicBezTo>
                    <a:pt x="93" y="144"/>
                    <a:pt x="96" y="143"/>
                    <a:pt x="98" y="143"/>
                  </a:cubicBezTo>
                  <a:cubicBezTo>
                    <a:pt x="96" y="143"/>
                    <a:pt x="96" y="143"/>
                    <a:pt x="96" y="143"/>
                  </a:cubicBezTo>
                  <a:cubicBezTo>
                    <a:pt x="99" y="143"/>
                    <a:pt x="99" y="143"/>
                    <a:pt x="99" y="143"/>
                  </a:cubicBezTo>
                  <a:cubicBezTo>
                    <a:pt x="99" y="145"/>
                    <a:pt x="109" y="148"/>
                    <a:pt x="111" y="148"/>
                  </a:cubicBezTo>
                  <a:cubicBezTo>
                    <a:pt x="112" y="147"/>
                    <a:pt x="112" y="147"/>
                    <a:pt x="112" y="147"/>
                  </a:cubicBezTo>
                  <a:cubicBezTo>
                    <a:pt x="113" y="149"/>
                    <a:pt x="117" y="149"/>
                    <a:pt x="119" y="149"/>
                  </a:cubicBezTo>
                  <a:cubicBezTo>
                    <a:pt x="124" y="149"/>
                    <a:pt x="128" y="146"/>
                    <a:pt x="132" y="146"/>
                  </a:cubicBezTo>
                  <a:cubicBezTo>
                    <a:pt x="130" y="146"/>
                    <a:pt x="130" y="143"/>
                    <a:pt x="129" y="142"/>
                  </a:cubicBezTo>
                  <a:cubicBezTo>
                    <a:pt x="130" y="142"/>
                    <a:pt x="130" y="142"/>
                    <a:pt x="130" y="142"/>
                  </a:cubicBezTo>
                  <a:cubicBezTo>
                    <a:pt x="131" y="143"/>
                    <a:pt x="131" y="143"/>
                    <a:pt x="131" y="143"/>
                  </a:cubicBezTo>
                  <a:cubicBezTo>
                    <a:pt x="132" y="142"/>
                    <a:pt x="132" y="142"/>
                    <a:pt x="133" y="142"/>
                  </a:cubicBezTo>
                  <a:cubicBezTo>
                    <a:pt x="133" y="143"/>
                    <a:pt x="132" y="144"/>
                    <a:pt x="131" y="144"/>
                  </a:cubicBezTo>
                  <a:cubicBezTo>
                    <a:pt x="133" y="147"/>
                    <a:pt x="139" y="141"/>
                    <a:pt x="139" y="139"/>
                  </a:cubicBezTo>
                  <a:cubicBezTo>
                    <a:pt x="137" y="139"/>
                    <a:pt x="137" y="139"/>
                    <a:pt x="137" y="139"/>
                  </a:cubicBezTo>
                  <a:cubicBezTo>
                    <a:pt x="137" y="138"/>
                    <a:pt x="137" y="138"/>
                    <a:pt x="137" y="138"/>
                  </a:cubicBezTo>
                  <a:cubicBezTo>
                    <a:pt x="138" y="137"/>
                    <a:pt x="138" y="137"/>
                    <a:pt x="138" y="137"/>
                  </a:cubicBezTo>
                  <a:cubicBezTo>
                    <a:pt x="139" y="138"/>
                    <a:pt x="139" y="138"/>
                    <a:pt x="139" y="138"/>
                  </a:cubicBezTo>
                  <a:cubicBezTo>
                    <a:pt x="140" y="135"/>
                    <a:pt x="140" y="135"/>
                    <a:pt x="140" y="135"/>
                  </a:cubicBezTo>
                  <a:cubicBezTo>
                    <a:pt x="138" y="136"/>
                    <a:pt x="138" y="136"/>
                    <a:pt x="138" y="136"/>
                  </a:cubicBezTo>
                  <a:cubicBezTo>
                    <a:pt x="137" y="136"/>
                    <a:pt x="137" y="136"/>
                    <a:pt x="137" y="136"/>
                  </a:cubicBezTo>
                  <a:cubicBezTo>
                    <a:pt x="136" y="136"/>
                    <a:pt x="136" y="136"/>
                    <a:pt x="136" y="136"/>
                  </a:cubicBezTo>
                  <a:cubicBezTo>
                    <a:pt x="138" y="135"/>
                    <a:pt x="137" y="134"/>
                    <a:pt x="139" y="133"/>
                  </a:cubicBezTo>
                  <a:cubicBezTo>
                    <a:pt x="140" y="132"/>
                    <a:pt x="140" y="132"/>
                    <a:pt x="140" y="132"/>
                  </a:cubicBezTo>
                  <a:cubicBezTo>
                    <a:pt x="140" y="132"/>
                    <a:pt x="140" y="132"/>
                    <a:pt x="140" y="132"/>
                  </a:cubicBezTo>
                  <a:cubicBezTo>
                    <a:pt x="141" y="132"/>
                    <a:pt x="141" y="132"/>
                    <a:pt x="141" y="132"/>
                  </a:cubicBezTo>
                  <a:cubicBezTo>
                    <a:pt x="142" y="132"/>
                    <a:pt x="142" y="132"/>
                    <a:pt x="142" y="132"/>
                  </a:cubicBezTo>
                  <a:cubicBezTo>
                    <a:pt x="142" y="130"/>
                    <a:pt x="142" y="130"/>
                    <a:pt x="142" y="130"/>
                  </a:cubicBezTo>
                  <a:cubicBezTo>
                    <a:pt x="144" y="131"/>
                    <a:pt x="144" y="131"/>
                    <a:pt x="144" y="131"/>
                  </a:cubicBezTo>
                  <a:cubicBezTo>
                    <a:pt x="142" y="132"/>
                    <a:pt x="142" y="132"/>
                    <a:pt x="142" y="132"/>
                  </a:cubicBezTo>
                  <a:cubicBezTo>
                    <a:pt x="142" y="134"/>
                    <a:pt x="142" y="134"/>
                    <a:pt x="142" y="134"/>
                  </a:cubicBezTo>
                  <a:cubicBezTo>
                    <a:pt x="144" y="132"/>
                    <a:pt x="144" y="132"/>
                    <a:pt x="144" y="132"/>
                  </a:cubicBezTo>
                  <a:cubicBezTo>
                    <a:pt x="144" y="131"/>
                    <a:pt x="144" y="131"/>
                    <a:pt x="144" y="131"/>
                  </a:cubicBezTo>
                  <a:cubicBezTo>
                    <a:pt x="145" y="132"/>
                    <a:pt x="145" y="132"/>
                    <a:pt x="145" y="132"/>
                  </a:cubicBezTo>
                  <a:cubicBezTo>
                    <a:pt x="149" y="130"/>
                    <a:pt x="149" y="130"/>
                    <a:pt x="149" y="130"/>
                  </a:cubicBezTo>
                  <a:cubicBezTo>
                    <a:pt x="150" y="130"/>
                    <a:pt x="151" y="129"/>
                    <a:pt x="152" y="128"/>
                  </a:cubicBezTo>
                  <a:cubicBezTo>
                    <a:pt x="153" y="129"/>
                    <a:pt x="153" y="129"/>
                    <a:pt x="153" y="129"/>
                  </a:cubicBezTo>
                  <a:cubicBezTo>
                    <a:pt x="153" y="128"/>
                    <a:pt x="153" y="128"/>
                    <a:pt x="153" y="128"/>
                  </a:cubicBezTo>
                  <a:cubicBezTo>
                    <a:pt x="154" y="129"/>
                    <a:pt x="154" y="129"/>
                    <a:pt x="154" y="129"/>
                  </a:cubicBezTo>
                  <a:cubicBezTo>
                    <a:pt x="157" y="129"/>
                    <a:pt x="157" y="129"/>
                    <a:pt x="157" y="129"/>
                  </a:cubicBezTo>
                  <a:cubicBezTo>
                    <a:pt x="156" y="126"/>
                    <a:pt x="156" y="126"/>
                    <a:pt x="156" y="126"/>
                  </a:cubicBezTo>
                  <a:cubicBezTo>
                    <a:pt x="157" y="126"/>
                    <a:pt x="157" y="126"/>
                    <a:pt x="157" y="126"/>
                  </a:cubicBezTo>
                  <a:cubicBezTo>
                    <a:pt x="157" y="123"/>
                    <a:pt x="157" y="123"/>
                    <a:pt x="157" y="123"/>
                  </a:cubicBezTo>
                  <a:cubicBezTo>
                    <a:pt x="158" y="124"/>
                    <a:pt x="158" y="124"/>
                    <a:pt x="158" y="124"/>
                  </a:cubicBezTo>
                  <a:cubicBezTo>
                    <a:pt x="158" y="129"/>
                    <a:pt x="158" y="129"/>
                    <a:pt x="158" y="129"/>
                  </a:cubicBezTo>
                  <a:cubicBezTo>
                    <a:pt x="158" y="129"/>
                    <a:pt x="158" y="129"/>
                    <a:pt x="158" y="129"/>
                  </a:cubicBezTo>
                  <a:cubicBezTo>
                    <a:pt x="158" y="128"/>
                    <a:pt x="158" y="127"/>
                    <a:pt x="158" y="126"/>
                  </a:cubicBezTo>
                  <a:cubicBezTo>
                    <a:pt x="159" y="126"/>
                    <a:pt x="159" y="127"/>
                    <a:pt x="159" y="128"/>
                  </a:cubicBezTo>
                  <a:cubicBezTo>
                    <a:pt x="159" y="128"/>
                    <a:pt x="159" y="128"/>
                    <a:pt x="159" y="128"/>
                  </a:cubicBezTo>
                  <a:cubicBezTo>
                    <a:pt x="159" y="126"/>
                    <a:pt x="159" y="126"/>
                    <a:pt x="159" y="126"/>
                  </a:cubicBezTo>
                  <a:cubicBezTo>
                    <a:pt x="160" y="126"/>
                    <a:pt x="160" y="126"/>
                    <a:pt x="160" y="126"/>
                  </a:cubicBezTo>
                  <a:cubicBezTo>
                    <a:pt x="161" y="128"/>
                    <a:pt x="161" y="128"/>
                    <a:pt x="161" y="128"/>
                  </a:cubicBezTo>
                  <a:cubicBezTo>
                    <a:pt x="161" y="126"/>
                    <a:pt x="170" y="122"/>
                    <a:pt x="171" y="118"/>
                  </a:cubicBezTo>
                  <a:cubicBezTo>
                    <a:pt x="171" y="119"/>
                    <a:pt x="170" y="119"/>
                    <a:pt x="170" y="119"/>
                  </a:cubicBezTo>
                  <a:cubicBezTo>
                    <a:pt x="171" y="118"/>
                    <a:pt x="171" y="117"/>
                    <a:pt x="172" y="117"/>
                  </a:cubicBezTo>
                  <a:cubicBezTo>
                    <a:pt x="172" y="117"/>
                    <a:pt x="172" y="117"/>
                    <a:pt x="172" y="117"/>
                  </a:cubicBezTo>
                  <a:cubicBezTo>
                    <a:pt x="174" y="116"/>
                    <a:pt x="174" y="116"/>
                    <a:pt x="174" y="116"/>
                  </a:cubicBezTo>
                  <a:cubicBezTo>
                    <a:pt x="173" y="115"/>
                    <a:pt x="176" y="113"/>
                    <a:pt x="178" y="112"/>
                  </a:cubicBezTo>
                  <a:cubicBezTo>
                    <a:pt x="177" y="112"/>
                    <a:pt x="177" y="112"/>
                    <a:pt x="176" y="112"/>
                  </a:cubicBezTo>
                  <a:cubicBezTo>
                    <a:pt x="178" y="110"/>
                    <a:pt x="181" y="110"/>
                    <a:pt x="183" y="109"/>
                  </a:cubicBezTo>
                  <a:cubicBezTo>
                    <a:pt x="183" y="108"/>
                    <a:pt x="183" y="108"/>
                    <a:pt x="183" y="108"/>
                  </a:cubicBezTo>
                  <a:cubicBezTo>
                    <a:pt x="182" y="108"/>
                    <a:pt x="182" y="109"/>
                    <a:pt x="181" y="109"/>
                  </a:cubicBezTo>
                  <a:cubicBezTo>
                    <a:pt x="183" y="107"/>
                    <a:pt x="186" y="106"/>
                    <a:pt x="188" y="105"/>
                  </a:cubicBezTo>
                  <a:cubicBezTo>
                    <a:pt x="187" y="105"/>
                    <a:pt x="187" y="105"/>
                    <a:pt x="187" y="105"/>
                  </a:cubicBezTo>
                  <a:cubicBezTo>
                    <a:pt x="189" y="104"/>
                    <a:pt x="189" y="104"/>
                    <a:pt x="189" y="104"/>
                  </a:cubicBezTo>
                  <a:cubicBezTo>
                    <a:pt x="190" y="103"/>
                    <a:pt x="190" y="103"/>
                    <a:pt x="190" y="103"/>
                  </a:cubicBezTo>
                  <a:cubicBezTo>
                    <a:pt x="189" y="101"/>
                    <a:pt x="189" y="101"/>
                    <a:pt x="189" y="101"/>
                  </a:cubicBezTo>
                  <a:cubicBezTo>
                    <a:pt x="190" y="101"/>
                    <a:pt x="190" y="101"/>
                    <a:pt x="190" y="101"/>
                  </a:cubicBezTo>
                  <a:cubicBezTo>
                    <a:pt x="189" y="100"/>
                    <a:pt x="189" y="100"/>
                    <a:pt x="188" y="99"/>
                  </a:cubicBezTo>
                  <a:cubicBezTo>
                    <a:pt x="189" y="99"/>
                    <a:pt x="190" y="100"/>
                    <a:pt x="190" y="101"/>
                  </a:cubicBezTo>
                  <a:cubicBezTo>
                    <a:pt x="190" y="102"/>
                    <a:pt x="190" y="102"/>
                    <a:pt x="190" y="102"/>
                  </a:cubicBezTo>
                  <a:cubicBezTo>
                    <a:pt x="192" y="103"/>
                    <a:pt x="192" y="103"/>
                    <a:pt x="192" y="103"/>
                  </a:cubicBezTo>
                  <a:cubicBezTo>
                    <a:pt x="191" y="101"/>
                    <a:pt x="191" y="101"/>
                    <a:pt x="191" y="101"/>
                  </a:cubicBezTo>
                  <a:cubicBezTo>
                    <a:pt x="192" y="103"/>
                    <a:pt x="192" y="103"/>
                    <a:pt x="192" y="103"/>
                  </a:cubicBezTo>
                  <a:cubicBezTo>
                    <a:pt x="193" y="102"/>
                    <a:pt x="193" y="102"/>
                    <a:pt x="193" y="102"/>
                  </a:cubicBezTo>
                  <a:cubicBezTo>
                    <a:pt x="193" y="103"/>
                    <a:pt x="193" y="104"/>
                    <a:pt x="193" y="104"/>
                  </a:cubicBezTo>
                  <a:cubicBezTo>
                    <a:pt x="194" y="104"/>
                    <a:pt x="194" y="103"/>
                    <a:pt x="195" y="103"/>
                  </a:cubicBezTo>
                  <a:cubicBezTo>
                    <a:pt x="197" y="103"/>
                    <a:pt x="197" y="104"/>
                    <a:pt x="199" y="104"/>
                  </a:cubicBezTo>
                  <a:cubicBezTo>
                    <a:pt x="200" y="103"/>
                    <a:pt x="200" y="103"/>
                    <a:pt x="200" y="103"/>
                  </a:cubicBezTo>
                  <a:cubicBezTo>
                    <a:pt x="200" y="101"/>
                    <a:pt x="200" y="101"/>
                    <a:pt x="200" y="101"/>
                  </a:cubicBezTo>
                  <a:cubicBezTo>
                    <a:pt x="199" y="102"/>
                    <a:pt x="199" y="102"/>
                    <a:pt x="199" y="102"/>
                  </a:cubicBezTo>
                  <a:cubicBezTo>
                    <a:pt x="198" y="101"/>
                    <a:pt x="198" y="101"/>
                    <a:pt x="198" y="101"/>
                  </a:cubicBezTo>
                  <a:cubicBezTo>
                    <a:pt x="199" y="100"/>
                    <a:pt x="199" y="100"/>
                    <a:pt x="199" y="100"/>
                  </a:cubicBezTo>
                  <a:cubicBezTo>
                    <a:pt x="199" y="100"/>
                    <a:pt x="199" y="100"/>
                    <a:pt x="200" y="100"/>
                  </a:cubicBezTo>
                  <a:cubicBezTo>
                    <a:pt x="201" y="99"/>
                    <a:pt x="203" y="97"/>
                    <a:pt x="203" y="95"/>
                  </a:cubicBezTo>
                  <a:cubicBezTo>
                    <a:pt x="204" y="95"/>
                    <a:pt x="205" y="96"/>
                    <a:pt x="206" y="96"/>
                  </a:cubicBezTo>
                  <a:cubicBezTo>
                    <a:pt x="205" y="96"/>
                    <a:pt x="203" y="97"/>
                    <a:pt x="202" y="98"/>
                  </a:cubicBezTo>
                  <a:cubicBezTo>
                    <a:pt x="204" y="97"/>
                    <a:pt x="206" y="97"/>
                    <a:pt x="207" y="95"/>
                  </a:cubicBezTo>
                  <a:cubicBezTo>
                    <a:pt x="208" y="92"/>
                    <a:pt x="208" y="89"/>
                    <a:pt x="209" y="87"/>
                  </a:cubicBezTo>
                  <a:cubicBezTo>
                    <a:pt x="208" y="87"/>
                    <a:pt x="208" y="89"/>
                    <a:pt x="207" y="90"/>
                  </a:cubicBezTo>
                  <a:cubicBezTo>
                    <a:pt x="205" y="88"/>
                    <a:pt x="205" y="88"/>
                    <a:pt x="205" y="88"/>
                  </a:cubicBezTo>
                  <a:cubicBezTo>
                    <a:pt x="205" y="87"/>
                    <a:pt x="205" y="87"/>
                    <a:pt x="205" y="87"/>
                  </a:cubicBezTo>
                  <a:cubicBezTo>
                    <a:pt x="208" y="87"/>
                    <a:pt x="208" y="87"/>
                    <a:pt x="208" y="87"/>
                  </a:cubicBezTo>
                  <a:cubicBezTo>
                    <a:pt x="208" y="87"/>
                    <a:pt x="208" y="87"/>
                    <a:pt x="208" y="87"/>
                  </a:cubicBezTo>
                  <a:cubicBezTo>
                    <a:pt x="208" y="86"/>
                    <a:pt x="208" y="86"/>
                    <a:pt x="208" y="86"/>
                  </a:cubicBezTo>
                  <a:cubicBezTo>
                    <a:pt x="206" y="84"/>
                    <a:pt x="206" y="84"/>
                    <a:pt x="206" y="84"/>
                  </a:cubicBezTo>
                  <a:cubicBezTo>
                    <a:pt x="207" y="84"/>
                    <a:pt x="207" y="84"/>
                    <a:pt x="207" y="84"/>
                  </a:cubicBezTo>
                  <a:cubicBezTo>
                    <a:pt x="211" y="84"/>
                    <a:pt x="211" y="84"/>
                    <a:pt x="211" y="84"/>
                  </a:cubicBezTo>
                  <a:cubicBezTo>
                    <a:pt x="210" y="83"/>
                    <a:pt x="208" y="82"/>
                    <a:pt x="208" y="80"/>
                  </a:cubicBezTo>
                  <a:cubicBezTo>
                    <a:pt x="206" y="80"/>
                    <a:pt x="206" y="80"/>
                    <a:pt x="206" y="80"/>
                  </a:cubicBezTo>
                  <a:cubicBezTo>
                    <a:pt x="206" y="79"/>
                    <a:pt x="207" y="78"/>
                    <a:pt x="207" y="78"/>
                  </a:cubicBezTo>
                  <a:cubicBezTo>
                    <a:pt x="208" y="79"/>
                    <a:pt x="209" y="80"/>
                    <a:pt x="209" y="81"/>
                  </a:cubicBezTo>
                  <a:cubicBezTo>
                    <a:pt x="211" y="83"/>
                    <a:pt x="215" y="81"/>
                    <a:pt x="216" y="80"/>
                  </a:cubicBezTo>
                  <a:cubicBezTo>
                    <a:pt x="216" y="79"/>
                    <a:pt x="215" y="78"/>
                    <a:pt x="215" y="77"/>
                  </a:cubicBezTo>
                  <a:cubicBezTo>
                    <a:pt x="216" y="77"/>
                    <a:pt x="218" y="77"/>
                    <a:pt x="219" y="77"/>
                  </a:cubicBezTo>
                  <a:cubicBezTo>
                    <a:pt x="219" y="76"/>
                    <a:pt x="219" y="76"/>
                    <a:pt x="219" y="76"/>
                  </a:cubicBezTo>
                  <a:cubicBezTo>
                    <a:pt x="216" y="75"/>
                    <a:pt x="216" y="75"/>
                    <a:pt x="216" y="75"/>
                  </a:cubicBezTo>
                  <a:cubicBezTo>
                    <a:pt x="217" y="74"/>
                    <a:pt x="217" y="74"/>
                    <a:pt x="217" y="74"/>
                  </a:cubicBezTo>
                  <a:cubicBezTo>
                    <a:pt x="219" y="75"/>
                    <a:pt x="219" y="75"/>
                    <a:pt x="219" y="75"/>
                  </a:cubicBezTo>
                  <a:cubicBezTo>
                    <a:pt x="223" y="73"/>
                    <a:pt x="215" y="72"/>
                    <a:pt x="214" y="71"/>
                  </a:cubicBezTo>
                  <a:cubicBezTo>
                    <a:pt x="216" y="71"/>
                    <a:pt x="218" y="71"/>
                    <a:pt x="220" y="71"/>
                  </a:cubicBezTo>
                  <a:cubicBezTo>
                    <a:pt x="221" y="70"/>
                    <a:pt x="221" y="70"/>
                    <a:pt x="221" y="70"/>
                  </a:cubicBezTo>
                  <a:cubicBezTo>
                    <a:pt x="220" y="69"/>
                    <a:pt x="218" y="68"/>
                    <a:pt x="216" y="67"/>
                  </a:cubicBezTo>
                  <a:cubicBezTo>
                    <a:pt x="210" y="67"/>
                    <a:pt x="210" y="67"/>
                    <a:pt x="210" y="67"/>
                  </a:cubicBezTo>
                  <a:cubicBezTo>
                    <a:pt x="210" y="66"/>
                    <a:pt x="210" y="66"/>
                    <a:pt x="210" y="66"/>
                  </a:cubicBezTo>
                  <a:cubicBezTo>
                    <a:pt x="214" y="66"/>
                    <a:pt x="214" y="66"/>
                    <a:pt x="214" y="66"/>
                  </a:cubicBezTo>
                  <a:cubicBezTo>
                    <a:pt x="215" y="65"/>
                    <a:pt x="215" y="65"/>
                    <a:pt x="215" y="65"/>
                  </a:cubicBezTo>
                  <a:cubicBezTo>
                    <a:pt x="214" y="65"/>
                    <a:pt x="214" y="64"/>
                    <a:pt x="214" y="64"/>
                  </a:cubicBezTo>
                  <a:cubicBezTo>
                    <a:pt x="215" y="65"/>
                    <a:pt x="216" y="65"/>
                    <a:pt x="218" y="66"/>
                  </a:cubicBezTo>
                  <a:cubicBezTo>
                    <a:pt x="219" y="67"/>
                    <a:pt x="219" y="67"/>
                    <a:pt x="219" y="67"/>
                  </a:cubicBezTo>
                  <a:cubicBezTo>
                    <a:pt x="222" y="67"/>
                    <a:pt x="222" y="67"/>
                    <a:pt x="222" y="67"/>
                  </a:cubicBezTo>
                  <a:cubicBezTo>
                    <a:pt x="223" y="66"/>
                    <a:pt x="223" y="66"/>
                    <a:pt x="223" y="66"/>
                  </a:cubicBezTo>
                  <a:cubicBezTo>
                    <a:pt x="222" y="65"/>
                    <a:pt x="222" y="65"/>
                    <a:pt x="222" y="65"/>
                  </a:cubicBezTo>
                  <a:cubicBezTo>
                    <a:pt x="224" y="64"/>
                    <a:pt x="224" y="64"/>
                    <a:pt x="224" y="64"/>
                  </a:cubicBezTo>
                  <a:lnTo>
                    <a:pt x="224" y="63"/>
                  </a:lnTo>
                  <a:close/>
                  <a:moveTo>
                    <a:pt x="58" y="52"/>
                  </a:moveTo>
                  <a:cubicBezTo>
                    <a:pt x="58" y="52"/>
                    <a:pt x="58" y="52"/>
                    <a:pt x="58" y="52"/>
                  </a:cubicBezTo>
                  <a:cubicBezTo>
                    <a:pt x="58" y="52"/>
                    <a:pt x="58" y="52"/>
                    <a:pt x="59" y="52"/>
                  </a:cubicBezTo>
                  <a:cubicBezTo>
                    <a:pt x="58" y="52"/>
                    <a:pt x="58" y="52"/>
                    <a:pt x="58" y="52"/>
                  </a:cubicBezTo>
                  <a:close/>
                </a:path>
              </a:pathLst>
            </a:custGeom>
            <a:solidFill>
              <a:srgbClr val="AF2991"/>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1" name="Freeform 21">
              <a:extLst>
                <a:ext uri="{FF2B5EF4-FFF2-40B4-BE49-F238E27FC236}">
                  <a16:creationId xmlns:a16="http://schemas.microsoft.com/office/drawing/2014/main" id="{7EAE76F1-2982-DB9D-424E-706AE4E1C79F}"/>
                </a:ext>
              </a:extLst>
            </p:cNvPr>
            <p:cNvSpPr>
              <a:spLocks/>
            </p:cNvSpPr>
            <p:nvPr/>
          </p:nvSpPr>
          <p:spPr bwMode="auto">
            <a:xfrm>
              <a:off x="9598025" y="5119688"/>
              <a:ext cx="298450" cy="282575"/>
            </a:xfrm>
            <a:custGeom>
              <a:avLst/>
              <a:gdLst>
                <a:gd name="T0" fmla="*/ 56 w 78"/>
                <a:gd name="T1" fmla="*/ 72 h 74"/>
                <a:gd name="T2" fmla="*/ 55 w 78"/>
                <a:gd name="T3" fmla="*/ 68 h 74"/>
                <a:gd name="T4" fmla="*/ 55 w 78"/>
                <a:gd name="T5" fmla="*/ 66 h 74"/>
                <a:gd name="T6" fmla="*/ 55 w 78"/>
                <a:gd name="T7" fmla="*/ 63 h 74"/>
                <a:gd name="T8" fmla="*/ 57 w 78"/>
                <a:gd name="T9" fmla="*/ 62 h 74"/>
                <a:gd name="T10" fmla="*/ 59 w 78"/>
                <a:gd name="T11" fmla="*/ 57 h 74"/>
                <a:gd name="T12" fmla="*/ 62 w 78"/>
                <a:gd name="T13" fmla="*/ 54 h 74"/>
                <a:gd name="T14" fmla="*/ 65 w 78"/>
                <a:gd name="T15" fmla="*/ 55 h 74"/>
                <a:gd name="T16" fmla="*/ 65 w 78"/>
                <a:gd name="T17" fmla="*/ 48 h 74"/>
                <a:gd name="T18" fmla="*/ 67 w 78"/>
                <a:gd name="T19" fmla="*/ 49 h 74"/>
                <a:gd name="T20" fmla="*/ 70 w 78"/>
                <a:gd name="T21" fmla="*/ 48 h 74"/>
                <a:gd name="T22" fmla="*/ 73 w 78"/>
                <a:gd name="T23" fmla="*/ 47 h 74"/>
                <a:gd name="T24" fmla="*/ 74 w 78"/>
                <a:gd name="T25" fmla="*/ 48 h 74"/>
                <a:gd name="T26" fmla="*/ 75 w 78"/>
                <a:gd name="T27" fmla="*/ 46 h 74"/>
                <a:gd name="T28" fmla="*/ 73 w 78"/>
                <a:gd name="T29" fmla="*/ 41 h 74"/>
                <a:gd name="T30" fmla="*/ 71 w 78"/>
                <a:gd name="T31" fmla="*/ 36 h 74"/>
                <a:gd name="T32" fmla="*/ 77 w 78"/>
                <a:gd name="T33" fmla="*/ 36 h 74"/>
                <a:gd name="T34" fmla="*/ 73 w 78"/>
                <a:gd name="T35" fmla="*/ 31 h 74"/>
                <a:gd name="T36" fmla="*/ 72 w 78"/>
                <a:gd name="T37" fmla="*/ 29 h 74"/>
                <a:gd name="T38" fmla="*/ 69 w 78"/>
                <a:gd name="T39" fmla="*/ 28 h 74"/>
                <a:gd name="T40" fmla="*/ 69 w 78"/>
                <a:gd name="T41" fmla="*/ 20 h 74"/>
                <a:gd name="T42" fmla="*/ 73 w 78"/>
                <a:gd name="T43" fmla="*/ 14 h 74"/>
                <a:gd name="T44" fmla="*/ 67 w 78"/>
                <a:gd name="T45" fmla="*/ 10 h 74"/>
                <a:gd name="T46" fmla="*/ 64 w 78"/>
                <a:gd name="T47" fmla="*/ 12 h 74"/>
                <a:gd name="T48" fmla="*/ 61 w 78"/>
                <a:gd name="T49" fmla="*/ 8 h 74"/>
                <a:gd name="T50" fmla="*/ 57 w 78"/>
                <a:gd name="T51" fmla="*/ 6 h 74"/>
                <a:gd name="T52" fmla="*/ 50 w 78"/>
                <a:gd name="T53" fmla="*/ 4 h 74"/>
                <a:gd name="T54" fmla="*/ 47 w 78"/>
                <a:gd name="T55" fmla="*/ 5 h 74"/>
                <a:gd name="T56" fmla="*/ 44 w 78"/>
                <a:gd name="T57" fmla="*/ 5 h 74"/>
                <a:gd name="T58" fmla="*/ 40 w 78"/>
                <a:gd name="T59" fmla="*/ 5 h 74"/>
                <a:gd name="T60" fmla="*/ 37 w 78"/>
                <a:gd name="T61" fmla="*/ 4 h 74"/>
                <a:gd name="T62" fmla="*/ 34 w 78"/>
                <a:gd name="T63" fmla="*/ 4 h 74"/>
                <a:gd name="T64" fmla="*/ 32 w 78"/>
                <a:gd name="T65" fmla="*/ 3 h 74"/>
                <a:gd name="T66" fmla="*/ 29 w 78"/>
                <a:gd name="T67" fmla="*/ 3 h 74"/>
                <a:gd name="T68" fmla="*/ 24 w 78"/>
                <a:gd name="T69" fmla="*/ 1 h 74"/>
                <a:gd name="T70" fmla="*/ 20 w 78"/>
                <a:gd name="T71" fmla="*/ 3 h 74"/>
                <a:gd name="T72" fmla="*/ 15 w 78"/>
                <a:gd name="T73" fmla="*/ 4 h 74"/>
                <a:gd name="T74" fmla="*/ 12 w 78"/>
                <a:gd name="T75" fmla="*/ 8 h 74"/>
                <a:gd name="T76" fmla="*/ 10 w 78"/>
                <a:gd name="T77" fmla="*/ 6 h 74"/>
                <a:gd name="T78" fmla="*/ 7 w 78"/>
                <a:gd name="T79" fmla="*/ 4 h 74"/>
                <a:gd name="T80" fmla="*/ 2 w 78"/>
                <a:gd name="T81" fmla="*/ 4 h 74"/>
                <a:gd name="T82" fmla="*/ 2 w 78"/>
                <a:gd name="T83" fmla="*/ 12 h 74"/>
                <a:gd name="T84" fmla="*/ 2 w 78"/>
                <a:gd name="T85" fmla="*/ 17 h 74"/>
                <a:gd name="T86" fmla="*/ 5 w 78"/>
                <a:gd name="T87" fmla="*/ 17 h 74"/>
                <a:gd name="T88" fmla="*/ 7 w 78"/>
                <a:gd name="T89" fmla="*/ 20 h 74"/>
                <a:gd name="T90" fmla="*/ 7 w 78"/>
                <a:gd name="T91" fmla="*/ 21 h 74"/>
                <a:gd name="T92" fmla="*/ 9 w 78"/>
                <a:gd name="T93" fmla="*/ 22 h 74"/>
                <a:gd name="T94" fmla="*/ 11 w 78"/>
                <a:gd name="T95" fmla="*/ 29 h 74"/>
                <a:gd name="T96" fmla="*/ 21 w 78"/>
                <a:gd name="T97" fmla="*/ 41 h 74"/>
                <a:gd name="T98" fmla="*/ 26 w 78"/>
                <a:gd name="T99" fmla="*/ 48 h 74"/>
                <a:gd name="T100" fmla="*/ 32 w 78"/>
                <a:gd name="T101" fmla="*/ 53 h 74"/>
                <a:gd name="T102" fmla="*/ 37 w 78"/>
                <a:gd name="T103" fmla="*/ 59 h 74"/>
                <a:gd name="T104" fmla="*/ 41 w 78"/>
                <a:gd name="T105" fmla="*/ 65 h 74"/>
                <a:gd name="T106" fmla="*/ 44 w 78"/>
                <a:gd name="T107" fmla="*/ 67 h 74"/>
                <a:gd name="T108" fmla="*/ 46 w 78"/>
                <a:gd name="T109" fmla="*/ 69 h 74"/>
                <a:gd name="T110" fmla="*/ 54 w 78"/>
                <a:gd name="T111" fmla="*/ 74 h 74"/>
                <a:gd name="T112" fmla="*/ 56 w 78"/>
                <a:gd name="T113" fmla="*/ 72 h 74"/>
                <a:gd name="T114" fmla="*/ 56 w 78"/>
                <a:gd name="T115"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 h="74">
                  <a:moveTo>
                    <a:pt x="56" y="72"/>
                  </a:moveTo>
                  <a:cubicBezTo>
                    <a:pt x="57" y="71"/>
                    <a:pt x="55" y="69"/>
                    <a:pt x="55" y="68"/>
                  </a:cubicBezTo>
                  <a:cubicBezTo>
                    <a:pt x="55" y="67"/>
                    <a:pt x="55" y="66"/>
                    <a:pt x="55" y="66"/>
                  </a:cubicBezTo>
                  <a:cubicBezTo>
                    <a:pt x="55" y="65"/>
                    <a:pt x="55" y="64"/>
                    <a:pt x="55" y="63"/>
                  </a:cubicBezTo>
                  <a:cubicBezTo>
                    <a:pt x="55" y="62"/>
                    <a:pt x="57" y="63"/>
                    <a:pt x="57" y="62"/>
                  </a:cubicBezTo>
                  <a:cubicBezTo>
                    <a:pt x="58" y="61"/>
                    <a:pt x="58" y="58"/>
                    <a:pt x="59" y="57"/>
                  </a:cubicBezTo>
                  <a:cubicBezTo>
                    <a:pt x="59" y="55"/>
                    <a:pt x="60" y="54"/>
                    <a:pt x="62" y="54"/>
                  </a:cubicBezTo>
                  <a:cubicBezTo>
                    <a:pt x="63" y="54"/>
                    <a:pt x="65" y="55"/>
                    <a:pt x="65" y="55"/>
                  </a:cubicBezTo>
                  <a:cubicBezTo>
                    <a:pt x="68" y="54"/>
                    <a:pt x="64" y="50"/>
                    <a:pt x="65" y="48"/>
                  </a:cubicBezTo>
                  <a:cubicBezTo>
                    <a:pt x="65" y="48"/>
                    <a:pt x="66" y="48"/>
                    <a:pt x="67" y="49"/>
                  </a:cubicBezTo>
                  <a:cubicBezTo>
                    <a:pt x="68" y="49"/>
                    <a:pt x="69" y="49"/>
                    <a:pt x="70" y="48"/>
                  </a:cubicBezTo>
                  <a:cubicBezTo>
                    <a:pt x="71" y="48"/>
                    <a:pt x="71" y="47"/>
                    <a:pt x="73" y="47"/>
                  </a:cubicBezTo>
                  <a:cubicBezTo>
                    <a:pt x="73" y="47"/>
                    <a:pt x="74" y="48"/>
                    <a:pt x="74" y="48"/>
                  </a:cubicBezTo>
                  <a:cubicBezTo>
                    <a:pt x="75" y="48"/>
                    <a:pt x="75" y="47"/>
                    <a:pt x="75" y="46"/>
                  </a:cubicBezTo>
                  <a:cubicBezTo>
                    <a:pt x="75" y="44"/>
                    <a:pt x="75" y="43"/>
                    <a:pt x="73" y="41"/>
                  </a:cubicBezTo>
                  <a:cubicBezTo>
                    <a:pt x="72" y="40"/>
                    <a:pt x="70" y="37"/>
                    <a:pt x="71" y="36"/>
                  </a:cubicBezTo>
                  <a:cubicBezTo>
                    <a:pt x="72" y="36"/>
                    <a:pt x="76" y="38"/>
                    <a:pt x="77" y="36"/>
                  </a:cubicBezTo>
                  <a:cubicBezTo>
                    <a:pt x="78" y="34"/>
                    <a:pt x="74" y="31"/>
                    <a:pt x="73" y="31"/>
                  </a:cubicBezTo>
                  <a:cubicBezTo>
                    <a:pt x="73" y="30"/>
                    <a:pt x="73" y="29"/>
                    <a:pt x="72" y="29"/>
                  </a:cubicBezTo>
                  <a:cubicBezTo>
                    <a:pt x="71" y="28"/>
                    <a:pt x="70" y="28"/>
                    <a:pt x="69" y="28"/>
                  </a:cubicBezTo>
                  <a:cubicBezTo>
                    <a:pt x="66" y="26"/>
                    <a:pt x="68" y="22"/>
                    <a:pt x="69" y="20"/>
                  </a:cubicBezTo>
                  <a:cubicBezTo>
                    <a:pt x="71" y="18"/>
                    <a:pt x="73" y="16"/>
                    <a:pt x="73" y="14"/>
                  </a:cubicBezTo>
                  <a:cubicBezTo>
                    <a:pt x="74" y="10"/>
                    <a:pt x="70" y="10"/>
                    <a:pt x="67" y="10"/>
                  </a:cubicBezTo>
                  <a:cubicBezTo>
                    <a:pt x="67" y="11"/>
                    <a:pt x="65" y="12"/>
                    <a:pt x="64" y="12"/>
                  </a:cubicBezTo>
                  <a:cubicBezTo>
                    <a:pt x="63" y="12"/>
                    <a:pt x="61" y="9"/>
                    <a:pt x="61" y="8"/>
                  </a:cubicBezTo>
                  <a:cubicBezTo>
                    <a:pt x="60" y="6"/>
                    <a:pt x="59" y="6"/>
                    <a:pt x="57" y="6"/>
                  </a:cubicBezTo>
                  <a:cubicBezTo>
                    <a:pt x="54" y="7"/>
                    <a:pt x="52" y="5"/>
                    <a:pt x="50" y="4"/>
                  </a:cubicBezTo>
                  <a:cubicBezTo>
                    <a:pt x="50" y="5"/>
                    <a:pt x="48" y="5"/>
                    <a:pt x="47" y="5"/>
                  </a:cubicBezTo>
                  <a:cubicBezTo>
                    <a:pt x="46" y="4"/>
                    <a:pt x="45" y="5"/>
                    <a:pt x="44" y="5"/>
                  </a:cubicBezTo>
                  <a:cubicBezTo>
                    <a:pt x="42" y="6"/>
                    <a:pt x="42" y="6"/>
                    <a:pt x="40" y="5"/>
                  </a:cubicBezTo>
                  <a:cubicBezTo>
                    <a:pt x="39" y="4"/>
                    <a:pt x="39" y="3"/>
                    <a:pt x="37" y="4"/>
                  </a:cubicBezTo>
                  <a:cubicBezTo>
                    <a:pt x="36" y="4"/>
                    <a:pt x="35" y="6"/>
                    <a:pt x="34" y="4"/>
                  </a:cubicBezTo>
                  <a:cubicBezTo>
                    <a:pt x="33" y="4"/>
                    <a:pt x="32" y="3"/>
                    <a:pt x="32" y="3"/>
                  </a:cubicBezTo>
                  <a:cubicBezTo>
                    <a:pt x="30" y="3"/>
                    <a:pt x="30" y="4"/>
                    <a:pt x="29" y="3"/>
                  </a:cubicBezTo>
                  <a:cubicBezTo>
                    <a:pt x="27" y="3"/>
                    <a:pt x="26" y="0"/>
                    <a:pt x="24" y="1"/>
                  </a:cubicBezTo>
                  <a:cubicBezTo>
                    <a:pt x="22" y="2"/>
                    <a:pt x="22" y="3"/>
                    <a:pt x="20" y="3"/>
                  </a:cubicBezTo>
                  <a:cubicBezTo>
                    <a:pt x="17" y="3"/>
                    <a:pt x="16" y="2"/>
                    <a:pt x="15" y="4"/>
                  </a:cubicBezTo>
                  <a:cubicBezTo>
                    <a:pt x="14" y="5"/>
                    <a:pt x="13" y="8"/>
                    <a:pt x="12" y="8"/>
                  </a:cubicBezTo>
                  <a:cubicBezTo>
                    <a:pt x="11" y="7"/>
                    <a:pt x="10" y="6"/>
                    <a:pt x="10" y="6"/>
                  </a:cubicBezTo>
                  <a:cubicBezTo>
                    <a:pt x="9" y="5"/>
                    <a:pt x="8" y="4"/>
                    <a:pt x="7" y="4"/>
                  </a:cubicBezTo>
                  <a:cubicBezTo>
                    <a:pt x="5" y="3"/>
                    <a:pt x="3" y="2"/>
                    <a:pt x="2" y="4"/>
                  </a:cubicBezTo>
                  <a:cubicBezTo>
                    <a:pt x="1" y="7"/>
                    <a:pt x="2" y="9"/>
                    <a:pt x="2" y="12"/>
                  </a:cubicBezTo>
                  <a:cubicBezTo>
                    <a:pt x="2" y="14"/>
                    <a:pt x="0" y="16"/>
                    <a:pt x="2" y="17"/>
                  </a:cubicBezTo>
                  <a:cubicBezTo>
                    <a:pt x="3" y="17"/>
                    <a:pt x="4" y="17"/>
                    <a:pt x="5" y="17"/>
                  </a:cubicBezTo>
                  <a:cubicBezTo>
                    <a:pt x="6" y="18"/>
                    <a:pt x="7" y="19"/>
                    <a:pt x="7" y="20"/>
                  </a:cubicBezTo>
                  <a:cubicBezTo>
                    <a:pt x="7" y="21"/>
                    <a:pt x="7" y="21"/>
                    <a:pt x="7" y="21"/>
                  </a:cubicBezTo>
                  <a:cubicBezTo>
                    <a:pt x="7" y="22"/>
                    <a:pt x="8" y="22"/>
                    <a:pt x="9" y="22"/>
                  </a:cubicBezTo>
                  <a:cubicBezTo>
                    <a:pt x="10" y="24"/>
                    <a:pt x="10" y="27"/>
                    <a:pt x="11" y="29"/>
                  </a:cubicBezTo>
                  <a:cubicBezTo>
                    <a:pt x="13" y="34"/>
                    <a:pt x="17" y="37"/>
                    <a:pt x="21" y="41"/>
                  </a:cubicBezTo>
                  <a:cubicBezTo>
                    <a:pt x="22" y="44"/>
                    <a:pt x="24" y="46"/>
                    <a:pt x="26" y="48"/>
                  </a:cubicBezTo>
                  <a:cubicBezTo>
                    <a:pt x="28" y="50"/>
                    <a:pt x="31" y="50"/>
                    <a:pt x="32" y="53"/>
                  </a:cubicBezTo>
                  <a:cubicBezTo>
                    <a:pt x="32" y="56"/>
                    <a:pt x="35" y="57"/>
                    <a:pt x="37" y="59"/>
                  </a:cubicBezTo>
                  <a:cubicBezTo>
                    <a:pt x="38" y="61"/>
                    <a:pt x="39" y="63"/>
                    <a:pt x="41" y="65"/>
                  </a:cubicBezTo>
                  <a:cubicBezTo>
                    <a:pt x="42" y="66"/>
                    <a:pt x="43" y="66"/>
                    <a:pt x="44" y="67"/>
                  </a:cubicBezTo>
                  <a:cubicBezTo>
                    <a:pt x="45" y="67"/>
                    <a:pt x="45" y="69"/>
                    <a:pt x="46" y="69"/>
                  </a:cubicBezTo>
                  <a:cubicBezTo>
                    <a:pt x="48" y="71"/>
                    <a:pt x="52" y="72"/>
                    <a:pt x="54" y="74"/>
                  </a:cubicBezTo>
                  <a:cubicBezTo>
                    <a:pt x="55" y="74"/>
                    <a:pt x="56" y="74"/>
                    <a:pt x="56" y="72"/>
                  </a:cubicBezTo>
                  <a:cubicBezTo>
                    <a:pt x="57" y="70"/>
                    <a:pt x="56" y="74"/>
                    <a:pt x="56" y="72"/>
                  </a:cubicBezTo>
                  <a:close/>
                </a:path>
              </a:pathLst>
            </a:custGeom>
            <a:solidFill>
              <a:srgbClr val="F28C4C"/>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2" name="Freeform 22">
              <a:extLst>
                <a:ext uri="{FF2B5EF4-FFF2-40B4-BE49-F238E27FC236}">
                  <a16:creationId xmlns:a16="http://schemas.microsoft.com/office/drawing/2014/main" id="{43B4BA1F-7557-C89B-E369-DACEEF9ABF87}"/>
                </a:ext>
              </a:extLst>
            </p:cNvPr>
            <p:cNvSpPr>
              <a:spLocks/>
            </p:cNvSpPr>
            <p:nvPr/>
          </p:nvSpPr>
          <p:spPr bwMode="auto">
            <a:xfrm>
              <a:off x="9869488" y="5389563"/>
              <a:ext cx="128588" cy="309562"/>
            </a:xfrm>
            <a:custGeom>
              <a:avLst/>
              <a:gdLst>
                <a:gd name="T0" fmla="*/ 19 w 34"/>
                <a:gd name="T1" fmla="*/ 79 h 81"/>
                <a:gd name="T2" fmla="*/ 20 w 34"/>
                <a:gd name="T3" fmla="*/ 75 h 81"/>
                <a:gd name="T4" fmla="*/ 22 w 34"/>
                <a:gd name="T5" fmla="*/ 75 h 81"/>
                <a:gd name="T6" fmla="*/ 22 w 34"/>
                <a:gd name="T7" fmla="*/ 73 h 81"/>
                <a:gd name="T8" fmla="*/ 19 w 34"/>
                <a:gd name="T9" fmla="*/ 72 h 81"/>
                <a:gd name="T10" fmla="*/ 22 w 34"/>
                <a:gd name="T11" fmla="*/ 69 h 81"/>
                <a:gd name="T12" fmla="*/ 26 w 34"/>
                <a:gd name="T13" fmla="*/ 68 h 81"/>
                <a:gd name="T14" fmla="*/ 28 w 34"/>
                <a:gd name="T15" fmla="*/ 63 h 81"/>
                <a:gd name="T16" fmla="*/ 30 w 34"/>
                <a:gd name="T17" fmla="*/ 59 h 81"/>
                <a:gd name="T18" fmla="*/ 34 w 34"/>
                <a:gd name="T19" fmla="*/ 56 h 81"/>
                <a:gd name="T20" fmla="*/ 33 w 34"/>
                <a:gd name="T21" fmla="*/ 52 h 81"/>
                <a:gd name="T22" fmla="*/ 33 w 34"/>
                <a:gd name="T23" fmla="*/ 49 h 81"/>
                <a:gd name="T24" fmla="*/ 29 w 34"/>
                <a:gd name="T25" fmla="*/ 47 h 81"/>
                <a:gd name="T26" fmla="*/ 27 w 34"/>
                <a:gd name="T27" fmla="*/ 43 h 81"/>
                <a:gd name="T28" fmla="*/ 24 w 34"/>
                <a:gd name="T29" fmla="*/ 38 h 81"/>
                <a:gd name="T30" fmla="*/ 24 w 34"/>
                <a:gd name="T31" fmla="*/ 33 h 81"/>
                <a:gd name="T32" fmla="*/ 23 w 34"/>
                <a:gd name="T33" fmla="*/ 31 h 81"/>
                <a:gd name="T34" fmla="*/ 23 w 34"/>
                <a:gd name="T35" fmla="*/ 30 h 81"/>
                <a:gd name="T36" fmla="*/ 24 w 34"/>
                <a:gd name="T37" fmla="*/ 28 h 81"/>
                <a:gd name="T38" fmla="*/ 24 w 34"/>
                <a:gd name="T39" fmla="*/ 25 h 81"/>
                <a:gd name="T40" fmla="*/ 25 w 34"/>
                <a:gd name="T41" fmla="*/ 17 h 81"/>
                <a:gd name="T42" fmla="*/ 22 w 34"/>
                <a:gd name="T43" fmla="*/ 11 h 81"/>
                <a:gd name="T44" fmla="*/ 18 w 34"/>
                <a:gd name="T45" fmla="*/ 9 h 81"/>
                <a:gd name="T46" fmla="*/ 15 w 34"/>
                <a:gd name="T47" fmla="*/ 3 h 81"/>
                <a:gd name="T48" fmla="*/ 11 w 34"/>
                <a:gd name="T49" fmla="*/ 6 h 81"/>
                <a:gd name="T50" fmla="*/ 9 w 34"/>
                <a:gd name="T51" fmla="*/ 2 h 81"/>
                <a:gd name="T52" fmla="*/ 3 w 34"/>
                <a:gd name="T53" fmla="*/ 8 h 81"/>
                <a:gd name="T54" fmla="*/ 3 w 34"/>
                <a:gd name="T55" fmla="*/ 8 h 81"/>
                <a:gd name="T56" fmla="*/ 0 w 34"/>
                <a:gd name="T57" fmla="*/ 14 h 81"/>
                <a:gd name="T58" fmla="*/ 1 w 34"/>
                <a:gd name="T59" fmla="*/ 21 h 81"/>
                <a:gd name="T60" fmla="*/ 5 w 34"/>
                <a:gd name="T61" fmla="*/ 23 h 81"/>
                <a:gd name="T62" fmla="*/ 5 w 34"/>
                <a:gd name="T63" fmla="*/ 29 h 81"/>
                <a:gd name="T64" fmla="*/ 4 w 34"/>
                <a:gd name="T65" fmla="*/ 30 h 81"/>
                <a:gd name="T66" fmla="*/ 4 w 34"/>
                <a:gd name="T67" fmla="*/ 32 h 81"/>
                <a:gd name="T68" fmla="*/ 2 w 34"/>
                <a:gd name="T69" fmla="*/ 34 h 81"/>
                <a:gd name="T70" fmla="*/ 4 w 34"/>
                <a:gd name="T71" fmla="*/ 37 h 81"/>
                <a:gd name="T72" fmla="*/ 3 w 34"/>
                <a:gd name="T73" fmla="*/ 43 h 81"/>
                <a:gd name="T74" fmla="*/ 4 w 34"/>
                <a:gd name="T75" fmla="*/ 45 h 81"/>
                <a:gd name="T76" fmla="*/ 3 w 34"/>
                <a:gd name="T77" fmla="*/ 47 h 81"/>
                <a:gd name="T78" fmla="*/ 1 w 34"/>
                <a:gd name="T79" fmla="*/ 52 h 81"/>
                <a:gd name="T80" fmla="*/ 1 w 34"/>
                <a:gd name="T81" fmla="*/ 55 h 81"/>
                <a:gd name="T82" fmla="*/ 2 w 34"/>
                <a:gd name="T83" fmla="*/ 58 h 81"/>
                <a:gd name="T84" fmla="*/ 3 w 34"/>
                <a:gd name="T85" fmla="*/ 61 h 81"/>
                <a:gd name="T86" fmla="*/ 1 w 34"/>
                <a:gd name="T87" fmla="*/ 60 h 81"/>
                <a:gd name="T88" fmla="*/ 8 w 34"/>
                <a:gd name="T89" fmla="*/ 67 h 81"/>
                <a:gd name="T90" fmla="*/ 12 w 34"/>
                <a:gd name="T91" fmla="*/ 70 h 81"/>
                <a:gd name="T92" fmla="*/ 13 w 34"/>
                <a:gd name="T93" fmla="*/ 72 h 81"/>
                <a:gd name="T94" fmla="*/ 14 w 34"/>
                <a:gd name="T95" fmla="*/ 74 h 81"/>
                <a:gd name="T96" fmla="*/ 14 w 34"/>
                <a:gd name="T97" fmla="*/ 78 h 81"/>
                <a:gd name="T98" fmla="*/ 16 w 34"/>
                <a:gd name="T99" fmla="*/ 79 h 81"/>
                <a:gd name="T100" fmla="*/ 17 w 34"/>
                <a:gd name="T101" fmla="*/ 81 h 81"/>
                <a:gd name="T102" fmla="*/ 19 w 34"/>
                <a:gd name="T103" fmla="*/ 7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 h="81">
                  <a:moveTo>
                    <a:pt x="19" y="79"/>
                  </a:moveTo>
                  <a:cubicBezTo>
                    <a:pt x="20" y="78"/>
                    <a:pt x="19" y="76"/>
                    <a:pt x="20" y="75"/>
                  </a:cubicBezTo>
                  <a:cubicBezTo>
                    <a:pt x="20" y="75"/>
                    <a:pt x="21" y="76"/>
                    <a:pt x="22" y="75"/>
                  </a:cubicBezTo>
                  <a:cubicBezTo>
                    <a:pt x="22" y="75"/>
                    <a:pt x="22" y="74"/>
                    <a:pt x="22" y="73"/>
                  </a:cubicBezTo>
                  <a:cubicBezTo>
                    <a:pt x="21" y="73"/>
                    <a:pt x="20" y="72"/>
                    <a:pt x="19" y="72"/>
                  </a:cubicBezTo>
                  <a:cubicBezTo>
                    <a:pt x="19" y="70"/>
                    <a:pt x="21" y="70"/>
                    <a:pt x="22" y="69"/>
                  </a:cubicBezTo>
                  <a:cubicBezTo>
                    <a:pt x="23" y="69"/>
                    <a:pt x="25" y="69"/>
                    <a:pt x="26" y="68"/>
                  </a:cubicBezTo>
                  <a:cubicBezTo>
                    <a:pt x="27" y="67"/>
                    <a:pt x="28" y="64"/>
                    <a:pt x="28" y="63"/>
                  </a:cubicBezTo>
                  <a:cubicBezTo>
                    <a:pt x="29" y="61"/>
                    <a:pt x="29" y="60"/>
                    <a:pt x="30" y="59"/>
                  </a:cubicBezTo>
                  <a:cubicBezTo>
                    <a:pt x="31" y="58"/>
                    <a:pt x="33" y="59"/>
                    <a:pt x="34" y="56"/>
                  </a:cubicBezTo>
                  <a:cubicBezTo>
                    <a:pt x="34" y="55"/>
                    <a:pt x="34" y="53"/>
                    <a:pt x="33" y="52"/>
                  </a:cubicBezTo>
                  <a:cubicBezTo>
                    <a:pt x="33" y="50"/>
                    <a:pt x="33" y="51"/>
                    <a:pt x="33" y="49"/>
                  </a:cubicBezTo>
                  <a:cubicBezTo>
                    <a:pt x="33" y="46"/>
                    <a:pt x="31" y="47"/>
                    <a:pt x="29" y="47"/>
                  </a:cubicBezTo>
                  <a:cubicBezTo>
                    <a:pt x="27" y="47"/>
                    <a:pt x="28" y="45"/>
                    <a:pt x="27" y="43"/>
                  </a:cubicBezTo>
                  <a:cubicBezTo>
                    <a:pt x="26" y="41"/>
                    <a:pt x="25" y="40"/>
                    <a:pt x="24" y="38"/>
                  </a:cubicBezTo>
                  <a:cubicBezTo>
                    <a:pt x="23" y="36"/>
                    <a:pt x="25" y="35"/>
                    <a:pt x="24" y="33"/>
                  </a:cubicBezTo>
                  <a:cubicBezTo>
                    <a:pt x="24" y="32"/>
                    <a:pt x="23" y="32"/>
                    <a:pt x="23" y="31"/>
                  </a:cubicBezTo>
                  <a:cubicBezTo>
                    <a:pt x="23" y="30"/>
                    <a:pt x="23" y="30"/>
                    <a:pt x="23" y="30"/>
                  </a:cubicBezTo>
                  <a:cubicBezTo>
                    <a:pt x="24" y="29"/>
                    <a:pt x="24" y="29"/>
                    <a:pt x="24" y="28"/>
                  </a:cubicBezTo>
                  <a:cubicBezTo>
                    <a:pt x="24" y="27"/>
                    <a:pt x="24" y="26"/>
                    <a:pt x="24" y="25"/>
                  </a:cubicBezTo>
                  <a:cubicBezTo>
                    <a:pt x="25" y="22"/>
                    <a:pt x="26" y="20"/>
                    <a:pt x="25" y="17"/>
                  </a:cubicBezTo>
                  <a:cubicBezTo>
                    <a:pt x="25" y="16"/>
                    <a:pt x="24" y="13"/>
                    <a:pt x="22" y="11"/>
                  </a:cubicBezTo>
                  <a:cubicBezTo>
                    <a:pt x="21" y="10"/>
                    <a:pt x="19" y="11"/>
                    <a:pt x="18" y="9"/>
                  </a:cubicBezTo>
                  <a:cubicBezTo>
                    <a:pt x="17" y="7"/>
                    <a:pt x="18" y="5"/>
                    <a:pt x="15" y="3"/>
                  </a:cubicBezTo>
                  <a:cubicBezTo>
                    <a:pt x="14" y="4"/>
                    <a:pt x="12" y="6"/>
                    <a:pt x="11" y="6"/>
                  </a:cubicBezTo>
                  <a:cubicBezTo>
                    <a:pt x="9" y="5"/>
                    <a:pt x="10" y="3"/>
                    <a:pt x="9" y="2"/>
                  </a:cubicBezTo>
                  <a:cubicBezTo>
                    <a:pt x="7" y="0"/>
                    <a:pt x="3" y="6"/>
                    <a:pt x="3" y="8"/>
                  </a:cubicBezTo>
                  <a:cubicBezTo>
                    <a:pt x="3" y="8"/>
                    <a:pt x="3" y="8"/>
                    <a:pt x="3" y="8"/>
                  </a:cubicBezTo>
                  <a:cubicBezTo>
                    <a:pt x="2" y="10"/>
                    <a:pt x="0" y="11"/>
                    <a:pt x="0" y="14"/>
                  </a:cubicBezTo>
                  <a:cubicBezTo>
                    <a:pt x="1" y="17"/>
                    <a:pt x="2" y="19"/>
                    <a:pt x="1" y="21"/>
                  </a:cubicBezTo>
                  <a:cubicBezTo>
                    <a:pt x="2" y="22"/>
                    <a:pt x="5" y="22"/>
                    <a:pt x="5" y="23"/>
                  </a:cubicBezTo>
                  <a:cubicBezTo>
                    <a:pt x="6" y="24"/>
                    <a:pt x="6" y="28"/>
                    <a:pt x="5" y="29"/>
                  </a:cubicBezTo>
                  <a:cubicBezTo>
                    <a:pt x="5" y="30"/>
                    <a:pt x="4" y="29"/>
                    <a:pt x="4" y="30"/>
                  </a:cubicBezTo>
                  <a:cubicBezTo>
                    <a:pt x="3" y="31"/>
                    <a:pt x="5" y="31"/>
                    <a:pt x="4" y="32"/>
                  </a:cubicBezTo>
                  <a:cubicBezTo>
                    <a:pt x="4" y="33"/>
                    <a:pt x="3" y="34"/>
                    <a:pt x="2" y="34"/>
                  </a:cubicBezTo>
                  <a:cubicBezTo>
                    <a:pt x="2" y="36"/>
                    <a:pt x="3" y="36"/>
                    <a:pt x="4" y="37"/>
                  </a:cubicBezTo>
                  <a:cubicBezTo>
                    <a:pt x="5" y="39"/>
                    <a:pt x="3" y="41"/>
                    <a:pt x="3" y="43"/>
                  </a:cubicBezTo>
                  <a:cubicBezTo>
                    <a:pt x="3" y="44"/>
                    <a:pt x="4" y="45"/>
                    <a:pt x="4" y="45"/>
                  </a:cubicBezTo>
                  <a:cubicBezTo>
                    <a:pt x="4" y="46"/>
                    <a:pt x="4" y="46"/>
                    <a:pt x="3" y="47"/>
                  </a:cubicBezTo>
                  <a:cubicBezTo>
                    <a:pt x="2" y="48"/>
                    <a:pt x="2" y="50"/>
                    <a:pt x="1" y="52"/>
                  </a:cubicBezTo>
                  <a:cubicBezTo>
                    <a:pt x="1" y="53"/>
                    <a:pt x="0" y="53"/>
                    <a:pt x="1" y="55"/>
                  </a:cubicBezTo>
                  <a:cubicBezTo>
                    <a:pt x="2" y="56"/>
                    <a:pt x="3" y="56"/>
                    <a:pt x="2" y="58"/>
                  </a:cubicBezTo>
                  <a:cubicBezTo>
                    <a:pt x="3" y="58"/>
                    <a:pt x="5" y="61"/>
                    <a:pt x="3" y="61"/>
                  </a:cubicBezTo>
                  <a:cubicBezTo>
                    <a:pt x="2" y="61"/>
                    <a:pt x="2" y="59"/>
                    <a:pt x="1" y="60"/>
                  </a:cubicBezTo>
                  <a:cubicBezTo>
                    <a:pt x="0" y="62"/>
                    <a:pt x="6" y="66"/>
                    <a:pt x="8" y="67"/>
                  </a:cubicBezTo>
                  <a:cubicBezTo>
                    <a:pt x="9" y="68"/>
                    <a:pt x="11" y="69"/>
                    <a:pt x="12" y="70"/>
                  </a:cubicBezTo>
                  <a:cubicBezTo>
                    <a:pt x="12" y="71"/>
                    <a:pt x="12" y="72"/>
                    <a:pt x="13" y="72"/>
                  </a:cubicBezTo>
                  <a:cubicBezTo>
                    <a:pt x="13" y="73"/>
                    <a:pt x="14" y="73"/>
                    <a:pt x="14" y="74"/>
                  </a:cubicBezTo>
                  <a:cubicBezTo>
                    <a:pt x="15" y="75"/>
                    <a:pt x="13" y="76"/>
                    <a:pt x="14" y="78"/>
                  </a:cubicBezTo>
                  <a:cubicBezTo>
                    <a:pt x="15" y="78"/>
                    <a:pt x="16" y="78"/>
                    <a:pt x="16" y="79"/>
                  </a:cubicBezTo>
                  <a:cubicBezTo>
                    <a:pt x="17" y="80"/>
                    <a:pt x="17" y="79"/>
                    <a:pt x="17" y="81"/>
                  </a:cubicBezTo>
                  <a:cubicBezTo>
                    <a:pt x="17" y="80"/>
                    <a:pt x="18" y="79"/>
                    <a:pt x="19" y="79"/>
                  </a:cubicBezTo>
                  <a:close/>
                </a:path>
              </a:pathLst>
            </a:custGeom>
            <a:solidFill>
              <a:srgbClr val="FAC132"/>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3" name="Freeform 24">
              <a:extLst>
                <a:ext uri="{FF2B5EF4-FFF2-40B4-BE49-F238E27FC236}">
                  <a16:creationId xmlns:a16="http://schemas.microsoft.com/office/drawing/2014/main" id="{E9FA01AB-CAC4-33B2-E181-6AEAEC11CF78}"/>
                </a:ext>
              </a:extLst>
            </p:cNvPr>
            <p:cNvSpPr>
              <a:spLocks noEditPoints="1"/>
            </p:cNvSpPr>
            <p:nvPr/>
          </p:nvSpPr>
          <p:spPr bwMode="auto">
            <a:xfrm>
              <a:off x="9263063" y="1708150"/>
              <a:ext cx="971550" cy="2233612"/>
            </a:xfrm>
            <a:custGeom>
              <a:avLst/>
              <a:gdLst>
                <a:gd name="T0" fmla="*/ 245 w 255"/>
                <a:gd name="T1" fmla="*/ 164 h 586"/>
                <a:gd name="T2" fmla="*/ 235 w 255"/>
                <a:gd name="T3" fmla="*/ 166 h 586"/>
                <a:gd name="T4" fmla="*/ 221 w 255"/>
                <a:gd name="T5" fmla="*/ 166 h 586"/>
                <a:gd name="T6" fmla="*/ 216 w 255"/>
                <a:gd name="T7" fmla="*/ 174 h 586"/>
                <a:gd name="T8" fmla="*/ 210 w 255"/>
                <a:gd name="T9" fmla="*/ 178 h 586"/>
                <a:gd name="T10" fmla="*/ 204 w 255"/>
                <a:gd name="T11" fmla="*/ 195 h 586"/>
                <a:gd name="T12" fmla="*/ 193 w 255"/>
                <a:gd name="T13" fmla="*/ 212 h 586"/>
                <a:gd name="T14" fmla="*/ 201 w 255"/>
                <a:gd name="T15" fmla="*/ 222 h 586"/>
                <a:gd name="T16" fmla="*/ 199 w 255"/>
                <a:gd name="T17" fmla="*/ 233 h 586"/>
                <a:gd name="T18" fmla="*/ 187 w 255"/>
                <a:gd name="T19" fmla="*/ 257 h 586"/>
                <a:gd name="T20" fmla="*/ 173 w 255"/>
                <a:gd name="T21" fmla="*/ 266 h 586"/>
                <a:gd name="T22" fmla="*/ 157 w 255"/>
                <a:gd name="T23" fmla="*/ 278 h 586"/>
                <a:gd name="T24" fmla="*/ 145 w 255"/>
                <a:gd name="T25" fmla="*/ 289 h 586"/>
                <a:gd name="T26" fmla="*/ 138 w 255"/>
                <a:gd name="T27" fmla="*/ 301 h 586"/>
                <a:gd name="T28" fmla="*/ 131 w 255"/>
                <a:gd name="T29" fmla="*/ 314 h 586"/>
                <a:gd name="T30" fmla="*/ 123 w 255"/>
                <a:gd name="T31" fmla="*/ 321 h 586"/>
                <a:gd name="T32" fmla="*/ 121 w 255"/>
                <a:gd name="T33" fmla="*/ 342 h 586"/>
                <a:gd name="T34" fmla="*/ 118 w 255"/>
                <a:gd name="T35" fmla="*/ 356 h 586"/>
                <a:gd name="T36" fmla="*/ 118 w 255"/>
                <a:gd name="T37" fmla="*/ 389 h 586"/>
                <a:gd name="T38" fmla="*/ 136 w 255"/>
                <a:gd name="T39" fmla="*/ 397 h 586"/>
                <a:gd name="T40" fmla="*/ 143 w 255"/>
                <a:gd name="T41" fmla="*/ 403 h 586"/>
                <a:gd name="T42" fmla="*/ 150 w 255"/>
                <a:gd name="T43" fmla="*/ 424 h 586"/>
                <a:gd name="T44" fmla="*/ 125 w 255"/>
                <a:gd name="T45" fmla="*/ 434 h 586"/>
                <a:gd name="T46" fmla="*/ 100 w 255"/>
                <a:gd name="T47" fmla="*/ 434 h 586"/>
                <a:gd name="T48" fmla="*/ 121 w 255"/>
                <a:gd name="T49" fmla="*/ 444 h 586"/>
                <a:gd name="T50" fmla="*/ 139 w 255"/>
                <a:gd name="T51" fmla="*/ 441 h 586"/>
                <a:gd name="T52" fmla="*/ 128 w 255"/>
                <a:gd name="T53" fmla="*/ 449 h 586"/>
                <a:gd name="T54" fmla="*/ 102 w 255"/>
                <a:gd name="T55" fmla="*/ 467 h 586"/>
                <a:gd name="T56" fmla="*/ 111 w 255"/>
                <a:gd name="T57" fmla="*/ 483 h 586"/>
                <a:gd name="T58" fmla="*/ 104 w 255"/>
                <a:gd name="T59" fmla="*/ 495 h 586"/>
                <a:gd name="T60" fmla="*/ 107 w 255"/>
                <a:gd name="T61" fmla="*/ 514 h 586"/>
                <a:gd name="T62" fmla="*/ 102 w 255"/>
                <a:gd name="T63" fmla="*/ 537 h 586"/>
                <a:gd name="T64" fmla="*/ 91 w 255"/>
                <a:gd name="T65" fmla="*/ 559 h 586"/>
                <a:gd name="T66" fmla="*/ 70 w 255"/>
                <a:gd name="T67" fmla="*/ 562 h 586"/>
                <a:gd name="T68" fmla="*/ 45 w 255"/>
                <a:gd name="T69" fmla="*/ 585 h 586"/>
                <a:gd name="T70" fmla="*/ 26 w 255"/>
                <a:gd name="T71" fmla="*/ 553 h 586"/>
                <a:gd name="T72" fmla="*/ 23 w 255"/>
                <a:gd name="T73" fmla="*/ 530 h 586"/>
                <a:gd name="T74" fmla="*/ 12 w 255"/>
                <a:gd name="T75" fmla="*/ 501 h 586"/>
                <a:gd name="T76" fmla="*/ 5 w 255"/>
                <a:gd name="T77" fmla="*/ 481 h 586"/>
                <a:gd name="T78" fmla="*/ 7 w 255"/>
                <a:gd name="T79" fmla="*/ 458 h 586"/>
                <a:gd name="T80" fmla="*/ 27 w 255"/>
                <a:gd name="T81" fmla="*/ 406 h 586"/>
                <a:gd name="T82" fmla="*/ 23 w 255"/>
                <a:gd name="T83" fmla="*/ 350 h 586"/>
                <a:gd name="T84" fmla="*/ 20 w 255"/>
                <a:gd name="T85" fmla="*/ 289 h 586"/>
                <a:gd name="T86" fmla="*/ 54 w 255"/>
                <a:gd name="T87" fmla="*/ 248 h 586"/>
                <a:gd name="T88" fmla="*/ 65 w 255"/>
                <a:gd name="T89" fmla="*/ 188 h 586"/>
                <a:gd name="T90" fmla="*/ 84 w 255"/>
                <a:gd name="T91" fmla="*/ 131 h 586"/>
                <a:gd name="T92" fmla="*/ 117 w 255"/>
                <a:gd name="T93" fmla="*/ 55 h 586"/>
                <a:gd name="T94" fmla="*/ 137 w 255"/>
                <a:gd name="T95" fmla="*/ 27 h 586"/>
                <a:gd name="T96" fmla="*/ 175 w 255"/>
                <a:gd name="T97" fmla="*/ 29 h 586"/>
                <a:gd name="T98" fmla="*/ 191 w 255"/>
                <a:gd name="T99" fmla="*/ 8 h 586"/>
                <a:gd name="T100" fmla="*/ 215 w 255"/>
                <a:gd name="T101" fmla="*/ 31 h 586"/>
                <a:gd name="T102" fmla="*/ 243 w 255"/>
                <a:gd name="T103" fmla="*/ 57 h 586"/>
                <a:gd name="T104" fmla="*/ 244 w 255"/>
                <a:gd name="T105" fmla="*/ 94 h 586"/>
                <a:gd name="T106" fmla="*/ 243 w 255"/>
                <a:gd name="T107" fmla="*/ 136 h 586"/>
                <a:gd name="T108" fmla="*/ 105 w 255"/>
                <a:gd name="T109" fmla="*/ 554 h 586"/>
                <a:gd name="T110" fmla="*/ 107 w 255"/>
                <a:gd name="T111" fmla="*/ 532 h 586"/>
                <a:gd name="T112" fmla="*/ 149 w 255"/>
                <a:gd name="T113" fmla="*/ 511 h 586"/>
                <a:gd name="T114" fmla="*/ 159 w 255"/>
                <a:gd name="T115" fmla="*/ 493 h 586"/>
                <a:gd name="T116" fmla="*/ 137 w 255"/>
                <a:gd name="T117" fmla="*/ 50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586">
                  <a:moveTo>
                    <a:pt x="254" y="163"/>
                  </a:moveTo>
                  <a:cubicBezTo>
                    <a:pt x="255" y="164"/>
                    <a:pt x="255" y="165"/>
                    <a:pt x="255" y="167"/>
                  </a:cubicBezTo>
                  <a:cubicBezTo>
                    <a:pt x="254" y="166"/>
                    <a:pt x="253" y="165"/>
                    <a:pt x="252" y="166"/>
                  </a:cubicBezTo>
                  <a:cubicBezTo>
                    <a:pt x="251" y="166"/>
                    <a:pt x="250" y="166"/>
                    <a:pt x="250" y="166"/>
                  </a:cubicBezTo>
                  <a:cubicBezTo>
                    <a:pt x="250" y="167"/>
                    <a:pt x="250" y="167"/>
                    <a:pt x="250" y="168"/>
                  </a:cubicBezTo>
                  <a:cubicBezTo>
                    <a:pt x="250" y="166"/>
                    <a:pt x="248" y="167"/>
                    <a:pt x="248" y="166"/>
                  </a:cubicBezTo>
                  <a:cubicBezTo>
                    <a:pt x="247" y="166"/>
                    <a:pt x="247" y="165"/>
                    <a:pt x="247" y="165"/>
                  </a:cubicBezTo>
                  <a:cubicBezTo>
                    <a:pt x="246" y="164"/>
                    <a:pt x="246" y="164"/>
                    <a:pt x="245" y="164"/>
                  </a:cubicBezTo>
                  <a:cubicBezTo>
                    <a:pt x="244" y="164"/>
                    <a:pt x="244" y="166"/>
                    <a:pt x="243" y="166"/>
                  </a:cubicBezTo>
                  <a:cubicBezTo>
                    <a:pt x="243" y="165"/>
                    <a:pt x="242" y="165"/>
                    <a:pt x="241" y="165"/>
                  </a:cubicBezTo>
                  <a:cubicBezTo>
                    <a:pt x="241" y="164"/>
                    <a:pt x="240" y="164"/>
                    <a:pt x="240" y="164"/>
                  </a:cubicBezTo>
                  <a:cubicBezTo>
                    <a:pt x="240" y="165"/>
                    <a:pt x="240" y="166"/>
                    <a:pt x="240" y="167"/>
                  </a:cubicBezTo>
                  <a:cubicBezTo>
                    <a:pt x="239" y="166"/>
                    <a:pt x="238" y="166"/>
                    <a:pt x="238" y="165"/>
                  </a:cubicBezTo>
                  <a:cubicBezTo>
                    <a:pt x="238" y="165"/>
                    <a:pt x="238" y="166"/>
                    <a:pt x="237" y="166"/>
                  </a:cubicBezTo>
                  <a:cubicBezTo>
                    <a:pt x="237" y="165"/>
                    <a:pt x="236" y="164"/>
                    <a:pt x="236" y="164"/>
                  </a:cubicBezTo>
                  <a:cubicBezTo>
                    <a:pt x="235" y="165"/>
                    <a:pt x="235" y="166"/>
                    <a:pt x="235" y="166"/>
                  </a:cubicBezTo>
                  <a:cubicBezTo>
                    <a:pt x="235" y="168"/>
                    <a:pt x="234" y="170"/>
                    <a:pt x="233" y="170"/>
                  </a:cubicBezTo>
                  <a:cubicBezTo>
                    <a:pt x="233" y="169"/>
                    <a:pt x="233" y="168"/>
                    <a:pt x="233" y="167"/>
                  </a:cubicBezTo>
                  <a:cubicBezTo>
                    <a:pt x="232" y="166"/>
                    <a:pt x="231" y="166"/>
                    <a:pt x="230" y="166"/>
                  </a:cubicBezTo>
                  <a:cubicBezTo>
                    <a:pt x="228" y="164"/>
                    <a:pt x="227" y="161"/>
                    <a:pt x="225" y="160"/>
                  </a:cubicBezTo>
                  <a:cubicBezTo>
                    <a:pt x="225" y="162"/>
                    <a:pt x="226" y="165"/>
                    <a:pt x="225" y="167"/>
                  </a:cubicBezTo>
                  <a:cubicBezTo>
                    <a:pt x="224" y="167"/>
                    <a:pt x="224" y="165"/>
                    <a:pt x="224" y="165"/>
                  </a:cubicBezTo>
                  <a:cubicBezTo>
                    <a:pt x="223" y="165"/>
                    <a:pt x="222" y="166"/>
                    <a:pt x="222" y="166"/>
                  </a:cubicBezTo>
                  <a:cubicBezTo>
                    <a:pt x="222" y="166"/>
                    <a:pt x="222" y="166"/>
                    <a:pt x="221" y="166"/>
                  </a:cubicBezTo>
                  <a:cubicBezTo>
                    <a:pt x="221" y="165"/>
                    <a:pt x="222" y="164"/>
                    <a:pt x="221" y="163"/>
                  </a:cubicBezTo>
                  <a:cubicBezTo>
                    <a:pt x="220" y="162"/>
                    <a:pt x="218" y="163"/>
                    <a:pt x="218" y="165"/>
                  </a:cubicBezTo>
                  <a:cubicBezTo>
                    <a:pt x="218" y="166"/>
                    <a:pt x="219" y="167"/>
                    <a:pt x="218" y="168"/>
                  </a:cubicBezTo>
                  <a:cubicBezTo>
                    <a:pt x="218" y="168"/>
                    <a:pt x="217" y="168"/>
                    <a:pt x="216" y="168"/>
                  </a:cubicBezTo>
                  <a:cubicBezTo>
                    <a:pt x="218" y="169"/>
                    <a:pt x="218" y="169"/>
                    <a:pt x="218" y="170"/>
                  </a:cubicBezTo>
                  <a:cubicBezTo>
                    <a:pt x="218" y="171"/>
                    <a:pt x="217" y="171"/>
                    <a:pt x="217" y="171"/>
                  </a:cubicBezTo>
                  <a:cubicBezTo>
                    <a:pt x="218" y="172"/>
                    <a:pt x="218" y="172"/>
                    <a:pt x="218" y="172"/>
                  </a:cubicBezTo>
                  <a:cubicBezTo>
                    <a:pt x="219" y="174"/>
                    <a:pt x="217" y="174"/>
                    <a:pt x="216" y="174"/>
                  </a:cubicBezTo>
                  <a:cubicBezTo>
                    <a:pt x="216" y="174"/>
                    <a:pt x="221" y="174"/>
                    <a:pt x="220" y="177"/>
                  </a:cubicBezTo>
                  <a:cubicBezTo>
                    <a:pt x="217" y="176"/>
                    <a:pt x="214" y="175"/>
                    <a:pt x="213" y="173"/>
                  </a:cubicBezTo>
                  <a:cubicBezTo>
                    <a:pt x="211" y="172"/>
                    <a:pt x="210" y="169"/>
                    <a:pt x="207" y="169"/>
                  </a:cubicBezTo>
                  <a:cubicBezTo>
                    <a:pt x="208" y="170"/>
                    <a:pt x="208" y="170"/>
                    <a:pt x="209" y="171"/>
                  </a:cubicBezTo>
                  <a:cubicBezTo>
                    <a:pt x="210" y="172"/>
                    <a:pt x="210" y="173"/>
                    <a:pt x="210" y="174"/>
                  </a:cubicBezTo>
                  <a:cubicBezTo>
                    <a:pt x="212" y="176"/>
                    <a:pt x="213" y="176"/>
                    <a:pt x="215" y="178"/>
                  </a:cubicBezTo>
                  <a:cubicBezTo>
                    <a:pt x="214" y="178"/>
                    <a:pt x="213" y="179"/>
                    <a:pt x="212" y="179"/>
                  </a:cubicBezTo>
                  <a:cubicBezTo>
                    <a:pt x="212" y="179"/>
                    <a:pt x="211" y="178"/>
                    <a:pt x="210" y="178"/>
                  </a:cubicBezTo>
                  <a:cubicBezTo>
                    <a:pt x="210" y="180"/>
                    <a:pt x="213" y="180"/>
                    <a:pt x="213" y="181"/>
                  </a:cubicBezTo>
                  <a:cubicBezTo>
                    <a:pt x="212" y="183"/>
                    <a:pt x="211" y="182"/>
                    <a:pt x="211" y="184"/>
                  </a:cubicBezTo>
                  <a:cubicBezTo>
                    <a:pt x="208" y="185"/>
                    <a:pt x="206" y="183"/>
                    <a:pt x="204" y="184"/>
                  </a:cubicBezTo>
                  <a:cubicBezTo>
                    <a:pt x="203" y="185"/>
                    <a:pt x="203" y="186"/>
                    <a:pt x="202" y="186"/>
                  </a:cubicBezTo>
                  <a:cubicBezTo>
                    <a:pt x="201" y="187"/>
                    <a:pt x="199" y="186"/>
                    <a:pt x="199" y="186"/>
                  </a:cubicBezTo>
                  <a:cubicBezTo>
                    <a:pt x="196" y="188"/>
                    <a:pt x="200" y="188"/>
                    <a:pt x="201" y="190"/>
                  </a:cubicBezTo>
                  <a:cubicBezTo>
                    <a:pt x="202" y="191"/>
                    <a:pt x="202" y="191"/>
                    <a:pt x="203" y="192"/>
                  </a:cubicBezTo>
                  <a:cubicBezTo>
                    <a:pt x="203" y="193"/>
                    <a:pt x="204" y="193"/>
                    <a:pt x="204" y="195"/>
                  </a:cubicBezTo>
                  <a:cubicBezTo>
                    <a:pt x="205" y="196"/>
                    <a:pt x="204" y="195"/>
                    <a:pt x="204" y="196"/>
                  </a:cubicBezTo>
                  <a:cubicBezTo>
                    <a:pt x="204" y="197"/>
                    <a:pt x="204" y="198"/>
                    <a:pt x="204" y="199"/>
                  </a:cubicBezTo>
                  <a:cubicBezTo>
                    <a:pt x="204" y="201"/>
                    <a:pt x="203" y="201"/>
                    <a:pt x="201" y="201"/>
                  </a:cubicBezTo>
                  <a:cubicBezTo>
                    <a:pt x="201" y="201"/>
                    <a:pt x="201" y="202"/>
                    <a:pt x="202" y="202"/>
                  </a:cubicBezTo>
                  <a:cubicBezTo>
                    <a:pt x="200" y="203"/>
                    <a:pt x="200" y="204"/>
                    <a:pt x="200" y="205"/>
                  </a:cubicBezTo>
                  <a:cubicBezTo>
                    <a:pt x="198" y="205"/>
                    <a:pt x="198" y="205"/>
                    <a:pt x="197" y="207"/>
                  </a:cubicBezTo>
                  <a:cubicBezTo>
                    <a:pt x="196" y="208"/>
                    <a:pt x="196" y="210"/>
                    <a:pt x="195" y="211"/>
                  </a:cubicBezTo>
                  <a:cubicBezTo>
                    <a:pt x="194" y="211"/>
                    <a:pt x="192" y="211"/>
                    <a:pt x="193" y="212"/>
                  </a:cubicBezTo>
                  <a:cubicBezTo>
                    <a:pt x="194" y="213"/>
                    <a:pt x="196" y="213"/>
                    <a:pt x="197" y="213"/>
                  </a:cubicBezTo>
                  <a:cubicBezTo>
                    <a:pt x="197" y="213"/>
                    <a:pt x="199" y="213"/>
                    <a:pt x="199" y="214"/>
                  </a:cubicBezTo>
                  <a:cubicBezTo>
                    <a:pt x="199" y="214"/>
                    <a:pt x="198" y="215"/>
                    <a:pt x="198" y="215"/>
                  </a:cubicBezTo>
                  <a:cubicBezTo>
                    <a:pt x="198" y="216"/>
                    <a:pt x="199" y="217"/>
                    <a:pt x="199" y="218"/>
                  </a:cubicBezTo>
                  <a:cubicBezTo>
                    <a:pt x="197" y="218"/>
                    <a:pt x="196" y="216"/>
                    <a:pt x="196" y="215"/>
                  </a:cubicBezTo>
                  <a:cubicBezTo>
                    <a:pt x="193" y="217"/>
                    <a:pt x="196" y="219"/>
                    <a:pt x="197" y="220"/>
                  </a:cubicBezTo>
                  <a:cubicBezTo>
                    <a:pt x="198" y="221"/>
                    <a:pt x="198" y="221"/>
                    <a:pt x="199" y="223"/>
                  </a:cubicBezTo>
                  <a:cubicBezTo>
                    <a:pt x="200" y="222"/>
                    <a:pt x="200" y="221"/>
                    <a:pt x="201" y="222"/>
                  </a:cubicBezTo>
                  <a:cubicBezTo>
                    <a:pt x="202" y="222"/>
                    <a:pt x="203" y="224"/>
                    <a:pt x="202" y="224"/>
                  </a:cubicBezTo>
                  <a:cubicBezTo>
                    <a:pt x="202" y="225"/>
                    <a:pt x="201" y="225"/>
                    <a:pt x="201" y="225"/>
                  </a:cubicBezTo>
                  <a:cubicBezTo>
                    <a:pt x="200" y="226"/>
                    <a:pt x="201" y="225"/>
                    <a:pt x="201" y="226"/>
                  </a:cubicBezTo>
                  <a:cubicBezTo>
                    <a:pt x="202" y="226"/>
                    <a:pt x="202" y="225"/>
                    <a:pt x="203" y="226"/>
                  </a:cubicBezTo>
                  <a:cubicBezTo>
                    <a:pt x="203" y="227"/>
                    <a:pt x="202" y="228"/>
                    <a:pt x="203" y="228"/>
                  </a:cubicBezTo>
                  <a:cubicBezTo>
                    <a:pt x="203" y="228"/>
                    <a:pt x="203" y="228"/>
                    <a:pt x="204" y="227"/>
                  </a:cubicBezTo>
                  <a:cubicBezTo>
                    <a:pt x="206" y="227"/>
                    <a:pt x="202" y="231"/>
                    <a:pt x="202" y="231"/>
                  </a:cubicBezTo>
                  <a:cubicBezTo>
                    <a:pt x="201" y="233"/>
                    <a:pt x="200" y="236"/>
                    <a:pt x="199" y="233"/>
                  </a:cubicBezTo>
                  <a:cubicBezTo>
                    <a:pt x="198" y="233"/>
                    <a:pt x="199" y="234"/>
                    <a:pt x="198" y="234"/>
                  </a:cubicBezTo>
                  <a:cubicBezTo>
                    <a:pt x="198" y="235"/>
                    <a:pt x="197" y="235"/>
                    <a:pt x="197" y="236"/>
                  </a:cubicBezTo>
                  <a:cubicBezTo>
                    <a:pt x="196" y="237"/>
                    <a:pt x="196" y="238"/>
                    <a:pt x="195" y="238"/>
                  </a:cubicBezTo>
                  <a:cubicBezTo>
                    <a:pt x="194" y="239"/>
                    <a:pt x="194" y="240"/>
                    <a:pt x="193" y="241"/>
                  </a:cubicBezTo>
                  <a:cubicBezTo>
                    <a:pt x="192" y="242"/>
                    <a:pt x="191" y="243"/>
                    <a:pt x="191" y="245"/>
                  </a:cubicBezTo>
                  <a:cubicBezTo>
                    <a:pt x="190" y="248"/>
                    <a:pt x="189" y="251"/>
                    <a:pt x="188" y="253"/>
                  </a:cubicBezTo>
                  <a:cubicBezTo>
                    <a:pt x="187" y="254"/>
                    <a:pt x="187" y="255"/>
                    <a:pt x="187" y="256"/>
                  </a:cubicBezTo>
                  <a:cubicBezTo>
                    <a:pt x="187" y="257"/>
                    <a:pt x="187" y="257"/>
                    <a:pt x="187" y="257"/>
                  </a:cubicBezTo>
                  <a:cubicBezTo>
                    <a:pt x="186" y="258"/>
                    <a:pt x="186" y="257"/>
                    <a:pt x="186" y="257"/>
                  </a:cubicBezTo>
                  <a:cubicBezTo>
                    <a:pt x="184" y="257"/>
                    <a:pt x="184" y="258"/>
                    <a:pt x="184" y="258"/>
                  </a:cubicBezTo>
                  <a:cubicBezTo>
                    <a:pt x="183" y="258"/>
                    <a:pt x="182" y="257"/>
                    <a:pt x="181" y="259"/>
                  </a:cubicBezTo>
                  <a:cubicBezTo>
                    <a:pt x="181" y="260"/>
                    <a:pt x="182" y="264"/>
                    <a:pt x="180" y="262"/>
                  </a:cubicBezTo>
                  <a:cubicBezTo>
                    <a:pt x="179" y="261"/>
                    <a:pt x="180" y="260"/>
                    <a:pt x="179" y="260"/>
                  </a:cubicBezTo>
                  <a:cubicBezTo>
                    <a:pt x="178" y="261"/>
                    <a:pt x="178" y="262"/>
                    <a:pt x="178" y="263"/>
                  </a:cubicBezTo>
                  <a:cubicBezTo>
                    <a:pt x="177" y="264"/>
                    <a:pt x="177" y="264"/>
                    <a:pt x="175" y="263"/>
                  </a:cubicBezTo>
                  <a:cubicBezTo>
                    <a:pt x="174" y="263"/>
                    <a:pt x="172" y="264"/>
                    <a:pt x="173" y="266"/>
                  </a:cubicBezTo>
                  <a:cubicBezTo>
                    <a:pt x="172" y="264"/>
                    <a:pt x="170" y="267"/>
                    <a:pt x="169" y="268"/>
                  </a:cubicBezTo>
                  <a:cubicBezTo>
                    <a:pt x="168" y="271"/>
                    <a:pt x="167" y="276"/>
                    <a:pt x="165" y="271"/>
                  </a:cubicBezTo>
                  <a:cubicBezTo>
                    <a:pt x="165" y="270"/>
                    <a:pt x="164" y="267"/>
                    <a:pt x="162" y="267"/>
                  </a:cubicBezTo>
                  <a:cubicBezTo>
                    <a:pt x="161" y="268"/>
                    <a:pt x="164" y="273"/>
                    <a:pt x="164" y="274"/>
                  </a:cubicBezTo>
                  <a:cubicBezTo>
                    <a:pt x="162" y="274"/>
                    <a:pt x="161" y="272"/>
                    <a:pt x="160" y="273"/>
                  </a:cubicBezTo>
                  <a:cubicBezTo>
                    <a:pt x="160" y="273"/>
                    <a:pt x="159" y="272"/>
                    <a:pt x="159" y="272"/>
                  </a:cubicBezTo>
                  <a:cubicBezTo>
                    <a:pt x="157" y="273"/>
                    <a:pt x="160" y="276"/>
                    <a:pt x="159" y="277"/>
                  </a:cubicBezTo>
                  <a:cubicBezTo>
                    <a:pt x="158" y="278"/>
                    <a:pt x="158" y="278"/>
                    <a:pt x="157" y="278"/>
                  </a:cubicBezTo>
                  <a:cubicBezTo>
                    <a:pt x="156" y="279"/>
                    <a:pt x="156" y="281"/>
                    <a:pt x="156" y="282"/>
                  </a:cubicBezTo>
                  <a:cubicBezTo>
                    <a:pt x="154" y="282"/>
                    <a:pt x="155" y="285"/>
                    <a:pt x="154" y="284"/>
                  </a:cubicBezTo>
                  <a:cubicBezTo>
                    <a:pt x="152" y="284"/>
                    <a:pt x="153" y="281"/>
                    <a:pt x="151" y="281"/>
                  </a:cubicBezTo>
                  <a:cubicBezTo>
                    <a:pt x="149" y="281"/>
                    <a:pt x="148" y="282"/>
                    <a:pt x="149" y="283"/>
                  </a:cubicBezTo>
                  <a:cubicBezTo>
                    <a:pt x="150" y="283"/>
                    <a:pt x="153" y="283"/>
                    <a:pt x="151" y="284"/>
                  </a:cubicBezTo>
                  <a:cubicBezTo>
                    <a:pt x="150" y="285"/>
                    <a:pt x="148" y="283"/>
                    <a:pt x="147" y="284"/>
                  </a:cubicBezTo>
                  <a:cubicBezTo>
                    <a:pt x="146" y="284"/>
                    <a:pt x="146" y="286"/>
                    <a:pt x="146" y="287"/>
                  </a:cubicBezTo>
                  <a:cubicBezTo>
                    <a:pt x="146" y="287"/>
                    <a:pt x="145" y="288"/>
                    <a:pt x="145" y="289"/>
                  </a:cubicBezTo>
                  <a:cubicBezTo>
                    <a:pt x="144" y="290"/>
                    <a:pt x="144" y="290"/>
                    <a:pt x="143" y="291"/>
                  </a:cubicBezTo>
                  <a:cubicBezTo>
                    <a:pt x="142" y="291"/>
                    <a:pt x="141" y="291"/>
                    <a:pt x="140" y="292"/>
                  </a:cubicBezTo>
                  <a:cubicBezTo>
                    <a:pt x="141" y="292"/>
                    <a:pt x="143" y="293"/>
                    <a:pt x="145" y="293"/>
                  </a:cubicBezTo>
                  <a:cubicBezTo>
                    <a:pt x="144" y="295"/>
                    <a:pt x="140" y="293"/>
                    <a:pt x="142" y="296"/>
                  </a:cubicBezTo>
                  <a:cubicBezTo>
                    <a:pt x="143" y="297"/>
                    <a:pt x="145" y="297"/>
                    <a:pt x="144" y="298"/>
                  </a:cubicBezTo>
                  <a:cubicBezTo>
                    <a:pt x="143" y="299"/>
                    <a:pt x="141" y="300"/>
                    <a:pt x="141" y="300"/>
                  </a:cubicBezTo>
                  <a:cubicBezTo>
                    <a:pt x="140" y="300"/>
                    <a:pt x="140" y="298"/>
                    <a:pt x="139" y="298"/>
                  </a:cubicBezTo>
                  <a:cubicBezTo>
                    <a:pt x="138" y="298"/>
                    <a:pt x="138" y="300"/>
                    <a:pt x="138" y="301"/>
                  </a:cubicBezTo>
                  <a:cubicBezTo>
                    <a:pt x="137" y="303"/>
                    <a:pt x="136" y="300"/>
                    <a:pt x="135" y="299"/>
                  </a:cubicBezTo>
                  <a:cubicBezTo>
                    <a:pt x="132" y="301"/>
                    <a:pt x="131" y="294"/>
                    <a:pt x="129" y="293"/>
                  </a:cubicBezTo>
                  <a:cubicBezTo>
                    <a:pt x="128" y="295"/>
                    <a:pt x="130" y="298"/>
                    <a:pt x="132" y="300"/>
                  </a:cubicBezTo>
                  <a:cubicBezTo>
                    <a:pt x="133" y="301"/>
                    <a:pt x="135" y="304"/>
                    <a:pt x="134" y="306"/>
                  </a:cubicBezTo>
                  <a:cubicBezTo>
                    <a:pt x="134" y="306"/>
                    <a:pt x="133" y="306"/>
                    <a:pt x="133" y="307"/>
                  </a:cubicBezTo>
                  <a:cubicBezTo>
                    <a:pt x="132" y="308"/>
                    <a:pt x="133" y="308"/>
                    <a:pt x="133" y="309"/>
                  </a:cubicBezTo>
                  <a:cubicBezTo>
                    <a:pt x="134" y="310"/>
                    <a:pt x="134" y="310"/>
                    <a:pt x="133" y="311"/>
                  </a:cubicBezTo>
                  <a:cubicBezTo>
                    <a:pt x="132" y="312"/>
                    <a:pt x="132" y="313"/>
                    <a:pt x="131" y="314"/>
                  </a:cubicBezTo>
                  <a:cubicBezTo>
                    <a:pt x="130" y="314"/>
                    <a:pt x="130" y="313"/>
                    <a:pt x="129" y="314"/>
                  </a:cubicBezTo>
                  <a:cubicBezTo>
                    <a:pt x="128" y="314"/>
                    <a:pt x="128" y="314"/>
                    <a:pt x="128" y="315"/>
                  </a:cubicBezTo>
                  <a:cubicBezTo>
                    <a:pt x="127" y="315"/>
                    <a:pt x="128" y="316"/>
                    <a:pt x="127" y="316"/>
                  </a:cubicBezTo>
                  <a:cubicBezTo>
                    <a:pt x="127" y="316"/>
                    <a:pt x="126" y="316"/>
                    <a:pt x="126" y="315"/>
                  </a:cubicBezTo>
                  <a:cubicBezTo>
                    <a:pt x="125" y="315"/>
                    <a:pt x="124" y="313"/>
                    <a:pt x="123" y="313"/>
                  </a:cubicBezTo>
                  <a:cubicBezTo>
                    <a:pt x="120" y="313"/>
                    <a:pt x="121" y="314"/>
                    <a:pt x="121" y="315"/>
                  </a:cubicBezTo>
                  <a:cubicBezTo>
                    <a:pt x="122" y="317"/>
                    <a:pt x="121" y="319"/>
                    <a:pt x="122" y="321"/>
                  </a:cubicBezTo>
                  <a:cubicBezTo>
                    <a:pt x="122" y="321"/>
                    <a:pt x="123" y="321"/>
                    <a:pt x="123" y="321"/>
                  </a:cubicBezTo>
                  <a:cubicBezTo>
                    <a:pt x="123" y="322"/>
                    <a:pt x="123" y="323"/>
                    <a:pt x="123" y="323"/>
                  </a:cubicBezTo>
                  <a:cubicBezTo>
                    <a:pt x="124" y="324"/>
                    <a:pt x="126" y="324"/>
                    <a:pt x="126" y="325"/>
                  </a:cubicBezTo>
                  <a:cubicBezTo>
                    <a:pt x="126" y="326"/>
                    <a:pt x="125" y="326"/>
                    <a:pt x="125" y="327"/>
                  </a:cubicBezTo>
                  <a:cubicBezTo>
                    <a:pt x="124" y="328"/>
                    <a:pt x="124" y="328"/>
                    <a:pt x="124" y="329"/>
                  </a:cubicBezTo>
                  <a:cubicBezTo>
                    <a:pt x="124" y="331"/>
                    <a:pt x="124" y="333"/>
                    <a:pt x="123" y="335"/>
                  </a:cubicBezTo>
                  <a:cubicBezTo>
                    <a:pt x="122" y="336"/>
                    <a:pt x="121" y="336"/>
                    <a:pt x="121" y="337"/>
                  </a:cubicBezTo>
                  <a:cubicBezTo>
                    <a:pt x="121" y="339"/>
                    <a:pt x="121" y="338"/>
                    <a:pt x="121" y="340"/>
                  </a:cubicBezTo>
                  <a:cubicBezTo>
                    <a:pt x="121" y="340"/>
                    <a:pt x="121" y="341"/>
                    <a:pt x="121" y="342"/>
                  </a:cubicBezTo>
                  <a:cubicBezTo>
                    <a:pt x="121" y="342"/>
                    <a:pt x="122" y="342"/>
                    <a:pt x="122" y="342"/>
                  </a:cubicBezTo>
                  <a:cubicBezTo>
                    <a:pt x="122" y="343"/>
                    <a:pt x="122" y="344"/>
                    <a:pt x="122" y="344"/>
                  </a:cubicBezTo>
                  <a:cubicBezTo>
                    <a:pt x="122" y="346"/>
                    <a:pt x="123" y="345"/>
                    <a:pt x="124" y="347"/>
                  </a:cubicBezTo>
                  <a:cubicBezTo>
                    <a:pt x="125" y="348"/>
                    <a:pt x="124" y="350"/>
                    <a:pt x="123" y="349"/>
                  </a:cubicBezTo>
                  <a:cubicBezTo>
                    <a:pt x="122" y="349"/>
                    <a:pt x="121" y="346"/>
                    <a:pt x="120" y="346"/>
                  </a:cubicBezTo>
                  <a:cubicBezTo>
                    <a:pt x="118" y="346"/>
                    <a:pt x="120" y="348"/>
                    <a:pt x="119" y="349"/>
                  </a:cubicBezTo>
                  <a:cubicBezTo>
                    <a:pt x="117" y="349"/>
                    <a:pt x="119" y="353"/>
                    <a:pt x="117" y="351"/>
                  </a:cubicBezTo>
                  <a:cubicBezTo>
                    <a:pt x="115" y="353"/>
                    <a:pt x="117" y="354"/>
                    <a:pt x="118" y="356"/>
                  </a:cubicBezTo>
                  <a:cubicBezTo>
                    <a:pt x="119" y="358"/>
                    <a:pt x="116" y="359"/>
                    <a:pt x="118" y="361"/>
                  </a:cubicBezTo>
                  <a:cubicBezTo>
                    <a:pt x="120" y="363"/>
                    <a:pt x="118" y="363"/>
                    <a:pt x="118" y="366"/>
                  </a:cubicBezTo>
                  <a:cubicBezTo>
                    <a:pt x="118" y="366"/>
                    <a:pt x="118" y="367"/>
                    <a:pt x="118" y="368"/>
                  </a:cubicBezTo>
                  <a:cubicBezTo>
                    <a:pt x="118" y="369"/>
                    <a:pt x="117" y="370"/>
                    <a:pt x="118" y="371"/>
                  </a:cubicBezTo>
                  <a:cubicBezTo>
                    <a:pt x="118" y="373"/>
                    <a:pt x="118" y="374"/>
                    <a:pt x="118" y="376"/>
                  </a:cubicBezTo>
                  <a:cubicBezTo>
                    <a:pt x="118" y="378"/>
                    <a:pt x="119" y="379"/>
                    <a:pt x="120" y="381"/>
                  </a:cubicBezTo>
                  <a:cubicBezTo>
                    <a:pt x="120" y="382"/>
                    <a:pt x="121" y="385"/>
                    <a:pt x="120" y="386"/>
                  </a:cubicBezTo>
                  <a:cubicBezTo>
                    <a:pt x="120" y="387"/>
                    <a:pt x="118" y="387"/>
                    <a:pt x="118" y="389"/>
                  </a:cubicBezTo>
                  <a:cubicBezTo>
                    <a:pt x="118" y="390"/>
                    <a:pt x="121" y="391"/>
                    <a:pt x="122" y="391"/>
                  </a:cubicBezTo>
                  <a:cubicBezTo>
                    <a:pt x="123" y="391"/>
                    <a:pt x="124" y="389"/>
                    <a:pt x="126" y="391"/>
                  </a:cubicBezTo>
                  <a:cubicBezTo>
                    <a:pt x="128" y="392"/>
                    <a:pt x="127" y="393"/>
                    <a:pt x="127" y="394"/>
                  </a:cubicBezTo>
                  <a:cubicBezTo>
                    <a:pt x="127" y="396"/>
                    <a:pt x="128" y="397"/>
                    <a:pt x="129" y="396"/>
                  </a:cubicBezTo>
                  <a:cubicBezTo>
                    <a:pt x="130" y="395"/>
                    <a:pt x="129" y="393"/>
                    <a:pt x="130" y="392"/>
                  </a:cubicBezTo>
                  <a:cubicBezTo>
                    <a:pt x="132" y="391"/>
                    <a:pt x="133" y="392"/>
                    <a:pt x="134" y="393"/>
                  </a:cubicBezTo>
                  <a:cubicBezTo>
                    <a:pt x="134" y="394"/>
                    <a:pt x="133" y="395"/>
                    <a:pt x="134" y="396"/>
                  </a:cubicBezTo>
                  <a:cubicBezTo>
                    <a:pt x="134" y="396"/>
                    <a:pt x="135" y="397"/>
                    <a:pt x="136" y="397"/>
                  </a:cubicBezTo>
                  <a:cubicBezTo>
                    <a:pt x="137" y="398"/>
                    <a:pt x="137" y="399"/>
                    <a:pt x="138" y="400"/>
                  </a:cubicBezTo>
                  <a:cubicBezTo>
                    <a:pt x="138" y="400"/>
                    <a:pt x="138" y="400"/>
                    <a:pt x="138" y="401"/>
                  </a:cubicBezTo>
                  <a:cubicBezTo>
                    <a:pt x="138" y="401"/>
                    <a:pt x="138" y="402"/>
                    <a:pt x="138" y="402"/>
                  </a:cubicBezTo>
                  <a:cubicBezTo>
                    <a:pt x="141" y="403"/>
                    <a:pt x="141" y="400"/>
                    <a:pt x="141" y="399"/>
                  </a:cubicBezTo>
                  <a:cubicBezTo>
                    <a:pt x="141" y="397"/>
                    <a:pt x="141" y="394"/>
                    <a:pt x="142" y="396"/>
                  </a:cubicBezTo>
                  <a:cubicBezTo>
                    <a:pt x="143" y="398"/>
                    <a:pt x="143" y="400"/>
                    <a:pt x="144" y="401"/>
                  </a:cubicBezTo>
                  <a:cubicBezTo>
                    <a:pt x="144" y="402"/>
                    <a:pt x="145" y="402"/>
                    <a:pt x="145" y="403"/>
                  </a:cubicBezTo>
                  <a:cubicBezTo>
                    <a:pt x="145" y="404"/>
                    <a:pt x="144" y="403"/>
                    <a:pt x="143" y="403"/>
                  </a:cubicBezTo>
                  <a:cubicBezTo>
                    <a:pt x="142" y="405"/>
                    <a:pt x="146" y="405"/>
                    <a:pt x="145" y="406"/>
                  </a:cubicBezTo>
                  <a:cubicBezTo>
                    <a:pt x="145" y="407"/>
                    <a:pt x="142" y="405"/>
                    <a:pt x="143" y="408"/>
                  </a:cubicBezTo>
                  <a:cubicBezTo>
                    <a:pt x="143" y="408"/>
                    <a:pt x="144" y="408"/>
                    <a:pt x="145" y="409"/>
                  </a:cubicBezTo>
                  <a:cubicBezTo>
                    <a:pt x="145" y="410"/>
                    <a:pt x="145" y="411"/>
                    <a:pt x="145" y="411"/>
                  </a:cubicBezTo>
                  <a:cubicBezTo>
                    <a:pt x="146" y="413"/>
                    <a:pt x="146" y="411"/>
                    <a:pt x="147" y="410"/>
                  </a:cubicBezTo>
                  <a:cubicBezTo>
                    <a:pt x="150" y="410"/>
                    <a:pt x="150" y="417"/>
                    <a:pt x="153" y="419"/>
                  </a:cubicBezTo>
                  <a:cubicBezTo>
                    <a:pt x="154" y="420"/>
                    <a:pt x="156" y="421"/>
                    <a:pt x="154" y="422"/>
                  </a:cubicBezTo>
                  <a:cubicBezTo>
                    <a:pt x="152" y="423"/>
                    <a:pt x="150" y="422"/>
                    <a:pt x="150" y="424"/>
                  </a:cubicBezTo>
                  <a:cubicBezTo>
                    <a:pt x="150" y="426"/>
                    <a:pt x="154" y="423"/>
                    <a:pt x="155" y="424"/>
                  </a:cubicBezTo>
                  <a:cubicBezTo>
                    <a:pt x="156" y="426"/>
                    <a:pt x="152" y="426"/>
                    <a:pt x="151" y="426"/>
                  </a:cubicBezTo>
                  <a:cubicBezTo>
                    <a:pt x="149" y="427"/>
                    <a:pt x="148" y="429"/>
                    <a:pt x="147" y="430"/>
                  </a:cubicBezTo>
                  <a:cubicBezTo>
                    <a:pt x="145" y="431"/>
                    <a:pt x="144" y="434"/>
                    <a:pt x="142" y="435"/>
                  </a:cubicBezTo>
                  <a:cubicBezTo>
                    <a:pt x="140" y="436"/>
                    <a:pt x="140" y="437"/>
                    <a:pt x="139" y="438"/>
                  </a:cubicBezTo>
                  <a:cubicBezTo>
                    <a:pt x="138" y="439"/>
                    <a:pt x="136" y="440"/>
                    <a:pt x="134" y="440"/>
                  </a:cubicBezTo>
                  <a:cubicBezTo>
                    <a:pt x="130" y="440"/>
                    <a:pt x="130" y="436"/>
                    <a:pt x="127" y="434"/>
                  </a:cubicBezTo>
                  <a:cubicBezTo>
                    <a:pt x="126" y="434"/>
                    <a:pt x="126" y="434"/>
                    <a:pt x="125" y="434"/>
                  </a:cubicBezTo>
                  <a:cubicBezTo>
                    <a:pt x="125" y="434"/>
                    <a:pt x="124" y="433"/>
                    <a:pt x="124" y="433"/>
                  </a:cubicBezTo>
                  <a:cubicBezTo>
                    <a:pt x="122" y="432"/>
                    <a:pt x="122" y="434"/>
                    <a:pt x="120" y="434"/>
                  </a:cubicBezTo>
                  <a:cubicBezTo>
                    <a:pt x="119" y="434"/>
                    <a:pt x="117" y="434"/>
                    <a:pt x="116" y="433"/>
                  </a:cubicBezTo>
                  <a:cubicBezTo>
                    <a:pt x="114" y="431"/>
                    <a:pt x="115" y="431"/>
                    <a:pt x="113" y="432"/>
                  </a:cubicBezTo>
                  <a:cubicBezTo>
                    <a:pt x="111" y="429"/>
                    <a:pt x="110" y="433"/>
                    <a:pt x="108" y="432"/>
                  </a:cubicBezTo>
                  <a:cubicBezTo>
                    <a:pt x="106" y="432"/>
                    <a:pt x="104" y="428"/>
                    <a:pt x="104" y="432"/>
                  </a:cubicBezTo>
                  <a:cubicBezTo>
                    <a:pt x="104" y="433"/>
                    <a:pt x="104" y="433"/>
                    <a:pt x="103" y="434"/>
                  </a:cubicBezTo>
                  <a:cubicBezTo>
                    <a:pt x="103" y="434"/>
                    <a:pt x="101" y="434"/>
                    <a:pt x="100" y="434"/>
                  </a:cubicBezTo>
                  <a:cubicBezTo>
                    <a:pt x="99" y="434"/>
                    <a:pt x="96" y="433"/>
                    <a:pt x="95" y="434"/>
                  </a:cubicBezTo>
                  <a:cubicBezTo>
                    <a:pt x="93" y="435"/>
                    <a:pt x="99" y="436"/>
                    <a:pt x="100" y="436"/>
                  </a:cubicBezTo>
                  <a:cubicBezTo>
                    <a:pt x="102" y="437"/>
                    <a:pt x="105" y="435"/>
                    <a:pt x="108" y="437"/>
                  </a:cubicBezTo>
                  <a:cubicBezTo>
                    <a:pt x="108" y="437"/>
                    <a:pt x="111" y="441"/>
                    <a:pt x="112" y="439"/>
                  </a:cubicBezTo>
                  <a:cubicBezTo>
                    <a:pt x="112" y="437"/>
                    <a:pt x="109" y="437"/>
                    <a:pt x="109" y="435"/>
                  </a:cubicBezTo>
                  <a:cubicBezTo>
                    <a:pt x="112" y="434"/>
                    <a:pt x="114" y="438"/>
                    <a:pt x="116" y="439"/>
                  </a:cubicBezTo>
                  <a:cubicBezTo>
                    <a:pt x="117" y="440"/>
                    <a:pt x="118" y="440"/>
                    <a:pt x="119" y="441"/>
                  </a:cubicBezTo>
                  <a:cubicBezTo>
                    <a:pt x="120" y="441"/>
                    <a:pt x="120" y="443"/>
                    <a:pt x="121" y="444"/>
                  </a:cubicBezTo>
                  <a:cubicBezTo>
                    <a:pt x="122" y="443"/>
                    <a:pt x="121" y="442"/>
                    <a:pt x="123" y="442"/>
                  </a:cubicBezTo>
                  <a:cubicBezTo>
                    <a:pt x="124" y="442"/>
                    <a:pt x="124" y="444"/>
                    <a:pt x="126" y="444"/>
                  </a:cubicBezTo>
                  <a:cubicBezTo>
                    <a:pt x="127" y="444"/>
                    <a:pt x="127" y="443"/>
                    <a:pt x="128" y="443"/>
                  </a:cubicBezTo>
                  <a:cubicBezTo>
                    <a:pt x="130" y="444"/>
                    <a:pt x="130" y="444"/>
                    <a:pt x="131" y="443"/>
                  </a:cubicBezTo>
                  <a:cubicBezTo>
                    <a:pt x="132" y="442"/>
                    <a:pt x="132" y="442"/>
                    <a:pt x="133" y="441"/>
                  </a:cubicBezTo>
                  <a:cubicBezTo>
                    <a:pt x="134" y="441"/>
                    <a:pt x="135" y="441"/>
                    <a:pt x="136" y="441"/>
                  </a:cubicBezTo>
                  <a:cubicBezTo>
                    <a:pt x="137" y="441"/>
                    <a:pt x="137" y="442"/>
                    <a:pt x="137" y="442"/>
                  </a:cubicBezTo>
                  <a:cubicBezTo>
                    <a:pt x="138" y="442"/>
                    <a:pt x="138" y="441"/>
                    <a:pt x="139" y="441"/>
                  </a:cubicBezTo>
                  <a:cubicBezTo>
                    <a:pt x="139" y="442"/>
                    <a:pt x="139" y="443"/>
                    <a:pt x="139" y="444"/>
                  </a:cubicBezTo>
                  <a:cubicBezTo>
                    <a:pt x="140" y="445"/>
                    <a:pt x="141" y="445"/>
                    <a:pt x="141" y="446"/>
                  </a:cubicBezTo>
                  <a:cubicBezTo>
                    <a:pt x="142" y="448"/>
                    <a:pt x="141" y="449"/>
                    <a:pt x="140" y="450"/>
                  </a:cubicBezTo>
                  <a:cubicBezTo>
                    <a:pt x="139" y="450"/>
                    <a:pt x="137" y="450"/>
                    <a:pt x="136" y="452"/>
                  </a:cubicBezTo>
                  <a:cubicBezTo>
                    <a:pt x="135" y="452"/>
                    <a:pt x="134" y="454"/>
                    <a:pt x="133" y="454"/>
                  </a:cubicBezTo>
                  <a:cubicBezTo>
                    <a:pt x="133" y="455"/>
                    <a:pt x="133" y="457"/>
                    <a:pt x="131" y="457"/>
                  </a:cubicBezTo>
                  <a:cubicBezTo>
                    <a:pt x="130" y="457"/>
                    <a:pt x="130" y="456"/>
                    <a:pt x="130" y="455"/>
                  </a:cubicBezTo>
                  <a:cubicBezTo>
                    <a:pt x="129" y="453"/>
                    <a:pt x="130" y="450"/>
                    <a:pt x="128" y="449"/>
                  </a:cubicBezTo>
                  <a:cubicBezTo>
                    <a:pt x="126" y="450"/>
                    <a:pt x="126" y="453"/>
                    <a:pt x="126" y="455"/>
                  </a:cubicBezTo>
                  <a:cubicBezTo>
                    <a:pt x="126" y="455"/>
                    <a:pt x="127" y="456"/>
                    <a:pt x="127" y="457"/>
                  </a:cubicBezTo>
                  <a:cubicBezTo>
                    <a:pt x="126" y="459"/>
                    <a:pt x="126" y="458"/>
                    <a:pt x="125" y="459"/>
                  </a:cubicBezTo>
                  <a:cubicBezTo>
                    <a:pt x="123" y="461"/>
                    <a:pt x="120" y="466"/>
                    <a:pt x="116" y="463"/>
                  </a:cubicBezTo>
                  <a:cubicBezTo>
                    <a:pt x="115" y="464"/>
                    <a:pt x="116" y="465"/>
                    <a:pt x="116" y="466"/>
                  </a:cubicBezTo>
                  <a:cubicBezTo>
                    <a:pt x="115" y="467"/>
                    <a:pt x="115" y="467"/>
                    <a:pt x="114" y="467"/>
                  </a:cubicBezTo>
                  <a:cubicBezTo>
                    <a:pt x="112" y="469"/>
                    <a:pt x="112" y="468"/>
                    <a:pt x="109" y="468"/>
                  </a:cubicBezTo>
                  <a:cubicBezTo>
                    <a:pt x="107" y="467"/>
                    <a:pt x="104" y="467"/>
                    <a:pt x="102" y="467"/>
                  </a:cubicBezTo>
                  <a:cubicBezTo>
                    <a:pt x="100" y="467"/>
                    <a:pt x="98" y="467"/>
                    <a:pt x="100" y="468"/>
                  </a:cubicBezTo>
                  <a:cubicBezTo>
                    <a:pt x="102" y="469"/>
                    <a:pt x="105" y="468"/>
                    <a:pt x="107" y="469"/>
                  </a:cubicBezTo>
                  <a:cubicBezTo>
                    <a:pt x="108" y="469"/>
                    <a:pt x="111" y="471"/>
                    <a:pt x="112" y="472"/>
                  </a:cubicBezTo>
                  <a:cubicBezTo>
                    <a:pt x="115" y="477"/>
                    <a:pt x="105" y="473"/>
                    <a:pt x="104" y="474"/>
                  </a:cubicBezTo>
                  <a:cubicBezTo>
                    <a:pt x="104" y="474"/>
                    <a:pt x="109" y="477"/>
                    <a:pt x="109" y="477"/>
                  </a:cubicBezTo>
                  <a:cubicBezTo>
                    <a:pt x="110" y="477"/>
                    <a:pt x="112" y="477"/>
                    <a:pt x="112" y="479"/>
                  </a:cubicBezTo>
                  <a:cubicBezTo>
                    <a:pt x="112" y="481"/>
                    <a:pt x="111" y="480"/>
                    <a:pt x="109" y="480"/>
                  </a:cubicBezTo>
                  <a:cubicBezTo>
                    <a:pt x="109" y="481"/>
                    <a:pt x="111" y="482"/>
                    <a:pt x="111" y="483"/>
                  </a:cubicBezTo>
                  <a:cubicBezTo>
                    <a:pt x="111" y="484"/>
                    <a:pt x="111" y="485"/>
                    <a:pt x="111" y="486"/>
                  </a:cubicBezTo>
                  <a:cubicBezTo>
                    <a:pt x="109" y="486"/>
                    <a:pt x="108" y="483"/>
                    <a:pt x="107" y="484"/>
                  </a:cubicBezTo>
                  <a:cubicBezTo>
                    <a:pt x="107" y="485"/>
                    <a:pt x="109" y="488"/>
                    <a:pt x="109" y="489"/>
                  </a:cubicBezTo>
                  <a:cubicBezTo>
                    <a:pt x="109" y="490"/>
                    <a:pt x="108" y="491"/>
                    <a:pt x="108" y="492"/>
                  </a:cubicBezTo>
                  <a:cubicBezTo>
                    <a:pt x="109" y="493"/>
                    <a:pt x="110" y="494"/>
                    <a:pt x="109" y="495"/>
                  </a:cubicBezTo>
                  <a:cubicBezTo>
                    <a:pt x="107" y="497"/>
                    <a:pt x="106" y="493"/>
                    <a:pt x="105" y="492"/>
                  </a:cubicBezTo>
                  <a:cubicBezTo>
                    <a:pt x="105" y="493"/>
                    <a:pt x="105" y="494"/>
                    <a:pt x="105" y="495"/>
                  </a:cubicBezTo>
                  <a:cubicBezTo>
                    <a:pt x="105" y="495"/>
                    <a:pt x="104" y="495"/>
                    <a:pt x="104" y="495"/>
                  </a:cubicBezTo>
                  <a:cubicBezTo>
                    <a:pt x="103" y="497"/>
                    <a:pt x="106" y="498"/>
                    <a:pt x="107" y="499"/>
                  </a:cubicBezTo>
                  <a:cubicBezTo>
                    <a:pt x="107" y="499"/>
                    <a:pt x="108" y="502"/>
                    <a:pt x="108" y="502"/>
                  </a:cubicBezTo>
                  <a:cubicBezTo>
                    <a:pt x="108" y="503"/>
                    <a:pt x="107" y="502"/>
                    <a:pt x="107" y="503"/>
                  </a:cubicBezTo>
                  <a:cubicBezTo>
                    <a:pt x="107" y="504"/>
                    <a:pt x="107" y="504"/>
                    <a:pt x="106" y="505"/>
                  </a:cubicBezTo>
                  <a:cubicBezTo>
                    <a:pt x="106" y="505"/>
                    <a:pt x="105" y="505"/>
                    <a:pt x="104" y="506"/>
                  </a:cubicBezTo>
                  <a:cubicBezTo>
                    <a:pt x="104" y="508"/>
                    <a:pt x="106" y="507"/>
                    <a:pt x="107" y="508"/>
                  </a:cubicBezTo>
                  <a:cubicBezTo>
                    <a:pt x="108" y="509"/>
                    <a:pt x="108" y="510"/>
                    <a:pt x="108" y="512"/>
                  </a:cubicBezTo>
                  <a:cubicBezTo>
                    <a:pt x="108" y="513"/>
                    <a:pt x="107" y="513"/>
                    <a:pt x="107" y="514"/>
                  </a:cubicBezTo>
                  <a:cubicBezTo>
                    <a:pt x="106" y="515"/>
                    <a:pt x="106" y="516"/>
                    <a:pt x="106" y="516"/>
                  </a:cubicBezTo>
                  <a:cubicBezTo>
                    <a:pt x="105" y="518"/>
                    <a:pt x="103" y="520"/>
                    <a:pt x="104" y="522"/>
                  </a:cubicBezTo>
                  <a:cubicBezTo>
                    <a:pt x="104" y="523"/>
                    <a:pt x="108" y="526"/>
                    <a:pt x="105" y="526"/>
                  </a:cubicBezTo>
                  <a:cubicBezTo>
                    <a:pt x="104" y="528"/>
                    <a:pt x="104" y="530"/>
                    <a:pt x="103" y="532"/>
                  </a:cubicBezTo>
                  <a:cubicBezTo>
                    <a:pt x="103" y="533"/>
                    <a:pt x="103" y="534"/>
                    <a:pt x="103" y="535"/>
                  </a:cubicBezTo>
                  <a:cubicBezTo>
                    <a:pt x="103" y="535"/>
                    <a:pt x="103" y="535"/>
                    <a:pt x="103" y="536"/>
                  </a:cubicBezTo>
                  <a:cubicBezTo>
                    <a:pt x="103" y="536"/>
                    <a:pt x="103" y="536"/>
                    <a:pt x="103" y="536"/>
                  </a:cubicBezTo>
                  <a:cubicBezTo>
                    <a:pt x="102" y="536"/>
                    <a:pt x="102" y="537"/>
                    <a:pt x="102" y="537"/>
                  </a:cubicBezTo>
                  <a:cubicBezTo>
                    <a:pt x="102" y="538"/>
                    <a:pt x="103" y="539"/>
                    <a:pt x="102" y="540"/>
                  </a:cubicBezTo>
                  <a:cubicBezTo>
                    <a:pt x="101" y="541"/>
                    <a:pt x="100" y="540"/>
                    <a:pt x="99" y="542"/>
                  </a:cubicBezTo>
                  <a:cubicBezTo>
                    <a:pt x="99" y="543"/>
                    <a:pt x="99" y="544"/>
                    <a:pt x="98" y="545"/>
                  </a:cubicBezTo>
                  <a:cubicBezTo>
                    <a:pt x="98" y="545"/>
                    <a:pt x="97" y="546"/>
                    <a:pt x="97" y="546"/>
                  </a:cubicBezTo>
                  <a:cubicBezTo>
                    <a:pt x="97" y="547"/>
                    <a:pt x="97" y="549"/>
                    <a:pt x="97" y="550"/>
                  </a:cubicBezTo>
                  <a:cubicBezTo>
                    <a:pt x="97" y="551"/>
                    <a:pt x="96" y="552"/>
                    <a:pt x="96" y="553"/>
                  </a:cubicBezTo>
                  <a:cubicBezTo>
                    <a:pt x="95" y="555"/>
                    <a:pt x="95" y="556"/>
                    <a:pt x="94" y="558"/>
                  </a:cubicBezTo>
                  <a:cubicBezTo>
                    <a:pt x="93" y="559"/>
                    <a:pt x="91" y="561"/>
                    <a:pt x="91" y="559"/>
                  </a:cubicBezTo>
                  <a:cubicBezTo>
                    <a:pt x="90" y="558"/>
                    <a:pt x="85" y="555"/>
                    <a:pt x="85" y="557"/>
                  </a:cubicBezTo>
                  <a:cubicBezTo>
                    <a:pt x="84" y="557"/>
                    <a:pt x="83" y="557"/>
                    <a:pt x="83" y="557"/>
                  </a:cubicBezTo>
                  <a:cubicBezTo>
                    <a:pt x="82" y="557"/>
                    <a:pt x="82" y="558"/>
                    <a:pt x="81" y="558"/>
                  </a:cubicBezTo>
                  <a:cubicBezTo>
                    <a:pt x="81" y="558"/>
                    <a:pt x="80" y="557"/>
                    <a:pt x="80" y="557"/>
                  </a:cubicBezTo>
                  <a:cubicBezTo>
                    <a:pt x="79" y="557"/>
                    <a:pt x="78" y="558"/>
                    <a:pt x="77" y="558"/>
                  </a:cubicBezTo>
                  <a:cubicBezTo>
                    <a:pt x="76" y="558"/>
                    <a:pt x="75" y="557"/>
                    <a:pt x="73" y="558"/>
                  </a:cubicBezTo>
                  <a:cubicBezTo>
                    <a:pt x="72" y="558"/>
                    <a:pt x="70" y="557"/>
                    <a:pt x="68" y="558"/>
                  </a:cubicBezTo>
                  <a:cubicBezTo>
                    <a:pt x="68" y="559"/>
                    <a:pt x="72" y="561"/>
                    <a:pt x="70" y="562"/>
                  </a:cubicBezTo>
                  <a:cubicBezTo>
                    <a:pt x="69" y="564"/>
                    <a:pt x="67" y="561"/>
                    <a:pt x="65" y="561"/>
                  </a:cubicBezTo>
                  <a:cubicBezTo>
                    <a:pt x="65" y="562"/>
                    <a:pt x="65" y="562"/>
                    <a:pt x="65" y="563"/>
                  </a:cubicBezTo>
                  <a:cubicBezTo>
                    <a:pt x="63" y="565"/>
                    <a:pt x="59" y="569"/>
                    <a:pt x="60" y="572"/>
                  </a:cubicBezTo>
                  <a:cubicBezTo>
                    <a:pt x="60" y="575"/>
                    <a:pt x="63" y="578"/>
                    <a:pt x="63" y="580"/>
                  </a:cubicBezTo>
                  <a:cubicBezTo>
                    <a:pt x="62" y="581"/>
                    <a:pt x="61" y="583"/>
                    <a:pt x="60" y="584"/>
                  </a:cubicBezTo>
                  <a:cubicBezTo>
                    <a:pt x="58" y="585"/>
                    <a:pt x="57" y="584"/>
                    <a:pt x="55" y="583"/>
                  </a:cubicBezTo>
                  <a:cubicBezTo>
                    <a:pt x="54" y="583"/>
                    <a:pt x="53" y="583"/>
                    <a:pt x="51" y="583"/>
                  </a:cubicBezTo>
                  <a:cubicBezTo>
                    <a:pt x="49" y="584"/>
                    <a:pt x="47" y="584"/>
                    <a:pt x="45" y="585"/>
                  </a:cubicBezTo>
                  <a:cubicBezTo>
                    <a:pt x="43" y="586"/>
                    <a:pt x="38" y="585"/>
                    <a:pt x="36" y="583"/>
                  </a:cubicBezTo>
                  <a:cubicBezTo>
                    <a:pt x="35" y="582"/>
                    <a:pt x="35" y="579"/>
                    <a:pt x="35" y="578"/>
                  </a:cubicBezTo>
                  <a:cubicBezTo>
                    <a:pt x="36" y="576"/>
                    <a:pt x="37" y="576"/>
                    <a:pt x="37" y="574"/>
                  </a:cubicBezTo>
                  <a:cubicBezTo>
                    <a:pt x="37" y="573"/>
                    <a:pt x="36" y="573"/>
                    <a:pt x="35" y="572"/>
                  </a:cubicBezTo>
                  <a:cubicBezTo>
                    <a:pt x="35" y="571"/>
                    <a:pt x="35" y="570"/>
                    <a:pt x="35" y="569"/>
                  </a:cubicBezTo>
                  <a:cubicBezTo>
                    <a:pt x="34" y="568"/>
                    <a:pt x="33" y="567"/>
                    <a:pt x="32" y="565"/>
                  </a:cubicBezTo>
                  <a:cubicBezTo>
                    <a:pt x="31" y="563"/>
                    <a:pt x="30" y="561"/>
                    <a:pt x="29" y="559"/>
                  </a:cubicBezTo>
                  <a:cubicBezTo>
                    <a:pt x="28" y="557"/>
                    <a:pt x="27" y="555"/>
                    <a:pt x="26" y="553"/>
                  </a:cubicBezTo>
                  <a:cubicBezTo>
                    <a:pt x="28" y="553"/>
                    <a:pt x="29" y="555"/>
                    <a:pt x="31" y="555"/>
                  </a:cubicBezTo>
                  <a:cubicBezTo>
                    <a:pt x="32" y="555"/>
                    <a:pt x="34" y="553"/>
                    <a:pt x="32" y="553"/>
                  </a:cubicBezTo>
                  <a:cubicBezTo>
                    <a:pt x="31" y="551"/>
                    <a:pt x="27" y="548"/>
                    <a:pt x="30" y="547"/>
                  </a:cubicBezTo>
                  <a:cubicBezTo>
                    <a:pt x="32" y="546"/>
                    <a:pt x="34" y="549"/>
                    <a:pt x="35" y="545"/>
                  </a:cubicBezTo>
                  <a:cubicBezTo>
                    <a:pt x="35" y="544"/>
                    <a:pt x="35" y="542"/>
                    <a:pt x="34" y="541"/>
                  </a:cubicBezTo>
                  <a:cubicBezTo>
                    <a:pt x="34" y="540"/>
                    <a:pt x="33" y="540"/>
                    <a:pt x="32" y="540"/>
                  </a:cubicBezTo>
                  <a:cubicBezTo>
                    <a:pt x="29" y="540"/>
                    <a:pt x="29" y="537"/>
                    <a:pt x="28" y="535"/>
                  </a:cubicBezTo>
                  <a:cubicBezTo>
                    <a:pt x="27" y="532"/>
                    <a:pt x="24" y="532"/>
                    <a:pt x="23" y="530"/>
                  </a:cubicBezTo>
                  <a:cubicBezTo>
                    <a:pt x="22" y="529"/>
                    <a:pt x="22" y="527"/>
                    <a:pt x="22" y="526"/>
                  </a:cubicBezTo>
                  <a:cubicBezTo>
                    <a:pt x="22" y="525"/>
                    <a:pt x="21" y="524"/>
                    <a:pt x="20" y="523"/>
                  </a:cubicBezTo>
                  <a:cubicBezTo>
                    <a:pt x="19" y="520"/>
                    <a:pt x="19" y="517"/>
                    <a:pt x="18" y="514"/>
                  </a:cubicBezTo>
                  <a:cubicBezTo>
                    <a:pt x="18" y="513"/>
                    <a:pt x="18" y="511"/>
                    <a:pt x="17" y="511"/>
                  </a:cubicBezTo>
                  <a:cubicBezTo>
                    <a:pt x="16" y="512"/>
                    <a:pt x="16" y="514"/>
                    <a:pt x="16" y="515"/>
                  </a:cubicBezTo>
                  <a:cubicBezTo>
                    <a:pt x="15" y="513"/>
                    <a:pt x="15" y="511"/>
                    <a:pt x="15" y="508"/>
                  </a:cubicBezTo>
                  <a:cubicBezTo>
                    <a:pt x="14" y="506"/>
                    <a:pt x="14" y="504"/>
                    <a:pt x="13" y="502"/>
                  </a:cubicBezTo>
                  <a:cubicBezTo>
                    <a:pt x="12" y="502"/>
                    <a:pt x="12" y="502"/>
                    <a:pt x="12" y="501"/>
                  </a:cubicBezTo>
                  <a:cubicBezTo>
                    <a:pt x="12" y="500"/>
                    <a:pt x="12" y="500"/>
                    <a:pt x="12" y="499"/>
                  </a:cubicBezTo>
                  <a:cubicBezTo>
                    <a:pt x="12" y="498"/>
                    <a:pt x="9" y="497"/>
                    <a:pt x="11" y="496"/>
                  </a:cubicBezTo>
                  <a:cubicBezTo>
                    <a:pt x="11" y="494"/>
                    <a:pt x="12" y="493"/>
                    <a:pt x="12" y="491"/>
                  </a:cubicBezTo>
                  <a:cubicBezTo>
                    <a:pt x="12" y="490"/>
                    <a:pt x="12" y="489"/>
                    <a:pt x="12" y="487"/>
                  </a:cubicBezTo>
                  <a:cubicBezTo>
                    <a:pt x="13" y="484"/>
                    <a:pt x="14" y="482"/>
                    <a:pt x="13" y="480"/>
                  </a:cubicBezTo>
                  <a:cubicBezTo>
                    <a:pt x="12" y="476"/>
                    <a:pt x="10" y="481"/>
                    <a:pt x="9" y="481"/>
                  </a:cubicBezTo>
                  <a:cubicBezTo>
                    <a:pt x="6" y="484"/>
                    <a:pt x="8" y="478"/>
                    <a:pt x="7" y="478"/>
                  </a:cubicBezTo>
                  <a:cubicBezTo>
                    <a:pt x="7" y="478"/>
                    <a:pt x="5" y="480"/>
                    <a:pt x="5" y="481"/>
                  </a:cubicBezTo>
                  <a:cubicBezTo>
                    <a:pt x="4" y="480"/>
                    <a:pt x="4" y="478"/>
                    <a:pt x="4" y="477"/>
                  </a:cubicBezTo>
                  <a:cubicBezTo>
                    <a:pt x="2" y="479"/>
                    <a:pt x="0" y="477"/>
                    <a:pt x="1" y="475"/>
                  </a:cubicBezTo>
                  <a:cubicBezTo>
                    <a:pt x="2" y="471"/>
                    <a:pt x="2" y="469"/>
                    <a:pt x="1" y="466"/>
                  </a:cubicBezTo>
                  <a:cubicBezTo>
                    <a:pt x="1" y="464"/>
                    <a:pt x="1" y="463"/>
                    <a:pt x="1" y="461"/>
                  </a:cubicBezTo>
                  <a:cubicBezTo>
                    <a:pt x="1" y="460"/>
                    <a:pt x="0" y="459"/>
                    <a:pt x="0" y="457"/>
                  </a:cubicBezTo>
                  <a:cubicBezTo>
                    <a:pt x="0" y="455"/>
                    <a:pt x="0" y="451"/>
                    <a:pt x="2" y="450"/>
                  </a:cubicBezTo>
                  <a:cubicBezTo>
                    <a:pt x="1" y="450"/>
                    <a:pt x="1" y="450"/>
                    <a:pt x="1" y="450"/>
                  </a:cubicBezTo>
                  <a:cubicBezTo>
                    <a:pt x="7" y="450"/>
                    <a:pt x="3" y="457"/>
                    <a:pt x="7" y="458"/>
                  </a:cubicBezTo>
                  <a:cubicBezTo>
                    <a:pt x="10" y="460"/>
                    <a:pt x="11" y="451"/>
                    <a:pt x="11" y="449"/>
                  </a:cubicBezTo>
                  <a:cubicBezTo>
                    <a:pt x="12" y="446"/>
                    <a:pt x="13" y="444"/>
                    <a:pt x="12" y="440"/>
                  </a:cubicBezTo>
                  <a:cubicBezTo>
                    <a:pt x="12" y="438"/>
                    <a:pt x="11" y="435"/>
                    <a:pt x="11" y="432"/>
                  </a:cubicBezTo>
                  <a:cubicBezTo>
                    <a:pt x="11" y="430"/>
                    <a:pt x="13" y="430"/>
                    <a:pt x="14" y="428"/>
                  </a:cubicBezTo>
                  <a:cubicBezTo>
                    <a:pt x="16" y="426"/>
                    <a:pt x="13" y="424"/>
                    <a:pt x="14" y="421"/>
                  </a:cubicBezTo>
                  <a:cubicBezTo>
                    <a:pt x="15" y="419"/>
                    <a:pt x="18" y="420"/>
                    <a:pt x="20" y="419"/>
                  </a:cubicBezTo>
                  <a:cubicBezTo>
                    <a:pt x="22" y="418"/>
                    <a:pt x="24" y="416"/>
                    <a:pt x="25" y="414"/>
                  </a:cubicBezTo>
                  <a:cubicBezTo>
                    <a:pt x="27" y="411"/>
                    <a:pt x="27" y="409"/>
                    <a:pt x="27" y="406"/>
                  </a:cubicBezTo>
                  <a:cubicBezTo>
                    <a:pt x="27" y="403"/>
                    <a:pt x="28" y="401"/>
                    <a:pt x="28" y="398"/>
                  </a:cubicBezTo>
                  <a:cubicBezTo>
                    <a:pt x="28" y="393"/>
                    <a:pt x="24" y="388"/>
                    <a:pt x="23" y="383"/>
                  </a:cubicBezTo>
                  <a:cubicBezTo>
                    <a:pt x="23" y="381"/>
                    <a:pt x="21" y="377"/>
                    <a:pt x="23" y="375"/>
                  </a:cubicBezTo>
                  <a:cubicBezTo>
                    <a:pt x="24" y="374"/>
                    <a:pt x="28" y="374"/>
                    <a:pt x="30" y="374"/>
                  </a:cubicBezTo>
                  <a:cubicBezTo>
                    <a:pt x="31" y="373"/>
                    <a:pt x="31" y="371"/>
                    <a:pt x="32" y="369"/>
                  </a:cubicBezTo>
                  <a:cubicBezTo>
                    <a:pt x="33" y="367"/>
                    <a:pt x="33" y="366"/>
                    <a:pt x="33" y="363"/>
                  </a:cubicBezTo>
                  <a:cubicBezTo>
                    <a:pt x="33" y="360"/>
                    <a:pt x="31" y="355"/>
                    <a:pt x="28" y="353"/>
                  </a:cubicBezTo>
                  <a:cubicBezTo>
                    <a:pt x="26" y="352"/>
                    <a:pt x="24" y="352"/>
                    <a:pt x="23" y="350"/>
                  </a:cubicBezTo>
                  <a:cubicBezTo>
                    <a:pt x="21" y="348"/>
                    <a:pt x="20" y="346"/>
                    <a:pt x="20" y="344"/>
                  </a:cubicBezTo>
                  <a:cubicBezTo>
                    <a:pt x="20" y="341"/>
                    <a:pt x="21" y="339"/>
                    <a:pt x="21" y="336"/>
                  </a:cubicBezTo>
                  <a:cubicBezTo>
                    <a:pt x="22" y="334"/>
                    <a:pt x="22" y="331"/>
                    <a:pt x="22" y="328"/>
                  </a:cubicBezTo>
                  <a:cubicBezTo>
                    <a:pt x="23" y="323"/>
                    <a:pt x="21" y="319"/>
                    <a:pt x="20" y="314"/>
                  </a:cubicBezTo>
                  <a:cubicBezTo>
                    <a:pt x="19" y="312"/>
                    <a:pt x="18" y="310"/>
                    <a:pt x="19" y="308"/>
                  </a:cubicBezTo>
                  <a:cubicBezTo>
                    <a:pt x="19" y="305"/>
                    <a:pt x="20" y="303"/>
                    <a:pt x="19" y="300"/>
                  </a:cubicBezTo>
                  <a:cubicBezTo>
                    <a:pt x="18" y="298"/>
                    <a:pt x="18" y="297"/>
                    <a:pt x="19" y="295"/>
                  </a:cubicBezTo>
                  <a:cubicBezTo>
                    <a:pt x="20" y="292"/>
                    <a:pt x="21" y="292"/>
                    <a:pt x="20" y="289"/>
                  </a:cubicBezTo>
                  <a:cubicBezTo>
                    <a:pt x="18" y="285"/>
                    <a:pt x="15" y="281"/>
                    <a:pt x="18" y="276"/>
                  </a:cubicBezTo>
                  <a:cubicBezTo>
                    <a:pt x="19" y="274"/>
                    <a:pt x="21" y="273"/>
                    <a:pt x="21" y="270"/>
                  </a:cubicBezTo>
                  <a:cubicBezTo>
                    <a:pt x="21" y="268"/>
                    <a:pt x="20" y="267"/>
                    <a:pt x="22" y="264"/>
                  </a:cubicBezTo>
                  <a:cubicBezTo>
                    <a:pt x="24" y="261"/>
                    <a:pt x="26" y="256"/>
                    <a:pt x="28" y="252"/>
                  </a:cubicBezTo>
                  <a:cubicBezTo>
                    <a:pt x="31" y="249"/>
                    <a:pt x="36" y="246"/>
                    <a:pt x="40" y="245"/>
                  </a:cubicBezTo>
                  <a:cubicBezTo>
                    <a:pt x="42" y="245"/>
                    <a:pt x="45" y="245"/>
                    <a:pt x="47" y="246"/>
                  </a:cubicBezTo>
                  <a:cubicBezTo>
                    <a:pt x="48" y="246"/>
                    <a:pt x="49" y="246"/>
                    <a:pt x="50" y="246"/>
                  </a:cubicBezTo>
                  <a:cubicBezTo>
                    <a:pt x="51" y="246"/>
                    <a:pt x="53" y="248"/>
                    <a:pt x="54" y="248"/>
                  </a:cubicBezTo>
                  <a:cubicBezTo>
                    <a:pt x="58" y="248"/>
                    <a:pt x="59" y="240"/>
                    <a:pt x="59" y="237"/>
                  </a:cubicBezTo>
                  <a:cubicBezTo>
                    <a:pt x="59" y="235"/>
                    <a:pt x="59" y="233"/>
                    <a:pt x="59" y="231"/>
                  </a:cubicBezTo>
                  <a:cubicBezTo>
                    <a:pt x="58" y="228"/>
                    <a:pt x="57" y="228"/>
                    <a:pt x="55" y="226"/>
                  </a:cubicBezTo>
                  <a:cubicBezTo>
                    <a:pt x="52" y="225"/>
                    <a:pt x="47" y="222"/>
                    <a:pt x="50" y="218"/>
                  </a:cubicBezTo>
                  <a:cubicBezTo>
                    <a:pt x="51" y="217"/>
                    <a:pt x="53" y="215"/>
                    <a:pt x="54" y="214"/>
                  </a:cubicBezTo>
                  <a:cubicBezTo>
                    <a:pt x="55" y="212"/>
                    <a:pt x="56" y="209"/>
                    <a:pt x="57" y="207"/>
                  </a:cubicBezTo>
                  <a:cubicBezTo>
                    <a:pt x="59" y="203"/>
                    <a:pt x="62" y="199"/>
                    <a:pt x="63" y="195"/>
                  </a:cubicBezTo>
                  <a:cubicBezTo>
                    <a:pt x="63" y="192"/>
                    <a:pt x="64" y="191"/>
                    <a:pt x="65" y="188"/>
                  </a:cubicBezTo>
                  <a:cubicBezTo>
                    <a:pt x="66" y="186"/>
                    <a:pt x="66" y="184"/>
                    <a:pt x="66" y="181"/>
                  </a:cubicBezTo>
                  <a:cubicBezTo>
                    <a:pt x="66" y="179"/>
                    <a:pt x="66" y="176"/>
                    <a:pt x="66" y="173"/>
                  </a:cubicBezTo>
                  <a:cubicBezTo>
                    <a:pt x="66" y="171"/>
                    <a:pt x="68" y="169"/>
                    <a:pt x="68" y="166"/>
                  </a:cubicBezTo>
                  <a:cubicBezTo>
                    <a:pt x="69" y="162"/>
                    <a:pt x="67" y="158"/>
                    <a:pt x="66" y="154"/>
                  </a:cubicBezTo>
                  <a:cubicBezTo>
                    <a:pt x="65" y="148"/>
                    <a:pt x="70" y="150"/>
                    <a:pt x="74" y="149"/>
                  </a:cubicBezTo>
                  <a:cubicBezTo>
                    <a:pt x="76" y="148"/>
                    <a:pt x="78" y="147"/>
                    <a:pt x="80" y="146"/>
                  </a:cubicBezTo>
                  <a:cubicBezTo>
                    <a:pt x="81" y="145"/>
                    <a:pt x="83" y="144"/>
                    <a:pt x="84" y="143"/>
                  </a:cubicBezTo>
                  <a:cubicBezTo>
                    <a:pt x="86" y="139"/>
                    <a:pt x="82" y="135"/>
                    <a:pt x="84" y="131"/>
                  </a:cubicBezTo>
                  <a:cubicBezTo>
                    <a:pt x="85" y="129"/>
                    <a:pt x="87" y="128"/>
                    <a:pt x="88" y="127"/>
                  </a:cubicBezTo>
                  <a:cubicBezTo>
                    <a:pt x="90" y="124"/>
                    <a:pt x="90" y="122"/>
                    <a:pt x="91" y="120"/>
                  </a:cubicBezTo>
                  <a:cubicBezTo>
                    <a:pt x="92" y="115"/>
                    <a:pt x="95" y="111"/>
                    <a:pt x="99" y="108"/>
                  </a:cubicBezTo>
                  <a:cubicBezTo>
                    <a:pt x="102" y="106"/>
                    <a:pt x="104" y="102"/>
                    <a:pt x="103" y="98"/>
                  </a:cubicBezTo>
                  <a:cubicBezTo>
                    <a:pt x="103" y="93"/>
                    <a:pt x="98" y="90"/>
                    <a:pt x="97" y="86"/>
                  </a:cubicBezTo>
                  <a:cubicBezTo>
                    <a:pt x="96" y="80"/>
                    <a:pt x="101" y="82"/>
                    <a:pt x="104" y="79"/>
                  </a:cubicBezTo>
                  <a:cubicBezTo>
                    <a:pt x="107" y="76"/>
                    <a:pt x="107" y="70"/>
                    <a:pt x="108" y="65"/>
                  </a:cubicBezTo>
                  <a:cubicBezTo>
                    <a:pt x="109" y="61"/>
                    <a:pt x="114" y="58"/>
                    <a:pt x="117" y="55"/>
                  </a:cubicBezTo>
                  <a:cubicBezTo>
                    <a:pt x="118" y="54"/>
                    <a:pt x="119" y="51"/>
                    <a:pt x="121" y="51"/>
                  </a:cubicBezTo>
                  <a:cubicBezTo>
                    <a:pt x="122" y="51"/>
                    <a:pt x="125" y="53"/>
                    <a:pt x="126" y="54"/>
                  </a:cubicBezTo>
                  <a:cubicBezTo>
                    <a:pt x="128" y="55"/>
                    <a:pt x="130" y="57"/>
                    <a:pt x="132" y="57"/>
                  </a:cubicBezTo>
                  <a:cubicBezTo>
                    <a:pt x="133" y="57"/>
                    <a:pt x="133" y="55"/>
                    <a:pt x="134" y="54"/>
                  </a:cubicBezTo>
                  <a:cubicBezTo>
                    <a:pt x="135" y="52"/>
                    <a:pt x="136" y="50"/>
                    <a:pt x="137" y="48"/>
                  </a:cubicBezTo>
                  <a:cubicBezTo>
                    <a:pt x="138" y="46"/>
                    <a:pt x="137" y="43"/>
                    <a:pt x="137" y="41"/>
                  </a:cubicBezTo>
                  <a:cubicBezTo>
                    <a:pt x="137" y="38"/>
                    <a:pt x="137" y="36"/>
                    <a:pt x="137" y="33"/>
                  </a:cubicBezTo>
                  <a:cubicBezTo>
                    <a:pt x="137" y="32"/>
                    <a:pt x="136" y="29"/>
                    <a:pt x="137" y="27"/>
                  </a:cubicBezTo>
                  <a:cubicBezTo>
                    <a:pt x="138" y="26"/>
                    <a:pt x="140" y="25"/>
                    <a:pt x="141" y="25"/>
                  </a:cubicBezTo>
                  <a:cubicBezTo>
                    <a:pt x="143" y="25"/>
                    <a:pt x="144" y="27"/>
                    <a:pt x="146" y="28"/>
                  </a:cubicBezTo>
                  <a:cubicBezTo>
                    <a:pt x="148" y="29"/>
                    <a:pt x="149" y="29"/>
                    <a:pt x="151" y="29"/>
                  </a:cubicBezTo>
                  <a:cubicBezTo>
                    <a:pt x="154" y="29"/>
                    <a:pt x="156" y="30"/>
                    <a:pt x="159" y="31"/>
                  </a:cubicBezTo>
                  <a:cubicBezTo>
                    <a:pt x="161" y="31"/>
                    <a:pt x="163" y="32"/>
                    <a:pt x="165" y="33"/>
                  </a:cubicBezTo>
                  <a:cubicBezTo>
                    <a:pt x="167" y="34"/>
                    <a:pt x="170" y="36"/>
                    <a:pt x="172" y="36"/>
                  </a:cubicBezTo>
                  <a:cubicBezTo>
                    <a:pt x="174" y="37"/>
                    <a:pt x="175" y="34"/>
                    <a:pt x="176" y="32"/>
                  </a:cubicBezTo>
                  <a:cubicBezTo>
                    <a:pt x="177" y="30"/>
                    <a:pt x="177" y="30"/>
                    <a:pt x="175" y="29"/>
                  </a:cubicBezTo>
                  <a:cubicBezTo>
                    <a:pt x="174" y="28"/>
                    <a:pt x="171" y="28"/>
                    <a:pt x="172" y="26"/>
                  </a:cubicBezTo>
                  <a:cubicBezTo>
                    <a:pt x="172" y="25"/>
                    <a:pt x="175" y="24"/>
                    <a:pt x="176" y="23"/>
                  </a:cubicBezTo>
                  <a:cubicBezTo>
                    <a:pt x="179" y="20"/>
                    <a:pt x="180" y="15"/>
                    <a:pt x="180" y="11"/>
                  </a:cubicBezTo>
                  <a:cubicBezTo>
                    <a:pt x="180" y="9"/>
                    <a:pt x="180" y="7"/>
                    <a:pt x="178" y="5"/>
                  </a:cubicBezTo>
                  <a:cubicBezTo>
                    <a:pt x="177" y="3"/>
                    <a:pt x="175" y="3"/>
                    <a:pt x="176" y="0"/>
                  </a:cubicBezTo>
                  <a:cubicBezTo>
                    <a:pt x="181" y="1"/>
                    <a:pt x="185" y="0"/>
                    <a:pt x="190" y="3"/>
                  </a:cubicBezTo>
                  <a:cubicBezTo>
                    <a:pt x="192" y="4"/>
                    <a:pt x="192" y="5"/>
                    <a:pt x="191" y="6"/>
                  </a:cubicBezTo>
                  <a:cubicBezTo>
                    <a:pt x="190" y="8"/>
                    <a:pt x="190" y="7"/>
                    <a:pt x="191" y="8"/>
                  </a:cubicBezTo>
                  <a:cubicBezTo>
                    <a:pt x="192" y="9"/>
                    <a:pt x="194" y="9"/>
                    <a:pt x="195" y="10"/>
                  </a:cubicBezTo>
                  <a:cubicBezTo>
                    <a:pt x="196" y="11"/>
                    <a:pt x="196" y="13"/>
                    <a:pt x="197" y="14"/>
                  </a:cubicBezTo>
                  <a:cubicBezTo>
                    <a:pt x="198" y="16"/>
                    <a:pt x="200" y="16"/>
                    <a:pt x="201" y="18"/>
                  </a:cubicBezTo>
                  <a:cubicBezTo>
                    <a:pt x="202" y="19"/>
                    <a:pt x="201" y="19"/>
                    <a:pt x="202" y="20"/>
                  </a:cubicBezTo>
                  <a:cubicBezTo>
                    <a:pt x="203" y="20"/>
                    <a:pt x="204" y="20"/>
                    <a:pt x="204" y="21"/>
                  </a:cubicBezTo>
                  <a:cubicBezTo>
                    <a:pt x="206" y="22"/>
                    <a:pt x="206" y="24"/>
                    <a:pt x="207" y="25"/>
                  </a:cubicBezTo>
                  <a:cubicBezTo>
                    <a:pt x="209" y="26"/>
                    <a:pt x="211" y="25"/>
                    <a:pt x="212" y="28"/>
                  </a:cubicBezTo>
                  <a:cubicBezTo>
                    <a:pt x="213" y="29"/>
                    <a:pt x="213" y="31"/>
                    <a:pt x="215" y="31"/>
                  </a:cubicBezTo>
                  <a:cubicBezTo>
                    <a:pt x="218" y="31"/>
                    <a:pt x="218" y="31"/>
                    <a:pt x="221" y="32"/>
                  </a:cubicBezTo>
                  <a:cubicBezTo>
                    <a:pt x="222" y="33"/>
                    <a:pt x="224" y="33"/>
                    <a:pt x="225" y="34"/>
                  </a:cubicBezTo>
                  <a:cubicBezTo>
                    <a:pt x="227" y="36"/>
                    <a:pt x="229" y="37"/>
                    <a:pt x="231" y="39"/>
                  </a:cubicBezTo>
                  <a:cubicBezTo>
                    <a:pt x="232" y="40"/>
                    <a:pt x="233" y="41"/>
                    <a:pt x="234" y="43"/>
                  </a:cubicBezTo>
                  <a:cubicBezTo>
                    <a:pt x="235" y="45"/>
                    <a:pt x="235" y="47"/>
                    <a:pt x="235" y="50"/>
                  </a:cubicBezTo>
                  <a:cubicBezTo>
                    <a:pt x="236" y="49"/>
                    <a:pt x="237" y="50"/>
                    <a:pt x="238" y="49"/>
                  </a:cubicBezTo>
                  <a:cubicBezTo>
                    <a:pt x="239" y="51"/>
                    <a:pt x="239" y="52"/>
                    <a:pt x="240" y="54"/>
                  </a:cubicBezTo>
                  <a:cubicBezTo>
                    <a:pt x="241" y="55"/>
                    <a:pt x="242" y="56"/>
                    <a:pt x="243" y="57"/>
                  </a:cubicBezTo>
                  <a:cubicBezTo>
                    <a:pt x="245" y="59"/>
                    <a:pt x="244" y="60"/>
                    <a:pt x="243" y="61"/>
                  </a:cubicBezTo>
                  <a:cubicBezTo>
                    <a:pt x="241" y="63"/>
                    <a:pt x="241" y="64"/>
                    <a:pt x="241" y="66"/>
                  </a:cubicBezTo>
                  <a:cubicBezTo>
                    <a:pt x="241" y="68"/>
                    <a:pt x="241" y="70"/>
                    <a:pt x="242" y="72"/>
                  </a:cubicBezTo>
                  <a:cubicBezTo>
                    <a:pt x="242" y="74"/>
                    <a:pt x="244" y="75"/>
                    <a:pt x="243" y="76"/>
                  </a:cubicBezTo>
                  <a:cubicBezTo>
                    <a:pt x="243" y="78"/>
                    <a:pt x="239" y="82"/>
                    <a:pt x="242" y="84"/>
                  </a:cubicBezTo>
                  <a:cubicBezTo>
                    <a:pt x="243" y="85"/>
                    <a:pt x="245" y="84"/>
                    <a:pt x="246" y="86"/>
                  </a:cubicBezTo>
                  <a:cubicBezTo>
                    <a:pt x="246" y="87"/>
                    <a:pt x="247" y="89"/>
                    <a:pt x="247" y="90"/>
                  </a:cubicBezTo>
                  <a:cubicBezTo>
                    <a:pt x="247" y="92"/>
                    <a:pt x="245" y="92"/>
                    <a:pt x="244" y="94"/>
                  </a:cubicBezTo>
                  <a:cubicBezTo>
                    <a:pt x="243" y="95"/>
                    <a:pt x="244" y="95"/>
                    <a:pt x="244" y="96"/>
                  </a:cubicBezTo>
                  <a:cubicBezTo>
                    <a:pt x="244" y="97"/>
                    <a:pt x="243" y="97"/>
                    <a:pt x="243" y="98"/>
                  </a:cubicBezTo>
                  <a:cubicBezTo>
                    <a:pt x="243" y="100"/>
                    <a:pt x="244" y="101"/>
                    <a:pt x="244" y="103"/>
                  </a:cubicBezTo>
                  <a:cubicBezTo>
                    <a:pt x="245" y="105"/>
                    <a:pt x="245" y="106"/>
                    <a:pt x="247" y="108"/>
                  </a:cubicBezTo>
                  <a:cubicBezTo>
                    <a:pt x="249" y="111"/>
                    <a:pt x="251" y="113"/>
                    <a:pt x="251" y="117"/>
                  </a:cubicBezTo>
                  <a:cubicBezTo>
                    <a:pt x="247" y="119"/>
                    <a:pt x="249" y="124"/>
                    <a:pt x="249" y="128"/>
                  </a:cubicBezTo>
                  <a:cubicBezTo>
                    <a:pt x="249" y="129"/>
                    <a:pt x="248" y="131"/>
                    <a:pt x="247" y="132"/>
                  </a:cubicBezTo>
                  <a:cubicBezTo>
                    <a:pt x="245" y="133"/>
                    <a:pt x="243" y="134"/>
                    <a:pt x="243" y="136"/>
                  </a:cubicBezTo>
                  <a:cubicBezTo>
                    <a:pt x="246" y="136"/>
                    <a:pt x="245" y="142"/>
                    <a:pt x="245" y="143"/>
                  </a:cubicBezTo>
                  <a:cubicBezTo>
                    <a:pt x="245" y="145"/>
                    <a:pt x="245" y="146"/>
                    <a:pt x="246" y="147"/>
                  </a:cubicBezTo>
                  <a:cubicBezTo>
                    <a:pt x="247" y="148"/>
                    <a:pt x="248" y="148"/>
                    <a:pt x="248" y="148"/>
                  </a:cubicBezTo>
                  <a:cubicBezTo>
                    <a:pt x="249" y="149"/>
                    <a:pt x="249" y="150"/>
                    <a:pt x="250" y="151"/>
                  </a:cubicBezTo>
                  <a:cubicBezTo>
                    <a:pt x="250" y="153"/>
                    <a:pt x="252" y="155"/>
                    <a:pt x="252" y="157"/>
                  </a:cubicBezTo>
                  <a:cubicBezTo>
                    <a:pt x="253" y="159"/>
                    <a:pt x="253" y="161"/>
                    <a:pt x="254" y="163"/>
                  </a:cubicBezTo>
                  <a:close/>
                  <a:moveTo>
                    <a:pt x="102" y="549"/>
                  </a:moveTo>
                  <a:cubicBezTo>
                    <a:pt x="101" y="551"/>
                    <a:pt x="103" y="558"/>
                    <a:pt x="105" y="554"/>
                  </a:cubicBezTo>
                  <a:cubicBezTo>
                    <a:pt x="106" y="553"/>
                    <a:pt x="106" y="549"/>
                    <a:pt x="107" y="548"/>
                  </a:cubicBezTo>
                  <a:cubicBezTo>
                    <a:pt x="107" y="545"/>
                    <a:pt x="108" y="543"/>
                    <a:pt x="109" y="540"/>
                  </a:cubicBezTo>
                  <a:cubicBezTo>
                    <a:pt x="110" y="536"/>
                    <a:pt x="111" y="532"/>
                    <a:pt x="112" y="528"/>
                  </a:cubicBezTo>
                  <a:cubicBezTo>
                    <a:pt x="112" y="525"/>
                    <a:pt x="113" y="524"/>
                    <a:pt x="114" y="522"/>
                  </a:cubicBezTo>
                  <a:cubicBezTo>
                    <a:pt x="115" y="520"/>
                    <a:pt x="116" y="517"/>
                    <a:pt x="116" y="515"/>
                  </a:cubicBezTo>
                  <a:cubicBezTo>
                    <a:pt x="113" y="516"/>
                    <a:pt x="113" y="518"/>
                    <a:pt x="112" y="521"/>
                  </a:cubicBezTo>
                  <a:cubicBezTo>
                    <a:pt x="112" y="523"/>
                    <a:pt x="111" y="527"/>
                    <a:pt x="110" y="529"/>
                  </a:cubicBezTo>
                  <a:cubicBezTo>
                    <a:pt x="109" y="531"/>
                    <a:pt x="108" y="531"/>
                    <a:pt x="107" y="532"/>
                  </a:cubicBezTo>
                  <a:cubicBezTo>
                    <a:pt x="106" y="533"/>
                    <a:pt x="106" y="535"/>
                    <a:pt x="106" y="537"/>
                  </a:cubicBezTo>
                  <a:cubicBezTo>
                    <a:pt x="105" y="540"/>
                    <a:pt x="103" y="544"/>
                    <a:pt x="103" y="547"/>
                  </a:cubicBezTo>
                  <a:cubicBezTo>
                    <a:pt x="102" y="548"/>
                    <a:pt x="102" y="549"/>
                    <a:pt x="102" y="549"/>
                  </a:cubicBezTo>
                  <a:close/>
                  <a:moveTo>
                    <a:pt x="141" y="525"/>
                  </a:moveTo>
                  <a:cubicBezTo>
                    <a:pt x="141" y="522"/>
                    <a:pt x="145" y="521"/>
                    <a:pt x="147" y="519"/>
                  </a:cubicBezTo>
                  <a:cubicBezTo>
                    <a:pt x="148" y="518"/>
                    <a:pt x="147" y="518"/>
                    <a:pt x="147" y="517"/>
                  </a:cubicBezTo>
                  <a:cubicBezTo>
                    <a:pt x="147" y="515"/>
                    <a:pt x="149" y="515"/>
                    <a:pt x="151" y="514"/>
                  </a:cubicBezTo>
                  <a:cubicBezTo>
                    <a:pt x="154" y="513"/>
                    <a:pt x="150" y="512"/>
                    <a:pt x="149" y="511"/>
                  </a:cubicBezTo>
                  <a:cubicBezTo>
                    <a:pt x="148" y="510"/>
                    <a:pt x="149" y="509"/>
                    <a:pt x="149" y="508"/>
                  </a:cubicBezTo>
                  <a:cubicBezTo>
                    <a:pt x="150" y="507"/>
                    <a:pt x="149" y="507"/>
                    <a:pt x="149" y="505"/>
                  </a:cubicBezTo>
                  <a:cubicBezTo>
                    <a:pt x="149" y="505"/>
                    <a:pt x="149" y="504"/>
                    <a:pt x="149" y="503"/>
                  </a:cubicBezTo>
                  <a:cubicBezTo>
                    <a:pt x="150" y="502"/>
                    <a:pt x="151" y="502"/>
                    <a:pt x="152" y="501"/>
                  </a:cubicBezTo>
                  <a:cubicBezTo>
                    <a:pt x="153" y="500"/>
                    <a:pt x="152" y="499"/>
                    <a:pt x="153" y="499"/>
                  </a:cubicBezTo>
                  <a:cubicBezTo>
                    <a:pt x="153" y="498"/>
                    <a:pt x="154" y="498"/>
                    <a:pt x="155" y="497"/>
                  </a:cubicBezTo>
                  <a:cubicBezTo>
                    <a:pt x="156" y="497"/>
                    <a:pt x="156" y="496"/>
                    <a:pt x="157" y="495"/>
                  </a:cubicBezTo>
                  <a:cubicBezTo>
                    <a:pt x="157" y="495"/>
                    <a:pt x="159" y="494"/>
                    <a:pt x="159" y="493"/>
                  </a:cubicBezTo>
                  <a:cubicBezTo>
                    <a:pt x="159" y="492"/>
                    <a:pt x="157" y="492"/>
                    <a:pt x="156" y="492"/>
                  </a:cubicBezTo>
                  <a:cubicBezTo>
                    <a:pt x="156" y="492"/>
                    <a:pt x="151" y="498"/>
                    <a:pt x="151" y="495"/>
                  </a:cubicBezTo>
                  <a:cubicBezTo>
                    <a:pt x="150" y="495"/>
                    <a:pt x="151" y="497"/>
                    <a:pt x="150" y="497"/>
                  </a:cubicBezTo>
                  <a:cubicBezTo>
                    <a:pt x="149" y="498"/>
                    <a:pt x="148" y="495"/>
                    <a:pt x="148" y="494"/>
                  </a:cubicBezTo>
                  <a:cubicBezTo>
                    <a:pt x="147" y="494"/>
                    <a:pt x="147" y="496"/>
                    <a:pt x="146" y="496"/>
                  </a:cubicBezTo>
                  <a:cubicBezTo>
                    <a:pt x="146" y="497"/>
                    <a:pt x="146" y="497"/>
                    <a:pt x="145" y="498"/>
                  </a:cubicBezTo>
                  <a:cubicBezTo>
                    <a:pt x="143" y="499"/>
                    <a:pt x="142" y="500"/>
                    <a:pt x="141" y="503"/>
                  </a:cubicBezTo>
                  <a:cubicBezTo>
                    <a:pt x="139" y="505"/>
                    <a:pt x="137" y="506"/>
                    <a:pt x="137" y="508"/>
                  </a:cubicBezTo>
                  <a:cubicBezTo>
                    <a:pt x="136" y="511"/>
                    <a:pt x="137" y="513"/>
                    <a:pt x="137" y="515"/>
                  </a:cubicBezTo>
                  <a:cubicBezTo>
                    <a:pt x="137" y="516"/>
                    <a:pt x="137" y="517"/>
                    <a:pt x="137" y="518"/>
                  </a:cubicBezTo>
                  <a:cubicBezTo>
                    <a:pt x="137" y="519"/>
                    <a:pt x="137" y="520"/>
                    <a:pt x="137" y="521"/>
                  </a:cubicBezTo>
                  <a:cubicBezTo>
                    <a:pt x="138" y="524"/>
                    <a:pt x="138" y="525"/>
                    <a:pt x="137" y="527"/>
                  </a:cubicBezTo>
                  <a:cubicBezTo>
                    <a:pt x="137" y="529"/>
                    <a:pt x="136" y="532"/>
                    <a:pt x="139" y="531"/>
                  </a:cubicBezTo>
                  <a:cubicBezTo>
                    <a:pt x="140" y="530"/>
                    <a:pt x="141" y="526"/>
                    <a:pt x="141" y="525"/>
                  </a:cubicBezTo>
                </a:path>
              </a:pathLst>
            </a:custGeom>
            <a:solidFill>
              <a:srgbClr val="6601A6"/>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4" name="Freeform 25">
              <a:extLst>
                <a:ext uri="{FF2B5EF4-FFF2-40B4-BE49-F238E27FC236}">
                  <a16:creationId xmlns:a16="http://schemas.microsoft.com/office/drawing/2014/main" id="{9AE2934E-58B6-CEFD-D6A0-82D3030B4322}"/>
                </a:ext>
              </a:extLst>
            </p:cNvPr>
            <p:cNvSpPr>
              <a:spLocks noEditPoints="1"/>
            </p:cNvSpPr>
            <p:nvPr/>
          </p:nvSpPr>
          <p:spPr bwMode="auto">
            <a:xfrm>
              <a:off x="7740650" y="5275263"/>
              <a:ext cx="1020763" cy="758825"/>
            </a:xfrm>
            <a:custGeom>
              <a:avLst/>
              <a:gdLst>
                <a:gd name="T0" fmla="*/ 230 w 268"/>
                <a:gd name="T1" fmla="*/ 60 h 199"/>
                <a:gd name="T2" fmla="*/ 197 w 268"/>
                <a:gd name="T3" fmla="*/ 84 h 199"/>
                <a:gd name="T4" fmla="*/ 176 w 268"/>
                <a:gd name="T5" fmla="*/ 114 h 199"/>
                <a:gd name="T6" fmla="*/ 183 w 268"/>
                <a:gd name="T7" fmla="*/ 136 h 199"/>
                <a:gd name="T8" fmla="*/ 168 w 268"/>
                <a:gd name="T9" fmla="*/ 152 h 199"/>
                <a:gd name="T10" fmla="*/ 157 w 268"/>
                <a:gd name="T11" fmla="*/ 161 h 199"/>
                <a:gd name="T12" fmla="*/ 139 w 268"/>
                <a:gd name="T13" fmla="*/ 182 h 199"/>
                <a:gd name="T14" fmla="*/ 116 w 268"/>
                <a:gd name="T15" fmla="*/ 182 h 199"/>
                <a:gd name="T16" fmla="*/ 89 w 268"/>
                <a:gd name="T17" fmla="*/ 187 h 199"/>
                <a:gd name="T18" fmla="*/ 72 w 268"/>
                <a:gd name="T19" fmla="*/ 199 h 199"/>
                <a:gd name="T20" fmla="*/ 60 w 268"/>
                <a:gd name="T21" fmla="*/ 187 h 199"/>
                <a:gd name="T22" fmla="*/ 49 w 268"/>
                <a:gd name="T23" fmla="*/ 172 h 199"/>
                <a:gd name="T24" fmla="*/ 35 w 268"/>
                <a:gd name="T25" fmla="*/ 160 h 199"/>
                <a:gd name="T26" fmla="*/ 46 w 268"/>
                <a:gd name="T27" fmla="*/ 145 h 199"/>
                <a:gd name="T28" fmla="*/ 40 w 268"/>
                <a:gd name="T29" fmla="*/ 136 h 199"/>
                <a:gd name="T30" fmla="*/ 45 w 268"/>
                <a:gd name="T31" fmla="*/ 123 h 199"/>
                <a:gd name="T32" fmla="*/ 39 w 268"/>
                <a:gd name="T33" fmla="*/ 118 h 199"/>
                <a:gd name="T34" fmla="*/ 44 w 268"/>
                <a:gd name="T35" fmla="*/ 108 h 199"/>
                <a:gd name="T36" fmla="*/ 45 w 268"/>
                <a:gd name="T37" fmla="*/ 96 h 199"/>
                <a:gd name="T38" fmla="*/ 48 w 268"/>
                <a:gd name="T39" fmla="*/ 88 h 199"/>
                <a:gd name="T40" fmla="*/ 48 w 268"/>
                <a:gd name="T41" fmla="*/ 82 h 199"/>
                <a:gd name="T42" fmla="*/ 49 w 268"/>
                <a:gd name="T43" fmla="*/ 72 h 199"/>
                <a:gd name="T44" fmla="*/ 53 w 268"/>
                <a:gd name="T45" fmla="*/ 56 h 199"/>
                <a:gd name="T46" fmla="*/ 50 w 268"/>
                <a:gd name="T47" fmla="*/ 49 h 199"/>
                <a:gd name="T48" fmla="*/ 43 w 268"/>
                <a:gd name="T49" fmla="*/ 50 h 199"/>
                <a:gd name="T50" fmla="*/ 37 w 268"/>
                <a:gd name="T51" fmla="*/ 53 h 199"/>
                <a:gd name="T52" fmla="*/ 27 w 268"/>
                <a:gd name="T53" fmla="*/ 50 h 199"/>
                <a:gd name="T54" fmla="*/ 22 w 268"/>
                <a:gd name="T55" fmla="*/ 46 h 199"/>
                <a:gd name="T56" fmla="*/ 9 w 268"/>
                <a:gd name="T57" fmla="*/ 45 h 199"/>
                <a:gd name="T58" fmla="*/ 9 w 268"/>
                <a:gd name="T59" fmla="*/ 37 h 199"/>
                <a:gd name="T60" fmla="*/ 5 w 268"/>
                <a:gd name="T61" fmla="*/ 31 h 199"/>
                <a:gd name="T62" fmla="*/ 3 w 268"/>
                <a:gd name="T63" fmla="*/ 27 h 199"/>
                <a:gd name="T64" fmla="*/ 3 w 268"/>
                <a:gd name="T65" fmla="*/ 18 h 199"/>
                <a:gd name="T66" fmla="*/ 10 w 268"/>
                <a:gd name="T67" fmla="*/ 13 h 199"/>
                <a:gd name="T68" fmla="*/ 20 w 268"/>
                <a:gd name="T69" fmla="*/ 9 h 199"/>
                <a:gd name="T70" fmla="*/ 30 w 268"/>
                <a:gd name="T71" fmla="*/ 2 h 199"/>
                <a:gd name="T72" fmla="*/ 44 w 268"/>
                <a:gd name="T73" fmla="*/ 8 h 199"/>
                <a:gd name="T74" fmla="*/ 67 w 268"/>
                <a:gd name="T75" fmla="*/ 4 h 199"/>
                <a:gd name="T76" fmla="*/ 83 w 268"/>
                <a:gd name="T77" fmla="*/ 8 h 199"/>
                <a:gd name="T78" fmla="*/ 114 w 268"/>
                <a:gd name="T79" fmla="*/ 9 h 199"/>
                <a:gd name="T80" fmla="*/ 123 w 268"/>
                <a:gd name="T81" fmla="*/ 12 h 199"/>
                <a:gd name="T82" fmla="*/ 131 w 268"/>
                <a:gd name="T83" fmla="*/ 11 h 199"/>
                <a:gd name="T84" fmla="*/ 147 w 268"/>
                <a:gd name="T85" fmla="*/ 12 h 199"/>
                <a:gd name="T86" fmla="*/ 153 w 268"/>
                <a:gd name="T87" fmla="*/ 20 h 199"/>
                <a:gd name="T88" fmla="*/ 168 w 268"/>
                <a:gd name="T89" fmla="*/ 24 h 199"/>
                <a:gd name="T90" fmla="*/ 184 w 268"/>
                <a:gd name="T91" fmla="*/ 29 h 199"/>
                <a:gd name="T92" fmla="*/ 200 w 268"/>
                <a:gd name="T93" fmla="*/ 27 h 199"/>
                <a:gd name="T94" fmla="*/ 211 w 268"/>
                <a:gd name="T95" fmla="*/ 37 h 199"/>
                <a:gd name="T96" fmla="*/ 223 w 268"/>
                <a:gd name="T97" fmla="*/ 38 h 199"/>
                <a:gd name="T98" fmla="*/ 234 w 268"/>
                <a:gd name="T99" fmla="*/ 39 h 199"/>
                <a:gd name="T100" fmla="*/ 243 w 268"/>
                <a:gd name="T101" fmla="*/ 37 h 199"/>
                <a:gd name="T102" fmla="*/ 244 w 268"/>
                <a:gd name="T103" fmla="*/ 43 h 199"/>
                <a:gd name="T104" fmla="*/ 213 w 268"/>
                <a:gd name="T105" fmla="*/ 122 h 199"/>
                <a:gd name="T106" fmla="*/ 210 w 268"/>
                <a:gd name="T107" fmla="*/ 129 h 199"/>
                <a:gd name="T108" fmla="*/ 235 w 268"/>
                <a:gd name="T109" fmla="*/ 113 h 199"/>
                <a:gd name="T110" fmla="*/ 246 w 268"/>
                <a:gd name="T111" fmla="*/ 115 h 199"/>
                <a:gd name="T112" fmla="*/ 244 w 268"/>
                <a:gd name="T113" fmla="*/ 104 h 199"/>
                <a:gd name="T114" fmla="*/ 234 w 268"/>
                <a:gd name="T115" fmla="*/ 105 h 199"/>
                <a:gd name="T116" fmla="*/ 258 w 268"/>
                <a:gd name="T117" fmla="*/ 102 h 199"/>
                <a:gd name="T118" fmla="*/ 257 w 268"/>
                <a:gd name="T119"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8" h="199">
                  <a:moveTo>
                    <a:pt x="245" y="45"/>
                  </a:moveTo>
                  <a:cubicBezTo>
                    <a:pt x="247" y="47"/>
                    <a:pt x="246" y="50"/>
                    <a:pt x="245" y="51"/>
                  </a:cubicBezTo>
                  <a:cubicBezTo>
                    <a:pt x="243" y="53"/>
                    <a:pt x="240" y="55"/>
                    <a:pt x="238" y="56"/>
                  </a:cubicBezTo>
                  <a:cubicBezTo>
                    <a:pt x="236" y="57"/>
                    <a:pt x="233" y="58"/>
                    <a:pt x="230" y="60"/>
                  </a:cubicBezTo>
                  <a:cubicBezTo>
                    <a:pt x="227" y="61"/>
                    <a:pt x="226" y="64"/>
                    <a:pt x="224" y="66"/>
                  </a:cubicBezTo>
                  <a:cubicBezTo>
                    <a:pt x="220" y="69"/>
                    <a:pt x="215" y="70"/>
                    <a:pt x="210" y="71"/>
                  </a:cubicBezTo>
                  <a:cubicBezTo>
                    <a:pt x="204" y="72"/>
                    <a:pt x="198" y="73"/>
                    <a:pt x="196" y="79"/>
                  </a:cubicBezTo>
                  <a:cubicBezTo>
                    <a:pt x="199" y="80"/>
                    <a:pt x="200" y="82"/>
                    <a:pt x="197" y="84"/>
                  </a:cubicBezTo>
                  <a:cubicBezTo>
                    <a:pt x="195" y="86"/>
                    <a:pt x="192" y="86"/>
                    <a:pt x="191" y="89"/>
                  </a:cubicBezTo>
                  <a:cubicBezTo>
                    <a:pt x="189" y="91"/>
                    <a:pt x="187" y="94"/>
                    <a:pt x="185" y="96"/>
                  </a:cubicBezTo>
                  <a:cubicBezTo>
                    <a:pt x="183" y="99"/>
                    <a:pt x="181" y="102"/>
                    <a:pt x="179" y="105"/>
                  </a:cubicBezTo>
                  <a:cubicBezTo>
                    <a:pt x="177" y="108"/>
                    <a:pt x="175" y="111"/>
                    <a:pt x="176" y="114"/>
                  </a:cubicBezTo>
                  <a:cubicBezTo>
                    <a:pt x="176" y="116"/>
                    <a:pt x="177" y="117"/>
                    <a:pt x="177" y="119"/>
                  </a:cubicBezTo>
                  <a:cubicBezTo>
                    <a:pt x="177" y="121"/>
                    <a:pt x="177" y="123"/>
                    <a:pt x="178" y="124"/>
                  </a:cubicBezTo>
                  <a:cubicBezTo>
                    <a:pt x="179" y="127"/>
                    <a:pt x="183" y="127"/>
                    <a:pt x="185" y="130"/>
                  </a:cubicBezTo>
                  <a:cubicBezTo>
                    <a:pt x="187" y="133"/>
                    <a:pt x="183" y="133"/>
                    <a:pt x="183" y="136"/>
                  </a:cubicBezTo>
                  <a:cubicBezTo>
                    <a:pt x="181" y="136"/>
                    <a:pt x="179" y="138"/>
                    <a:pt x="177" y="139"/>
                  </a:cubicBezTo>
                  <a:cubicBezTo>
                    <a:pt x="174" y="140"/>
                    <a:pt x="171" y="142"/>
                    <a:pt x="172" y="145"/>
                  </a:cubicBezTo>
                  <a:cubicBezTo>
                    <a:pt x="169" y="145"/>
                    <a:pt x="168" y="147"/>
                    <a:pt x="168" y="150"/>
                  </a:cubicBezTo>
                  <a:cubicBezTo>
                    <a:pt x="168" y="150"/>
                    <a:pt x="168" y="151"/>
                    <a:pt x="168" y="152"/>
                  </a:cubicBezTo>
                  <a:cubicBezTo>
                    <a:pt x="167" y="153"/>
                    <a:pt x="166" y="154"/>
                    <a:pt x="166" y="155"/>
                  </a:cubicBezTo>
                  <a:cubicBezTo>
                    <a:pt x="166" y="157"/>
                    <a:pt x="168" y="158"/>
                    <a:pt x="168" y="159"/>
                  </a:cubicBezTo>
                  <a:cubicBezTo>
                    <a:pt x="168" y="162"/>
                    <a:pt x="165" y="162"/>
                    <a:pt x="163" y="162"/>
                  </a:cubicBezTo>
                  <a:cubicBezTo>
                    <a:pt x="161" y="162"/>
                    <a:pt x="159" y="161"/>
                    <a:pt x="157" y="161"/>
                  </a:cubicBezTo>
                  <a:cubicBezTo>
                    <a:pt x="154" y="162"/>
                    <a:pt x="152" y="164"/>
                    <a:pt x="150" y="165"/>
                  </a:cubicBezTo>
                  <a:cubicBezTo>
                    <a:pt x="149" y="167"/>
                    <a:pt x="147" y="169"/>
                    <a:pt x="146" y="171"/>
                  </a:cubicBezTo>
                  <a:cubicBezTo>
                    <a:pt x="145" y="173"/>
                    <a:pt x="144" y="176"/>
                    <a:pt x="142" y="178"/>
                  </a:cubicBezTo>
                  <a:cubicBezTo>
                    <a:pt x="142" y="179"/>
                    <a:pt x="140" y="181"/>
                    <a:pt x="139" y="182"/>
                  </a:cubicBezTo>
                  <a:cubicBezTo>
                    <a:pt x="138" y="182"/>
                    <a:pt x="136" y="179"/>
                    <a:pt x="134" y="179"/>
                  </a:cubicBezTo>
                  <a:cubicBezTo>
                    <a:pt x="132" y="179"/>
                    <a:pt x="132" y="180"/>
                    <a:pt x="131" y="181"/>
                  </a:cubicBezTo>
                  <a:cubicBezTo>
                    <a:pt x="129" y="184"/>
                    <a:pt x="127" y="182"/>
                    <a:pt x="124" y="182"/>
                  </a:cubicBezTo>
                  <a:cubicBezTo>
                    <a:pt x="122" y="181"/>
                    <a:pt x="119" y="182"/>
                    <a:pt x="116" y="182"/>
                  </a:cubicBezTo>
                  <a:cubicBezTo>
                    <a:pt x="113" y="183"/>
                    <a:pt x="111" y="181"/>
                    <a:pt x="109" y="181"/>
                  </a:cubicBezTo>
                  <a:cubicBezTo>
                    <a:pt x="106" y="181"/>
                    <a:pt x="104" y="181"/>
                    <a:pt x="101" y="182"/>
                  </a:cubicBezTo>
                  <a:cubicBezTo>
                    <a:pt x="99" y="182"/>
                    <a:pt x="96" y="182"/>
                    <a:pt x="95" y="183"/>
                  </a:cubicBezTo>
                  <a:cubicBezTo>
                    <a:pt x="93" y="184"/>
                    <a:pt x="92" y="186"/>
                    <a:pt x="89" y="187"/>
                  </a:cubicBezTo>
                  <a:cubicBezTo>
                    <a:pt x="86" y="188"/>
                    <a:pt x="83" y="187"/>
                    <a:pt x="81" y="188"/>
                  </a:cubicBezTo>
                  <a:cubicBezTo>
                    <a:pt x="79" y="189"/>
                    <a:pt x="78" y="190"/>
                    <a:pt x="78" y="192"/>
                  </a:cubicBezTo>
                  <a:cubicBezTo>
                    <a:pt x="77" y="194"/>
                    <a:pt x="78" y="197"/>
                    <a:pt x="76" y="195"/>
                  </a:cubicBezTo>
                  <a:cubicBezTo>
                    <a:pt x="74" y="197"/>
                    <a:pt x="75" y="199"/>
                    <a:pt x="72" y="199"/>
                  </a:cubicBezTo>
                  <a:cubicBezTo>
                    <a:pt x="70" y="199"/>
                    <a:pt x="69" y="198"/>
                    <a:pt x="68" y="197"/>
                  </a:cubicBezTo>
                  <a:cubicBezTo>
                    <a:pt x="66" y="195"/>
                    <a:pt x="64" y="195"/>
                    <a:pt x="63" y="194"/>
                  </a:cubicBezTo>
                  <a:cubicBezTo>
                    <a:pt x="61" y="193"/>
                    <a:pt x="59" y="189"/>
                    <a:pt x="59" y="187"/>
                  </a:cubicBezTo>
                  <a:cubicBezTo>
                    <a:pt x="59" y="187"/>
                    <a:pt x="59" y="187"/>
                    <a:pt x="60" y="187"/>
                  </a:cubicBezTo>
                  <a:cubicBezTo>
                    <a:pt x="61" y="185"/>
                    <a:pt x="56" y="184"/>
                    <a:pt x="56" y="181"/>
                  </a:cubicBezTo>
                  <a:cubicBezTo>
                    <a:pt x="56" y="180"/>
                    <a:pt x="57" y="179"/>
                    <a:pt x="56" y="178"/>
                  </a:cubicBezTo>
                  <a:cubicBezTo>
                    <a:pt x="56" y="177"/>
                    <a:pt x="54" y="176"/>
                    <a:pt x="53" y="175"/>
                  </a:cubicBezTo>
                  <a:cubicBezTo>
                    <a:pt x="52" y="174"/>
                    <a:pt x="50" y="173"/>
                    <a:pt x="49" y="172"/>
                  </a:cubicBezTo>
                  <a:cubicBezTo>
                    <a:pt x="48" y="171"/>
                    <a:pt x="47" y="170"/>
                    <a:pt x="46" y="170"/>
                  </a:cubicBezTo>
                  <a:cubicBezTo>
                    <a:pt x="44" y="169"/>
                    <a:pt x="39" y="170"/>
                    <a:pt x="36" y="170"/>
                  </a:cubicBezTo>
                  <a:cubicBezTo>
                    <a:pt x="36" y="168"/>
                    <a:pt x="36" y="165"/>
                    <a:pt x="36" y="163"/>
                  </a:cubicBezTo>
                  <a:cubicBezTo>
                    <a:pt x="35" y="161"/>
                    <a:pt x="35" y="162"/>
                    <a:pt x="35" y="160"/>
                  </a:cubicBezTo>
                  <a:cubicBezTo>
                    <a:pt x="36" y="158"/>
                    <a:pt x="37" y="157"/>
                    <a:pt x="38" y="155"/>
                  </a:cubicBezTo>
                  <a:cubicBezTo>
                    <a:pt x="39" y="154"/>
                    <a:pt x="39" y="151"/>
                    <a:pt x="40" y="151"/>
                  </a:cubicBezTo>
                  <a:cubicBezTo>
                    <a:pt x="42" y="149"/>
                    <a:pt x="45" y="150"/>
                    <a:pt x="46" y="147"/>
                  </a:cubicBezTo>
                  <a:cubicBezTo>
                    <a:pt x="46" y="147"/>
                    <a:pt x="46" y="146"/>
                    <a:pt x="46" y="145"/>
                  </a:cubicBezTo>
                  <a:cubicBezTo>
                    <a:pt x="45" y="145"/>
                    <a:pt x="45" y="145"/>
                    <a:pt x="44" y="146"/>
                  </a:cubicBezTo>
                  <a:cubicBezTo>
                    <a:pt x="42" y="146"/>
                    <a:pt x="41" y="144"/>
                    <a:pt x="40" y="142"/>
                  </a:cubicBezTo>
                  <a:cubicBezTo>
                    <a:pt x="39" y="140"/>
                    <a:pt x="38" y="139"/>
                    <a:pt x="38" y="137"/>
                  </a:cubicBezTo>
                  <a:cubicBezTo>
                    <a:pt x="39" y="137"/>
                    <a:pt x="39" y="136"/>
                    <a:pt x="40" y="136"/>
                  </a:cubicBezTo>
                  <a:cubicBezTo>
                    <a:pt x="40" y="135"/>
                    <a:pt x="39" y="134"/>
                    <a:pt x="39" y="134"/>
                  </a:cubicBezTo>
                  <a:cubicBezTo>
                    <a:pt x="40" y="131"/>
                    <a:pt x="41" y="131"/>
                    <a:pt x="43" y="130"/>
                  </a:cubicBezTo>
                  <a:cubicBezTo>
                    <a:pt x="44" y="129"/>
                    <a:pt x="45" y="127"/>
                    <a:pt x="45" y="126"/>
                  </a:cubicBezTo>
                  <a:cubicBezTo>
                    <a:pt x="45" y="125"/>
                    <a:pt x="46" y="123"/>
                    <a:pt x="45" y="123"/>
                  </a:cubicBezTo>
                  <a:cubicBezTo>
                    <a:pt x="44" y="122"/>
                    <a:pt x="44" y="123"/>
                    <a:pt x="43" y="123"/>
                  </a:cubicBezTo>
                  <a:cubicBezTo>
                    <a:pt x="42" y="122"/>
                    <a:pt x="43" y="122"/>
                    <a:pt x="42" y="122"/>
                  </a:cubicBezTo>
                  <a:cubicBezTo>
                    <a:pt x="41" y="121"/>
                    <a:pt x="40" y="120"/>
                    <a:pt x="40" y="120"/>
                  </a:cubicBezTo>
                  <a:cubicBezTo>
                    <a:pt x="39" y="119"/>
                    <a:pt x="39" y="118"/>
                    <a:pt x="39" y="118"/>
                  </a:cubicBezTo>
                  <a:cubicBezTo>
                    <a:pt x="39" y="117"/>
                    <a:pt x="39" y="117"/>
                    <a:pt x="39" y="116"/>
                  </a:cubicBezTo>
                  <a:cubicBezTo>
                    <a:pt x="39" y="116"/>
                    <a:pt x="39" y="115"/>
                    <a:pt x="39" y="115"/>
                  </a:cubicBezTo>
                  <a:cubicBezTo>
                    <a:pt x="38" y="113"/>
                    <a:pt x="33" y="111"/>
                    <a:pt x="35" y="108"/>
                  </a:cubicBezTo>
                  <a:cubicBezTo>
                    <a:pt x="37" y="106"/>
                    <a:pt x="42" y="109"/>
                    <a:pt x="44" y="108"/>
                  </a:cubicBezTo>
                  <a:cubicBezTo>
                    <a:pt x="45" y="107"/>
                    <a:pt x="45" y="107"/>
                    <a:pt x="45" y="106"/>
                  </a:cubicBezTo>
                  <a:cubicBezTo>
                    <a:pt x="45" y="105"/>
                    <a:pt x="46" y="104"/>
                    <a:pt x="46" y="104"/>
                  </a:cubicBezTo>
                  <a:cubicBezTo>
                    <a:pt x="47" y="103"/>
                    <a:pt x="47" y="101"/>
                    <a:pt x="47" y="99"/>
                  </a:cubicBezTo>
                  <a:cubicBezTo>
                    <a:pt x="47" y="98"/>
                    <a:pt x="45" y="97"/>
                    <a:pt x="45" y="96"/>
                  </a:cubicBezTo>
                  <a:cubicBezTo>
                    <a:pt x="44" y="95"/>
                    <a:pt x="46" y="94"/>
                    <a:pt x="46" y="93"/>
                  </a:cubicBezTo>
                  <a:cubicBezTo>
                    <a:pt x="47" y="93"/>
                    <a:pt x="48" y="92"/>
                    <a:pt x="49" y="92"/>
                  </a:cubicBezTo>
                  <a:cubicBezTo>
                    <a:pt x="49" y="91"/>
                    <a:pt x="48" y="91"/>
                    <a:pt x="48" y="90"/>
                  </a:cubicBezTo>
                  <a:cubicBezTo>
                    <a:pt x="48" y="89"/>
                    <a:pt x="48" y="89"/>
                    <a:pt x="48" y="88"/>
                  </a:cubicBezTo>
                  <a:cubicBezTo>
                    <a:pt x="48" y="87"/>
                    <a:pt x="49" y="87"/>
                    <a:pt x="48" y="86"/>
                  </a:cubicBezTo>
                  <a:cubicBezTo>
                    <a:pt x="48" y="86"/>
                    <a:pt x="48" y="85"/>
                    <a:pt x="48" y="85"/>
                  </a:cubicBezTo>
                  <a:cubicBezTo>
                    <a:pt x="48" y="84"/>
                    <a:pt x="49" y="84"/>
                    <a:pt x="49" y="83"/>
                  </a:cubicBezTo>
                  <a:cubicBezTo>
                    <a:pt x="49" y="82"/>
                    <a:pt x="48" y="83"/>
                    <a:pt x="48" y="82"/>
                  </a:cubicBezTo>
                  <a:cubicBezTo>
                    <a:pt x="48" y="81"/>
                    <a:pt x="49" y="79"/>
                    <a:pt x="48" y="78"/>
                  </a:cubicBezTo>
                  <a:cubicBezTo>
                    <a:pt x="48" y="77"/>
                    <a:pt x="45" y="75"/>
                    <a:pt x="46" y="73"/>
                  </a:cubicBezTo>
                  <a:cubicBezTo>
                    <a:pt x="47" y="73"/>
                    <a:pt x="48" y="73"/>
                    <a:pt x="48" y="73"/>
                  </a:cubicBezTo>
                  <a:cubicBezTo>
                    <a:pt x="49" y="73"/>
                    <a:pt x="49" y="73"/>
                    <a:pt x="49" y="72"/>
                  </a:cubicBezTo>
                  <a:cubicBezTo>
                    <a:pt x="50" y="71"/>
                    <a:pt x="51" y="69"/>
                    <a:pt x="52" y="68"/>
                  </a:cubicBezTo>
                  <a:cubicBezTo>
                    <a:pt x="54" y="66"/>
                    <a:pt x="55" y="66"/>
                    <a:pt x="57" y="64"/>
                  </a:cubicBezTo>
                  <a:cubicBezTo>
                    <a:pt x="58" y="63"/>
                    <a:pt x="60" y="61"/>
                    <a:pt x="60" y="60"/>
                  </a:cubicBezTo>
                  <a:cubicBezTo>
                    <a:pt x="59" y="55"/>
                    <a:pt x="54" y="59"/>
                    <a:pt x="53" y="56"/>
                  </a:cubicBezTo>
                  <a:cubicBezTo>
                    <a:pt x="53" y="54"/>
                    <a:pt x="54" y="53"/>
                    <a:pt x="54" y="51"/>
                  </a:cubicBezTo>
                  <a:cubicBezTo>
                    <a:pt x="54" y="51"/>
                    <a:pt x="53" y="50"/>
                    <a:pt x="53" y="50"/>
                  </a:cubicBezTo>
                  <a:cubicBezTo>
                    <a:pt x="53" y="49"/>
                    <a:pt x="52" y="50"/>
                    <a:pt x="52" y="50"/>
                  </a:cubicBezTo>
                  <a:cubicBezTo>
                    <a:pt x="51" y="50"/>
                    <a:pt x="51" y="50"/>
                    <a:pt x="50" y="49"/>
                  </a:cubicBezTo>
                  <a:cubicBezTo>
                    <a:pt x="49" y="49"/>
                    <a:pt x="49" y="49"/>
                    <a:pt x="48" y="49"/>
                  </a:cubicBezTo>
                  <a:cubicBezTo>
                    <a:pt x="48" y="49"/>
                    <a:pt x="47" y="50"/>
                    <a:pt x="47" y="50"/>
                  </a:cubicBezTo>
                  <a:cubicBezTo>
                    <a:pt x="46" y="50"/>
                    <a:pt x="46" y="49"/>
                    <a:pt x="45" y="49"/>
                  </a:cubicBezTo>
                  <a:cubicBezTo>
                    <a:pt x="45" y="49"/>
                    <a:pt x="44" y="50"/>
                    <a:pt x="43" y="50"/>
                  </a:cubicBezTo>
                  <a:cubicBezTo>
                    <a:pt x="43" y="48"/>
                    <a:pt x="41" y="49"/>
                    <a:pt x="41" y="49"/>
                  </a:cubicBezTo>
                  <a:cubicBezTo>
                    <a:pt x="41" y="50"/>
                    <a:pt x="41" y="50"/>
                    <a:pt x="41" y="51"/>
                  </a:cubicBezTo>
                  <a:cubicBezTo>
                    <a:pt x="40" y="52"/>
                    <a:pt x="40" y="52"/>
                    <a:pt x="39" y="52"/>
                  </a:cubicBezTo>
                  <a:cubicBezTo>
                    <a:pt x="39" y="52"/>
                    <a:pt x="36" y="53"/>
                    <a:pt x="37" y="53"/>
                  </a:cubicBezTo>
                  <a:cubicBezTo>
                    <a:pt x="36" y="53"/>
                    <a:pt x="34" y="51"/>
                    <a:pt x="34" y="53"/>
                  </a:cubicBezTo>
                  <a:cubicBezTo>
                    <a:pt x="33" y="54"/>
                    <a:pt x="33" y="52"/>
                    <a:pt x="33" y="52"/>
                  </a:cubicBezTo>
                  <a:cubicBezTo>
                    <a:pt x="32" y="52"/>
                    <a:pt x="31" y="51"/>
                    <a:pt x="30" y="51"/>
                  </a:cubicBezTo>
                  <a:cubicBezTo>
                    <a:pt x="29" y="53"/>
                    <a:pt x="28" y="51"/>
                    <a:pt x="27" y="50"/>
                  </a:cubicBezTo>
                  <a:cubicBezTo>
                    <a:pt x="27" y="50"/>
                    <a:pt x="25" y="53"/>
                    <a:pt x="24" y="53"/>
                  </a:cubicBezTo>
                  <a:cubicBezTo>
                    <a:pt x="23" y="53"/>
                    <a:pt x="22" y="53"/>
                    <a:pt x="21" y="52"/>
                  </a:cubicBezTo>
                  <a:cubicBezTo>
                    <a:pt x="21" y="50"/>
                    <a:pt x="22" y="50"/>
                    <a:pt x="23" y="48"/>
                  </a:cubicBezTo>
                  <a:cubicBezTo>
                    <a:pt x="25" y="46"/>
                    <a:pt x="23" y="48"/>
                    <a:pt x="22" y="46"/>
                  </a:cubicBezTo>
                  <a:cubicBezTo>
                    <a:pt x="20" y="46"/>
                    <a:pt x="22" y="44"/>
                    <a:pt x="20" y="44"/>
                  </a:cubicBezTo>
                  <a:cubicBezTo>
                    <a:pt x="19" y="44"/>
                    <a:pt x="18" y="45"/>
                    <a:pt x="16" y="46"/>
                  </a:cubicBezTo>
                  <a:cubicBezTo>
                    <a:pt x="13" y="46"/>
                    <a:pt x="11" y="49"/>
                    <a:pt x="8" y="52"/>
                  </a:cubicBezTo>
                  <a:cubicBezTo>
                    <a:pt x="8" y="50"/>
                    <a:pt x="8" y="47"/>
                    <a:pt x="9" y="45"/>
                  </a:cubicBezTo>
                  <a:cubicBezTo>
                    <a:pt x="10" y="43"/>
                    <a:pt x="12" y="42"/>
                    <a:pt x="13" y="40"/>
                  </a:cubicBezTo>
                  <a:cubicBezTo>
                    <a:pt x="12" y="39"/>
                    <a:pt x="9" y="43"/>
                    <a:pt x="9" y="41"/>
                  </a:cubicBezTo>
                  <a:cubicBezTo>
                    <a:pt x="8" y="40"/>
                    <a:pt x="13" y="38"/>
                    <a:pt x="12" y="37"/>
                  </a:cubicBezTo>
                  <a:cubicBezTo>
                    <a:pt x="12" y="36"/>
                    <a:pt x="9" y="38"/>
                    <a:pt x="9" y="37"/>
                  </a:cubicBezTo>
                  <a:cubicBezTo>
                    <a:pt x="7" y="36"/>
                    <a:pt x="9" y="35"/>
                    <a:pt x="9" y="34"/>
                  </a:cubicBezTo>
                  <a:cubicBezTo>
                    <a:pt x="10" y="32"/>
                    <a:pt x="11" y="31"/>
                    <a:pt x="9" y="31"/>
                  </a:cubicBezTo>
                  <a:cubicBezTo>
                    <a:pt x="8" y="32"/>
                    <a:pt x="6" y="34"/>
                    <a:pt x="6" y="35"/>
                  </a:cubicBezTo>
                  <a:cubicBezTo>
                    <a:pt x="5" y="34"/>
                    <a:pt x="5" y="31"/>
                    <a:pt x="5" y="31"/>
                  </a:cubicBezTo>
                  <a:cubicBezTo>
                    <a:pt x="5" y="29"/>
                    <a:pt x="8" y="29"/>
                    <a:pt x="8" y="27"/>
                  </a:cubicBezTo>
                  <a:cubicBezTo>
                    <a:pt x="7" y="27"/>
                    <a:pt x="6" y="27"/>
                    <a:pt x="6" y="27"/>
                  </a:cubicBezTo>
                  <a:cubicBezTo>
                    <a:pt x="5" y="27"/>
                    <a:pt x="5" y="28"/>
                    <a:pt x="4" y="28"/>
                  </a:cubicBezTo>
                  <a:cubicBezTo>
                    <a:pt x="3" y="28"/>
                    <a:pt x="3" y="28"/>
                    <a:pt x="3" y="27"/>
                  </a:cubicBezTo>
                  <a:cubicBezTo>
                    <a:pt x="3" y="26"/>
                    <a:pt x="3" y="25"/>
                    <a:pt x="3" y="24"/>
                  </a:cubicBezTo>
                  <a:cubicBezTo>
                    <a:pt x="2" y="23"/>
                    <a:pt x="2" y="25"/>
                    <a:pt x="1" y="23"/>
                  </a:cubicBezTo>
                  <a:cubicBezTo>
                    <a:pt x="0" y="22"/>
                    <a:pt x="1" y="21"/>
                    <a:pt x="1" y="20"/>
                  </a:cubicBezTo>
                  <a:cubicBezTo>
                    <a:pt x="2" y="19"/>
                    <a:pt x="2" y="19"/>
                    <a:pt x="3" y="18"/>
                  </a:cubicBezTo>
                  <a:cubicBezTo>
                    <a:pt x="3" y="18"/>
                    <a:pt x="3" y="17"/>
                    <a:pt x="3" y="17"/>
                  </a:cubicBezTo>
                  <a:cubicBezTo>
                    <a:pt x="4" y="15"/>
                    <a:pt x="4" y="16"/>
                    <a:pt x="5" y="16"/>
                  </a:cubicBezTo>
                  <a:cubicBezTo>
                    <a:pt x="6" y="15"/>
                    <a:pt x="6" y="14"/>
                    <a:pt x="7" y="13"/>
                  </a:cubicBezTo>
                  <a:cubicBezTo>
                    <a:pt x="8" y="12"/>
                    <a:pt x="9" y="12"/>
                    <a:pt x="10" y="13"/>
                  </a:cubicBezTo>
                  <a:cubicBezTo>
                    <a:pt x="12" y="13"/>
                    <a:pt x="13" y="13"/>
                    <a:pt x="15" y="12"/>
                  </a:cubicBezTo>
                  <a:cubicBezTo>
                    <a:pt x="16" y="12"/>
                    <a:pt x="18" y="11"/>
                    <a:pt x="20" y="11"/>
                  </a:cubicBezTo>
                  <a:cubicBezTo>
                    <a:pt x="20" y="12"/>
                    <a:pt x="21" y="13"/>
                    <a:pt x="21" y="11"/>
                  </a:cubicBezTo>
                  <a:cubicBezTo>
                    <a:pt x="21" y="11"/>
                    <a:pt x="20" y="10"/>
                    <a:pt x="20" y="9"/>
                  </a:cubicBezTo>
                  <a:cubicBezTo>
                    <a:pt x="20" y="8"/>
                    <a:pt x="20" y="7"/>
                    <a:pt x="21" y="6"/>
                  </a:cubicBezTo>
                  <a:cubicBezTo>
                    <a:pt x="23" y="5"/>
                    <a:pt x="25" y="1"/>
                    <a:pt x="28" y="1"/>
                  </a:cubicBezTo>
                  <a:cubicBezTo>
                    <a:pt x="28" y="2"/>
                    <a:pt x="27" y="3"/>
                    <a:pt x="28" y="3"/>
                  </a:cubicBezTo>
                  <a:cubicBezTo>
                    <a:pt x="28" y="3"/>
                    <a:pt x="29" y="2"/>
                    <a:pt x="30" y="2"/>
                  </a:cubicBezTo>
                  <a:cubicBezTo>
                    <a:pt x="32" y="0"/>
                    <a:pt x="32" y="2"/>
                    <a:pt x="34" y="2"/>
                  </a:cubicBezTo>
                  <a:cubicBezTo>
                    <a:pt x="36" y="2"/>
                    <a:pt x="36" y="3"/>
                    <a:pt x="38" y="4"/>
                  </a:cubicBezTo>
                  <a:cubicBezTo>
                    <a:pt x="40" y="6"/>
                    <a:pt x="41" y="6"/>
                    <a:pt x="44" y="6"/>
                  </a:cubicBezTo>
                  <a:cubicBezTo>
                    <a:pt x="44" y="6"/>
                    <a:pt x="44" y="8"/>
                    <a:pt x="44" y="8"/>
                  </a:cubicBezTo>
                  <a:cubicBezTo>
                    <a:pt x="45" y="7"/>
                    <a:pt x="45" y="7"/>
                    <a:pt x="46" y="6"/>
                  </a:cubicBezTo>
                  <a:cubicBezTo>
                    <a:pt x="47" y="6"/>
                    <a:pt x="50" y="6"/>
                    <a:pt x="51" y="6"/>
                  </a:cubicBezTo>
                  <a:cubicBezTo>
                    <a:pt x="55" y="6"/>
                    <a:pt x="60" y="7"/>
                    <a:pt x="64" y="6"/>
                  </a:cubicBezTo>
                  <a:cubicBezTo>
                    <a:pt x="65" y="6"/>
                    <a:pt x="66" y="5"/>
                    <a:pt x="67" y="4"/>
                  </a:cubicBezTo>
                  <a:cubicBezTo>
                    <a:pt x="68" y="3"/>
                    <a:pt x="68" y="4"/>
                    <a:pt x="70" y="5"/>
                  </a:cubicBezTo>
                  <a:cubicBezTo>
                    <a:pt x="71" y="6"/>
                    <a:pt x="71" y="6"/>
                    <a:pt x="73" y="6"/>
                  </a:cubicBezTo>
                  <a:cubicBezTo>
                    <a:pt x="75" y="7"/>
                    <a:pt x="75" y="6"/>
                    <a:pt x="76" y="8"/>
                  </a:cubicBezTo>
                  <a:cubicBezTo>
                    <a:pt x="78" y="7"/>
                    <a:pt x="81" y="8"/>
                    <a:pt x="83" y="8"/>
                  </a:cubicBezTo>
                  <a:cubicBezTo>
                    <a:pt x="85" y="9"/>
                    <a:pt x="88" y="10"/>
                    <a:pt x="90" y="10"/>
                  </a:cubicBezTo>
                  <a:cubicBezTo>
                    <a:pt x="96" y="12"/>
                    <a:pt x="101" y="9"/>
                    <a:pt x="107" y="8"/>
                  </a:cubicBezTo>
                  <a:cubicBezTo>
                    <a:pt x="107" y="11"/>
                    <a:pt x="110" y="8"/>
                    <a:pt x="112" y="7"/>
                  </a:cubicBezTo>
                  <a:cubicBezTo>
                    <a:pt x="113" y="7"/>
                    <a:pt x="113" y="8"/>
                    <a:pt x="114" y="9"/>
                  </a:cubicBezTo>
                  <a:cubicBezTo>
                    <a:pt x="115" y="9"/>
                    <a:pt x="114" y="10"/>
                    <a:pt x="116" y="10"/>
                  </a:cubicBezTo>
                  <a:cubicBezTo>
                    <a:pt x="116" y="10"/>
                    <a:pt x="117" y="10"/>
                    <a:pt x="118" y="10"/>
                  </a:cubicBezTo>
                  <a:cubicBezTo>
                    <a:pt x="119" y="10"/>
                    <a:pt x="120" y="11"/>
                    <a:pt x="120" y="11"/>
                  </a:cubicBezTo>
                  <a:cubicBezTo>
                    <a:pt x="121" y="12"/>
                    <a:pt x="122" y="12"/>
                    <a:pt x="123" y="12"/>
                  </a:cubicBezTo>
                  <a:cubicBezTo>
                    <a:pt x="124" y="11"/>
                    <a:pt x="123" y="10"/>
                    <a:pt x="124" y="10"/>
                  </a:cubicBezTo>
                  <a:cubicBezTo>
                    <a:pt x="125" y="9"/>
                    <a:pt x="128" y="9"/>
                    <a:pt x="129" y="10"/>
                  </a:cubicBezTo>
                  <a:cubicBezTo>
                    <a:pt x="129" y="10"/>
                    <a:pt x="129" y="11"/>
                    <a:pt x="130" y="11"/>
                  </a:cubicBezTo>
                  <a:cubicBezTo>
                    <a:pt x="130" y="11"/>
                    <a:pt x="131" y="11"/>
                    <a:pt x="131" y="11"/>
                  </a:cubicBezTo>
                  <a:cubicBezTo>
                    <a:pt x="132" y="11"/>
                    <a:pt x="133" y="11"/>
                    <a:pt x="133" y="12"/>
                  </a:cubicBezTo>
                  <a:cubicBezTo>
                    <a:pt x="136" y="13"/>
                    <a:pt x="137" y="13"/>
                    <a:pt x="139" y="13"/>
                  </a:cubicBezTo>
                  <a:cubicBezTo>
                    <a:pt x="142" y="13"/>
                    <a:pt x="144" y="12"/>
                    <a:pt x="146" y="11"/>
                  </a:cubicBezTo>
                  <a:cubicBezTo>
                    <a:pt x="147" y="12"/>
                    <a:pt x="147" y="12"/>
                    <a:pt x="147" y="12"/>
                  </a:cubicBezTo>
                  <a:cubicBezTo>
                    <a:pt x="147" y="13"/>
                    <a:pt x="149" y="14"/>
                    <a:pt x="150" y="14"/>
                  </a:cubicBezTo>
                  <a:cubicBezTo>
                    <a:pt x="151" y="15"/>
                    <a:pt x="151" y="14"/>
                    <a:pt x="153" y="14"/>
                  </a:cubicBezTo>
                  <a:cubicBezTo>
                    <a:pt x="154" y="14"/>
                    <a:pt x="155" y="16"/>
                    <a:pt x="154" y="17"/>
                  </a:cubicBezTo>
                  <a:cubicBezTo>
                    <a:pt x="154" y="18"/>
                    <a:pt x="152" y="19"/>
                    <a:pt x="153" y="20"/>
                  </a:cubicBezTo>
                  <a:cubicBezTo>
                    <a:pt x="154" y="22"/>
                    <a:pt x="155" y="21"/>
                    <a:pt x="156" y="21"/>
                  </a:cubicBezTo>
                  <a:cubicBezTo>
                    <a:pt x="158" y="20"/>
                    <a:pt x="158" y="21"/>
                    <a:pt x="160" y="22"/>
                  </a:cubicBezTo>
                  <a:cubicBezTo>
                    <a:pt x="161" y="23"/>
                    <a:pt x="162" y="23"/>
                    <a:pt x="164" y="23"/>
                  </a:cubicBezTo>
                  <a:cubicBezTo>
                    <a:pt x="166" y="23"/>
                    <a:pt x="167" y="23"/>
                    <a:pt x="168" y="24"/>
                  </a:cubicBezTo>
                  <a:cubicBezTo>
                    <a:pt x="169" y="26"/>
                    <a:pt x="170" y="29"/>
                    <a:pt x="173" y="28"/>
                  </a:cubicBezTo>
                  <a:cubicBezTo>
                    <a:pt x="174" y="27"/>
                    <a:pt x="175" y="26"/>
                    <a:pt x="176" y="26"/>
                  </a:cubicBezTo>
                  <a:cubicBezTo>
                    <a:pt x="178" y="26"/>
                    <a:pt x="178" y="28"/>
                    <a:pt x="179" y="29"/>
                  </a:cubicBezTo>
                  <a:cubicBezTo>
                    <a:pt x="181" y="30"/>
                    <a:pt x="182" y="30"/>
                    <a:pt x="184" y="29"/>
                  </a:cubicBezTo>
                  <a:cubicBezTo>
                    <a:pt x="185" y="29"/>
                    <a:pt x="186" y="30"/>
                    <a:pt x="188" y="30"/>
                  </a:cubicBezTo>
                  <a:cubicBezTo>
                    <a:pt x="188" y="30"/>
                    <a:pt x="189" y="29"/>
                    <a:pt x="190" y="29"/>
                  </a:cubicBezTo>
                  <a:cubicBezTo>
                    <a:pt x="192" y="30"/>
                    <a:pt x="193" y="30"/>
                    <a:pt x="195" y="29"/>
                  </a:cubicBezTo>
                  <a:cubicBezTo>
                    <a:pt x="195" y="25"/>
                    <a:pt x="197" y="26"/>
                    <a:pt x="200" y="27"/>
                  </a:cubicBezTo>
                  <a:cubicBezTo>
                    <a:pt x="201" y="28"/>
                    <a:pt x="202" y="28"/>
                    <a:pt x="204" y="28"/>
                  </a:cubicBezTo>
                  <a:cubicBezTo>
                    <a:pt x="205" y="29"/>
                    <a:pt x="206" y="30"/>
                    <a:pt x="209" y="30"/>
                  </a:cubicBezTo>
                  <a:cubicBezTo>
                    <a:pt x="209" y="31"/>
                    <a:pt x="209" y="31"/>
                    <a:pt x="210" y="32"/>
                  </a:cubicBezTo>
                  <a:cubicBezTo>
                    <a:pt x="210" y="33"/>
                    <a:pt x="208" y="37"/>
                    <a:pt x="211" y="37"/>
                  </a:cubicBezTo>
                  <a:cubicBezTo>
                    <a:pt x="212" y="38"/>
                    <a:pt x="215" y="36"/>
                    <a:pt x="216" y="35"/>
                  </a:cubicBezTo>
                  <a:cubicBezTo>
                    <a:pt x="217" y="37"/>
                    <a:pt x="220" y="36"/>
                    <a:pt x="220" y="37"/>
                  </a:cubicBezTo>
                  <a:cubicBezTo>
                    <a:pt x="221" y="37"/>
                    <a:pt x="220" y="39"/>
                    <a:pt x="221" y="39"/>
                  </a:cubicBezTo>
                  <a:cubicBezTo>
                    <a:pt x="222" y="39"/>
                    <a:pt x="222" y="39"/>
                    <a:pt x="223" y="38"/>
                  </a:cubicBezTo>
                  <a:cubicBezTo>
                    <a:pt x="223" y="38"/>
                    <a:pt x="224" y="38"/>
                    <a:pt x="225" y="37"/>
                  </a:cubicBezTo>
                  <a:cubicBezTo>
                    <a:pt x="226" y="37"/>
                    <a:pt x="227" y="37"/>
                    <a:pt x="228" y="37"/>
                  </a:cubicBezTo>
                  <a:cubicBezTo>
                    <a:pt x="230" y="38"/>
                    <a:pt x="230" y="40"/>
                    <a:pt x="232" y="39"/>
                  </a:cubicBezTo>
                  <a:cubicBezTo>
                    <a:pt x="233" y="39"/>
                    <a:pt x="233" y="39"/>
                    <a:pt x="234" y="39"/>
                  </a:cubicBezTo>
                  <a:cubicBezTo>
                    <a:pt x="234" y="38"/>
                    <a:pt x="234" y="38"/>
                    <a:pt x="235" y="38"/>
                  </a:cubicBezTo>
                  <a:cubicBezTo>
                    <a:pt x="235" y="38"/>
                    <a:pt x="236" y="38"/>
                    <a:pt x="237" y="38"/>
                  </a:cubicBezTo>
                  <a:cubicBezTo>
                    <a:pt x="238" y="37"/>
                    <a:pt x="238" y="36"/>
                    <a:pt x="240" y="36"/>
                  </a:cubicBezTo>
                  <a:cubicBezTo>
                    <a:pt x="241" y="36"/>
                    <a:pt x="242" y="36"/>
                    <a:pt x="243" y="37"/>
                  </a:cubicBezTo>
                  <a:cubicBezTo>
                    <a:pt x="244" y="37"/>
                    <a:pt x="244" y="36"/>
                    <a:pt x="245" y="37"/>
                  </a:cubicBezTo>
                  <a:cubicBezTo>
                    <a:pt x="245" y="38"/>
                    <a:pt x="246" y="38"/>
                    <a:pt x="246" y="39"/>
                  </a:cubicBezTo>
                  <a:cubicBezTo>
                    <a:pt x="247" y="40"/>
                    <a:pt x="247" y="39"/>
                    <a:pt x="248" y="41"/>
                  </a:cubicBezTo>
                  <a:cubicBezTo>
                    <a:pt x="247" y="42"/>
                    <a:pt x="245" y="41"/>
                    <a:pt x="244" y="43"/>
                  </a:cubicBezTo>
                  <a:cubicBezTo>
                    <a:pt x="242" y="44"/>
                    <a:pt x="244" y="44"/>
                    <a:pt x="245" y="45"/>
                  </a:cubicBezTo>
                  <a:cubicBezTo>
                    <a:pt x="246" y="46"/>
                    <a:pt x="245" y="45"/>
                    <a:pt x="245" y="45"/>
                  </a:cubicBezTo>
                  <a:close/>
                  <a:moveTo>
                    <a:pt x="210" y="129"/>
                  </a:moveTo>
                  <a:cubicBezTo>
                    <a:pt x="210" y="127"/>
                    <a:pt x="216" y="123"/>
                    <a:pt x="213" y="122"/>
                  </a:cubicBezTo>
                  <a:cubicBezTo>
                    <a:pt x="212" y="122"/>
                    <a:pt x="209" y="123"/>
                    <a:pt x="209" y="123"/>
                  </a:cubicBezTo>
                  <a:cubicBezTo>
                    <a:pt x="207" y="124"/>
                    <a:pt x="208" y="126"/>
                    <a:pt x="206" y="126"/>
                  </a:cubicBezTo>
                  <a:cubicBezTo>
                    <a:pt x="206" y="127"/>
                    <a:pt x="206" y="127"/>
                    <a:pt x="206" y="128"/>
                  </a:cubicBezTo>
                  <a:cubicBezTo>
                    <a:pt x="208" y="129"/>
                    <a:pt x="209" y="130"/>
                    <a:pt x="210" y="129"/>
                  </a:cubicBezTo>
                  <a:cubicBezTo>
                    <a:pt x="210" y="127"/>
                    <a:pt x="209" y="130"/>
                    <a:pt x="210" y="129"/>
                  </a:cubicBezTo>
                  <a:close/>
                  <a:moveTo>
                    <a:pt x="229" y="112"/>
                  </a:moveTo>
                  <a:cubicBezTo>
                    <a:pt x="231" y="113"/>
                    <a:pt x="230" y="113"/>
                    <a:pt x="232" y="112"/>
                  </a:cubicBezTo>
                  <a:cubicBezTo>
                    <a:pt x="233" y="112"/>
                    <a:pt x="234" y="111"/>
                    <a:pt x="235" y="113"/>
                  </a:cubicBezTo>
                  <a:cubicBezTo>
                    <a:pt x="236" y="114"/>
                    <a:pt x="235" y="115"/>
                    <a:pt x="237" y="116"/>
                  </a:cubicBezTo>
                  <a:cubicBezTo>
                    <a:pt x="238" y="116"/>
                    <a:pt x="239" y="116"/>
                    <a:pt x="241" y="117"/>
                  </a:cubicBezTo>
                  <a:cubicBezTo>
                    <a:pt x="242" y="118"/>
                    <a:pt x="241" y="119"/>
                    <a:pt x="243" y="118"/>
                  </a:cubicBezTo>
                  <a:cubicBezTo>
                    <a:pt x="244" y="117"/>
                    <a:pt x="245" y="116"/>
                    <a:pt x="246" y="115"/>
                  </a:cubicBezTo>
                  <a:cubicBezTo>
                    <a:pt x="247" y="113"/>
                    <a:pt x="247" y="112"/>
                    <a:pt x="248" y="110"/>
                  </a:cubicBezTo>
                  <a:cubicBezTo>
                    <a:pt x="249" y="109"/>
                    <a:pt x="251" y="108"/>
                    <a:pt x="250" y="107"/>
                  </a:cubicBezTo>
                  <a:cubicBezTo>
                    <a:pt x="248" y="104"/>
                    <a:pt x="244" y="108"/>
                    <a:pt x="243" y="105"/>
                  </a:cubicBezTo>
                  <a:cubicBezTo>
                    <a:pt x="243" y="105"/>
                    <a:pt x="244" y="104"/>
                    <a:pt x="244" y="104"/>
                  </a:cubicBezTo>
                  <a:cubicBezTo>
                    <a:pt x="244" y="103"/>
                    <a:pt x="243" y="103"/>
                    <a:pt x="243" y="102"/>
                  </a:cubicBezTo>
                  <a:cubicBezTo>
                    <a:pt x="243" y="101"/>
                    <a:pt x="245" y="101"/>
                    <a:pt x="243" y="101"/>
                  </a:cubicBezTo>
                  <a:cubicBezTo>
                    <a:pt x="242" y="101"/>
                    <a:pt x="240" y="102"/>
                    <a:pt x="239" y="102"/>
                  </a:cubicBezTo>
                  <a:cubicBezTo>
                    <a:pt x="237" y="103"/>
                    <a:pt x="236" y="104"/>
                    <a:pt x="234" y="105"/>
                  </a:cubicBezTo>
                  <a:cubicBezTo>
                    <a:pt x="232" y="107"/>
                    <a:pt x="228" y="109"/>
                    <a:pt x="228" y="112"/>
                  </a:cubicBezTo>
                  <a:cubicBezTo>
                    <a:pt x="228" y="112"/>
                    <a:pt x="229" y="112"/>
                    <a:pt x="229" y="112"/>
                  </a:cubicBezTo>
                  <a:close/>
                  <a:moveTo>
                    <a:pt x="257" y="99"/>
                  </a:moveTo>
                  <a:cubicBezTo>
                    <a:pt x="257" y="100"/>
                    <a:pt x="257" y="101"/>
                    <a:pt x="258" y="102"/>
                  </a:cubicBezTo>
                  <a:cubicBezTo>
                    <a:pt x="258" y="102"/>
                    <a:pt x="260" y="102"/>
                    <a:pt x="261" y="102"/>
                  </a:cubicBezTo>
                  <a:cubicBezTo>
                    <a:pt x="262" y="103"/>
                    <a:pt x="265" y="105"/>
                    <a:pt x="266" y="104"/>
                  </a:cubicBezTo>
                  <a:cubicBezTo>
                    <a:pt x="268" y="103"/>
                    <a:pt x="266" y="101"/>
                    <a:pt x="265" y="100"/>
                  </a:cubicBezTo>
                  <a:cubicBezTo>
                    <a:pt x="263" y="98"/>
                    <a:pt x="260" y="98"/>
                    <a:pt x="257" y="99"/>
                  </a:cubicBezTo>
                  <a:cubicBezTo>
                    <a:pt x="257" y="100"/>
                    <a:pt x="260" y="98"/>
                    <a:pt x="257" y="99"/>
                  </a:cubicBezTo>
                  <a:close/>
                </a:path>
              </a:pathLst>
            </a:custGeom>
            <a:solidFill>
              <a:srgbClr val="EE8352"/>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5" name="Freeform 26">
              <a:extLst>
                <a:ext uri="{FF2B5EF4-FFF2-40B4-BE49-F238E27FC236}">
                  <a16:creationId xmlns:a16="http://schemas.microsoft.com/office/drawing/2014/main" id="{BC56E37D-379C-AC1A-34A4-803EB36AB4E2}"/>
                </a:ext>
              </a:extLst>
            </p:cNvPr>
            <p:cNvSpPr>
              <a:spLocks/>
            </p:cNvSpPr>
            <p:nvPr/>
          </p:nvSpPr>
          <p:spPr bwMode="auto">
            <a:xfrm>
              <a:off x="9428163" y="4951413"/>
              <a:ext cx="234950" cy="165100"/>
            </a:xfrm>
            <a:custGeom>
              <a:avLst/>
              <a:gdLst>
                <a:gd name="T0" fmla="*/ 7 w 62"/>
                <a:gd name="T1" fmla="*/ 40 h 43"/>
                <a:gd name="T2" fmla="*/ 11 w 62"/>
                <a:gd name="T3" fmla="*/ 38 h 43"/>
                <a:gd name="T4" fmla="*/ 19 w 62"/>
                <a:gd name="T5" fmla="*/ 39 h 43"/>
                <a:gd name="T6" fmla="*/ 22 w 62"/>
                <a:gd name="T7" fmla="*/ 34 h 43"/>
                <a:gd name="T8" fmla="*/ 30 w 62"/>
                <a:gd name="T9" fmla="*/ 38 h 43"/>
                <a:gd name="T10" fmla="*/ 39 w 62"/>
                <a:gd name="T11" fmla="*/ 39 h 43"/>
                <a:gd name="T12" fmla="*/ 38 w 62"/>
                <a:gd name="T13" fmla="*/ 36 h 43"/>
                <a:gd name="T14" fmla="*/ 39 w 62"/>
                <a:gd name="T15" fmla="*/ 33 h 43"/>
                <a:gd name="T16" fmla="*/ 40 w 62"/>
                <a:gd name="T17" fmla="*/ 31 h 43"/>
                <a:gd name="T18" fmla="*/ 45 w 62"/>
                <a:gd name="T19" fmla="*/ 28 h 43"/>
                <a:gd name="T20" fmla="*/ 46 w 62"/>
                <a:gd name="T21" fmla="*/ 23 h 43"/>
                <a:gd name="T22" fmla="*/ 44 w 62"/>
                <a:gd name="T23" fmla="*/ 20 h 43"/>
                <a:gd name="T24" fmla="*/ 47 w 62"/>
                <a:gd name="T25" fmla="*/ 19 h 43"/>
                <a:gd name="T26" fmla="*/ 50 w 62"/>
                <a:gd name="T27" fmla="*/ 17 h 43"/>
                <a:gd name="T28" fmla="*/ 53 w 62"/>
                <a:gd name="T29" fmla="*/ 15 h 43"/>
                <a:gd name="T30" fmla="*/ 55 w 62"/>
                <a:gd name="T31" fmla="*/ 14 h 43"/>
                <a:gd name="T32" fmla="*/ 57 w 62"/>
                <a:gd name="T33" fmla="*/ 13 h 43"/>
                <a:gd name="T34" fmla="*/ 57 w 62"/>
                <a:gd name="T35" fmla="*/ 11 h 43"/>
                <a:gd name="T36" fmla="*/ 62 w 62"/>
                <a:gd name="T37" fmla="*/ 10 h 43"/>
                <a:gd name="T38" fmla="*/ 59 w 62"/>
                <a:gd name="T39" fmla="*/ 7 h 43"/>
                <a:gd name="T40" fmla="*/ 60 w 62"/>
                <a:gd name="T41" fmla="*/ 6 h 43"/>
                <a:gd name="T42" fmla="*/ 58 w 62"/>
                <a:gd name="T43" fmla="*/ 4 h 43"/>
                <a:gd name="T44" fmla="*/ 58 w 62"/>
                <a:gd name="T45" fmla="*/ 1 h 43"/>
                <a:gd name="T46" fmla="*/ 53 w 62"/>
                <a:gd name="T47" fmla="*/ 0 h 43"/>
                <a:gd name="T48" fmla="*/ 51 w 62"/>
                <a:gd name="T49" fmla="*/ 2 h 43"/>
                <a:gd name="T50" fmla="*/ 50 w 62"/>
                <a:gd name="T51" fmla="*/ 4 h 43"/>
                <a:gd name="T52" fmla="*/ 44 w 62"/>
                <a:gd name="T53" fmla="*/ 5 h 43"/>
                <a:gd name="T54" fmla="*/ 38 w 62"/>
                <a:gd name="T55" fmla="*/ 7 h 43"/>
                <a:gd name="T56" fmla="*/ 31 w 62"/>
                <a:gd name="T57" fmla="*/ 7 h 43"/>
                <a:gd name="T58" fmla="*/ 21 w 62"/>
                <a:gd name="T59" fmla="*/ 13 h 43"/>
                <a:gd name="T60" fmla="*/ 6 w 62"/>
                <a:gd name="T61" fmla="*/ 10 h 43"/>
                <a:gd name="T62" fmla="*/ 3 w 62"/>
                <a:gd name="T63" fmla="*/ 14 h 43"/>
                <a:gd name="T64" fmla="*/ 1 w 62"/>
                <a:gd name="T65" fmla="*/ 17 h 43"/>
                <a:gd name="T66" fmla="*/ 4 w 62"/>
                <a:gd name="T67" fmla="*/ 19 h 43"/>
                <a:gd name="T68" fmla="*/ 3 w 62"/>
                <a:gd name="T69" fmla="*/ 24 h 43"/>
                <a:gd name="T70" fmla="*/ 5 w 62"/>
                <a:gd name="T71" fmla="*/ 26 h 43"/>
                <a:gd name="T72" fmla="*/ 4 w 62"/>
                <a:gd name="T73" fmla="*/ 31 h 43"/>
                <a:gd name="T74" fmla="*/ 9 w 62"/>
                <a:gd name="T75" fmla="*/ 36 h 43"/>
                <a:gd name="T76" fmla="*/ 7 w 62"/>
                <a:gd name="T77" fmla="*/ 37 h 43"/>
                <a:gd name="T78" fmla="*/ 6 w 62"/>
                <a:gd name="T79" fmla="*/ 38 h 43"/>
                <a:gd name="T80" fmla="*/ 4 w 62"/>
                <a:gd name="T81" fmla="*/ 39 h 43"/>
                <a:gd name="T82" fmla="*/ 7 w 62"/>
                <a:gd name="T83"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 h="43">
                  <a:moveTo>
                    <a:pt x="7" y="40"/>
                  </a:moveTo>
                  <a:cubicBezTo>
                    <a:pt x="9" y="40"/>
                    <a:pt x="12" y="41"/>
                    <a:pt x="11" y="38"/>
                  </a:cubicBezTo>
                  <a:cubicBezTo>
                    <a:pt x="14" y="38"/>
                    <a:pt x="16" y="40"/>
                    <a:pt x="19" y="39"/>
                  </a:cubicBezTo>
                  <a:cubicBezTo>
                    <a:pt x="21" y="38"/>
                    <a:pt x="22" y="36"/>
                    <a:pt x="22" y="34"/>
                  </a:cubicBezTo>
                  <a:cubicBezTo>
                    <a:pt x="24" y="34"/>
                    <a:pt x="29" y="41"/>
                    <a:pt x="30" y="38"/>
                  </a:cubicBezTo>
                  <a:cubicBezTo>
                    <a:pt x="32" y="39"/>
                    <a:pt x="38" y="43"/>
                    <a:pt x="39" y="39"/>
                  </a:cubicBezTo>
                  <a:cubicBezTo>
                    <a:pt x="39" y="38"/>
                    <a:pt x="37" y="37"/>
                    <a:pt x="38" y="36"/>
                  </a:cubicBezTo>
                  <a:cubicBezTo>
                    <a:pt x="38" y="35"/>
                    <a:pt x="40" y="35"/>
                    <a:pt x="39" y="33"/>
                  </a:cubicBezTo>
                  <a:cubicBezTo>
                    <a:pt x="36" y="33"/>
                    <a:pt x="39" y="32"/>
                    <a:pt x="40" y="31"/>
                  </a:cubicBezTo>
                  <a:cubicBezTo>
                    <a:pt x="42" y="30"/>
                    <a:pt x="44" y="31"/>
                    <a:pt x="45" y="28"/>
                  </a:cubicBezTo>
                  <a:cubicBezTo>
                    <a:pt x="45" y="27"/>
                    <a:pt x="46" y="25"/>
                    <a:pt x="46" y="23"/>
                  </a:cubicBezTo>
                  <a:cubicBezTo>
                    <a:pt x="45" y="22"/>
                    <a:pt x="43" y="21"/>
                    <a:pt x="44" y="20"/>
                  </a:cubicBezTo>
                  <a:cubicBezTo>
                    <a:pt x="45" y="19"/>
                    <a:pt x="46" y="19"/>
                    <a:pt x="47" y="19"/>
                  </a:cubicBezTo>
                  <a:cubicBezTo>
                    <a:pt x="48" y="18"/>
                    <a:pt x="49" y="18"/>
                    <a:pt x="50" y="17"/>
                  </a:cubicBezTo>
                  <a:cubicBezTo>
                    <a:pt x="52" y="16"/>
                    <a:pt x="52" y="16"/>
                    <a:pt x="53" y="15"/>
                  </a:cubicBezTo>
                  <a:cubicBezTo>
                    <a:pt x="54" y="14"/>
                    <a:pt x="54" y="14"/>
                    <a:pt x="55" y="14"/>
                  </a:cubicBezTo>
                  <a:cubicBezTo>
                    <a:pt x="56" y="14"/>
                    <a:pt x="56" y="15"/>
                    <a:pt x="57" y="13"/>
                  </a:cubicBezTo>
                  <a:cubicBezTo>
                    <a:pt x="57" y="13"/>
                    <a:pt x="57" y="12"/>
                    <a:pt x="57" y="11"/>
                  </a:cubicBezTo>
                  <a:cubicBezTo>
                    <a:pt x="58" y="8"/>
                    <a:pt x="60" y="11"/>
                    <a:pt x="62" y="10"/>
                  </a:cubicBezTo>
                  <a:cubicBezTo>
                    <a:pt x="61" y="8"/>
                    <a:pt x="60" y="8"/>
                    <a:pt x="59" y="7"/>
                  </a:cubicBezTo>
                  <a:cubicBezTo>
                    <a:pt x="59" y="6"/>
                    <a:pt x="60" y="6"/>
                    <a:pt x="60" y="6"/>
                  </a:cubicBezTo>
                  <a:cubicBezTo>
                    <a:pt x="59" y="4"/>
                    <a:pt x="59" y="5"/>
                    <a:pt x="58" y="4"/>
                  </a:cubicBezTo>
                  <a:cubicBezTo>
                    <a:pt x="57" y="3"/>
                    <a:pt x="58" y="2"/>
                    <a:pt x="58" y="1"/>
                  </a:cubicBezTo>
                  <a:cubicBezTo>
                    <a:pt x="58" y="0"/>
                    <a:pt x="55" y="0"/>
                    <a:pt x="53" y="0"/>
                  </a:cubicBezTo>
                  <a:cubicBezTo>
                    <a:pt x="52" y="0"/>
                    <a:pt x="51" y="1"/>
                    <a:pt x="51" y="2"/>
                  </a:cubicBezTo>
                  <a:cubicBezTo>
                    <a:pt x="50" y="3"/>
                    <a:pt x="51" y="4"/>
                    <a:pt x="50" y="4"/>
                  </a:cubicBezTo>
                  <a:cubicBezTo>
                    <a:pt x="49" y="5"/>
                    <a:pt x="46" y="4"/>
                    <a:pt x="44" y="5"/>
                  </a:cubicBezTo>
                  <a:cubicBezTo>
                    <a:pt x="41" y="6"/>
                    <a:pt x="41" y="7"/>
                    <a:pt x="38" y="7"/>
                  </a:cubicBezTo>
                  <a:cubicBezTo>
                    <a:pt x="35" y="6"/>
                    <a:pt x="33" y="6"/>
                    <a:pt x="31" y="7"/>
                  </a:cubicBezTo>
                  <a:cubicBezTo>
                    <a:pt x="27" y="9"/>
                    <a:pt x="26" y="14"/>
                    <a:pt x="21" y="13"/>
                  </a:cubicBezTo>
                  <a:cubicBezTo>
                    <a:pt x="15" y="12"/>
                    <a:pt x="11" y="9"/>
                    <a:pt x="6" y="10"/>
                  </a:cubicBezTo>
                  <a:cubicBezTo>
                    <a:pt x="10" y="11"/>
                    <a:pt x="4" y="13"/>
                    <a:pt x="3" y="14"/>
                  </a:cubicBezTo>
                  <a:cubicBezTo>
                    <a:pt x="2" y="15"/>
                    <a:pt x="0" y="16"/>
                    <a:pt x="1" y="17"/>
                  </a:cubicBezTo>
                  <a:cubicBezTo>
                    <a:pt x="1" y="18"/>
                    <a:pt x="3" y="18"/>
                    <a:pt x="4" y="19"/>
                  </a:cubicBezTo>
                  <a:cubicBezTo>
                    <a:pt x="8" y="20"/>
                    <a:pt x="3" y="22"/>
                    <a:pt x="3" y="24"/>
                  </a:cubicBezTo>
                  <a:cubicBezTo>
                    <a:pt x="3" y="26"/>
                    <a:pt x="5" y="25"/>
                    <a:pt x="5" y="26"/>
                  </a:cubicBezTo>
                  <a:cubicBezTo>
                    <a:pt x="6" y="28"/>
                    <a:pt x="5" y="29"/>
                    <a:pt x="4" y="31"/>
                  </a:cubicBezTo>
                  <a:cubicBezTo>
                    <a:pt x="6" y="30"/>
                    <a:pt x="12" y="34"/>
                    <a:pt x="9" y="36"/>
                  </a:cubicBezTo>
                  <a:cubicBezTo>
                    <a:pt x="9" y="36"/>
                    <a:pt x="8" y="36"/>
                    <a:pt x="7" y="37"/>
                  </a:cubicBezTo>
                  <a:cubicBezTo>
                    <a:pt x="6" y="37"/>
                    <a:pt x="6" y="38"/>
                    <a:pt x="6" y="38"/>
                  </a:cubicBezTo>
                  <a:cubicBezTo>
                    <a:pt x="5" y="39"/>
                    <a:pt x="4" y="38"/>
                    <a:pt x="4" y="39"/>
                  </a:cubicBezTo>
                  <a:cubicBezTo>
                    <a:pt x="5" y="40"/>
                    <a:pt x="6" y="40"/>
                    <a:pt x="7" y="40"/>
                  </a:cubicBezTo>
                  <a:close/>
                </a:path>
              </a:pathLst>
            </a:custGeom>
            <a:solidFill>
              <a:srgbClr val="BF3B84"/>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6" name="Freeform 27">
              <a:extLst>
                <a:ext uri="{FF2B5EF4-FFF2-40B4-BE49-F238E27FC236}">
                  <a16:creationId xmlns:a16="http://schemas.microsoft.com/office/drawing/2014/main" id="{F15D044C-63C9-5890-2BBE-97922FC53DA6}"/>
                </a:ext>
              </a:extLst>
            </p:cNvPr>
            <p:cNvSpPr>
              <a:spLocks/>
            </p:cNvSpPr>
            <p:nvPr/>
          </p:nvSpPr>
          <p:spPr bwMode="auto">
            <a:xfrm>
              <a:off x="9682163" y="4643438"/>
              <a:ext cx="427038" cy="209550"/>
            </a:xfrm>
            <a:custGeom>
              <a:avLst/>
              <a:gdLst>
                <a:gd name="T0" fmla="*/ 12 w 112"/>
                <a:gd name="T1" fmla="*/ 50 h 55"/>
                <a:gd name="T2" fmla="*/ 23 w 112"/>
                <a:gd name="T3" fmla="*/ 55 h 55"/>
                <a:gd name="T4" fmla="*/ 29 w 112"/>
                <a:gd name="T5" fmla="*/ 55 h 55"/>
                <a:gd name="T6" fmla="*/ 34 w 112"/>
                <a:gd name="T7" fmla="*/ 54 h 55"/>
                <a:gd name="T8" fmla="*/ 38 w 112"/>
                <a:gd name="T9" fmla="*/ 54 h 55"/>
                <a:gd name="T10" fmla="*/ 38 w 112"/>
                <a:gd name="T11" fmla="*/ 51 h 55"/>
                <a:gd name="T12" fmla="*/ 43 w 112"/>
                <a:gd name="T13" fmla="*/ 47 h 55"/>
                <a:gd name="T14" fmla="*/ 52 w 112"/>
                <a:gd name="T15" fmla="*/ 44 h 55"/>
                <a:gd name="T16" fmla="*/ 55 w 112"/>
                <a:gd name="T17" fmla="*/ 42 h 55"/>
                <a:gd name="T18" fmla="*/ 58 w 112"/>
                <a:gd name="T19" fmla="*/ 43 h 55"/>
                <a:gd name="T20" fmla="*/ 68 w 112"/>
                <a:gd name="T21" fmla="*/ 41 h 55"/>
                <a:gd name="T22" fmla="*/ 70 w 112"/>
                <a:gd name="T23" fmla="*/ 37 h 55"/>
                <a:gd name="T24" fmla="*/ 73 w 112"/>
                <a:gd name="T25" fmla="*/ 33 h 55"/>
                <a:gd name="T26" fmla="*/ 78 w 112"/>
                <a:gd name="T27" fmla="*/ 32 h 55"/>
                <a:gd name="T28" fmla="*/ 83 w 112"/>
                <a:gd name="T29" fmla="*/ 34 h 55"/>
                <a:gd name="T30" fmla="*/ 87 w 112"/>
                <a:gd name="T31" fmla="*/ 34 h 55"/>
                <a:gd name="T32" fmla="*/ 88 w 112"/>
                <a:gd name="T33" fmla="*/ 32 h 55"/>
                <a:gd name="T34" fmla="*/ 92 w 112"/>
                <a:gd name="T35" fmla="*/ 32 h 55"/>
                <a:gd name="T36" fmla="*/ 97 w 112"/>
                <a:gd name="T37" fmla="*/ 37 h 55"/>
                <a:gd name="T38" fmla="*/ 104 w 112"/>
                <a:gd name="T39" fmla="*/ 36 h 55"/>
                <a:gd name="T40" fmla="*/ 109 w 112"/>
                <a:gd name="T41" fmla="*/ 27 h 55"/>
                <a:gd name="T42" fmla="*/ 112 w 112"/>
                <a:gd name="T43" fmla="*/ 18 h 55"/>
                <a:gd name="T44" fmla="*/ 112 w 112"/>
                <a:gd name="T45" fmla="*/ 16 h 55"/>
                <a:gd name="T46" fmla="*/ 103 w 112"/>
                <a:gd name="T47" fmla="*/ 11 h 55"/>
                <a:gd name="T48" fmla="*/ 100 w 112"/>
                <a:gd name="T49" fmla="*/ 8 h 55"/>
                <a:gd name="T50" fmla="*/ 99 w 112"/>
                <a:gd name="T51" fmla="*/ 7 h 55"/>
                <a:gd name="T52" fmla="*/ 97 w 112"/>
                <a:gd name="T53" fmla="*/ 8 h 55"/>
                <a:gd name="T54" fmla="*/ 95 w 112"/>
                <a:gd name="T55" fmla="*/ 7 h 55"/>
                <a:gd name="T56" fmla="*/ 91 w 112"/>
                <a:gd name="T57" fmla="*/ 6 h 55"/>
                <a:gd name="T58" fmla="*/ 84 w 112"/>
                <a:gd name="T59" fmla="*/ 6 h 55"/>
                <a:gd name="T60" fmla="*/ 82 w 112"/>
                <a:gd name="T61" fmla="*/ 9 h 55"/>
                <a:gd name="T62" fmla="*/ 79 w 112"/>
                <a:gd name="T63" fmla="*/ 8 h 55"/>
                <a:gd name="T64" fmla="*/ 75 w 112"/>
                <a:gd name="T65" fmla="*/ 7 h 55"/>
                <a:gd name="T66" fmla="*/ 73 w 112"/>
                <a:gd name="T67" fmla="*/ 7 h 55"/>
                <a:gd name="T68" fmla="*/ 71 w 112"/>
                <a:gd name="T69" fmla="*/ 6 h 55"/>
                <a:gd name="T70" fmla="*/ 68 w 112"/>
                <a:gd name="T71" fmla="*/ 8 h 55"/>
                <a:gd name="T72" fmla="*/ 65 w 112"/>
                <a:gd name="T73" fmla="*/ 10 h 55"/>
                <a:gd name="T74" fmla="*/ 63 w 112"/>
                <a:gd name="T75" fmla="*/ 12 h 55"/>
                <a:gd name="T76" fmla="*/ 61 w 112"/>
                <a:gd name="T77" fmla="*/ 12 h 55"/>
                <a:gd name="T78" fmla="*/ 59 w 112"/>
                <a:gd name="T79" fmla="*/ 13 h 55"/>
                <a:gd name="T80" fmla="*/ 58 w 112"/>
                <a:gd name="T81" fmla="*/ 8 h 55"/>
                <a:gd name="T82" fmla="*/ 56 w 112"/>
                <a:gd name="T83" fmla="*/ 6 h 55"/>
                <a:gd name="T84" fmla="*/ 53 w 112"/>
                <a:gd name="T85" fmla="*/ 4 h 55"/>
                <a:gd name="T86" fmla="*/ 52 w 112"/>
                <a:gd name="T87" fmla="*/ 0 h 55"/>
                <a:gd name="T88" fmla="*/ 50 w 112"/>
                <a:gd name="T89" fmla="*/ 2 h 55"/>
                <a:gd name="T90" fmla="*/ 48 w 112"/>
                <a:gd name="T91" fmla="*/ 3 h 55"/>
                <a:gd name="T92" fmla="*/ 46 w 112"/>
                <a:gd name="T93" fmla="*/ 5 h 55"/>
                <a:gd name="T94" fmla="*/ 42 w 112"/>
                <a:gd name="T95" fmla="*/ 7 h 55"/>
                <a:gd name="T96" fmla="*/ 40 w 112"/>
                <a:gd name="T97" fmla="*/ 3 h 55"/>
                <a:gd name="T98" fmla="*/ 37 w 112"/>
                <a:gd name="T99" fmla="*/ 4 h 55"/>
                <a:gd name="T100" fmla="*/ 34 w 112"/>
                <a:gd name="T101" fmla="*/ 4 h 55"/>
                <a:gd name="T102" fmla="*/ 30 w 112"/>
                <a:gd name="T103" fmla="*/ 9 h 55"/>
                <a:gd name="T104" fmla="*/ 26 w 112"/>
                <a:gd name="T105" fmla="*/ 13 h 55"/>
                <a:gd name="T106" fmla="*/ 23 w 112"/>
                <a:gd name="T107" fmla="*/ 19 h 55"/>
                <a:gd name="T108" fmla="*/ 13 w 112"/>
                <a:gd name="T109" fmla="*/ 24 h 55"/>
                <a:gd name="T110" fmla="*/ 6 w 112"/>
                <a:gd name="T111" fmla="*/ 24 h 55"/>
                <a:gd name="T112" fmla="*/ 3 w 112"/>
                <a:gd name="T113" fmla="*/ 29 h 55"/>
                <a:gd name="T114" fmla="*/ 2 w 112"/>
                <a:gd name="T115" fmla="*/ 38 h 55"/>
                <a:gd name="T116" fmla="*/ 6 w 112"/>
                <a:gd name="T117" fmla="*/ 47 h 55"/>
                <a:gd name="T118" fmla="*/ 12 w 112"/>
                <a:gd name="T119" fmla="*/ 5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 h="55">
                  <a:moveTo>
                    <a:pt x="12" y="50"/>
                  </a:moveTo>
                  <a:cubicBezTo>
                    <a:pt x="16" y="53"/>
                    <a:pt x="18" y="54"/>
                    <a:pt x="23" y="55"/>
                  </a:cubicBezTo>
                  <a:cubicBezTo>
                    <a:pt x="25" y="55"/>
                    <a:pt x="27" y="55"/>
                    <a:pt x="29" y="55"/>
                  </a:cubicBezTo>
                  <a:cubicBezTo>
                    <a:pt x="31" y="55"/>
                    <a:pt x="32" y="54"/>
                    <a:pt x="34" y="54"/>
                  </a:cubicBezTo>
                  <a:cubicBezTo>
                    <a:pt x="36" y="54"/>
                    <a:pt x="37" y="55"/>
                    <a:pt x="38" y="54"/>
                  </a:cubicBezTo>
                  <a:cubicBezTo>
                    <a:pt x="40" y="53"/>
                    <a:pt x="39" y="52"/>
                    <a:pt x="38" y="51"/>
                  </a:cubicBezTo>
                  <a:cubicBezTo>
                    <a:pt x="37" y="48"/>
                    <a:pt x="40" y="47"/>
                    <a:pt x="43" y="47"/>
                  </a:cubicBezTo>
                  <a:cubicBezTo>
                    <a:pt x="46" y="46"/>
                    <a:pt x="50" y="46"/>
                    <a:pt x="52" y="44"/>
                  </a:cubicBezTo>
                  <a:cubicBezTo>
                    <a:pt x="53" y="44"/>
                    <a:pt x="54" y="42"/>
                    <a:pt x="55" y="42"/>
                  </a:cubicBezTo>
                  <a:cubicBezTo>
                    <a:pt x="56" y="41"/>
                    <a:pt x="57" y="43"/>
                    <a:pt x="58" y="43"/>
                  </a:cubicBezTo>
                  <a:cubicBezTo>
                    <a:pt x="61" y="45"/>
                    <a:pt x="65" y="42"/>
                    <a:pt x="68" y="41"/>
                  </a:cubicBezTo>
                  <a:cubicBezTo>
                    <a:pt x="69" y="40"/>
                    <a:pt x="69" y="39"/>
                    <a:pt x="70" y="37"/>
                  </a:cubicBezTo>
                  <a:cubicBezTo>
                    <a:pt x="70" y="36"/>
                    <a:pt x="72" y="34"/>
                    <a:pt x="73" y="33"/>
                  </a:cubicBezTo>
                  <a:cubicBezTo>
                    <a:pt x="75" y="33"/>
                    <a:pt x="76" y="32"/>
                    <a:pt x="78" y="32"/>
                  </a:cubicBezTo>
                  <a:cubicBezTo>
                    <a:pt x="80" y="32"/>
                    <a:pt x="81" y="33"/>
                    <a:pt x="83" y="34"/>
                  </a:cubicBezTo>
                  <a:cubicBezTo>
                    <a:pt x="84" y="34"/>
                    <a:pt x="86" y="34"/>
                    <a:pt x="87" y="34"/>
                  </a:cubicBezTo>
                  <a:cubicBezTo>
                    <a:pt x="88" y="33"/>
                    <a:pt x="88" y="33"/>
                    <a:pt x="88" y="32"/>
                  </a:cubicBezTo>
                  <a:cubicBezTo>
                    <a:pt x="89" y="32"/>
                    <a:pt x="91" y="32"/>
                    <a:pt x="92" y="32"/>
                  </a:cubicBezTo>
                  <a:cubicBezTo>
                    <a:pt x="93" y="34"/>
                    <a:pt x="95" y="35"/>
                    <a:pt x="97" y="37"/>
                  </a:cubicBezTo>
                  <a:cubicBezTo>
                    <a:pt x="99" y="39"/>
                    <a:pt x="101" y="37"/>
                    <a:pt x="104" y="36"/>
                  </a:cubicBezTo>
                  <a:cubicBezTo>
                    <a:pt x="104" y="32"/>
                    <a:pt x="107" y="30"/>
                    <a:pt x="109" y="27"/>
                  </a:cubicBezTo>
                  <a:cubicBezTo>
                    <a:pt x="110" y="24"/>
                    <a:pt x="110" y="20"/>
                    <a:pt x="112" y="18"/>
                  </a:cubicBezTo>
                  <a:cubicBezTo>
                    <a:pt x="112" y="17"/>
                    <a:pt x="112" y="17"/>
                    <a:pt x="112" y="16"/>
                  </a:cubicBezTo>
                  <a:cubicBezTo>
                    <a:pt x="109" y="16"/>
                    <a:pt x="105" y="14"/>
                    <a:pt x="103" y="11"/>
                  </a:cubicBezTo>
                  <a:cubicBezTo>
                    <a:pt x="102" y="10"/>
                    <a:pt x="101" y="9"/>
                    <a:pt x="100" y="8"/>
                  </a:cubicBezTo>
                  <a:cubicBezTo>
                    <a:pt x="100" y="8"/>
                    <a:pt x="99" y="7"/>
                    <a:pt x="99" y="7"/>
                  </a:cubicBezTo>
                  <a:cubicBezTo>
                    <a:pt x="98" y="7"/>
                    <a:pt x="98" y="8"/>
                    <a:pt x="97" y="8"/>
                  </a:cubicBezTo>
                  <a:cubicBezTo>
                    <a:pt x="96" y="8"/>
                    <a:pt x="96" y="8"/>
                    <a:pt x="95" y="7"/>
                  </a:cubicBezTo>
                  <a:cubicBezTo>
                    <a:pt x="94" y="6"/>
                    <a:pt x="93" y="6"/>
                    <a:pt x="91" y="6"/>
                  </a:cubicBezTo>
                  <a:cubicBezTo>
                    <a:pt x="89" y="6"/>
                    <a:pt x="85" y="5"/>
                    <a:pt x="84" y="6"/>
                  </a:cubicBezTo>
                  <a:cubicBezTo>
                    <a:pt x="83" y="7"/>
                    <a:pt x="83" y="8"/>
                    <a:pt x="82" y="9"/>
                  </a:cubicBezTo>
                  <a:cubicBezTo>
                    <a:pt x="81" y="9"/>
                    <a:pt x="80" y="9"/>
                    <a:pt x="79" y="8"/>
                  </a:cubicBezTo>
                  <a:cubicBezTo>
                    <a:pt x="78" y="8"/>
                    <a:pt x="77" y="7"/>
                    <a:pt x="75" y="7"/>
                  </a:cubicBezTo>
                  <a:cubicBezTo>
                    <a:pt x="75" y="7"/>
                    <a:pt x="74" y="7"/>
                    <a:pt x="73" y="7"/>
                  </a:cubicBezTo>
                  <a:cubicBezTo>
                    <a:pt x="73" y="7"/>
                    <a:pt x="72" y="7"/>
                    <a:pt x="71" y="6"/>
                  </a:cubicBezTo>
                  <a:cubicBezTo>
                    <a:pt x="70" y="6"/>
                    <a:pt x="69" y="7"/>
                    <a:pt x="68" y="8"/>
                  </a:cubicBezTo>
                  <a:cubicBezTo>
                    <a:pt x="67" y="9"/>
                    <a:pt x="66" y="9"/>
                    <a:pt x="65" y="10"/>
                  </a:cubicBezTo>
                  <a:cubicBezTo>
                    <a:pt x="64" y="12"/>
                    <a:pt x="64" y="12"/>
                    <a:pt x="63" y="12"/>
                  </a:cubicBezTo>
                  <a:cubicBezTo>
                    <a:pt x="62" y="13"/>
                    <a:pt x="61" y="12"/>
                    <a:pt x="61" y="12"/>
                  </a:cubicBezTo>
                  <a:cubicBezTo>
                    <a:pt x="60" y="12"/>
                    <a:pt x="59" y="13"/>
                    <a:pt x="59" y="13"/>
                  </a:cubicBezTo>
                  <a:cubicBezTo>
                    <a:pt x="58" y="11"/>
                    <a:pt x="59" y="9"/>
                    <a:pt x="58" y="8"/>
                  </a:cubicBezTo>
                  <a:cubicBezTo>
                    <a:pt x="58" y="7"/>
                    <a:pt x="57" y="7"/>
                    <a:pt x="56" y="6"/>
                  </a:cubicBezTo>
                  <a:cubicBezTo>
                    <a:pt x="55" y="6"/>
                    <a:pt x="54" y="5"/>
                    <a:pt x="53" y="4"/>
                  </a:cubicBezTo>
                  <a:cubicBezTo>
                    <a:pt x="52" y="3"/>
                    <a:pt x="53" y="2"/>
                    <a:pt x="52" y="0"/>
                  </a:cubicBezTo>
                  <a:cubicBezTo>
                    <a:pt x="52" y="1"/>
                    <a:pt x="51" y="2"/>
                    <a:pt x="50" y="2"/>
                  </a:cubicBezTo>
                  <a:cubicBezTo>
                    <a:pt x="50" y="3"/>
                    <a:pt x="49" y="2"/>
                    <a:pt x="48" y="3"/>
                  </a:cubicBezTo>
                  <a:cubicBezTo>
                    <a:pt x="46" y="3"/>
                    <a:pt x="46" y="4"/>
                    <a:pt x="46" y="5"/>
                  </a:cubicBezTo>
                  <a:cubicBezTo>
                    <a:pt x="45" y="7"/>
                    <a:pt x="44" y="7"/>
                    <a:pt x="42" y="7"/>
                  </a:cubicBezTo>
                  <a:cubicBezTo>
                    <a:pt x="40" y="6"/>
                    <a:pt x="41" y="5"/>
                    <a:pt x="40" y="3"/>
                  </a:cubicBezTo>
                  <a:cubicBezTo>
                    <a:pt x="39" y="3"/>
                    <a:pt x="38" y="4"/>
                    <a:pt x="37" y="4"/>
                  </a:cubicBezTo>
                  <a:cubicBezTo>
                    <a:pt x="36" y="4"/>
                    <a:pt x="35" y="4"/>
                    <a:pt x="34" y="4"/>
                  </a:cubicBezTo>
                  <a:cubicBezTo>
                    <a:pt x="32" y="5"/>
                    <a:pt x="32" y="8"/>
                    <a:pt x="30" y="9"/>
                  </a:cubicBezTo>
                  <a:cubicBezTo>
                    <a:pt x="28" y="11"/>
                    <a:pt x="27" y="10"/>
                    <a:pt x="26" y="13"/>
                  </a:cubicBezTo>
                  <a:cubicBezTo>
                    <a:pt x="25" y="15"/>
                    <a:pt x="25" y="17"/>
                    <a:pt x="23" y="19"/>
                  </a:cubicBezTo>
                  <a:cubicBezTo>
                    <a:pt x="20" y="21"/>
                    <a:pt x="17" y="24"/>
                    <a:pt x="13" y="24"/>
                  </a:cubicBezTo>
                  <a:cubicBezTo>
                    <a:pt x="11" y="24"/>
                    <a:pt x="8" y="22"/>
                    <a:pt x="6" y="24"/>
                  </a:cubicBezTo>
                  <a:cubicBezTo>
                    <a:pt x="4" y="25"/>
                    <a:pt x="5" y="28"/>
                    <a:pt x="3" y="29"/>
                  </a:cubicBezTo>
                  <a:cubicBezTo>
                    <a:pt x="3" y="33"/>
                    <a:pt x="0" y="35"/>
                    <a:pt x="2" y="38"/>
                  </a:cubicBezTo>
                  <a:cubicBezTo>
                    <a:pt x="4" y="41"/>
                    <a:pt x="5" y="44"/>
                    <a:pt x="6" y="47"/>
                  </a:cubicBezTo>
                  <a:cubicBezTo>
                    <a:pt x="8" y="47"/>
                    <a:pt x="10" y="49"/>
                    <a:pt x="12" y="50"/>
                  </a:cubicBezTo>
                  <a:close/>
                </a:path>
              </a:pathLst>
            </a:custGeom>
            <a:solidFill>
              <a:srgbClr val="F18A4D"/>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7" name="Freeform 28">
              <a:extLst>
                <a:ext uri="{FF2B5EF4-FFF2-40B4-BE49-F238E27FC236}">
                  <a16:creationId xmlns:a16="http://schemas.microsoft.com/office/drawing/2014/main" id="{2B41D6AD-2B50-0591-D33F-3C5846F087CE}"/>
                </a:ext>
              </a:extLst>
            </p:cNvPr>
            <p:cNvSpPr>
              <a:spLocks/>
            </p:cNvSpPr>
            <p:nvPr/>
          </p:nvSpPr>
          <p:spPr bwMode="auto">
            <a:xfrm>
              <a:off x="9937750" y="4792663"/>
              <a:ext cx="708025" cy="498475"/>
            </a:xfrm>
            <a:custGeom>
              <a:avLst/>
              <a:gdLst>
                <a:gd name="T0" fmla="*/ 173 w 186"/>
                <a:gd name="T1" fmla="*/ 85 h 131"/>
                <a:gd name="T2" fmla="*/ 160 w 186"/>
                <a:gd name="T3" fmla="*/ 85 h 131"/>
                <a:gd name="T4" fmla="*/ 155 w 186"/>
                <a:gd name="T5" fmla="*/ 73 h 131"/>
                <a:gd name="T6" fmla="*/ 155 w 186"/>
                <a:gd name="T7" fmla="*/ 64 h 131"/>
                <a:gd name="T8" fmla="*/ 157 w 186"/>
                <a:gd name="T9" fmla="*/ 56 h 131"/>
                <a:gd name="T10" fmla="*/ 154 w 186"/>
                <a:gd name="T11" fmla="*/ 39 h 131"/>
                <a:gd name="T12" fmla="*/ 148 w 186"/>
                <a:gd name="T13" fmla="*/ 31 h 131"/>
                <a:gd name="T14" fmla="*/ 142 w 186"/>
                <a:gd name="T15" fmla="*/ 24 h 131"/>
                <a:gd name="T16" fmla="*/ 134 w 186"/>
                <a:gd name="T17" fmla="*/ 7 h 131"/>
                <a:gd name="T18" fmla="*/ 125 w 186"/>
                <a:gd name="T19" fmla="*/ 1 h 131"/>
                <a:gd name="T20" fmla="*/ 118 w 186"/>
                <a:gd name="T21" fmla="*/ 4 h 131"/>
                <a:gd name="T22" fmla="*/ 102 w 186"/>
                <a:gd name="T23" fmla="*/ 11 h 131"/>
                <a:gd name="T24" fmla="*/ 94 w 186"/>
                <a:gd name="T25" fmla="*/ 16 h 131"/>
                <a:gd name="T26" fmla="*/ 82 w 186"/>
                <a:gd name="T27" fmla="*/ 10 h 131"/>
                <a:gd name="T28" fmla="*/ 76 w 186"/>
                <a:gd name="T29" fmla="*/ 11 h 131"/>
                <a:gd name="T30" fmla="*/ 68 w 186"/>
                <a:gd name="T31" fmla="*/ 9 h 131"/>
                <a:gd name="T32" fmla="*/ 60 w 186"/>
                <a:gd name="T33" fmla="*/ 7 h 131"/>
                <a:gd name="T34" fmla="*/ 50 w 186"/>
                <a:gd name="T35" fmla="*/ 14 h 131"/>
                <a:gd name="T36" fmla="*/ 41 w 186"/>
                <a:gd name="T37" fmla="*/ 17 h 131"/>
                <a:gd name="T38" fmla="*/ 35 w 186"/>
                <a:gd name="T39" fmla="*/ 24 h 131"/>
                <a:gd name="T40" fmla="*/ 33 w 186"/>
                <a:gd name="T41" fmla="*/ 28 h 131"/>
                <a:gd name="T42" fmla="*/ 28 w 186"/>
                <a:gd name="T43" fmla="*/ 36 h 131"/>
                <a:gd name="T44" fmla="*/ 24 w 186"/>
                <a:gd name="T45" fmla="*/ 45 h 131"/>
                <a:gd name="T46" fmla="*/ 21 w 186"/>
                <a:gd name="T47" fmla="*/ 50 h 131"/>
                <a:gd name="T48" fmla="*/ 18 w 186"/>
                <a:gd name="T49" fmla="*/ 57 h 131"/>
                <a:gd name="T50" fmla="*/ 10 w 186"/>
                <a:gd name="T51" fmla="*/ 60 h 131"/>
                <a:gd name="T52" fmla="*/ 6 w 186"/>
                <a:gd name="T53" fmla="*/ 62 h 131"/>
                <a:gd name="T54" fmla="*/ 2 w 186"/>
                <a:gd name="T55" fmla="*/ 67 h 131"/>
                <a:gd name="T56" fmla="*/ 11 w 186"/>
                <a:gd name="T57" fmla="*/ 73 h 131"/>
                <a:gd name="T58" fmla="*/ 11 w 186"/>
                <a:gd name="T59" fmla="*/ 79 h 131"/>
                <a:gd name="T60" fmla="*/ 16 w 186"/>
                <a:gd name="T61" fmla="*/ 85 h 131"/>
                <a:gd name="T62" fmla="*/ 25 w 186"/>
                <a:gd name="T63" fmla="*/ 90 h 131"/>
                <a:gd name="T64" fmla="*/ 23 w 186"/>
                <a:gd name="T65" fmla="*/ 94 h 131"/>
                <a:gd name="T66" fmla="*/ 23 w 186"/>
                <a:gd name="T67" fmla="*/ 98 h 131"/>
                <a:gd name="T68" fmla="*/ 30 w 186"/>
                <a:gd name="T69" fmla="*/ 104 h 131"/>
                <a:gd name="T70" fmla="*/ 37 w 186"/>
                <a:gd name="T71" fmla="*/ 108 h 131"/>
                <a:gd name="T72" fmla="*/ 44 w 186"/>
                <a:gd name="T73" fmla="*/ 102 h 131"/>
                <a:gd name="T74" fmla="*/ 46 w 186"/>
                <a:gd name="T75" fmla="*/ 107 h 131"/>
                <a:gd name="T76" fmla="*/ 45 w 186"/>
                <a:gd name="T77" fmla="*/ 111 h 131"/>
                <a:gd name="T78" fmla="*/ 48 w 186"/>
                <a:gd name="T79" fmla="*/ 116 h 131"/>
                <a:gd name="T80" fmla="*/ 55 w 186"/>
                <a:gd name="T81" fmla="*/ 119 h 131"/>
                <a:gd name="T82" fmla="*/ 59 w 186"/>
                <a:gd name="T83" fmla="*/ 125 h 131"/>
                <a:gd name="T84" fmla="*/ 67 w 186"/>
                <a:gd name="T85" fmla="*/ 126 h 131"/>
                <a:gd name="T86" fmla="*/ 77 w 186"/>
                <a:gd name="T87" fmla="*/ 128 h 131"/>
                <a:gd name="T88" fmla="*/ 89 w 186"/>
                <a:gd name="T89" fmla="*/ 129 h 131"/>
                <a:gd name="T90" fmla="*/ 102 w 186"/>
                <a:gd name="T91" fmla="*/ 131 h 131"/>
                <a:gd name="T92" fmla="*/ 113 w 186"/>
                <a:gd name="T93" fmla="*/ 125 h 131"/>
                <a:gd name="T94" fmla="*/ 125 w 186"/>
                <a:gd name="T95" fmla="*/ 120 h 131"/>
                <a:gd name="T96" fmla="*/ 142 w 186"/>
                <a:gd name="T97" fmla="*/ 121 h 131"/>
                <a:gd name="T98" fmla="*/ 148 w 186"/>
                <a:gd name="T99" fmla="*/ 123 h 131"/>
                <a:gd name="T100" fmla="*/ 153 w 186"/>
                <a:gd name="T101" fmla="*/ 126 h 131"/>
                <a:gd name="T102" fmla="*/ 163 w 186"/>
                <a:gd name="T103" fmla="*/ 129 h 131"/>
                <a:gd name="T104" fmla="*/ 164 w 186"/>
                <a:gd name="T105" fmla="*/ 120 h 131"/>
                <a:gd name="T106" fmla="*/ 166 w 186"/>
                <a:gd name="T107" fmla="*/ 112 h 131"/>
                <a:gd name="T108" fmla="*/ 166 w 186"/>
                <a:gd name="T109" fmla="*/ 106 h 131"/>
                <a:gd name="T110" fmla="*/ 170 w 186"/>
                <a:gd name="T111" fmla="*/ 95 h 131"/>
                <a:gd name="T112" fmla="*/ 175 w 186"/>
                <a:gd name="T113" fmla="*/ 99 h 131"/>
                <a:gd name="T114" fmla="*/ 184 w 186"/>
                <a:gd name="T115" fmla="*/ 94 h 131"/>
                <a:gd name="T116" fmla="*/ 181 w 186"/>
                <a:gd name="T117" fmla="*/ 8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31">
                  <a:moveTo>
                    <a:pt x="181" y="83"/>
                  </a:moveTo>
                  <a:cubicBezTo>
                    <a:pt x="178" y="82"/>
                    <a:pt x="175" y="83"/>
                    <a:pt x="173" y="85"/>
                  </a:cubicBezTo>
                  <a:cubicBezTo>
                    <a:pt x="171" y="86"/>
                    <a:pt x="168" y="85"/>
                    <a:pt x="167" y="87"/>
                  </a:cubicBezTo>
                  <a:cubicBezTo>
                    <a:pt x="164" y="88"/>
                    <a:pt x="162" y="87"/>
                    <a:pt x="160" y="85"/>
                  </a:cubicBezTo>
                  <a:cubicBezTo>
                    <a:pt x="158" y="83"/>
                    <a:pt x="154" y="80"/>
                    <a:pt x="154" y="77"/>
                  </a:cubicBezTo>
                  <a:cubicBezTo>
                    <a:pt x="155" y="76"/>
                    <a:pt x="155" y="75"/>
                    <a:pt x="155" y="73"/>
                  </a:cubicBezTo>
                  <a:cubicBezTo>
                    <a:pt x="155" y="72"/>
                    <a:pt x="155" y="70"/>
                    <a:pt x="155" y="69"/>
                  </a:cubicBezTo>
                  <a:cubicBezTo>
                    <a:pt x="154" y="67"/>
                    <a:pt x="155" y="65"/>
                    <a:pt x="155" y="64"/>
                  </a:cubicBezTo>
                  <a:cubicBezTo>
                    <a:pt x="155" y="62"/>
                    <a:pt x="155" y="61"/>
                    <a:pt x="155" y="59"/>
                  </a:cubicBezTo>
                  <a:cubicBezTo>
                    <a:pt x="155" y="58"/>
                    <a:pt x="156" y="57"/>
                    <a:pt x="157" y="56"/>
                  </a:cubicBezTo>
                  <a:cubicBezTo>
                    <a:pt x="157" y="54"/>
                    <a:pt x="157" y="52"/>
                    <a:pt x="157" y="51"/>
                  </a:cubicBezTo>
                  <a:cubicBezTo>
                    <a:pt x="157" y="47"/>
                    <a:pt x="156" y="43"/>
                    <a:pt x="154" y="39"/>
                  </a:cubicBezTo>
                  <a:cubicBezTo>
                    <a:pt x="153" y="38"/>
                    <a:pt x="152" y="37"/>
                    <a:pt x="150" y="36"/>
                  </a:cubicBezTo>
                  <a:cubicBezTo>
                    <a:pt x="149" y="34"/>
                    <a:pt x="149" y="33"/>
                    <a:pt x="148" y="31"/>
                  </a:cubicBezTo>
                  <a:cubicBezTo>
                    <a:pt x="147" y="30"/>
                    <a:pt x="145" y="29"/>
                    <a:pt x="144" y="28"/>
                  </a:cubicBezTo>
                  <a:cubicBezTo>
                    <a:pt x="144" y="26"/>
                    <a:pt x="144" y="25"/>
                    <a:pt x="142" y="24"/>
                  </a:cubicBezTo>
                  <a:cubicBezTo>
                    <a:pt x="141" y="22"/>
                    <a:pt x="139" y="20"/>
                    <a:pt x="138" y="17"/>
                  </a:cubicBezTo>
                  <a:cubicBezTo>
                    <a:pt x="136" y="14"/>
                    <a:pt x="136" y="10"/>
                    <a:pt x="134" y="7"/>
                  </a:cubicBezTo>
                  <a:cubicBezTo>
                    <a:pt x="133" y="5"/>
                    <a:pt x="129" y="0"/>
                    <a:pt x="127" y="0"/>
                  </a:cubicBezTo>
                  <a:cubicBezTo>
                    <a:pt x="126" y="0"/>
                    <a:pt x="126" y="1"/>
                    <a:pt x="125" y="1"/>
                  </a:cubicBezTo>
                  <a:cubicBezTo>
                    <a:pt x="124" y="1"/>
                    <a:pt x="123" y="2"/>
                    <a:pt x="122" y="2"/>
                  </a:cubicBezTo>
                  <a:cubicBezTo>
                    <a:pt x="120" y="2"/>
                    <a:pt x="119" y="3"/>
                    <a:pt x="118" y="4"/>
                  </a:cubicBezTo>
                  <a:cubicBezTo>
                    <a:pt x="117" y="7"/>
                    <a:pt x="116" y="9"/>
                    <a:pt x="113" y="10"/>
                  </a:cubicBezTo>
                  <a:cubicBezTo>
                    <a:pt x="109" y="11"/>
                    <a:pt x="105" y="11"/>
                    <a:pt x="102" y="11"/>
                  </a:cubicBezTo>
                  <a:cubicBezTo>
                    <a:pt x="100" y="12"/>
                    <a:pt x="99" y="12"/>
                    <a:pt x="97" y="13"/>
                  </a:cubicBezTo>
                  <a:cubicBezTo>
                    <a:pt x="96" y="14"/>
                    <a:pt x="95" y="16"/>
                    <a:pt x="94" y="16"/>
                  </a:cubicBezTo>
                  <a:cubicBezTo>
                    <a:pt x="91" y="18"/>
                    <a:pt x="88" y="14"/>
                    <a:pt x="86" y="12"/>
                  </a:cubicBezTo>
                  <a:cubicBezTo>
                    <a:pt x="85" y="11"/>
                    <a:pt x="84" y="10"/>
                    <a:pt x="82" y="10"/>
                  </a:cubicBezTo>
                  <a:cubicBezTo>
                    <a:pt x="81" y="11"/>
                    <a:pt x="79" y="12"/>
                    <a:pt x="78" y="12"/>
                  </a:cubicBezTo>
                  <a:cubicBezTo>
                    <a:pt x="77" y="12"/>
                    <a:pt x="76" y="11"/>
                    <a:pt x="76" y="11"/>
                  </a:cubicBezTo>
                  <a:cubicBezTo>
                    <a:pt x="75" y="11"/>
                    <a:pt x="73" y="11"/>
                    <a:pt x="72" y="10"/>
                  </a:cubicBezTo>
                  <a:cubicBezTo>
                    <a:pt x="71" y="10"/>
                    <a:pt x="69" y="9"/>
                    <a:pt x="68" y="9"/>
                  </a:cubicBezTo>
                  <a:cubicBezTo>
                    <a:pt x="66" y="8"/>
                    <a:pt x="66" y="9"/>
                    <a:pt x="64" y="9"/>
                  </a:cubicBezTo>
                  <a:cubicBezTo>
                    <a:pt x="62" y="10"/>
                    <a:pt x="61" y="9"/>
                    <a:pt x="60" y="7"/>
                  </a:cubicBezTo>
                  <a:cubicBezTo>
                    <a:pt x="56" y="5"/>
                    <a:pt x="56" y="10"/>
                    <a:pt x="52" y="10"/>
                  </a:cubicBezTo>
                  <a:cubicBezTo>
                    <a:pt x="52" y="11"/>
                    <a:pt x="51" y="13"/>
                    <a:pt x="50" y="14"/>
                  </a:cubicBezTo>
                  <a:cubicBezTo>
                    <a:pt x="48" y="16"/>
                    <a:pt x="47" y="15"/>
                    <a:pt x="45" y="15"/>
                  </a:cubicBezTo>
                  <a:cubicBezTo>
                    <a:pt x="44" y="15"/>
                    <a:pt x="42" y="16"/>
                    <a:pt x="41" y="17"/>
                  </a:cubicBezTo>
                  <a:cubicBezTo>
                    <a:pt x="39" y="18"/>
                    <a:pt x="39" y="19"/>
                    <a:pt x="38" y="20"/>
                  </a:cubicBezTo>
                  <a:cubicBezTo>
                    <a:pt x="37" y="22"/>
                    <a:pt x="35" y="22"/>
                    <a:pt x="35" y="24"/>
                  </a:cubicBezTo>
                  <a:cubicBezTo>
                    <a:pt x="34" y="24"/>
                    <a:pt x="35" y="25"/>
                    <a:pt x="35" y="26"/>
                  </a:cubicBezTo>
                  <a:cubicBezTo>
                    <a:pt x="34" y="27"/>
                    <a:pt x="34" y="27"/>
                    <a:pt x="33" y="28"/>
                  </a:cubicBezTo>
                  <a:cubicBezTo>
                    <a:pt x="32" y="29"/>
                    <a:pt x="32" y="31"/>
                    <a:pt x="32" y="32"/>
                  </a:cubicBezTo>
                  <a:cubicBezTo>
                    <a:pt x="31" y="34"/>
                    <a:pt x="30" y="35"/>
                    <a:pt x="28" y="36"/>
                  </a:cubicBezTo>
                  <a:cubicBezTo>
                    <a:pt x="29" y="38"/>
                    <a:pt x="27" y="41"/>
                    <a:pt x="26" y="43"/>
                  </a:cubicBezTo>
                  <a:cubicBezTo>
                    <a:pt x="26" y="44"/>
                    <a:pt x="25" y="44"/>
                    <a:pt x="24" y="45"/>
                  </a:cubicBezTo>
                  <a:cubicBezTo>
                    <a:pt x="24" y="47"/>
                    <a:pt x="24" y="47"/>
                    <a:pt x="23" y="48"/>
                  </a:cubicBezTo>
                  <a:cubicBezTo>
                    <a:pt x="22" y="49"/>
                    <a:pt x="21" y="49"/>
                    <a:pt x="21" y="50"/>
                  </a:cubicBezTo>
                  <a:cubicBezTo>
                    <a:pt x="20" y="51"/>
                    <a:pt x="20" y="52"/>
                    <a:pt x="20" y="53"/>
                  </a:cubicBezTo>
                  <a:cubicBezTo>
                    <a:pt x="20" y="55"/>
                    <a:pt x="19" y="56"/>
                    <a:pt x="18" y="57"/>
                  </a:cubicBezTo>
                  <a:cubicBezTo>
                    <a:pt x="17" y="59"/>
                    <a:pt x="16" y="60"/>
                    <a:pt x="14" y="60"/>
                  </a:cubicBezTo>
                  <a:cubicBezTo>
                    <a:pt x="12" y="59"/>
                    <a:pt x="12" y="58"/>
                    <a:pt x="10" y="60"/>
                  </a:cubicBezTo>
                  <a:cubicBezTo>
                    <a:pt x="10" y="61"/>
                    <a:pt x="10" y="62"/>
                    <a:pt x="9" y="62"/>
                  </a:cubicBezTo>
                  <a:cubicBezTo>
                    <a:pt x="8" y="63"/>
                    <a:pt x="8" y="62"/>
                    <a:pt x="6" y="62"/>
                  </a:cubicBezTo>
                  <a:cubicBezTo>
                    <a:pt x="4" y="62"/>
                    <a:pt x="2" y="63"/>
                    <a:pt x="0" y="63"/>
                  </a:cubicBezTo>
                  <a:cubicBezTo>
                    <a:pt x="1" y="64"/>
                    <a:pt x="1" y="66"/>
                    <a:pt x="2" y="67"/>
                  </a:cubicBezTo>
                  <a:cubicBezTo>
                    <a:pt x="3" y="68"/>
                    <a:pt x="5" y="68"/>
                    <a:pt x="6" y="69"/>
                  </a:cubicBezTo>
                  <a:cubicBezTo>
                    <a:pt x="7" y="70"/>
                    <a:pt x="9" y="75"/>
                    <a:pt x="11" y="73"/>
                  </a:cubicBezTo>
                  <a:cubicBezTo>
                    <a:pt x="12" y="74"/>
                    <a:pt x="10" y="76"/>
                    <a:pt x="10" y="77"/>
                  </a:cubicBezTo>
                  <a:cubicBezTo>
                    <a:pt x="10" y="78"/>
                    <a:pt x="11" y="78"/>
                    <a:pt x="11" y="79"/>
                  </a:cubicBezTo>
                  <a:cubicBezTo>
                    <a:pt x="11" y="80"/>
                    <a:pt x="11" y="80"/>
                    <a:pt x="11" y="81"/>
                  </a:cubicBezTo>
                  <a:cubicBezTo>
                    <a:pt x="12" y="82"/>
                    <a:pt x="14" y="84"/>
                    <a:pt x="16" y="85"/>
                  </a:cubicBezTo>
                  <a:cubicBezTo>
                    <a:pt x="17" y="86"/>
                    <a:pt x="19" y="87"/>
                    <a:pt x="21" y="88"/>
                  </a:cubicBezTo>
                  <a:cubicBezTo>
                    <a:pt x="22" y="88"/>
                    <a:pt x="25" y="89"/>
                    <a:pt x="25" y="90"/>
                  </a:cubicBezTo>
                  <a:cubicBezTo>
                    <a:pt x="25" y="91"/>
                    <a:pt x="24" y="91"/>
                    <a:pt x="24" y="92"/>
                  </a:cubicBezTo>
                  <a:cubicBezTo>
                    <a:pt x="23" y="92"/>
                    <a:pt x="23" y="93"/>
                    <a:pt x="23" y="94"/>
                  </a:cubicBezTo>
                  <a:cubicBezTo>
                    <a:pt x="23" y="95"/>
                    <a:pt x="25" y="95"/>
                    <a:pt x="25" y="96"/>
                  </a:cubicBezTo>
                  <a:cubicBezTo>
                    <a:pt x="26" y="98"/>
                    <a:pt x="23" y="97"/>
                    <a:pt x="23" y="98"/>
                  </a:cubicBezTo>
                  <a:cubicBezTo>
                    <a:pt x="22" y="100"/>
                    <a:pt x="25" y="100"/>
                    <a:pt x="26" y="100"/>
                  </a:cubicBezTo>
                  <a:cubicBezTo>
                    <a:pt x="27" y="101"/>
                    <a:pt x="28" y="104"/>
                    <a:pt x="30" y="104"/>
                  </a:cubicBezTo>
                  <a:cubicBezTo>
                    <a:pt x="32" y="104"/>
                    <a:pt x="33" y="102"/>
                    <a:pt x="35" y="104"/>
                  </a:cubicBezTo>
                  <a:cubicBezTo>
                    <a:pt x="36" y="105"/>
                    <a:pt x="35" y="108"/>
                    <a:pt x="37" y="108"/>
                  </a:cubicBezTo>
                  <a:cubicBezTo>
                    <a:pt x="38" y="109"/>
                    <a:pt x="40" y="107"/>
                    <a:pt x="40" y="106"/>
                  </a:cubicBezTo>
                  <a:cubicBezTo>
                    <a:pt x="41" y="104"/>
                    <a:pt x="42" y="103"/>
                    <a:pt x="44" y="102"/>
                  </a:cubicBezTo>
                  <a:cubicBezTo>
                    <a:pt x="45" y="103"/>
                    <a:pt x="50" y="105"/>
                    <a:pt x="50" y="106"/>
                  </a:cubicBezTo>
                  <a:cubicBezTo>
                    <a:pt x="50" y="107"/>
                    <a:pt x="47" y="106"/>
                    <a:pt x="46" y="107"/>
                  </a:cubicBezTo>
                  <a:cubicBezTo>
                    <a:pt x="46" y="107"/>
                    <a:pt x="44" y="108"/>
                    <a:pt x="44" y="108"/>
                  </a:cubicBezTo>
                  <a:cubicBezTo>
                    <a:pt x="44" y="109"/>
                    <a:pt x="45" y="110"/>
                    <a:pt x="45" y="111"/>
                  </a:cubicBezTo>
                  <a:cubicBezTo>
                    <a:pt x="46" y="112"/>
                    <a:pt x="46" y="112"/>
                    <a:pt x="47" y="113"/>
                  </a:cubicBezTo>
                  <a:cubicBezTo>
                    <a:pt x="48" y="114"/>
                    <a:pt x="49" y="114"/>
                    <a:pt x="48" y="116"/>
                  </a:cubicBezTo>
                  <a:cubicBezTo>
                    <a:pt x="50" y="116"/>
                    <a:pt x="50" y="117"/>
                    <a:pt x="52" y="118"/>
                  </a:cubicBezTo>
                  <a:cubicBezTo>
                    <a:pt x="52" y="118"/>
                    <a:pt x="55" y="119"/>
                    <a:pt x="55" y="119"/>
                  </a:cubicBezTo>
                  <a:cubicBezTo>
                    <a:pt x="56" y="121"/>
                    <a:pt x="52" y="121"/>
                    <a:pt x="51" y="123"/>
                  </a:cubicBezTo>
                  <a:cubicBezTo>
                    <a:pt x="50" y="127"/>
                    <a:pt x="57" y="126"/>
                    <a:pt x="59" y="125"/>
                  </a:cubicBezTo>
                  <a:cubicBezTo>
                    <a:pt x="61" y="125"/>
                    <a:pt x="62" y="125"/>
                    <a:pt x="64" y="125"/>
                  </a:cubicBezTo>
                  <a:cubicBezTo>
                    <a:pt x="65" y="125"/>
                    <a:pt x="66" y="126"/>
                    <a:pt x="67" y="126"/>
                  </a:cubicBezTo>
                  <a:cubicBezTo>
                    <a:pt x="69" y="127"/>
                    <a:pt x="70" y="127"/>
                    <a:pt x="72" y="127"/>
                  </a:cubicBezTo>
                  <a:cubicBezTo>
                    <a:pt x="73" y="127"/>
                    <a:pt x="75" y="128"/>
                    <a:pt x="77" y="128"/>
                  </a:cubicBezTo>
                  <a:cubicBezTo>
                    <a:pt x="80" y="128"/>
                    <a:pt x="83" y="127"/>
                    <a:pt x="85" y="128"/>
                  </a:cubicBezTo>
                  <a:cubicBezTo>
                    <a:pt x="87" y="128"/>
                    <a:pt x="88" y="129"/>
                    <a:pt x="89" y="129"/>
                  </a:cubicBezTo>
                  <a:cubicBezTo>
                    <a:pt x="91" y="129"/>
                    <a:pt x="92" y="129"/>
                    <a:pt x="94" y="128"/>
                  </a:cubicBezTo>
                  <a:cubicBezTo>
                    <a:pt x="97" y="128"/>
                    <a:pt x="99" y="131"/>
                    <a:pt x="102" y="131"/>
                  </a:cubicBezTo>
                  <a:cubicBezTo>
                    <a:pt x="104" y="131"/>
                    <a:pt x="109" y="130"/>
                    <a:pt x="110" y="128"/>
                  </a:cubicBezTo>
                  <a:cubicBezTo>
                    <a:pt x="111" y="127"/>
                    <a:pt x="112" y="126"/>
                    <a:pt x="113" y="125"/>
                  </a:cubicBezTo>
                  <a:cubicBezTo>
                    <a:pt x="114" y="124"/>
                    <a:pt x="115" y="123"/>
                    <a:pt x="117" y="122"/>
                  </a:cubicBezTo>
                  <a:cubicBezTo>
                    <a:pt x="119" y="121"/>
                    <a:pt x="122" y="120"/>
                    <a:pt x="125" y="120"/>
                  </a:cubicBezTo>
                  <a:cubicBezTo>
                    <a:pt x="128" y="119"/>
                    <a:pt x="131" y="117"/>
                    <a:pt x="134" y="117"/>
                  </a:cubicBezTo>
                  <a:cubicBezTo>
                    <a:pt x="137" y="118"/>
                    <a:pt x="139" y="121"/>
                    <a:pt x="142" y="121"/>
                  </a:cubicBezTo>
                  <a:cubicBezTo>
                    <a:pt x="143" y="121"/>
                    <a:pt x="144" y="121"/>
                    <a:pt x="146" y="122"/>
                  </a:cubicBezTo>
                  <a:cubicBezTo>
                    <a:pt x="146" y="122"/>
                    <a:pt x="147" y="123"/>
                    <a:pt x="148" y="123"/>
                  </a:cubicBezTo>
                  <a:cubicBezTo>
                    <a:pt x="149" y="123"/>
                    <a:pt x="149" y="122"/>
                    <a:pt x="150" y="122"/>
                  </a:cubicBezTo>
                  <a:cubicBezTo>
                    <a:pt x="152" y="122"/>
                    <a:pt x="152" y="125"/>
                    <a:pt x="153" y="126"/>
                  </a:cubicBezTo>
                  <a:cubicBezTo>
                    <a:pt x="154" y="129"/>
                    <a:pt x="158" y="129"/>
                    <a:pt x="161" y="129"/>
                  </a:cubicBezTo>
                  <a:cubicBezTo>
                    <a:pt x="161" y="129"/>
                    <a:pt x="163" y="129"/>
                    <a:pt x="163" y="129"/>
                  </a:cubicBezTo>
                  <a:cubicBezTo>
                    <a:pt x="163" y="129"/>
                    <a:pt x="164" y="126"/>
                    <a:pt x="164" y="125"/>
                  </a:cubicBezTo>
                  <a:cubicBezTo>
                    <a:pt x="164" y="124"/>
                    <a:pt x="164" y="122"/>
                    <a:pt x="164" y="120"/>
                  </a:cubicBezTo>
                  <a:cubicBezTo>
                    <a:pt x="165" y="118"/>
                    <a:pt x="165" y="118"/>
                    <a:pt x="165" y="116"/>
                  </a:cubicBezTo>
                  <a:cubicBezTo>
                    <a:pt x="165" y="114"/>
                    <a:pt x="165" y="113"/>
                    <a:pt x="166" y="112"/>
                  </a:cubicBezTo>
                  <a:cubicBezTo>
                    <a:pt x="167" y="110"/>
                    <a:pt x="171" y="108"/>
                    <a:pt x="170" y="105"/>
                  </a:cubicBezTo>
                  <a:cubicBezTo>
                    <a:pt x="169" y="106"/>
                    <a:pt x="167" y="108"/>
                    <a:pt x="166" y="106"/>
                  </a:cubicBezTo>
                  <a:cubicBezTo>
                    <a:pt x="166" y="103"/>
                    <a:pt x="169" y="103"/>
                    <a:pt x="169" y="101"/>
                  </a:cubicBezTo>
                  <a:cubicBezTo>
                    <a:pt x="170" y="98"/>
                    <a:pt x="168" y="97"/>
                    <a:pt x="170" y="95"/>
                  </a:cubicBezTo>
                  <a:cubicBezTo>
                    <a:pt x="171" y="94"/>
                    <a:pt x="173" y="94"/>
                    <a:pt x="174" y="95"/>
                  </a:cubicBezTo>
                  <a:cubicBezTo>
                    <a:pt x="175" y="96"/>
                    <a:pt x="174" y="98"/>
                    <a:pt x="175" y="99"/>
                  </a:cubicBezTo>
                  <a:cubicBezTo>
                    <a:pt x="176" y="100"/>
                    <a:pt x="181" y="100"/>
                    <a:pt x="182" y="99"/>
                  </a:cubicBezTo>
                  <a:cubicBezTo>
                    <a:pt x="184" y="98"/>
                    <a:pt x="183" y="96"/>
                    <a:pt x="184" y="94"/>
                  </a:cubicBezTo>
                  <a:cubicBezTo>
                    <a:pt x="184" y="92"/>
                    <a:pt x="184" y="89"/>
                    <a:pt x="186" y="87"/>
                  </a:cubicBezTo>
                  <a:cubicBezTo>
                    <a:pt x="184" y="85"/>
                    <a:pt x="183" y="83"/>
                    <a:pt x="181" y="83"/>
                  </a:cubicBezTo>
                  <a:close/>
                </a:path>
              </a:pathLst>
            </a:custGeom>
            <a:solidFill>
              <a:srgbClr val="C6447E"/>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8" name="Freeform 29">
              <a:extLst>
                <a:ext uri="{FF2B5EF4-FFF2-40B4-BE49-F238E27FC236}">
                  <a16:creationId xmlns:a16="http://schemas.microsoft.com/office/drawing/2014/main" id="{B3A67A9C-A08B-F14E-BB8A-25738680A924}"/>
                </a:ext>
              </a:extLst>
            </p:cNvPr>
            <p:cNvSpPr>
              <a:spLocks/>
            </p:cNvSpPr>
            <p:nvPr/>
          </p:nvSpPr>
          <p:spPr bwMode="auto">
            <a:xfrm>
              <a:off x="7724775" y="5443538"/>
              <a:ext cx="244475" cy="503237"/>
            </a:xfrm>
            <a:custGeom>
              <a:avLst/>
              <a:gdLst>
                <a:gd name="T0" fmla="*/ 40 w 64"/>
                <a:gd name="T1" fmla="*/ 119 h 132"/>
                <a:gd name="T2" fmla="*/ 42 w 64"/>
                <a:gd name="T3" fmla="*/ 111 h 132"/>
                <a:gd name="T4" fmla="*/ 50 w 64"/>
                <a:gd name="T5" fmla="*/ 103 h 132"/>
                <a:gd name="T6" fmla="*/ 48 w 64"/>
                <a:gd name="T7" fmla="*/ 102 h 132"/>
                <a:gd name="T8" fmla="*/ 42 w 64"/>
                <a:gd name="T9" fmla="*/ 93 h 132"/>
                <a:gd name="T10" fmla="*/ 43 w 64"/>
                <a:gd name="T11" fmla="*/ 90 h 132"/>
                <a:gd name="T12" fmla="*/ 49 w 64"/>
                <a:gd name="T13" fmla="*/ 82 h 132"/>
                <a:gd name="T14" fmla="*/ 47 w 64"/>
                <a:gd name="T15" fmla="*/ 79 h 132"/>
                <a:gd name="T16" fmla="*/ 44 w 64"/>
                <a:gd name="T17" fmla="*/ 76 h 132"/>
                <a:gd name="T18" fmla="*/ 43 w 64"/>
                <a:gd name="T19" fmla="*/ 72 h 132"/>
                <a:gd name="T20" fmla="*/ 39 w 64"/>
                <a:gd name="T21" fmla="*/ 64 h 132"/>
                <a:gd name="T22" fmla="*/ 49 w 64"/>
                <a:gd name="T23" fmla="*/ 62 h 132"/>
                <a:gd name="T24" fmla="*/ 51 w 64"/>
                <a:gd name="T25" fmla="*/ 55 h 132"/>
                <a:gd name="T26" fmla="*/ 50 w 64"/>
                <a:gd name="T27" fmla="*/ 49 h 132"/>
                <a:gd name="T28" fmla="*/ 52 w 64"/>
                <a:gd name="T29" fmla="*/ 46 h 132"/>
                <a:gd name="T30" fmla="*/ 52 w 64"/>
                <a:gd name="T31" fmla="*/ 42 h 132"/>
                <a:gd name="T32" fmla="*/ 53 w 64"/>
                <a:gd name="T33" fmla="*/ 39 h 132"/>
                <a:gd name="T34" fmla="*/ 52 w 64"/>
                <a:gd name="T35" fmla="*/ 34 h 132"/>
                <a:gd name="T36" fmla="*/ 52 w 64"/>
                <a:gd name="T37" fmla="*/ 29 h 132"/>
                <a:gd name="T38" fmla="*/ 56 w 64"/>
                <a:gd name="T39" fmla="*/ 24 h 132"/>
                <a:gd name="T40" fmla="*/ 64 w 64"/>
                <a:gd name="T41" fmla="*/ 16 h 132"/>
                <a:gd name="T42" fmla="*/ 58 w 64"/>
                <a:gd name="T43" fmla="*/ 7 h 132"/>
                <a:gd name="T44" fmla="*/ 56 w 64"/>
                <a:gd name="T45" fmla="*/ 6 h 132"/>
                <a:gd name="T46" fmla="*/ 52 w 64"/>
                <a:gd name="T47" fmla="*/ 5 h 132"/>
                <a:gd name="T48" fmla="*/ 49 w 64"/>
                <a:gd name="T49" fmla="*/ 5 h 132"/>
                <a:gd name="T50" fmla="*/ 45 w 64"/>
                <a:gd name="T51" fmla="*/ 5 h 132"/>
                <a:gd name="T52" fmla="*/ 43 w 64"/>
                <a:gd name="T53" fmla="*/ 8 h 132"/>
                <a:gd name="T54" fmla="*/ 38 w 64"/>
                <a:gd name="T55" fmla="*/ 9 h 132"/>
                <a:gd name="T56" fmla="*/ 34 w 64"/>
                <a:gd name="T57" fmla="*/ 7 h 132"/>
                <a:gd name="T58" fmla="*/ 28 w 64"/>
                <a:gd name="T59" fmla="*/ 9 h 132"/>
                <a:gd name="T60" fmla="*/ 27 w 64"/>
                <a:gd name="T61" fmla="*/ 4 h 132"/>
                <a:gd name="T62" fmla="*/ 24 w 64"/>
                <a:gd name="T63" fmla="*/ 0 h 132"/>
                <a:gd name="T64" fmla="*/ 12 w 64"/>
                <a:gd name="T65" fmla="*/ 8 h 132"/>
                <a:gd name="T66" fmla="*/ 13 w 64"/>
                <a:gd name="T67" fmla="*/ 12 h 132"/>
                <a:gd name="T68" fmla="*/ 15 w 64"/>
                <a:gd name="T69" fmla="*/ 23 h 132"/>
                <a:gd name="T70" fmla="*/ 16 w 64"/>
                <a:gd name="T71" fmla="*/ 38 h 132"/>
                <a:gd name="T72" fmla="*/ 8 w 64"/>
                <a:gd name="T73" fmla="*/ 66 h 132"/>
                <a:gd name="T74" fmla="*/ 3 w 64"/>
                <a:gd name="T75" fmla="*/ 75 h 132"/>
                <a:gd name="T76" fmla="*/ 1 w 64"/>
                <a:gd name="T77" fmla="*/ 88 h 132"/>
                <a:gd name="T78" fmla="*/ 5 w 64"/>
                <a:gd name="T79" fmla="*/ 96 h 132"/>
                <a:gd name="T80" fmla="*/ 13 w 64"/>
                <a:gd name="T81" fmla="*/ 98 h 132"/>
                <a:gd name="T82" fmla="*/ 12 w 64"/>
                <a:gd name="T83" fmla="*/ 121 h 132"/>
                <a:gd name="T84" fmla="*/ 10 w 64"/>
                <a:gd name="T85" fmla="*/ 131 h 132"/>
                <a:gd name="T86" fmla="*/ 24 w 64"/>
                <a:gd name="T87" fmla="*/ 129 h 132"/>
                <a:gd name="T88" fmla="*/ 35 w 64"/>
                <a:gd name="T89" fmla="*/ 130 h 132"/>
                <a:gd name="T90" fmla="*/ 48 w 64"/>
                <a:gd name="T91" fmla="*/ 12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 h="132">
                  <a:moveTo>
                    <a:pt x="40" y="126"/>
                  </a:moveTo>
                  <a:cubicBezTo>
                    <a:pt x="40" y="124"/>
                    <a:pt x="40" y="121"/>
                    <a:pt x="40" y="119"/>
                  </a:cubicBezTo>
                  <a:cubicBezTo>
                    <a:pt x="39" y="117"/>
                    <a:pt x="39" y="118"/>
                    <a:pt x="39" y="116"/>
                  </a:cubicBezTo>
                  <a:cubicBezTo>
                    <a:pt x="40" y="114"/>
                    <a:pt x="41" y="113"/>
                    <a:pt x="42" y="111"/>
                  </a:cubicBezTo>
                  <a:cubicBezTo>
                    <a:pt x="43" y="110"/>
                    <a:pt x="43" y="107"/>
                    <a:pt x="44" y="107"/>
                  </a:cubicBezTo>
                  <a:cubicBezTo>
                    <a:pt x="46" y="105"/>
                    <a:pt x="49" y="106"/>
                    <a:pt x="50" y="103"/>
                  </a:cubicBezTo>
                  <a:cubicBezTo>
                    <a:pt x="50" y="103"/>
                    <a:pt x="50" y="102"/>
                    <a:pt x="50" y="101"/>
                  </a:cubicBezTo>
                  <a:cubicBezTo>
                    <a:pt x="49" y="101"/>
                    <a:pt x="49" y="101"/>
                    <a:pt x="48" y="102"/>
                  </a:cubicBezTo>
                  <a:cubicBezTo>
                    <a:pt x="46" y="102"/>
                    <a:pt x="45" y="100"/>
                    <a:pt x="44" y="98"/>
                  </a:cubicBezTo>
                  <a:cubicBezTo>
                    <a:pt x="43" y="96"/>
                    <a:pt x="42" y="95"/>
                    <a:pt x="42" y="93"/>
                  </a:cubicBezTo>
                  <a:cubicBezTo>
                    <a:pt x="43" y="93"/>
                    <a:pt x="43" y="92"/>
                    <a:pt x="44" y="92"/>
                  </a:cubicBezTo>
                  <a:cubicBezTo>
                    <a:pt x="44" y="91"/>
                    <a:pt x="43" y="90"/>
                    <a:pt x="43" y="90"/>
                  </a:cubicBezTo>
                  <a:cubicBezTo>
                    <a:pt x="44" y="87"/>
                    <a:pt x="45" y="87"/>
                    <a:pt x="47" y="86"/>
                  </a:cubicBezTo>
                  <a:cubicBezTo>
                    <a:pt x="48" y="85"/>
                    <a:pt x="49" y="83"/>
                    <a:pt x="49" y="82"/>
                  </a:cubicBezTo>
                  <a:cubicBezTo>
                    <a:pt x="49" y="81"/>
                    <a:pt x="50" y="79"/>
                    <a:pt x="49" y="79"/>
                  </a:cubicBezTo>
                  <a:cubicBezTo>
                    <a:pt x="48" y="78"/>
                    <a:pt x="48" y="79"/>
                    <a:pt x="47" y="79"/>
                  </a:cubicBezTo>
                  <a:cubicBezTo>
                    <a:pt x="46" y="78"/>
                    <a:pt x="47" y="78"/>
                    <a:pt x="46" y="78"/>
                  </a:cubicBezTo>
                  <a:cubicBezTo>
                    <a:pt x="45" y="77"/>
                    <a:pt x="44" y="76"/>
                    <a:pt x="44" y="76"/>
                  </a:cubicBezTo>
                  <a:cubicBezTo>
                    <a:pt x="43" y="75"/>
                    <a:pt x="43" y="74"/>
                    <a:pt x="43" y="74"/>
                  </a:cubicBezTo>
                  <a:cubicBezTo>
                    <a:pt x="43" y="73"/>
                    <a:pt x="43" y="73"/>
                    <a:pt x="43" y="72"/>
                  </a:cubicBezTo>
                  <a:cubicBezTo>
                    <a:pt x="43" y="72"/>
                    <a:pt x="43" y="71"/>
                    <a:pt x="43" y="71"/>
                  </a:cubicBezTo>
                  <a:cubicBezTo>
                    <a:pt x="42" y="69"/>
                    <a:pt x="37" y="67"/>
                    <a:pt x="39" y="64"/>
                  </a:cubicBezTo>
                  <a:cubicBezTo>
                    <a:pt x="41" y="62"/>
                    <a:pt x="46" y="65"/>
                    <a:pt x="48" y="64"/>
                  </a:cubicBezTo>
                  <a:cubicBezTo>
                    <a:pt x="49" y="63"/>
                    <a:pt x="49" y="63"/>
                    <a:pt x="49" y="62"/>
                  </a:cubicBezTo>
                  <a:cubicBezTo>
                    <a:pt x="49" y="61"/>
                    <a:pt x="50" y="60"/>
                    <a:pt x="50" y="60"/>
                  </a:cubicBezTo>
                  <a:cubicBezTo>
                    <a:pt x="51" y="59"/>
                    <a:pt x="51" y="57"/>
                    <a:pt x="51" y="55"/>
                  </a:cubicBezTo>
                  <a:cubicBezTo>
                    <a:pt x="51" y="54"/>
                    <a:pt x="49" y="53"/>
                    <a:pt x="49" y="52"/>
                  </a:cubicBezTo>
                  <a:cubicBezTo>
                    <a:pt x="48" y="51"/>
                    <a:pt x="50" y="50"/>
                    <a:pt x="50" y="49"/>
                  </a:cubicBezTo>
                  <a:cubicBezTo>
                    <a:pt x="51" y="49"/>
                    <a:pt x="52" y="48"/>
                    <a:pt x="53" y="48"/>
                  </a:cubicBezTo>
                  <a:cubicBezTo>
                    <a:pt x="53" y="47"/>
                    <a:pt x="52" y="47"/>
                    <a:pt x="52" y="46"/>
                  </a:cubicBezTo>
                  <a:cubicBezTo>
                    <a:pt x="52" y="45"/>
                    <a:pt x="52" y="45"/>
                    <a:pt x="52" y="44"/>
                  </a:cubicBezTo>
                  <a:cubicBezTo>
                    <a:pt x="52" y="43"/>
                    <a:pt x="53" y="43"/>
                    <a:pt x="52" y="42"/>
                  </a:cubicBezTo>
                  <a:cubicBezTo>
                    <a:pt x="52" y="42"/>
                    <a:pt x="52" y="41"/>
                    <a:pt x="52" y="41"/>
                  </a:cubicBezTo>
                  <a:cubicBezTo>
                    <a:pt x="52" y="40"/>
                    <a:pt x="53" y="40"/>
                    <a:pt x="53" y="39"/>
                  </a:cubicBezTo>
                  <a:cubicBezTo>
                    <a:pt x="53" y="38"/>
                    <a:pt x="52" y="39"/>
                    <a:pt x="52" y="38"/>
                  </a:cubicBezTo>
                  <a:cubicBezTo>
                    <a:pt x="52" y="37"/>
                    <a:pt x="53" y="35"/>
                    <a:pt x="52" y="34"/>
                  </a:cubicBezTo>
                  <a:cubicBezTo>
                    <a:pt x="52" y="33"/>
                    <a:pt x="49" y="31"/>
                    <a:pt x="50" y="29"/>
                  </a:cubicBezTo>
                  <a:cubicBezTo>
                    <a:pt x="51" y="29"/>
                    <a:pt x="52" y="29"/>
                    <a:pt x="52" y="29"/>
                  </a:cubicBezTo>
                  <a:cubicBezTo>
                    <a:pt x="53" y="29"/>
                    <a:pt x="53" y="29"/>
                    <a:pt x="53" y="28"/>
                  </a:cubicBezTo>
                  <a:cubicBezTo>
                    <a:pt x="54" y="27"/>
                    <a:pt x="55" y="25"/>
                    <a:pt x="56" y="24"/>
                  </a:cubicBezTo>
                  <a:cubicBezTo>
                    <a:pt x="58" y="22"/>
                    <a:pt x="59" y="22"/>
                    <a:pt x="61" y="20"/>
                  </a:cubicBezTo>
                  <a:cubicBezTo>
                    <a:pt x="62" y="19"/>
                    <a:pt x="64" y="17"/>
                    <a:pt x="64" y="16"/>
                  </a:cubicBezTo>
                  <a:cubicBezTo>
                    <a:pt x="63" y="11"/>
                    <a:pt x="58" y="15"/>
                    <a:pt x="57" y="12"/>
                  </a:cubicBezTo>
                  <a:cubicBezTo>
                    <a:pt x="57" y="10"/>
                    <a:pt x="58" y="9"/>
                    <a:pt x="58" y="7"/>
                  </a:cubicBezTo>
                  <a:cubicBezTo>
                    <a:pt x="58" y="7"/>
                    <a:pt x="57" y="6"/>
                    <a:pt x="57" y="6"/>
                  </a:cubicBezTo>
                  <a:cubicBezTo>
                    <a:pt x="57" y="5"/>
                    <a:pt x="56" y="6"/>
                    <a:pt x="56" y="6"/>
                  </a:cubicBezTo>
                  <a:cubicBezTo>
                    <a:pt x="55" y="6"/>
                    <a:pt x="55" y="6"/>
                    <a:pt x="54" y="5"/>
                  </a:cubicBezTo>
                  <a:cubicBezTo>
                    <a:pt x="53" y="5"/>
                    <a:pt x="53" y="5"/>
                    <a:pt x="52" y="5"/>
                  </a:cubicBezTo>
                  <a:cubicBezTo>
                    <a:pt x="52" y="5"/>
                    <a:pt x="51" y="6"/>
                    <a:pt x="51" y="6"/>
                  </a:cubicBezTo>
                  <a:cubicBezTo>
                    <a:pt x="50" y="6"/>
                    <a:pt x="50" y="5"/>
                    <a:pt x="49" y="5"/>
                  </a:cubicBezTo>
                  <a:cubicBezTo>
                    <a:pt x="49" y="5"/>
                    <a:pt x="48" y="6"/>
                    <a:pt x="47" y="6"/>
                  </a:cubicBezTo>
                  <a:cubicBezTo>
                    <a:pt x="47" y="4"/>
                    <a:pt x="45" y="5"/>
                    <a:pt x="45" y="5"/>
                  </a:cubicBezTo>
                  <a:cubicBezTo>
                    <a:pt x="45" y="6"/>
                    <a:pt x="45" y="6"/>
                    <a:pt x="45" y="7"/>
                  </a:cubicBezTo>
                  <a:cubicBezTo>
                    <a:pt x="44" y="8"/>
                    <a:pt x="44" y="8"/>
                    <a:pt x="43" y="8"/>
                  </a:cubicBezTo>
                  <a:cubicBezTo>
                    <a:pt x="43" y="8"/>
                    <a:pt x="40" y="9"/>
                    <a:pt x="41" y="9"/>
                  </a:cubicBezTo>
                  <a:cubicBezTo>
                    <a:pt x="40" y="9"/>
                    <a:pt x="38" y="7"/>
                    <a:pt x="38" y="9"/>
                  </a:cubicBezTo>
                  <a:cubicBezTo>
                    <a:pt x="37" y="10"/>
                    <a:pt x="37" y="8"/>
                    <a:pt x="37" y="8"/>
                  </a:cubicBezTo>
                  <a:cubicBezTo>
                    <a:pt x="36" y="8"/>
                    <a:pt x="35" y="7"/>
                    <a:pt x="34" y="7"/>
                  </a:cubicBezTo>
                  <a:cubicBezTo>
                    <a:pt x="33" y="9"/>
                    <a:pt x="32" y="7"/>
                    <a:pt x="31" y="6"/>
                  </a:cubicBezTo>
                  <a:cubicBezTo>
                    <a:pt x="31" y="6"/>
                    <a:pt x="29" y="9"/>
                    <a:pt x="28" y="9"/>
                  </a:cubicBezTo>
                  <a:cubicBezTo>
                    <a:pt x="27" y="9"/>
                    <a:pt x="26" y="9"/>
                    <a:pt x="25" y="8"/>
                  </a:cubicBezTo>
                  <a:cubicBezTo>
                    <a:pt x="25" y="6"/>
                    <a:pt x="26" y="6"/>
                    <a:pt x="27" y="4"/>
                  </a:cubicBezTo>
                  <a:cubicBezTo>
                    <a:pt x="29" y="2"/>
                    <a:pt x="27" y="4"/>
                    <a:pt x="26" y="2"/>
                  </a:cubicBezTo>
                  <a:cubicBezTo>
                    <a:pt x="24" y="2"/>
                    <a:pt x="26" y="0"/>
                    <a:pt x="24" y="0"/>
                  </a:cubicBezTo>
                  <a:cubicBezTo>
                    <a:pt x="23" y="0"/>
                    <a:pt x="22" y="1"/>
                    <a:pt x="20" y="2"/>
                  </a:cubicBezTo>
                  <a:cubicBezTo>
                    <a:pt x="17" y="2"/>
                    <a:pt x="15" y="5"/>
                    <a:pt x="12" y="8"/>
                  </a:cubicBezTo>
                  <a:cubicBezTo>
                    <a:pt x="12" y="8"/>
                    <a:pt x="12" y="9"/>
                    <a:pt x="12" y="9"/>
                  </a:cubicBezTo>
                  <a:cubicBezTo>
                    <a:pt x="13" y="10"/>
                    <a:pt x="13" y="11"/>
                    <a:pt x="13" y="12"/>
                  </a:cubicBezTo>
                  <a:cubicBezTo>
                    <a:pt x="14" y="13"/>
                    <a:pt x="13" y="14"/>
                    <a:pt x="13" y="15"/>
                  </a:cubicBezTo>
                  <a:cubicBezTo>
                    <a:pt x="13" y="18"/>
                    <a:pt x="14" y="21"/>
                    <a:pt x="15" y="23"/>
                  </a:cubicBezTo>
                  <a:cubicBezTo>
                    <a:pt x="15" y="26"/>
                    <a:pt x="17" y="28"/>
                    <a:pt x="17" y="31"/>
                  </a:cubicBezTo>
                  <a:cubicBezTo>
                    <a:pt x="16" y="33"/>
                    <a:pt x="16" y="36"/>
                    <a:pt x="16" y="38"/>
                  </a:cubicBezTo>
                  <a:cubicBezTo>
                    <a:pt x="15" y="42"/>
                    <a:pt x="12" y="47"/>
                    <a:pt x="12" y="51"/>
                  </a:cubicBezTo>
                  <a:cubicBezTo>
                    <a:pt x="12" y="56"/>
                    <a:pt x="9" y="61"/>
                    <a:pt x="8" y="66"/>
                  </a:cubicBezTo>
                  <a:cubicBezTo>
                    <a:pt x="7" y="68"/>
                    <a:pt x="6" y="69"/>
                    <a:pt x="5" y="70"/>
                  </a:cubicBezTo>
                  <a:cubicBezTo>
                    <a:pt x="2" y="72"/>
                    <a:pt x="3" y="72"/>
                    <a:pt x="3" y="75"/>
                  </a:cubicBezTo>
                  <a:cubicBezTo>
                    <a:pt x="3" y="77"/>
                    <a:pt x="2" y="80"/>
                    <a:pt x="1" y="82"/>
                  </a:cubicBezTo>
                  <a:cubicBezTo>
                    <a:pt x="1" y="84"/>
                    <a:pt x="0" y="87"/>
                    <a:pt x="1" y="88"/>
                  </a:cubicBezTo>
                  <a:cubicBezTo>
                    <a:pt x="2" y="89"/>
                    <a:pt x="4" y="89"/>
                    <a:pt x="5" y="90"/>
                  </a:cubicBezTo>
                  <a:cubicBezTo>
                    <a:pt x="7" y="92"/>
                    <a:pt x="6" y="94"/>
                    <a:pt x="5" y="96"/>
                  </a:cubicBezTo>
                  <a:cubicBezTo>
                    <a:pt x="7" y="96"/>
                    <a:pt x="8" y="94"/>
                    <a:pt x="11" y="95"/>
                  </a:cubicBezTo>
                  <a:cubicBezTo>
                    <a:pt x="12" y="95"/>
                    <a:pt x="12" y="97"/>
                    <a:pt x="13" y="98"/>
                  </a:cubicBezTo>
                  <a:cubicBezTo>
                    <a:pt x="15" y="102"/>
                    <a:pt x="12" y="105"/>
                    <a:pt x="13" y="108"/>
                  </a:cubicBezTo>
                  <a:cubicBezTo>
                    <a:pt x="14" y="113"/>
                    <a:pt x="13" y="117"/>
                    <a:pt x="12" y="121"/>
                  </a:cubicBezTo>
                  <a:cubicBezTo>
                    <a:pt x="12" y="123"/>
                    <a:pt x="12" y="125"/>
                    <a:pt x="11" y="127"/>
                  </a:cubicBezTo>
                  <a:cubicBezTo>
                    <a:pt x="11" y="128"/>
                    <a:pt x="9" y="130"/>
                    <a:pt x="10" y="131"/>
                  </a:cubicBezTo>
                  <a:cubicBezTo>
                    <a:pt x="13" y="131"/>
                    <a:pt x="15" y="128"/>
                    <a:pt x="19" y="128"/>
                  </a:cubicBezTo>
                  <a:cubicBezTo>
                    <a:pt x="20" y="128"/>
                    <a:pt x="22" y="129"/>
                    <a:pt x="24" y="129"/>
                  </a:cubicBezTo>
                  <a:cubicBezTo>
                    <a:pt x="25" y="129"/>
                    <a:pt x="26" y="129"/>
                    <a:pt x="28" y="130"/>
                  </a:cubicBezTo>
                  <a:cubicBezTo>
                    <a:pt x="30" y="131"/>
                    <a:pt x="32" y="132"/>
                    <a:pt x="35" y="130"/>
                  </a:cubicBezTo>
                  <a:cubicBezTo>
                    <a:pt x="37" y="129"/>
                    <a:pt x="38" y="126"/>
                    <a:pt x="41" y="126"/>
                  </a:cubicBezTo>
                  <a:cubicBezTo>
                    <a:pt x="43" y="126"/>
                    <a:pt x="46" y="125"/>
                    <a:pt x="48" y="126"/>
                  </a:cubicBezTo>
                  <a:cubicBezTo>
                    <a:pt x="46" y="125"/>
                    <a:pt x="43" y="126"/>
                    <a:pt x="40" y="126"/>
                  </a:cubicBezTo>
                  <a:close/>
                </a:path>
              </a:pathLst>
            </a:custGeom>
            <a:solidFill>
              <a:srgbClr val="5D02A2"/>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9" name="Freeform 30">
              <a:extLst>
                <a:ext uri="{FF2B5EF4-FFF2-40B4-BE49-F238E27FC236}">
                  <a16:creationId xmlns:a16="http://schemas.microsoft.com/office/drawing/2014/main" id="{8B39337F-72D1-590F-7098-C7B1FA895A67}"/>
                </a:ext>
              </a:extLst>
            </p:cNvPr>
            <p:cNvSpPr>
              <a:spLocks noEditPoints="1"/>
            </p:cNvSpPr>
            <p:nvPr/>
          </p:nvSpPr>
          <p:spPr bwMode="auto">
            <a:xfrm>
              <a:off x="9485313" y="4006850"/>
              <a:ext cx="741363" cy="709612"/>
            </a:xfrm>
            <a:custGeom>
              <a:avLst/>
              <a:gdLst>
                <a:gd name="T0" fmla="*/ 2 w 195"/>
                <a:gd name="T1" fmla="*/ 33 h 186"/>
                <a:gd name="T2" fmla="*/ 5 w 195"/>
                <a:gd name="T3" fmla="*/ 31 h 186"/>
                <a:gd name="T4" fmla="*/ 17 w 195"/>
                <a:gd name="T5" fmla="*/ 127 h 186"/>
                <a:gd name="T6" fmla="*/ 24 w 195"/>
                <a:gd name="T7" fmla="*/ 131 h 186"/>
                <a:gd name="T8" fmla="*/ 33 w 195"/>
                <a:gd name="T9" fmla="*/ 133 h 186"/>
                <a:gd name="T10" fmla="*/ 41 w 195"/>
                <a:gd name="T11" fmla="*/ 135 h 186"/>
                <a:gd name="T12" fmla="*/ 40 w 195"/>
                <a:gd name="T13" fmla="*/ 142 h 186"/>
                <a:gd name="T14" fmla="*/ 46 w 195"/>
                <a:gd name="T15" fmla="*/ 148 h 186"/>
                <a:gd name="T16" fmla="*/ 54 w 195"/>
                <a:gd name="T17" fmla="*/ 149 h 186"/>
                <a:gd name="T18" fmla="*/ 54 w 195"/>
                <a:gd name="T19" fmla="*/ 142 h 186"/>
                <a:gd name="T20" fmla="*/ 64 w 195"/>
                <a:gd name="T21" fmla="*/ 147 h 186"/>
                <a:gd name="T22" fmla="*/ 68 w 195"/>
                <a:gd name="T23" fmla="*/ 151 h 186"/>
                <a:gd name="T24" fmla="*/ 73 w 195"/>
                <a:gd name="T25" fmla="*/ 156 h 186"/>
                <a:gd name="T26" fmla="*/ 83 w 195"/>
                <a:gd name="T27" fmla="*/ 157 h 186"/>
                <a:gd name="T28" fmla="*/ 90 w 195"/>
                <a:gd name="T29" fmla="*/ 166 h 186"/>
                <a:gd name="T30" fmla="*/ 97 w 195"/>
                <a:gd name="T31" fmla="*/ 174 h 186"/>
                <a:gd name="T32" fmla="*/ 102 w 195"/>
                <a:gd name="T33" fmla="*/ 169 h 186"/>
                <a:gd name="T34" fmla="*/ 105 w 195"/>
                <a:gd name="T35" fmla="*/ 171 h 186"/>
                <a:gd name="T36" fmla="*/ 110 w 195"/>
                <a:gd name="T37" fmla="*/ 175 h 186"/>
                <a:gd name="T38" fmla="*/ 113 w 195"/>
                <a:gd name="T39" fmla="*/ 179 h 186"/>
                <a:gd name="T40" fmla="*/ 117 w 195"/>
                <a:gd name="T41" fmla="*/ 178 h 186"/>
                <a:gd name="T42" fmla="*/ 124 w 195"/>
                <a:gd name="T43" fmla="*/ 174 h 186"/>
                <a:gd name="T44" fmla="*/ 130 w 195"/>
                <a:gd name="T45" fmla="*/ 175 h 186"/>
                <a:gd name="T46" fmla="*/ 137 w 195"/>
                <a:gd name="T47" fmla="*/ 173 h 186"/>
                <a:gd name="T48" fmla="*/ 146 w 195"/>
                <a:gd name="T49" fmla="*/ 173 h 186"/>
                <a:gd name="T50" fmla="*/ 151 w 195"/>
                <a:gd name="T51" fmla="*/ 174 h 186"/>
                <a:gd name="T52" fmla="*/ 162 w 195"/>
                <a:gd name="T53" fmla="*/ 183 h 186"/>
                <a:gd name="T54" fmla="*/ 169 w 195"/>
                <a:gd name="T55" fmla="*/ 186 h 186"/>
                <a:gd name="T56" fmla="*/ 167 w 195"/>
                <a:gd name="T57" fmla="*/ 179 h 186"/>
                <a:gd name="T58" fmla="*/ 167 w 195"/>
                <a:gd name="T59" fmla="*/ 167 h 186"/>
                <a:gd name="T60" fmla="*/ 178 w 195"/>
                <a:gd name="T61" fmla="*/ 153 h 186"/>
                <a:gd name="T62" fmla="*/ 188 w 195"/>
                <a:gd name="T63" fmla="*/ 144 h 186"/>
                <a:gd name="T64" fmla="*/ 194 w 195"/>
                <a:gd name="T65" fmla="*/ 133 h 186"/>
                <a:gd name="T66" fmla="*/ 193 w 195"/>
                <a:gd name="T67" fmla="*/ 127 h 186"/>
                <a:gd name="T68" fmla="*/ 187 w 195"/>
                <a:gd name="T69" fmla="*/ 116 h 186"/>
                <a:gd name="T70" fmla="*/ 185 w 195"/>
                <a:gd name="T71" fmla="*/ 106 h 186"/>
                <a:gd name="T72" fmla="*/ 178 w 195"/>
                <a:gd name="T73" fmla="*/ 85 h 186"/>
                <a:gd name="T74" fmla="*/ 192 w 195"/>
                <a:gd name="T75" fmla="*/ 71 h 186"/>
                <a:gd name="T76" fmla="*/ 190 w 195"/>
                <a:gd name="T77" fmla="*/ 52 h 186"/>
                <a:gd name="T78" fmla="*/ 183 w 195"/>
                <a:gd name="T79" fmla="*/ 31 h 186"/>
                <a:gd name="T80" fmla="*/ 175 w 195"/>
                <a:gd name="T81" fmla="*/ 19 h 186"/>
                <a:gd name="T82" fmla="*/ 168 w 195"/>
                <a:gd name="T83" fmla="*/ 16 h 186"/>
                <a:gd name="T84" fmla="*/ 139 w 195"/>
                <a:gd name="T85" fmla="*/ 16 h 186"/>
                <a:gd name="T86" fmla="*/ 108 w 195"/>
                <a:gd name="T87" fmla="*/ 13 h 186"/>
                <a:gd name="T88" fmla="*/ 90 w 195"/>
                <a:gd name="T89" fmla="*/ 15 h 186"/>
                <a:gd name="T90" fmla="*/ 84 w 195"/>
                <a:gd name="T91" fmla="*/ 2 h 186"/>
                <a:gd name="T92" fmla="*/ 92 w 195"/>
                <a:gd name="T93" fmla="*/ 8 h 186"/>
                <a:gd name="T94" fmla="*/ 80 w 195"/>
                <a:gd name="T95" fmla="*/ 0 h 186"/>
                <a:gd name="T96" fmla="*/ 55 w 195"/>
                <a:gd name="T97" fmla="*/ 8 h 186"/>
                <a:gd name="T98" fmla="*/ 39 w 195"/>
                <a:gd name="T99" fmla="*/ 20 h 186"/>
                <a:gd name="T100" fmla="*/ 22 w 195"/>
                <a:gd name="T101" fmla="*/ 25 h 186"/>
                <a:gd name="T102" fmla="*/ 7 w 195"/>
                <a:gd name="T103" fmla="*/ 30 h 186"/>
                <a:gd name="T104" fmla="*/ 9 w 195"/>
                <a:gd name="T105" fmla="*/ 39 h 186"/>
                <a:gd name="T106" fmla="*/ 8 w 195"/>
                <a:gd name="T107" fmla="*/ 39 h 186"/>
                <a:gd name="T108" fmla="*/ 5 w 195"/>
                <a:gd name="T109" fmla="*/ 45 h 186"/>
                <a:gd name="T110" fmla="*/ 4 w 195"/>
                <a:gd name="T111" fmla="*/ 60 h 186"/>
                <a:gd name="T112" fmla="*/ 9 w 195"/>
                <a:gd name="T113" fmla="*/ 74 h 186"/>
                <a:gd name="T114" fmla="*/ 11 w 195"/>
                <a:gd name="T115" fmla="*/ 85 h 186"/>
                <a:gd name="T116" fmla="*/ 12 w 195"/>
                <a:gd name="T117" fmla="*/ 93 h 186"/>
                <a:gd name="T118" fmla="*/ 11 w 195"/>
                <a:gd name="T119" fmla="*/ 98 h 186"/>
                <a:gd name="T120" fmla="*/ 14 w 195"/>
                <a:gd name="T121" fmla="*/ 110 h 186"/>
                <a:gd name="T122" fmla="*/ 16 w 195"/>
                <a:gd name="T123" fmla="*/ 123 h 186"/>
                <a:gd name="T124" fmla="*/ 17 w 195"/>
                <a:gd name="T125" fmla="*/ 12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 h="186">
                  <a:moveTo>
                    <a:pt x="5" y="34"/>
                  </a:moveTo>
                  <a:cubicBezTo>
                    <a:pt x="3" y="35"/>
                    <a:pt x="3" y="33"/>
                    <a:pt x="2" y="33"/>
                  </a:cubicBezTo>
                  <a:cubicBezTo>
                    <a:pt x="2" y="31"/>
                    <a:pt x="2" y="31"/>
                    <a:pt x="2" y="31"/>
                  </a:cubicBezTo>
                  <a:cubicBezTo>
                    <a:pt x="3" y="31"/>
                    <a:pt x="4" y="30"/>
                    <a:pt x="5" y="31"/>
                  </a:cubicBezTo>
                  <a:cubicBezTo>
                    <a:pt x="6" y="32"/>
                    <a:pt x="5" y="33"/>
                    <a:pt x="5" y="34"/>
                  </a:cubicBezTo>
                  <a:close/>
                  <a:moveTo>
                    <a:pt x="17" y="127"/>
                  </a:moveTo>
                  <a:cubicBezTo>
                    <a:pt x="17" y="125"/>
                    <a:pt x="19" y="123"/>
                    <a:pt x="21" y="125"/>
                  </a:cubicBezTo>
                  <a:cubicBezTo>
                    <a:pt x="22" y="127"/>
                    <a:pt x="23" y="130"/>
                    <a:pt x="24" y="131"/>
                  </a:cubicBezTo>
                  <a:cubicBezTo>
                    <a:pt x="26" y="132"/>
                    <a:pt x="29" y="132"/>
                    <a:pt x="31" y="133"/>
                  </a:cubicBezTo>
                  <a:cubicBezTo>
                    <a:pt x="32" y="133"/>
                    <a:pt x="33" y="133"/>
                    <a:pt x="33" y="133"/>
                  </a:cubicBezTo>
                  <a:cubicBezTo>
                    <a:pt x="34" y="134"/>
                    <a:pt x="35" y="135"/>
                    <a:pt x="36" y="136"/>
                  </a:cubicBezTo>
                  <a:cubicBezTo>
                    <a:pt x="38" y="137"/>
                    <a:pt x="40" y="136"/>
                    <a:pt x="41" y="135"/>
                  </a:cubicBezTo>
                  <a:cubicBezTo>
                    <a:pt x="43" y="135"/>
                    <a:pt x="46" y="137"/>
                    <a:pt x="44" y="139"/>
                  </a:cubicBezTo>
                  <a:cubicBezTo>
                    <a:pt x="43" y="141"/>
                    <a:pt x="41" y="140"/>
                    <a:pt x="40" y="142"/>
                  </a:cubicBezTo>
                  <a:cubicBezTo>
                    <a:pt x="39" y="144"/>
                    <a:pt x="42" y="144"/>
                    <a:pt x="43" y="144"/>
                  </a:cubicBezTo>
                  <a:cubicBezTo>
                    <a:pt x="44" y="145"/>
                    <a:pt x="46" y="147"/>
                    <a:pt x="46" y="148"/>
                  </a:cubicBezTo>
                  <a:cubicBezTo>
                    <a:pt x="47" y="149"/>
                    <a:pt x="46" y="151"/>
                    <a:pt x="48" y="152"/>
                  </a:cubicBezTo>
                  <a:cubicBezTo>
                    <a:pt x="49" y="152"/>
                    <a:pt x="53" y="150"/>
                    <a:pt x="54" y="149"/>
                  </a:cubicBezTo>
                  <a:cubicBezTo>
                    <a:pt x="56" y="148"/>
                    <a:pt x="55" y="148"/>
                    <a:pt x="54" y="146"/>
                  </a:cubicBezTo>
                  <a:cubicBezTo>
                    <a:pt x="54" y="145"/>
                    <a:pt x="53" y="143"/>
                    <a:pt x="54" y="142"/>
                  </a:cubicBezTo>
                  <a:cubicBezTo>
                    <a:pt x="55" y="142"/>
                    <a:pt x="59" y="144"/>
                    <a:pt x="60" y="145"/>
                  </a:cubicBezTo>
                  <a:cubicBezTo>
                    <a:pt x="61" y="145"/>
                    <a:pt x="62" y="147"/>
                    <a:pt x="64" y="147"/>
                  </a:cubicBezTo>
                  <a:cubicBezTo>
                    <a:pt x="66" y="148"/>
                    <a:pt x="68" y="145"/>
                    <a:pt x="71" y="146"/>
                  </a:cubicBezTo>
                  <a:cubicBezTo>
                    <a:pt x="71" y="149"/>
                    <a:pt x="67" y="150"/>
                    <a:pt x="68" y="151"/>
                  </a:cubicBezTo>
                  <a:cubicBezTo>
                    <a:pt x="68" y="152"/>
                    <a:pt x="70" y="153"/>
                    <a:pt x="70" y="153"/>
                  </a:cubicBezTo>
                  <a:cubicBezTo>
                    <a:pt x="71" y="154"/>
                    <a:pt x="73" y="155"/>
                    <a:pt x="73" y="156"/>
                  </a:cubicBezTo>
                  <a:cubicBezTo>
                    <a:pt x="75" y="156"/>
                    <a:pt x="75" y="154"/>
                    <a:pt x="77" y="154"/>
                  </a:cubicBezTo>
                  <a:cubicBezTo>
                    <a:pt x="79" y="155"/>
                    <a:pt x="81" y="157"/>
                    <a:pt x="83" y="157"/>
                  </a:cubicBezTo>
                  <a:cubicBezTo>
                    <a:pt x="86" y="158"/>
                    <a:pt x="86" y="159"/>
                    <a:pt x="87" y="161"/>
                  </a:cubicBezTo>
                  <a:cubicBezTo>
                    <a:pt x="87" y="164"/>
                    <a:pt x="88" y="164"/>
                    <a:pt x="90" y="166"/>
                  </a:cubicBezTo>
                  <a:cubicBezTo>
                    <a:pt x="92" y="168"/>
                    <a:pt x="92" y="170"/>
                    <a:pt x="93" y="172"/>
                  </a:cubicBezTo>
                  <a:cubicBezTo>
                    <a:pt x="93" y="174"/>
                    <a:pt x="96" y="175"/>
                    <a:pt x="97" y="174"/>
                  </a:cubicBezTo>
                  <a:cubicBezTo>
                    <a:pt x="98" y="173"/>
                    <a:pt x="98" y="171"/>
                    <a:pt x="99" y="170"/>
                  </a:cubicBezTo>
                  <a:cubicBezTo>
                    <a:pt x="100" y="169"/>
                    <a:pt x="101" y="170"/>
                    <a:pt x="102" y="169"/>
                  </a:cubicBezTo>
                  <a:cubicBezTo>
                    <a:pt x="103" y="169"/>
                    <a:pt x="103" y="168"/>
                    <a:pt x="104" y="167"/>
                  </a:cubicBezTo>
                  <a:cubicBezTo>
                    <a:pt x="105" y="168"/>
                    <a:pt x="104" y="170"/>
                    <a:pt x="105" y="171"/>
                  </a:cubicBezTo>
                  <a:cubicBezTo>
                    <a:pt x="105" y="172"/>
                    <a:pt x="107" y="173"/>
                    <a:pt x="108" y="173"/>
                  </a:cubicBezTo>
                  <a:cubicBezTo>
                    <a:pt x="109" y="174"/>
                    <a:pt x="110" y="174"/>
                    <a:pt x="110" y="175"/>
                  </a:cubicBezTo>
                  <a:cubicBezTo>
                    <a:pt x="111" y="176"/>
                    <a:pt x="110" y="178"/>
                    <a:pt x="111" y="180"/>
                  </a:cubicBezTo>
                  <a:cubicBezTo>
                    <a:pt x="112" y="180"/>
                    <a:pt x="112" y="179"/>
                    <a:pt x="113" y="179"/>
                  </a:cubicBezTo>
                  <a:cubicBezTo>
                    <a:pt x="114" y="179"/>
                    <a:pt x="115" y="180"/>
                    <a:pt x="116" y="179"/>
                  </a:cubicBezTo>
                  <a:cubicBezTo>
                    <a:pt x="116" y="179"/>
                    <a:pt x="116" y="178"/>
                    <a:pt x="117" y="178"/>
                  </a:cubicBezTo>
                  <a:cubicBezTo>
                    <a:pt x="118" y="177"/>
                    <a:pt x="119" y="176"/>
                    <a:pt x="120" y="175"/>
                  </a:cubicBezTo>
                  <a:cubicBezTo>
                    <a:pt x="122" y="174"/>
                    <a:pt x="122" y="173"/>
                    <a:pt x="124" y="174"/>
                  </a:cubicBezTo>
                  <a:cubicBezTo>
                    <a:pt x="125" y="174"/>
                    <a:pt x="126" y="174"/>
                    <a:pt x="127" y="174"/>
                  </a:cubicBezTo>
                  <a:cubicBezTo>
                    <a:pt x="128" y="174"/>
                    <a:pt x="129" y="174"/>
                    <a:pt x="130" y="175"/>
                  </a:cubicBezTo>
                  <a:cubicBezTo>
                    <a:pt x="131" y="175"/>
                    <a:pt x="132" y="177"/>
                    <a:pt x="134" y="176"/>
                  </a:cubicBezTo>
                  <a:cubicBezTo>
                    <a:pt x="135" y="175"/>
                    <a:pt x="135" y="174"/>
                    <a:pt x="137" y="173"/>
                  </a:cubicBezTo>
                  <a:cubicBezTo>
                    <a:pt x="138" y="172"/>
                    <a:pt x="141" y="173"/>
                    <a:pt x="142" y="173"/>
                  </a:cubicBezTo>
                  <a:cubicBezTo>
                    <a:pt x="144" y="173"/>
                    <a:pt x="145" y="173"/>
                    <a:pt x="146" y="173"/>
                  </a:cubicBezTo>
                  <a:cubicBezTo>
                    <a:pt x="147" y="174"/>
                    <a:pt x="147" y="175"/>
                    <a:pt x="148" y="175"/>
                  </a:cubicBezTo>
                  <a:cubicBezTo>
                    <a:pt x="150" y="175"/>
                    <a:pt x="150" y="174"/>
                    <a:pt x="151" y="174"/>
                  </a:cubicBezTo>
                  <a:cubicBezTo>
                    <a:pt x="153" y="175"/>
                    <a:pt x="154" y="178"/>
                    <a:pt x="155" y="179"/>
                  </a:cubicBezTo>
                  <a:cubicBezTo>
                    <a:pt x="157" y="181"/>
                    <a:pt x="160" y="182"/>
                    <a:pt x="162" y="183"/>
                  </a:cubicBezTo>
                  <a:cubicBezTo>
                    <a:pt x="163" y="183"/>
                    <a:pt x="165" y="183"/>
                    <a:pt x="166" y="184"/>
                  </a:cubicBezTo>
                  <a:cubicBezTo>
                    <a:pt x="167" y="184"/>
                    <a:pt x="168" y="185"/>
                    <a:pt x="169" y="186"/>
                  </a:cubicBezTo>
                  <a:cubicBezTo>
                    <a:pt x="170" y="186"/>
                    <a:pt x="171" y="185"/>
                    <a:pt x="170" y="183"/>
                  </a:cubicBezTo>
                  <a:cubicBezTo>
                    <a:pt x="169" y="181"/>
                    <a:pt x="167" y="181"/>
                    <a:pt x="167" y="179"/>
                  </a:cubicBezTo>
                  <a:cubicBezTo>
                    <a:pt x="167" y="176"/>
                    <a:pt x="168" y="175"/>
                    <a:pt x="167" y="172"/>
                  </a:cubicBezTo>
                  <a:cubicBezTo>
                    <a:pt x="166" y="170"/>
                    <a:pt x="166" y="169"/>
                    <a:pt x="167" y="167"/>
                  </a:cubicBezTo>
                  <a:cubicBezTo>
                    <a:pt x="169" y="164"/>
                    <a:pt x="171" y="162"/>
                    <a:pt x="173" y="159"/>
                  </a:cubicBezTo>
                  <a:cubicBezTo>
                    <a:pt x="175" y="157"/>
                    <a:pt x="176" y="155"/>
                    <a:pt x="178" y="153"/>
                  </a:cubicBezTo>
                  <a:cubicBezTo>
                    <a:pt x="181" y="151"/>
                    <a:pt x="183" y="149"/>
                    <a:pt x="185" y="147"/>
                  </a:cubicBezTo>
                  <a:cubicBezTo>
                    <a:pt x="186" y="146"/>
                    <a:pt x="187" y="145"/>
                    <a:pt x="188" y="144"/>
                  </a:cubicBezTo>
                  <a:cubicBezTo>
                    <a:pt x="190" y="144"/>
                    <a:pt x="192" y="144"/>
                    <a:pt x="193" y="143"/>
                  </a:cubicBezTo>
                  <a:cubicBezTo>
                    <a:pt x="193" y="139"/>
                    <a:pt x="195" y="137"/>
                    <a:pt x="194" y="133"/>
                  </a:cubicBezTo>
                  <a:cubicBezTo>
                    <a:pt x="192" y="132"/>
                    <a:pt x="193" y="130"/>
                    <a:pt x="195" y="130"/>
                  </a:cubicBezTo>
                  <a:cubicBezTo>
                    <a:pt x="195" y="128"/>
                    <a:pt x="194" y="128"/>
                    <a:pt x="193" y="127"/>
                  </a:cubicBezTo>
                  <a:cubicBezTo>
                    <a:pt x="192" y="126"/>
                    <a:pt x="191" y="124"/>
                    <a:pt x="191" y="123"/>
                  </a:cubicBezTo>
                  <a:cubicBezTo>
                    <a:pt x="190" y="121"/>
                    <a:pt x="188" y="118"/>
                    <a:pt x="187" y="116"/>
                  </a:cubicBezTo>
                  <a:cubicBezTo>
                    <a:pt x="185" y="115"/>
                    <a:pt x="186" y="114"/>
                    <a:pt x="187" y="113"/>
                  </a:cubicBezTo>
                  <a:cubicBezTo>
                    <a:pt x="187" y="110"/>
                    <a:pt x="185" y="109"/>
                    <a:pt x="185" y="106"/>
                  </a:cubicBezTo>
                  <a:cubicBezTo>
                    <a:pt x="183" y="102"/>
                    <a:pt x="188" y="97"/>
                    <a:pt x="186" y="92"/>
                  </a:cubicBezTo>
                  <a:cubicBezTo>
                    <a:pt x="185" y="89"/>
                    <a:pt x="180" y="88"/>
                    <a:pt x="178" y="85"/>
                  </a:cubicBezTo>
                  <a:cubicBezTo>
                    <a:pt x="175" y="81"/>
                    <a:pt x="182" y="77"/>
                    <a:pt x="185" y="76"/>
                  </a:cubicBezTo>
                  <a:cubicBezTo>
                    <a:pt x="187" y="74"/>
                    <a:pt x="191" y="74"/>
                    <a:pt x="192" y="71"/>
                  </a:cubicBezTo>
                  <a:cubicBezTo>
                    <a:pt x="193" y="67"/>
                    <a:pt x="191" y="63"/>
                    <a:pt x="191" y="59"/>
                  </a:cubicBezTo>
                  <a:cubicBezTo>
                    <a:pt x="190" y="57"/>
                    <a:pt x="190" y="54"/>
                    <a:pt x="190" y="52"/>
                  </a:cubicBezTo>
                  <a:cubicBezTo>
                    <a:pt x="189" y="50"/>
                    <a:pt x="188" y="47"/>
                    <a:pt x="186" y="45"/>
                  </a:cubicBezTo>
                  <a:cubicBezTo>
                    <a:pt x="185" y="41"/>
                    <a:pt x="183" y="36"/>
                    <a:pt x="183" y="31"/>
                  </a:cubicBezTo>
                  <a:cubicBezTo>
                    <a:pt x="183" y="26"/>
                    <a:pt x="183" y="23"/>
                    <a:pt x="178" y="20"/>
                  </a:cubicBezTo>
                  <a:cubicBezTo>
                    <a:pt x="177" y="19"/>
                    <a:pt x="176" y="19"/>
                    <a:pt x="175" y="19"/>
                  </a:cubicBezTo>
                  <a:cubicBezTo>
                    <a:pt x="174" y="18"/>
                    <a:pt x="174" y="17"/>
                    <a:pt x="173" y="17"/>
                  </a:cubicBezTo>
                  <a:cubicBezTo>
                    <a:pt x="171" y="16"/>
                    <a:pt x="170" y="17"/>
                    <a:pt x="168" y="16"/>
                  </a:cubicBezTo>
                  <a:cubicBezTo>
                    <a:pt x="164" y="17"/>
                    <a:pt x="159" y="16"/>
                    <a:pt x="155" y="16"/>
                  </a:cubicBezTo>
                  <a:cubicBezTo>
                    <a:pt x="149" y="16"/>
                    <a:pt x="144" y="16"/>
                    <a:pt x="139" y="16"/>
                  </a:cubicBezTo>
                  <a:cubicBezTo>
                    <a:pt x="134" y="16"/>
                    <a:pt x="129" y="14"/>
                    <a:pt x="124" y="14"/>
                  </a:cubicBezTo>
                  <a:cubicBezTo>
                    <a:pt x="119" y="14"/>
                    <a:pt x="113" y="14"/>
                    <a:pt x="108" y="13"/>
                  </a:cubicBezTo>
                  <a:cubicBezTo>
                    <a:pt x="104" y="16"/>
                    <a:pt x="100" y="16"/>
                    <a:pt x="96" y="16"/>
                  </a:cubicBezTo>
                  <a:cubicBezTo>
                    <a:pt x="93" y="16"/>
                    <a:pt x="92" y="16"/>
                    <a:pt x="90" y="15"/>
                  </a:cubicBezTo>
                  <a:cubicBezTo>
                    <a:pt x="87" y="14"/>
                    <a:pt x="87" y="14"/>
                    <a:pt x="87" y="11"/>
                  </a:cubicBezTo>
                  <a:cubicBezTo>
                    <a:pt x="86" y="10"/>
                    <a:pt x="83" y="3"/>
                    <a:pt x="84" y="2"/>
                  </a:cubicBezTo>
                  <a:cubicBezTo>
                    <a:pt x="86" y="2"/>
                    <a:pt x="88" y="4"/>
                    <a:pt x="89" y="5"/>
                  </a:cubicBezTo>
                  <a:cubicBezTo>
                    <a:pt x="90" y="6"/>
                    <a:pt x="91" y="8"/>
                    <a:pt x="92" y="8"/>
                  </a:cubicBezTo>
                  <a:cubicBezTo>
                    <a:pt x="92" y="5"/>
                    <a:pt x="89" y="4"/>
                    <a:pt x="88" y="2"/>
                  </a:cubicBezTo>
                  <a:cubicBezTo>
                    <a:pt x="85" y="0"/>
                    <a:pt x="83" y="0"/>
                    <a:pt x="80" y="0"/>
                  </a:cubicBezTo>
                  <a:cubicBezTo>
                    <a:pt x="74" y="0"/>
                    <a:pt x="69" y="2"/>
                    <a:pt x="63" y="4"/>
                  </a:cubicBezTo>
                  <a:cubicBezTo>
                    <a:pt x="61" y="5"/>
                    <a:pt x="58" y="7"/>
                    <a:pt x="55" y="8"/>
                  </a:cubicBezTo>
                  <a:cubicBezTo>
                    <a:pt x="53" y="9"/>
                    <a:pt x="49" y="9"/>
                    <a:pt x="47" y="11"/>
                  </a:cubicBezTo>
                  <a:cubicBezTo>
                    <a:pt x="44" y="13"/>
                    <a:pt x="43" y="19"/>
                    <a:pt x="39" y="20"/>
                  </a:cubicBezTo>
                  <a:cubicBezTo>
                    <a:pt x="36" y="20"/>
                    <a:pt x="33" y="20"/>
                    <a:pt x="31" y="22"/>
                  </a:cubicBezTo>
                  <a:cubicBezTo>
                    <a:pt x="28" y="23"/>
                    <a:pt x="25" y="24"/>
                    <a:pt x="22" y="25"/>
                  </a:cubicBezTo>
                  <a:cubicBezTo>
                    <a:pt x="19" y="25"/>
                    <a:pt x="17" y="26"/>
                    <a:pt x="14" y="28"/>
                  </a:cubicBezTo>
                  <a:cubicBezTo>
                    <a:pt x="12" y="28"/>
                    <a:pt x="8" y="29"/>
                    <a:pt x="7" y="30"/>
                  </a:cubicBezTo>
                  <a:cubicBezTo>
                    <a:pt x="5" y="33"/>
                    <a:pt x="9" y="33"/>
                    <a:pt x="10" y="34"/>
                  </a:cubicBezTo>
                  <a:cubicBezTo>
                    <a:pt x="11" y="36"/>
                    <a:pt x="9" y="37"/>
                    <a:pt x="9" y="39"/>
                  </a:cubicBezTo>
                  <a:cubicBezTo>
                    <a:pt x="9" y="39"/>
                    <a:pt x="11" y="41"/>
                    <a:pt x="10" y="41"/>
                  </a:cubicBezTo>
                  <a:cubicBezTo>
                    <a:pt x="9" y="41"/>
                    <a:pt x="8" y="40"/>
                    <a:pt x="8" y="39"/>
                  </a:cubicBezTo>
                  <a:cubicBezTo>
                    <a:pt x="7" y="39"/>
                    <a:pt x="3" y="37"/>
                    <a:pt x="2" y="37"/>
                  </a:cubicBezTo>
                  <a:cubicBezTo>
                    <a:pt x="3" y="40"/>
                    <a:pt x="3" y="43"/>
                    <a:pt x="5" y="45"/>
                  </a:cubicBezTo>
                  <a:cubicBezTo>
                    <a:pt x="6" y="48"/>
                    <a:pt x="6" y="51"/>
                    <a:pt x="6" y="54"/>
                  </a:cubicBezTo>
                  <a:cubicBezTo>
                    <a:pt x="6" y="56"/>
                    <a:pt x="5" y="58"/>
                    <a:pt x="4" y="60"/>
                  </a:cubicBezTo>
                  <a:cubicBezTo>
                    <a:pt x="2" y="62"/>
                    <a:pt x="0" y="64"/>
                    <a:pt x="0" y="67"/>
                  </a:cubicBezTo>
                  <a:cubicBezTo>
                    <a:pt x="3" y="69"/>
                    <a:pt x="7" y="71"/>
                    <a:pt x="9" y="74"/>
                  </a:cubicBezTo>
                  <a:cubicBezTo>
                    <a:pt x="11" y="77"/>
                    <a:pt x="8" y="79"/>
                    <a:pt x="9" y="82"/>
                  </a:cubicBezTo>
                  <a:cubicBezTo>
                    <a:pt x="9" y="83"/>
                    <a:pt x="10" y="84"/>
                    <a:pt x="11" y="85"/>
                  </a:cubicBezTo>
                  <a:cubicBezTo>
                    <a:pt x="11" y="87"/>
                    <a:pt x="11" y="88"/>
                    <a:pt x="11" y="90"/>
                  </a:cubicBezTo>
                  <a:cubicBezTo>
                    <a:pt x="12" y="91"/>
                    <a:pt x="13" y="91"/>
                    <a:pt x="12" y="93"/>
                  </a:cubicBezTo>
                  <a:cubicBezTo>
                    <a:pt x="12" y="94"/>
                    <a:pt x="11" y="94"/>
                    <a:pt x="11" y="95"/>
                  </a:cubicBezTo>
                  <a:cubicBezTo>
                    <a:pt x="11" y="96"/>
                    <a:pt x="11" y="97"/>
                    <a:pt x="11" y="98"/>
                  </a:cubicBezTo>
                  <a:cubicBezTo>
                    <a:pt x="8" y="98"/>
                    <a:pt x="10" y="102"/>
                    <a:pt x="11" y="104"/>
                  </a:cubicBezTo>
                  <a:cubicBezTo>
                    <a:pt x="12" y="106"/>
                    <a:pt x="12" y="108"/>
                    <a:pt x="14" y="110"/>
                  </a:cubicBezTo>
                  <a:cubicBezTo>
                    <a:pt x="16" y="112"/>
                    <a:pt x="18" y="115"/>
                    <a:pt x="17" y="118"/>
                  </a:cubicBezTo>
                  <a:cubicBezTo>
                    <a:pt x="17" y="120"/>
                    <a:pt x="16" y="121"/>
                    <a:pt x="16" y="123"/>
                  </a:cubicBezTo>
                  <a:cubicBezTo>
                    <a:pt x="16" y="125"/>
                    <a:pt x="15" y="127"/>
                    <a:pt x="14" y="129"/>
                  </a:cubicBezTo>
                  <a:cubicBezTo>
                    <a:pt x="15" y="129"/>
                    <a:pt x="16" y="129"/>
                    <a:pt x="17" y="127"/>
                  </a:cubicBezTo>
                  <a:close/>
                </a:path>
              </a:pathLst>
            </a:custGeom>
            <a:solidFill>
              <a:srgbClr val="B93489"/>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0" name="Freeform 31">
              <a:extLst>
                <a:ext uri="{FF2B5EF4-FFF2-40B4-BE49-F238E27FC236}">
                  <a16:creationId xmlns:a16="http://schemas.microsoft.com/office/drawing/2014/main" id="{7494EEE8-8ED5-6B64-E1E9-2F58CF9DD536}"/>
                </a:ext>
              </a:extLst>
            </p:cNvPr>
            <p:cNvSpPr>
              <a:spLocks/>
            </p:cNvSpPr>
            <p:nvPr/>
          </p:nvSpPr>
          <p:spPr bwMode="auto">
            <a:xfrm>
              <a:off x="10421938" y="4773613"/>
              <a:ext cx="254000" cy="327025"/>
            </a:xfrm>
            <a:custGeom>
              <a:avLst/>
              <a:gdLst>
                <a:gd name="T0" fmla="*/ 35 w 67"/>
                <a:gd name="T1" fmla="*/ 82 h 86"/>
                <a:gd name="T2" fmla="*/ 40 w 67"/>
                <a:gd name="T3" fmla="*/ 73 h 86"/>
                <a:gd name="T4" fmla="*/ 44 w 67"/>
                <a:gd name="T5" fmla="*/ 70 h 86"/>
                <a:gd name="T6" fmla="*/ 44 w 67"/>
                <a:gd name="T7" fmla="*/ 65 h 86"/>
                <a:gd name="T8" fmla="*/ 48 w 67"/>
                <a:gd name="T9" fmla="*/ 57 h 86"/>
                <a:gd name="T10" fmla="*/ 51 w 67"/>
                <a:gd name="T11" fmla="*/ 59 h 86"/>
                <a:gd name="T12" fmla="*/ 57 w 67"/>
                <a:gd name="T13" fmla="*/ 61 h 86"/>
                <a:gd name="T14" fmla="*/ 61 w 67"/>
                <a:gd name="T15" fmla="*/ 61 h 86"/>
                <a:gd name="T16" fmla="*/ 63 w 67"/>
                <a:gd name="T17" fmla="*/ 57 h 86"/>
                <a:gd name="T18" fmla="*/ 60 w 67"/>
                <a:gd name="T19" fmla="*/ 47 h 86"/>
                <a:gd name="T20" fmla="*/ 56 w 67"/>
                <a:gd name="T21" fmla="*/ 42 h 86"/>
                <a:gd name="T22" fmla="*/ 55 w 67"/>
                <a:gd name="T23" fmla="*/ 38 h 86"/>
                <a:gd name="T24" fmla="*/ 54 w 67"/>
                <a:gd name="T25" fmla="*/ 34 h 86"/>
                <a:gd name="T26" fmla="*/ 49 w 67"/>
                <a:gd name="T27" fmla="*/ 30 h 86"/>
                <a:gd name="T28" fmla="*/ 49 w 67"/>
                <a:gd name="T29" fmla="*/ 23 h 86"/>
                <a:gd name="T30" fmla="*/ 49 w 67"/>
                <a:gd name="T31" fmla="*/ 20 h 86"/>
                <a:gd name="T32" fmla="*/ 46 w 67"/>
                <a:gd name="T33" fmla="*/ 16 h 86"/>
                <a:gd name="T34" fmla="*/ 41 w 67"/>
                <a:gd name="T35" fmla="*/ 11 h 86"/>
                <a:gd name="T36" fmla="*/ 35 w 67"/>
                <a:gd name="T37" fmla="*/ 10 h 86"/>
                <a:gd name="T38" fmla="*/ 32 w 67"/>
                <a:gd name="T39" fmla="*/ 10 h 86"/>
                <a:gd name="T40" fmla="*/ 29 w 67"/>
                <a:gd name="T41" fmla="*/ 7 h 86"/>
                <a:gd name="T42" fmla="*/ 28 w 67"/>
                <a:gd name="T43" fmla="*/ 7 h 86"/>
                <a:gd name="T44" fmla="*/ 24 w 67"/>
                <a:gd name="T45" fmla="*/ 4 h 86"/>
                <a:gd name="T46" fmla="*/ 19 w 67"/>
                <a:gd name="T47" fmla="*/ 1 h 86"/>
                <a:gd name="T48" fmla="*/ 14 w 67"/>
                <a:gd name="T49" fmla="*/ 1 h 86"/>
                <a:gd name="T50" fmla="*/ 11 w 67"/>
                <a:gd name="T51" fmla="*/ 3 h 86"/>
                <a:gd name="T52" fmla="*/ 6 w 67"/>
                <a:gd name="T53" fmla="*/ 3 h 86"/>
                <a:gd name="T54" fmla="*/ 0 w 67"/>
                <a:gd name="T55" fmla="*/ 5 h 86"/>
                <a:gd name="T56" fmla="*/ 10 w 67"/>
                <a:gd name="T57" fmla="*/ 20 h 86"/>
                <a:gd name="T58" fmla="*/ 16 w 67"/>
                <a:gd name="T59" fmla="*/ 29 h 86"/>
                <a:gd name="T60" fmla="*/ 22 w 67"/>
                <a:gd name="T61" fmla="*/ 38 h 86"/>
                <a:gd name="T62" fmla="*/ 30 w 67"/>
                <a:gd name="T63" fmla="*/ 55 h 86"/>
                <a:gd name="T64" fmla="*/ 28 w 67"/>
                <a:gd name="T65" fmla="*/ 65 h 86"/>
                <a:gd name="T66" fmla="*/ 28 w 67"/>
                <a:gd name="T67" fmla="*/ 81 h 86"/>
                <a:gd name="T68" fmla="*/ 35 w 67"/>
                <a:gd name="T69"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 h="86">
                  <a:moveTo>
                    <a:pt x="35" y="85"/>
                  </a:moveTo>
                  <a:cubicBezTo>
                    <a:pt x="36" y="83"/>
                    <a:pt x="36" y="83"/>
                    <a:pt x="35" y="82"/>
                  </a:cubicBezTo>
                  <a:cubicBezTo>
                    <a:pt x="36" y="81"/>
                    <a:pt x="37" y="79"/>
                    <a:pt x="39" y="77"/>
                  </a:cubicBezTo>
                  <a:cubicBezTo>
                    <a:pt x="40" y="76"/>
                    <a:pt x="39" y="74"/>
                    <a:pt x="40" y="73"/>
                  </a:cubicBezTo>
                  <a:cubicBezTo>
                    <a:pt x="41" y="72"/>
                    <a:pt x="42" y="73"/>
                    <a:pt x="43" y="72"/>
                  </a:cubicBezTo>
                  <a:cubicBezTo>
                    <a:pt x="44" y="72"/>
                    <a:pt x="43" y="72"/>
                    <a:pt x="44" y="70"/>
                  </a:cubicBezTo>
                  <a:cubicBezTo>
                    <a:pt x="44" y="70"/>
                    <a:pt x="45" y="68"/>
                    <a:pt x="45" y="67"/>
                  </a:cubicBezTo>
                  <a:cubicBezTo>
                    <a:pt x="45" y="66"/>
                    <a:pt x="44" y="66"/>
                    <a:pt x="44" y="65"/>
                  </a:cubicBezTo>
                  <a:cubicBezTo>
                    <a:pt x="43" y="64"/>
                    <a:pt x="43" y="61"/>
                    <a:pt x="43" y="60"/>
                  </a:cubicBezTo>
                  <a:cubicBezTo>
                    <a:pt x="44" y="59"/>
                    <a:pt x="47" y="56"/>
                    <a:pt x="48" y="57"/>
                  </a:cubicBezTo>
                  <a:cubicBezTo>
                    <a:pt x="50" y="57"/>
                    <a:pt x="48" y="59"/>
                    <a:pt x="49" y="61"/>
                  </a:cubicBezTo>
                  <a:cubicBezTo>
                    <a:pt x="50" y="62"/>
                    <a:pt x="51" y="60"/>
                    <a:pt x="51" y="59"/>
                  </a:cubicBezTo>
                  <a:cubicBezTo>
                    <a:pt x="51" y="61"/>
                    <a:pt x="54" y="59"/>
                    <a:pt x="54" y="58"/>
                  </a:cubicBezTo>
                  <a:cubicBezTo>
                    <a:pt x="54" y="59"/>
                    <a:pt x="56" y="61"/>
                    <a:pt x="57" y="61"/>
                  </a:cubicBezTo>
                  <a:cubicBezTo>
                    <a:pt x="58" y="61"/>
                    <a:pt x="59" y="59"/>
                    <a:pt x="59" y="58"/>
                  </a:cubicBezTo>
                  <a:cubicBezTo>
                    <a:pt x="59" y="58"/>
                    <a:pt x="61" y="61"/>
                    <a:pt x="61" y="61"/>
                  </a:cubicBezTo>
                  <a:cubicBezTo>
                    <a:pt x="62" y="62"/>
                    <a:pt x="66" y="61"/>
                    <a:pt x="67" y="60"/>
                  </a:cubicBezTo>
                  <a:cubicBezTo>
                    <a:pt x="66" y="59"/>
                    <a:pt x="64" y="58"/>
                    <a:pt x="63" y="57"/>
                  </a:cubicBezTo>
                  <a:cubicBezTo>
                    <a:pt x="63" y="54"/>
                    <a:pt x="64" y="50"/>
                    <a:pt x="62" y="48"/>
                  </a:cubicBezTo>
                  <a:cubicBezTo>
                    <a:pt x="61" y="47"/>
                    <a:pt x="60" y="47"/>
                    <a:pt x="60" y="47"/>
                  </a:cubicBezTo>
                  <a:cubicBezTo>
                    <a:pt x="59" y="46"/>
                    <a:pt x="57" y="45"/>
                    <a:pt x="56" y="45"/>
                  </a:cubicBezTo>
                  <a:cubicBezTo>
                    <a:pt x="57" y="44"/>
                    <a:pt x="57" y="43"/>
                    <a:pt x="56" y="42"/>
                  </a:cubicBezTo>
                  <a:cubicBezTo>
                    <a:pt x="56" y="41"/>
                    <a:pt x="55" y="41"/>
                    <a:pt x="55" y="41"/>
                  </a:cubicBezTo>
                  <a:cubicBezTo>
                    <a:pt x="54" y="40"/>
                    <a:pt x="55" y="40"/>
                    <a:pt x="55" y="38"/>
                  </a:cubicBezTo>
                  <a:cubicBezTo>
                    <a:pt x="55" y="38"/>
                    <a:pt x="56" y="35"/>
                    <a:pt x="56" y="35"/>
                  </a:cubicBezTo>
                  <a:cubicBezTo>
                    <a:pt x="55" y="33"/>
                    <a:pt x="55" y="34"/>
                    <a:pt x="54" y="34"/>
                  </a:cubicBezTo>
                  <a:cubicBezTo>
                    <a:pt x="52" y="34"/>
                    <a:pt x="52" y="34"/>
                    <a:pt x="51" y="33"/>
                  </a:cubicBezTo>
                  <a:cubicBezTo>
                    <a:pt x="50" y="31"/>
                    <a:pt x="50" y="31"/>
                    <a:pt x="49" y="30"/>
                  </a:cubicBezTo>
                  <a:cubicBezTo>
                    <a:pt x="48" y="30"/>
                    <a:pt x="48" y="30"/>
                    <a:pt x="47" y="29"/>
                  </a:cubicBezTo>
                  <a:cubicBezTo>
                    <a:pt x="47" y="26"/>
                    <a:pt x="49" y="25"/>
                    <a:pt x="49" y="23"/>
                  </a:cubicBezTo>
                  <a:cubicBezTo>
                    <a:pt x="49" y="23"/>
                    <a:pt x="49" y="21"/>
                    <a:pt x="49" y="21"/>
                  </a:cubicBezTo>
                  <a:cubicBezTo>
                    <a:pt x="49" y="21"/>
                    <a:pt x="49" y="20"/>
                    <a:pt x="49" y="20"/>
                  </a:cubicBezTo>
                  <a:cubicBezTo>
                    <a:pt x="49" y="19"/>
                    <a:pt x="49" y="16"/>
                    <a:pt x="48" y="15"/>
                  </a:cubicBezTo>
                  <a:cubicBezTo>
                    <a:pt x="46" y="14"/>
                    <a:pt x="46" y="16"/>
                    <a:pt x="46" y="16"/>
                  </a:cubicBezTo>
                  <a:cubicBezTo>
                    <a:pt x="44" y="16"/>
                    <a:pt x="43" y="15"/>
                    <a:pt x="42" y="15"/>
                  </a:cubicBezTo>
                  <a:cubicBezTo>
                    <a:pt x="42" y="13"/>
                    <a:pt x="41" y="12"/>
                    <a:pt x="41" y="11"/>
                  </a:cubicBezTo>
                  <a:cubicBezTo>
                    <a:pt x="40" y="11"/>
                    <a:pt x="38" y="10"/>
                    <a:pt x="37" y="10"/>
                  </a:cubicBezTo>
                  <a:cubicBezTo>
                    <a:pt x="36" y="10"/>
                    <a:pt x="36" y="10"/>
                    <a:pt x="35" y="10"/>
                  </a:cubicBezTo>
                  <a:cubicBezTo>
                    <a:pt x="35" y="11"/>
                    <a:pt x="35" y="12"/>
                    <a:pt x="34" y="12"/>
                  </a:cubicBezTo>
                  <a:cubicBezTo>
                    <a:pt x="34" y="11"/>
                    <a:pt x="33" y="9"/>
                    <a:pt x="32" y="10"/>
                  </a:cubicBezTo>
                  <a:cubicBezTo>
                    <a:pt x="32" y="9"/>
                    <a:pt x="32" y="8"/>
                    <a:pt x="32" y="7"/>
                  </a:cubicBezTo>
                  <a:cubicBezTo>
                    <a:pt x="31" y="7"/>
                    <a:pt x="30" y="8"/>
                    <a:pt x="29" y="7"/>
                  </a:cubicBezTo>
                  <a:cubicBezTo>
                    <a:pt x="29" y="7"/>
                    <a:pt x="29" y="7"/>
                    <a:pt x="29" y="6"/>
                  </a:cubicBezTo>
                  <a:cubicBezTo>
                    <a:pt x="28" y="6"/>
                    <a:pt x="28" y="6"/>
                    <a:pt x="28" y="7"/>
                  </a:cubicBezTo>
                  <a:cubicBezTo>
                    <a:pt x="27" y="6"/>
                    <a:pt x="27" y="5"/>
                    <a:pt x="27" y="5"/>
                  </a:cubicBezTo>
                  <a:cubicBezTo>
                    <a:pt x="26" y="4"/>
                    <a:pt x="25" y="5"/>
                    <a:pt x="24" y="4"/>
                  </a:cubicBezTo>
                  <a:cubicBezTo>
                    <a:pt x="23" y="4"/>
                    <a:pt x="23" y="2"/>
                    <a:pt x="21" y="1"/>
                  </a:cubicBezTo>
                  <a:cubicBezTo>
                    <a:pt x="20" y="1"/>
                    <a:pt x="20" y="1"/>
                    <a:pt x="19" y="1"/>
                  </a:cubicBezTo>
                  <a:cubicBezTo>
                    <a:pt x="19" y="1"/>
                    <a:pt x="17" y="0"/>
                    <a:pt x="17" y="0"/>
                  </a:cubicBezTo>
                  <a:cubicBezTo>
                    <a:pt x="16" y="0"/>
                    <a:pt x="16" y="1"/>
                    <a:pt x="14" y="1"/>
                  </a:cubicBezTo>
                  <a:cubicBezTo>
                    <a:pt x="14" y="2"/>
                    <a:pt x="13" y="1"/>
                    <a:pt x="13" y="1"/>
                  </a:cubicBezTo>
                  <a:cubicBezTo>
                    <a:pt x="12" y="2"/>
                    <a:pt x="11" y="2"/>
                    <a:pt x="11" y="3"/>
                  </a:cubicBezTo>
                  <a:cubicBezTo>
                    <a:pt x="9" y="3"/>
                    <a:pt x="8" y="2"/>
                    <a:pt x="7" y="2"/>
                  </a:cubicBezTo>
                  <a:cubicBezTo>
                    <a:pt x="6" y="2"/>
                    <a:pt x="6" y="3"/>
                    <a:pt x="6" y="3"/>
                  </a:cubicBezTo>
                  <a:cubicBezTo>
                    <a:pt x="4" y="4"/>
                    <a:pt x="5" y="3"/>
                    <a:pt x="4" y="3"/>
                  </a:cubicBezTo>
                  <a:cubicBezTo>
                    <a:pt x="2" y="3"/>
                    <a:pt x="1" y="3"/>
                    <a:pt x="0" y="5"/>
                  </a:cubicBezTo>
                  <a:cubicBezTo>
                    <a:pt x="4" y="7"/>
                    <a:pt x="7" y="11"/>
                    <a:pt x="8" y="14"/>
                  </a:cubicBezTo>
                  <a:cubicBezTo>
                    <a:pt x="9" y="16"/>
                    <a:pt x="10" y="18"/>
                    <a:pt x="10" y="20"/>
                  </a:cubicBezTo>
                  <a:cubicBezTo>
                    <a:pt x="11" y="22"/>
                    <a:pt x="12" y="24"/>
                    <a:pt x="13" y="25"/>
                  </a:cubicBezTo>
                  <a:cubicBezTo>
                    <a:pt x="14" y="27"/>
                    <a:pt x="15" y="28"/>
                    <a:pt x="16" y="29"/>
                  </a:cubicBezTo>
                  <a:cubicBezTo>
                    <a:pt x="17" y="30"/>
                    <a:pt x="17" y="32"/>
                    <a:pt x="18" y="33"/>
                  </a:cubicBezTo>
                  <a:cubicBezTo>
                    <a:pt x="19" y="35"/>
                    <a:pt x="21" y="36"/>
                    <a:pt x="22" y="38"/>
                  </a:cubicBezTo>
                  <a:cubicBezTo>
                    <a:pt x="23" y="40"/>
                    <a:pt x="24" y="41"/>
                    <a:pt x="26" y="43"/>
                  </a:cubicBezTo>
                  <a:cubicBezTo>
                    <a:pt x="28" y="45"/>
                    <a:pt x="30" y="51"/>
                    <a:pt x="30" y="55"/>
                  </a:cubicBezTo>
                  <a:cubicBezTo>
                    <a:pt x="30" y="57"/>
                    <a:pt x="30" y="59"/>
                    <a:pt x="30" y="61"/>
                  </a:cubicBezTo>
                  <a:cubicBezTo>
                    <a:pt x="29" y="62"/>
                    <a:pt x="28" y="63"/>
                    <a:pt x="28" y="65"/>
                  </a:cubicBezTo>
                  <a:cubicBezTo>
                    <a:pt x="27" y="69"/>
                    <a:pt x="27" y="72"/>
                    <a:pt x="28" y="76"/>
                  </a:cubicBezTo>
                  <a:cubicBezTo>
                    <a:pt x="28" y="78"/>
                    <a:pt x="29" y="79"/>
                    <a:pt x="28" y="81"/>
                  </a:cubicBezTo>
                  <a:cubicBezTo>
                    <a:pt x="27" y="84"/>
                    <a:pt x="27" y="84"/>
                    <a:pt x="29" y="86"/>
                  </a:cubicBezTo>
                  <a:cubicBezTo>
                    <a:pt x="31" y="85"/>
                    <a:pt x="33" y="85"/>
                    <a:pt x="35" y="85"/>
                  </a:cubicBezTo>
                  <a:cubicBezTo>
                    <a:pt x="35" y="85"/>
                    <a:pt x="33" y="85"/>
                    <a:pt x="35" y="85"/>
                  </a:cubicBez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1" name="Freeform 32">
              <a:extLst>
                <a:ext uri="{FF2B5EF4-FFF2-40B4-BE49-F238E27FC236}">
                  <a16:creationId xmlns:a16="http://schemas.microsoft.com/office/drawing/2014/main" id="{A9796ED2-CE77-DF74-523D-A65B0B3AF802}"/>
                </a:ext>
              </a:extLst>
            </p:cNvPr>
            <p:cNvSpPr>
              <a:spLocks/>
            </p:cNvSpPr>
            <p:nvPr/>
          </p:nvSpPr>
          <p:spPr bwMode="auto">
            <a:xfrm>
              <a:off x="9377363" y="6292850"/>
              <a:ext cx="26988" cy="15875"/>
            </a:xfrm>
            <a:custGeom>
              <a:avLst/>
              <a:gdLst>
                <a:gd name="T0" fmla="*/ 1 w 7"/>
                <a:gd name="T1" fmla="*/ 2 h 4"/>
                <a:gd name="T2" fmla="*/ 1 w 7"/>
                <a:gd name="T3" fmla="*/ 1 h 4"/>
                <a:gd name="T4" fmla="*/ 1 w 7"/>
                <a:gd name="T5" fmla="*/ 1 h 4"/>
                <a:gd name="T6" fmla="*/ 0 w 7"/>
                <a:gd name="T7" fmla="*/ 0 h 4"/>
                <a:gd name="T8" fmla="*/ 1 w 7"/>
                <a:gd name="T9" fmla="*/ 0 h 4"/>
                <a:gd name="T10" fmla="*/ 1 w 7"/>
                <a:gd name="T11" fmla="*/ 0 h 4"/>
                <a:gd name="T12" fmla="*/ 2 w 7"/>
                <a:gd name="T13" fmla="*/ 0 h 4"/>
                <a:gd name="T14" fmla="*/ 2 w 7"/>
                <a:gd name="T15" fmla="*/ 0 h 4"/>
                <a:gd name="T16" fmla="*/ 3 w 7"/>
                <a:gd name="T17" fmla="*/ 0 h 4"/>
                <a:gd name="T18" fmla="*/ 3 w 7"/>
                <a:gd name="T19" fmla="*/ 0 h 4"/>
                <a:gd name="T20" fmla="*/ 4 w 7"/>
                <a:gd name="T21" fmla="*/ 0 h 4"/>
                <a:gd name="T22" fmla="*/ 5 w 7"/>
                <a:gd name="T23" fmla="*/ 1 h 4"/>
                <a:gd name="T24" fmla="*/ 5 w 7"/>
                <a:gd name="T25" fmla="*/ 1 h 4"/>
                <a:gd name="T26" fmla="*/ 5 w 7"/>
                <a:gd name="T27" fmla="*/ 1 h 4"/>
                <a:gd name="T28" fmla="*/ 6 w 7"/>
                <a:gd name="T29" fmla="*/ 1 h 4"/>
                <a:gd name="T30" fmla="*/ 6 w 7"/>
                <a:gd name="T31" fmla="*/ 1 h 4"/>
                <a:gd name="T32" fmla="*/ 6 w 7"/>
                <a:gd name="T33" fmla="*/ 2 h 4"/>
                <a:gd name="T34" fmla="*/ 7 w 7"/>
                <a:gd name="T35" fmla="*/ 2 h 4"/>
                <a:gd name="T36" fmla="*/ 7 w 7"/>
                <a:gd name="T37" fmla="*/ 2 h 4"/>
                <a:gd name="T38" fmla="*/ 6 w 7"/>
                <a:gd name="T39" fmla="*/ 3 h 4"/>
                <a:gd name="T40" fmla="*/ 5 w 7"/>
                <a:gd name="T41" fmla="*/ 3 h 4"/>
                <a:gd name="T42" fmla="*/ 5 w 7"/>
                <a:gd name="T43" fmla="*/ 3 h 4"/>
                <a:gd name="T44" fmla="*/ 5 w 7"/>
                <a:gd name="T45" fmla="*/ 3 h 4"/>
                <a:gd name="T46" fmla="*/ 4 w 7"/>
                <a:gd name="T47" fmla="*/ 3 h 4"/>
                <a:gd name="T48" fmla="*/ 4 w 7"/>
                <a:gd name="T49" fmla="*/ 3 h 4"/>
                <a:gd name="T50" fmla="*/ 3 w 7"/>
                <a:gd name="T51" fmla="*/ 3 h 4"/>
                <a:gd name="T52" fmla="*/ 2 w 7"/>
                <a:gd name="T53" fmla="*/ 3 h 4"/>
                <a:gd name="T54" fmla="*/ 2 w 7"/>
                <a:gd name="T55" fmla="*/ 3 h 4"/>
                <a:gd name="T56" fmla="*/ 2 w 7"/>
                <a:gd name="T57" fmla="*/ 3 h 4"/>
                <a:gd name="T58" fmla="*/ 2 w 7"/>
                <a:gd name="T59" fmla="*/ 2 h 4"/>
                <a:gd name="T60" fmla="*/ 1 w 7"/>
                <a:gd name="T6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4">
                  <a:moveTo>
                    <a:pt x="1" y="2"/>
                  </a:moveTo>
                  <a:cubicBezTo>
                    <a:pt x="0" y="2"/>
                    <a:pt x="1" y="1"/>
                    <a:pt x="1" y="1"/>
                  </a:cubicBezTo>
                  <a:cubicBezTo>
                    <a:pt x="1" y="1"/>
                    <a:pt x="1" y="1"/>
                    <a:pt x="1" y="1"/>
                  </a:cubicBezTo>
                  <a:cubicBezTo>
                    <a:pt x="1" y="0"/>
                    <a:pt x="0" y="0"/>
                    <a:pt x="0" y="0"/>
                  </a:cubicBezTo>
                  <a:cubicBezTo>
                    <a:pt x="0" y="0"/>
                    <a:pt x="1" y="0"/>
                    <a:pt x="1" y="0"/>
                  </a:cubicBezTo>
                  <a:cubicBezTo>
                    <a:pt x="1" y="0"/>
                    <a:pt x="1" y="0"/>
                    <a:pt x="1" y="0"/>
                  </a:cubicBezTo>
                  <a:cubicBezTo>
                    <a:pt x="2" y="0"/>
                    <a:pt x="2" y="0"/>
                    <a:pt x="2" y="0"/>
                  </a:cubicBezTo>
                  <a:cubicBezTo>
                    <a:pt x="2" y="0"/>
                    <a:pt x="2" y="0"/>
                    <a:pt x="2" y="0"/>
                  </a:cubicBezTo>
                  <a:cubicBezTo>
                    <a:pt x="3" y="0"/>
                    <a:pt x="3" y="0"/>
                    <a:pt x="3" y="0"/>
                  </a:cubicBezTo>
                  <a:cubicBezTo>
                    <a:pt x="3" y="0"/>
                    <a:pt x="3" y="0"/>
                    <a:pt x="3" y="0"/>
                  </a:cubicBezTo>
                  <a:cubicBezTo>
                    <a:pt x="4" y="0"/>
                    <a:pt x="4" y="0"/>
                    <a:pt x="4" y="0"/>
                  </a:cubicBezTo>
                  <a:cubicBezTo>
                    <a:pt x="4" y="0"/>
                    <a:pt x="4" y="1"/>
                    <a:pt x="5" y="1"/>
                  </a:cubicBezTo>
                  <a:cubicBezTo>
                    <a:pt x="5" y="1"/>
                    <a:pt x="5" y="1"/>
                    <a:pt x="5" y="1"/>
                  </a:cubicBezTo>
                  <a:cubicBezTo>
                    <a:pt x="5" y="1"/>
                    <a:pt x="5" y="1"/>
                    <a:pt x="5" y="1"/>
                  </a:cubicBezTo>
                  <a:cubicBezTo>
                    <a:pt x="6" y="1"/>
                    <a:pt x="6" y="1"/>
                    <a:pt x="6" y="1"/>
                  </a:cubicBezTo>
                  <a:cubicBezTo>
                    <a:pt x="6" y="1"/>
                    <a:pt x="6" y="1"/>
                    <a:pt x="6" y="1"/>
                  </a:cubicBezTo>
                  <a:cubicBezTo>
                    <a:pt x="6" y="1"/>
                    <a:pt x="6" y="1"/>
                    <a:pt x="6" y="2"/>
                  </a:cubicBezTo>
                  <a:cubicBezTo>
                    <a:pt x="6" y="2"/>
                    <a:pt x="6" y="2"/>
                    <a:pt x="7" y="2"/>
                  </a:cubicBezTo>
                  <a:cubicBezTo>
                    <a:pt x="7" y="2"/>
                    <a:pt x="7" y="2"/>
                    <a:pt x="7" y="2"/>
                  </a:cubicBezTo>
                  <a:cubicBezTo>
                    <a:pt x="7" y="3"/>
                    <a:pt x="6" y="3"/>
                    <a:pt x="6" y="3"/>
                  </a:cubicBezTo>
                  <a:cubicBezTo>
                    <a:pt x="6" y="3"/>
                    <a:pt x="5" y="3"/>
                    <a:pt x="5" y="3"/>
                  </a:cubicBezTo>
                  <a:cubicBezTo>
                    <a:pt x="5" y="3"/>
                    <a:pt x="5" y="3"/>
                    <a:pt x="5" y="3"/>
                  </a:cubicBezTo>
                  <a:cubicBezTo>
                    <a:pt x="5" y="3"/>
                    <a:pt x="5" y="3"/>
                    <a:pt x="5" y="3"/>
                  </a:cubicBezTo>
                  <a:cubicBezTo>
                    <a:pt x="4" y="3"/>
                    <a:pt x="4" y="3"/>
                    <a:pt x="4" y="3"/>
                  </a:cubicBezTo>
                  <a:cubicBezTo>
                    <a:pt x="4" y="3"/>
                    <a:pt x="4" y="3"/>
                    <a:pt x="4" y="3"/>
                  </a:cubicBezTo>
                  <a:cubicBezTo>
                    <a:pt x="4" y="4"/>
                    <a:pt x="3" y="3"/>
                    <a:pt x="3" y="3"/>
                  </a:cubicBezTo>
                  <a:cubicBezTo>
                    <a:pt x="3" y="3"/>
                    <a:pt x="3" y="3"/>
                    <a:pt x="2" y="3"/>
                  </a:cubicBezTo>
                  <a:cubicBezTo>
                    <a:pt x="2" y="3"/>
                    <a:pt x="2" y="3"/>
                    <a:pt x="2" y="3"/>
                  </a:cubicBezTo>
                  <a:cubicBezTo>
                    <a:pt x="2" y="3"/>
                    <a:pt x="2" y="3"/>
                    <a:pt x="2" y="3"/>
                  </a:cubicBezTo>
                  <a:cubicBezTo>
                    <a:pt x="2" y="3"/>
                    <a:pt x="2" y="3"/>
                    <a:pt x="2" y="2"/>
                  </a:cubicBezTo>
                  <a:cubicBezTo>
                    <a:pt x="1" y="2"/>
                    <a:pt x="1" y="2"/>
                    <a:pt x="1" y="2"/>
                  </a:cubicBezTo>
                  <a:close/>
                </a:path>
              </a:pathLst>
            </a:custGeom>
            <a:solidFill>
              <a:schemeClr val="accent3"/>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2" name="Freeform 33">
              <a:extLst>
                <a:ext uri="{FF2B5EF4-FFF2-40B4-BE49-F238E27FC236}">
                  <a16:creationId xmlns:a16="http://schemas.microsoft.com/office/drawing/2014/main" id="{2A2C8BAC-FD16-A28B-1C30-4E5BD2CAA05B}"/>
                </a:ext>
              </a:extLst>
            </p:cNvPr>
            <p:cNvSpPr>
              <a:spLocks/>
            </p:cNvSpPr>
            <p:nvPr/>
          </p:nvSpPr>
          <p:spPr bwMode="auto">
            <a:xfrm>
              <a:off x="9401175" y="6305550"/>
              <a:ext cx="7938" cy="3175"/>
            </a:xfrm>
            <a:custGeom>
              <a:avLst/>
              <a:gdLst>
                <a:gd name="T0" fmla="*/ 1 w 2"/>
                <a:gd name="T1" fmla="*/ 1 h 1"/>
                <a:gd name="T2" fmla="*/ 0 w 2"/>
                <a:gd name="T3" fmla="*/ 0 h 1"/>
                <a:gd name="T4" fmla="*/ 0 w 2"/>
                <a:gd name="T5" fmla="*/ 0 h 1"/>
                <a:gd name="T6" fmla="*/ 1 w 2"/>
                <a:gd name="T7" fmla="*/ 0 h 1"/>
                <a:gd name="T8" fmla="*/ 1 w 2"/>
                <a:gd name="T9" fmla="*/ 0 h 1"/>
                <a:gd name="T10" fmla="*/ 1 w 2"/>
                <a:gd name="T11" fmla="*/ 0 h 1"/>
                <a:gd name="T12" fmla="*/ 1 w 2"/>
                <a:gd name="T13" fmla="*/ 0 h 1"/>
                <a:gd name="T14" fmla="*/ 1 w 2"/>
                <a:gd name="T15" fmla="*/ 1 h 1"/>
                <a:gd name="T16" fmla="*/ 1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1"/>
                  </a:moveTo>
                  <a:cubicBezTo>
                    <a:pt x="1" y="1"/>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2" y="0"/>
                    <a:pt x="1" y="1"/>
                  </a:cubicBezTo>
                  <a:cubicBezTo>
                    <a:pt x="1" y="1"/>
                    <a:pt x="1" y="1"/>
                    <a:pt x="1" y="1"/>
                  </a:cubicBezTo>
                  <a:close/>
                </a:path>
              </a:pathLst>
            </a:custGeom>
            <a:solidFill>
              <a:schemeClr val="accent3"/>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3" name="Freeform 34">
              <a:extLst>
                <a:ext uri="{FF2B5EF4-FFF2-40B4-BE49-F238E27FC236}">
                  <a16:creationId xmlns:a16="http://schemas.microsoft.com/office/drawing/2014/main" id="{8082CC4C-C85E-4063-634D-4A258E03ED85}"/>
                </a:ext>
              </a:extLst>
            </p:cNvPr>
            <p:cNvSpPr>
              <a:spLocks/>
            </p:cNvSpPr>
            <p:nvPr/>
          </p:nvSpPr>
          <p:spPr bwMode="auto">
            <a:xfrm>
              <a:off x="9401175" y="6308725"/>
              <a:ext cx="41275" cy="41275"/>
            </a:xfrm>
            <a:custGeom>
              <a:avLst/>
              <a:gdLst>
                <a:gd name="T0" fmla="*/ 2 w 11"/>
                <a:gd name="T1" fmla="*/ 1 h 11"/>
                <a:gd name="T2" fmla="*/ 2 w 11"/>
                <a:gd name="T3" fmla="*/ 1 h 11"/>
                <a:gd name="T4" fmla="*/ 2 w 11"/>
                <a:gd name="T5" fmla="*/ 2 h 11"/>
                <a:gd name="T6" fmla="*/ 3 w 11"/>
                <a:gd name="T7" fmla="*/ 2 h 11"/>
                <a:gd name="T8" fmla="*/ 4 w 11"/>
                <a:gd name="T9" fmla="*/ 3 h 11"/>
                <a:gd name="T10" fmla="*/ 4 w 11"/>
                <a:gd name="T11" fmla="*/ 3 h 11"/>
                <a:gd name="T12" fmla="*/ 5 w 11"/>
                <a:gd name="T13" fmla="*/ 3 h 11"/>
                <a:gd name="T14" fmla="*/ 6 w 11"/>
                <a:gd name="T15" fmla="*/ 3 h 11"/>
                <a:gd name="T16" fmla="*/ 6 w 11"/>
                <a:gd name="T17" fmla="*/ 3 h 11"/>
                <a:gd name="T18" fmla="*/ 7 w 11"/>
                <a:gd name="T19" fmla="*/ 3 h 11"/>
                <a:gd name="T20" fmla="*/ 8 w 11"/>
                <a:gd name="T21" fmla="*/ 4 h 11"/>
                <a:gd name="T22" fmla="*/ 8 w 11"/>
                <a:gd name="T23" fmla="*/ 5 h 11"/>
                <a:gd name="T24" fmla="*/ 8 w 11"/>
                <a:gd name="T25" fmla="*/ 5 h 11"/>
                <a:gd name="T26" fmla="*/ 8 w 11"/>
                <a:gd name="T27" fmla="*/ 6 h 11"/>
                <a:gd name="T28" fmla="*/ 8 w 11"/>
                <a:gd name="T29" fmla="*/ 6 h 11"/>
                <a:gd name="T30" fmla="*/ 9 w 11"/>
                <a:gd name="T31" fmla="*/ 6 h 11"/>
                <a:gd name="T32" fmla="*/ 8 w 11"/>
                <a:gd name="T33" fmla="*/ 7 h 11"/>
                <a:gd name="T34" fmla="*/ 9 w 11"/>
                <a:gd name="T35" fmla="*/ 6 h 11"/>
                <a:gd name="T36" fmla="*/ 9 w 11"/>
                <a:gd name="T37" fmla="*/ 6 h 11"/>
                <a:gd name="T38" fmla="*/ 9 w 11"/>
                <a:gd name="T39" fmla="*/ 6 h 11"/>
                <a:gd name="T40" fmla="*/ 10 w 11"/>
                <a:gd name="T41" fmla="*/ 6 h 11"/>
                <a:gd name="T42" fmla="*/ 10 w 11"/>
                <a:gd name="T43" fmla="*/ 6 h 11"/>
                <a:gd name="T44" fmla="*/ 11 w 11"/>
                <a:gd name="T45" fmla="*/ 7 h 11"/>
                <a:gd name="T46" fmla="*/ 11 w 11"/>
                <a:gd name="T47" fmla="*/ 7 h 11"/>
                <a:gd name="T48" fmla="*/ 11 w 11"/>
                <a:gd name="T49" fmla="*/ 8 h 11"/>
                <a:gd name="T50" fmla="*/ 11 w 11"/>
                <a:gd name="T51" fmla="*/ 8 h 11"/>
                <a:gd name="T52" fmla="*/ 11 w 11"/>
                <a:gd name="T53" fmla="*/ 9 h 11"/>
                <a:gd name="T54" fmla="*/ 11 w 11"/>
                <a:gd name="T55" fmla="*/ 9 h 11"/>
                <a:gd name="T56" fmla="*/ 11 w 11"/>
                <a:gd name="T57" fmla="*/ 9 h 11"/>
                <a:gd name="T58" fmla="*/ 10 w 11"/>
                <a:gd name="T59" fmla="*/ 9 h 11"/>
                <a:gd name="T60" fmla="*/ 9 w 11"/>
                <a:gd name="T61" fmla="*/ 9 h 11"/>
                <a:gd name="T62" fmla="*/ 10 w 11"/>
                <a:gd name="T63" fmla="*/ 10 h 11"/>
                <a:gd name="T64" fmla="*/ 10 w 11"/>
                <a:gd name="T65" fmla="*/ 10 h 11"/>
                <a:gd name="T66" fmla="*/ 10 w 11"/>
                <a:gd name="T67" fmla="*/ 10 h 11"/>
                <a:gd name="T68" fmla="*/ 8 w 11"/>
                <a:gd name="T69" fmla="*/ 10 h 11"/>
                <a:gd name="T70" fmla="*/ 7 w 11"/>
                <a:gd name="T71" fmla="*/ 10 h 11"/>
                <a:gd name="T72" fmla="*/ 6 w 11"/>
                <a:gd name="T73" fmla="*/ 10 h 11"/>
                <a:gd name="T74" fmla="*/ 5 w 11"/>
                <a:gd name="T75" fmla="*/ 9 h 11"/>
                <a:gd name="T76" fmla="*/ 4 w 11"/>
                <a:gd name="T77" fmla="*/ 9 h 11"/>
                <a:gd name="T78" fmla="*/ 3 w 11"/>
                <a:gd name="T79" fmla="*/ 8 h 11"/>
                <a:gd name="T80" fmla="*/ 3 w 11"/>
                <a:gd name="T81" fmla="*/ 8 h 11"/>
                <a:gd name="T82" fmla="*/ 2 w 11"/>
                <a:gd name="T83" fmla="*/ 8 h 11"/>
                <a:gd name="T84" fmla="*/ 2 w 11"/>
                <a:gd name="T85" fmla="*/ 7 h 11"/>
                <a:gd name="T86" fmla="*/ 1 w 11"/>
                <a:gd name="T87" fmla="*/ 6 h 11"/>
                <a:gd name="T88" fmla="*/ 1 w 11"/>
                <a:gd name="T89" fmla="*/ 5 h 11"/>
                <a:gd name="T90" fmla="*/ 1 w 11"/>
                <a:gd name="T91" fmla="*/ 5 h 11"/>
                <a:gd name="T92" fmla="*/ 1 w 11"/>
                <a:gd name="T93" fmla="*/ 4 h 11"/>
                <a:gd name="T94" fmla="*/ 1 w 11"/>
                <a:gd name="T95" fmla="*/ 4 h 11"/>
                <a:gd name="T96" fmla="*/ 1 w 11"/>
                <a:gd name="T97" fmla="*/ 3 h 11"/>
                <a:gd name="T98" fmla="*/ 1 w 11"/>
                <a:gd name="T99" fmla="*/ 3 h 11"/>
                <a:gd name="T100" fmla="*/ 1 w 11"/>
                <a:gd name="T101" fmla="*/ 2 h 11"/>
                <a:gd name="T102" fmla="*/ 0 w 11"/>
                <a:gd name="T103" fmla="*/ 2 h 11"/>
                <a:gd name="T104" fmla="*/ 1 w 11"/>
                <a:gd name="T10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 h="11">
                  <a:moveTo>
                    <a:pt x="1" y="1"/>
                  </a:moveTo>
                  <a:cubicBezTo>
                    <a:pt x="1" y="1"/>
                    <a:pt x="1" y="1"/>
                    <a:pt x="2" y="1"/>
                  </a:cubicBezTo>
                  <a:cubicBezTo>
                    <a:pt x="2" y="1"/>
                    <a:pt x="2" y="1"/>
                    <a:pt x="2" y="1"/>
                  </a:cubicBezTo>
                  <a:cubicBezTo>
                    <a:pt x="2" y="1"/>
                    <a:pt x="2" y="1"/>
                    <a:pt x="2" y="1"/>
                  </a:cubicBezTo>
                  <a:cubicBezTo>
                    <a:pt x="2" y="0"/>
                    <a:pt x="2" y="0"/>
                    <a:pt x="2" y="0"/>
                  </a:cubicBezTo>
                  <a:cubicBezTo>
                    <a:pt x="2" y="0"/>
                    <a:pt x="2" y="0"/>
                    <a:pt x="3" y="0"/>
                  </a:cubicBezTo>
                  <a:cubicBezTo>
                    <a:pt x="3" y="0"/>
                    <a:pt x="3" y="1"/>
                    <a:pt x="3" y="1"/>
                  </a:cubicBezTo>
                  <a:cubicBezTo>
                    <a:pt x="3" y="1"/>
                    <a:pt x="2" y="1"/>
                    <a:pt x="2" y="1"/>
                  </a:cubicBezTo>
                  <a:cubicBezTo>
                    <a:pt x="2" y="1"/>
                    <a:pt x="2" y="1"/>
                    <a:pt x="2" y="1"/>
                  </a:cubicBezTo>
                  <a:cubicBezTo>
                    <a:pt x="2" y="1"/>
                    <a:pt x="2" y="1"/>
                    <a:pt x="2" y="1"/>
                  </a:cubicBezTo>
                  <a:cubicBezTo>
                    <a:pt x="2" y="2"/>
                    <a:pt x="1" y="2"/>
                    <a:pt x="2" y="2"/>
                  </a:cubicBezTo>
                  <a:cubicBezTo>
                    <a:pt x="2" y="2"/>
                    <a:pt x="2" y="2"/>
                    <a:pt x="2"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4" y="2"/>
                    <a:pt x="3" y="2"/>
                    <a:pt x="3" y="2"/>
                  </a:cubicBezTo>
                  <a:cubicBezTo>
                    <a:pt x="3" y="3"/>
                    <a:pt x="3" y="3"/>
                    <a:pt x="3" y="3"/>
                  </a:cubicBezTo>
                  <a:cubicBezTo>
                    <a:pt x="3" y="3"/>
                    <a:pt x="3" y="3"/>
                    <a:pt x="4" y="3"/>
                  </a:cubicBezTo>
                  <a:cubicBezTo>
                    <a:pt x="4" y="3"/>
                    <a:pt x="4" y="3"/>
                    <a:pt x="4" y="3"/>
                  </a:cubicBezTo>
                  <a:cubicBezTo>
                    <a:pt x="4" y="3"/>
                    <a:pt x="4" y="3"/>
                    <a:pt x="4" y="3"/>
                  </a:cubicBezTo>
                  <a:cubicBezTo>
                    <a:pt x="4" y="3"/>
                    <a:pt x="4" y="3"/>
                    <a:pt x="4" y="3"/>
                  </a:cubicBezTo>
                  <a:cubicBezTo>
                    <a:pt x="4" y="3"/>
                    <a:pt x="4" y="3"/>
                    <a:pt x="4" y="3"/>
                  </a:cubicBezTo>
                  <a:cubicBezTo>
                    <a:pt x="4" y="3"/>
                    <a:pt x="4" y="2"/>
                    <a:pt x="5" y="2"/>
                  </a:cubicBezTo>
                  <a:cubicBezTo>
                    <a:pt x="5" y="2"/>
                    <a:pt x="5" y="2"/>
                    <a:pt x="5" y="2"/>
                  </a:cubicBezTo>
                  <a:cubicBezTo>
                    <a:pt x="5" y="2"/>
                    <a:pt x="5" y="3"/>
                    <a:pt x="5" y="3"/>
                  </a:cubicBezTo>
                  <a:cubicBezTo>
                    <a:pt x="5" y="3"/>
                    <a:pt x="5" y="3"/>
                    <a:pt x="5" y="3"/>
                  </a:cubicBezTo>
                  <a:cubicBezTo>
                    <a:pt x="5" y="3"/>
                    <a:pt x="5" y="3"/>
                    <a:pt x="5" y="3"/>
                  </a:cubicBezTo>
                  <a:cubicBezTo>
                    <a:pt x="5" y="3"/>
                    <a:pt x="5" y="3"/>
                    <a:pt x="5" y="3"/>
                  </a:cubicBezTo>
                  <a:cubicBezTo>
                    <a:pt x="5" y="3"/>
                    <a:pt x="5" y="3"/>
                    <a:pt x="5"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7" y="4"/>
                    <a:pt x="7" y="3"/>
                    <a:pt x="7" y="3"/>
                  </a:cubicBezTo>
                  <a:cubicBezTo>
                    <a:pt x="7" y="3"/>
                    <a:pt x="7"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5"/>
                    <a:pt x="8" y="5"/>
                    <a:pt x="8" y="5"/>
                  </a:cubicBezTo>
                  <a:cubicBezTo>
                    <a:pt x="8" y="5"/>
                    <a:pt x="8" y="5"/>
                    <a:pt x="8" y="5"/>
                  </a:cubicBezTo>
                  <a:cubicBezTo>
                    <a:pt x="8" y="5"/>
                    <a:pt x="8" y="4"/>
                    <a:pt x="8" y="4"/>
                  </a:cubicBezTo>
                  <a:cubicBezTo>
                    <a:pt x="8" y="4"/>
                    <a:pt x="8" y="5"/>
                    <a:pt x="8" y="5"/>
                  </a:cubicBezTo>
                  <a:cubicBezTo>
                    <a:pt x="8" y="5"/>
                    <a:pt x="8" y="5"/>
                    <a:pt x="8" y="5"/>
                  </a:cubicBezTo>
                  <a:cubicBezTo>
                    <a:pt x="8" y="5"/>
                    <a:pt x="9" y="5"/>
                    <a:pt x="9" y="5"/>
                  </a:cubicBezTo>
                  <a:cubicBezTo>
                    <a:pt x="9" y="5"/>
                    <a:pt x="8" y="5"/>
                    <a:pt x="8" y="5"/>
                  </a:cubicBezTo>
                  <a:cubicBezTo>
                    <a:pt x="8" y="5"/>
                    <a:pt x="8" y="5"/>
                    <a:pt x="8" y="5"/>
                  </a:cubicBezTo>
                  <a:cubicBezTo>
                    <a:pt x="8" y="5"/>
                    <a:pt x="8" y="5"/>
                    <a:pt x="8" y="6"/>
                  </a:cubicBezTo>
                  <a:cubicBezTo>
                    <a:pt x="8" y="6"/>
                    <a:pt x="8" y="6"/>
                    <a:pt x="8" y="6"/>
                  </a:cubicBezTo>
                  <a:cubicBezTo>
                    <a:pt x="8" y="6"/>
                    <a:pt x="8" y="6"/>
                    <a:pt x="8" y="6"/>
                  </a:cubicBezTo>
                  <a:cubicBezTo>
                    <a:pt x="8" y="6"/>
                    <a:pt x="8" y="6"/>
                    <a:pt x="8" y="6"/>
                  </a:cubicBezTo>
                  <a:cubicBezTo>
                    <a:pt x="8" y="6"/>
                    <a:pt x="8" y="6"/>
                    <a:pt x="8" y="6"/>
                  </a:cubicBezTo>
                  <a:cubicBezTo>
                    <a:pt x="8" y="6"/>
                    <a:pt x="9" y="5"/>
                    <a:pt x="9" y="5"/>
                  </a:cubicBezTo>
                  <a:cubicBezTo>
                    <a:pt x="9" y="5"/>
                    <a:pt x="9" y="5"/>
                    <a:pt x="9" y="5"/>
                  </a:cubicBezTo>
                  <a:cubicBezTo>
                    <a:pt x="9" y="5"/>
                    <a:pt x="9" y="6"/>
                    <a:pt x="9" y="6"/>
                  </a:cubicBezTo>
                  <a:cubicBezTo>
                    <a:pt x="9" y="6"/>
                    <a:pt x="9" y="6"/>
                    <a:pt x="9" y="6"/>
                  </a:cubicBezTo>
                  <a:cubicBezTo>
                    <a:pt x="8" y="6"/>
                    <a:pt x="8" y="6"/>
                    <a:pt x="8" y="6"/>
                  </a:cubicBezTo>
                  <a:cubicBezTo>
                    <a:pt x="8" y="6"/>
                    <a:pt x="8" y="6"/>
                    <a:pt x="8" y="6"/>
                  </a:cubicBezTo>
                  <a:cubicBezTo>
                    <a:pt x="8" y="6"/>
                    <a:pt x="8" y="6"/>
                    <a:pt x="8" y="6"/>
                  </a:cubicBezTo>
                  <a:cubicBezTo>
                    <a:pt x="8" y="7"/>
                    <a:pt x="8" y="7"/>
                    <a:pt x="8" y="7"/>
                  </a:cubicBezTo>
                  <a:cubicBezTo>
                    <a:pt x="8" y="7"/>
                    <a:pt x="8" y="7"/>
                    <a:pt x="8" y="7"/>
                  </a:cubicBezTo>
                  <a:cubicBezTo>
                    <a:pt x="8" y="7"/>
                    <a:pt x="8" y="7"/>
                    <a:pt x="8" y="7"/>
                  </a:cubicBezTo>
                  <a:cubicBezTo>
                    <a:pt x="8" y="6"/>
                    <a:pt x="8" y="6"/>
                    <a:pt x="8" y="6"/>
                  </a:cubicBezTo>
                  <a:cubicBezTo>
                    <a:pt x="8"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10" y="6"/>
                    <a:pt x="10" y="6"/>
                  </a:cubicBezTo>
                  <a:cubicBezTo>
                    <a:pt x="10" y="6"/>
                    <a:pt x="10" y="6"/>
                    <a:pt x="10" y="6"/>
                  </a:cubicBezTo>
                  <a:cubicBezTo>
                    <a:pt x="10" y="6"/>
                    <a:pt x="10" y="6"/>
                    <a:pt x="10" y="6"/>
                  </a:cubicBezTo>
                  <a:cubicBezTo>
                    <a:pt x="10" y="6"/>
                    <a:pt x="10" y="6"/>
                    <a:pt x="10" y="6"/>
                  </a:cubicBezTo>
                  <a:cubicBezTo>
                    <a:pt x="10" y="6"/>
                    <a:pt x="10" y="6"/>
                    <a:pt x="10" y="6"/>
                  </a:cubicBezTo>
                  <a:cubicBezTo>
                    <a:pt x="10" y="6"/>
                    <a:pt x="10" y="6"/>
                    <a:pt x="10" y="6"/>
                  </a:cubicBezTo>
                  <a:cubicBezTo>
                    <a:pt x="11" y="6"/>
                    <a:pt x="11" y="6"/>
                    <a:pt x="11" y="6"/>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8"/>
                    <a:pt x="11" y="8"/>
                  </a:cubicBezTo>
                  <a:cubicBezTo>
                    <a:pt x="11" y="8"/>
                    <a:pt x="11" y="8"/>
                    <a:pt x="11" y="8"/>
                  </a:cubicBezTo>
                  <a:cubicBezTo>
                    <a:pt x="11" y="8"/>
                    <a:pt x="11" y="8"/>
                    <a:pt x="11" y="8"/>
                  </a:cubicBezTo>
                  <a:cubicBezTo>
                    <a:pt x="11" y="8"/>
                    <a:pt x="11" y="8"/>
                    <a:pt x="11" y="8"/>
                  </a:cubicBezTo>
                  <a:cubicBezTo>
                    <a:pt x="11" y="8"/>
                    <a:pt x="11" y="8"/>
                    <a:pt x="11" y="8"/>
                  </a:cubicBezTo>
                  <a:cubicBezTo>
                    <a:pt x="11" y="8"/>
                    <a:pt x="11" y="8"/>
                    <a:pt x="11" y="8"/>
                  </a:cubicBezTo>
                  <a:cubicBezTo>
                    <a:pt x="11" y="8"/>
                    <a:pt x="11" y="8"/>
                    <a:pt x="11" y="8"/>
                  </a:cubicBezTo>
                  <a:cubicBezTo>
                    <a:pt x="11" y="8"/>
                    <a:pt x="11" y="8"/>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10"/>
                  </a:cubicBezTo>
                  <a:cubicBezTo>
                    <a:pt x="11" y="10"/>
                    <a:pt x="11" y="10"/>
                    <a:pt x="11" y="10"/>
                  </a:cubicBezTo>
                  <a:cubicBezTo>
                    <a:pt x="11" y="10"/>
                    <a:pt x="11" y="10"/>
                    <a:pt x="11" y="10"/>
                  </a:cubicBezTo>
                  <a:cubicBezTo>
                    <a:pt x="11" y="10"/>
                    <a:pt x="11" y="10"/>
                    <a:pt x="11" y="9"/>
                  </a:cubicBezTo>
                  <a:cubicBezTo>
                    <a:pt x="11" y="9"/>
                    <a:pt x="10" y="9"/>
                    <a:pt x="10" y="9"/>
                  </a:cubicBezTo>
                  <a:cubicBezTo>
                    <a:pt x="10" y="9"/>
                    <a:pt x="10" y="9"/>
                    <a:pt x="10" y="9"/>
                  </a:cubicBezTo>
                  <a:cubicBezTo>
                    <a:pt x="10" y="9"/>
                    <a:pt x="10" y="9"/>
                    <a:pt x="10" y="9"/>
                  </a:cubicBezTo>
                  <a:cubicBezTo>
                    <a:pt x="10" y="9"/>
                    <a:pt x="10" y="9"/>
                    <a:pt x="10" y="9"/>
                  </a:cubicBezTo>
                  <a:cubicBezTo>
                    <a:pt x="10" y="9"/>
                    <a:pt x="10" y="9"/>
                    <a:pt x="10" y="9"/>
                  </a:cubicBezTo>
                  <a:cubicBezTo>
                    <a:pt x="10" y="9"/>
                    <a:pt x="10" y="9"/>
                    <a:pt x="10" y="9"/>
                  </a:cubicBezTo>
                  <a:cubicBezTo>
                    <a:pt x="10" y="9"/>
                    <a:pt x="9" y="9"/>
                    <a:pt x="9" y="9"/>
                  </a:cubicBezTo>
                  <a:cubicBezTo>
                    <a:pt x="9" y="9"/>
                    <a:pt x="9" y="9"/>
                    <a:pt x="9" y="9"/>
                  </a:cubicBezTo>
                  <a:cubicBezTo>
                    <a:pt x="10" y="9"/>
                    <a:pt x="10" y="9"/>
                    <a:pt x="10" y="9"/>
                  </a:cubicBezTo>
                  <a:cubicBezTo>
                    <a:pt x="9" y="9"/>
                    <a:pt x="9" y="9"/>
                    <a:pt x="9" y="10"/>
                  </a:cubicBezTo>
                  <a:cubicBezTo>
                    <a:pt x="9" y="10"/>
                    <a:pt x="9" y="10"/>
                    <a:pt x="9"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9" y="10"/>
                    <a:pt x="9" y="10"/>
                    <a:pt x="9" y="11"/>
                  </a:cubicBezTo>
                  <a:cubicBezTo>
                    <a:pt x="9" y="11"/>
                    <a:pt x="9" y="10"/>
                    <a:pt x="9" y="10"/>
                  </a:cubicBezTo>
                  <a:cubicBezTo>
                    <a:pt x="9" y="10"/>
                    <a:pt x="9" y="11"/>
                    <a:pt x="9" y="11"/>
                  </a:cubicBezTo>
                  <a:cubicBezTo>
                    <a:pt x="9" y="11"/>
                    <a:pt x="8" y="10"/>
                    <a:pt x="8" y="10"/>
                  </a:cubicBezTo>
                  <a:cubicBezTo>
                    <a:pt x="8" y="10"/>
                    <a:pt x="8" y="10"/>
                    <a:pt x="8" y="10"/>
                  </a:cubicBezTo>
                  <a:cubicBezTo>
                    <a:pt x="8"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6" y="10"/>
                    <a:pt x="6" y="10"/>
                  </a:cubicBezTo>
                  <a:cubicBezTo>
                    <a:pt x="6" y="10"/>
                    <a:pt x="6" y="10"/>
                    <a:pt x="6" y="10"/>
                  </a:cubicBezTo>
                  <a:cubicBezTo>
                    <a:pt x="6" y="10"/>
                    <a:pt x="6" y="10"/>
                    <a:pt x="6" y="10"/>
                  </a:cubicBezTo>
                  <a:cubicBezTo>
                    <a:pt x="6" y="10"/>
                    <a:pt x="6" y="10"/>
                    <a:pt x="6" y="10"/>
                  </a:cubicBezTo>
                  <a:cubicBezTo>
                    <a:pt x="6" y="10"/>
                    <a:pt x="6" y="10"/>
                    <a:pt x="5" y="10"/>
                  </a:cubicBezTo>
                  <a:cubicBezTo>
                    <a:pt x="5" y="10"/>
                    <a:pt x="5" y="10"/>
                    <a:pt x="5" y="9"/>
                  </a:cubicBezTo>
                  <a:cubicBezTo>
                    <a:pt x="5" y="9"/>
                    <a:pt x="5" y="9"/>
                    <a:pt x="5" y="9"/>
                  </a:cubicBezTo>
                  <a:cubicBezTo>
                    <a:pt x="5" y="9"/>
                    <a:pt x="5" y="9"/>
                    <a:pt x="5" y="9"/>
                  </a:cubicBezTo>
                  <a:cubicBezTo>
                    <a:pt x="5" y="9"/>
                    <a:pt x="4" y="9"/>
                    <a:pt x="4" y="9"/>
                  </a:cubicBezTo>
                  <a:cubicBezTo>
                    <a:pt x="4" y="9"/>
                    <a:pt x="4" y="9"/>
                    <a:pt x="4" y="9"/>
                  </a:cubicBezTo>
                  <a:cubicBezTo>
                    <a:pt x="4" y="9"/>
                    <a:pt x="4" y="9"/>
                    <a:pt x="4" y="9"/>
                  </a:cubicBezTo>
                  <a:cubicBezTo>
                    <a:pt x="4" y="9"/>
                    <a:pt x="4" y="9"/>
                    <a:pt x="4" y="9"/>
                  </a:cubicBezTo>
                  <a:cubicBezTo>
                    <a:pt x="4" y="9"/>
                    <a:pt x="4" y="9"/>
                    <a:pt x="4" y="9"/>
                  </a:cubicBezTo>
                  <a:cubicBezTo>
                    <a:pt x="4" y="9"/>
                    <a:pt x="3" y="9"/>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2" y="8"/>
                    <a:pt x="2" y="8"/>
                  </a:cubicBezTo>
                  <a:cubicBezTo>
                    <a:pt x="2" y="8"/>
                    <a:pt x="2" y="8"/>
                    <a:pt x="2" y="8"/>
                  </a:cubicBezTo>
                  <a:cubicBezTo>
                    <a:pt x="2" y="8"/>
                    <a:pt x="2" y="8"/>
                    <a:pt x="2" y="8"/>
                  </a:cubicBezTo>
                  <a:cubicBezTo>
                    <a:pt x="2" y="8"/>
                    <a:pt x="2" y="8"/>
                    <a:pt x="2" y="8"/>
                  </a:cubicBezTo>
                  <a:cubicBezTo>
                    <a:pt x="2" y="8"/>
                    <a:pt x="2" y="7"/>
                    <a:pt x="2" y="7"/>
                  </a:cubicBezTo>
                  <a:cubicBezTo>
                    <a:pt x="2" y="7"/>
                    <a:pt x="2" y="7"/>
                    <a:pt x="2" y="7"/>
                  </a:cubicBezTo>
                  <a:cubicBezTo>
                    <a:pt x="2" y="7"/>
                    <a:pt x="2" y="7"/>
                    <a:pt x="2" y="7"/>
                  </a:cubicBezTo>
                  <a:cubicBezTo>
                    <a:pt x="2" y="7"/>
                    <a:pt x="1" y="7"/>
                    <a:pt x="1" y="7"/>
                  </a:cubicBezTo>
                  <a:cubicBezTo>
                    <a:pt x="1" y="7"/>
                    <a:pt x="1" y="7"/>
                    <a:pt x="1" y="7"/>
                  </a:cubicBezTo>
                  <a:cubicBezTo>
                    <a:pt x="1" y="7"/>
                    <a:pt x="1" y="7"/>
                    <a:pt x="1" y="7"/>
                  </a:cubicBezTo>
                  <a:cubicBezTo>
                    <a:pt x="1" y="7"/>
                    <a:pt x="1" y="7"/>
                    <a:pt x="1" y="6"/>
                  </a:cubicBezTo>
                  <a:cubicBezTo>
                    <a:pt x="1" y="6"/>
                    <a:pt x="1" y="6"/>
                    <a:pt x="1" y="6"/>
                  </a:cubicBezTo>
                  <a:cubicBezTo>
                    <a:pt x="1" y="6"/>
                    <a:pt x="1" y="6"/>
                    <a:pt x="1" y="6"/>
                  </a:cubicBezTo>
                  <a:cubicBezTo>
                    <a:pt x="1" y="6"/>
                    <a:pt x="1" y="6"/>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0" y="2"/>
                  </a:cubicBezTo>
                  <a:cubicBezTo>
                    <a:pt x="0" y="2"/>
                    <a:pt x="0" y="2"/>
                    <a:pt x="0" y="2"/>
                  </a:cubicBezTo>
                  <a:cubicBezTo>
                    <a:pt x="0" y="2"/>
                    <a:pt x="0" y="1"/>
                    <a:pt x="0" y="1"/>
                  </a:cubicBezTo>
                  <a:cubicBezTo>
                    <a:pt x="0" y="1"/>
                    <a:pt x="0" y="1"/>
                    <a:pt x="1" y="1"/>
                  </a:cubicBezTo>
                  <a:cubicBezTo>
                    <a:pt x="1" y="1"/>
                    <a:pt x="1" y="1"/>
                    <a:pt x="1" y="1"/>
                  </a:cubicBezTo>
                  <a:cubicBezTo>
                    <a:pt x="1" y="1"/>
                    <a:pt x="1" y="1"/>
                    <a:pt x="1" y="1"/>
                  </a:cubicBezTo>
                  <a:cubicBezTo>
                    <a:pt x="1" y="1"/>
                    <a:pt x="1" y="1"/>
                    <a:pt x="1" y="1"/>
                  </a:cubicBezTo>
                  <a:cubicBezTo>
                    <a:pt x="1" y="1"/>
                    <a:pt x="1" y="1"/>
                    <a:pt x="1" y="1"/>
                  </a:cubicBez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4" name="Freeform 35">
              <a:extLst>
                <a:ext uri="{FF2B5EF4-FFF2-40B4-BE49-F238E27FC236}">
                  <a16:creationId xmlns:a16="http://schemas.microsoft.com/office/drawing/2014/main" id="{1A9325CB-8597-A644-CFCF-4E3FA475EDD5}"/>
                </a:ext>
              </a:extLst>
            </p:cNvPr>
            <p:cNvSpPr>
              <a:spLocks noEditPoints="1"/>
            </p:cNvSpPr>
            <p:nvPr/>
          </p:nvSpPr>
          <p:spPr bwMode="auto">
            <a:xfrm>
              <a:off x="8680450" y="4162425"/>
              <a:ext cx="290513" cy="350837"/>
            </a:xfrm>
            <a:custGeom>
              <a:avLst/>
              <a:gdLst>
                <a:gd name="T0" fmla="*/ 51 w 76"/>
                <a:gd name="T1" fmla="*/ 92 h 92"/>
                <a:gd name="T2" fmla="*/ 46 w 76"/>
                <a:gd name="T3" fmla="*/ 87 h 92"/>
                <a:gd name="T4" fmla="*/ 47 w 76"/>
                <a:gd name="T5" fmla="*/ 78 h 92"/>
                <a:gd name="T6" fmla="*/ 43 w 76"/>
                <a:gd name="T7" fmla="*/ 76 h 92"/>
                <a:gd name="T8" fmla="*/ 36 w 76"/>
                <a:gd name="T9" fmla="*/ 73 h 92"/>
                <a:gd name="T10" fmla="*/ 33 w 76"/>
                <a:gd name="T11" fmla="*/ 69 h 92"/>
                <a:gd name="T12" fmla="*/ 29 w 76"/>
                <a:gd name="T13" fmla="*/ 68 h 92"/>
                <a:gd name="T14" fmla="*/ 23 w 76"/>
                <a:gd name="T15" fmla="*/ 69 h 92"/>
                <a:gd name="T16" fmla="*/ 19 w 76"/>
                <a:gd name="T17" fmla="*/ 74 h 92"/>
                <a:gd name="T18" fmla="*/ 16 w 76"/>
                <a:gd name="T19" fmla="*/ 75 h 92"/>
                <a:gd name="T20" fmla="*/ 7 w 76"/>
                <a:gd name="T21" fmla="*/ 75 h 92"/>
                <a:gd name="T22" fmla="*/ 1 w 76"/>
                <a:gd name="T23" fmla="*/ 76 h 92"/>
                <a:gd name="T24" fmla="*/ 4 w 76"/>
                <a:gd name="T25" fmla="*/ 71 h 92"/>
                <a:gd name="T26" fmla="*/ 13 w 76"/>
                <a:gd name="T27" fmla="*/ 72 h 92"/>
                <a:gd name="T28" fmla="*/ 16 w 76"/>
                <a:gd name="T29" fmla="*/ 72 h 92"/>
                <a:gd name="T30" fmla="*/ 14 w 76"/>
                <a:gd name="T31" fmla="*/ 66 h 92"/>
                <a:gd name="T32" fmla="*/ 7 w 76"/>
                <a:gd name="T33" fmla="*/ 62 h 92"/>
                <a:gd name="T34" fmla="*/ 15 w 76"/>
                <a:gd name="T35" fmla="*/ 64 h 92"/>
                <a:gd name="T36" fmla="*/ 14 w 76"/>
                <a:gd name="T37" fmla="*/ 59 h 92"/>
                <a:gd name="T38" fmla="*/ 14 w 76"/>
                <a:gd name="T39" fmla="*/ 57 h 92"/>
                <a:gd name="T40" fmla="*/ 17 w 76"/>
                <a:gd name="T41" fmla="*/ 51 h 92"/>
                <a:gd name="T42" fmla="*/ 23 w 76"/>
                <a:gd name="T43" fmla="*/ 43 h 92"/>
                <a:gd name="T44" fmla="*/ 28 w 76"/>
                <a:gd name="T45" fmla="*/ 22 h 92"/>
                <a:gd name="T46" fmla="*/ 35 w 76"/>
                <a:gd name="T47" fmla="*/ 21 h 92"/>
                <a:gd name="T48" fmla="*/ 40 w 76"/>
                <a:gd name="T49" fmla="*/ 17 h 92"/>
                <a:gd name="T50" fmla="*/ 49 w 76"/>
                <a:gd name="T51" fmla="*/ 9 h 92"/>
                <a:gd name="T52" fmla="*/ 68 w 76"/>
                <a:gd name="T53" fmla="*/ 6 h 92"/>
                <a:gd name="T54" fmla="*/ 74 w 76"/>
                <a:gd name="T55" fmla="*/ 12 h 92"/>
                <a:gd name="T56" fmla="*/ 75 w 76"/>
                <a:gd name="T57" fmla="*/ 14 h 92"/>
                <a:gd name="T58" fmla="*/ 74 w 76"/>
                <a:gd name="T59" fmla="*/ 24 h 92"/>
                <a:gd name="T60" fmla="*/ 69 w 76"/>
                <a:gd name="T61" fmla="*/ 32 h 92"/>
                <a:gd name="T62" fmla="*/ 72 w 76"/>
                <a:gd name="T63" fmla="*/ 40 h 92"/>
                <a:gd name="T64" fmla="*/ 68 w 76"/>
                <a:gd name="T65" fmla="*/ 48 h 92"/>
                <a:gd name="T66" fmla="*/ 67 w 76"/>
                <a:gd name="T67" fmla="*/ 52 h 92"/>
                <a:gd name="T68" fmla="*/ 60 w 76"/>
                <a:gd name="T69" fmla="*/ 57 h 92"/>
                <a:gd name="T70" fmla="*/ 51 w 76"/>
                <a:gd name="T71" fmla="*/ 59 h 92"/>
                <a:gd name="T72" fmla="*/ 56 w 76"/>
                <a:gd name="T73" fmla="*/ 73 h 92"/>
                <a:gd name="T74" fmla="*/ 53 w 76"/>
                <a:gd name="T75" fmla="*/ 80 h 92"/>
                <a:gd name="T76" fmla="*/ 50 w 76"/>
                <a:gd name="T77" fmla="*/ 83 h 92"/>
                <a:gd name="T78" fmla="*/ 52 w 76"/>
                <a:gd name="T79" fmla="*/ 91 h 92"/>
                <a:gd name="T80" fmla="*/ 7 w 76"/>
                <a:gd name="T81" fmla="*/ 70 h 92"/>
                <a:gd name="T82" fmla="*/ 12 w 76"/>
                <a:gd name="T83" fmla="*/ 69 h 92"/>
                <a:gd name="T84" fmla="*/ 14 w 76"/>
                <a:gd name="T85" fmla="*/ 68 h 92"/>
                <a:gd name="T86" fmla="*/ 10 w 76"/>
                <a:gd name="T87" fmla="*/ 65 h 92"/>
                <a:gd name="T88" fmla="*/ 2 w 76"/>
                <a:gd name="T89" fmla="*/ 67 h 92"/>
                <a:gd name="T90" fmla="*/ 32 w 76"/>
                <a:gd name="T91" fmla="*/ 14 h 92"/>
                <a:gd name="T92" fmla="*/ 30 w 76"/>
                <a:gd name="T93" fmla="*/ 18 h 92"/>
                <a:gd name="T94" fmla="*/ 28 w 76"/>
                <a:gd name="T95" fmla="*/ 19 h 92"/>
                <a:gd name="T96" fmla="*/ 26 w 76"/>
                <a:gd name="T97" fmla="*/ 18 h 92"/>
                <a:gd name="T98" fmla="*/ 32 w 76"/>
                <a:gd name="T99" fmla="*/ 10 h 92"/>
                <a:gd name="T100" fmla="*/ 32 w 76"/>
                <a:gd name="T101" fmla="*/ 11 h 92"/>
                <a:gd name="T102" fmla="*/ 32 w 76"/>
                <a:gd name="T103" fmla="*/ 14 h 92"/>
                <a:gd name="T104" fmla="*/ 48 w 76"/>
                <a:gd name="T105" fmla="*/ 6 h 92"/>
                <a:gd name="T106" fmla="*/ 44 w 76"/>
                <a:gd name="T107" fmla="*/ 5 h 92"/>
                <a:gd name="T108" fmla="*/ 40 w 76"/>
                <a:gd name="T109" fmla="*/ 8 h 92"/>
                <a:gd name="T110" fmla="*/ 59 w 76"/>
                <a:gd name="T111" fmla="*/ 4 h 92"/>
                <a:gd name="T112" fmla="*/ 55 w 76"/>
                <a:gd name="T113" fmla="*/ 4 h 92"/>
                <a:gd name="T114" fmla="*/ 62 w 76"/>
                <a:gd name="T115" fmla="*/ 2 h 92"/>
                <a:gd name="T116" fmla="*/ 62 w 76"/>
                <a:gd name="T117" fmla="*/ 2 h 92"/>
                <a:gd name="T118" fmla="*/ 65 w 76"/>
                <a:gd name="T119" fmla="*/ 1 h 92"/>
                <a:gd name="T120" fmla="*/ 67 w 76"/>
                <a:gd name="T12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 h="92">
                  <a:moveTo>
                    <a:pt x="52" y="91"/>
                  </a:moveTo>
                  <a:cubicBezTo>
                    <a:pt x="52" y="91"/>
                    <a:pt x="51" y="91"/>
                    <a:pt x="51" y="92"/>
                  </a:cubicBezTo>
                  <a:cubicBezTo>
                    <a:pt x="50" y="91"/>
                    <a:pt x="49" y="92"/>
                    <a:pt x="47" y="91"/>
                  </a:cubicBezTo>
                  <a:cubicBezTo>
                    <a:pt x="45" y="91"/>
                    <a:pt x="45" y="89"/>
                    <a:pt x="46" y="87"/>
                  </a:cubicBezTo>
                  <a:cubicBezTo>
                    <a:pt x="47" y="86"/>
                    <a:pt x="47" y="84"/>
                    <a:pt x="48" y="82"/>
                  </a:cubicBezTo>
                  <a:cubicBezTo>
                    <a:pt x="49" y="80"/>
                    <a:pt x="49" y="79"/>
                    <a:pt x="47" y="78"/>
                  </a:cubicBezTo>
                  <a:cubicBezTo>
                    <a:pt x="46" y="78"/>
                    <a:pt x="45" y="78"/>
                    <a:pt x="45" y="77"/>
                  </a:cubicBezTo>
                  <a:cubicBezTo>
                    <a:pt x="44" y="77"/>
                    <a:pt x="44" y="76"/>
                    <a:pt x="43" y="76"/>
                  </a:cubicBezTo>
                  <a:cubicBezTo>
                    <a:pt x="41" y="75"/>
                    <a:pt x="41" y="76"/>
                    <a:pt x="39" y="76"/>
                  </a:cubicBezTo>
                  <a:cubicBezTo>
                    <a:pt x="37" y="76"/>
                    <a:pt x="37" y="75"/>
                    <a:pt x="36" y="73"/>
                  </a:cubicBezTo>
                  <a:cubicBezTo>
                    <a:pt x="35" y="73"/>
                    <a:pt x="34" y="73"/>
                    <a:pt x="34" y="72"/>
                  </a:cubicBezTo>
                  <a:cubicBezTo>
                    <a:pt x="33" y="71"/>
                    <a:pt x="34" y="70"/>
                    <a:pt x="33" y="69"/>
                  </a:cubicBezTo>
                  <a:cubicBezTo>
                    <a:pt x="32" y="70"/>
                    <a:pt x="32" y="72"/>
                    <a:pt x="30" y="71"/>
                  </a:cubicBezTo>
                  <a:cubicBezTo>
                    <a:pt x="28" y="71"/>
                    <a:pt x="30" y="69"/>
                    <a:pt x="29" y="68"/>
                  </a:cubicBezTo>
                  <a:cubicBezTo>
                    <a:pt x="27" y="69"/>
                    <a:pt x="27" y="70"/>
                    <a:pt x="25" y="71"/>
                  </a:cubicBezTo>
                  <a:cubicBezTo>
                    <a:pt x="23" y="71"/>
                    <a:pt x="24" y="69"/>
                    <a:pt x="23" y="69"/>
                  </a:cubicBezTo>
                  <a:cubicBezTo>
                    <a:pt x="21" y="69"/>
                    <a:pt x="21" y="71"/>
                    <a:pt x="21" y="71"/>
                  </a:cubicBezTo>
                  <a:cubicBezTo>
                    <a:pt x="21" y="72"/>
                    <a:pt x="20" y="73"/>
                    <a:pt x="19" y="74"/>
                  </a:cubicBezTo>
                  <a:cubicBezTo>
                    <a:pt x="18" y="74"/>
                    <a:pt x="19" y="73"/>
                    <a:pt x="18" y="73"/>
                  </a:cubicBezTo>
                  <a:cubicBezTo>
                    <a:pt x="17" y="73"/>
                    <a:pt x="16" y="75"/>
                    <a:pt x="16" y="75"/>
                  </a:cubicBezTo>
                  <a:cubicBezTo>
                    <a:pt x="14" y="77"/>
                    <a:pt x="11" y="78"/>
                    <a:pt x="9" y="77"/>
                  </a:cubicBezTo>
                  <a:cubicBezTo>
                    <a:pt x="8" y="76"/>
                    <a:pt x="8" y="75"/>
                    <a:pt x="7" y="75"/>
                  </a:cubicBezTo>
                  <a:cubicBezTo>
                    <a:pt x="5" y="75"/>
                    <a:pt x="5" y="75"/>
                    <a:pt x="4" y="76"/>
                  </a:cubicBezTo>
                  <a:cubicBezTo>
                    <a:pt x="3" y="76"/>
                    <a:pt x="2" y="77"/>
                    <a:pt x="1" y="76"/>
                  </a:cubicBezTo>
                  <a:cubicBezTo>
                    <a:pt x="0" y="75"/>
                    <a:pt x="0" y="73"/>
                    <a:pt x="0" y="72"/>
                  </a:cubicBezTo>
                  <a:cubicBezTo>
                    <a:pt x="1" y="72"/>
                    <a:pt x="3" y="71"/>
                    <a:pt x="4" y="71"/>
                  </a:cubicBezTo>
                  <a:cubicBezTo>
                    <a:pt x="5" y="71"/>
                    <a:pt x="6" y="72"/>
                    <a:pt x="7" y="72"/>
                  </a:cubicBezTo>
                  <a:cubicBezTo>
                    <a:pt x="10" y="73"/>
                    <a:pt x="10" y="73"/>
                    <a:pt x="13" y="72"/>
                  </a:cubicBezTo>
                  <a:cubicBezTo>
                    <a:pt x="14" y="71"/>
                    <a:pt x="13" y="71"/>
                    <a:pt x="14" y="71"/>
                  </a:cubicBezTo>
                  <a:cubicBezTo>
                    <a:pt x="15" y="72"/>
                    <a:pt x="15" y="73"/>
                    <a:pt x="16" y="72"/>
                  </a:cubicBezTo>
                  <a:cubicBezTo>
                    <a:pt x="17" y="72"/>
                    <a:pt x="19" y="69"/>
                    <a:pt x="19" y="69"/>
                  </a:cubicBezTo>
                  <a:cubicBezTo>
                    <a:pt x="19" y="68"/>
                    <a:pt x="15" y="67"/>
                    <a:pt x="14" y="66"/>
                  </a:cubicBezTo>
                  <a:cubicBezTo>
                    <a:pt x="13" y="65"/>
                    <a:pt x="11" y="62"/>
                    <a:pt x="9" y="62"/>
                  </a:cubicBezTo>
                  <a:cubicBezTo>
                    <a:pt x="8" y="62"/>
                    <a:pt x="7" y="63"/>
                    <a:pt x="7" y="62"/>
                  </a:cubicBezTo>
                  <a:cubicBezTo>
                    <a:pt x="7" y="61"/>
                    <a:pt x="8" y="61"/>
                    <a:pt x="9" y="61"/>
                  </a:cubicBezTo>
                  <a:cubicBezTo>
                    <a:pt x="11" y="60"/>
                    <a:pt x="14" y="62"/>
                    <a:pt x="15" y="64"/>
                  </a:cubicBezTo>
                  <a:cubicBezTo>
                    <a:pt x="17" y="63"/>
                    <a:pt x="15" y="62"/>
                    <a:pt x="15" y="61"/>
                  </a:cubicBezTo>
                  <a:cubicBezTo>
                    <a:pt x="14" y="61"/>
                    <a:pt x="14" y="60"/>
                    <a:pt x="14" y="59"/>
                  </a:cubicBezTo>
                  <a:cubicBezTo>
                    <a:pt x="13" y="59"/>
                    <a:pt x="11" y="59"/>
                    <a:pt x="11" y="58"/>
                  </a:cubicBezTo>
                  <a:cubicBezTo>
                    <a:pt x="10" y="57"/>
                    <a:pt x="13" y="57"/>
                    <a:pt x="14" y="57"/>
                  </a:cubicBezTo>
                  <a:cubicBezTo>
                    <a:pt x="15" y="56"/>
                    <a:pt x="13" y="54"/>
                    <a:pt x="14" y="53"/>
                  </a:cubicBezTo>
                  <a:cubicBezTo>
                    <a:pt x="15" y="52"/>
                    <a:pt x="16" y="52"/>
                    <a:pt x="17" y="51"/>
                  </a:cubicBezTo>
                  <a:cubicBezTo>
                    <a:pt x="17" y="50"/>
                    <a:pt x="18" y="49"/>
                    <a:pt x="19" y="49"/>
                  </a:cubicBezTo>
                  <a:cubicBezTo>
                    <a:pt x="20" y="47"/>
                    <a:pt x="22" y="45"/>
                    <a:pt x="23" y="43"/>
                  </a:cubicBezTo>
                  <a:cubicBezTo>
                    <a:pt x="25" y="38"/>
                    <a:pt x="25" y="32"/>
                    <a:pt x="26" y="28"/>
                  </a:cubicBezTo>
                  <a:cubicBezTo>
                    <a:pt x="26" y="26"/>
                    <a:pt x="26" y="23"/>
                    <a:pt x="28" y="22"/>
                  </a:cubicBezTo>
                  <a:cubicBezTo>
                    <a:pt x="29" y="21"/>
                    <a:pt x="29" y="23"/>
                    <a:pt x="30" y="23"/>
                  </a:cubicBezTo>
                  <a:cubicBezTo>
                    <a:pt x="31" y="23"/>
                    <a:pt x="34" y="22"/>
                    <a:pt x="35" y="21"/>
                  </a:cubicBezTo>
                  <a:cubicBezTo>
                    <a:pt x="36" y="21"/>
                    <a:pt x="36" y="20"/>
                    <a:pt x="37" y="19"/>
                  </a:cubicBezTo>
                  <a:cubicBezTo>
                    <a:pt x="38" y="18"/>
                    <a:pt x="39" y="18"/>
                    <a:pt x="40" y="17"/>
                  </a:cubicBezTo>
                  <a:cubicBezTo>
                    <a:pt x="41" y="16"/>
                    <a:pt x="41" y="14"/>
                    <a:pt x="42" y="13"/>
                  </a:cubicBezTo>
                  <a:cubicBezTo>
                    <a:pt x="44" y="11"/>
                    <a:pt x="47" y="10"/>
                    <a:pt x="49" y="9"/>
                  </a:cubicBezTo>
                  <a:cubicBezTo>
                    <a:pt x="53" y="7"/>
                    <a:pt x="58" y="7"/>
                    <a:pt x="62" y="6"/>
                  </a:cubicBezTo>
                  <a:cubicBezTo>
                    <a:pt x="64" y="6"/>
                    <a:pt x="67" y="5"/>
                    <a:pt x="68" y="6"/>
                  </a:cubicBezTo>
                  <a:cubicBezTo>
                    <a:pt x="70" y="7"/>
                    <a:pt x="69" y="9"/>
                    <a:pt x="71" y="10"/>
                  </a:cubicBezTo>
                  <a:cubicBezTo>
                    <a:pt x="73" y="10"/>
                    <a:pt x="74" y="11"/>
                    <a:pt x="74" y="12"/>
                  </a:cubicBezTo>
                  <a:cubicBezTo>
                    <a:pt x="75" y="12"/>
                    <a:pt x="75" y="12"/>
                    <a:pt x="75" y="12"/>
                  </a:cubicBezTo>
                  <a:cubicBezTo>
                    <a:pt x="75" y="12"/>
                    <a:pt x="75" y="13"/>
                    <a:pt x="75" y="14"/>
                  </a:cubicBezTo>
                  <a:cubicBezTo>
                    <a:pt x="76" y="15"/>
                    <a:pt x="75" y="16"/>
                    <a:pt x="75" y="18"/>
                  </a:cubicBezTo>
                  <a:cubicBezTo>
                    <a:pt x="75" y="20"/>
                    <a:pt x="75" y="22"/>
                    <a:pt x="74" y="24"/>
                  </a:cubicBezTo>
                  <a:cubicBezTo>
                    <a:pt x="73" y="26"/>
                    <a:pt x="72" y="28"/>
                    <a:pt x="72" y="30"/>
                  </a:cubicBezTo>
                  <a:cubicBezTo>
                    <a:pt x="72" y="32"/>
                    <a:pt x="71" y="32"/>
                    <a:pt x="69" y="32"/>
                  </a:cubicBezTo>
                  <a:cubicBezTo>
                    <a:pt x="66" y="32"/>
                    <a:pt x="66" y="33"/>
                    <a:pt x="66" y="35"/>
                  </a:cubicBezTo>
                  <a:cubicBezTo>
                    <a:pt x="65" y="41"/>
                    <a:pt x="71" y="36"/>
                    <a:pt x="72" y="40"/>
                  </a:cubicBezTo>
                  <a:cubicBezTo>
                    <a:pt x="72" y="40"/>
                    <a:pt x="72" y="43"/>
                    <a:pt x="72" y="44"/>
                  </a:cubicBezTo>
                  <a:cubicBezTo>
                    <a:pt x="72" y="46"/>
                    <a:pt x="70" y="47"/>
                    <a:pt x="68" y="48"/>
                  </a:cubicBezTo>
                  <a:cubicBezTo>
                    <a:pt x="68" y="49"/>
                    <a:pt x="66" y="49"/>
                    <a:pt x="66" y="50"/>
                  </a:cubicBezTo>
                  <a:cubicBezTo>
                    <a:pt x="66" y="51"/>
                    <a:pt x="66" y="51"/>
                    <a:pt x="67" y="52"/>
                  </a:cubicBezTo>
                  <a:cubicBezTo>
                    <a:pt x="68" y="54"/>
                    <a:pt x="67" y="55"/>
                    <a:pt x="65" y="55"/>
                  </a:cubicBezTo>
                  <a:cubicBezTo>
                    <a:pt x="64" y="56"/>
                    <a:pt x="61" y="57"/>
                    <a:pt x="60" y="57"/>
                  </a:cubicBezTo>
                  <a:cubicBezTo>
                    <a:pt x="58" y="57"/>
                    <a:pt x="56" y="56"/>
                    <a:pt x="54" y="57"/>
                  </a:cubicBezTo>
                  <a:cubicBezTo>
                    <a:pt x="53" y="57"/>
                    <a:pt x="51" y="57"/>
                    <a:pt x="51" y="59"/>
                  </a:cubicBezTo>
                  <a:cubicBezTo>
                    <a:pt x="51" y="62"/>
                    <a:pt x="54" y="64"/>
                    <a:pt x="55" y="67"/>
                  </a:cubicBezTo>
                  <a:cubicBezTo>
                    <a:pt x="55" y="69"/>
                    <a:pt x="57" y="71"/>
                    <a:pt x="56" y="73"/>
                  </a:cubicBezTo>
                  <a:cubicBezTo>
                    <a:pt x="55" y="74"/>
                    <a:pt x="53" y="75"/>
                    <a:pt x="53" y="77"/>
                  </a:cubicBezTo>
                  <a:cubicBezTo>
                    <a:pt x="53" y="79"/>
                    <a:pt x="56" y="78"/>
                    <a:pt x="53" y="80"/>
                  </a:cubicBezTo>
                  <a:cubicBezTo>
                    <a:pt x="53" y="81"/>
                    <a:pt x="52" y="81"/>
                    <a:pt x="52" y="82"/>
                  </a:cubicBezTo>
                  <a:cubicBezTo>
                    <a:pt x="51" y="82"/>
                    <a:pt x="50" y="82"/>
                    <a:pt x="50" y="83"/>
                  </a:cubicBezTo>
                  <a:cubicBezTo>
                    <a:pt x="49" y="84"/>
                    <a:pt x="52" y="84"/>
                    <a:pt x="53" y="85"/>
                  </a:cubicBezTo>
                  <a:cubicBezTo>
                    <a:pt x="55" y="87"/>
                    <a:pt x="52" y="89"/>
                    <a:pt x="52" y="91"/>
                  </a:cubicBezTo>
                  <a:close/>
                  <a:moveTo>
                    <a:pt x="2" y="67"/>
                  </a:moveTo>
                  <a:cubicBezTo>
                    <a:pt x="2" y="69"/>
                    <a:pt x="5" y="69"/>
                    <a:pt x="7" y="70"/>
                  </a:cubicBezTo>
                  <a:cubicBezTo>
                    <a:pt x="8" y="70"/>
                    <a:pt x="8" y="71"/>
                    <a:pt x="9" y="71"/>
                  </a:cubicBezTo>
                  <a:cubicBezTo>
                    <a:pt x="11" y="72"/>
                    <a:pt x="11" y="70"/>
                    <a:pt x="12" y="69"/>
                  </a:cubicBezTo>
                  <a:cubicBezTo>
                    <a:pt x="13" y="69"/>
                    <a:pt x="14" y="69"/>
                    <a:pt x="14" y="70"/>
                  </a:cubicBezTo>
                  <a:cubicBezTo>
                    <a:pt x="14" y="69"/>
                    <a:pt x="14" y="68"/>
                    <a:pt x="14" y="68"/>
                  </a:cubicBezTo>
                  <a:cubicBezTo>
                    <a:pt x="13" y="67"/>
                    <a:pt x="12" y="68"/>
                    <a:pt x="11" y="67"/>
                  </a:cubicBezTo>
                  <a:cubicBezTo>
                    <a:pt x="10" y="66"/>
                    <a:pt x="11" y="65"/>
                    <a:pt x="10" y="65"/>
                  </a:cubicBezTo>
                  <a:cubicBezTo>
                    <a:pt x="9" y="64"/>
                    <a:pt x="6" y="66"/>
                    <a:pt x="4" y="65"/>
                  </a:cubicBezTo>
                  <a:cubicBezTo>
                    <a:pt x="3" y="65"/>
                    <a:pt x="2" y="65"/>
                    <a:pt x="2" y="67"/>
                  </a:cubicBezTo>
                  <a:close/>
                  <a:moveTo>
                    <a:pt x="32" y="14"/>
                  </a:moveTo>
                  <a:cubicBezTo>
                    <a:pt x="32" y="14"/>
                    <a:pt x="32" y="14"/>
                    <a:pt x="32" y="14"/>
                  </a:cubicBezTo>
                  <a:cubicBezTo>
                    <a:pt x="33" y="14"/>
                    <a:pt x="33" y="14"/>
                    <a:pt x="33" y="14"/>
                  </a:cubicBezTo>
                  <a:cubicBezTo>
                    <a:pt x="32" y="16"/>
                    <a:pt x="31" y="17"/>
                    <a:pt x="30" y="18"/>
                  </a:cubicBezTo>
                  <a:cubicBezTo>
                    <a:pt x="29" y="19"/>
                    <a:pt x="29" y="19"/>
                    <a:pt x="29" y="19"/>
                  </a:cubicBezTo>
                  <a:cubicBezTo>
                    <a:pt x="28" y="19"/>
                    <a:pt x="28" y="19"/>
                    <a:pt x="28" y="19"/>
                  </a:cubicBezTo>
                  <a:cubicBezTo>
                    <a:pt x="27" y="19"/>
                    <a:pt x="27" y="19"/>
                    <a:pt x="27" y="19"/>
                  </a:cubicBezTo>
                  <a:cubicBezTo>
                    <a:pt x="26" y="18"/>
                    <a:pt x="26" y="18"/>
                    <a:pt x="26" y="18"/>
                  </a:cubicBezTo>
                  <a:cubicBezTo>
                    <a:pt x="27" y="15"/>
                    <a:pt x="28" y="14"/>
                    <a:pt x="30" y="13"/>
                  </a:cubicBezTo>
                  <a:cubicBezTo>
                    <a:pt x="30" y="12"/>
                    <a:pt x="31" y="9"/>
                    <a:pt x="32" y="10"/>
                  </a:cubicBezTo>
                  <a:cubicBezTo>
                    <a:pt x="32" y="11"/>
                    <a:pt x="32" y="11"/>
                    <a:pt x="32" y="11"/>
                  </a:cubicBezTo>
                  <a:cubicBezTo>
                    <a:pt x="32" y="11"/>
                    <a:pt x="32" y="11"/>
                    <a:pt x="32" y="11"/>
                  </a:cubicBezTo>
                  <a:cubicBezTo>
                    <a:pt x="33" y="12"/>
                    <a:pt x="33" y="13"/>
                    <a:pt x="33" y="13"/>
                  </a:cubicBezTo>
                  <a:lnTo>
                    <a:pt x="32" y="14"/>
                  </a:lnTo>
                  <a:close/>
                  <a:moveTo>
                    <a:pt x="40" y="8"/>
                  </a:moveTo>
                  <a:cubicBezTo>
                    <a:pt x="43" y="7"/>
                    <a:pt x="45" y="6"/>
                    <a:pt x="48" y="6"/>
                  </a:cubicBezTo>
                  <a:cubicBezTo>
                    <a:pt x="49" y="6"/>
                    <a:pt x="52" y="6"/>
                    <a:pt x="50" y="5"/>
                  </a:cubicBezTo>
                  <a:cubicBezTo>
                    <a:pt x="48" y="4"/>
                    <a:pt x="45" y="5"/>
                    <a:pt x="44" y="5"/>
                  </a:cubicBezTo>
                  <a:cubicBezTo>
                    <a:pt x="42" y="6"/>
                    <a:pt x="36" y="6"/>
                    <a:pt x="36" y="9"/>
                  </a:cubicBezTo>
                  <a:cubicBezTo>
                    <a:pt x="37" y="9"/>
                    <a:pt x="39" y="8"/>
                    <a:pt x="40" y="8"/>
                  </a:cubicBezTo>
                  <a:close/>
                  <a:moveTo>
                    <a:pt x="55" y="4"/>
                  </a:moveTo>
                  <a:cubicBezTo>
                    <a:pt x="52" y="6"/>
                    <a:pt x="58" y="5"/>
                    <a:pt x="59" y="4"/>
                  </a:cubicBezTo>
                  <a:cubicBezTo>
                    <a:pt x="59" y="3"/>
                    <a:pt x="55" y="4"/>
                    <a:pt x="55" y="4"/>
                  </a:cubicBezTo>
                  <a:cubicBezTo>
                    <a:pt x="55" y="4"/>
                    <a:pt x="55" y="4"/>
                    <a:pt x="55" y="4"/>
                  </a:cubicBezTo>
                  <a:cubicBezTo>
                    <a:pt x="55" y="4"/>
                    <a:pt x="55" y="4"/>
                    <a:pt x="55" y="4"/>
                  </a:cubicBezTo>
                  <a:close/>
                  <a:moveTo>
                    <a:pt x="62" y="2"/>
                  </a:moveTo>
                  <a:cubicBezTo>
                    <a:pt x="60" y="2"/>
                    <a:pt x="61" y="3"/>
                    <a:pt x="63" y="3"/>
                  </a:cubicBezTo>
                  <a:cubicBezTo>
                    <a:pt x="63" y="2"/>
                    <a:pt x="62" y="2"/>
                    <a:pt x="62" y="2"/>
                  </a:cubicBezTo>
                  <a:moveTo>
                    <a:pt x="67" y="0"/>
                  </a:moveTo>
                  <a:cubicBezTo>
                    <a:pt x="66" y="0"/>
                    <a:pt x="65" y="0"/>
                    <a:pt x="65" y="1"/>
                  </a:cubicBezTo>
                  <a:cubicBezTo>
                    <a:pt x="65" y="1"/>
                    <a:pt x="67" y="2"/>
                    <a:pt x="68" y="1"/>
                  </a:cubicBezTo>
                  <a:cubicBezTo>
                    <a:pt x="67" y="1"/>
                    <a:pt x="67" y="0"/>
                    <a:pt x="67" y="0"/>
                  </a:cubicBezTo>
                  <a:close/>
                </a:path>
              </a:pathLst>
            </a:custGeom>
            <a:solidFill>
              <a:srgbClr val="1F078A"/>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5" name="Freeform 36">
              <a:extLst>
                <a:ext uri="{FF2B5EF4-FFF2-40B4-BE49-F238E27FC236}">
                  <a16:creationId xmlns:a16="http://schemas.microsoft.com/office/drawing/2014/main" id="{79041AC4-911A-DECD-A9A5-B354A8BAF678}"/>
                </a:ext>
              </a:extLst>
            </p:cNvPr>
            <p:cNvSpPr>
              <a:spLocks/>
            </p:cNvSpPr>
            <p:nvPr/>
          </p:nvSpPr>
          <p:spPr bwMode="auto">
            <a:xfrm>
              <a:off x="8859838" y="4581525"/>
              <a:ext cx="57150" cy="84137"/>
            </a:xfrm>
            <a:custGeom>
              <a:avLst/>
              <a:gdLst>
                <a:gd name="T0" fmla="*/ 0 w 15"/>
                <a:gd name="T1" fmla="*/ 9 h 22"/>
                <a:gd name="T2" fmla="*/ 1 w 15"/>
                <a:gd name="T3" fmla="*/ 6 h 22"/>
                <a:gd name="T4" fmla="*/ 5 w 15"/>
                <a:gd name="T5" fmla="*/ 0 h 22"/>
                <a:gd name="T6" fmla="*/ 7 w 15"/>
                <a:gd name="T7" fmla="*/ 0 h 22"/>
                <a:gd name="T8" fmla="*/ 7 w 15"/>
                <a:gd name="T9" fmla="*/ 0 h 22"/>
                <a:gd name="T10" fmla="*/ 9 w 15"/>
                <a:gd name="T11" fmla="*/ 6 h 22"/>
                <a:gd name="T12" fmla="*/ 13 w 15"/>
                <a:gd name="T13" fmla="*/ 11 h 22"/>
                <a:gd name="T14" fmla="*/ 14 w 15"/>
                <a:gd name="T15" fmla="*/ 14 h 22"/>
                <a:gd name="T16" fmla="*/ 12 w 15"/>
                <a:gd name="T17" fmla="*/ 21 h 22"/>
                <a:gd name="T18" fmla="*/ 6 w 15"/>
                <a:gd name="T19" fmla="*/ 21 h 22"/>
                <a:gd name="T20" fmla="*/ 1 w 15"/>
                <a:gd name="T21" fmla="*/ 19 h 22"/>
                <a:gd name="T22" fmla="*/ 3 w 15"/>
                <a:gd name="T23" fmla="*/ 16 h 22"/>
                <a:gd name="T24" fmla="*/ 1 w 15"/>
                <a:gd name="T25" fmla="*/ 12 h 22"/>
                <a:gd name="T26" fmla="*/ 0 w 15"/>
                <a:gd name="T27" fmla="*/ 9 h 22"/>
                <a:gd name="T28" fmla="*/ 0 w 15"/>
                <a:gd name="T2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2">
                  <a:moveTo>
                    <a:pt x="0" y="9"/>
                  </a:moveTo>
                  <a:cubicBezTo>
                    <a:pt x="0" y="8"/>
                    <a:pt x="0" y="7"/>
                    <a:pt x="1" y="6"/>
                  </a:cubicBezTo>
                  <a:cubicBezTo>
                    <a:pt x="2" y="4"/>
                    <a:pt x="3" y="2"/>
                    <a:pt x="5" y="0"/>
                  </a:cubicBezTo>
                  <a:cubicBezTo>
                    <a:pt x="6" y="0"/>
                    <a:pt x="7" y="0"/>
                    <a:pt x="7" y="0"/>
                  </a:cubicBezTo>
                  <a:cubicBezTo>
                    <a:pt x="7" y="0"/>
                    <a:pt x="7" y="0"/>
                    <a:pt x="7" y="0"/>
                  </a:cubicBezTo>
                  <a:cubicBezTo>
                    <a:pt x="8" y="2"/>
                    <a:pt x="8" y="4"/>
                    <a:pt x="9" y="6"/>
                  </a:cubicBezTo>
                  <a:cubicBezTo>
                    <a:pt x="10" y="7"/>
                    <a:pt x="12" y="9"/>
                    <a:pt x="13" y="11"/>
                  </a:cubicBezTo>
                  <a:cubicBezTo>
                    <a:pt x="15" y="12"/>
                    <a:pt x="15" y="12"/>
                    <a:pt x="14" y="14"/>
                  </a:cubicBezTo>
                  <a:cubicBezTo>
                    <a:pt x="13" y="17"/>
                    <a:pt x="12" y="18"/>
                    <a:pt x="12" y="21"/>
                  </a:cubicBezTo>
                  <a:cubicBezTo>
                    <a:pt x="10" y="21"/>
                    <a:pt x="8" y="22"/>
                    <a:pt x="6" y="21"/>
                  </a:cubicBezTo>
                  <a:cubicBezTo>
                    <a:pt x="4" y="21"/>
                    <a:pt x="3" y="20"/>
                    <a:pt x="1" y="19"/>
                  </a:cubicBezTo>
                  <a:cubicBezTo>
                    <a:pt x="2" y="18"/>
                    <a:pt x="3" y="17"/>
                    <a:pt x="3" y="16"/>
                  </a:cubicBezTo>
                  <a:cubicBezTo>
                    <a:pt x="3" y="14"/>
                    <a:pt x="2" y="13"/>
                    <a:pt x="1" y="12"/>
                  </a:cubicBezTo>
                  <a:cubicBezTo>
                    <a:pt x="1" y="11"/>
                    <a:pt x="0" y="10"/>
                    <a:pt x="0" y="9"/>
                  </a:cubicBezTo>
                  <a:cubicBezTo>
                    <a:pt x="0" y="8"/>
                    <a:pt x="0" y="10"/>
                    <a:pt x="0" y="9"/>
                  </a:cubicBezTo>
                  <a:close/>
                </a:path>
              </a:pathLst>
            </a:custGeom>
            <a:solidFill>
              <a:schemeClr val="accent3"/>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6" name="Freeform 37">
              <a:extLst>
                <a:ext uri="{FF2B5EF4-FFF2-40B4-BE49-F238E27FC236}">
                  <a16:creationId xmlns:a16="http://schemas.microsoft.com/office/drawing/2014/main" id="{568DCD4C-3BE1-4889-95BF-3BEA47620833}"/>
                </a:ext>
              </a:extLst>
            </p:cNvPr>
            <p:cNvSpPr>
              <a:spLocks/>
            </p:cNvSpPr>
            <p:nvPr/>
          </p:nvSpPr>
          <p:spPr bwMode="auto">
            <a:xfrm>
              <a:off x="9998075" y="3797300"/>
              <a:ext cx="430213" cy="331787"/>
            </a:xfrm>
            <a:custGeom>
              <a:avLst/>
              <a:gdLst>
                <a:gd name="T0" fmla="*/ 59 w 113"/>
                <a:gd name="T1" fmla="*/ 85 h 87"/>
                <a:gd name="T2" fmla="*/ 63 w 113"/>
                <a:gd name="T3" fmla="*/ 87 h 87"/>
                <a:gd name="T4" fmla="*/ 71 w 113"/>
                <a:gd name="T5" fmla="*/ 84 h 87"/>
                <a:gd name="T6" fmla="*/ 74 w 113"/>
                <a:gd name="T7" fmla="*/ 79 h 87"/>
                <a:gd name="T8" fmla="*/ 81 w 113"/>
                <a:gd name="T9" fmla="*/ 75 h 87"/>
                <a:gd name="T10" fmla="*/ 87 w 113"/>
                <a:gd name="T11" fmla="*/ 74 h 87"/>
                <a:gd name="T12" fmla="*/ 89 w 113"/>
                <a:gd name="T13" fmla="*/ 73 h 87"/>
                <a:gd name="T14" fmla="*/ 92 w 113"/>
                <a:gd name="T15" fmla="*/ 62 h 87"/>
                <a:gd name="T16" fmla="*/ 97 w 113"/>
                <a:gd name="T17" fmla="*/ 52 h 87"/>
                <a:gd name="T18" fmla="*/ 108 w 113"/>
                <a:gd name="T19" fmla="*/ 46 h 87"/>
                <a:gd name="T20" fmla="*/ 112 w 113"/>
                <a:gd name="T21" fmla="*/ 41 h 87"/>
                <a:gd name="T22" fmla="*/ 106 w 113"/>
                <a:gd name="T23" fmla="*/ 37 h 87"/>
                <a:gd name="T24" fmla="*/ 106 w 113"/>
                <a:gd name="T25" fmla="*/ 26 h 87"/>
                <a:gd name="T26" fmla="*/ 93 w 113"/>
                <a:gd name="T27" fmla="*/ 13 h 87"/>
                <a:gd name="T28" fmla="*/ 79 w 113"/>
                <a:gd name="T29" fmla="*/ 6 h 87"/>
                <a:gd name="T30" fmla="*/ 74 w 113"/>
                <a:gd name="T31" fmla="*/ 1 h 87"/>
                <a:gd name="T32" fmla="*/ 68 w 113"/>
                <a:gd name="T33" fmla="*/ 6 h 87"/>
                <a:gd name="T34" fmla="*/ 61 w 113"/>
                <a:gd name="T35" fmla="*/ 6 h 87"/>
                <a:gd name="T36" fmla="*/ 52 w 113"/>
                <a:gd name="T37" fmla="*/ 4 h 87"/>
                <a:gd name="T38" fmla="*/ 47 w 113"/>
                <a:gd name="T39" fmla="*/ 4 h 87"/>
                <a:gd name="T40" fmla="*/ 38 w 113"/>
                <a:gd name="T41" fmla="*/ 2 h 87"/>
                <a:gd name="T42" fmla="*/ 29 w 113"/>
                <a:gd name="T43" fmla="*/ 1 h 87"/>
                <a:gd name="T44" fmla="*/ 19 w 113"/>
                <a:gd name="T45" fmla="*/ 2 h 87"/>
                <a:gd name="T46" fmla="*/ 7 w 113"/>
                <a:gd name="T47" fmla="*/ 7 h 87"/>
                <a:gd name="T48" fmla="*/ 1 w 113"/>
                <a:gd name="T49" fmla="*/ 12 h 87"/>
                <a:gd name="T50" fmla="*/ 1 w 113"/>
                <a:gd name="T51" fmla="*/ 32 h 87"/>
                <a:gd name="T52" fmla="*/ 2 w 113"/>
                <a:gd name="T53" fmla="*/ 27 h 87"/>
                <a:gd name="T54" fmla="*/ 3 w 113"/>
                <a:gd name="T55" fmla="*/ 38 h 87"/>
                <a:gd name="T56" fmla="*/ 8 w 113"/>
                <a:gd name="T57" fmla="*/ 42 h 87"/>
                <a:gd name="T58" fmla="*/ 11 w 113"/>
                <a:gd name="T59" fmla="*/ 43 h 87"/>
                <a:gd name="T60" fmla="*/ 15 w 113"/>
                <a:gd name="T61" fmla="*/ 45 h 87"/>
                <a:gd name="T62" fmla="*/ 22 w 113"/>
                <a:gd name="T63" fmla="*/ 49 h 87"/>
                <a:gd name="T64" fmla="*/ 27 w 113"/>
                <a:gd name="T65" fmla="*/ 48 h 87"/>
                <a:gd name="T66" fmla="*/ 32 w 113"/>
                <a:gd name="T67" fmla="*/ 51 h 87"/>
                <a:gd name="T68" fmla="*/ 33 w 113"/>
                <a:gd name="T69" fmla="*/ 62 h 87"/>
                <a:gd name="T70" fmla="*/ 34 w 113"/>
                <a:gd name="T71" fmla="*/ 71 h 87"/>
                <a:gd name="T72" fmla="*/ 38 w 113"/>
                <a:gd name="T73" fmla="*/ 71 h 87"/>
                <a:gd name="T74" fmla="*/ 43 w 113"/>
                <a:gd name="T75" fmla="*/ 75 h 87"/>
                <a:gd name="T76" fmla="*/ 52 w 113"/>
                <a:gd name="T77"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 h="87">
                  <a:moveTo>
                    <a:pt x="52" y="86"/>
                  </a:moveTo>
                  <a:cubicBezTo>
                    <a:pt x="54" y="86"/>
                    <a:pt x="56" y="86"/>
                    <a:pt x="59" y="85"/>
                  </a:cubicBezTo>
                  <a:cubicBezTo>
                    <a:pt x="60" y="85"/>
                    <a:pt x="61" y="85"/>
                    <a:pt x="62" y="85"/>
                  </a:cubicBezTo>
                  <a:cubicBezTo>
                    <a:pt x="62" y="86"/>
                    <a:pt x="63" y="86"/>
                    <a:pt x="63" y="87"/>
                  </a:cubicBezTo>
                  <a:cubicBezTo>
                    <a:pt x="65" y="87"/>
                    <a:pt x="67" y="86"/>
                    <a:pt x="68" y="85"/>
                  </a:cubicBezTo>
                  <a:cubicBezTo>
                    <a:pt x="69" y="85"/>
                    <a:pt x="70" y="84"/>
                    <a:pt x="71" y="84"/>
                  </a:cubicBezTo>
                  <a:cubicBezTo>
                    <a:pt x="72" y="84"/>
                    <a:pt x="73" y="85"/>
                    <a:pt x="74" y="84"/>
                  </a:cubicBezTo>
                  <a:cubicBezTo>
                    <a:pt x="75" y="83"/>
                    <a:pt x="73" y="81"/>
                    <a:pt x="74" y="79"/>
                  </a:cubicBezTo>
                  <a:cubicBezTo>
                    <a:pt x="75" y="79"/>
                    <a:pt x="76" y="79"/>
                    <a:pt x="77" y="79"/>
                  </a:cubicBezTo>
                  <a:cubicBezTo>
                    <a:pt x="79" y="78"/>
                    <a:pt x="82" y="79"/>
                    <a:pt x="81" y="75"/>
                  </a:cubicBezTo>
                  <a:cubicBezTo>
                    <a:pt x="82" y="75"/>
                    <a:pt x="83" y="76"/>
                    <a:pt x="84" y="76"/>
                  </a:cubicBezTo>
                  <a:cubicBezTo>
                    <a:pt x="86" y="75"/>
                    <a:pt x="86" y="75"/>
                    <a:pt x="87" y="74"/>
                  </a:cubicBezTo>
                  <a:cubicBezTo>
                    <a:pt x="88" y="75"/>
                    <a:pt x="88" y="80"/>
                    <a:pt x="91" y="78"/>
                  </a:cubicBezTo>
                  <a:cubicBezTo>
                    <a:pt x="94" y="76"/>
                    <a:pt x="90" y="74"/>
                    <a:pt x="89" y="73"/>
                  </a:cubicBezTo>
                  <a:cubicBezTo>
                    <a:pt x="88" y="71"/>
                    <a:pt x="91" y="68"/>
                    <a:pt x="92" y="66"/>
                  </a:cubicBezTo>
                  <a:cubicBezTo>
                    <a:pt x="92" y="64"/>
                    <a:pt x="92" y="63"/>
                    <a:pt x="92" y="62"/>
                  </a:cubicBezTo>
                  <a:cubicBezTo>
                    <a:pt x="92" y="60"/>
                    <a:pt x="92" y="58"/>
                    <a:pt x="92" y="57"/>
                  </a:cubicBezTo>
                  <a:cubicBezTo>
                    <a:pt x="93" y="53"/>
                    <a:pt x="95" y="53"/>
                    <a:pt x="97" y="52"/>
                  </a:cubicBezTo>
                  <a:cubicBezTo>
                    <a:pt x="101" y="51"/>
                    <a:pt x="100" y="49"/>
                    <a:pt x="102" y="46"/>
                  </a:cubicBezTo>
                  <a:cubicBezTo>
                    <a:pt x="104" y="44"/>
                    <a:pt x="105" y="46"/>
                    <a:pt x="108" y="46"/>
                  </a:cubicBezTo>
                  <a:cubicBezTo>
                    <a:pt x="111" y="46"/>
                    <a:pt x="109" y="43"/>
                    <a:pt x="111" y="42"/>
                  </a:cubicBezTo>
                  <a:cubicBezTo>
                    <a:pt x="111" y="42"/>
                    <a:pt x="112" y="42"/>
                    <a:pt x="112" y="41"/>
                  </a:cubicBezTo>
                  <a:cubicBezTo>
                    <a:pt x="113" y="40"/>
                    <a:pt x="111" y="40"/>
                    <a:pt x="111" y="39"/>
                  </a:cubicBezTo>
                  <a:cubicBezTo>
                    <a:pt x="109" y="39"/>
                    <a:pt x="106" y="40"/>
                    <a:pt x="106" y="37"/>
                  </a:cubicBezTo>
                  <a:cubicBezTo>
                    <a:pt x="106" y="35"/>
                    <a:pt x="108" y="33"/>
                    <a:pt x="108" y="31"/>
                  </a:cubicBezTo>
                  <a:cubicBezTo>
                    <a:pt x="110" y="27"/>
                    <a:pt x="109" y="27"/>
                    <a:pt x="106" y="26"/>
                  </a:cubicBezTo>
                  <a:cubicBezTo>
                    <a:pt x="103" y="24"/>
                    <a:pt x="102" y="22"/>
                    <a:pt x="100" y="20"/>
                  </a:cubicBezTo>
                  <a:cubicBezTo>
                    <a:pt x="98" y="17"/>
                    <a:pt x="95" y="16"/>
                    <a:pt x="93" y="13"/>
                  </a:cubicBezTo>
                  <a:cubicBezTo>
                    <a:pt x="91" y="11"/>
                    <a:pt x="90" y="9"/>
                    <a:pt x="87" y="9"/>
                  </a:cubicBezTo>
                  <a:cubicBezTo>
                    <a:pt x="84" y="9"/>
                    <a:pt x="81" y="9"/>
                    <a:pt x="79" y="6"/>
                  </a:cubicBezTo>
                  <a:cubicBezTo>
                    <a:pt x="78" y="5"/>
                    <a:pt x="77" y="4"/>
                    <a:pt x="76" y="2"/>
                  </a:cubicBezTo>
                  <a:cubicBezTo>
                    <a:pt x="76" y="1"/>
                    <a:pt x="76" y="0"/>
                    <a:pt x="74" y="1"/>
                  </a:cubicBezTo>
                  <a:cubicBezTo>
                    <a:pt x="73" y="1"/>
                    <a:pt x="72" y="3"/>
                    <a:pt x="71" y="3"/>
                  </a:cubicBezTo>
                  <a:cubicBezTo>
                    <a:pt x="70" y="4"/>
                    <a:pt x="69" y="5"/>
                    <a:pt x="68" y="6"/>
                  </a:cubicBezTo>
                  <a:cubicBezTo>
                    <a:pt x="66" y="6"/>
                    <a:pt x="65" y="6"/>
                    <a:pt x="64" y="6"/>
                  </a:cubicBezTo>
                  <a:cubicBezTo>
                    <a:pt x="63" y="6"/>
                    <a:pt x="62" y="7"/>
                    <a:pt x="61" y="6"/>
                  </a:cubicBezTo>
                  <a:cubicBezTo>
                    <a:pt x="59" y="6"/>
                    <a:pt x="59" y="4"/>
                    <a:pt x="57" y="4"/>
                  </a:cubicBezTo>
                  <a:cubicBezTo>
                    <a:pt x="55" y="4"/>
                    <a:pt x="54" y="5"/>
                    <a:pt x="52" y="4"/>
                  </a:cubicBezTo>
                  <a:cubicBezTo>
                    <a:pt x="52" y="3"/>
                    <a:pt x="51" y="4"/>
                    <a:pt x="50" y="4"/>
                  </a:cubicBezTo>
                  <a:cubicBezTo>
                    <a:pt x="49" y="4"/>
                    <a:pt x="49" y="4"/>
                    <a:pt x="47" y="4"/>
                  </a:cubicBezTo>
                  <a:cubicBezTo>
                    <a:pt x="45" y="2"/>
                    <a:pt x="44" y="3"/>
                    <a:pt x="42" y="4"/>
                  </a:cubicBezTo>
                  <a:cubicBezTo>
                    <a:pt x="40" y="5"/>
                    <a:pt x="40" y="4"/>
                    <a:pt x="38" y="2"/>
                  </a:cubicBezTo>
                  <a:cubicBezTo>
                    <a:pt x="36" y="0"/>
                    <a:pt x="35" y="4"/>
                    <a:pt x="32" y="3"/>
                  </a:cubicBezTo>
                  <a:cubicBezTo>
                    <a:pt x="31" y="3"/>
                    <a:pt x="30" y="1"/>
                    <a:pt x="29" y="1"/>
                  </a:cubicBezTo>
                  <a:cubicBezTo>
                    <a:pt x="27" y="1"/>
                    <a:pt x="25" y="1"/>
                    <a:pt x="24" y="1"/>
                  </a:cubicBezTo>
                  <a:cubicBezTo>
                    <a:pt x="22" y="1"/>
                    <a:pt x="21" y="1"/>
                    <a:pt x="19" y="2"/>
                  </a:cubicBezTo>
                  <a:cubicBezTo>
                    <a:pt x="18" y="2"/>
                    <a:pt x="17" y="3"/>
                    <a:pt x="15" y="3"/>
                  </a:cubicBezTo>
                  <a:cubicBezTo>
                    <a:pt x="12" y="5"/>
                    <a:pt x="9" y="6"/>
                    <a:pt x="7" y="7"/>
                  </a:cubicBezTo>
                  <a:cubicBezTo>
                    <a:pt x="5" y="8"/>
                    <a:pt x="5" y="9"/>
                    <a:pt x="4" y="10"/>
                  </a:cubicBezTo>
                  <a:cubicBezTo>
                    <a:pt x="3" y="12"/>
                    <a:pt x="3" y="13"/>
                    <a:pt x="1" y="12"/>
                  </a:cubicBezTo>
                  <a:cubicBezTo>
                    <a:pt x="1" y="16"/>
                    <a:pt x="1" y="19"/>
                    <a:pt x="1" y="23"/>
                  </a:cubicBezTo>
                  <a:cubicBezTo>
                    <a:pt x="1" y="26"/>
                    <a:pt x="1" y="29"/>
                    <a:pt x="1" y="32"/>
                  </a:cubicBezTo>
                  <a:cubicBezTo>
                    <a:pt x="1" y="34"/>
                    <a:pt x="2" y="35"/>
                    <a:pt x="2" y="32"/>
                  </a:cubicBezTo>
                  <a:cubicBezTo>
                    <a:pt x="2" y="31"/>
                    <a:pt x="0" y="28"/>
                    <a:pt x="2" y="27"/>
                  </a:cubicBezTo>
                  <a:cubicBezTo>
                    <a:pt x="3" y="29"/>
                    <a:pt x="4" y="31"/>
                    <a:pt x="4" y="33"/>
                  </a:cubicBezTo>
                  <a:cubicBezTo>
                    <a:pt x="4" y="35"/>
                    <a:pt x="3" y="37"/>
                    <a:pt x="3" y="38"/>
                  </a:cubicBezTo>
                  <a:cubicBezTo>
                    <a:pt x="5" y="38"/>
                    <a:pt x="5" y="39"/>
                    <a:pt x="5" y="40"/>
                  </a:cubicBezTo>
                  <a:cubicBezTo>
                    <a:pt x="7" y="40"/>
                    <a:pt x="7" y="41"/>
                    <a:pt x="8" y="42"/>
                  </a:cubicBezTo>
                  <a:cubicBezTo>
                    <a:pt x="9" y="43"/>
                    <a:pt x="9" y="43"/>
                    <a:pt x="10" y="43"/>
                  </a:cubicBezTo>
                  <a:cubicBezTo>
                    <a:pt x="11" y="43"/>
                    <a:pt x="11" y="43"/>
                    <a:pt x="11" y="43"/>
                  </a:cubicBezTo>
                  <a:cubicBezTo>
                    <a:pt x="11" y="43"/>
                    <a:pt x="12" y="43"/>
                    <a:pt x="12" y="44"/>
                  </a:cubicBezTo>
                  <a:cubicBezTo>
                    <a:pt x="13" y="44"/>
                    <a:pt x="14" y="44"/>
                    <a:pt x="15" y="45"/>
                  </a:cubicBezTo>
                  <a:cubicBezTo>
                    <a:pt x="16" y="46"/>
                    <a:pt x="18" y="47"/>
                    <a:pt x="19" y="47"/>
                  </a:cubicBezTo>
                  <a:cubicBezTo>
                    <a:pt x="20" y="49"/>
                    <a:pt x="19" y="49"/>
                    <a:pt x="22" y="49"/>
                  </a:cubicBezTo>
                  <a:cubicBezTo>
                    <a:pt x="22" y="49"/>
                    <a:pt x="22" y="49"/>
                    <a:pt x="22" y="48"/>
                  </a:cubicBezTo>
                  <a:cubicBezTo>
                    <a:pt x="24" y="47"/>
                    <a:pt x="25" y="48"/>
                    <a:pt x="27" y="48"/>
                  </a:cubicBezTo>
                  <a:cubicBezTo>
                    <a:pt x="28" y="48"/>
                    <a:pt x="29" y="48"/>
                    <a:pt x="30" y="48"/>
                  </a:cubicBezTo>
                  <a:cubicBezTo>
                    <a:pt x="31" y="49"/>
                    <a:pt x="31" y="50"/>
                    <a:pt x="32" y="51"/>
                  </a:cubicBezTo>
                  <a:cubicBezTo>
                    <a:pt x="33" y="52"/>
                    <a:pt x="34" y="52"/>
                    <a:pt x="35" y="54"/>
                  </a:cubicBezTo>
                  <a:cubicBezTo>
                    <a:pt x="37" y="57"/>
                    <a:pt x="34" y="59"/>
                    <a:pt x="33" y="62"/>
                  </a:cubicBezTo>
                  <a:cubicBezTo>
                    <a:pt x="32" y="64"/>
                    <a:pt x="32" y="65"/>
                    <a:pt x="32" y="67"/>
                  </a:cubicBezTo>
                  <a:cubicBezTo>
                    <a:pt x="32" y="69"/>
                    <a:pt x="34" y="70"/>
                    <a:pt x="34" y="71"/>
                  </a:cubicBezTo>
                  <a:cubicBezTo>
                    <a:pt x="33" y="71"/>
                    <a:pt x="33" y="71"/>
                    <a:pt x="33" y="71"/>
                  </a:cubicBezTo>
                  <a:cubicBezTo>
                    <a:pt x="35" y="72"/>
                    <a:pt x="36" y="71"/>
                    <a:pt x="38" y="71"/>
                  </a:cubicBezTo>
                  <a:cubicBezTo>
                    <a:pt x="39" y="72"/>
                    <a:pt x="39" y="73"/>
                    <a:pt x="40" y="74"/>
                  </a:cubicBezTo>
                  <a:cubicBezTo>
                    <a:pt x="41" y="74"/>
                    <a:pt x="42" y="74"/>
                    <a:pt x="43" y="75"/>
                  </a:cubicBezTo>
                  <a:cubicBezTo>
                    <a:pt x="47" y="77"/>
                    <a:pt x="48" y="81"/>
                    <a:pt x="48" y="85"/>
                  </a:cubicBezTo>
                  <a:cubicBezTo>
                    <a:pt x="49" y="86"/>
                    <a:pt x="50" y="86"/>
                    <a:pt x="52" y="86"/>
                  </a:cubicBezTo>
                  <a:close/>
                </a:path>
              </a:pathLst>
            </a:custGeom>
            <a:solidFill>
              <a:srgbClr val="CD4C78"/>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7" name="Freeform 38">
              <a:extLst>
                <a:ext uri="{FF2B5EF4-FFF2-40B4-BE49-F238E27FC236}">
                  <a16:creationId xmlns:a16="http://schemas.microsoft.com/office/drawing/2014/main" id="{54FAC06F-D1E1-72E2-A915-F317CDB259C6}"/>
                </a:ext>
              </a:extLst>
            </p:cNvPr>
            <p:cNvSpPr>
              <a:spLocks/>
            </p:cNvSpPr>
            <p:nvPr/>
          </p:nvSpPr>
          <p:spPr bwMode="auto">
            <a:xfrm>
              <a:off x="9994900" y="3571875"/>
              <a:ext cx="536575" cy="328612"/>
            </a:xfrm>
            <a:custGeom>
              <a:avLst/>
              <a:gdLst>
                <a:gd name="T0" fmla="*/ 121 w 141"/>
                <a:gd name="T1" fmla="*/ 80 h 86"/>
                <a:gd name="T2" fmla="*/ 130 w 141"/>
                <a:gd name="T3" fmla="*/ 79 h 86"/>
                <a:gd name="T4" fmla="*/ 136 w 141"/>
                <a:gd name="T5" fmla="*/ 71 h 86"/>
                <a:gd name="T6" fmla="*/ 140 w 141"/>
                <a:gd name="T7" fmla="*/ 60 h 86"/>
                <a:gd name="T8" fmla="*/ 138 w 141"/>
                <a:gd name="T9" fmla="*/ 53 h 86"/>
                <a:gd name="T10" fmla="*/ 136 w 141"/>
                <a:gd name="T11" fmla="*/ 47 h 86"/>
                <a:gd name="T12" fmla="*/ 130 w 141"/>
                <a:gd name="T13" fmla="*/ 44 h 86"/>
                <a:gd name="T14" fmla="*/ 132 w 141"/>
                <a:gd name="T15" fmla="*/ 35 h 86"/>
                <a:gd name="T16" fmla="*/ 134 w 141"/>
                <a:gd name="T17" fmla="*/ 29 h 86"/>
                <a:gd name="T18" fmla="*/ 129 w 141"/>
                <a:gd name="T19" fmla="*/ 22 h 86"/>
                <a:gd name="T20" fmla="*/ 121 w 141"/>
                <a:gd name="T21" fmla="*/ 19 h 86"/>
                <a:gd name="T22" fmla="*/ 113 w 141"/>
                <a:gd name="T23" fmla="*/ 18 h 86"/>
                <a:gd name="T24" fmla="*/ 105 w 141"/>
                <a:gd name="T25" fmla="*/ 17 h 86"/>
                <a:gd name="T26" fmla="*/ 99 w 141"/>
                <a:gd name="T27" fmla="*/ 10 h 86"/>
                <a:gd name="T28" fmla="*/ 94 w 141"/>
                <a:gd name="T29" fmla="*/ 7 h 86"/>
                <a:gd name="T30" fmla="*/ 89 w 141"/>
                <a:gd name="T31" fmla="*/ 4 h 86"/>
                <a:gd name="T32" fmla="*/ 85 w 141"/>
                <a:gd name="T33" fmla="*/ 1 h 86"/>
                <a:gd name="T34" fmla="*/ 84 w 141"/>
                <a:gd name="T35" fmla="*/ 3 h 86"/>
                <a:gd name="T36" fmla="*/ 77 w 141"/>
                <a:gd name="T37" fmla="*/ 2 h 86"/>
                <a:gd name="T38" fmla="*/ 70 w 141"/>
                <a:gd name="T39" fmla="*/ 5 h 86"/>
                <a:gd name="T40" fmla="*/ 66 w 141"/>
                <a:gd name="T41" fmla="*/ 13 h 86"/>
                <a:gd name="T42" fmla="*/ 64 w 141"/>
                <a:gd name="T43" fmla="*/ 35 h 86"/>
                <a:gd name="T44" fmla="*/ 51 w 141"/>
                <a:gd name="T45" fmla="*/ 39 h 86"/>
                <a:gd name="T46" fmla="*/ 44 w 141"/>
                <a:gd name="T47" fmla="*/ 30 h 86"/>
                <a:gd name="T48" fmla="*/ 34 w 141"/>
                <a:gd name="T49" fmla="*/ 18 h 86"/>
                <a:gd name="T50" fmla="*/ 32 w 141"/>
                <a:gd name="T51" fmla="*/ 12 h 86"/>
                <a:gd name="T52" fmla="*/ 21 w 141"/>
                <a:gd name="T53" fmla="*/ 17 h 86"/>
                <a:gd name="T54" fmla="*/ 11 w 141"/>
                <a:gd name="T55" fmla="*/ 25 h 86"/>
                <a:gd name="T56" fmla="*/ 8 w 141"/>
                <a:gd name="T57" fmla="*/ 40 h 86"/>
                <a:gd name="T58" fmla="*/ 2 w 141"/>
                <a:gd name="T59" fmla="*/ 49 h 86"/>
                <a:gd name="T60" fmla="*/ 2 w 141"/>
                <a:gd name="T61" fmla="*/ 58 h 86"/>
                <a:gd name="T62" fmla="*/ 0 w 141"/>
                <a:gd name="T63" fmla="*/ 66 h 86"/>
                <a:gd name="T64" fmla="*/ 7 w 141"/>
                <a:gd name="T65" fmla="*/ 67 h 86"/>
                <a:gd name="T66" fmla="*/ 24 w 141"/>
                <a:gd name="T67" fmla="*/ 60 h 86"/>
                <a:gd name="T68" fmla="*/ 33 w 141"/>
                <a:gd name="T69" fmla="*/ 62 h 86"/>
                <a:gd name="T70" fmla="*/ 43 w 141"/>
                <a:gd name="T71" fmla="*/ 63 h 86"/>
                <a:gd name="T72" fmla="*/ 51 w 141"/>
                <a:gd name="T73" fmla="*/ 63 h 86"/>
                <a:gd name="T74" fmla="*/ 58 w 141"/>
                <a:gd name="T75" fmla="*/ 63 h 86"/>
                <a:gd name="T76" fmla="*/ 65 w 141"/>
                <a:gd name="T77" fmla="*/ 65 h 86"/>
                <a:gd name="T78" fmla="*/ 75 w 141"/>
                <a:gd name="T79" fmla="*/ 60 h 86"/>
                <a:gd name="T80" fmla="*/ 80 w 141"/>
                <a:gd name="T81" fmla="*/ 65 h 86"/>
                <a:gd name="T82" fmla="*/ 95 w 141"/>
                <a:gd name="T83" fmla="*/ 73 h 86"/>
                <a:gd name="T84" fmla="*/ 102 w 141"/>
                <a:gd name="T85" fmla="*/ 81 h 86"/>
                <a:gd name="T86" fmla="*/ 110 w 141"/>
                <a:gd name="T8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 h="86">
                  <a:moveTo>
                    <a:pt x="117" y="81"/>
                  </a:moveTo>
                  <a:cubicBezTo>
                    <a:pt x="118" y="80"/>
                    <a:pt x="119" y="80"/>
                    <a:pt x="121" y="80"/>
                  </a:cubicBezTo>
                  <a:cubicBezTo>
                    <a:pt x="122" y="81"/>
                    <a:pt x="124" y="82"/>
                    <a:pt x="124" y="80"/>
                  </a:cubicBezTo>
                  <a:cubicBezTo>
                    <a:pt x="127" y="80"/>
                    <a:pt x="129" y="84"/>
                    <a:pt x="130" y="79"/>
                  </a:cubicBezTo>
                  <a:cubicBezTo>
                    <a:pt x="131" y="77"/>
                    <a:pt x="131" y="76"/>
                    <a:pt x="133" y="75"/>
                  </a:cubicBezTo>
                  <a:cubicBezTo>
                    <a:pt x="134" y="74"/>
                    <a:pt x="135" y="72"/>
                    <a:pt x="136" y="71"/>
                  </a:cubicBezTo>
                  <a:cubicBezTo>
                    <a:pt x="139" y="69"/>
                    <a:pt x="141" y="70"/>
                    <a:pt x="141" y="65"/>
                  </a:cubicBezTo>
                  <a:cubicBezTo>
                    <a:pt x="141" y="64"/>
                    <a:pt x="141" y="62"/>
                    <a:pt x="140" y="60"/>
                  </a:cubicBezTo>
                  <a:cubicBezTo>
                    <a:pt x="140" y="58"/>
                    <a:pt x="140" y="56"/>
                    <a:pt x="139" y="54"/>
                  </a:cubicBezTo>
                  <a:cubicBezTo>
                    <a:pt x="138" y="54"/>
                    <a:pt x="138" y="54"/>
                    <a:pt x="138" y="53"/>
                  </a:cubicBezTo>
                  <a:cubicBezTo>
                    <a:pt x="137" y="52"/>
                    <a:pt x="138" y="51"/>
                    <a:pt x="137" y="49"/>
                  </a:cubicBezTo>
                  <a:cubicBezTo>
                    <a:pt x="135" y="48"/>
                    <a:pt x="136" y="49"/>
                    <a:pt x="136" y="47"/>
                  </a:cubicBezTo>
                  <a:cubicBezTo>
                    <a:pt x="135" y="46"/>
                    <a:pt x="135" y="44"/>
                    <a:pt x="134" y="44"/>
                  </a:cubicBezTo>
                  <a:cubicBezTo>
                    <a:pt x="133" y="43"/>
                    <a:pt x="131" y="45"/>
                    <a:pt x="130" y="44"/>
                  </a:cubicBezTo>
                  <a:cubicBezTo>
                    <a:pt x="131" y="42"/>
                    <a:pt x="132" y="41"/>
                    <a:pt x="132" y="40"/>
                  </a:cubicBezTo>
                  <a:cubicBezTo>
                    <a:pt x="133" y="38"/>
                    <a:pt x="132" y="37"/>
                    <a:pt x="132" y="35"/>
                  </a:cubicBezTo>
                  <a:cubicBezTo>
                    <a:pt x="132" y="34"/>
                    <a:pt x="133" y="34"/>
                    <a:pt x="134" y="33"/>
                  </a:cubicBezTo>
                  <a:cubicBezTo>
                    <a:pt x="135" y="32"/>
                    <a:pt x="135" y="30"/>
                    <a:pt x="134" y="29"/>
                  </a:cubicBezTo>
                  <a:cubicBezTo>
                    <a:pt x="134" y="27"/>
                    <a:pt x="132" y="26"/>
                    <a:pt x="131" y="25"/>
                  </a:cubicBezTo>
                  <a:cubicBezTo>
                    <a:pt x="129" y="24"/>
                    <a:pt x="129" y="24"/>
                    <a:pt x="129" y="22"/>
                  </a:cubicBezTo>
                  <a:cubicBezTo>
                    <a:pt x="128" y="21"/>
                    <a:pt x="128" y="20"/>
                    <a:pt x="126" y="20"/>
                  </a:cubicBezTo>
                  <a:cubicBezTo>
                    <a:pt x="124" y="19"/>
                    <a:pt x="123" y="20"/>
                    <a:pt x="121" y="19"/>
                  </a:cubicBezTo>
                  <a:cubicBezTo>
                    <a:pt x="120" y="19"/>
                    <a:pt x="119" y="18"/>
                    <a:pt x="118" y="17"/>
                  </a:cubicBezTo>
                  <a:cubicBezTo>
                    <a:pt x="116" y="16"/>
                    <a:pt x="115" y="17"/>
                    <a:pt x="113" y="18"/>
                  </a:cubicBezTo>
                  <a:cubicBezTo>
                    <a:pt x="113" y="19"/>
                    <a:pt x="110" y="20"/>
                    <a:pt x="109" y="20"/>
                  </a:cubicBezTo>
                  <a:cubicBezTo>
                    <a:pt x="108" y="20"/>
                    <a:pt x="106" y="18"/>
                    <a:pt x="105" y="17"/>
                  </a:cubicBezTo>
                  <a:cubicBezTo>
                    <a:pt x="103" y="16"/>
                    <a:pt x="103" y="15"/>
                    <a:pt x="102" y="13"/>
                  </a:cubicBezTo>
                  <a:cubicBezTo>
                    <a:pt x="101" y="12"/>
                    <a:pt x="100" y="12"/>
                    <a:pt x="99" y="10"/>
                  </a:cubicBezTo>
                  <a:cubicBezTo>
                    <a:pt x="98" y="8"/>
                    <a:pt x="99" y="8"/>
                    <a:pt x="96" y="8"/>
                  </a:cubicBezTo>
                  <a:cubicBezTo>
                    <a:pt x="95" y="8"/>
                    <a:pt x="95" y="8"/>
                    <a:pt x="94" y="7"/>
                  </a:cubicBezTo>
                  <a:cubicBezTo>
                    <a:pt x="93" y="7"/>
                    <a:pt x="93" y="6"/>
                    <a:pt x="93" y="5"/>
                  </a:cubicBezTo>
                  <a:cubicBezTo>
                    <a:pt x="92" y="7"/>
                    <a:pt x="89" y="4"/>
                    <a:pt x="89" y="4"/>
                  </a:cubicBezTo>
                  <a:cubicBezTo>
                    <a:pt x="88" y="3"/>
                    <a:pt x="88" y="2"/>
                    <a:pt x="87" y="1"/>
                  </a:cubicBezTo>
                  <a:cubicBezTo>
                    <a:pt x="86" y="1"/>
                    <a:pt x="86" y="1"/>
                    <a:pt x="85" y="1"/>
                  </a:cubicBezTo>
                  <a:cubicBezTo>
                    <a:pt x="85" y="1"/>
                    <a:pt x="85" y="0"/>
                    <a:pt x="85" y="0"/>
                  </a:cubicBezTo>
                  <a:cubicBezTo>
                    <a:pt x="84" y="1"/>
                    <a:pt x="85" y="2"/>
                    <a:pt x="84" y="3"/>
                  </a:cubicBezTo>
                  <a:cubicBezTo>
                    <a:pt x="82" y="4"/>
                    <a:pt x="82" y="1"/>
                    <a:pt x="81" y="0"/>
                  </a:cubicBezTo>
                  <a:cubicBezTo>
                    <a:pt x="80" y="0"/>
                    <a:pt x="79" y="2"/>
                    <a:pt x="77" y="2"/>
                  </a:cubicBezTo>
                  <a:cubicBezTo>
                    <a:pt x="76" y="3"/>
                    <a:pt x="75" y="3"/>
                    <a:pt x="73" y="4"/>
                  </a:cubicBezTo>
                  <a:cubicBezTo>
                    <a:pt x="73" y="4"/>
                    <a:pt x="71" y="4"/>
                    <a:pt x="70" y="5"/>
                  </a:cubicBezTo>
                  <a:cubicBezTo>
                    <a:pt x="68" y="6"/>
                    <a:pt x="68" y="7"/>
                    <a:pt x="65" y="7"/>
                  </a:cubicBezTo>
                  <a:cubicBezTo>
                    <a:pt x="64" y="9"/>
                    <a:pt x="65" y="12"/>
                    <a:pt x="66" y="13"/>
                  </a:cubicBezTo>
                  <a:cubicBezTo>
                    <a:pt x="66" y="15"/>
                    <a:pt x="66" y="18"/>
                    <a:pt x="66" y="21"/>
                  </a:cubicBezTo>
                  <a:cubicBezTo>
                    <a:pt x="67" y="26"/>
                    <a:pt x="68" y="31"/>
                    <a:pt x="64" y="35"/>
                  </a:cubicBezTo>
                  <a:cubicBezTo>
                    <a:pt x="62" y="37"/>
                    <a:pt x="59" y="38"/>
                    <a:pt x="57" y="38"/>
                  </a:cubicBezTo>
                  <a:cubicBezTo>
                    <a:pt x="55" y="39"/>
                    <a:pt x="53" y="41"/>
                    <a:pt x="51" y="39"/>
                  </a:cubicBezTo>
                  <a:cubicBezTo>
                    <a:pt x="49" y="38"/>
                    <a:pt x="48" y="37"/>
                    <a:pt x="46" y="36"/>
                  </a:cubicBezTo>
                  <a:cubicBezTo>
                    <a:pt x="44" y="35"/>
                    <a:pt x="45" y="32"/>
                    <a:pt x="44" y="30"/>
                  </a:cubicBezTo>
                  <a:cubicBezTo>
                    <a:pt x="43" y="27"/>
                    <a:pt x="42" y="26"/>
                    <a:pt x="40" y="24"/>
                  </a:cubicBezTo>
                  <a:cubicBezTo>
                    <a:pt x="38" y="22"/>
                    <a:pt x="36" y="20"/>
                    <a:pt x="34" y="18"/>
                  </a:cubicBezTo>
                  <a:cubicBezTo>
                    <a:pt x="33" y="17"/>
                    <a:pt x="32" y="17"/>
                    <a:pt x="32" y="16"/>
                  </a:cubicBezTo>
                  <a:cubicBezTo>
                    <a:pt x="31" y="15"/>
                    <a:pt x="32" y="13"/>
                    <a:pt x="32" y="12"/>
                  </a:cubicBezTo>
                  <a:cubicBezTo>
                    <a:pt x="31" y="10"/>
                    <a:pt x="29" y="13"/>
                    <a:pt x="27" y="14"/>
                  </a:cubicBezTo>
                  <a:cubicBezTo>
                    <a:pt x="25" y="15"/>
                    <a:pt x="23" y="16"/>
                    <a:pt x="21" y="17"/>
                  </a:cubicBezTo>
                  <a:cubicBezTo>
                    <a:pt x="17" y="18"/>
                    <a:pt x="16" y="17"/>
                    <a:pt x="13" y="20"/>
                  </a:cubicBezTo>
                  <a:cubicBezTo>
                    <a:pt x="12" y="21"/>
                    <a:pt x="11" y="23"/>
                    <a:pt x="11" y="25"/>
                  </a:cubicBezTo>
                  <a:cubicBezTo>
                    <a:pt x="10" y="27"/>
                    <a:pt x="8" y="29"/>
                    <a:pt x="8" y="31"/>
                  </a:cubicBezTo>
                  <a:cubicBezTo>
                    <a:pt x="8" y="34"/>
                    <a:pt x="9" y="37"/>
                    <a:pt x="8" y="40"/>
                  </a:cubicBezTo>
                  <a:cubicBezTo>
                    <a:pt x="6" y="42"/>
                    <a:pt x="3" y="42"/>
                    <a:pt x="2" y="45"/>
                  </a:cubicBezTo>
                  <a:cubicBezTo>
                    <a:pt x="1" y="46"/>
                    <a:pt x="2" y="48"/>
                    <a:pt x="2" y="49"/>
                  </a:cubicBezTo>
                  <a:cubicBezTo>
                    <a:pt x="2" y="51"/>
                    <a:pt x="1" y="53"/>
                    <a:pt x="1" y="54"/>
                  </a:cubicBezTo>
                  <a:cubicBezTo>
                    <a:pt x="1" y="56"/>
                    <a:pt x="2" y="57"/>
                    <a:pt x="2" y="58"/>
                  </a:cubicBezTo>
                  <a:cubicBezTo>
                    <a:pt x="2" y="61"/>
                    <a:pt x="2" y="60"/>
                    <a:pt x="0" y="60"/>
                  </a:cubicBezTo>
                  <a:cubicBezTo>
                    <a:pt x="0" y="62"/>
                    <a:pt x="0" y="64"/>
                    <a:pt x="0" y="66"/>
                  </a:cubicBezTo>
                  <a:cubicBezTo>
                    <a:pt x="0" y="68"/>
                    <a:pt x="2" y="69"/>
                    <a:pt x="2" y="71"/>
                  </a:cubicBezTo>
                  <a:cubicBezTo>
                    <a:pt x="5" y="72"/>
                    <a:pt x="5" y="68"/>
                    <a:pt x="7" y="67"/>
                  </a:cubicBezTo>
                  <a:cubicBezTo>
                    <a:pt x="10" y="65"/>
                    <a:pt x="12" y="64"/>
                    <a:pt x="16" y="63"/>
                  </a:cubicBezTo>
                  <a:cubicBezTo>
                    <a:pt x="19" y="62"/>
                    <a:pt x="21" y="60"/>
                    <a:pt x="24" y="60"/>
                  </a:cubicBezTo>
                  <a:cubicBezTo>
                    <a:pt x="26" y="60"/>
                    <a:pt x="28" y="60"/>
                    <a:pt x="30" y="60"/>
                  </a:cubicBezTo>
                  <a:cubicBezTo>
                    <a:pt x="31" y="60"/>
                    <a:pt x="32" y="62"/>
                    <a:pt x="33" y="62"/>
                  </a:cubicBezTo>
                  <a:cubicBezTo>
                    <a:pt x="36" y="63"/>
                    <a:pt x="37" y="59"/>
                    <a:pt x="39" y="61"/>
                  </a:cubicBezTo>
                  <a:cubicBezTo>
                    <a:pt x="41" y="62"/>
                    <a:pt x="41" y="64"/>
                    <a:pt x="43" y="63"/>
                  </a:cubicBezTo>
                  <a:cubicBezTo>
                    <a:pt x="45" y="62"/>
                    <a:pt x="45" y="61"/>
                    <a:pt x="48" y="62"/>
                  </a:cubicBezTo>
                  <a:cubicBezTo>
                    <a:pt x="49" y="63"/>
                    <a:pt x="49" y="64"/>
                    <a:pt x="51" y="63"/>
                  </a:cubicBezTo>
                  <a:cubicBezTo>
                    <a:pt x="52" y="63"/>
                    <a:pt x="53" y="61"/>
                    <a:pt x="53" y="63"/>
                  </a:cubicBezTo>
                  <a:cubicBezTo>
                    <a:pt x="55" y="64"/>
                    <a:pt x="56" y="63"/>
                    <a:pt x="58" y="63"/>
                  </a:cubicBezTo>
                  <a:cubicBezTo>
                    <a:pt x="59" y="63"/>
                    <a:pt x="60" y="64"/>
                    <a:pt x="61" y="65"/>
                  </a:cubicBezTo>
                  <a:cubicBezTo>
                    <a:pt x="63" y="66"/>
                    <a:pt x="63" y="66"/>
                    <a:pt x="65" y="65"/>
                  </a:cubicBezTo>
                  <a:cubicBezTo>
                    <a:pt x="66" y="65"/>
                    <a:pt x="67" y="65"/>
                    <a:pt x="68" y="65"/>
                  </a:cubicBezTo>
                  <a:cubicBezTo>
                    <a:pt x="71" y="64"/>
                    <a:pt x="73" y="61"/>
                    <a:pt x="75" y="60"/>
                  </a:cubicBezTo>
                  <a:cubicBezTo>
                    <a:pt x="77" y="59"/>
                    <a:pt x="76" y="60"/>
                    <a:pt x="77" y="61"/>
                  </a:cubicBezTo>
                  <a:cubicBezTo>
                    <a:pt x="78" y="63"/>
                    <a:pt x="79" y="64"/>
                    <a:pt x="80" y="65"/>
                  </a:cubicBezTo>
                  <a:cubicBezTo>
                    <a:pt x="82" y="68"/>
                    <a:pt x="85" y="68"/>
                    <a:pt x="88" y="68"/>
                  </a:cubicBezTo>
                  <a:cubicBezTo>
                    <a:pt x="92" y="69"/>
                    <a:pt x="93" y="71"/>
                    <a:pt x="95" y="73"/>
                  </a:cubicBezTo>
                  <a:cubicBezTo>
                    <a:pt x="96" y="74"/>
                    <a:pt x="98" y="75"/>
                    <a:pt x="99" y="76"/>
                  </a:cubicBezTo>
                  <a:cubicBezTo>
                    <a:pt x="101" y="78"/>
                    <a:pt x="101" y="79"/>
                    <a:pt x="102" y="81"/>
                  </a:cubicBezTo>
                  <a:cubicBezTo>
                    <a:pt x="103" y="82"/>
                    <a:pt x="104" y="83"/>
                    <a:pt x="106" y="84"/>
                  </a:cubicBezTo>
                  <a:cubicBezTo>
                    <a:pt x="107" y="85"/>
                    <a:pt x="109" y="85"/>
                    <a:pt x="110" y="86"/>
                  </a:cubicBezTo>
                  <a:cubicBezTo>
                    <a:pt x="113" y="85"/>
                    <a:pt x="115" y="84"/>
                    <a:pt x="117" y="81"/>
                  </a:cubicBezTo>
                  <a:close/>
                </a:path>
              </a:pathLst>
            </a:custGeom>
            <a:solidFill>
              <a:srgbClr val="9B1D98"/>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8" name="Freeform 39">
              <a:extLst>
                <a:ext uri="{FF2B5EF4-FFF2-40B4-BE49-F238E27FC236}">
                  <a16:creationId xmlns:a16="http://schemas.microsoft.com/office/drawing/2014/main" id="{F9980AAC-ADAB-D730-CD6E-5DE8AE76D213}"/>
                </a:ext>
              </a:extLst>
            </p:cNvPr>
            <p:cNvSpPr>
              <a:spLocks noEditPoints="1"/>
            </p:cNvSpPr>
            <p:nvPr/>
          </p:nvSpPr>
          <p:spPr bwMode="auto">
            <a:xfrm>
              <a:off x="8924925" y="4929188"/>
              <a:ext cx="887413" cy="1047750"/>
            </a:xfrm>
            <a:custGeom>
              <a:avLst/>
              <a:gdLst>
                <a:gd name="T0" fmla="*/ 168 w 233"/>
                <a:gd name="T1" fmla="*/ 261 h 275"/>
                <a:gd name="T2" fmla="*/ 157 w 233"/>
                <a:gd name="T3" fmla="*/ 273 h 275"/>
                <a:gd name="T4" fmla="*/ 114 w 233"/>
                <a:gd name="T5" fmla="*/ 245 h 275"/>
                <a:gd name="T6" fmla="*/ 131 w 233"/>
                <a:gd name="T7" fmla="*/ 236 h 275"/>
                <a:gd name="T8" fmla="*/ 148 w 233"/>
                <a:gd name="T9" fmla="*/ 240 h 275"/>
                <a:gd name="T10" fmla="*/ 168 w 233"/>
                <a:gd name="T11" fmla="*/ 237 h 275"/>
                <a:gd name="T12" fmla="*/ 173 w 233"/>
                <a:gd name="T13" fmla="*/ 240 h 275"/>
                <a:gd name="T14" fmla="*/ 133 w 233"/>
                <a:gd name="T15" fmla="*/ 23 h 275"/>
                <a:gd name="T16" fmla="*/ 113 w 233"/>
                <a:gd name="T17" fmla="*/ 10 h 275"/>
                <a:gd name="T18" fmla="*/ 103 w 233"/>
                <a:gd name="T19" fmla="*/ 2 h 275"/>
                <a:gd name="T20" fmla="*/ 76 w 233"/>
                <a:gd name="T21" fmla="*/ 6 h 275"/>
                <a:gd name="T22" fmla="*/ 67 w 233"/>
                <a:gd name="T23" fmla="*/ 13 h 275"/>
                <a:gd name="T24" fmla="*/ 66 w 233"/>
                <a:gd name="T25" fmla="*/ 22 h 275"/>
                <a:gd name="T26" fmla="*/ 49 w 233"/>
                <a:gd name="T27" fmla="*/ 25 h 275"/>
                <a:gd name="T28" fmla="*/ 43 w 233"/>
                <a:gd name="T29" fmla="*/ 30 h 275"/>
                <a:gd name="T30" fmla="*/ 33 w 233"/>
                <a:gd name="T31" fmla="*/ 18 h 275"/>
                <a:gd name="T32" fmla="*/ 24 w 233"/>
                <a:gd name="T33" fmla="*/ 31 h 275"/>
                <a:gd name="T34" fmla="*/ 6 w 233"/>
                <a:gd name="T35" fmla="*/ 40 h 275"/>
                <a:gd name="T36" fmla="*/ 8 w 233"/>
                <a:gd name="T37" fmla="*/ 52 h 275"/>
                <a:gd name="T38" fmla="*/ 2 w 233"/>
                <a:gd name="T39" fmla="*/ 58 h 275"/>
                <a:gd name="T40" fmla="*/ 9 w 233"/>
                <a:gd name="T41" fmla="*/ 67 h 275"/>
                <a:gd name="T42" fmla="*/ 6 w 233"/>
                <a:gd name="T43" fmla="*/ 74 h 275"/>
                <a:gd name="T44" fmla="*/ 19 w 233"/>
                <a:gd name="T45" fmla="*/ 81 h 275"/>
                <a:gd name="T46" fmla="*/ 18 w 233"/>
                <a:gd name="T47" fmla="*/ 88 h 275"/>
                <a:gd name="T48" fmla="*/ 37 w 233"/>
                <a:gd name="T49" fmla="*/ 77 h 275"/>
                <a:gd name="T50" fmla="*/ 62 w 233"/>
                <a:gd name="T51" fmla="*/ 84 h 275"/>
                <a:gd name="T52" fmla="*/ 76 w 233"/>
                <a:gd name="T53" fmla="*/ 112 h 275"/>
                <a:gd name="T54" fmla="*/ 89 w 233"/>
                <a:gd name="T55" fmla="*/ 128 h 275"/>
                <a:gd name="T56" fmla="*/ 111 w 233"/>
                <a:gd name="T57" fmla="*/ 147 h 275"/>
                <a:gd name="T58" fmla="*/ 127 w 233"/>
                <a:gd name="T59" fmla="*/ 159 h 275"/>
                <a:gd name="T60" fmla="*/ 151 w 233"/>
                <a:gd name="T61" fmla="*/ 170 h 275"/>
                <a:gd name="T62" fmla="*/ 174 w 233"/>
                <a:gd name="T63" fmla="*/ 190 h 275"/>
                <a:gd name="T64" fmla="*/ 182 w 233"/>
                <a:gd name="T65" fmla="*/ 224 h 275"/>
                <a:gd name="T66" fmla="*/ 178 w 233"/>
                <a:gd name="T67" fmla="*/ 242 h 275"/>
                <a:gd name="T68" fmla="*/ 195 w 233"/>
                <a:gd name="T69" fmla="*/ 227 h 275"/>
                <a:gd name="T70" fmla="*/ 203 w 233"/>
                <a:gd name="T71" fmla="*/ 205 h 275"/>
                <a:gd name="T72" fmla="*/ 197 w 233"/>
                <a:gd name="T73" fmla="*/ 188 h 275"/>
                <a:gd name="T74" fmla="*/ 208 w 233"/>
                <a:gd name="T75" fmla="*/ 180 h 275"/>
                <a:gd name="T76" fmla="*/ 225 w 233"/>
                <a:gd name="T77" fmla="*/ 194 h 275"/>
                <a:gd name="T78" fmla="*/ 219 w 233"/>
                <a:gd name="T79" fmla="*/ 173 h 275"/>
                <a:gd name="T80" fmla="*/ 184 w 233"/>
                <a:gd name="T81" fmla="*/ 154 h 275"/>
                <a:gd name="T82" fmla="*/ 172 w 233"/>
                <a:gd name="T83" fmla="*/ 142 h 275"/>
                <a:gd name="T84" fmla="*/ 142 w 233"/>
                <a:gd name="T85" fmla="*/ 114 h 275"/>
                <a:gd name="T86" fmla="*/ 116 w 233"/>
                <a:gd name="T87" fmla="*/ 84 h 275"/>
                <a:gd name="T88" fmla="*/ 114 w 233"/>
                <a:gd name="T89" fmla="*/ 63 h 275"/>
                <a:gd name="T90" fmla="*/ 109 w 233"/>
                <a:gd name="T91" fmla="*/ 50 h 275"/>
                <a:gd name="T92" fmla="*/ 126 w 233"/>
                <a:gd name="T93" fmla="*/ 41 h 275"/>
                <a:gd name="T94" fmla="*/ 61 w 233"/>
                <a:gd name="T95" fmla="*/ 173 h 275"/>
                <a:gd name="T96" fmla="*/ 56 w 233"/>
                <a:gd name="T97" fmla="*/ 159 h 275"/>
                <a:gd name="T98" fmla="*/ 41 w 233"/>
                <a:gd name="T99" fmla="*/ 167 h 275"/>
                <a:gd name="T100" fmla="*/ 31 w 233"/>
                <a:gd name="T101" fmla="*/ 176 h 275"/>
                <a:gd name="T102" fmla="*/ 36 w 233"/>
                <a:gd name="T103" fmla="*/ 194 h 275"/>
                <a:gd name="T104" fmla="*/ 36 w 233"/>
                <a:gd name="T105" fmla="*/ 202 h 275"/>
                <a:gd name="T106" fmla="*/ 43 w 233"/>
                <a:gd name="T107" fmla="*/ 219 h 275"/>
                <a:gd name="T108" fmla="*/ 58 w 233"/>
                <a:gd name="T109" fmla="*/ 211 h 275"/>
                <a:gd name="T110" fmla="*/ 61 w 233"/>
                <a:gd name="T111" fmla="*/ 17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3" h="275">
                  <a:moveTo>
                    <a:pt x="173" y="240"/>
                  </a:moveTo>
                  <a:cubicBezTo>
                    <a:pt x="173" y="243"/>
                    <a:pt x="170" y="245"/>
                    <a:pt x="168" y="248"/>
                  </a:cubicBezTo>
                  <a:cubicBezTo>
                    <a:pt x="167" y="251"/>
                    <a:pt x="166" y="255"/>
                    <a:pt x="166" y="258"/>
                  </a:cubicBezTo>
                  <a:cubicBezTo>
                    <a:pt x="167" y="259"/>
                    <a:pt x="168" y="259"/>
                    <a:pt x="168" y="259"/>
                  </a:cubicBezTo>
                  <a:cubicBezTo>
                    <a:pt x="169" y="260"/>
                    <a:pt x="168" y="260"/>
                    <a:pt x="168" y="261"/>
                  </a:cubicBezTo>
                  <a:cubicBezTo>
                    <a:pt x="169" y="263"/>
                    <a:pt x="170" y="264"/>
                    <a:pt x="171" y="265"/>
                  </a:cubicBezTo>
                  <a:cubicBezTo>
                    <a:pt x="169" y="267"/>
                    <a:pt x="168" y="268"/>
                    <a:pt x="167" y="269"/>
                  </a:cubicBezTo>
                  <a:cubicBezTo>
                    <a:pt x="167" y="270"/>
                    <a:pt x="167" y="274"/>
                    <a:pt x="166" y="274"/>
                  </a:cubicBezTo>
                  <a:cubicBezTo>
                    <a:pt x="165" y="275"/>
                    <a:pt x="163" y="273"/>
                    <a:pt x="162" y="273"/>
                  </a:cubicBezTo>
                  <a:cubicBezTo>
                    <a:pt x="161" y="272"/>
                    <a:pt x="159" y="273"/>
                    <a:pt x="157" y="273"/>
                  </a:cubicBezTo>
                  <a:cubicBezTo>
                    <a:pt x="153" y="271"/>
                    <a:pt x="153" y="268"/>
                    <a:pt x="150" y="266"/>
                  </a:cubicBezTo>
                  <a:cubicBezTo>
                    <a:pt x="147" y="264"/>
                    <a:pt x="143" y="263"/>
                    <a:pt x="140" y="262"/>
                  </a:cubicBezTo>
                  <a:cubicBezTo>
                    <a:pt x="136" y="260"/>
                    <a:pt x="132" y="258"/>
                    <a:pt x="129" y="255"/>
                  </a:cubicBezTo>
                  <a:cubicBezTo>
                    <a:pt x="126" y="253"/>
                    <a:pt x="122" y="253"/>
                    <a:pt x="119" y="251"/>
                  </a:cubicBezTo>
                  <a:cubicBezTo>
                    <a:pt x="116" y="250"/>
                    <a:pt x="114" y="249"/>
                    <a:pt x="114" y="245"/>
                  </a:cubicBezTo>
                  <a:cubicBezTo>
                    <a:pt x="114" y="244"/>
                    <a:pt x="115" y="242"/>
                    <a:pt x="116" y="241"/>
                  </a:cubicBezTo>
                  <a:cubicBezTo>
                    <a:pt x="117" y="240"/>
                    <a:pt x="118" y="240"/>
                    <a:pt x="118" y="239"/>
                  </a:cubicBezTo>
                  <a:cubicBezTo>
                    <a:pt x="119" y="239"/>
                    <a:pt x="119" y="238"/>
                    <a:pt x="120" y="237"/>
                  </a:cubicBezTo>
                  <a:cubicBezTo>
                    <a:pt x="122" y="239"/>
                    <a:pt x="122" y="242"/>
                    <a:pt x="125" y="240"/>
                  </a:cubicBezTo>
                  <a:cubicBezTo>
                    <a:pt x="127" y="239"/>
                    <a:pt x="128" y="234"/>
                    <a:pt x="131" y="236"/>
                  </a:cubicBezTo>
                  <a:cubicBezTo>
                    <a:pt x="132" y="236"/>
                    <a:pt x="132" y="238"/>
                    <a:pt x="133" y="238"/>
                  </a:cubicBezTo>
                  <a:cubicBezTo>
                    <a:pt x="134" y="239"/>
                    <a:pt x="135" y="239"/>
                    <a:pt x="136" y="240"/>
                  </a:cubicBezTo>
                  <a:cubicBezTo>
                    <a:pt x="137" y="241"/>
                    <a:pt x="137" y="242"/>
                    <a:pt x="139" y="242"/>
                  </a:cubicBezTo>
                  <a:cubicBezTo>
                    <a:pt x="141" y="242"/>
                    <a:pt x="142" y="242"/>
                    <a:pt x="144" y="241"/>
                  </a:cubicBezTo>
                  <a:cubicBezTo>
                    <a:pt x="145" y="241"/>
                    <a:pt x="146" y="240"/>
                    <a:pt x="148" y="240"/>
                  </a:cubicBezTo>
                  <a:cubicBezTo>
                    <a:pt x="149" y="241"/>
                    <a:pt x="151" y="242"/>
                    <a:pt x="152" y="241"/>
                  </a:cubicBezTo>
                  <a:cubicBezTo>
                    <a:pt x="154" y="241"/>
                    <a:pt x="155" y="240"/>
                    <a:pt x="156" y="239"/>
                  </a:cubicBezTo>
                  <a:cubicBezTo>
                    <a:pt x="158" y="239"/>
                    <a:pt x="159" y="238"/>
                    <a:pt x="161" y="238"/>
                  </a:cubicBezTo>
                  <a:cubicBezTo>
                    <a:pt x="163" y="237"/>
                    <a:pt x="164" y="238"/>
                    <a:pt x="166" y="238"/>
                  </a:cubicBezTo>
                  <a:cubicBezTo>
                    <a:pt x="168" y="238"/>
                    <a:pt x="168" y="237"/>
                    <a:pt x="168" y="237"/>
                  </a:cubicBezTo>
                  <a:cubicBezTo>
                    <a:pt x="169" y="236"/>
                    <a:pt x="169" y="236"/>
                    <a:pt x="169" y="235"/>
                  </a:cubicBezTo>
                  <a:cubicBezTo>
                    <a:pt x="170" y="235"/>
                    <a:pt x="170" y="236"/>
                    <a:pt x="170" y="236"/>
                  </a:cubicBezTo>
                  <a:cubicBezTo>
                    <a:pt x="171" y="236"/>
                    <a:pt x="171" y="236"/>
                    <a:pt x="172" y="236"/>
                  </a:cubicBezTo>
                  <a:cubicBezTo>
                    <a:pt x="173" y="236"/>
                    <a:pt x="173" y="235"/>
                    <a:pt x="174" y="235"/>
                  </a:cubicBezTo>
                  <a:cubicBezTo>
                    <a:pt x="175" y="237"/>
                    <a:pt x="174" y="240"/>
                    <a:pt x="173" y="240"/>
                  </a:cubicBezTo>
                  <a:cubicBezTo>
                    <a:pt x="173" y="242"/>
                    <a:pt x="174" y="240"/>
                    <a:pt x="173" y="240"/>
                  </a:cubicBezTo>
                  <a:close/>
                  <a:moveTo>
                    <a:pt x="137" y="32"/>
                  </a:moveTo>
                  <a:cubicBezTo>
                    <a:pt x="137" y="31"/>
                    <a:pt x="135" y="31"/>
                    <a:pt x="135" y="30"/>
                  </a:cubicBezTo>
                  <a:cubicBezTo>
                    <a:pt x="135" y="28"/>
                    <a:pt x="137" y="28"/>
                    <a:pt x="138" y="27"/>
                  </a:cubicBezTo>
                  <a:cubicBezTo>
                    <a:pt x="139" y="24"/>
                    <a:pt x="134" y="25"/>
                    <a:pt x="133" y="23"/>
                  </a:cubicBezTo>
                  <a:cubicBezTo>
                    <a:pt x="131" y="20"/>
                    <a:pt x="144" y="17"/>
                    <a:pt x="136" y="15"/>
                  </a:cubicBezTo>
                  <a:cubicBezTo>
                    <a:pt x="133" y="15"/>
                    <a:pt x="130" y="14"/>
                    <a:pt x="127" y="14"/>
                  </a:cubicBezTo>
                  <a:cubicBezTo>
                    <a:pt x="125" y="14"/>
                    <a:pt x="124" y="13"/>
                    <a:pt x="123" y="13"/>
                  </a:cubicBezTo>
                  <a:cubicBezTo>
                    <a:pt x="121" y="12"/>
                    <a:pt x="119" y="12"/>
                    <a:pt x="117" y="12"/>
                  </a:cubicBezTo>
                  <a:cubicBezTo>
                    <a:pt x="116" y="12"/>
                    <a:pt x="115" y="11"/>
                    <a:pt x="113" y="10"/>
                  </a:cubicBezTo>
                  <a:cubicBezTo>
                    <a:pt x="113" y="9"/>
                    <a:pt x="112" y="9"/>
                    <a:pt x="111" y="9"/>
                  </a:cubicBezTo>
                  <a:cubicBezTo>
                    <a:pt x="111" y="8"/>
                    <a:pt x="111" y="7"/>
                    <a:pt x="110" y="6"/>
                  </a:cubicBezTo>
                  <a:cubicBezTo>
                    <a:pt x="110" y="5"/>
                    <a:pt x="108" y="5"/>
                    <a:pt x="108" y="4"/>
                  </a:cubicBezTo>
                  <a:cubicBezTo>
                    <a:pt x="107" y="2"/>
                    <a:pt x="109" y="1"/>
                    <a:pt x="109" y="0"/>
                  </a:cubicBezTo>
                  <a:cubicBezTo>
                    <a:pt x="107" y="0"/>
                    <a:pt x="105" y="2"/>
                    <a:pt x="103" y="2"/>
                  </a:cubicBezTo>
                  <a:cubicBezTo>
                    <a:pt x="100" y="3"/>
                    <a:pt x="98" y="2"/>
                    <a:pt x="96" y="3"/>
                  </a:cubicBezTo>
                  <a:cubicBezTo>
                    <a:pt x="94" y="3"/>
                    <a:pt x="91" y="2"/>
                    <a:pt x="90" y="3"/>
                  </a:cubicBezTo>
                  <a:cubicBezTo>
                    <a:pt x="88" y="4"/>
                    <a:pt x="87" y="6"/>
                    <a:pt x="87" y="8"/>
                  </a:cubicBezTo>
                  <a:cubicBezTo>
                    <a:pt x="85" y="10"/>
                    <a:pt x="83" y="8"/>
                    <a:pt x="81" y="7"/>
                  </a:cubicBezTo>
                  <a:cubicBezTo>
                    <a:pt x="79" y="5"/>
                    <a:pt x="78" y="5"/>
                    <a:pt x="76" y="6"/>
                  </a:cubicBezTo>
                  <a:cubicBezTo>
                    <a:pt x="75" y="8"/>
                    <a:pt x="74" y="9"/>
                    <a:pt x="74" y="11"/>
                  </a:cubicBezTo>
                  <a:cubicBezTo>
                    <a:pt x="75" y="13"/>
                    <a:pt x="76" y="14"/>
                    <a:pt x="75" y="15"/>
                  </a:cubicBezTo>
                  <a:cubicBezTo>
                    <a:pt x="74" y="16"/>
                    <a:pt x="72" y="15"/>
                    <a:pt x="71" y="15"/>
                  </a:cubicBezTo>
                  <a:cubicBezTo>
                    <a:pt x="71" y="14"/>
                    <a:pt x="71" y="14"/>
                    <a:pt x="70" y="13"/>
                  </a:cubicBezTo>
                  <a:cubicBezTo>
                    <a:pt x="69" y="13"/>
                    <a:pt x="68" y="13"/>
                    <a:pt x="67" y="13"/>
                  </a:cubicBezTo>
                  <a:cubicBezTo>
                    <a:pt x="67" y="15"/>
                    <a:pt x="67" y="16"/>
                    <a:pt x="67" y="17"/>
                  </a:cubicBezTo>
                  <a:cubicBezTo>
                    <a:pt x="67" y="18"/>
                    <a:pt x="68" y="18"/>
                    <a:pt x="68" y="18"/>
                  </a:cubicBezTo>
                  <a:cubicBezTo>
                    <a:pt x="69" y="20"/>
                    <a:pt x="68" y="20"/>
                    <a:pt x="69" y="22"/>
                  </a:cubicBezTo>
                  <a:cubicBezTo>
                    <a:pt x="69" y="22"/>
                    <a:pt x="69" y="22"/>
                    <a:pt x="69" y="23"/>
                  </a:cubicBezTo>
                  <a:cubicBezTo>
                    <a:pt x="69" y="27"/>
                    <a:pt x="67" y="23"/>
                    <a:pt x="66" y="22"/>
                  </a:cubicBezTo>
                  <a:cubicBezTo>
                    <a:pt x="65" y="21"/>
                    <a:pt x="65" y="20"/>
                    <a:pt x="63" y="20"/>
                  </a:cubicBezTo>
                  <a:cubicBezTo>
                    <a:pt x="59" y="21"/>
                    <a:pt x="58" y="24"/>
                    <a:pt x="56" y="19"/>
                  </a:cubicBezTo>
                  <a:cubicBezTo>
                    <a:pt x="55" y="18"/>
                    <a:pt x="54" y="15"/>
                    <a:pt x="52" y="17"/>
                  </a:cubicBezTo>
                  <a:cubicBezTo>
                    <a:pt x="51" y="19"/>
                    <a:pt x="52" y="21"/>
                    <a:pt x="51" y="23"/>
                  </a:cubicBezTo>
                  <a:cubicBezTo>
                    <a:pt x="51" y="24"/>
                    <a:pt x="50" y="25"/>
                    <a:pt x="49" y="25"/>
                  </a:cubicBezTo>
                  <a:cubicBezTo>
                    <a:pt x="49" y="26"/>
                    <a:pt x="48" y="27"/>
                    <a:pt x="48" y="28"/>
                  </a:cubicBezTo>
                  <a:cubicBezTo>
                    <a:pt x="47" y="29"/>
                    <a:pt x="46" y="30"/>
                    <a:pt x="47" y="32"/>
                  </a:cubicBezTo>
                  <a:cubicBezTo>
                    <a:pt x="47" y="33"/>
                    <a:pt x="50" y="34"/>
                    <a:pt x="47" y="35"/>
                  </a:cubicBezTo>
                  <a:cubicBezTo>
                    <a:pt x="45" y="36"/>
                    <a:pt x="45" y="33"/>
                    <a:pt x="44" y="32"/>
                  </a:cubicBezTo>
                  <a:cubicBezTo>
                    <a:pt x="43" y="31"/>
                    <a:pt x="43" y="31"/>
                    <a:pt x="43" y="30"/>
                  </a:cubicBezTo>
                  <a:cubicBezTo>
                    <a:pt x="43" y="29"/>
                    <a:pt x="43" y="29"/>
                    <a:pt x="43" y="28"/>
                  </a:cubicBezTo>
                  <a:cubicBezTo>
                    <a:pt x="42" y="27"/>
                    <a:pt x="41" y="27"/>
                    <a:pt x="40" y="27"/>
                  </a:cubicBezTo>
                  <a:cubicBezTo>
                    <a:pt x="39" y="27"/>
                    <a:pt x="39" y="26"/>
                    <a:pt x="38" y="26"/>
                  </a:cubicBezTo>
                  <a:cubicBezTo>
                    <a:pt x="37" y="24"/>
                    <a:pt x="36" y="24"/>
                    <a:pt x="35" y="22"/>
                  </a:cubicBezTo>
                  <a:cubicBezTo>
                    <a:pt x="35" y="20"/>
                    <a:pt x="35" y="18"/>
                    <a:pt x="33" y="18"/>
                  </a:cubicBezTo>
                  <a:cubicBezTo>
                    <a:pt x="32" y="20"/>
                    <a:pt x="33" y="21"/>
                    <a:pt x="31" y="22"/>
                  </a:cubicBezTo>
                  <a:cubicBezTo>
                    <a:pt x="30" y="22"/>
                    <a:pt x="29" y="22"/>
                    <a:pt x="29" y="23"/>
                  </a:cubicBezTo>
                  <a:cubicBezTo>
                    <a:pt x="28" y="24"/>
                    <a:pt x="30" y="24"/>
                    <a:pt x="30" y="25"/>
                  </a:cubicBezTo>
                  <a:cubicBezTo>
                    <a:pt x="31" y="27"/>
                    <a:pt x="29" y="27"/>
                    <a:pt x="28" y="28"/>
                  </a:cubicBezTo>
                  <a:cubicBezTo>
                    <a:pt x="26" y="30"/>
                    <a:pt x="27" y="31"/>
                    <a:pt x="24" y="31"/>
                  </a:cubicBezTo>
                  <a:cubicBezTo>
                    <a:pt x="24" y="35"/>
                    <a:pt x="19" y="31"/>
                    <a:pt x="18" y="31"/>
                  </a:cubicBezTo>
                  <a:cubicBezTo>
                    <a:pt x="16" y="31"/>
                    <a:pt x="15" y="33"/>
                    <a:pt x="14" y="33"/>
                  </a:cubicBezTo>
                  <a:cubicBezTo>
                    <a:pt x="12" y="34"/>
                    <a:pt x="10" y="33"/>
                    <a:pt x="8" y="33"/>
                  </a:cubicBezTo>
                  <a:cubicBezTo>
                    <a:pt x="8" y="35"/>
                    <a:pt x="5" y="34"/>
                    <a:pt x="4" y="36"/>
                  </a:cubicBezTo>
                  <a:cubicBezTo>
                    <a:pt x="3" y="38"/>
                    <a:pt x="4" y="39"/>
                    <a:pt x="6" y="40"/>
                  </a:cubicBezTo>
                  <a:cubicBezTo>
                    <a:pt x="7" y="41"/>
                    <a:pt x="7" y="43"/>
                    <a:pt x="8" y="45"/>
                  </a:cubicBezTo>
                  <a:cubicBezTo>
                    <a:pt x="9" y="45"/>
                    <a:pt x="10" y="46"/>
                    <a:pt x="10" y="47"/>
                  </a:cubicBezTo>
                  <a:cubicBezTo>
                    <a:pt x="11" y="48"/>
                    <a:pt x="10" y="49"/>
                    <a:pt x="10" y="50"/>
                  </a:cubicBezTo>
                  <a:cubicBezTo>
                    <a:pt x="10" y="50"/>
                    <a:pt x="10" y="52"/>
                    <a:pt x="10" y="52"/>
                  </a:cubicBezTo>
                  <a:cubicBezTo>
                    <a:pt x="9" y="53"/>
                    <a:pt x="9" y="52"/>
                    <a:pt x="8" y="52"/>
                  </a:cubicBezTo>
                  <a:cubicBezTo>
                    <a:pt x="7" y="53"/>
                    <a:pt x="6" y="54"/>
                    <a:pt x="5" y="55"/>
                  </a:cubicBezTo>
                  <a:cubicBezTo>
                    <a:pt x="4" y="55"/>
                    <a:pt x="5" y="55"/>
                    <a:pt x="4" y="55"/>
                  </a:cubicBezTo>
                  <a:cubicBezTo>
                    <a:pt x="3" y="55"/>
                    <a:pt x="1" y="54"/>
                    <a:pt x="0" y="56"/>
                  </a:cubicBezTo>
                  <a:cubicBezTo>
                    <a:pt x="0" y="56"/>
                    <a:pt x="1" y="57"/>
                    <a:pt x="1" y="57"/>
                  </a:cubicBezTo>
                  <a:cubicBezTo>
                    <a:pt x="1" y="58"/>
                    <a:pt x="2" y="58"/>
                    <a:pt x="2" y="58"/>
                  </a:cubicBezTo>
                  <a:cubicBezTo>
                    <a:pt x="3" y="59"/>
                    <a:pt x="3" y="59"/>
                    <a:pt x="3" y="60"/>
                  </a:cubicBezTo>
                  <a:cubicBezTo>
                    <a:pt x="3" y="61"/>
                    <a:pt x="3" y="61"/>
                    <a:pt x="4" y="62"/>
                  </a:cubicBezTo>
                  <a:cubicBezTo>
                    <a:pt x="5" y="63"/>
                    <a:pt x="6" y="62"/>
                    <a:pt x="7" y="63"/>
                  </a:cubicBezTo>
                  <a:cubicBezTo>
                    <a:pt x="8" y="63"/>
                    <a:pt x="8" y="64"/>
                    <a:pt x="8" y="65"/>
                  </a:cubicBezTo>
                  <a:cubicBezTo>
                    <a:pt x="8" y="66"/>
                    <a:pt x="9" y="66"/>
                    <a:pt x="9" y="67"/>
                  </a:cubicBezTo>
                  <a:cubicBezTo>
                    <a:pt x="9" y="67"/>
                    <a:pt x="8" y="67"/>
                    <a:pt x="8" y="67"/>
                  </a:cubicBezTo>
                  <a:cubicBezTo>
                    <a:pt x="8" y="67"/>
                    <a:pt x="7" y="67"/>
                    <a:pt x="7" y="67"/>
                  </a:cubicBezTo>
                  <a:cubicBezTo>
                    <a:pt x="7" y="67"/>
                    <a:pt x="7" y="68"/>
                    <a:pt x="7" y="68"/>
                  </a:cubicBezTo>
                  <a:cubicBezTo>
                    <a:pt x="7" y="69"/>
                    <a:pt x="6" y="70"/>
                    <a:pt x="5" y="71"/>
                  </a:cubicBezTo>
                  <a:cubicBezTo>
                    <a:pt x="4" y="73"/>
                    <a:pt x="6" y="72"/>
                    <a:pt x="6" y="74"/>
                  </a:cubicBezTo>
                  <a:cubicBezTo>
                    <a:pt x="6" y="74"/>
                    <a:pt x="5" y="75"/>
                    <a:pt x="5" y="76"/>
                  </a:cubicBezTo>
                  <a:cubicBezTo>
                    <a:pt x="5" y="76"/>
                    <a:pt x="7" y="78"/>
                    <a:pt x="7" y="78"/>
                  </a:cubicBezTo>
                  <a:cubicBezTo>
                    <a:pt x="8" y="79"/>
                    <a:pt x="8" y="79"/>
                    <a:pt x="10" y="79"/>
                  </a:cubicBezTo>
                  <a:cubicBezTo>
                    <a:pt x="11" y="80"/>
                    <a:pt x="13" y="82"/>
                    <a:pt x="15" y="83"/>
                  </a:cubicBezTo>
                  <a:cubicBezTo>
                    <a:pt x="17" y="83"/>
                    <a:pt x="18" y="81"/>
                    <a:pt x="19" y="81"/>
                  </a:cubicBezTo>
                  <a:cubicBezTo>
                    <a:pt x="19" y="81"/>
                    <a:pt x="20" y="81"/>
                    <a:pt x="21" y="81"/>
                  </a:cubicBezTo>
                  <a:cubicBezTo>
                    <a:pt x="21" y="81"/>
                    <a:pt x="21" y="81"/>
                    <a:pt x="21" y="82"/>
                  </a:cubicBezTo>
                  <a:cubicBezTo>
                    <a:pt x="21" y="82"/>
                    <a:pt x="21" y="83"/>
                    <a:pt x="21" y="83"/>
                  </a:cubicBezTo>
                  <a:cubicBezTo>
                    <a:pt x="21" y="84"/>
                    <a:pt x="21" y="85"/>
                    <a:pt x="20" y="86"/>
                  </a:cubicBezTo>
                  <a:cubicBezTo>
                    <a:pt x="20" y="87"/>
                    <a:pt x="19" y="87"/>
                    <a:pt x="18" y="88"/>
                  </a:cubicBezTo>
                  <a:cubicBezTo>
                    <a:pt x="17" y="89"/>
                    <a:pt x="18" y="90"/>
                    <a:pt x="17" y="91"/>
                  </a:cubicBezTo>
                  <a:cubicBezTo>
                    <a:pt x="20" y="91"/>
                    <a:pt x="25" y="91"/>
                    <a:pt x="27" y="90"/>
                  </a:cubicBezTo>
                  <a:cubicBezTo>
                    <a:pt x="30" y="88"/>
                    <a:pt x="30" y="85"/>
                    <a:pt x="31" y="83"/>
                  </a:cubicBezTo>
                  <a:cubicBezTo>
                    <a:pt x="32" y="82"/>
                    <a:pt x="34" y="82"/>
                    <a:pt x="35" y="81"/>
                  </a:cubicBezTo>
                  <a:cubicBezTo>
                    <a:pt x="36" y="80"/>
                    <a:pt x="36" y="78"/>
                    <a:pt x="37" y="77"/>
                  </a:cubicBezTo>
                  <a:cubicBezTo>
                    <a:pt x="38" y="76"/>
                    <a:pt x="40" y="75"/>
                    <a:pt x="41" y="74"/>
                  </a:cubicBezTo>
                  <a:cubicBezTo>
                    <a:pt x="43" y="74"/>
                    <a:pt x="45" y="75"/>
                    <a:pt x="47" y="75"/>
                  </a:cubicBezTo>
                  <a:cubicBezTo>
                    <a:pt x="48" y="76"/>
                    <a:pt x="49" y="77"/>
                    <a:pt x="51" y="77"/>
                  </a:cubicBezTo>
                  <a:cubicBezTo>
                    <a:pt x="52" y="77"/>
                    <a:pt x="52" y="76"/>
                    <a:pt x="54" y="77"/>
                  </a:cubicBezTo>
                  <a:cubicBezTo>
                    <a:pt x="57" y="79"/>
                    <a:pt x="59" y="82"/>
                    <a:pt x="62" y="84"/>
                  </a:cubicBezTo>
                  <a:cubicBezTo>
                    <a:pt x="65" y="85"/>
                    <a:pt x="68" y="85"/>
                    <a:pt x="70" y="88"/>
                  </a:cubicBezTo>
                  <a:cubicBezTo>
                    <a:pt x="73" y="91"/>
                    <a:pt x="71" y="96"/>
                    <a:pt x="73" y="99"/>
                  </a:cubicBezTo>
                  <a:cubicBezTo>
                    <a:pt x="73" y="101"/>
                    <a:pt x="75" y="102"/>
                    <a:pt x="76" y="103"/>
                  </a:cubicBezTo>
                  <a:cubicBezTo>
                    <a:pt x="76" y="105"/>
                    <a:pt x="76" y="107"/>
                    <a:pt x="76" y="108"/>
                  </a:cubicBezTo>
                  <a:cubicBezTo>
                    <a:pt x="76" y="109"/>
                    <a:pt x="76" y="111"/>
                    <a:pt x="76" y="112"/>
                  </a:cubicBezTo>
                  <a:cubicBezTo>
                    <a:pt x="77" y="114"/>
                    <a:pt x="79" y="113"/>
                    <a:pt x="80" y="114"/>
                  </a:cubicBezTo>
                  <a:cubicBezTo>
                    <a:pt x="81" y="115"/>
                    <a:pt x="80" y="116"/>
                    <a:pt x="81" y="118"/>
                  </a:cubicBezTo>
                  <a:cubicBezTo>
                    <a:pt x="81" y="119"/>
                    <a:pt x="84" y="119"/>
                    <a:pt x="85" y="120"/>
                  </a:cubicBezTo>
                  <a:cubicBezTo>
                    <a:pt x="86" y="121"/>
                    <a:pt x="87" y="122"/>
                    <a:pt x="88" y="123"/>
                  </a:cubicBezTo>
                  <a:cubicBezTo>
                    <a:pt x="90" y="125"/>
                    <a:pt x="88" y="126"/>
                    <a:pt x="89" y="128"/>
                  </a:cubicBezTo>
                  <a:cubicBezTo>
                    <a:pt x="89" y="130"/>
                    <a:pt x="90" y="129"/>
                    <a:pt x="91" y="129"/>
                  </a:cubicBezTo>
                  <a:cubicBezTo>
                    <a:pt x="93" y="129"/>
                    <a:pt x="94" y="129"/>
                    <a:pt x="96" y="130"/>
                  </a:cubicBezTo>
                  <a:cubicBezTo>
                    <a:pt x="99" y="131"/>
                    <a:pt x="99" y="135"/>
                    <a:pt x="102" y="138"/>
                  </a:cubicBezTo>
                  <a:cubicBezTo>
                    <a:pt x="104" y="140"/>
                    <a:pt x="108" y="140"/>
                    <a:pt x="109" y="143"/>
                  </a:cubicBezTo>
                  <a:cubicBezTo>
                    <a:pt x="110" y="144"/>
                    <a:pt x="110" y="146"/>
                    <a:pt x="111" y="147"/>
                  </a:cubicBezTo>
                  <a:cubicBezTo>
                    <a:pt x="112" y="148"/>
                    <a:pt x="114" y="149"/>
                    <a:pt x="115" y="151"/>
                  </a:cubicBezTo>
                  <a:cubicBezTo>
                    <a:pt x="116" y="152"/>
                    <a:pt x="117" y="154"/>
                    <a:pt x="119" y="154"/>
                  </a:cubicBezTo>
                  <a:cubicBezTo>
                    <a:pt x="120" y="155"/>
                    <a:pt x="121" y="155"/>
                    <a:pt x="122" y="155"/>
                  </a:cubicBezTo>
                  <a:cubicBezTo>
                    <a:pt x="124" y="156"/>
                    <a:pt x="124" y="156"/>
                    <a:pt x="125" y="158"/>
                  </a:cubicBezTo>
                  <a:cubicBezTo>
                    <a:pt x="126" y="159"/>
                    <a:pt x="125" y="159"/>
                    <a:pt x="127" y="159"/>
                  </a:cubicBezTo>
                  <a:cubicBezTo>
                    <a:pt x="129" y="158"/>
                    <a:pt x="130" y="158"/>
                    <a:pt x="132" y="158"/>
                  </a:cubicBezTo>
                  <a:cubicBezTo>
                    <a:pt x="133" y="159"/>
                    <a:pt x="133" y="159"/>
                    <a:pt x="134" y="159"/>
                  </a:cubicBezTo>
                  <a:cubicBezTo>
                    <a:pt x="135" y="160"/>
                    <a:pt x="136" y="159"/>
                    <a:pt x="137" y="159"/>
                  </a:cubicBezTo>
                  <a:cubicBezTo>
                    <a:pt x="142" y="160"/>
                    <a:pt x="143" y="164"/>
                    <a:pt x="144" y="168"/>
                  </a:cubicBezTo>
                  <a:cubicBezTo>
                    <a:pt x="146" y="172"/>
                    <a:pt x="149" y="169"/>
                    <a:pt x="151" y="170"/>
                  </a:cubicBezTo>
                  <a:cubicBezTo>
                    <a:pt x="156" y="172"/>
                    <a:pt x="150" y="174"/>
                    <a:pt x="151" y="175"/>
                  </a:cubicBezTo>
                  <a:cubicBezTo>
                    <a:pt x="154" y="175"/>
                    <a:pt x="158" y="173"/>
                    <a:pt x="161" y="175"/>
                  </a:cubicBezTo>
                  <a:cubicBezTo>
                    <a:pt x="163" y="176"/>
                    <a:pt x="164" y="180"/>
                    <a:pt x="163" y="182"/>
                  </a:cubicBezTo>
                  <a:cubicBezTo>
                    <a:pt x="163" y="186"/>
                    <a:pt x="164" y="186"/>
                    <a:pt x="167" y="188"/>
                  </a:cubicBezTo>
                  <a:cubicBezTo>
                    <a:pt x="169" y="188"/>
                    <a:pt x="172" y="193"/>
                    <a:pt x="174" y="190"/>
                  </a:cubicBezTo>
                  <a:cubicBezTo>
                    <a:pt x="179" y="188"/>
                    <a:pt x="181" y="199"/>
                    <a:pt x="181" y="202"/>
                  </a:cubicBezTo>
                  <a:cubicBezTo>
                    <a:pt x="182" y="204"/>
                    <a:pt x="183" y="205"/>
                    <a:pt x="184" y="207"/>
                  </a:cubicBezTo>
                  <a:cubicBezTo>
                    <a:pt x="184" y="209"/>
                    <a:pt x="184" y="212"/>
                    <a:pt x="185" y="214"/>
                  </a:cubicBezTo>
                  <a:cubicBezTo>
                    <a:pt x="186" y="216"/>
                    <a:pt x="190" y="220"/>
                    <a:pt x="187" y="223"/>
                  </a:cubicBezTo>
                  <a:cubicBezTo>
                    <a:pt x="186" y="224"/>
                    <a:pt x="184" y="223"/>
                    <a:pt x="182" y="224"/>
                  </a:cubicBezTo>
                  <a:cubicBezTo>
                    <a:pt x="182" y="224"/>
                    <a:pt x="181" y="225"/>
                    <a:pt x="180" y="226"/>
                  </a:cubicBezTo>
                  <a:cubicBezTo>
                    <a:pt x="180" y="227"/>
                    <a:pt x="181" y="226"/>
                    <a:pt x="181" y="227"/>
                  </a:cubicBezTo>
                  <a:cubicBezTo>
                    <a:pt x="182" y="229"/>
                    <a:pt x="182" y="230"/>
                    <a:pt x="181" y="232"/>
                  </a:cubicBezTo>
                  <a:cubicBezTo>
                    <a:pt x="180" y="234"/>
                    <a:pt x="179" y="234"/>
                    <a:pt x="176" y="235"/>
                  </a:cubicBezTo>
                  <a:cubicBezTo>
                    <a:pt x="177" y="237"/>
                    <a:pt x="177" y="240"/>
                    <a:pt x="178" y="242"/>
                  </a:cubicBezTo>
                  <a:cubicBezTo>
                    <a:pt x="179" y="244"/>
                    <a:pt x="181" y="244"/>
                    <a:pt x="183" y="243"/>
                  </a:cubicBezTo>
                  <a:cubicBezTo>
                    <a:pt x="184" y="243"/>
                    <a:pt x="184" y="243"/>
                    <a:pt x="185" y="242"/>
                  </a:cubicBezTo>
                  <a:cubicBezTo>
                    <a:pt x="186" y="241"/>
                    <a:pt x="186" y="239"/>
                    <a:pt x="187" y="238"/>
                  </a:cubicBezTo>
                  <a:cubicBezTo>
                    <a:pt x="188" y="236"/>
                    <a:pt x="190" y="235"/>
                    <a:pt x="192" y="233"/>
                  </a:cubicBezTo>
                  <a:cubicBezTo>
                    <a:pt x="194" y="232"/>
                    <a:pt x="195" y="230"/>
                    <a:pt x="195" y="227"/>
                  </a:cubicBezTo>
                  <a:cubicBezTo>
                    <a:pt x="195" y="224"/>
                    <a:pt x="194" y="222"/>
                    <a:pt x="197" y="220"/>
                  </a:cubicBezTo>
                  <a:cubicBezTo>
                    <a:pt x="199" y="219"/>
                    <a:pt x="201" y="219"/>
                    <a:pt x="203" y="219"/>
                  </a:cubicBezTo>
                  <a:cubicBezTo>
                    <a:pt x="205" y="219"/>
                    <a:pt x="207" y="219"/>
                    <a:pt x="207" y="217"/>
                  </a:cubicBezTo>
                  <a:cubicBezTo>
                    <a:pt x="207" y="214"/>
                    <a:pt x="206" y="211"/>
                    <a:pt x="206" y="208"/>
                  </a:cubicBezTo>
                  <a:cubicBezTo>
                    <a:pt x="206" y="206"/>
                    <a:pt x="206" y="206"/>
                    <a:pt x="203" y="205"/>
                  </a:cubicBezTo>
                  <a:cubicBezTo>
                    <a:pt x="201" y="203"/>
                    <a:pt x="200" y="202"/>
                    <a:pt x="197" y="201"/>
                  </a:cubicBezTo>
                  <a:cubicBezTo>
                    <a:pt x="195" y="201"/>
                    <a:pt x="192" y="200"/>
                    <a:pt x="193" y="197"/>
                  </a:cubicBezTo>
                  <a:cubicBezTo>
                    <a:pt x="193" y="196"/>
                    <a:pt x="194" y="195"/>
                    <a:pt x="195" y="194"/>
                  </a:cubicBezTo>
                  <a:cubicBezTo>
                    <a:pt x="196" y="192"/>
                    <a:pt x="195" y="192"/>
                    <a:pt x="195" y="191"/>
                  </a:cubicBezTo>
                  <a:cubicBezTo>
                    <a:pt x="195" y="190"/>
                    <a:pt x="196" y="189"/>
                    <a:pt x="197" y="188"/>
                  </a:cubicBezTo>
                  <a:cubicBezTo>
                    <a:pt x="197" y="187"/>
                    <a:pt x="198" y="186"/>
                    <a:pt x="198" y="184"/>
                  </a:cubicBezTo>
                  <a:cubicBezTo>
                    <a:pt x="199" y="183"/>
                    <a:pt x="200" y="182"/>
                    <a:pt x="201" y="181"/>
                  </a:cubicBezTo>
                  <a:cubicBezTo>
                    <a:pt x="202" y="181"/>
                    <a:pt x="202" y="179"/>
                    <a:pt x="203" y="178"/>
                  </a:cubicBezTo>
                  <a:cubicBezTo>
                    <a:pt x="204" y="177"/>
                    <a:pt x="207" y="177"/>
                    <a:pt x="209" y="179"/>
                  </a:cubicBezTo>
                  <a:cubicBezTo>
                    <a:pt x="208" y="179"/>
                    <a:pt x="207" y="179"/>
                    <a:pt x="208" y="180"/>
                  </a:cubicBezTo>
                  <a:cubicBezTo>
                    <a:pt x="208" y="181"/>
                    <a:pt x="210" y="182"/>
                    <a:pt x="210" y="182"/>
                  </a:cubicBezTo>
                  <a:cubicBezTo>
                    <a:pt x="212" y="183"/>
                    <a:pt x="215" y="183"/>
                    <a:pt x="217" y="183"/>
                  </a:cubicBezTo>
                  <a:cubicBezTo>
                    <a:pt x="218" y="183"/>
                    <a:pt x="220" y="183"/>
                    <a:pt x="221" y="184"/>
                  </a:cubicBezTo>
                  <a:cubicBezTo>
                    <a:pt x="222" y="185"/>
                    <a:pt x="222" y="187"/>
                    <a:pt x="222" y="187"/>
                  </a:cubicBezTo>
                  <a:cubicBezTo>
                    <a:pt x="223" y="190"/>
                    <a:pt x="224" y="192"/>
                    <a:pt x="225" y="194"/>
                  </a:cubicBezTo>
                  <a:cubicBezTo>
                    <a:pt x="227" y="195"/>
                    <a:pt x="229" y="197"/>
                    <a:pt x="230" y="196"/>
                  </a:cubicBezTo>
                  <a:cubicBezTo>
                    <a:pt x="231" y="195"/>
                    <a:pt x="231" y="193"/>
                    <a:pt x="232" y="192"/>
                  </a:cubicBezTo>
                  <a:cubicBezTo>
                    <a:pt x="232" y="191"/>
                    <a:pt x="233" y="190"/>
                    <a:pt x="233" y="189"/>
                  </a:cubicBezTo>
                  <a:cubicBezTo>
                    <a:pt x="232" y="183"/>
                    <a:pt x="227" y="181"/>
                    <a:pt x="224" y="177"/>
                  </a:cubicBezTo>
                  <a:cubicBezTo>
                    <a:pt x="223" y="175"/>
                    <a:pt x="222" y="174"/>
                    <a:pt x="219" y="173"/>
                  </a:cubicBezTo>
                  <a:cubicBezTo>
                    <a:pt x="217" y="172"/>
                    <a:pt x="215" y="172"/>
                    <a:pt x="213" y="170"/>
                  </a:cubicBezTo>
                  <a:cubicBezTo>
                    <a:pt x="210" y="168"/>
                    <a:pt x="208" y="166"/>
                    <a:pt x="206" y="164"/>
                  </a:cubicBezTo>
                  <a:cubicBezTo>
                    <a:pt x="203" y="163"/>
                    <a:pt x="201" y="162"/>
                    <a:pt x="198" y="161"/>
                  </a:cubicBezTo>
                  <a:cubicBezTo>
                    <a:pt x="196" y="160"/>
                    <a:pt x="193" y="159"/>
                    <a:pt x="191" y="158"/>
                  </a:cubicBezTo>
                  <a:cubicBezTo>
                    <a:pt x="189" y="156"/>
                    <a:pt x="186" y="156"/>
                    <a:pt x="184" y="154"/>
                  </a:cubicBezTo>
                  <a:cubicBezTo>
                    <a:pt x="182" y="153"/>
                    <a:pt x="181" y="150"/>
                    <a:pt x="182" y="148"/>
                  </a:cubicBezTo>
                  <a:cubicBezTo>
                    <a:pt x="184" y="147"/>
                    <a:pt x="186" y="147"/>
                    <a:pt x="187" y="146"/>
                  </a:cubicBezTo>
                  <a:cubicBezTo>
                    <a:pt x="189" y="145"/>
                    <a:pt x="187" y="142"/>
                    <a:pt x="186" y="142"/>
                  </a:cubicBezTo>
                  <a:cubicBezTo>
                    <a:pt x="185" y="141"/>
                    <a:pt x="182" y="142"/>
                    <a:pt x="181" y="142"/>
                  </a:cubicBezTo>
                  <a:cubicBezTo>
                    <a:pt x="178" y="142"/>
                    <a:pt x="175" y="142"/>
                    <a:pt x="172" y="142"/>
                  </a:cubicBezTo>
                  <a:cubicBezTo>
                    <a:pt x="168" y="142"/>
                    <a:pt x="166" y="141"/>
                    <a:pt x="163" y="139"/>
                  </a:cubicBezTo>
                  <a:cubicBezTo>
                    <a:pt x="162" y="138"/>
                    <a:pt x="160" y="138"/>
                    <a:pt x="160" y="137"/>
                  </a:cubicBezTo>
                  <a:cubicBezTo>
                    <a:pt x="159" y="136"/>
                    <a:pt x="159" y="135"/>
                    <a:pt x="158" y="134"/>
                  </a:cubicBezTo>
                  <a:cubicBezTo>
                    <a:pt x="155" y="133"/>
                    <a:pt x="153" y="131"/>
                    <a:pt x="151" y="129"/>
                  </a:cubicBezTo>
                  <a:cubicBezTo>
                    <a:pt x="147" y="125"/>
                    <a:pt x="144" y="120"/>
                    <a:pt x="142" y="114"/>
                  </a:cubicBezTo>
                  <a:cubicBezTo>
                    <a:pt x="141" y="111"/>
                    <a:pt x="140" y="108"/>
                    <a:pt x="140" y="106"/>
                  </a:cubicBezTo>
                  <a:cubicBezTo>
                    <a:pt x="139" y="103"/>
                    <a:pt x="139" y="100"/>
                    <a:pt x="136" y="98"/>
                  </a:cubicBezTo>
                  <a:cubicBezTo>
                    <a:pt x="134" y="96"/>
                    <a:pt x="131" y="95"/>
                    <a:pt x="129" y="93"/>
                  </a:cubicBezTo>
                  <a:cubicBezTo>
                    <a:pt x="127" y="91"/>
                    <a:pt x="125" y="89"/>
                    <a:pt x="123" y="88"/>
                  </a:cubicBezTo>
                  <a:cubicBezTo>
                    <a:pt x="121" y="86"/>
                    <a:pt x="118" y="86"/>
                    <a:pt x="116" y="84"/>
                  </a:cubicBezTo>
                  <a:cubicBezTo>
                    <a:pt x="114" y="82"/>
                    <a:pt x="112" y="79"/>
                    <a:pt x="112" y="77"/>
                  </a:cubicBezTo>
                  <a:cubicBezTo>
                    <a:pt x="111" y="74"/>
                    <a:pt x="111" y="71"/>
                    <a:pt x="111" y="68"/>
                  </a:cubicBezTo>
                  <a:cubicBezTo>
                    <a:pt x="110" y="66"/>
                    <a:pt x="110" y="64"/>
                    <a:pt x="112" y="64"/>
                  </a:cubicBezTo>
                  <a:cubicBezTo>
                    <a:pt x="112" y="63"/>
                    <a:pt x="113" y="62"/>
                    <a:pt x="113" y="62"/>
                  </a:cubicBezTo>
                  <a:cubicBezTo>
                    <a:pt x="114" y="62"/>
                    <a:pt x="114" y="63"/>
                    <a:pt x="114" y="63"/>
                  </a:cubicBezTo>
                  <a:cubicBezTo>
                    <a:pt x="116" y="62"/>
                    <a:pt x="116" y="59"/>
                    <a:pt x="114" y="58"/>
                  </a:cubicBezTo>
                  <a:cubicBezTo>
                    <a:pt x="113" y="57"/>
                    <a:pt x="112" y="57"/>
                    <a:pt x="112" y="55"/>
                  </a:cubicBezTo>
                  <a:cubicBezTo>
                    <a:pt x="111" y="55"/>
                    <a:pt x="111" y="53"/>
                    <a:pt x="111" y="53"/>
                  </a:cubicBezTo>
                  <a:cubicBezTo>
                    <a:pt x="110" y="53"/>
                    <a:pt x="109" y="54"/>
                    <a:pt x="109" y="53"/>
                  </a:cubicBezTo>
                  <a:cubicBezTo>
                    <a:pt x="108" y="53"/>
                    <a:pt x="109" y="50"/>
                    <a:pt x="109" y="50"/>
                  </a:cubicBezTo>
                  <a:cubicBezTo>
                    <a:pt x="110" y="47"/>
                    <a:pt x="112" y="43"/>
                    <a:pt x="115" y="44"/>
                  </a:cubicBezTo>
                  <a:cubicBezTo>
                    <a:pt x="115" y="44"/>
                    <a:pt x="114" y="45"/>
                    <a:pt x="114" y="45"/>
                  </a:cubicBezTo>
                  <a:cubicBezTo>
                    <a:pt x="116" y="46"/>
                    <a:pt x="119" y="44"/>
                    <a:pt x="120" y="43"/>
                  </a:cubicBezTo>
                  <a:cubicBezTo>
                    <a:pt x="121" y="42"/>
                    <a:pt x="123" y="42"/>
                    <a:pt x="124" y="41"/>
                  </a:cubicBezTo>
                  <a:cubicBezTo>
                    <a:pt x="124" y="41"/>
                    <a:pt x="126" y="41"/>
                    <a:pt x="126" y="41"/>
                  </a:cubicBezTo>
                  <a:cubicBezTo>
                    <a:pt x="128" y="39"/>
                    <a:pt x="126" y="37"/>
                    <a:pt x="129" y="37"/>
                  </a:cubicBezTo>
                  <a:cubicBezTo>
                    <a:pt x="130" y="38"/>
                    <a:pt x="133" y="38"/>
                    <a:pt x="132" y="40"/>
                  </a:cubicBezTo>
                  <a:cubicBezTo>
                    <a:pt x="134" y="39"/>
                    <a:pt x="135" y="37"/>
                    <a:pt x="136" y="37"/>
                  </a:cubicBezTo>
                  <a:cubicBezTo>
                    <a:pt x="137" y="35"/>
                    <a:pt x="138" y="34"/>
                    <a:pt x="137" y="32"/>
                  </a:cubicBezTo>
                  <a:close/>
                  <a:moveTo>
                    <a:pt x="61" y="173"/>
                  </a:moveTo>
                  <a:cubicBezTo>
                    <a:pt x="61" y="172"/>
                    <a:pt x="61" y="170"/>
                    <a:pt x="60" y="169"/>
                  </a:cubicBezTo>
                  <a:cubicBezTo>
                    <a:pt x="59" y="168"/>
                    <a:pt x="59" y="168"/>
                    <a:pt x="58" y="167"/>
                  </a:cubicBezTo>
                  <a:cubicBezTo>
                    <a:pt x="58" y="166"/>
                    <a:pt x="59" y="165"/>
                    <a:pt x="59" y="164"/>
                  </a:cubicBezTo>
                  <a:cubicBezTo>
                    <a:pt x="57" y="165"/>
                    <a:pt x="58" y="162"/>
                    <a:pt x="56" y="163"/>
                  </a:cubicBezTo>
                  <a:cubicBezTo>
                    <a:pt x="56" y="162"/>
                    <a:pt x="58" y="160"/>
                    <a:pt x="56" y="159"/>
                  </a:cubicBezTo>
                  <a:cubicBezTo>
                    <a:pt x="55" y="159"/>
                    <a:pt x="55" y="161"/>
                    <a:pt x="54" y="161"/>
                  </a:cubicBezTo>
                  <a:cubicBezTo>
                    <a:pt x="54" y="160"/>
                    <a:pt x="52" y="159"/>
                    <a:pt x="51" y="159"/>
                  </a:cubicBezTo>
                  <a:cubicBezTo>
                    <a:pt x="50" y="159"/>
                    <a:pt x="49" y="161"/>
                    <a:pt x="48" y="162"/>
                  </a:cubicBezTo>
                  <a:cubicBezTo>
                    <a:pt x="47" y="163"/>
                    <a:pt x="46" y="164"/>
                    <a:pt x="45" y="165"/>
                  </a:cubicBezTo>
                  <a:cubicBezTo>
                    <a:pt x="44" y="166"/>
                    <a:pt x="42" y="168"/>
                    <a:pt x="41" y="167"/>
                  </a:cubicBezTo>
                  <a:cubicBezTo>
                    <a:pt x="39" y="169"/>
                    <a:pt x="36" y="171"/>
                    <a:pt x="33" y="169"/>
                  </a:cubicBezTo>
                  <a:cubicBezTo>
                    <a:pt x="31" y="166"/>
                    <a:pt x="35" y="164"/>
                    <a:pt x="34" y="162"/>
                  </a:cubicBezTo>
                  <a:cubicBezTo>
                    <a:pt x="31" y="163"/>
                    <a:pt x="31" y="166"/>
                    <a:pt x="31" y="168"/>
                  </a:cubicBezTo>
                  <a:cubicBezTo>
                    <a:pt x="31" y="170"/>
                    <a:pt x="30" y="171"/>
                    <a:pt x="31" y="172"/>
                  </a:cubicBezTo>
                  <a:cubicBezTo>
                    <a:pt x="31" y="173"/>
                    <a:pt x="30" y="176"/>
                    <a:pt x="31" y="176"/>
                  </a:cubicBezTo>
                  <a:cubicBezTo>
                    <a:pt x="32" y="175"/>
                    <a:pt x="34" y="177"/>
                    <a:pt x="35" y="178"/>
                  </a:cubicBezTo>
                  <a:cubicBezTo>
                    <a:pt x="35" y="180"/>
                    <a:pt x="34" y="182"/>
                    <a:pt x="36" y="182"/>
                  </a:cubicBezTo>
                  <a:cubicBezTo>
                    <a:pt x="37" y="184"/>
                    <a:pt x="37" y="187"/>
                    <a:pt x="36" y="189"/>
                  </a:cubicBezTo>
                  <a:cubicBezTo>
                    <a:pt x="36" y="190"/>
                    <a:pt x="35" y="190"/>
                    <a:pt x="35" y="191"/>
                  </a:cubicBezTo>
                  <a:cubicBezTo>
                    <a:pt x="34" y="192"/>
                    <a:pt x="35" y="194"/>
                    <a:pt x="36" y="194"/>
                  </a:cubicBezTo>
                  <a:cubicBezTo>
                    <a:pt x="36" y="194"/>
                    <a:pt x="36" y="194"/>
                    <a:pt x="37" y="193"/>
                  </a:cubicBezTo>
                  <a:cubicBezTo>
                    <a:pt x="37" y="194"/>
                    <a:pt x="38" y="195"/>
                    <a:pt x="38" y="195"/>
                  </a:cubicBezTo>
                  <a:cubicBezTo>
                    <a:pt x="38" y="196"/>
                    <a:pt x="37" y="197"/>
                    <a:pt x="37" y="198"/>
                  </a:cubicBezTo>
                  <a:cubicBezTo>
                    <a:pt x="37" y="198"/>
                    <a:pt x="36" y="198"/>
                    <a:pt x="36" y="198"/>
                  </a:cubicBezTo>
                  <a:cubicBezTo>
                    <a:pt x="36" y="199"/>
                    <a:pt x="36" y="200"/>
                    <a:pt x="36" y="202"/>
                  </a:cubicBezTo>
                  <a:cubicBezTo>
                    <a:pt x="35" y="203"/>
                    <a:pt x="35" y="203"/>
                    <a:pt x="35" y="204"/>
                  </a:cubicBezTo>
                  <a:cubicBezTo>
                    <a:pt x="34" y="206"/>
                    <a:pt x="34" y="210"/>
                    <a:pt x="35" y="212"/>
                  </a:cubicBezTo>
                  <a:cubicBezTo>
                    <a:pt x="35" y="214"/>
                    <a:pt x="37" y="214"/>
                    <a:pt x="38" y="216"/>
                  </a:cubicBezTo>
                  <a:cubicBezTo>
                    <a:pt x="39" y="217"/>
                    <a:pt x="39" y="220"/>
                    <a:pt x="40" y="219"/>
                  </a:cubicBezTo>
                  <a:cubicBezTo>
                    <a:pt x="41" y="218"/>
                    <a:pt x="42" y="219"/>
                    <a:pt x="43" y="219"/>
                  </a:cubicBezTo>
                  <a:cubicBezTo>
                    <a:pt x="44" y="219"/>
                    <a:pt x="44" y="219"/>
                    <a:pt x="45" y="218"/>
                  </a:cubicBezTo>
                  <a:cubicBezTo>
                    <a:pt x="48" y="216"/>
                    <a:pt x="47" y="213"/>
                    <a:pt x="48" y="210"/>
                  </a:cubicBezTo>
                  <a:cubicBezTo>
                    <a:pt x="49" y="210"/>
                    <a:pt x="51" y="212"/>
                    <a:pt x="51" y="211"/>
                  </a:cubicBezTo>
                  <a:cubicBezTo>
                    <a:pt x="54" y="211"/>
                    <a:pt x="54" y="213"/>
                    <a:pt x="56" y="213"/>
                  </a:cubicBezTo>
                  <a:cubicBezTo>
                    <a:pt x="58" y="214"/>
                    <a:pt x="57" y="213"/>
                    <a:pt x="58" y="211"/>
                  </a:cubicBezTo>
                  <a:cubicBezTo>
                    <a:pt x="58" y="210"/>
                    <a:pt x="59" y="209"/>
                    <a:pt x="59" y="208"/>
                  </a:cubicBezTo>
                  <a:cubicBezTo>
                    <a:pt x="59" y="205"/>
                    <a:pt x="59" y="203"/>
                    <a:pt x="59" y="201"/>
                  </a:cubicBezTo>
                  <a:cubicBezTo>
                    <a:pt x="60" y="197"/>
                    <a:pt x="62" y="192"/>
                    <a:pt x="60" y="187"/>
                  </a:cubicBezTo>
                  <a:cubicBezTo>
                    <a:pt x="58" y="183"/>
                    <a:pt x="62" y="183"/>
                    <a:pt x="62" y="179"/>
                  </a:cubicBezTo>
                  <a:cubicBezTo>
                    <a:pt x="63" y="178"/>
                    <a:pt x="62" y="175"/>
                    <a:pt x="61" y="173"/>
                  </a:cubicBezTo>
                  <a:close/>
                </a:path>
              </a:pathLst>
            </a:custGeom>
            <a:solidFill>
              <a:srgbClr val="AD2892"/>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9" name="Freeform 40">
              <a:extLst>
                <a:ext uri="{FF2B5EF4-FFF2-40B4-BE49-F238E27FC236}">
                  <a16:creationId xmlns:a16="http://schemas.microsoft.com/office/drawing/2014/main" id="{E14207F2-3B96-5B12-064C-D76D059BEF30}"/>
                </a:ext>
              </a:extLst>
            </p:cNvPr>
            <p:cNvSpPr>
              <a:spLocks/>
            </p:cNvSpPr>
            <p:nvPr/>
          </p:nvSpPr>
          <p:spPr bwMode="auto">
            <a:xfrm>
              <a:off x="7648575" y="3941763"/>
              <a:ext cx="339725" cy="487362"/>
            </a:xfrm>
            <a:custGeom>
              <a:avLst/>
              <a:gdLst>
                <a:gd name="T0" fmla="*/ 86 w 89"/>
                <a:gd name="T1" fmla="*/ 65 h 128"/>
                <a:gd name="T2" fmla="*/ 84 w 89"/>
                <a:gd name="T3" fmla="*/ 52 h 128"/>
                <a:gd name="T4" fmla="*/ 84 w 89"/>
                <a:gd name="T5" fmla="*/ 43 h 128"/>
                <a:gd name="T6" fmla="*/ 77 w 89"/>
                <a:gd name="T7" fmla="*/ 44 h 128"/>
                <a:gd name="T8" fmla="*/ 73 w 89"/>
                <a:gd name="T9" fmla="*/ 39 h 128"/>
                <a:gd name="T10" fmla="*/ 67 w 89"/>
                <a:gd name="T11" fmla="*/ 33 h 128"/>
                <a:gd name="T12" fmla="*/ 66 w 89"/>
                <a:gd name="T13" fmla="*/ 37 h 128"/>
                <a:gd name="T14" fmla="*/ 62 w 89"/>
                <a:gd name="T15" fmla="*/ 40 h 128"/>
                <a:gd name="T16" fmla="*/ 58 w 89"/>
                <a:gd name="T17" fmla="*/ 40 h 128"/>
                <a:gd name="T18" fmla="*/ 51 w 89"/>
                <a:gd name="T19" fmla="*/ 36 h 128"/>
                <a:gd name="T20" fmla="*/ 47 w 89"/>
                <a:gd name="T21" fmla="*/ 31 h 128"/>
                <a:gd name="T22" fmla="*/ 51 w 89"/>
                <a:gd name="T23" fmla="*/ 26 h 128"/>
                <a:gd name="T24" fmla="*/ 51 w 89"/>
                <a:gd name="T25" fmla="*/ 22 h 128"/>
                <a:gd name="T26" fmla="*/ 57 w 89"/>
                <a:gd name="T27" fmla="*/ 19 h 128"/>
                <a:gd name="T28" fmla="*/ 61 w 89"/>
                <a:gd name="T29" fmla="*/ 14 h 128"/>
                <a:gd name="T30" fmla="*/ 65 w 89"/>
                <a:gd name="T31" fmla="*/ 9 h 128"/>
                <a:gd name="T32" fmla="*/ 64 w 89"/>
                <a:gd name="T33" fmla="*/ 2 h 128"/>
                <a:gd name="T34" fmla="*/ 58 w 89"/>
                <a:gd name="T35" fmla="*/ 9 h 128"/>
                <a:gd name="T36" fmla="*/ 56 w 89"/>
                <a:gd name="T37" fmla="*/ 6 h 128"/>
                <a:gd name="T38" fmla="*/ 52 w 89"/>
                <a:gd name="T39" fmla="*/ 6 h 128"/>
                <a:gd name="T40" fmla="*/ 43 w 89"/>
                <a:gd name="T41" fmla="*/ 15 h 128"/>
                <a:gd name="T42" fmla="*/ 37 w 89"/>
                <a:gd name="T43" fmla="*/ 19 h 128"/>
                <a:gd name="T44" fmla="*/ 42 w 89"/>
                <a:gd name="T45" fmla="*/ 25 h 128"/>
                <a:gd name="T46" fmla="*/ 39 w 89"/>
                <a:gd name="T47" fmla="*/ 35 h 128"/>
                <a:gd name="T48" fmla="*/ 33 w 89"/>
                <a:gd name="T49" fmla="*/ 36 h 128"/>
                <a:gd name="T50" fmla="*/ 22 w 89"/>
                <a:gd name="T51" fmla="*/ 35 h 128"/>
                <a:gd name="T52" fmla="*/ 11 w 89"/>
                <a:gd name="T53" fmla="*/ 35 h 128"/>
                <a:gd name="T54" fmla="*/ 13 w 89"/>
                <a:gd name="T55" fmla="*/ 44 h 128"/>
                <a:gd name="T56" fmla="*/ 19 w 89"/>
                <a:gd name="T57" fmla="*/ 51 h 128"/>
                <a:gd name="T58" fmla="*/ 15 w 89"/>
                <a:gd name="T59" fmla="*/ 58 h 128"/>
                <a:gd name="T60" fmla="*/ 9 w 89"/>
                <a:gd name="T61" fmla="*/ 59 h 128"/>
                <a:gd name="T62" fmla="*/ 9 w 89"/>
                <a:gd name="T63" fmla="*/ 65 h 128"/>
                <a:gd name="T64" fmla="*/ 13 w 89"/>
                <a:gd name="T65" fmla="*/ 68 h 128"/>
                <a:gd name="T66" fmla="*/ 26 w 89"/>
                <a:gd name="T67" fmla="*/ 70 h 128"/>
                <a:gd name="T68" fmla="*/ 29 w 89"/>
                <a:gd name="T69" fmla="*/ 73 h 128"/>
                <a:gd name="T70" fmla="*/ 21 w 89"/>
                <a:gd name="T71" fmla="*/ 83 h 128"/>
                <a:gd name="T72" fmla="*/ 12 w 89"/>
                <a:gd name="T73" fmla="*/ 92 h 128"/>
                <a:gd name="T74" fmla="*/ 28 w 89"/>
                <a:gd name="T75" fmla="*/ 89 h 128"/>
                <a:gd name="T76" fmla="*/ 24 w 89"/>
                <a:gd name="T77" fmla="*/ 92 h 128"/>
                <a:gd name="T78" fmla="*/ 14 w 89"/>
                <a:gd name="T79" fmla="*/ 99 h 128"/>
                <a:gd name="T80" fmla="*/ 9 w 89"/>
                <a:gd name="T81" fmla="*/ 101 h 128"/>
                <a:gd name="T82" fmla="*/ 8 w 89"/>
                <a:gd name="T83" fmla="*/ 106 h 128"/>
                <a:gd name="T84" fmla="*/ 5 w 89"/>
                <a:gd name="T85" fmla="*/ 112 h 128"/>
                <a:gd name="T86" fmla="*/ 7 w 89"/>
                <a:gd name="T87" fmla="*/ 116 h 128"/>
                <a:gd name="T88" fmla="*/ 9 w 89"/>
                <a:gd name="T89" fmla="*/ 122 h 128"/>
                <a:gd name="T90" fmla="*/ 15 w 89"/>
                <a:gd name="T91" fmla="*/ 123 h 128"/>
                <a:gd name="T92" fmla="*/ 16 w 89"/>
                <a:gd name="T93" fmla="*/ 127 h 128"/>
                <a:gd name="T94" fmla="*/ 27 w 89"/>
                <a:gd name="T95" fmla="*/ 125 h 128"/>
                <a:gd name="T96" fmla="*/ 35 w 89"/>
                <a:gd name="T97" fmla="*/ 123 h 128"/>
                <a:gd name="T98" fmla="*/ 43 w 89"/>
                <a:gd name="T99" fmla="*/ 118 h 128"/>
                <a:gd name="T100" fmla="*/ 50 w 89"/>
                <a:gd name="T101" fmla="*/ 114 h 128"/>
                <a:gd name="T102" fmla="*/ 66 w 89"/>
                <a:gd name="T103" fmla="*/ 106 h 128"/>
                <a:gd name="T104" fmla="*/ 72 w 89"/>
                <a:gd name="T105" fmla="*/ 104 h 128"/>
                <a:gd name="T106" fmla="*/ 83 w 89"/>
                <a:gd name="T107" fmla="*/ 95 h 128"/>
                <a:gd name="T108" fmla="*/ 86 w 89"/>
                <a:gd name="T109"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 h="128">
                  <a:moveTo>
                    <a:pt x="87" y="74"/>
                  </a:moveTo>
                  <a:cubicBezTo>
                    <a:pt x="87" y="73"/>
                    <a:pt x="87" y="71"/>
                    <a:pt x="87" y="70"/>
                  </a:cubicBezTo>
                  <a:cubicBezTo>
                    <a:pt x="86" y="69"/>
                    <a:pt x="85" y="69"/>
                    <a:pt x="85" y="68"/>
                  </a:cubicBezTo>
                  <a:cubicBezTo>
                    <a:pt x="85" y="66"/>
                    <a:pt x="85" y="66"/>
                    <a:pt x="86" y="65"/>
                  </a:cubicBezTo>
                  <a:cubicBezTo>
                    <a:pt x="86" y="64"/>
                    <a:pt x="85" y="64"/>
                    <a:pt x="85" y="63"/>
                  </a:cubicBezTo>
                  <a:cubicBezTo>
                    <a:pt x="85" y="62"/>
                    <a:pt x="87" y="62"/>
                    <a:pt x="87" y="60"/>
                  </a:cubicBezTo>
                  <a:cubicBezTo>
                    <a:pt x="87" y="59"/>
                    <a:pt x="85" y="58"/>
                    <a:pt x="85" y="57"/>
                  </a:cubicBezTo>
                  <a:cubicBezTo>
                    <a:pt x="84" y="55"/>
                    <a:pt x="85" y="54"/>
                    <a:pt x="84" y="52"/>
                  </a:cubicBezTo>
                  <a:cubicBezTo>
                    <a:pt x="84" y="50"/>
                    <a:pt x="83" y="51"/>
                    <a:pt x="82" y="49"/>
                  </a:cubicBezTo>
                  <a:cubicBezTo>
                    <a:pt x="81" y="48"/>
                    <a:pt x="80" y="46"/>
                    <a:pt x="82" y="45"/>
                  </a:cubicBezTo>
                  <a:cubicBezTo>
                    <a:pt x="83" y="44"/>
                    <a:pt x="84" y="46"/>
                    <a:pt x="86" y="46"/>
                  </a:cubicBezTo>
                  <a:cubicBezTo>
                    <a:pt x="86" y="45"/>
                    <a:pt x="84" y="43"/>
                    <a:pt x="84" y="43"/>
                  </a:cubicBezTo>
                  <a:cubicBezTo>
                    <a:pt x="83" y="42"/>
                    <a:pt x="83" y="42"/>
                    <a:pt x="82" y="42"/>
                  </a:cubicBezTo>
                  <a:cubicBezTo>
                    <a:pt x="82" y="44"/>
                    <a:pt x="82" y="44"/>
                    <a:pt x="82" y="44"/>
                  </a:cubicBezTo>
                  <a:cubicBezTo>
                    <a:pt x="79" y="43"/>
                    <a:pt x="79" y="43"/>
                    <a:pt x="79" y="43"/>
                  </a:cubicBezTo>
                  <a:cubicBezTo>
                    <a:pt x="77" y="44"/>
                    <a:pt x="77" y="44"/>
                    <a:pt x="77" y="44"/>
                  </a:cubicBezTo>
                  <a:cubicBezTo>
                    <a:pt x="75" y="43"/>
                    <a:pt x="75" y="43"/>
                    <a:pt x="75" y="43"/>
                  </a:cubicBezTo>
                  <a:cubicBezTo>
                    <a:pt x="76" y="40"/>
                    <a:pt x="76" y="40"/>
                    <a:pt x="76" y="40"/>
                  </a:cubicBezTo>
                  <a:cubicBezTo>
                    <a:pt x="75" y="39"/>
                    <a:pt x="75" y="39"/>
                    <a:pt x="75" y="39"/>
                  </a:cubicBezTo>
                  <a:cubicBezTo>
                    <a:pt x="73" y="39"/>
                    <a:pt x="73" y="39"/>
                    <a:pt x="73" y="39"/>
                  </a:cubicBezTo>
                  <a:cubicBezTo>
                    <a:pt x="73" y="37"/>
                    <a:pt x="72" y="35"/>
                    <a:pt x="72" y="34"/>
                  </a:cubicBezTo>
                  <a:cubicBezTo>
                    <a:pt x="70" y="32"/>
                    <a:pt x="70" y="32"/>
                    <a:pt x="70" y="32"/>
                  </a:cubicBezTo>
                  <a:cubicBezTo>
                    <a:pt x="68" y="31"/>
                    <a:pt x="68" y="31"/>
                    <a:pt x="68" y="31"/>
                  </a:cubicBezTo>
                  <a:cubicBezTo>
                    <a:pt x="67" y="33"/>
                    <a:pt x="67" y="33"/>
                    <a:pt x="67" y="33"/>
                  </a:cubicBezTo>
                  <a:cubicBezTo>
                    <a:pt x="65" y="34"/>
                    <a:pt x="65" y="34"/>
                    <a:pt x="65" y="34"/>
                  </a:cubicBezTo>
                  <a:cubicBezTo>
                    <a:pt x="65" y="35"/>
                    <a:pt x="65" y="35"/>
                    <a:pt x="65" y="35"/>
                  </a:cubicBezTo>
                  <a:cubicBezTo>
                    <a:pt x="66" y="36"/>
                    <a:pt x="66" y="36"/>
                    <a:pt x="66" y="36"/>
                  </a:cubicBezTo>
                  <a:cubicBezTo>
                    <a:pt x="66" y="37"/>
                    <a:pt x="66" y="37"/>
                    <a:pt x="66" y="37"/>
                  </a:cubicBezTo>
                  <a:cubicBezTo>
                    <a:pt x="64" y="38"/>
                    <a:pt x="64" y="38"/>
                    <a:pt x="64" y="38"/>
                  </a:cubicBezTo>
                  <a:cubicBezTo>
                    <a:pt x="63" y="40"/>
                    <a:pt x="63" y="40"/>
                    <a:pt x="63" y="40"/>
                  </a:cubicBezTo>
                  <a:cubicBezTo>
                    <a:pt x="63" y="39"/>
                    <a:pt x="63" y="39"/>
                    <a:pt x="63" y="39"/>
                  </a:cubicBezTo>
                  <a:cubicBezTo>
                    <a:pt x="62" y="40"/>
                    <a:pt x="62" y="40"/>
                    <a:pt x="62" y="40"/>
                  </a:cubicBezTo>
                  <a:cubicBezTo>
                    <a:pt x="62" y="41"/>
                    <a:pt x="62" y="41"/>
                    <a:pt x="62" y="41"/>
                  </a:cubicBezTo>
                  <a:cubicBezTo>
                    <a:pt x="61" y="41"/>
                    <a:pt x="61" y="41"/>
                    <a:pt x="61" y="41"/>
                  </a:cubicBezTo>
                  <a:cubicBezTo>
                    <a:pt x="60" y="40"/>
                    <a:pt x="60" y="40"/>
                    <a:pt x="60" y="40"/>
                  </a:cubicBezTo>
                  <a:cubicBezTo>
                    <a:pt x="58" y="40"/>
                    <a:pt x="58" y="40"/>
                    <a:pt x="58" y="40"/>
                  </a:cubicBezTo>
                  <a:cubicBezTo>
                    <a:pt x="56" y="40"/>
                    <a:pt x="56" y="40"/>
                    <a:pt x="56" y="40"/>
                  </a:cubicBezTo>
                  <a:cubicBezTo>
                    <a:pt x="54" y="38"/>
                    <a:pt x="54" y="38"/>
                    <a:pt x="54" y="38"/>
                  </a:cubicBezTo>
                  <a:cubicBezTo>
                    <a:pt x="52" y="37"/>
                    <a:pt x="52" y="37"/>
                    <a:pt x="52" y="37"/>
                  </a:cubicBezTo>
                  <a:cubicBezTo>
                    <a:pt x="51" y="36"/>
                    <a:pt x="51" y="36"/>
                    <a:pt x="51" y="36"/>
                  </a:cubicBezTo>
                  <a:cubicBezTo>
                    <a:pt x="51" y="34"/>
                    <a:pt x="51" y="34"/>
                    <a:pt x="51" y="34"/>
                  </a:cubicBezTo>
                  <a:cubicBezTo>
                    <a:pt x="49" y="34"/>
                    <a:pt x="49" y="34"/>
                    <a:pt x="49" y="34"/>
                  </a:cubicBezTo>
                  <a:cubicBezTo>
                    <a:pt x="48" y="32"/>
                    <a:pt x="48" y="32"/>
                    <a:pt x="48" y="32"/>
                  </a:cubicBezTo>
                  <a:cubicBezTo>
                    <a:pt x="47" y="31"/>
                    <a:pt x="47" y="31"/>
                    <a:pt x="47" y="31"/>
                  </a:cubicBezTo>
                  <a:cubicBezTo>
                    <a:pt x="45" y="28"/>
                    <a:pt x="45" y="28"/>
                    <a:pt x="45" y="28"/>
                  </a:cubicBezTo>
                  <a:cubicBezTo>
                    <a:pt x="48" y="27"/>
                    <a:pt x="48" y="27"/>
                    <a:pt x="48" y="27"/>
                  </a:cubicBezTo>
                  <a:cubicBezTo>
                    <a:pt x="49" y="26"/>
                    <a:pt x="49" y="26"/>
                    <a:pt x="49" y="26"/>
                  </a:cubicBezTo>
                  <a:cubicBezTo>
                    <a:pt x="51" y="26"/>
                    <a:pt x="51" y="26"/>
                    <a:pt x="51" y="26"/>
                  </a:cubicBezTo>
                  <a:cubicBezTo>
                    <a:pt x="52" y="26"/>
                    <a:pt x="52" y="26"/>
                    <a:pt x="52" y="26"/>
                  </a:cubicBezTo>
                  <a:cubicBezTo>
                    <a:pt x="55" y="23"/>
                    <a:pt x="55" y="23"/>
                    <a:pt x="55" y="23"/>
                  </a:cubicBezTo>
                  <a:cubicBezTo>
                    <a:pt x="54" y="24"/>
                    <a:pt x="54" y="24"/>
                    <a:pt x="54" y="24"/>
                  </a:cubicBezTo>
                  <a:cubicBezTo>
                    <a:pt x="51" y="22"/>
                    <a:pt x="51" y="22"/>
                    <a:pt x="51" y="22"/>
                  </a:cubicBezTo>
                  <a:cubicBezTo>
                    <a:pt x="51" y="21"/>
                    <a:pt x="51" y="21"/>
                    <a:pt x="51" y="21"/>
                  </a:cubicBezTo>
                  <a:cubicBezTo>
                    <a:pt x="53" y="19"/>
                    <a:pt x="53" y="19"/>
                    <a:pt x="53" y="19"/>
                  </a:cubicBezTo>
                  <a:cubicBezTo>
                    <a:pt x="55" y="20"/>
                    <a:pt x="55" y="20"/>
                    <a:pt x="55" y="20"/>
                  </a:cubicBezTo>
                  <a:cubicBezTo>
                    <a:pt x="57" y="19"/>
                    <a:pt x="57" y="19"/>
                    <a:pt x="57" y="19"/>
                  </a:cubicBezTo>
                  <a:cubicBezTo>
                    <a:pt x="59" y="20"/>
                    <a:pt x="59" y="20"/>
                    <a:pt x="59" y="20"/>
                  </a:cubicBezTo>
                  <a:cubicBezTo>
                    <a:pt x="59" y="18"/>
                    <a:pt x="59" y="18"/>
                    <a:pt x="59" y="18"/>
                  </a:cubicBezTo>
                  <a:cubicBezTo>
                    <a:pt x="61" y="16"/>
                    <a:pt x="61" y="16"/>
                    <a:pt x="61" y="16"/>
                  </a:cubicBezTo>
                  <a:cubicBezTo>
                    <a:pt x="61" y="14"/>
                    <a:pt x="61" y="14"/>
                    <a:pt x="61" y="14"/>
                  </a:cubicBezTo>
                  <a:cubicBezTo>
                    <a:pt x="62" y="12"/>
                    <a:pt x="62" y="12"/>
                    <a:pt x="62" y="12"/>
                  </a:cubicBezTo>
                  <a:cubicBezTo>
                    <a:pt x="62" y="11"/>
                    <a:pt x="62" y="11"/>
                    <a:pt x="62" y="11"/>
                  </a:cubicBezTo>
                  <a:cubicBezTo>
                    <a:pt x="63" y="10"/>
                    <a:pt x="63" y="10"/>
                    <a:pt x="63" y="10"/>
                  </a:cubicBezTo>
                  <a:cubicBezTo>
                    <a:pt x="65" y="9"/>
                    <a:pt x="65" y="9"/>
                    <a:pt x="65" y="9"/>
                  </a:cubicBezTo>
                  <a:cubicBezTo>
                    <a:pt x="66" y="7"/>
                    <a:pt x="67" y="7"/>
                    <a:pt x="68" y="5"/>
                  </a:cubicBezTo>
                  <a:cubicBezTo>
                    <a:pt x="70" y="3"/>
                    <a:pt x="69" y="3"/>
                    <a:pt x="67" y="2"/>
                  </a:cubicBezTo>
                  <a:cubicBezTo>
                    <a:pt x="66" y="2"/>
                    <a:pt x="65" y="0"/>
                    <a:pt x="63" y="0"/>
                  </a:cubicBezTo>
                  <a:cubicBezTo>
                    <a:pt x="61" y="0"/>
                    <a:pt x="64" y="1"/>
                    <a:pt x="64" y="2"/>
                  </a:cubicBezTo>
                  <a:cubicBezTo>
                    <a:pt x="63" y="3"/>
                    <a:pt x="60" y="1"/>
                    <a:pt x="59" y="2"/>
                  </a:cubicBezTo>
                  <a:cubicBezTo>
                    <a:pt x="57" y="4"/>
                    <a:pt x="61" y="7"/>
                    <a:pt x="60" y="9"/>
                  </a:cubicBezTo>
                  <a:cubicBezTo>
                    <a:pt x="60" y="10"/>
                    <a:pt x="57" y="14"/>
                    <a:pt x="56" y="13"/>
                  </a:cubicBezTo>
                  <a:cubicBezTo>
                    <a:pt x="55" y="13"/>
                    <a:pt x="58" y="9"/>
                    <a:pt x="58" y="9"/>
                  </a:cubicBezTo>
                  <a:cubicBezTo>
                    <a:pt x="59" y="7"/>
                    <a:pt x="58" y="7"/>
                    <a:pt x="58" y="6"/>
                  </a:cubicBezTo>
                  <a:cubicBezTo>
                    <a:pt x="57" y="5"/>
                    <a:pt x="57" y="4"/>
                    <a:pt x="57" y="3"/>
                  </a:cubicBezTo>
                  <a:cubicBezTo>
                    <a:pt x="56" y="2"/>
                    <a:pt x="55" y="2"/>
                    <a:pt x="55" y="4"/>
                  </a:cubicBezTo>
                  <a:cubicBezTo>
                    <a:pt x="55" y="5"/>
                    <a:pt x="56" y="5"/>
                    <a:pt x="56" y="6"/>
                  </a:cubicBezTo>
                  <a:cubicBezTo>
                    <a:pt x="56" y="7"/>
                    <a:pt x="56" y="7"/>
                    <a:pt x="55" y="7"/>
                  </a:cubicBezTo>
                  <a:cubicBezTo>
                    <a:pt x="54" y="7"/>
                    <a:pt x="55" y="6"/>
                    <a:pt x="54" y="6"/>
                  </a:cubicBezTo>
                  <a:cubicBezTo>
                    <a:pt x="53" y="5"/>
                    <a:pt x="54" y="6"/>
                    <a:pt x="53" y="6"/>
                  </a:cubicBezTo>
                  <a:cubicBezTo>
                    <a:pt x="52" y="6"/>
                    <a:pt x="52" y="6"/>
                    <a:pt x="52" y="6"/>
                  </a:cubicBezTo>
                  <a:cubicBezTo>
                    <a:pt x="51" y="6"/>
                    <a:pt x="51" y="5"/>
                    <a:pt x="50" y="5"/>
                  </a:cubicBezTo>
                  <a:cubicBezTo>
                    <a:pt x="49" y="5"/>
                    <a:pt x="47" y="7"/>
                    <a:pt x="46" y="7"/>
                  </a:cubicBezTo>
                  <a:cubicBezTo>
                    <a:pt x="45" y="5"/>
                    <a:pt x="40" y="10"/>
                    <a:pt x="40" y="12"/>
                  </a:cubicBezTo>
                  <a:cubicBezTo>
                    <a:pt x="41" y="12"/>
                    <a:pt x="42" y="14"/>
                    <a:pt x="43" y="15"/>
                  </a:cubicBezTo>
                  <a:cubicBezTo>
                    <a:pt x="43" y="15"/>
                    <a:pt x="43" y="15"/>
                    <a:pt x="43" y="16"/>
                  </a:cubicBezTo>
                  <a:cubicBezTo>
                    <a:pt x="43" y="16"/>
                    <a:pt x="42" y="17"/>
                    <a:pt x="42" y="16"/>
                  </a:cubicBezTo>
                  <a:cubicBezTo>
                    <a:pt x="38" y="16"/>
                    <a:pt x="42" y="19"/>
                    <a:pt x="41" y="20"/>
                  </a:cubicBezTo>
                  <a:cubicBezTo>
                    <a:pt x="40" y="20"/>
                    <a:pt x="38" y="19"/>
                    <a:pt x="37" y="19"/>
                  </a:cubicBezTo>
                  <a:cubicBezTo>
                    <a:pt x="36" y="20"/>
                    <a:pt x="33" y="21"/>
                    <a:pt x="34" y="23"/>
                  </a:cubicBezTo>
                  <a:cubicBezTo>
                    <a:pt x="35" y="23"/>
                    <a:pt x="35" y="24"/>
                    <a:pt x="36" y="24"/>
                  </a:cubicBezTo>
                  <a:cubicBezTo>
                    <a:pt x="37" y="25"/>
                    <a:pt x="39" y="25"/>
                    <a:pt x="40" y="25"/>
                  </a:cubicBezTo>
                  <a:cubicBezTo>
                    <a:pt x="41" y="25"/>
                    <a:pt x="41" y="25"/>
                    <a:pt x="42" y="25"/>
                  </a:cubicBezTo>
                  <a:cubicBezTo>
                    <a:pt x="44" y="25"/>
                    <a:pt x="44" y="25"/>
                    <a:pt x="46" y="25"/>
                  </a:cubicBezTo>
                  <a:cubicBezTo>
                    <a:pt x="47" y="27"/>
                    <a:pt x="39" y="30"/>
                    <a:pt x="39" y="32"/>
                  </a:cubicBezTo>
                  <a:cubicBezTo>
                    <a:pt x="39" y="33"/>
                    <a:pt x="39" y="33"/>
                    <a:pt x="39" y="33"/>
                  </a:cubicBezTo>
                  <a:cubicBezTo>
                    <a:pt x="37" y="33"/>
                    <a:pt x="38" y="34"/>
                    <a:pt x="39" y="35"/>
                  </a:cubicBezTo>
                  <a:cubicBezTo>
                    <a:pt x="40" y="36"/>
                    <a:pt x="39" y="35"/>
                    <a:pt x="39" y="37"/>
                  </a:cubicBezTo>
                  <a:cubicBezTo>
                    <a:pt x="39" y="38"/>
                    <a:pt x="40" y="38"/>
                    <a:pt x="39" y="38"/>
                  </a:cubicBezTo>
                  <a:cubicBezTo>
                    <a:pt x="38" y="39"/>
                    <a:pt x="37" y="37"/>
                    <a:pt x="37" y="37"/>
                  </a:cubicBezTo>
                  <a:cubicBezTo>
                    <a:pt x="35" y="36"/>
                    <a:pt x="34" y="37"/>
                    <a:pt x="33" y="36"/>
                  </a:cubicBezTo>
                  <a:cubicBezTo>
                    <a:pt x="32" y="36"/>
                    <a:pt x="31" y="35"/>
                    <a:pt x="30" y="35"/>
                  </a:cubicBezTo>
                  <a:cubicBezTo>
                    <a:pt x="28" y="36"/>
                    <a:pt x="29" y="39"/>
                    <a:pt x="27" y="40"/>
                  </a:cubicBezTo>
                  <a:cubicBezTo>
                    <a:pt x="26" y="39"/>
                    <a:pt x="26" y="37"/>
                    <a:pt x="25" y="36"/>
                  </a:cubicBezTo>
                  <a:cubicBezTo>
                    <a:pt x="24" y="34"/>
                    <a:pt x="23" y="35"/>
                    <a:pt x="22" y="35"/>
                  </a:cubicBezTo>
                  <a:cubicBezTo>
                    <a:pt x="21" y="35"/>
                    <a:pt x="15" y="34"/>
                    <a:pt x="14" y="35"/>
                  </a:cubicBezTo>
                  <a:cubicBezTo>
                    <a:pt x="15" y="35"/>
                    <a:pt x="15" y="36"/>
                    <a:pt x="15" y="37"/>
                  </a:cubicBezTo>
                  <a:cubicBezTo>
                    <a:pt x="15" y="37"/>
                    <a:pt x="13" y="37"/>
                    <a:pt x="13" y="37"/>
                  </a:cubicBezTo>
                  <a:cubicBezTo>
                    <a:pt x="12" y="37"/>
                    <a:pt x="12" y="36"/>
                    <a:pt x="11" y="35"/>
                  </a:cubicBezTo>
                  <a:cubicBezTo>
                    <a:pt x="9" y="34"/>
                    <a:pt x="8" y="38"/>
                    <a:pt x="8" y="40"/>
                  </a:cubicBezTo>
                  <a:cubicBezTo>
                    <a:pt x="9" y="40"/>
                    <a:pt x="10" y="39"/>
                    <a:pt x="10" y="39"/>
                  </a:cubicBezTo>
                  <a:cubicBezTo>
                    <a:pt x="12" y="39"/>
                    <a:pt x="13" y="40"/>
                    <a:pt x="13" y="42"/>
                  </a:cubicBezTo>
                  <a:cubicBezTo>
                    <a:pt x="13" y="43"/>
                    <a:pt x="12" y="44"/>
                    <a:pt x="13" y="44"/>
                  </a:cubicBezTo>
                  <a:cubicBezTo>
                    <a:pt x="13" y="45"/>
                    <a:pt x="14" y="45"/>
                    <a:pt x="14" y="46"/>
                  </a:cubicBezTo>
                  <a:cubicBezTo>
                    <a:pt x="14" y="47"/>
                    <a:pt x="12" y="46"/>
                    <a:pt x="12" y="48"/>
                  </a:cubicBezTo>
                  <a:cubicBezTo>
                    <a:pt x="12" y="51"/>
                    <a:pt x="14" y="49"/>
                    <a:pt x="15" y="49"/>
                  </a:cubicBezTo>
                  <a:cubicBezTo>
                    <a:pt x="17" y="48"/>
                    <a:pt x="20" y="49"/>
                    <a:pt x="19" y="51"/>
                  </a:cubicBezTo>
                  <a:cubicBezTo>
                    <a:pt x="18" y="53"/>
                    <a:pt x="16" y="52"/>
                    <a:pt x="14" y="53"/>
                  </a:cubicBezTo>
                  <a:cubicBezTo>
                    <a:pt x="13" y="53"/>
                    <a:pt x="11" y="55"/>
                    <a:pt x="12" y="56"/>
                  </a:cubicBezTo>
                  <a:cubicBezTo>
                    <a:pt x="13" y="57"/>
                    <a:pt x="13" y="57"/>
                    <a:pt x="13" y="57"/>
                  </a:cubicBezTo>
                  <a:cubicBezTo>
                    <a:pt x="14" y="57"/>
                    <a:pt x="14" y="57"/>
                    <a:pt x="15" y="58"/>
                  </a:cubicBezTo>
                  <a:cubicBezTo>
                    <a:pt x="15" y="58"/>
                    <a:pt x="16" y="58"/>
                    <a:pt x="16" y="59"/>
                  </a:cubicBezTo>
                  <a:cubicBezTo>
                    <a:pt x="15" y="59"/>
                    <a:pt x="13" y="59"/>
                    <a:pt x="12" y="59"/>
                  </a:cubicBezTo>
                  <a:cubicBezTo>
                    <a:pt x="11" y="59"/>
                    <a:pt x="11" y="59"/>
                    <a:pt x="10" y="60"/>
                  </a:cubicBezTo>
                  <a:cubicBezTo>
                    <a:pt x="10" y="60"/>
                    <a:pt x="10" y="59"/>
                    <a:pt x="9" y="59"/>
                  </a:cubicBezTo>
                  <a:cubicBezTo>
                    <a:pt x="8" y="60"/>
                    <a:pt x="8" y="60"/>
                    <a:pt x="8" y="61"/>
                  </a:cubicBezTo>
                  <a:cubicBezTo>
                    <a:pt x="8" y="62"/>
                    <a:pt x="9" y="62"/>
                    <a:pt x="9" y="63"/>
                  </a:cubicBezTo>
                  <a:cubicBezTo>
                    <a:pt x="9" y="64"/>
                    <a:pt x="8" y="64"/>
                    <a:pt x="8" y="64"/>
                  </a:cubicBezTo>
                  <a:cubicBezTo>
                    <a:pt x="9" y="64"/>
                    <a:pt x="9" y="65"/>
                    <a:pt x="9" y="65"/>
                  </a:cubicBezTo>
                  <a:cubicBezTo>
                    <a:pt x="11" y="67"/>
                    <a:pt x="11" y="65"/>
                    <a:pt x="12" y="65"/>
                  </a:cubicBezTo>
                  <a:cubicBezTo>
                    <a:pt x="13" y="65"/>
                    <a:pt x="13" y="64"/>
                    <a:pt x="14" y="65"/>
                  </a:cubicBezTo>
                  <a:cubicBezTo>
                    <a:pt x="14" y="66"/>
                    <a:pt x="13" y="66"/>
                    <a:pt x="13" y="66"/>
                  </a:cubicBezTo>
                  <a:cubicBezTo>
                    <a:pt x="13" y="67"/>
                    <a:pt x="13" y="67"/>
                    <a:pt x="13" y="68"/>
                  </a:cubicBezTo>
                  <a:cubicBezTo>
                    <a:pt x="13" y="68"/>
                    <a:pt x="14" y="68"/>
                    <a:pt x="15" y="68"/>
                  </a:cubicBezTo>
                  <a:cubicBezTo>
                    <a:pt x="16" y="68"/>
                    <a:pt x="16" y="66"/>
                    <a:pt x="17" y="66"/>
                  </a:cubicBezTo>
                  <a:cubicBezTo>
                    <a:pt x="20" y="66"/>
                    <a:pt x="17" y="70"/>
                    <a:pt x="20" y="70"/>
                  </a:cubicBezTo>
                  <a:cubicBezTo>
                    <a:pt x="22" y="71"/>
                    <a:pt x="24" y="70"/>
                    <a:pt x="26" y="70"/>
                  </a:cubicBezTo>
                  <a:cubicBezTo>
                    <a:pt x="28" y="69"/>
                    <a:pt x="29" y="69"/>
                    <a:pt x="30" y="69"/>
                  </a:cubicBezTo>
                  <a:cubicBezTo>
                    <a:pt x="30" y="70"/>
                    <a:pt x="29" y="70"/>
                    <a:pt x="30" y="71"/>
                  </a:cubicBezTo>
                  <a:cubicBezTo>
                    <a:pt x="31" y="71"/>
                    <a:pt x="31" y="72"/>
                    <a:pt x="31" y="72"/>
                  </a:cubicBezTo>
                  <a:cubicBezTo>
                    <a:pt x="30" y="73"/>
                    <a:pt x="29" y="73"/>
                    <a:pt x="29" y="73"/>
                  </a:cubicBezTo>
                  <a:cubicBezTo>
                    <a:pt x="28" y="74"/>
                    <a:pt x="26" y="76"/>
                    <a:pt x="26" y="73"/>
                  </a:cubicBezTo>
                  <a:cubicBezTo>
                    <a:pt x="25" y="73"/>
                    <a:pt x="22" y="78"/>
                    <a:pt x="22" y="78"/>
                  </a:cubicBezTo>
                  <a:cubicBezTo>
                    <a:pt x="21" y="79"/>
                    <a:pt x="21" y="79"/>
                    <a:pt x="21" y="80"/>
                  </a:cubicBezTo>
                  <a:cubicBezTo>
                    <a:pt x="22" y="81"/>
                    <a:pt x="22" y="81"/>
                    <a:pt x="21" y="83"/>
                  </a:cubicBezTo>
                  <a:cubicBezTo>
                    <a:pt x="21" y="83"/>
                    <a:pt x="21" y="85"/>
                    <a:pt x="20" y="85"/>
                  </a:cubicBezTo>
                  <a:cubicBezTo>
                    <a:pt x="20" y="86"/>
                    <a:pt x="19" y="86"/>
                    <a:pt x="18" y="87"/>
                  </a:cubicBezTo>
                  <a:cubicBezTo>
                    <a:pt x="17" y="88"/>
                    <a:pt x="17" y="89"/>
                    <a:pt x="15" y="90"/>
                  </a:cubicBezTo>
                  <a:cubicBezTo>
                    <a:pt x="14" y="91"/>
                    <a:pt x="12" y="91"/>
                    <a:pt x="12" y="92"/>
                  </a:cubicBezTo>
                  <a:cubicBezTo>
                    <a:pt x="15" y="94"/>
                    <a:pt x="16" y="90"/>
                    <a:pt x="18" y="89"/>
                  </a:cubicBezTo>
                  <a:cubicBezTo>
                    <a:pt x="20" y="89"/>
                    <a:pt x="20" y="90"/>
                    <a:pt x="21" y="90"/>
                  </a:cubicBezTo>
                  <a:cubicBezTo>
                    <a:pt x="22" y="91"/>
                    <a:pt x="24" y="91"/>
                    <a:pt x="25" y="90"/>
                  </a:cubicBezTo>
                  <a:cubicBezTo>
                    <a:pt x="26" y="90"/>
                    <a:pt x="27" y="90"/>
                    <a:pt x="28" y="89"/>
                  </a:cubicBezTo>
                  <a:cubicBezTo>
                    <a:pt x="29" y="88"/>
                    <a:pt x="29" y="86"/>
                    <a:pt x="30" y="86"/>
                  </a:cubicBezTo>
                  <a:cubicBezTo>
                    <a:pt x="32" y="86"/>
                    <a:pt x="31" y="87"/>
                    <a:pt x="31" y="88"/>
                  </a:cubicBezTo>
                  <a:cubicBezTo>
                    <a:pt x="31" y="89"/>
                    <a:pt x="32" y="89"/>
                    <a:pt x="33" y="89"/>
                  </a:cubicBezTo>
                  <a:cubicBezTo>
                    <a:pt x="30" y="90"/>
                    <a:pt x="27" y="92"/>
                    <a:pt x="24" y="92"/>
                  </a:cubicBezTo>
                  <a:cubicBezTo>
                    <a:pt x="22" y="93"/>
                    <a:pt x="20" y="92"/>
                    <a:pt x="19" y="92"/>
                  </a:cubicBezTo>
                  <a:cubicBezTo>
                    <a:pt x="17" y="93"/>
                    <a:pt x="18" y="93"/>
                    <a:pt x="17" y="95"/>
                  </a:cubicBezTo>
                  <a:cubicBezTo>
                    <a:pt x="17" y="96"/>
                    <a:pt x="12" y="96"/>
                    <a:pt x="12" y="97"/>
                  </a:cubicBezTo>
                  <a:cubicBezTo>
                    <a:pt x="12" y="98"/>
                    <a:pt x="13" y="98"/>
                    <a:pt x="14" y="99"/>
                  </a:cubicBezTo>
                  <a:cubicBezTo>
                    <a:pt x="14" y="99"/>
                    <a:pt x="14" y="100"/>
                    <a:pt x="14" y="101"/>
                  </a:cubicBezTo>
                  <a:cubicBezTo>
                    <a:pt x="14" y="101"/>
                    <a:pt x="14" y="102"/>
                    <a:pt x="14" y="103"/>
                  </a:cubicBezTo>
                  <a:cubicBezTo>
                    <a:pt x="13" y="103"/>
                    <a:pt x="13" y="103"/>
                    <a:pt x="11" y="103"/>
                  </a:cubicBezTo>
                  <a:cubicBezTo>
                    <a:pt x="11" y="102"/>
                    <a:pt x="10" y="101"/>
                    <a:pt x="9" y="101"/>
                  </a:cubicBezTo>
                  <a:cubicBezTo>
                    <a:pt x="9" y="103"/>
                    <a:pt x="7" y="103"/>
                    <a:pt x="7" y="101"/>
                  </a:cubicBezTo>
                  <a:cubicBezTo>
                    <a:pt x="5" y="101"/>
                    <a:pt x="0" y="106"/>
                    <a:pt x="2" y="107"/>
                  </a:cubicBezTo>
                  <a:cubicBezTo>
                    <a:pt x="3" y="107"/>
                    <a:pt x="4" y="106"/>
                    <a:pt x="4" y="106"/>
                  </a:cubicBezTo>
                  <a:cubicBezTo>
                    <a:pt x="5" y="106"/>
                    <a:pt x="6" y="106"/>
                    <a:pt x="8" y="106"/>
                  </a:cubicBezTo>
                  <a:cubicBezTo>
                    <a:pt x="9" y="106"/>
                    <a:pt x="9" y="106"/>
                    <a:pt x="10" y="106"/>
                  </a:cubicBezTo>
                  <a:cubicBezTo>
                    <a:pt x="12" y="106"/>
                    <a:pt x="13" y="106"/>
                    <a:pt x="14" y="106"/>
                  </a:cubicBezTo>
                  <a:cubicBezTo>
                    <a:pt x="13" y="107"/>
                    <a:pt x="12" y="109"/>
                    <a:pt x="10" y="109"/>
                  </a:cubicBezTo>
                  <a:cubicBezTo>
                    <a:pt x="9" y="110"/>
                    <a:pt x="6" y="110"/>
                    <a:pt x="5" y="112"/>
                  </a:cubicBezTo>
                  <a:cubicBezTo>
                    <a:pt x="5" y="112"/>
                    <a:pt x="6" y="113"/>
                    <a:pt x="6" y="113"/>
                  </a:cubicBezTo>
                  <a:cubicBezTo>
                    <a:pt x="5" y="114"/>
                    <a:pt x="4" y="113"/>
                    <a:pt x="3" y="114"/>
                  </a:cubicBezTo>
                  <a:cubicBezTo>
                    <a:pt x="2" y="115"/>
                    <a:pt x="3" y="115"/>
                    <a:pt x="4" y="117"/>
                  </a:cubicBezTo>
                  <a:cubicBezTo>
                    <a:pt x="5" y="116"/>
                    <a:pt x="5" y="115"/>
                    <a:pt x="7" y="116"/>
                  </a:cubicBezTo>
                  <a:cubicBezTo>
                    <a:pt x="8" y="116"/>
                    <a:pt x="7" y="118"/>
                    <a:pt x="8" y="118"/>
                  </a:cubicBezTo>
                  <a:cubicBezTo>
                    <a:pt x="9" y="118"/>
                    <a:pt x="11" y="117"/>
                    <a:pt x="12" y="116"/>
                  </a:cubicBezTo>
                  <a:cubicBezTo>
                    <a:pt x="14" y="116"/>
                    <a:pt x="15" y="115"/>
                    <a:pt x="18" y="115"/>
                  </a:cubicBezTo>
                  <a:cubicBezTo>
                    <a:pt x="16" y="116"/>
                    <a:pt x="8" y="120"/>
                    <a:pt x="9" y="122"/>
                  </a:cubicBezTo>
                  <a:cubicBezTo>
                    <a:pt x="11" y="123"/>
                    <a:pt x="13" y="121"/>
                    <a:pt x="16" y="121"/>
                  </a:cubicBezTo>
                  <a:cubicBezTo>
                    <a:pt x="17" y="121"/>
                    <a:pt x="18" y="118"/>
                    <a:pt x="20" y="118"/>
                  </a:cubicBezTo>
                  <a:cubicBezTo>
                    <a:pt x="22" y="118"/>
                    <a:pt x="21" y="121"/>
                    <a:pt x="19" y="121"/>
                  </a:cubicBezTo>
                  <a:cubicBezTo>
                    <a:pt x="19" y="122"/>
                    <a:pt x="15" y="122"/>
                    <a:pt x="15" y="123"/>
                  </a:cubicBezTo>
                  <a:cubicBezTo>
                    <a:pt x="16" y="123"/>
                    <a:pt x="17" y="123"/>
                    <a:pt x="18" y="123"/>
                  </a:cubicBezTo>
                  <a:cubicBezTo>
                    <a:pt x="18" y="124"/>
                    <a:pt x="17" y="125"/>
                    <a:pt x="16" y="125"/>
                  </a:cubicBezTo>
                  <a:cubicBezTo>
                    <a:pt x="15" y="126"/>
                    <a:pt x="13" y="126"/>
                    <a:pt x="14" y="127"/>
                  </a:cubicBezTo>
                  <a:cubicBezTo>
                    <a:pt x="14" y="128"/>
                    <a:pt x="15" y="127"/>
                    <a:pt x="16" y="127"/>
                  </a:cubicBezTo>
                  <a:cubicBezTo>
                    <a:pt x="17" y="126"/>
                    <a:pt x="18" y="126"/>
                    <a:pt x="19" y="125"/>
                  </a:cubicBezTo>
                  <a:cubicBezTo>
                    <a:pt x="21" y="125"/>
                    <a:pt x="21" y="125"/>
                    <a:pt x="22" y="126"/>
                  </a:cubicBezTo>
                  <a:cubicBezTo>
                    <a:pt x="23" y="126"/>
                    <a:pt x="23" y="127"/>
                    <a:pt x="24" y="127"/>
                  </a:cubicBezTo>
                  <a:cubicBezTo>
                    <a:pt x="26" y="126"/>
                    <a:pt x="26" y="125"/>
                    <a:pt x="27" y="125"/>
                  </a:cubicBezTo>
                  <a:cubicBezTo>
                    <a:pt x="28" y="124"/>
                    <a:pt x="29" y="125"/>
                    <a:pt x="30" y="125"/>
                  </a:cubicBezTo>
                  <a:cubicBezTo>
                    <a:pt x="31" y="126"/>
                    <a:pt x="32" y="124"/>
                    <a:pt x="32" y="124"/>
                  </a:cubicBezTo>
                  <a:cubicBezTo>
                    <a:pt x="33" y="123"/>
                    <a:pt x="34" y="124"/>
                    <a:pt x="35" y="124"/>
                  </a:cubicBezTo>
                  <a:cubicBezTo>
                    <a:pt x="35" y="123"/>
                    <a:pt x="35" y="123"/>
                    <a:pt x="35" y="123"/>
                  </a:cubicBezTo>
                  <a:cubicBezTo>
                    <a:pt x="36" y="122"/>
                    <a:pt x="35" y="122"/>
                    <a:pt x="37" y="122"/>
                  </a:cubicBezTo>
                  <a:cubicBezTo>
                    <a:pt x="37" y="122"/>
                    <a:pt x="38" y="122"/>
                    <a:pt x="38" y="122"/>
                  </a:cubicBezTo>
                  <a:cubicBezTo>
                    <a:pt x="39" y="122"/>
                    <a:pt x="39" y="121"/>
                    <a:pt x="40" y="120"/>
                  </a:cubicBezTo>
                  <a:cubicBezTo>
                    <a:pt x="41" y="119"/>
                    <a:pt x="42" y="120"/>
                    <a:pt x="43" y="118"/>
                  </a:cubicBezTo>
                  <a:cubicBezTo>
                    <a:pt x="44" y="117"/>
                    <a:pt x="42" y="116"/>
                    <a:pt x="42" y="114"/>
                  </a:cubicBezTo>
                  <a:cubicBezTo>
                    <a:pt x="43" y="113"/>
                    <a:pt x="44" y="115"/>
                    <a:pt x="45" y="115"/>
                  </a:cubicBezTo>
                  <a:cubicBezTo>
                    <a:pt x="46" y="116"/>
                    <a:pt x="46" y="117"/>
                    <a:pt x="48" y="116"/>
                  </a:cubicBezTo>
                  <a:cubicBezTo>
                    <a:pt x="49" y="116"/>
                    <a:pt x="50" y="115"/>
                    <a:pt x="50" y="114"/>
                  </a:cubicBezTo>
                  <a:cubicBezTo>
                    <a:pt x="51" y="113"/>
                    <a:pt x="52" y="113"/>
                    <a:pt x="53" y="112"/>
                  </a:cubicBezTo>
                  <a:cubicBezTo>
                    <a:pt x="54" y="112"/>
                    <a:pt x="56" y="111"/>
                    <a:pt x="57" y="111"/>
                  </a:cubicBezTo>
                  <a:cubicBezTo>
                    <a:pt x="58" y="110"/>
                    <a:pt x="57" y="109"/>
                    <a:pt x="57" y="107"/>
                  </a:cubicBezTo>
                  <a:cubicBezTo>
                    <a:pt x="58" y="105"/>
                    <a:pt x="65" y="106"/>
                    <a:pt x="66" y="106"/>
                  </a:cubicBezTo>
                  <a:cubicBezTo>
                    <a:pt x="67" y="106"/>
                    <a:pt x="68" y="106"/>
                    <a:pt x="69" y="105"/>
                  </a:cubicBezTo>
                  <a:cubicBezTo>
                    <a:pt x="69" y="104"/>
                    <a:pt x="68" y="103"/>
                    <a:pt x="69" y="102"/>
                  </a:cubicBezTo>
                  <a:cubicBezTo>
                    <a:pt x="70" y="102"/>
                    <a:pt x="70" y="105"/>
                    <a:pt x="71" y="105"/>
                  </a:cubicBezTo>
                  <a:cubicBezTo>
                    <a:pt x="72" y="105"/>
                    <a:pt x="72" y="104"/>
                    <a:pt x="72" y="104"/>
                  </a:cubicBezTo>
                  <a:cubicBezTo>
                    <a:pt x="74" y="102"/>
                    <a:pt x="75" y="104"/>
                    <a:pt x="77" y="105"/>
                  </a:cubicBezTo>
                  <a:cubicBezTo>
                    <a:pt x="78" y="105"/>
                    <a:pt x="82" y="105"/>
                    <a:pt x="82" y="104"/>
                  </a:cubicBezTo>
                  <a:cubicBezTo>
                    <a:pt x="83" y="102"/>
                    <a:pt x="79" y="101"/>
                    <a:pt x="80" y="99"/>
                  </a:cubicBezTo>
                  <a:cubicBezTo>
                    <a:pt x="81" y="100"/>
                    <a:pt x="82" y="96"/>
                    <a:pt x="83" y="95"/>
                  </a:cubicBezTo>
                  <a:cubicBezTo>
                    <a:pt x="84" y="94"/>
                    <a:pt x="84" y="93"/>
                    <a:pt x="84" y="92"/>
                  </a:cubicBezTo>
                  <a:cubicBezTo>
                    <a:pt x="85" y="91"/>
                    <a:pt x="84" y="90"/>
                    <a:pt x="84" y="90"/>
                  </a:cubicBezTo>
                  <a:cubicBezTo>
                    <a:pt x="84" y="89"/>
                    <a:pt x="85" y="88"/>
                    <a:pt x="85" y="87"/>
                  </a:cubicBezTo>
                  <a:cubicBezTo>
                    <a:pt x="86" y="86"/>
                    <a:pt x="86" y="85"/>
                    <a:pt x="86" y="84"/>
                  </a:cubicBezTo>
                  <a:cubicBezTo>
                    <a:pt x="87" y="83"/>
                    <a:pt x="88" y="82"/>
                    <a:pt x="88" y="81"/>
                  </a:cubicBezTo>
                  <a:cubicBezTo>
                    <a:pt x="89" y="79"/>
                    <a:pt x="88" y="79"/>
                    <a:pt x="88" y="78"/>
                  </a:cubicBezTo>
                  <a:cubicBezTo>
                    <a:pt x="87" y="76"/>
                    <a:pt x="88" y="75"/>
                    <a:pt x="87" y="74"/>
                  </a:cubicBez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0" name="Freeform 41">
              <a:extLst>
                <a:ext uri="{FF2B5EF4-FFF2-40B4-BE49-F238E27FC236}">
                  <a16:creationId xmlns:a16="http://schemas.microsoft.com/office/drawing/2014/main" id="{D9EDE3B0-A689-63AD-7A46-DAEDCEA800FB}"/>
                </a:ext>
              </a:extLst>
            </p:cNvPr>
            <p:cNvSpPr>
              <a:spLocks/>
            </p:cNvSpPr>
            <p:nvPr/>
          </p:nvSpPr>
          <p:spPr bwMode="auto">
            <a:xfrm>
              <a:off x="9629775" y="4765675"/>
              <a:ext cx="509588" cy="304800"/>
            </a:xfrm>
            <a:custGeom>
              <a:avLst/>
              <a:gdLst>
                <a:gd name="T0" fmla="*/ 23 w 134"/>
                <a:gd name="T1" fmla="*/ 70 h 80"/>
                <a:gd name="T2" fmla="*/ 28 w 134"/>
                <a:gd name="T3" fmla="*/ 76 h 80"/>
                <a:gd name="T4" fmla="*/ 47 w 134"/>
                <a:gd name="T5" fmla="*/ 78 h 80"/>
                <a:gd name="T6" fmla="*/ 57 w 134"/>
                <a:gd name="T7" fmla="*/ 74 h 80"/>
                <a:gd name="T8" fmla="*/ 65 w 134"/>
                <a:gd name="T9" fmla="*/ 71 h 80"/>
                <a:gd name="T10" fmla="*/ 71 w 134"/>
                <a:gd name="T11" fmla="*/ 69 h 80"/>
                <a:gd name="T12" fmla="*/ 83 w 134"/>
                <a:gd name="T13" fmla="*/ 70 h 80"/>
                <a:gd name="T14" fmla="*/ 89 w 134"/>
                <a:gd name="T15" fmla="*/ 70 h 80"/>
                <a:gd name="T16" fmla="*/ 97 w 134"/>
                <a:gd name="T17" fmla="*/ 66 h 80"/>
                <a:gd name="T18" fmla="*/ 101 w 134"/>
                <a:gd name="T19" fmla="*/ 59 h 80"/>
                <a:gd name="T20" fmla="*/ 105 w 134"/>
                <a:gd name="T21" fmla="*/ 54 h 80"/>
                <a:gd name="T22" fmla="*/ 109 w 134"/>
                <a:gd name="T23" fmla="*/ 43 h 80"/>
                <a:gd name="T24" fmla="*/ 113 w 134"/>
                <a:gd name="T25" fmla="*/ 36 h 80"/>
                <a:gd name="T26" fmla="*/ 117 w 134"/>
                <a:gd name="T27" fmla="*/ 30 h 80"/>
                <a:gd name="T28" fmla="*/ 121 w 134"/>
                <a:gd name="T29" fmla="*/ 24 h 80"/>
                <a:gd name="T30" fmla="*/ 124 w 134"/>
                <a:gd name="T31" fmla="*/ 23 h 80"/>
                <a:gd name="T32" fmla="*/ 133 w 134"/>
                <a:gd name="T33" fmla="*/ 16 h 80"/>
                <a:gd name="T34" fmla="*/ 129 w 134"/>
                <a:gd name="T35" fmla="*/ 14 h 80"/>
                <a:gd name="T36" fmla="*/ 123 w 134"/>
                <a:gd name="T37" fmla="*/ 9 h 80"/>
                <a:gd name="T38" fmla="*/ 118 w 134"/>
                <a:gd name="T39" fmla="*/ 4 h 80"/>
                <a:gd name="T40" fmla="*/ 111 w 134"/>
                <a:gd name="T41" fmla="*/ 5 h 80"/>
                <a:gd name="T42" fmla="*/ 102 w 134"/>
                <a:gd name="T43" fmla="*/ 0 h 80"/>
                <a:gd name="T44" fmla="*/ 97 w 134"/>
                <a:gd name="T45" fmla="*/ 2 h 80"/>
                <a:gd name="T46" fmla="*/ 87 w 134"/>
                <a:gd name="T47" fmla="*/ 1 h 80"/>
                <a:gd name="T48" fmla="*/ 81 w 134"/>
                <a:gd name="T49" fmla="*/ 9 h 80"/>
                <a:gd name="T50" fmla="*/ 68 w 134"/>
                <a:gd name="T51" fmla="*/ 11 h 80"/>
                <a:gd name="T52" fmla="*/ 54 w 134"/>
                <a:gd name="T53" fmla="*/ 15 h 80"/>
                <a:gd name="T54" fmla="*/ 48 w 134"/>
                <a:gd name="T55" fmla="*/ 22 h 80"/>
                <a:gd name="T56" fmla="*/ 30 w 134"/>
                <a:gd name="T57" fmla="*/ 21 h 80"/>
                <a:gd name="T58" fmla="*/ 18 w 134"/>
                <a:gd name="T59" fmla="*/ 25 h 80"/>
                <a:gd name="T60" fmla="*/ 10 w 134"/>
                <a:gd name="T61" fmla="*/ 23 h 80"/>
                <a:gd name="T62" fmla="*/ 12 w 134"/>
                <a:gd name="T63" fmla="*/ 31 h 80"/>
                <a:gd name="T64" fmla="*/ 8 w 134"/>
                <a:gd name="T65" fmla="*/ 36 h 80"/>
                <a:gd name="T66" fmla="*/ 8 w 134"/>
                <a:gd name="T67" fmla="*/ 42 h 80"/>
                <a:gd name="T68" fmla="*/ 0 w 134"/>
                <a:gd name="T69" fmla="*/ 49 h 80"/>
                <a:gd name="T70" fmla="*/ 5 w 134"/>
                <a:gd name="T71" fmla="*/ 53 h 80"/>
                <a:gd name="T72" fmla="*/ 6 w 134"/>
                <a:gd name="T73" fmla="*/ 56 h 80"/>
                <a:gd name="T74" fmla="*/ 8 w 134"/>
                <a:gd name="T75" fmla="*/ 5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80">
                  <a:moveTo>
                    <a:pt x="17" y="65"/>
                  </a:moveTo>
                  <a:cubicBezTo>
                    <a:pt x="18" y="68"/>
                    <a:pt x="20" y="69"/>
                    <a:pt x="23" y="70"/>
                  </a:cubicBezTo>
                  <a:cubicBezTo>
                    <a:pt x="24" y="71"/>
                    <a:pt x="24" y="73"/>
                    <a:pt x="25" y="74"/>
                  </a:cubicBezTo>
                  <a:cubicBezTo>
                    <a:pt x="26" y="75"/>
                    <a:pt x="27" y="75"/>
                    <a:pt x="28" y="76"/>
                  </a:cubicBezTo>
                  <a:cubicBezTo>
                    <a:pt x="32" y="78"/>
                    <a:pt x="34" y="79"/>
                    <a:pt x="38" y="79"/>
                  </a:cubicBezTo>
                  <a:cubicBezTo>
                    <a:pt x="42" y="79"/>
                    <a:pt x="44" y="80"/>
                    <a:pt x="47" y="78"/>
                  </a:cubicBezTo>
                  <a:cubicBezTo>
                    <a:pt x="49" y="77"/>
                    <a:pt x="51" y="77"/>
                    <a:pt x="54" y="76"/>
                  </a:cubicBezTo>
                  <a:cubicBezTo>
                    <a:pt x="55" y="75"/>
                    <a:pt x="56" y="74"/>
                    <a:pt x="57" y="74"/>
                  </a:cubicBezTo>
                  <a:cubicBezTo>
                    <a:pt x="59" y="73"/>
                    <a:pt x="59" y="74"/>
                    <a:pt x="61" y="74"/>
                  </a:cubicBezTo>
                  <a:cubicBezTo>
                    <a:pt x="63" y="74"/>
                    <a:pt x="64" y="72"/>
                    <a:pt x="65" y="71"/>
                  </a:cubicBezTo>
                  <a:cubicBezTo>
                    <a:pt x="66" y="71"/>
                    <a:pt x="66" y="70"/>
                    <a:pt x="67" y="69"/>
                  </a:cubicBezTo>
                  <a:cubicBezTo>
                    <a:pt x="69" y="68"/>
                    <a:pt x="70" y="69"/>
                    <a:pt x="71" y="69"/>
                  </a:cubicBezTo>
                  <a:cubicBezTo>
                    <a:pt x="72" y="69"/>
                    <a:pt x="74" y="70"/>
                    <a:pt x="74" y="69"/>
                  </a:cubicBezTo>
                  <a:cubicBezTo>
                    <a:pt x="77" y="69"/>
                    <a:pt x="80" y="70"/>
                    <a:pt x="83" y="70"/>
                  </a:cubicBezTo>
                  <a:cubicBezTo>
                    <a:pt x="84" y="70"/>
                    <a:pt x="85" y="69"/>
                    <a:pt x="87" y="69"/>
                  </a:cubicBezTo>
                  <a:cubicBezTo>
                    <a:pt x="87" y="69"/>
                    <a:pt x="88" y="70"/>
                    <a:pt x="89" y="70"/>
                  </a:cubicBezTo>
                  <a:cubicBezTo>
                    <a:pt x="91" y="70"/>
                    <a:pt x="91" y="67"/>
                    <a:pt x="93" y="66"/>
                  </a:cubicBezTo>
                  <a:cubicBezTo>
                    <a:pt x="94" y="65"/>
                    <a:pt x="95" y="68"/>
                    <a:pt x="97" y="66"/>
                  </a:cubicBezTo>
                  <a:cubicBezTo>
                    <a:pt x="98" y="66"/>
                    <a:pt x="101" y="62"/>
                    <a:pt x="101" y="61"/>
                  </a:cubicBezTo>
                  <a:cubicBezTo>
                    <a:pt x="101" y="61"/>
                    <a:pt x="101" y="60"/>
                    <a:pt x="101" y="59"/>
                  </a:cubicBezTo>
                  <a:cubicBezTo>
                    <a:pt x="101" y="57"/>
                    <a:pt x="102" y="57"/>
                    <a:pt x="103" y="56"/>
                  </a:cubicBezTo>
                  <a:cubicBezTo>
                    <a:pt x="103" y="55"/>
                    <a:pt x="104" y="55"/>
                    <a:pt x="105" y="54"/>
                  </a:cubicBezTo>
                  <a:cubicBezTo>
                    <a:pt x="106" y="52"/>
                    <a:pt x="106" y="52"/>
                    <a:pt x="106" y="50"/>
                  </a:cubicBezTo>
                  <a:cubicBezTo>
                    <a:pt x="107" y="49"/>
                    <a:pt x="110" y="45"/>
                    <a:pt x="109" y="43"/>
                  </a:cubicBezTo>
                  <a:cubicBezTo>
                    <a:pt x="110" y="42"/>
                    <a:pt x="112" y="42"/>
                    <a:pt x="112" y="40"/>
                  </a:cubicBezTo>
                  <a:cubicBezTo>
                    <a:pt x="113" y="39"/>
                    <a:pt x="113" y="38"/>
                    <a:pt x="113" y="36"/>
                  </a:cubicBezTo>
                  <a:cubicBezTo>
                    <a:pt x="114" y="35"/>
                    <a:pt x="115" y="35"/>
                    <a:pt x="116" y="33"/>
                  </a:cubicBezTo>
                  <a:cubicBezTo>
                    <a:pt x="116" y="32"/>
                    <a:pt x="115" y="31"/>
                    <a:pt x="117" y="30"/>
                  </a:cubicBezTo>
                  <a:cubicBezTo>
                    <a:pt x="117" y="29"/>
                    <a:pt x="118" y="28"/>
                    <a:pt x="119" y="27"/>
                  </a:cubicBezTo>
                  <a:cubicBezTo>
                    <a:pt x="120" y="26"/>
                    <a:pt x="120" y="25"/>
                    <a:pt x="121" y="24"/>
                  </a:cubicBezTo>
                  <a:cubicBezTo>
                    <a:pt x="122" y="24"/>
                    <a:pt x="122" y="24"/>
                    <a:pt x="123" y="24"/>
                  </a:cubicBezTo>
                  <a:cubicBezTo>
                    <a:pt x="123" y="23"/>
                    <a:pt x="124" y="23"/>
                    <a:pt x="124" y="23"/>
                  </a:cubicBezTo>
                  <a:cubicBezTo>
                    <a:pt x="126" y="22"/>
                    <a:pt x="127" y="23"/>
                    <a:pt x="128" y="22"/>
                  </a:cubicBezTo>
                  <a:cubicBezTo>
                    <a:pt x="131" y="22"/>
                    <a:pt x="134" y="19"/>
                    <a:pt x="133" y="16"/>
                  </a:cubicBezTo>
                  <a:cubicBezTo>
                    <a:pt x="133" y="15"/>
                    <a:pt x="133" y="14"/>
                    <a:pt x="132" y="13"/>
                  </a:cubicBezTo>
                  <a:cubicBezTo>
                    <a:pt x="130" y="13"/>
                    <a:pt x="130" y="14"/>
                    <a:pt x="129" y="14"/>
                  </a:cubicBezTo>
                  <a:cubicBezTo>
                    <a:pt x="127" y="13"/>
                    <a:pt x="127" y="12"/>
                    <a:pt x="126" y="10"/>
                  </a:cubicBezTo>
                  <a:cubicBezTo>
                    <a:pt x="126" y="9"/>
                    <a:pt x="125" y="10"/>
                    <a:pt x="123" y="9"/>
                  </a:cubicBezTo>
                  <a:cubicBezTo>
                    <a:pt x="122" y="9"/>
                    <a:pt x="122" y="8"/>
                    <a:pt x="121" y="7"/>
                  </a:cubicBezTo>
                  <a:cubicBezTo>
                    <a:pt x="120" y="5"/>
                    <a:pt x="120" y="4"/>
                    <a:pt x="118" y="4"/>
                  </a:cubicBezTo>
                  <a:cubicBezTo>
                    <a:pt x="118" y="4"/>
                    <a:pt x="118" y="4"/>
                    <a:pt x="118" y="4"/>
                  </a:cubicBezTo>
                  <a:cubicBezTo>
                    <a:pt x="115" y="5"/>
                    <a:pt x="113" y="7"/>
                    <a:pt x="111" y="5"/>
                  </a:cubicBezTo>
                  <a:cubicBezTo>
                    <a:pt x="109" y="3"/>
                    <a:pt x="107" y="2"/>
                    <a:pt x="106" y="0"/>
                  </a:cubicBezTo>
                  <a:cubicBezTo>
                    <a:pt x="105" y="0"/>
                    <a:pt x="103" y="0"/>
                    <a:pt x="102" y="0"/>
                  </a:cubicBezTo>
                  <a:cubicBezTo>
                    <a:pt x="102" y="1"/>
                    <a:pt x="102" y="1"/>
                    <a:pt x="101" y="2"/>
                  </a:cubicBezTo>
                  <a:cubicBezTo>
                    <a:pt x="100" y="2"/>
                    <a:pt x="98" y="2"/>
                    <a:pt x="97" y="2"/>
                  </a:cubicBezTo>
                  <a:cubicBezTo>
                    <a:pt x="96" y="1"/>
                    <a:pt x="94" y="0"/>
                    <a:pt x="93" y="0"/>
                  </a:cubicBezTo>
                  <a:cubicBezTo>
                    <a:pt x="90" y="0"/>
                    <a:pt x="89" y="1"/>
                    <a:pt x="87" y="1"/>
                  </a:cubicBezTo>
                  <a:cubicBezTo>
                    <a:pt x="86" y="2"/>
                    <a:pt x="84" y="4"/>
                    <a:pt x="84" y="5"/>
                  </a:cubicBezTo>
                  <a:cubicBezTo>
                    <a:pt x="83" y="7"/>
                    <a:pt x="83" y="8"/>
                    <a:pt x="81" y="9"/>
                  </a:cubicBezTo>
                  <a:cubicBezTo>
                    <a:pt x="77" y="11"/>
                    <a:pt x="74" y="13"/>
                    <a:pt x="71" y="11"/>
                  </a:cubicBezTo>
                  <a:cubicBezTo>
                    <a:pt x="69" y="10"/>
                    <a:pt x="69" y="9"/>
                    <a:pt x="68" y="11"/>
                  </a:cubicBezTo>
                  <a:cubicBezTo>
                    <a:pt x="66" y="12"/>
                    <a:pt x="66" y="13"/>
                    <a:pt x="64" y="13"/>
                  </a:cubicBezTo>
                  <a:cubicBezTo>
                    <a:pt x="61" y="14"/>
                    <a:pt x="57" y="14"/>
                    <a:pt x="54" y="15"/>
                  </a:cubicBezTo>
                  <a:cubicBezTo>
                    <a:pt x="50" y="17"/>
                    <a:pt x="54" y="20"/>
                    <a:pt x="53" y="22"/>
                  </a:cubicBezTo>
                  <a:cubicBezTo>
                    <a:pt x="52" y="23"/>
                    <a:pt x="49" y="22"/>
                    <a:pt x="48" y="22"/>
                  </a:cubicBezTo>
                  <a:cubicBezTo>
                    <a:pt x="46" y="22"/>
                    <a:pt x="44" y="23"/>
                    <a:pt x="42" y="23"/>
                  </a:cubicBezTo>
                  <a:cubicBezTo>
                    <a:pt x="38" y="23"/>
                    <a:pt x="33" y="23"/>
                    <a:pt x="30" y="21"/>
                  </a:cubicBezTo>
                  <a:cubicBezTo>
                    <a:pt x="26" y="18"/>
                    <a:pt x="24" y="16"/>
                    <a:pt x="20" y="15"/>
                  </a:cubicBezTo>
                  <a:cubicBezTo>
                    <a:pt x="20" y="17"/>
                    <a:pt x="20" y="24"/>
                    <a:pt x="18" y="25"/>
                  </a:cubicBezTo>
                  <a:cubicBezTo>
                    <a:pt x="17" y="26"/>
                    <a:pt x="14" y="25"/>
                    <a:pt x="13" y="24"/>
                  </a:cubicBezTo>
                  <a:cubicBezTo>
                    <a:pt x="12" y="24"/>
                    <a:pt x="11" y="23"/>
                    <a:pt x="10" y="23"/>
                  </a:cubicBezTo>
                  <a:cubicBezTo>
                    <a:pt x="9" y="24"/>
                    <a:pt x="8" y="25"/>
                    <a:pt x="7" y="25"/>
                  </a:cubicBezTo>
                  <a:cubicBezTo>
                    <a:pt x="7" y="27"/>
                    <a:pt x="14" y="27"/>
                    <a:pt x="12" y="31"/>
                  </a:cubicBezTo>
                  <a:cubicBezTo>
                    <a:pt x="11" y="32"/>
                    <a:pt x="10" y="33"/>
                    <a:pt x="9" y="34"/>
                  </a:cubicBezTo>
                  <a:cubicBezTo>
                    <a:pt x="6" y="35"/>
                    <a:pt x="8" y="34"/>
                    <a:pt x="8" y="36"/>
                  </a:cubicBezTo>
                  <a:cubicBezTo>
                    <a:pt x="8" y="38"/>
                    <a:pt x="7" y="38"/>
                    <a:pt x="6" y="39"/>
                  </a:cubicBezTo>
                  <a:cubicBezTo>
                    <a:pt x="6" y="40"/>
                    <a:pt x="8" y="41"/>
                    <a:pt x="8" y="42"/>
                  </a:cubicBezTo>
                  <a:cubicBezTo>
                    <a:pt x="9" y="44"/>
                    <a:pt x="7" y="45"/>
                    <a:pt x="6" y="45"/>
                  </a:cubicBezTo>
                  <a:cubicBezTo>
                    <a:pt x="4" y="46"/>
                    <a:pt x="2" y="48"/>
                    <a:pt x="0" y="49"/>
                  </a:cubicBezTo>
                  <a:cubicBezTo>
                    <a:pt x="2" y="49"/>
                    <a:pt x="4" y="49"/>
                    <a:pt x="5" y="50"/>
                  </a:cubicBezTo>
                  <a:cubicBezTo>
                    <a:pt x="6" y="51"/>
                    <a:pt x="4" y="52"/>
                    <a:pt x="5" y="53"/>
                  </a:cubicBezTo>
                  <a:cubicBezTo>
                    <a:pt x="6" y="54"/>
                    <a:pt x="6" y="54"/>
                    <a:pt x="7" y="54"/>
                  </a:cubicBezTo>
                  <a:cubicBezTo>
                    <a:pt x="7" y="55"/>
                    <a:pt x="6" y="55"/>
                    <a:pt x="6" y="56"/>
                  </a:cubicBezTo>
                  <a:cubicBezTo>
                    <a:pt x="7" y="57"/>
                    <a:pt x="8" y="57"/>
                    <a:pt x="9" y="59"/>
                  </a:cubicBezTo>
                  <a:cubicBezTo>
                    <a:pt x="8" y="59"/>
                    <a:pt x="8" y="59"/>
                    <a:pt x="8" y="59"/>
                  </a:cubicBezTo>
                  <a:cubicBezTo>
                    <a:pt x="11" y="61"/>
                    <a:pt x="15" y="62"/>
                    <a:pt x="17" y="65"/>
                  </a:cubicBezTo>
                  <a:close/>
                </a:path>
              </a:pathLst>
            </a:custGeom>
            <a:solidFill>
              <a:srgbClr val="CD4C77"/>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1" name="Freeform 42">
              <a:extLst>
                <a:ext uri="{FF2B5EF4-FFF2-40B4-BE49-F238E27FC236}">
                  <a16:creationId xmlns:a16="http://schemas.microsoft.com/office/drawing/2014/main" id="{FD58823C-B53A-3F23-7E68-5868F5E06435}"/>
                </a:ext>
              </a:extLst>
            </p:cNvPr>
            <p:cNvSpPr>
              <a:spLocks noEditPoints="1"/>
            </p:cNvSpPr>
            <p:nvPr/>
          </p:nvSpPr>
          <p:spPr bwMode="auto">
            <a:xfrm>
              <a:off x="7820025" y="3187700"/>
              <a:ext cx="769938" cy="1428750"/>
            </a:xfrm>
            <a:custGeom>
              <a:avLst/>
              <a:gdLst>
                <a:gd name="T0" fmla="*/ 170 w 202"/>
                <a:gd name="T1" fmla="*/ 269 h 375"/>
                <a:gd name="T2" fmla="*/ 155 w 202"/>
                <a:gd name="T3" fmla="*/ 231 h 375"/>
                <a:gd name="T4" fmla="*/ 107 w 202"/>
                <a:gd name="T5" fmla="*/ 171 h 375"/>
                <a:gd name="T6" fmla="*/ 103 w 202"/>
                <a:gd name="T7" fmla="*/ 158 h 375"/>
                <a:gd name="T8" fmla="*/ 100 w 202"/>
                <a:gd name="T9" fmla="*/ 115 h 375"/>
                <a:gd name="T10" fmla="*/ 79 w 202"/>
                <a:gd name="T11" fmla="*/ 114 h 375"/>
                <a:gd name="T12" fmla="*/ 96 w 202"/>
                <a:gd name="T13" fmla="*/ 88 h 375"/>
                <a:gd name="T14" fmla="*/ 69 w 202"/>
                <a:gd name="T15" fmla="*/ 85 h 375"/>
                <a:gd name="T16" fmla="*/ 54 w 202"/>
                <a:gd name="T17" fmla="*/ 95 h 375"/>
                <a:gd name="T18" fmla="*/ 49 w 202"/>
                <a:gd name="T19" fmla="*/ 106 h 375"/>
                <a:gd name="T20" fmla="*/ 45 w 202"/>
                <a:gd name="T21" fmla="*/ 125 h 375"/>
                <a:gd name="T22" fmla="*/ 48 w 202"/>
                <a:gd name="T23" fmla="*/ 133 h 375"/>
                <a:gd name="T24" fmla="*/ 45 w 202"/>
                <a:gd name="T25" fmla="*/ 147 h 375"/>
                <a:gd name="T26" fmla="*/ 56 w 202"/>
                <a:gd name="T27" fmla="*/ 156 h 375"/>
                <a:gd name="T28" fmla="*/ 44 w 202"/>
                <a:gd name="T29" fmla="*/ 186 h 375"/>
                <a:gd name="T30" fmla="*/ 60 w 202"/>
                <a:gd name="T31" fmla="*/ 163 h 375"/>
                <a:gd name="T32" fmla="*/ 62 w 202"/>
                <a:gd name="T33" fmla="*/ 172 h 375"/>
                <a:gd name="T34" fmla="*/ 58 w 202"/>
                <a:gd name="T35" fmla="*/ 207 h 375"/>
                <a:gd name="T36" fmla="*/ 70 w 202"/>
                <a:gd name="T37" fmla="*/ 209 h 375"/>
                <a:gd name="T38" fmla="*/ 92 w 202"/>
                <a:gd name="T39" fmla="*/ 208 h 375"/>
                <a:gd name="T40" fmla="*/ 98 w 202"/>
                <a:gd name="T41" fmla="*/ 242 h 375"/>
                <a:gd name="T42" fmla="*/ 76 w 202"/>
                <a:gd name="T43" fmla="*/ 265 h 375"/>
                <a:gd name="T44" fmla="*/ 64 w 202"/>
                <a:gd name="T45" fmla="*/ 275 h 375"/>
                <a:gd name="T46" fmla="*/ 59 w 202"/>
                <a:gd name="T47" fmla="*/ 306 h 375"/>
                <a:gd name="T48" fmla="*/ 56 w 202"/>
                <a:gd name="T49" fmla="*/ 320 h 375"/>
                <a:gd name="T50" fmla="*/ 80 w 202"/>
                <a:gd name="T51" fmla="*/ 320 h 375"/>
                <a:gd name="T52" fmla="*/ 71 w 202"/>
                <a:gd name="T53" fmla="*/ 335 h 375"/>
                <a:gd name="T54" fmla="*/ 40 w 202"/>
                <a:gd name="T55" fmla="*/ 371 h 375"/>
                <a:gd name="T56" fmla="*/ 71 w 202"/>
                <a:gd name="T57" fmla="*/ 361 h 375"/>
                <a:gd name="T58" fmla="*/ 97 w 202"/>
                <a:gd name="T59" fmla="*/ 350 h 375"/>
                <a:gd name="T60" fmla="*/ 140 w 202"/>
                <a:gd name="T61" fmla="*/ 347 h 375"/>
                <a:gd name="T62" fmla="*/ 196 w 202"/>
                <a:gd name="T63" fmla="*/ 333 h 375"/>
                <a:gd name="T64" fmla="*/ 180 w 202"/>
                <a:gd name="T65" fmla="*/ 314 h 375"/>
                <a:gd name="T66" fmla="*/ 131 w 202"/>
                <a:gd name="T67" fmla="*/ 352 h 375"/>
                <a:gd name="T68" fmla="*/ 108 w 202"/>
                <a:gd name="T69" fmla="*/ 68 h 375"/>
                <a:gd name="T70" fmla="*/ 97 w 202"/>
                <a:gd name="T71" fmla="*/ 60 h 375"/>
                <a:gd name="T72" fmla="*/ 40 w 202"/>
                <a:gd name="T73" fmla="*/ 125 h 375"/>
                <a:gd name="T74" fmla="*/ 35 w 202"/>
                <a:gd name="T75" fmla="*/ 155 h 375"/>
                <a:gd name="T76" fmla="*/ 136 w 202"/>
                <a:gd name="T77" fmla="*/ 23 h 375"/>
                <a:gd name="T78" fmla="*/ 141 w 202"/>
                <a:gd name="T79" fmla="*/ 0 h 375"/>
                <a:gd name="T80" fmla="*/ 26 w 202"/>
                <a:gd name="T81" fmla="*/ 94 h 375"/>
                <a:gd name="T82" fmla="*/ 100 w 202"/>
                <a:gd name="T83" fmla="*/ 74 h 375"/>
                <a:gd name="T84" fmla="*/ 109 w 202"/>
                <a:gd name="T85" fmla="*/ 61 h 375"/>
                <a:gd name="T86" fmla="*/ 38 w 202"/>
                <a:gd name="T87" fmla="*/ 123 h 375"/>
                <a:gd name="T88" fmla="*/ 30 w 202"/>
                <a:gd name="T89" fmla="*/ 125 h 375"/>
                <a:gd name="T90" fmla="*/ 52 w 202"/>
                <a:gd name="T91" fmla="*/ 187 h 375"/>
                <a:gd name="T92" fmla="*/ 34 w 202"/>
                <a:gd name="T93" fmla="*/ 178 h 375"/>
                <a:gd name="T94" fmla="*/ 43 w 202"/>
                <a:gd name="T95" fmla="*/ 153 h 375"/>
                <a:gd name="T96" fmla="*/ 35 w 202"/>
                <a:gd name="T97" fmla="*/ 161 h 375"/>
                <a:gd name="T98" fmla="*/ 132 w 202"/>
                <a:gd name="T99" fmla="*/ 32 h 375"/>
                <a:gd name="T100" fmla="*/ 134 w 202"/>
                <a:gd name="T101" fmla="*/ 13 h 375"/>
                <a:gd name="T102" fmla="*/ 130 w 202"/>
                <a:gd name="T103" fmla="*/ 18 h 375"/>
                <a:gd name="T104" fmla="*/ 17 w 202"/>
                <a:gd name="T105" fmla="*/ 125 h 375"/>
                <a:gd name="T106" fmla="*/ 21 w 202"/>
                <a:gd name="T107" fmla="*/ 115 h 375"/>
                <a:gd name="T108" fmla="*/ 29 w 202"/>
                <a:gd name="T109" fmla="*/ 101 h 375"/>
                <a:gd name="T110" fmla="*/ 40 w 202"/>
                <a:gd name="T111" fmla="*/ 92 h 375"/>
                <a:gd name="T112" fmla="*/ 25 w 202"/>
                <a:gd name="T113" fmla="*/ 101 h 375"/>
                <a:gd name="T114" fmla="*/ 75 w 202"/>
                <a:gd name="T115" fmla="*/ 230 h 375"/>
                <a:gd name="T116" fmla="*/ 2 w 202"/>
                <a:gd name="T117" fmla="*/ 229 h 375"/>
                <a:gd name="T118" fmla="*/ 27 w 202"/>
                <a:gd name="T119" fmla="*/ 232 h 375"/>
                <a:gd name="T120" fmla="*/ 54 w 202"/>
                <a:gd name="T121" fmla="*/ 227 h 375"/>
                <a:gd name="T122" fmla="*/ 46 w 202"/>
                <a:gd name="T123" fmla="*/ 209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375">
                  <a:moveTo>
                    <a:pt x="145" y="346"/>
                  </a:moveTo>
                  <a:cubicBezTo>
                    <a:pt x="145" y="347"/>
                    <a:pt x="145" y="347"/>
                    <a:pt x="145" y="347"/>
                  </a:cubicBezTo>
                  <a:cubicBezTo>
                    <a:pt x="143" y="347"/>
                    <a:pt x="143" y="347"/>
                    <a:pt x="143" y="347"/>
                  </a:cubicBezTo>
                  <a:cubicBezTo>
                    <a:pt x="144" y="346"/>
                    <a:pt x="144" y="346"/>
                    <a:pt x="144" y="346"/>
                  </a:cubicBezTo>
                  <a:lnTo>
                    <a:pt x="145" y="346"/>
                  </a:lnTo>
                  <a:close/>
                  <a:moveTo>
                    <a:pt x="182" y="323"/>
                  </a:moveTo>
                  <a:cubicBezTo>
                    <a:pt x="181" y="325"/>
                    <a:pt x="181" y="325"/>
                    <a:pt x="181" y="325"/>
                  </a:cubicBezTo>
                  <a:cubicBezTo>
                    <a:pt x="183" y="326"/>
                    <a:pt x="183" y="326"/>
                    <a:pt x="183" y="326"/>
                  </a:cubicBezTo>
                  <a:cubicBezTo>
                    <a:pt x="186" y="326"/>
                    <a:pt x="186" y="326"/>
                    <a:pt x="186" y="326"/>
                  </a:cubicBezTo>
                  <a:cubicBezTo>
                    <a:pt x="185" y="324"/>
                    <a:pt x="185" y="324"/>
                    <a:pt x="185" y="324"/>
                  </a:cubicBezTo>
                  <a:lnTo>
                    <a:pt x="182" y="323"/>
                  </a:lnTo>
                  <a:close/>
                  <a:moveTo>
                    <a:pt x="199" y="295"/>
                  </a:moveTo>
                  <a:cubicBezTo>
                    <a:pt x="201" y="292"/>
                    <a:pt x="201" y="290"/>
                    <a:pt x="202" y="287"/>
                  </a:cubicBezTo>
                  <a:cubicBezTo>
                    <a:pt x="202" y="278"/>
                    <a:pt x="193" y="273"/>
                    <a:pt x="184" y="272"/>
                  </a:cubicBezTo>
                  <a:cubicBezTo>
                    <a:pt x="184" y="273"/>
                    <a:pt x="184" y="273"/>
                    <a:pt x="184" y="273"/>
                  </a:cubicBezTo>
                  <a:cubicBezTo>
                    <a:pt x="181" y="272"/>
                    <a:pt x="178" y="272"/>
                    <a:pt x="175" y="272"/>
                  </a:cubicBezTo>
                  <a:cubicBezTo>
                    <a:pt x="173" y="274"/>
                    <a:pt x="173" y="274"/>
                    <a:pt x="173" y="274"/>
                  </a:cubicBezTo>
                  <a:cubicBezTo>
                    <a:pt x="173" y="276"/>
                    <a:pt x="172" y="277"/>
                    <a:pt x="171" y="279"/>
                  </a:cubicBezTo>
                  <a:cubicBezTo>
                    <a:pt x="168" y="279"/>
                    <a:pt x="168" y="279"/>
                    <a:pt x="168" y="279"/>
                  </a:cubicBezTo>
                  <a:cubicBezTo>
                    <a:pt x="167" y="276"/>
                    <a:pt x="167" y="276"/>
                    <a:pt x="167" y="276"/>
                  </a:cubicBezTo>
                  <a:cubicBezTo>
                    <a:pt x="165" y="276"/>
                    <a:pt x="165" y="276"/>
                    <a:pt x="165" y="276"/>
                  </a:cubicBezTo>
                  <a:cubicBezTo>
                    <a:pt x="163" y="276"/>
                    <a:pt x="163" y="276"/>
                    <a:pt x="163" y="276"/>
                  </a:cubicBezTo>
                  <a:cubicBezTo>
                    <a:pt x="165" y="273"/>
                    <a:pt x="167" y="270"/>
                    <a:pt x="170" y="269"/>
                  </a:cubicBezTo>
                  <a:cubicBezTo>
                    <a:pt x="170" y="264"/>
                    <a:pt x="169" y="259"/>
                    <a:pt x="165" y="256"/>
                  </a:cubicBezTo>
                  <a:cubicBezTo>
                    <a:pt x="164" y="255"/>
                    <a:pt x="164" y="255"/>
                    <a:pt x="164" y="255"/>
                  </a:cubicBezTo>
                  <a:cubicBezTo>
                    <a:pt x="162" y="254"/>
                    <a:pt x="160" y="252"/>
                    <a:pt x="158" y="251"/>
                  </a:cubicBezTo>
                  <a:cubicBezTo>
                    <a:pt x="156" y="248"/>
                    <a:pt x="156" y="248"/>
                    <a:pt x="156" y="248"/>
                  </a:cubicBezTo>
                  <a:cubicBezTo>
                    <a:pt x="155" y="248"/>
                    <a:pt x="155" y="248"/>
                    <a:pt x="155" y="248"/>
                  </a:cubicBezTo>
                  <a:cubicBezTo>
                    <a:pt x="152" y="249"/>
                    <a:pt x="152" y="249"/>
                    <a:pt x="152" y="249"/>
                  </a:cubicBezTo>
                  <a:cubicBezTo>
                    <a:pt x="151" y="250"/>
                    <a:pt x="151" y="250"/>
                    <a:pt x="151" y="250"/>
                  </a:cubicBezTo>
                  <a:cubicBezTo>
                    <a:pt x="149" y="249"/>
                    <a:pt x="149" y="249"/>
                    <a:pt x="149" y="249"/>
                  </a:cubicBezTo>
                  <a:cubicBezTo>
                    <a:pt x="147" y="249"/>
                    <a:pt x="147" y="249"/>
                    <a:pt x="147" y="249"/>
                  </a:cubicBezTo>
                  <a:cubicBezTo>
                    <a:pt x="146" y="249"/>
                    <a:pt x="146" y="249"/>
                    <a:pt x="146" y="249"/>
                  </a:cubicBezTo>
                  <a:cubicBezTo>
                    <a:pt x="148" y="248"/>
                    <a:pt x="148" y="248"/>
                    <a:pt x="148" y="248"/>
                  </a:cubicBezTo>
                  <a:cubicBezTo>
                    <a:pt x="150" y="248"/>
                    <a:pt x="150" y="248"/>
                    <a:pt x="150" y="248"/>
                  </a:cubicBezTo>
                  <a:cubicBezTo>
                    <a:pt x="152" y="248"/>
                    <a:pt x="154" y="248"/>
                    <a:pt x="155" y="247"/>
                  </a:cubicBezTo>
                  <a:cubicBezTo>
                    <a:pt x="157" y="248"/>
                    <a:pt x="157" y="248"/>
                    <a:pt x="157" y="248"/>
                  </a:cubicBezTo>
                  <a:cubicBezTo>
                    <a:pt x="159" y="250"/>
                    <a:pt x="159" y="250"/>
                    <a:pt x="159" y="250"/>
                  </a:cubicBezTo>
                  <a:cubicBezTo>
                    <a:pt x="161" y="251"/>
                    <a:pt x="161" y="251"/>
                    <a:pt x="161" y="251"/>
                  </a:cubicBezTo>
                  <a:cubicBezTo>
                    <a:pt x="163" y="250"/>
                    <a:pt x="163" y="250"/>
                    <a:pt x="163" y="250"/>
                  </a:cubicBezTo>
                  <a:cubicBezTo>
                    <a:pt x="165" y="251"/>
                    <a:pt x="165" y="251"/>
                    <a:pt x="165" y="251"/>
                  </a:cubicBezTo>
                  <a:cubicBezTo>
                    <a:pt x="162" y="247"/>
                    <a:pt x="159" y="243"/>
                    <a:pt x="157" y="238"/>
                  </a:cubicBezTo>
                  <a:cubicBezTo>
                    <a:pt x="158" y="236"/>
                    <a:pt x="158" y="236"/>
                    <a:pt x="158" y="236"/>
                  </a:cubicBezTo>
                  <a:cubicBezTo>
                    <a:pt x="160" y="235"/>
                    <a:pt x="160" y="235"/>
                    <a:pt x="160" y="235"/>
                  </a:cubicBezTo>
                  <a:cubicBezTo>
                    <a:pt x="156" y="233"/>
                    <a:pt x="156" y="233"/>
                    <a:pt x="156" y="233"/>
                  </a:cubicBezTo>
                  <a:cubicBezTo>
                    <a:pt x="155" y="231"/>
                    <a:pt x="155" y="231"/>
                    <a:pt x="155" y="231"/>
                  </a:cubicBezTo>
                  <a:cubicBezTo>
                    <a:pt x="153" y="230"/>
                    <a:pt x="153" y="230"/>
                    <a:pt x="153" y="230"/>
                  </a:cubicBezTo>
                  <a:cubicBezTo>
                    <a:pt x="151" y="226"/>
                    <a:pt x="151" y="226"/>
                    <a:pt x="151" y="226"/>
                  </a:cubicBezTo>
                  <a:cubicBezTo>
                    <a:pt x="150" y="225"/>
                    <a:pt x="150" y="225"/>
                    <a:pt x="150" y="225"/>
                  </a:cubicBezTo>
                  <a:cubicBezTo>
                    <a:pt x="149" y="223"/>
                    <a:pt x="149" y="223"/>
                    <a:pt x="149" y="223"/>
                  </a:cubicBezTo>
                  <a:cubicBezTo>
                    <a:pt x="145" y="220"/>
                    <a:pt x="140" y="218"/>
                    <a:pt x="136" y="218"/>
                  </a:cubicBezTo>
                  <a:cubicBezTo>
                    <a:pt x="136" y="217"/>
                    <a:pt x="136" y="217"/>
                    <a:pt x="136" y="217"/>
                  </a:cubicBezTo>
                  <a:cubicBezTo>
                    <a:pt x="134" y="214"/>
                    <a:pt x="132" y="210"/>
                    <a:pt x="132" y="206"/>
                  </a:cubicBezTo>
                  <a:cubicBezTo>
                    <a:pt x="131" y="205"/>
                    <a:pt x="131" y="205"/>
                    <a:pt x="131" y="205"/>
                  </a:cubicBezTo>
                  <a:cubicBezTo>
                    <a:pt x="129" y="203"/>
                    <a:pt x="129" y="200"/>
                    <a:pt x="129" y="198"/>
                  </a:cubicBezTo>
                  <a:cubicBezTo>
                    <a:pt x="128" y="196"/>
                    <a:pt x="128" y="196"/>
                    <a:pt x="128" y="196"/>
                  </a:cubicBezTo>
                  <a:cubicBezTo>
                    <a:pt x="128" y="194"/>
                    <a:pt x="128" y="194"/>
                    <a:pt x="128" y="194"/>
                  </a:cubicBezTo>
                  <a:cubicBezTo>
                    <a:pt x="127" y="193"/>
                    <a:pt x="127" y="193"/>
                    <a:pt x="127" y="193"/>
                  </a:cubicBezTo>
                  <a:cubicBezTo>
                    <a:pt x="127" y="190"/>
                    <a:pt x="127" y="188"/>
                    <a:pt x="126" y="186"/>
                  </a:cubicBezTo>
                  <a:cubicBezTo>
                    <a:pt x="125" y="185"/>
                    <a:pt x="125" y="185"/>
                    <a:pt x="125" y="185"/>
                  </a:cubicBezTo>
                  <a:cubicBezTo>
                    <a:pt x="124" y="185"/>
                    <a:pt x="124" y="185"/>
                    <a:pt x="124" y="185"/>
                  </a:cubicBezTo>
                  <a:cubicBezTo>
                    <a:pt x="123" y="184"/>
                    <a:pt x="123" y="184"/>
                    <a:pt x="123" y="184"/>
                  </a:cubicBezTo>
                  <a:cubicBezTo>
                    <a:pt x="122" y="184"/>
                    <a:pt x="122" y="184"/>
                    <a:pt x="122" y="184"/>
                  </a:cubicBezTo>
                  <a:cubicBezTo>
                    <a:pt x="121" y="182"/>
                    <a:pt x="120" y="180"/>
                    <a:pt x="118" y="179"/>
                  </a:cubicBezTo>
                  <a:cubicBezTo>
                    <a:pt x="118" y="177"/>
                    <a:pt x="117" y="176"/>
                    <a:pt x="116" y="175"/>
                  </a:cubicBezTo>
                  <a:cubicBezTo>
                    <a:pt x="112" y="174"/>
                    <a:pt x="112" y="174"/>
                    <a:pt x="112" y="174"/>
                  </a:cubicBezTo>
                  <a:cubicBezTo>
                    <a:pt x="108" y="172"/>
                    <a:pt x="108" y="172"/>
                    <a:pt x="108" y="172"/>
                  </a:cubicBezTo>
                  <a:cubicBezTo>
                    <a:pt x="107" y="172"/>
                    <a:pt x="107" y="172"/>
                    <a:pt x="107" y="172"/>
                  </a:cubicBezTo>
                  <a:cubicBezTo>
                    <a:pt x="107" y="171"/>
                    <a:pt x="107" y="171"/>
                    <a:pt x="107" y="171"/>
                  </a:cubicBezTo>
                  <a:cubicBezTo>
                    <a:pt x="106" y="170"/>
                    <a:pt x="106" y="170"/>
                    <a:pt x="106" y="170"/>
                  </a:cubicBezTo>
                  <a:cubicBezTo>
                    <a:pt x="103" y="170"/>
                    <a:pt x="103" y="170"/>
                    <a:pt x="103" y="170"/>
                  </a:cubicBezTo>
                  <a:cubicBezTo>
                    <a:pt x="101" y="171"/>
                    <a:pt x="101" y="172"/>
                    <a:pt x="100" y="173"/>
                  </a:cubicBezTo>
                  <a:cubicBezTo>
                    <a:pt x="97" y="174"/>
                    <a:pt x="97" y="174"/>
                    <a:pt x="97" y="174"/>
                  </a:cubicBezTo>
                  <a:cubicBezTo>
                    <a:pt x="96" y="173"/>
                    <a:pt x="96" y="173"/>
                    <a:pt x="96" y="173"/>
                  </a:cubicBezTo>
                  <a:cubicBezTo>
                    <a:pt x="93" y="173"/>
                    <a:pt x="90" y="172"/>
                    <a:pt x="87" y="171"/>
                  </a:cubicBezTo>
                  <a:cubicBezTo>
                    <a:pt x="86" y="172"/>
                    <a:pt x="86" y="172"/>
                    <a:pt x="86" y="172"/>
                  </a:cubicBezTo>
                  <a:cubicBezTo>
                    <a:pt x="85" y="171"/>
                    <a:pt x="85" y="171"/>
                    <a:pt x="85" y="171"/>
                  </a:cubicBezTo>
                  <a:cubicBezTo>
                    <a:pt x="84" y="170"/>
                    <a:pt x="84" y="170"/>
                    <a:pt x="84" y="170"/>
                  </a:cubicBezTo>
                  <a:cubicBezTo>
                    <a:pt x="85" y="170"/>
                    <a:pt x="85" y="170"/>
                    <a:pt x="85" y="170"/>
                  </a:cubicBezTo>
                  <a:cubicBezTo>
                    <a:pt x="88" y="171"/>
                    <a:pt x="90" y="171"/>
                    <a:pt x="92" y="171"/>
                  </a:cubicBezTo>
                  <a:cubicBezTo>
                    <a:pt x="94" y="170"/>
                    <a:pt x="94" y="170"/>
                    <a:pt x="94" y="170"/>
                  </a:cubicBezTo>
                  <a:cubicBezTo>
                    <a:pt x="95" y="170"/>
                    <a:pt x="95" y="170"/>
                    <a:pt x="95" y="170"/>
                  </a:cubicBezTo>
                  <a:cubicBezTo>
                    <a:pt x="96" y="168"/>
                    <a:pt x="96" y="168"/>
                    <a:pt x="96" y="168"/>
                  </a:cubicBezTo>
                  <a:cubicBezTo>
                    <a:pt x="97" y="168"/>
                    <a:pt x="97" y="168"/>
                    <a:pt x="97" y="168"/>
                  </a:cubicBezTo>
                  <a:cubicBezTo>
                    <a:pt x="99" y="165"/>
                    <a:pt x="99" y="165"/>
                    <a:pt x="99" y="165"/>
                  </a:cubicBezTo>
                  <a:cubicBezTo>
                    <a:pt x="101" y="165"/>
                    <a:pt x="102" y="165"/>
                    <a:pt x="103" y="166"/>
                  </a:cubicBezTo>
                  <a:cubicBezTo>
                    <a:pt x="106" y="164"/>
                    <a:pt x="106" y="164"/>
                    <a:pt x="106" y="164"/>
                  </a:cubicBezTo>
                  <a:cubicBezTo>
                    <a:pt x="107" y="163"/>
                    <a:pt x="107" y="163"/>
                    <a:pt x="107" y="163"/>
                  </a:cubicBezTo>
                  <a:cubicBezTo>
                    <a:pt x="105" y="161"/>
                    <a:pt x="105" y="161"/>
                    <a:pt x="105" y="161"/>
                  </a:cubicBezTo>
                  <a:cubicBezTo>
                    <a:pt x="103" y="161"/>
                    <a:pt x="103" y="161"/>
                    <a:pt x="103" y="161"/>
                  </a:cubicBezTo>
                  <a:cubicBezTo>
                    <a:pt x="102" y="160"/>
                    <a:pt x="102" y="160"/>
                    <a:pt x="102" y="160"/>
                  </a:cubicBezTo>
                  <a:cubicBezTo>
                    <a:pt x="103" y="158"/>
                    <a:pt x="103" y="158"/>
                    <a:pt x="103" y="158"/>
                  </a:cubicBezTo>
                  <a:cubicBezTo>
                    <a:pt x="101" y="157"/>
                    <a:pt x="101" y="157"/>
                    <a:pt x="101" y="157"/>
                  </a:cubicBezTo>
                  <a:cubicBezTo>
                    <a:pt x="99" y="158"/>
                    <a:pt x="97" y="159"/>
                    <a:pt x="94" y="160"/>
                  </a:cubicBezTo>
                  <a:cubicBezTo>
                    <a:pt x="94" y="160"/>
                    <a:pt x="94" y="160"/>
                    <a:pt x="94" y="160"/>
                  </a:cubicBezTo>
                  <a:cubicBezTo>
                    <a:pt x="95" y="159"/>
                    <a:pt x="96" y="158"/>
                    <a:pt x="97" y="157"/>
                  </a:cubicBezTo>
                  <a:cubicBezTo>
                    <a:pt x="103" y="156"/>
                    <a:pt x="103" y="156"/>
                    <a:pt x="103" y="156"/>
                  </a:cubicBezTo>
                  <a:cubicBezTo>
                    <a:pt x="105" y="155"/>
                    <a:pt x="107" y="153"/>
                    <a:pt x="109" y="151"/>
                  </a:cubicBezTo>
                  <a:cubicBezTo>
                    <a:pt x="109" y="150"/>
                    <a:pt x="109" y="150"/>
                    <a:pt x="109" y="150"/>
                  </a:cubicBezTo>
                  <a:cubicBezTo>
                    <a:pt x="110" y="147"/>
                    <a:pt x="110" y="147"/>
                    <a:pt x="110" y="147"/>
                  </a:cubicBezTo>
                  <a:cubicBezTo>
                    <a:pt x="112" y="146"/>
                    <a:pt x="113" y="144"/>
                    <a:pt x="114" y="141"/>
                  </a:cubicBezTo>
                  <a:cubicBezTo>
                    <a:pt x="114" y="140"/>
                    <a:pt x="114" y="140"/>
                    <a:pt x="114" y="140"/>
                  </a:cubicBezTo>
                  <a:cubicBezTo>
                    <a:pt x="115" y="138"/>
                    <a:pt x="116" y="136"/>
                    <a:pt x="117" y="134"/>
                  </a:cubicBezTo>
                  <a:cubicBezTo>
                    <a:pt x="117" y="134"/>
                    <a:pt x="117" y="134"/>
                    <a:pt x="117" y="134"/>
                  </a:cubicBezTo>
                  <a:cubicBezTo>
                    <a:pt x="117" y="132"/>
                    <a:pt x="117" y="129"/>
                    <a:pt x="118" y="127"/>
                  </a:cubicBezTo>
                  <a:cubicBezTo>
                    <a:pt x="120" y="126"/>
                    <a:pt x="121" y="124"/>
                    <a:pt x="122" y="122"/>
                  </a:cubicBezTo>
                  <a:cubicBezTo>
                    <a:pt x="122" y="121"/>
                    <a:pt x="121" y="119"/>
                    <a:pt x="121" y="117"/>
                  </a:cubicBezTo>
                  <a:cubicBezTo>
                    <a:pt x="120" y="116"/>
                    <a:pt x="119" y="115"/>
                    <a:pt x="118" y="115"/>
                  </a:cubicBezTo>
                  <a:cubicBezTo>
                    <a:pt x="116" y="115"/>
                    <a:pt x="116" y="115"/>
                    <a:pt x="116" y="115"/>
                  </a:cubicBezTo>
                  <a:cubicBezTo>
                    <a:pt x="114" y="115"/>
                    <a:pt x="114" y="115"/>
                    <a:pt x="114" y="115"/>
                  </a:cubicBezTo>
                  <a:cubicBezTo>
                    <a:pt x="112" y="115"/>
                    <a:pt x="112" y="115"/>
                    <a:pt x="112" y="115"/>
                  </a:cubicBezTo>
                  <a:cubicBezTo>
                    <a:pt x="110" y="116"/>
                    <a:pt x="110" y="116"/>
                    <a:pt x="110" y="116"/>
                  </a:cubicBezTo>
                  <a:cubicBezTo>
                    <a:pt x="108" y="115"/>
                    <a:pt x="108" y="115"/>
                    <a:pt x="108" y="115"/>
                  </a:cubicBezTo>
                  <a:cubicBezTo>
                    <a:pt x="108" y="116"/>
                    <a:pt x="108" y="116"/>
                    <a:pt x="108" y="116"/>
                  </a:cubicBezTo>
                  <a:cubicBezTo>
                    <a:pt x="105" y="115"/>
                    <a:pt x="103" y="114"/>
                    <a:pt x="100" y="115"/>
                  </a:cubicBezTo>
                  <a:cubicBezTo>
                    <a:pt x="99" y="116"/>
                    <a:pt x="99" y="116"/>
                    <a:pt x="99" y="116"/>
                  </a:cubicBezTo>
                  <a:cubicBezTo>
                    <a:pt x="97" y="116"/>
                    <a:pt x="97" y="116"/>
                    <a:pt x="97" y="116"/>
                  </a:cubicBezTo>
                  <a:cubicBezTo>
                    <a:pt x="96" y="115"/>
                    <a:pt x="94" y="115"/>
                    <a:pt x="93" y="114"/>
                  </a:cubicBezTo>
                  <a:cubicBezTo>
                    <a:pt x="92" y="114"/>
                    <a:pt x="91" y="114"/>
                    <a:pt x="89" y="114"/>
                  </a:cubicBezTo>
                  <a:cubicBezTo>
                    <a:pt x="89" y="116"/>
                    <a:pt x="89" y="116"/>
                    <a:pt x="89" y="116"/>
                  </a:cubicBezTo>
                  <a:cubicBezTo>
                    <a:pt x="87" y="116"/>
                    <a:pt x="87" y="116"/>
                    <a:pt x="87" y="116"/>
                  </a:cubicBezTo>
                  <a:cubicBezTo>
                    <a:pt x="87" y="117"/>
                    <a:pt x="87" y="117"/>
                    <a:pt x="87" y="117"/>
                  </a:cubicBezTo>
                  <a:cubicBezTo>
                    <a:pt x="86" y="116"/>
                    <a:pt x="86" y="116"/>
                    <a:pt x="86" y="116"/>
                  </a:cubicBezTo>
                  <a:cubicBezTo>
                    <a:pt x="83" y="118"/>
                    <a:pt x="83" y="118"/>
                    <a:pt x="83" y="118"/>
                  </a:cubicBezTo>
                  <a:cubicBezTo>
                    <a:pt x="78" y="118"/>
                    <a:pt x="78" y="118"/>
                    <a:pt x="78" y="118"/>
                  </a:cubicBezTo>
                  <a:cubicBezTo>
                    <a:pt x="79" y="119"/>
                    <a:pt x="79" y="119"/>
                    <a:pt x="79" y="119"/>
                  </a:cubicBezTo>
                  <a:cubicBezTo>
                    <a:pt x="76" y="122"/>
                    <a:pt x="76" y="122"/>
                    <a:pt x="76" y="122"/>
                  </a:cubicBezTo>
                  <a:cubicBezTo>
                    <a:pt x="75" y="121"/>
                    <a:pt x="75" y="121"/>
                    <a:pt x="75" y="121"/>
                  </a:cubicBezTo>
                  <a:cubicBezTo>
                    <a:pt x="80" y="115"/>
                    <a:pt x="80" y="115"/>
                    <a:pt x="80" y="115"/>
                  </a:cubicBezTo>
                  <a:cubicBezTo>
                    <a:pt x="78" y="116"/>
                    <a:pt x="78" y="116"/>
                    <a:pt x="78" y="116"/>
                  </a:cubicBezTo>
                  <a:cubicBezTo>
                    <a:pt x="76" y="115"/>
                    <a:pt x="76" y="115"/>
                    <a:pt x="76" y="115"/>
                  </a:cubicBezTo>
                  <a:cubicBezTo>
                    <a:pt x="71" y="119"/>
                    <a:pt x="71" y="119"/>
                    <a:pt x="71" y="119"/>
                  </a:cubicBezTo>
                  <a:cubicBezTo>
                    <a:pt x="72" y="118"/>
                    <a:pt x="72" y="118"/>
                    <a:pt x="72" y="118"/>
                  </a:cubicBezTo>
                  <a:cubicBezTo>
                    <a:pt x="74" y="116"/>
                    <a:pt x="74" y="116"/>
                    <a:pt x="74" y="116"/>
                  </a:cubicBezTo>
                  <a:cubicBezTo>
                    <a:pt x="74" y="115"/>
                    <a:pt x="74" y="115"/>
                    <a:pt x="74" y="115"/>
                  </a:cubicBezTo>
                  <a:cubicBezTo>
                    <a:pt x="77" y="115"/>
                    <a:pt x="77" y="115"/>
                    <a:pt x="77" y="115"/>
                  </a:cubicBezTo>
                  <a:cubicBezTo>
                    <a:pt x="78" y="114"/>
                    <a:pt x="78" y="114"/>
                    <a:pt x="78" y="114"/>
                  </a:cubicBezTo>
                  <a:cubicBezTo>
                    <a:pt x="79" y="114"/>
                    <a:pt x="79" y="114"/>
                    <a:pt x="79" y="114"/>
                  </a:cubicBezTo>
                  <a:cubicBezTo>
                    <a:pt x="80" y="115"/>
                    <a:pt x="80" y="115"/>
                    <a:pt x="80" y="115"/>
                  </a:cubicBezTo>
                  <a:cubicBezTo>
                    <a:pt x="84" y="110"/>
                    <a:pt x="84" y="110"/>
                    <a:pt x="84" y="110"/>
                  </a:cubicBezTo>
                  <a:cubicBezTo>
                    <a:pt x="84" y="109"/>
                    <a:pt x="84" y="109"/>
                    <a:pt x="84" y="109"/>
                  </a:cubicBezTo>
                  <a:cubicBezTo>
                    <a:pt x="82" y="111"/>
                    <a:pt x="82" y="111"/>
                    <a:pt x="82" y="111"/>
                  </a:cubicBezTo>
                  <a:cubicBezTo>
                    <a:pt x="80" y="110"/>
                    <a:pt x="80" y="110"/>
                    <a:pt x="80" y="110"/>
                  </a:cubicBezTo>
                  <a:cubicBezTo>
                    <a:pt x="79" y="111"/>
                    <a:pt x="79" y="111"/>
                    <a:pt x="79" y="111"/>
                  </a:cubicBezTo>
                  <a:cubicBezTo>
                    <a:pt x="76" y="109"/>
                    <a:pt x="76" y="109"/>
                    <a:pt x="76" y="109"/>
                  </a:cubicBezTo>
                  <a:cubicBezTo>
                    <a:pt x="75" y="110"/>
                    <a:pt x="75" y="110"/>
                    <a:pt x="75" y="110"/>
                  </a:cubicBezTo>
                  <a:cubicBezTo>
                    <a:pt x="73" y="109"/>
                    <a:pt x="73" y="109"/>
                    <a:pt x="73" y="109"/>
                  </a:cubicBezTo>
                  <a:cubicBezTo>
                    <a:pt x="72" y="107"/>
                    <a:pt x="72" y="107"/>
                    <a:pt x="72" y="107"/>
                  </a:cubicBezTo>
                  <a:cubicBezTo>
                    <a:pt x="74" y="109"/>
                    <a:pt x="74" y="109"/>
                    <a:pt x="74" y="109"/>
                  </a:cubicBezTo>
                  <a:cubicBezTo>
                    <a:pt x="76" y="109"/>
                    <a:pt x="76" y="109"/>
                    <a:pt x="76" y="109"/>
                  </a:cubicBezTo>
                  <a:cubicBezTo>
                    <a:pt x="78" y="109"/>
                    <a:pt x="78" y="109"/>
                    <a:pt x="78" y="109"/>
                  </a:cubicBezTo>
                  <a:cubicBezTo>
                    <a:pt x="78" y="109"/>
                    <a:pt x="78" y="109"/>
                    <a:pt x="78" y="109"/>
                  </a:cubicBezTo>
                  <a:cubicBezTo>
                    <a:pt x="80" y="109"/>
                    <a:pt x="80" y="109"/>
                    <a:pt x="80" y="109"/>
                  </a:cubicBezTo>
                  <a:cubicBezTo>
                    <a:pt x="80" y="108"/>
                    <a:pt x="80" y="108"/>
                    <a:pt x="80" y="108"/>
                  </a:cubicBezTo>
                  <a:cubicBezTo>
                    <a:pt x="78" y="106"/>
                    <a:pt x="78" y="106"/>
                    <a:pt x="78" y="106"/>
                  </a:cubicBezTo>
                  <a:cubicBezTo>
                    <a:pt x="80" y="106"/>
                    <a:pt x="81" y="105"/>
                    <a:pt x="83" y="105"/>
                  </a:cubicBezTo>
                  <a:cubicBezTo>
                    <a:pt x="83" y="103"/>
                    <a:pt x="83" y="103"/>
                    <a:pt x="83" y="103"/>
                  </a:cubicBezTo>
                  <a:cubicBezTo>
                    <a:pt x="87" y="100"/>
                    <a:pt x="91" y="97"/>
                    <a:pt x="95" y="94"/>
                  </a:cubicBezTo>
                  <a:cubicBezTo>
                    <a:pt x="97" y="91"/>
                    <a:pt x="97" y="91"/>
                    <a:pt x="97" y="91"/>
                  </a:cubicBezTo>
                  <a:cubicBezTo>
                    <a:pt x="97" y="88"/>
                    <a:pt x="97" y="88"/>
                    <a:pt x="97" y="88"/>
                  </a:cubicBezTo>
                  <a:cubicBezTo>
                    <a:pt x="96" y="88"/>
                    <a:pt x="96" y="88"/>
                    <a:pt x="96" y="88"/>
                  </a:cubicBezTo>
                  <a:cubicBezTo>
                    <a:pt x="96" y="87"/>
                    <a:pt x="96" y="87"/>
                    <a:pt x="96" y="87"/>
                  </a:cubicBezTo>
                  <a:cubicBezTo>
                    <a:pt x="97" y="86"/>
                    <a:pt x="98" y="85"/>
                    <a:pt x="98" y="83"/>
                  </a:cubicBezTo>
                  <a:cubicBezTo>
                    <a:pt x="96" y="83"/>
                    <a:pt x="96" y="83"/>
                    <a:pt x="96" y="83"/>
                  </a:cubicBezTo>
                  <a:cubicBezTo>
                    <a:pt x="95" y="82"/>
                    <a:pt x="95" y="82"/>
                    <a:pt x="95" y="82"/>
                  </a:cubicBezTo>
                  <a:cubicBezTo>
                    <a:pt x="93" y="83"/>
                    <a:pt x="93" y="83"/>
                    <a:pt x="93" y="83"/>
                  </a:cubicBezTo>
                  <a:cubicBezTo>
                    <a:pt x="92" y="82"/>
                    <a:pt x="92" y="82"/>
                    <a:pt x="92" y="82"/>
                  </a:cubicBezTo>
                  <a:cubicBezTo>
                    <a:pt x="91" y="83"/>
                    <a:pt x="91" y="83"/>
                    <a:pt x="91" y="83"/>
                  </a:cubicBezTo>
                  <a:cubicBezTo>
                    <a:pt x="92" y="84"/>
                    <a:pt x="92" y="84"/>
                    <a:pt x="92" y="84"/>
                  </a:cubicBezTo>
                  <a:cubicBezTo>
                    <a:pt x="92" y="84"/>
                    <a:pt x="92" y="84"/>
                    <a:pt x="92" y="84"/>
                  </a:cubicBezTo>
                  <a:cubicBezTo>
                    <a:pt x="90" y="84"/>
                    <a:pt x="90" y="84"/>
                    <a:pt x="90" y="84"/>
                  </a:cubicBezTo>
                  <a:cubicBezTo>
                    <a:pt x="89" y="84"/>
                    <a:pt x="89" y="84"/>
                    <a:pt x="89" y="84"/>
                  </a:cubicBezTo>
                  <a:cubicBezTo>
                    <a:pt x="88" y="83"/>
                    <a:pt x="88" y="83"/>
                    <a:pt x="88" y="83"/>
                  </a:cubicBezTo>
                  <a:cubicBezTo>
                    <a:pt x="86" y="84"/>
                    <a:pt x="85" y="84"/>
                    <a:pt x="84" y="85"/>
                  </a:cubicBezTo>
                  <a:cubicBezTo>
                    <a:pt x="80" y="85"/>
                    <a:pt x="80" y="85"/>
                    <a:pt x="80" y="85"/>
                  </a:cubicBezTo>
                  <a:cubicBezTo>
                    <a:pt x="80" y="85"/>
                    <a:pt x="80" y="85"/>
                    <a:pt x="80" y="85"/>
                  </a:cubicBezTo>
                  <a:cubicBezTo>
                    <a:pt x="79" y="86"/>
                    <a:pt x="79" y="86"/>
                    <a:pt x="79" y="86"/>
                  </a:cubicBezTo>
                  <a:cubicBezTo>
                    <a:pt x="77" y="86"/>
                    <a:pt x="77" y="86"/>
                    <a:pt x="77" y="86"/>
                  </a:cubicBezTo>
                  <a:cubicBezTo>
                    <a:pt x="75" y="87"/>
                    <a:pt x="75" y="87"/>
                    <a:pt x="75" y="87"/>
                  </a:cubicBezTo>
                  <a:cubicBezTo>
                    <a:pt x="74" y="86"/>
                    <a:pt x="74" y="86"/>
                    <a:pt x="74" y="86"/>
                  </a:cubicBezTo>
                  <a:cubicBezTo>
                    <a:pt x="73" y="87"/>
                    <a:pt x="72" y="88"/>
                    <a:pt x="71" y="89"/>
                  </a:cubicBezTo>
                  <a:cubicBezTo>
                    <a:pt x="72" y="86"/>
                    <a:pt x="72" y="86"/>
                    <a:pt x="72" y="86"/>
                  </a:cubicBezTo>
                  <a:cubicBezTo>
                    <a:pt x="71" y="85"/>
                    <a:pt x="71" y="85"/>
                    <a:pt x="71" y="85"/>
                  </a:cubicBezTo>
                  <a:cubicBezTo>
                    <a:pt x="69" y="85"/>
                    <a:pt x="69" y="85"/>
                    <a:pt x="69" y="85"/>
                  </a:cubicBezTo>
                  <a:cubicBezTo>
                    <a:pt x="69" y="87"/>
                    <a:pt x="69" y="87"/>
                    <a:pt x="69" y="87"/>
                  </a:cubicBezTo>
                  <a:cubicBezTo>
                    <a:pt x="66" y="89"/>
                    <a:pt x="66" y="89"/>
                    <a:pt x="66" y="89"/>
                  </a:cubicBezTo>
                  <a:cubicBezTo>
                    <a:pt x="68" y="86"/>
                    <a:pt x="68" y="86"/>
                    <a:pt x="68" y="86"/>
                  </a:cubicBezTo>
                  <a:cubicBezTo>
                    <a:pt x="66" y="84"/>
                    <a:pt x="66" y="84"/>
                    <a:pt x="66" y="84"/>
                  </a:cubicBezTo>
                  <a:cubicBezTo>
                    <a:pt x="65" y="86"/>
                    <a:pt x="65" y="86"/>
                    <a:pt x="65" y="86"/>
                  </a:cubicBezTo>
                  <a:cubicBezTo>
                    <a:pt x="65" y="84"/>
                    <a:pt x="65" y="84"/>
                    <a:pt x="65" y="84"/>
                  </a:cubicBezTo>
                  <a:cubicBezTo>
                    <a:pt x="64" y="84"/>
                    <a:pt x="64" y="84"/>
                    <a:pt x="64" y="84"/>
                  </a:cubicBezTo>
                  <a:cubicBezTo>
                    <a:pt x="62" y="83"/>
                    <a:pt x="62" y="83"/>
                    <a:pt x="62" y="83"/>
                  </a:cubicBezTo>
                  <a:cubicBezTo>
                    <a:pt x="61" y="86"/>
                    <a:pt x="61" y="86"/>
                    <a:pt x="61" y="86"/>
                  </a:cubicBezTo>
                  <a:cubicBezTo>
                    <a:pt x="60" y="87"/>
                    <a:pt x="60" y="87"/>
                    <a:pt x="60" y="87"/>
                  </a:cubicBezTo>
                  <a:cubicBezTo>
                    <a:pt x="60" y="88"/>
                    <a:pt x="60" y="88"/>
                    <a:pt x="60" y="88"/>
                  </a:cubicBezTo>
                  <a:cubicBezTo>
                    <a:pt x="61" y="89"/>
                    <a:pt x="61" y="89"/>
                    <a:pt x="61" y="89"/>
                  </a:cubicBezTo>
                  <a:cubicBezTo>
                    <a:pt x="60" y="89"/>
                    <a:pt x="60" y="89"/>
                    <a:pt x="60" y="89"/>
                  </a:cubicBezTo>
                  <a:cubicBezTo>
                    <a:pt x="61" y="91"/>
                    <a:pt x="61" y="91"/>
                    <a:pt x="61" y="91"/>
                  </a:cubicBezTo>
                  <a:cubicBezTo>
                    <a:pt x="59" y="90"/>
                    <a:pt x="59" y="90"/>
                    <a:pt x="59" y="90"/>
                  </a:cubicBezTo>
                  <a:cubicBezTo>
                    <a:pt x="58" y="92"/>
                    <a:pt x="58" y="92"/>
                    <a:pt x="58" y="92"/>
                  </a:cubicBezTo>
                  <a:cubicBezTo>
                    <a:pt x="60" y="95"/>
                    <a:pt x="60" y="95"/>
                    <a:pt x="60" y="95"/>
                  </a:cubicBezTo>
                  <a:cubicBezTo>
                    <a:pt x="63" y="95"/>
                    <a:pt x="63" y="95"/>
                    <a:pt x="63" y="95"/>
                  </a:cubicBezTo>
                  <a:cubicBezTo>
                    <a:pt x="60" y="96"/>
                    <a:pt x="60" y="96"/>
                    <a:pt x="60" y="96"/>
                  </a:cubicBezTo>
                  <a:cubicBezTo>
                    <a:pt x="59" y="95"/>
                    <a:pt x="59" y="95"/>
                    <a:pt x="59" y="95"/>
                  </a:cubicBezTo>
                  <a:cubicBezTo>
                    <a:pt x="58" y="96"/>
                    <a:pt x="58" y="96"/>
                    <a:pt x="58" y="96"/>
                  </a:cubicBezTo>
                  <a:cubicBezTo>
                    <a:pt x="55" y="96"/>
                    <a:pt x="55" y="96"/>
                    <a:pt x="55" y="96"/>
                  </a:cubicBezTo>
                  <a:cubicBezTo>
                    <a:pt x="54" y="95"/>
                    <a:pt x="54" y="95"/>
                    <a:pt x="54" y="95"/>
                  </a:cubicBezTo>
                  <a:cubicBezTo>
                    <a:pt x="54" y="96"/>
                    <a:pt x="54" y="96"/>
                    <a:pt x="54" y="96"/>
                  </a:cubicBezTo>
                  <a:cubicBezTo>
                    <a:pt x="55" y="98"/>
                    <a:pt x="55" y="98"/>
                    <a:pt x="55" y="98"/>
                  </a:cubicBezTo>
                  <a:cubicBezTo>
                    <a:pt x="57" y="99"/>
                    <a:pt x="57" y="99"/>
                    <a:pt x="57" y="99"/>
                  </a:cubicBezTo>
                  <a:cubicBezTo>
                    <a:pt x="56" y="99"/>
                    <a:pt x="56" y="99"/>
                    <a:pt x="56" y="99"/>
                  </a:cubicBezTo>
                  <a:cubicBezTo>
                    <a:pt x="55" y="102"/>
                    <a:pt x="55" y="102"/>
                    <a:pt x="55" y="102"/>
                  </a:cubicBezTo>
                  <a:cubicBezTo>
                    <a:pt x="54" y="102"/>
                    <a:pt x="54" y="102"/>
                    <a:pt x="54" y="102"/>
                  </a:cubicBezTo>
                  <a:cubicBezTo>
                    <a:pt x="54" y="101"/>
                    <a:pt x="54" y="101"/>
                    <a:pt x="54" y="101"/>
                  </a:cubicBezTo>
                  <a:cubicBezTo>
                    <a:pt x="53" y="101"/>
                    <a:pt x="53" y="101"/>
                    <a:pt x="53" y="101"/>
                  </a:cubicBezTo>
                  <a:cubicBezTo>
                    <a:pt x="53" y="102"/>
                    <a:pt x="54" y="104"/>
                    <a:pt x="55" y="105"/>
                  </a:cubicBezTo>
                  <a:cubicBezTo>
                    <a:pt x="57" y="105"/>
                    <a:pt x="57" y="105"/>
                    <a:pt x="57" y="105"/>
                  </a:cubicBezTo>
                  <a:cubicBezTo>
                    <a:pt x="57" y="106"/>
                    <a:pt x="57" y="106"/>
                    <a:pt x="57" y="106"/>
                  </a:cubicBezTo>
                  <a:cubicBezTo>
                    <a:pt x="59" y="108"/>
                    <a:pt x="59" y="108"/>
                    <a:pt x="59" y="108"/>
                  </a:cubicBezTo>
                  <a:cubicBezTo>
                    <a:pt x="59" y="109"/>
                    <a:pt x="59" y="109"/>
                    <a:pt x="59" y="109"/>
                  </a:cubicBezTo>
                  <a:cubicBezTo>
                    <a:pt x="56" y="107"/>
                    <a:pt x="56" y="107"/>
                    <a:pt x="56" y="107"/>
                  </a:cubicBezTo>
                  <a:cubicBezTo>
                    <a:pt x="55" y="107"/>
                    <a:pt x="55" y="107"/>
                    <a:pt x="55" y="107"/>
                  </a:cubicBezTo>
                  <a:cubicBezTo>
                    <a:pt x="54" y="106"/>
                    <a:pt x="54" y="106"/>
                    <a:pt x="54" y="106"/>
                  </a:cubicBezTo>
                  <a:cubicBezTo>
                    <a:pt x="54" y="107"/>
                    <a:pt x="54" y="107"/>
                    <a:pt x="54" y="107"/>
                  </a:cubicBezTo>
                  <a:cubicBezTo>
                    <a:pt x="55" y="107"/>
                    <a:pt x="56" y="108"/>
                    <a:pt x="57" y="109"/>
                  </a:cubicBezTo>
                  <a:cubicBezTo>
                    <a:pt x="53" y="107"/>
                    <a:pt x="53" y="107"/>
                    <a:pt x="53" y="107"/>
                  </a:cubicBezTo>
                  <a:cubicBezTo>
                    <a:pt x="52" y="109"/>
                    <a:pt x="52" y="109"/>
                    <a:pt x="52" y="109"/>
                  </a:cubicBezTo>
                  <a:cubicBezTo>
                    <a:pt x="51" y="108"/>
                    <a:pt x="51" y="108"/>
                    <a:pt x="51" y="108"/>
                  </a:cubicBezTo>
                  <a:cubicBezTo>
                    <a:pt x="51" y="107"/>
                    <a:pt x="51" y="107"/>
                    <a:pt x="51" y="107"/>
                  </a:cubicBezTo>
                  <a:cubicBezTo>
                    <a:pt x="49" y="106"/>
                    <a:pt x="49" y="106"/>
                    <a:pt x="49" y="106"/>
                  </a:cubicBezTo>
                  <a:cubicBezTo>
                    <a:pt x="49" y="108"/>
                    <a:pt x="49" y="108"/>
                    <a:pt x="49" y="108"/>
                  </a:cubicBezTo>
                  <a:cubicBezTo>
                    <a:pt x="50" y="109"/>
                    <a:pt x="50" y="109"/>
                    <a:pt x="50" y="109"/>
                  </a:cubicBezTo>
                  <a:cubicBezTo>
                    <a:pt x="50" y="111"/>
                    <a:pt x="50" y="111"/>
                    <a:pt x="50" y="111"/>
                  </a:cubicBezTo>
                  <a:cubicBezTo>
                    <a:pt x="48" y="111"/>
                    <a:pt x="48" y="111"/>
                    <a:pt x="48" y="111"/>
                  </a:cubicBezTo>
                  <a:cubicBezTo>
                    <a:pt x="48" y="108"/>
                    <a:pt x="48" y="108"/>
                    <a:pt x="48" y="108"/>
                  </a:cubicBezTo>
                  <a:cubicBezTo>
                    <a:pt x="47" y="108"/>
                    <a:pt x="47" y="108"/>
                    <a:pt x="47" y="108"/>
                  </a:cubicBezTo>
                  <a:cubicBezTo>
                    <a:pt x="46" y="109"/>
                    <a:pt x="46" y="109"/>
                    <a:pt x="46" y="109"/>
                  </a:cubicBezTo>
                  <a:cubicBezTo>
                    <a:pt x="46" y="112"/>
                    <a:pt x="46" y="112"/>
                    <a:pt x="46" y="112"/>
                  </a:cubicBezTo>
                  <a:cubicBezTo>
                    <a:pt x="47" y="113"/>
                    <a:pt x="47" y="113"/>
                    <a:pt x="47" y="113"/>
                  </a:cubicBezTo>
                  <a:cubicBezTo>
                    <a:pt x="48" y="114"/>
                    <a:pt x="48" y="114"/>
                    <a:pt x="48" y="114"/>
                  </a:cubicBezTo>
                  <a:cubicBezTo>
                    <a:pt x="46" y="114"/>
                    <a:pt x="46" y="114"/>
                    <a:pt x="46" y="114"/>
                  </a:cubicBezTo>
                  <a:cubicBezTo>
                    <a:pt x="45" y="116"/>
                    <a:pt x="45" y="116"/>
                    <a:pt x="45" y="116"/>
                  </a:cubicBezTo>
                  <a:cubicBezTo>
                    <a:pt x="46" y="116"/>
                    <a:pt x="46" y="116"/>
                    <a:pt x="46" y="116"/>
                  </a:cubicBezTo>
                  <a:cubicBezTo>
                    <a:pt x="48" y="119"/>
                    <a:pt x="48" y="119"/>
                    <a:pt x="48" y="119"/>
                  </a:cubicBezTo>
                  <a:cubicBezTo>
                    <a:pt x="50" y="119"/>
                    <a:pt x="50" y="119"/>
                    <a:pt x="50" y="119"/>
                  </a:cubicBezTo>
                  <a:cubicBezTo>
                    <a:pt x="51" y="119"/>
                    <a:pt x="51" y="119"/>
                    <a:pt x="51" y="119"/>
                  </a:cubicBezTo>
                  <a:cubicBezTo>
                    <a:pt x="48" y="120"/>
                    <a:pt x="48" y="120"/>
                    <a:pt x="48" y="120"/>
                  </a:cubicBezTo>
                  <a:cubicBezTo>
                    <a:pt x="48" y="120"/>
                    <a:pt x="48" y="120"/>
                    <a:pt x="48" y="120"/>
                  </a:cubicBezTo>
                  <a:cubicBezTo>
                    <a:pt x="46" y="118"/>
                    <a:pt x="46" y="118"/>
                    <a:pt x="46" y="118"/>
                  </a:cubicBezTo>
                  <a:cubicBezTo>
                    <a:pt x="45" y="118"/>
                    <a:pt x="45" y="118"/>
                    <a:pt x="45" y="118"/>
                  </a:cubicBezTo>
                  <a:cubicBezTo>
                    <a:pt x="44" y="119"/>
                    <a:pt x="44" y="121"/>
                    <a:pt x="44" y="122"/>
                  </a:cubicBezTo>
                  <a:cubicBezTo>
                    <a:pt x="45" y="122"/>
                    <a:pt x="45" y="122"/>
                    <a:pt x="45" y="122"/>
                  </a:cubicBezTo>
                  <a:cubicBezTo>
                    <a:pt x="45" y="125"/>
                    <a:pt x="45" y="125"/>
                    <a:pt x="45" y="125"/>
                  </a:cubicBezTo>
                  <a:cubicBezTo>
                    <a:pt x="47" y="125"/>
                    <a:pt x="47" y="125"/>
                    <a:pt x="47" y="125"/>
                  </a:cubicBezTo>
                  <a:cubicBezTo>
                    <a:pt x="48" y="123"/>
                    <a:pt x="48" y="123"/>
                    <a:pt x="48" y="123"/>
                  </a:cubicBezTo>
                  <a:cubicBezTo>
                    <a:pt x="48" y="125"/>
                    <a:pt x="48" y="125"/>
                    <a:pt x="48" y="125"/>
                  </a:cubicBezTo>
                  <a:cubicBezTo>
                    <a:pt x="50" y="125"/>
                    <a:pt x="50" y="125"/>
                    <a:pt x="50" y="125"/>
                  </a:cubicBezTo>
                  <a:cubicBezTo>
                    <a:pt x="52" y="123"/>
                    <a:pt x="52" y="123"/>
                    <a:pt x="52" y="123"/>
                  </a:cubicBezTo>
                  <a:cubicBezTo>
                    <a:pt x="52" y="124"/>
                    <a:pt x="52" y="124"/>
                    <a:pt x="52" y="124"/>
                  </a:cubicBezTo>
                  <a:cubicBezTo>
                    <a:pt x="50" y="125"/>
                    <a:pt x="49" y="126"/>
                    <a:pt x="47" y="126"/>
                  </a:cubicBezTo>
                  <a:cubicBezTo>
                    <a:pt x="46" y="128"/>
                    <a:pt x="46" y="128"/>
                    <a:pt x="46" y="128"/>
                  </a:cubicBezTo>
                  <a:cubicBezTo>
                    <a:pt x="49" y="128"/>
                    <a:pt x="49" y="128"/>
                    <a:pt x="49" y="128"/>
                  </a:cubicBezTo>
                  <a:cubicBezTo>
                    <a:pt x="52" y="127"/>
                    <a:pt x="52" y="127"/>
                    <a:pt x="52" y="127"/>
                  </a:cubicBezTo>
                  <a:cubicBezTo>
                    <a:pt x="51" y="128"/>
                    <a:pt x="51" y="128"/>
                    <a:pt x="51" y="128"/>
                  </a:cubicBezTo>
                  <a:cubicBezTo>
                    <a:pt x="52" y="130"/>
                    <a:pt x="52" y="130"/>
                    <a:pt x="52" y="130"/>
                  </a:cubicBezTo>
                  <a:cubicBezTo>
                    <a:pt x="50" y="128"/>
                    <a:pt x="50" y="128"/>
                    <a:pt x="50" y="128"/>
                  </a:cubicBezTo>
                  <a:cubicBezTo>
                    <a:pt x="48" y="129"/>
                    <a:pt x="48" y="129"/>
                    <a:pt x="48" y="129"/>
                  </a:cubicBezTo>
                  <a:cubicBezTo>
                    <a:pt x="48" y="130"/>
                    <a:pt x="48" y="130"/>
                    <a:pt x="48" y="130"/>
                  </a:cubicBezTo>
                  <a:cubicBezTo>
                    <a:pt x="47" y="132"/>
                    <a:pt x="47" y="132"/>
                    <a:pt x="47" y="132"/>
                  </a:cubicBezTo>
                  <a:cubicBezTo>
                    <a:pt x="47" y="132"/>
                    <a:pt x="47" y="132"/>
                    <a:pt x="47" y="132"/>
                  </a:cubicBezTo>
                  <a:cubicBezTo>
                    <a:pt x="49" y="133"/>
                    <a:pt x="49" y="133"/>
                    <a:pt x="49" y="133"/>
                  </a:cubicBezTo>
                  <a:cubicBezTo>
                    <a:pt x="50" y="134"/>
                    <a:pt x="50" y="134"/>
                    <a:pt x="50" y="134"/>
                  </a:cubicBezTo>
                  <a:cubicBezTo>
                    <a:pt x="52" y="134"/>
                    <a:pt x="52" y="134"/>
                    <a:pt x="52" y="134"/>
                  </a:cubicBezTo>
                  <a:cubicBezTo>
                    <a:pt x="52" y="134"/>
                    <a:pt x="52" y="134"/>
                    <a:pt x="52" y="134"/>
                  </a:cubicBezTo>
                  <a:cubicBezTo>
                    <a:pt x="49" y="134"/>
                    <a:pt x="49" y="134"/>
                    <a:pt x="49" y="134"/>
                  </a:cubicBezTo>
                  <a:cubicBezTo>
                    <a:pt x="48" y="133"/>
                    <a:pt x="48" y="133"/>
                    <a:pt x="48" y="133"/>
                  </a:cubicBezTo>
                  <a:cubicBezTo>
                    <a:pt x="46" y="133"/>
                    <a:pt x="46" y="133"/>
                    <a:pt x="46" y="133"/>
                  </a:cubicBezTo>
                  <a:cubicBezTo>
                    <a:pt x="45" y="135"/>
                    <a:pt x="45" y="135"/>
                    <a:pt x="45" y="135"/>
                  </a:cubicBezTo>
                  <a:cubicBezTo>
                    <a:pt x="47" y="136"/>
                    <a:pt x="47" y="136"/>
                    <a:pt x="47" y="136"/>
                  </a:cubicBezTo>
                  <a:cubicBezTo>
                    <a:pt x="47" y="137"/>
                    <a:pt x="47" y="137"/>
                    <a:pt x="47" y="137"/>
                  </a:cubicBezTo>
                  <a:cubicBezTo>
                    <a:pt x="48" y="138"/>
                    <a:pt x="48" y="138"/>
                    <a:pt x="48" y="138"/>
                  </a:cubicBezTo>
                  <a:cubicBezTo>
                    <a:pt x="47" y="138"/>
                    <a:pt x="47" y="138"/>
                    <a:pt x="47" y="138"/>
                  </a:cubicBezTo>
                  <a:cubicBezTo>
                    <a:pt x="46" y="137"/>
                    <a:pt x="46" y="137"/>
                    <a:pt x="46" y="137"/>
                  </a:cubicBezTo>
                  <a:cubicBezTo>
                    <a:pt x="44" y="137"/>
                    <a:pt x="44" y="137"/>
                    <a:pt x="44" y="137"/>
                  </a:cubicBezTo>
                  <a:cubicBezTo>
                    <a:pt x="43" y="141"/>
                    <a:pt x="43" y="141"/>
                    <a:pt x="43" y="141"/>
                  </a:cubicBezTo>
                  <a:cubicBezTo>
                    <a:pt x="46" y="141"/>
                    <a:pt x="46" y="141"/>
                    <a:pt x="46" y="141"/>
                  </a:cubicBezTo>
                  <a:cubicBezTo>
                    <a:pt x="45" y="142"/>
                    <a:pt x="45" y="142"/>
                    <a:pt x="45" y="142"/>
                  </a:cubicBezTo>
                  <a:cubicBezTo>
                    <a:pt x="46" y="143"/>
                    <a:pt x="46" y="143"/>
                    <a:pt x="46" y="143"/>
                  </a:cubicBezTo>
                  <a:cubicBezTo>
                    <a:pt x="44" y="143"/>
                    <a:pt x="44" y="143"/>
                    <a:pt x="44" y="143"/>
                  </a:cubicBezTo>
                  <a:cubicBezTo>
                    <a:pt x="44" y="144"/>
                    <a:pt x="44" y="144"/>
                    <a:pt x="44" y="144"/>
                  </a:cubicBezTo>
                  <a:cubicBezTo>
                    <a:pt x="43" y="146"/>
                    <a:pt x="43" y="146"/>
                    <a:pt x="43" y="146"/>
                  </a:cubicBezTo>
                  <a:cubicBezTo>
                    <a:pt x="41" y="145"/>
                    <a:pt x="41" y="145"/>
                    <a:pt x="41" y="145"/>
                  </a:cubicBezTo>
                  <a:cubicBezTo>
                    <a:pt x="40" y="145"/>
                    <a:pt x="38" y="145"/>
                    <a:pt x="37" y="145"/>
                  </a:cubicBezTo>
                  <a:cubicBezTo>
                    <a:pt x="36" y="146"/>
                    <a:pt x="36" y="146"/>
                    <a:pt x="36" y="146"/>
                  </a:cubicBezTo>
                  <a:cubicBezTo>
                    <a:pt x="36" y="147"/>
                    <a:pt x="36" y="147"/>
                    <a:pt x="36" y="147"/>
                  </a:cubicBezTo>
                  <a:cubicBezTo>
                    <a:pt x="37" y="148"/>
                    <a:pt x="37" y="148"/>
                    <a:pt x="37" y="148"/>
                  </a:cubicBezTo>
                  <a:cubicBezTo>
                    <a:pt x="38" y="147"/>
                    <a:pt x="38" y="147"/>
                    <a:pt x="38" y="147"/>
                  </a:cubicBezTo>
                  <a:cubicBezTo>
                    <a:pt x="39" y="147"/>
                    <a:pt x="41" y="148"/>
                    <a:pt x="42" y="148"/>
                  </a:cubicBezTo>
                  <a:cubicBezTo>
                    <a:pt x="45" y="147"/>
                    <a:pt x="45" y="147"/>
                    <a:pt x="45" y="147"/>
                  </a:cubicBezTo>
                  <a:cubicBezTo>
                    <a:pt x="47" y="148"/>
                    <a:pt x="47" y="148"/>
                    <a:pt x="47" y="148"/>
                  </a:cubicBezTo>
                  <a:cubicBezTo>
                    <a:pt x="45" y="147"/>
                    <a:pt x="45" y="147"/>
                    <a:pt x="45" y="147"/>
                  </a:cubicBezTo>
                  <a:cubicBezTo>
                    <a:pt x="43" y="149"/>
                    <a:pt x="43" y="149"/>
                    <a:pt x="43" y="149"/>
                  </a:cubicBezTo>
                  <a:cubicBezTo>
                    <a:pt x="43" y="150"/>
                    <a:pt x="43" y="150"/>
                    <a:pt x="43" y="150"/>
                  </a:cubicBezTo>
                  <a:cubicBezTo>
                    <a:pt x="41" y="149"/>
                    <a:pt x="41" y="149"/>
                    <a:pt x="41" y="149"/>
                  </a:cubicBezTo>
                  <a:cubicBezTo>
                    <a:pt x="40" y="149"/>
                    <a:pt x="40" y="149"/>
                    <a:pt x="40" y="149"/>
                  </a:cubicBezTo>
                  <a:cubicBezTo>
                    <a:pt x="40" y="150"/>
                    <a:pt x="40" y="150"/>
                    <a:pt x="40" y="150"/>
                  </a:cubicBezTo>
                  <a:cubicBezTo>
                    <a:pt x="43" y="152"/>
                    <a:pt x="43" y="152"/>
                    <a:pt x="43" y="152"/>
                  </a:cubicBezTo>
                  <a:cubicBezTo>
                    <a:pt x="44" y="153"/>
                    <a:pt x="45" y="153"/>
                    <a:pt x="46" y="154"/>
                  </a:cubicBezTo>
                  <a:cubicBezTo>
                    <a:pt x="49" y="152"/>
                    <a:pt x="51" y="149"/>
                    <a:pt x="54" y="147"/>
                  </a:cubicBezTo>
                  <a:cubicBezTo>
                    <a:pt x="55" y="146"/>
                    <a:pt x="55" y="146"/>
                    <a:pt x="55" y="146"/>
                  </a:cubicBezTo>
                  <a:cubicBezTo>
                    <a:pt x="57" y="144"/>
                    <a:pt x="57" y="144"/>
                    <a:pt x="57" y="144"/>
                  </a:cubicBezTo>
                  <a:cubicBezTo>
                    <a:pt x="55" y="147"/>
                    <a:pt x="55" y="147"/>
                    <a:pt x="55" y="147"/>
                  </a:cubicBezTo>
                  <a:cubicBezTo>
                    <a:pt x="57" y="148"/>
                    <a:pt x="57" y="148"/>
                    <a:pt x="57" y="148"/>
                  </a:cubicBezTo>
                  <a:cubicBezTo>
                    <a:pt x="60" y="147"/>
                    <a:pt x="60" y="147"/>
                    <a:pt x="60" y="147"/>
                  </a:cubicBezTo>
                  <a:cubicBezTo>
                    <a:pt x="57" y="149"/>
                    <a:pt x="57" y="149"/>
                    <a:pt x="57" y="149"/>
                  </a:cubicBezTo>
                  <a:cubicBezTo>
                    <a:pt x="55" y="148"/>
                    <a:pt x="55" y="148"/>
                    <a:pt x="55" y="148"/>
                  </a:cubicBezTo>
                  <a:cubicBezTo>
                    <a:pt x="53" y="149"/>
                    <a:pt x="53" y="149"/>
                    <a:pt x="53" y="149"/>
                  </a:cubicBezTo>
                  <a:cubicBezTo>
                    <a:pt x="52" y="151"/>
                    <a:pt x="51" y="153"/>
                    <a:pt x="50" y="155"/>
                  </a:cubicBezTo>
                  <a:cubicBezTo>
                    <a:pt x="51" y="154"/>
                    <a:pt x="51" y="154"/>
                    <a:pt x="51" y="154"/>
                  </a:cubicBezTo>
                  <a:cubicBezTo>
                    <a:pt x="52" y="156"/>
                    <a:pt x="52" y="156"/>
                    <a:pt x="52" y="156"/>
                  </a:cubicBezTo>
                  <a:cubicBezTo>
                    <a:pt x="53" y="155"/>
                    <a:pt x="53" y="155"/>
                    <a:pt x="53" y="155"/>
                  </a:cubicBezTo>
                  <a:cubicBezTo>
                    <a:pt x="56" y="156"/>
                    <a:pt x="56" y="156"/>
                    <a:pt x="56" y="156"/>
                  </a:cubicBezTo>
                  <a:cubicBezTo>
                    <a:pt x="55" y="156"/>
                    <a:pt x="55" y="156"/>
                    <a:pt x="55" y="156"/>
                  </a:cubicBezTo>
                  <a:cubicBezTo>
                    <a:pt x="53" y="156"/>
                    <a:pt x="53" y="156"/>
                    <a:pt x="53" y="156"/>
                  </a:cubicBezTo>
                  <a:cubicBezTo>
                    <a:pt x="50" y="156"/>
                    <a:pt x="50" y="156"/>
                    <a:pt x="50" y="156"/>
                  </a:cubicBezTo>
                  <a:cubicBezTo>
                    <a:pt x="49" y="158"/>
                    <a:pt x="48" y="160"/>
                    <a:pt x="47" y="162"/>
                  </a:cubicBezTo>
                  <a:cubicBezTo>
                    <a:pt x="49" y="162"/>
                    <a:pt x="49" y="162"/>
                    <a:pt x="49" y="162"/>
                  </a:cubicBezTo>
                  <a:cubicBezTo>
                    <a:pt x="48" y="163"/>
                    <a:pt x="48" y="165"/>
                    <a:pt x="47" y="166"/>
                  </a:cubicBezTo>
                  <a:cubicBezTo>
                    <a:pt x="49" y="165"/>
                    <a:pt x="49" y="165"/>
                    <a:pt x="49" y="165"/>
                  </a:cubicBezTo>
                  <a:cubicBezTo>
                    <a:pt x="48" y="167"/>
                    <a:pt x="47" y="170"/>
                    <a:pt x="45" y="172"/>
                  </a:cubicBezTo>
                  <a:cubicBezTo>
                    <a:pt x="45" y="173"/>
                    <a:pt x="45" y="173"/>
                    <a:pt x="45" y="173"/>
                  </a:cubicBezTo>
                  <a:cubicBezTo>
                    <a:pt x="47" y="170"/>
                    <a:pt x="47" y="170"/>
                    <a:pt x="47" y="170"/>
                  </a:cubicBezTo>
                  <a:cubicBezTo>
                    <a:pt x="47" y="171"/>
                    <a:pt x="47" y="171"/>
                    <a:pt x="47" y="171"/>
                  </a:cubicBezTo>
                  <a:cubicBezTo>
                    <a:pt x="45" y="174"/>
                    <a:pt x="45" y="174"/>
                    <a:pt x="45" y="174"/>
                  </a:cubicBezTo>
                  <a:cubicBezTo>
                    <a:pt x="45" y="175"/>
                    <a:pt x="45" y="175"/>
                    <a:pt x="45" y="175"/>
                  </a:cubicBezTo>
                  <a:cubicBezTo>
                    <a:pt x="46" y="174"/>
                    <a:pt x="46" y="174"/>
                    <a:pt x="46" y="174"/>
                  </a:cubicBezTo>
                  <a:cubicBezTo>
                    <a:pt x="45" y="176"/>
                    <a:pt x="45" y="176"/>
                    <a:pt x="45" y="176"/>
                  </a:cubicBezTo>
                  <a:cubicBezTo>
                    <a:pt x="46" y="179"/>
                    <a:pt x="46" y="179"/>
                    <a:pt x="46" y="179"/>
                  </a:cubicBezTo>
                  <a:cubicBezTo>
                    <a:pt x="48" y="179"/>
                    <a:pt x="49" y="178"/>
                    <a:pt x="50" y="176"/>
                  </a:cubicBezTo>
                  <a:cubicBezTo>
                    <a:pt x="49" y="178"/>
                    <a:pt x="49" y="178"/>
                    <a:pt x="49" y="178"/>
                  </a:cubicBezTo>
                  <a:cubicBezTo>
                    <a:pt x="47" y="179"/>
                    <a:pt x="47" y="179"/>
                    <a:pt x="47" y="179"/>
                  </a:cubicBezTo>
                  <a:cubicBezTo>
                    <a:pt x="46" y="181"/>
                    <a:pt x="46" y="181"/>
                    <a:pt x="46" y="181"/>
                  </a:cubicBezTo>
                  <a:cubicBezTo>
                    <a:pt x="45" y="182"/>
                    <a:pt x="45" y="182"/>
                    <a:pt x="45" y="182"/>
                  </a:cubicBezTo>
                  <a:cubicBezTo>
                    <a:pt x="45" y="183"/>
                    <a:pt x="45" y="183"/>
                    <a:pt x="45" y="183"/>
                  </a:cubicBezTo>
                  <a:cubicBezTo>
                    <a:pt x="44" y="186"/>
                    <a:pt x="44" y="186"/>
                    <a:pt x="44" y="186"/>
                  </a:cubicBezTo>
                  <a:cubicBezTo>
                    <a:pt x="44" y="190"/>
                    <a:pt x="44" y="190"/>
                    <a:pt x="44" y="190"/>
                  </a:cubicBezTo>
                  <a:cubicBezTo>
                    <a:pt x="42" y="191"/>
                    <a:pt x="42" y="191"/>
                    <a:pt x="42" y="191"/>
                  </a:cubicBezTo>
                  <a:cubicBezTo>
                    <a:pt x="42" y="194"/>
                    <a:pt x="42" y="194"/>
                    <a:pt x="42" y="194"/>
                  </a:cubicBezTo>
                  <a:cubicBezTo>
                    <a:pt x="43" y="195"/>
                    <a:pt x="43" y="195"/>
                    <a:pt x="43" y="195"/>
                  </a:cubicBezTo>
                  <a:cubicBezTo>
                    <a:pt x="45" y="195"/>
                    <a:pt x="45" y="195"/>
                    <a:pt x="45" y="195"/>
                  </a:cubicBezTo>
                  <a:cubicBezTo>
                    <a:pt x="47" y="194"/>
                    <a:pt x="47" y="194"/>
                    <a:pt x="47" y="194"/>
                  </a:cubicBezTo>
                  <a:cubicBezTo>
                    <a:pt x="48" y="192"/>
                    <a:pt x="48" y="192"/>
                    <a:pt x="48" y="192"/>
                  </a:cubicBezTo>
                  <a:cubicBezTo>
                    <a:pt x="47" y="191"/>
                    <a:pt x="47" y="191"/>
                    <a:pt x="47" y="191"/>
                  </a:cubicBezTo>
                  <a:cubicBezTo>
                    <a:pt x="47" y="190"/>
                    <a:pt x="47" y="190"/>
                    <a:pt x="47" y="190"/>
                  </a:cubicBezTo>
                  <a:cubicBezTo>
                    <a:pt x="49" y="185"/>
                    <a:pt x="49" y="185"/>
                    <a:pt x="49" y="185"/>
                  </a:cubicBezTo>
                  <a:cubicBezTo>
                    <a:pt x="49" y="183"/>
                    <a:pt x="49" y="183"/>
                    <a:pt x="49" y="183"/>
                  </a:cubicBezTo>
                  <a:cubicBezTo>
                    <a:pt x="50" y="181"/>
                    <a:pt x="50" y="181"/>
                    <a:pt x="50" y="181"/>
                  </a:cubicBezTo>
                  <a:cubicBezTo>
                    <a:pt x="52" y="179"/>
                    <a:pt x="52" y="179"/>
                    <a:pt x="52" y="179"/>
                  </a:cubicBezTo>
                  <a:cubicBezTo>
                    <a:pt x="52" y="177"/>
                    <a:pt x="52" y="177"/>
                    <a:pt x="52" y="177"/>
                  </a:cubicBezTo>
                  <a:cubicBezTo>
                    <a:pt x="51" y="176"/>
                    <a:pt x="51" y="176"/>
                    <a:pt x="51" y="176"/>
                  </a:cubicBezTo>
                  <a:cubicBezTo>
                    <a:pt x="50" y="173"/>
                    <a:pt x="50" y="173"/>
                    <a:pt x="50" y="173"/>
                  </a:cubicBezTo>
                  <a:cubicBezTo>
                    <a:pt x="50" y="173"/>
                    <a:pt x="50" y="173"/>
                    <a:pt x="50" y="173"/>
                  </a:cubicBezTo>
                  <a:cubicBezTo>
                    <a:pt x="50" y="171"/>
                    <a:pt x="50" y="171"/>
                    <a:pt x="50" y="171"/>
                  </a:cubicBezTo>
                  <a:cubicBezTo>
                    <a:pt x="52" y="171"/>
                    <a:pt x="52" y="171"/>
                    <a:pt x="52" y="171"/>
                  </a:cubicBezTo>
                  <a:cubicBezTo>
                    <a:pt x="55" y="167"/>
                    <a:pt x="55" y="167"/>
                    <a:pt x="55" y="167"/>
                  </a:cubicBezTo>
                  <a:cubicBezTo>
                    <a:pt x="57" y="166"/>
                    <a:pt x="57" y="166"/>
                    <a:pt x="57" y="166"/>
                  </a:cubicBezTo>
                  <a:cubicBezTo>
                    <a:pt x="58" y="164"/>
                    <a:pt x="58" y="164"/>
                    <a:pt x="58" y="164"/>
                  </a:cubicBezTo>
                  <a:cubicBezTo>
                    <a:pt x="60" y="163"/>
                    <a:pt x="60" y="163"/>
                    <a:pt x="60" y="163"/>
                  </a:cubicBezTo>
                  <a:cubicBezTo>
                    <a:pt x="58" y="164"/>
                    <a:pt x="58" y="164"/>
                    <a:pt x="58" y="164"/>
                  </a:cubicBezTo>
                  <a:cubicBezTo>
                    <a:pt x="57" y="166"/>
                    <a:pt x="57" y="166"/>
                    <a:pt x="57" y="166"/>
                  </a:cubicBezTo>
                  <a:cubicBezTo>
                    <a:pt x="55" y="167"/>
                    <a:pt x="55" y="167"/>
                    <a:pt x="55" y="167"/>
                  </a:cubicBezTo>
                  <a:cubicBezTo>
                    <a:pt x="52" y="171"/>
                    <a:pt x="52" y="171"/>
                    <a:pt x="52" y="171"/>
                  </a:cubicBezTo>
                  <a:cubicBezTo>
                    <a:pt x="52" y="175"/>
                    <a:pt x="52" y="175"/>
                    <a:pt x="52" y="175"/>
                  </a:cubicBezTo>
                  <a:cubicBezTo>
                    <a:pt x="53" y="176"/>
                    <a:pt x="53" y="176"/>
                    <a:pt x="53" y="176"/>
                  </a:cubicBezTo>
                  <a:cubicBezTo>
                    <a:pt x="55" y="177"/>
                    <a:pt x="55" y="177"/>
                    <a:pt x="55" y="177"/>
                  </a:cubicBezTo>
                  <a:cubicBezTo>
                    <a:pt x="54" y="175"/>
                    <a:pt x="54" y="175"/>
                    <a:pt x="54" y="175"/>
                  </a:cubicBezTo>
                  <a:cubicBezTo>
                    <a:pt x="55" y="172"/>
                    <a:pt x="55" y="172"/>
                    <a:pt x="55" y="172"/>
                  </a:cubicBezTo>
                  <a:cubicBezTo>
                    <a:pt x="55" y="174"/>
                    <a:pt x="55" y="174"/>
                    <a:pt x="55" y="174"/>
                  </a:cubicBezTo>
                  <a:cubicBezTo>
                    <a:pt x="57" y="175"/>
                    <a:pt x="57" y="175"/>
                    <a:pt x="57" y="175"/>
                  </a:cubicBezTo>
                  <a:cubicBezTo>
                    <a:pt x="56" y="171"/>
                    <a:pt x="56" y="171"/>
                    <a:pt x="56" y="171"/>
                  </a:cubicBezTo>
                  <a:cubicBezTo>
                    <a:pt x="57" y="173"/>
                    <a:pt x="57" y="173"/>
                    <a:pt x="57" y="173"/>
                  </a:cubicBezTo>
                  <a:cubicBezTo>
                    <a:pt x="58" y="176"/>
                    <a:pt x="58" y="176"/>
                    <a:pt x="58" y="176"/>
                  </a:cubicBezTo>
                  <a:cubicBezTo>
                    <a:pt x="59" y="176"/>
                    <a:pt x="59" y="176"/>
                    <a:pt x="59" y="176"/>
                  </a:cubicBezTo>
                  <a:cubicBezTo>
                    <a:pt x="61" y="173"/>
                    <a:pt x="62" y="169"/>
                    <a:pt x="61" y="166"/>
                  </a:cubicBezTo>
                  <a:cubicBezTo>
                    <a:pt x="61" y="166"/>
                    <a:pt x="61" y="166"/>
                    <a:pt x="61" y="166"/>
                  </a:cubicBezTo>
                  <a:cubicBezTo>
                    <a:pt x="61" y="168"/>
                    <a:pt x="61" y="168"/>
                    <a:pt x="61" y="168"/>
                  </a:cubicBezTo>
                  <a:cubicBezTo>
                    <a:pt x="62" y="168"/>
                    <a:pt x="62" y="168"/>
                    <a:pt x="62" y="168"/>
                  </a:cubicBezTo>
                  <a:cubicBezTo>
                    <a:pt x="63" y="165"/>
                    <a:pt x="63" y="165"/>
                    <a:pt x="63" y="165"/>
                  </a:cubicBezTo>
                  <a:cubicBezTo>
                    <a:pt x="64" y="165"/>
                    <a:pt x="64" y="165"/>
                    <a:pt x="64" y="165"/>
                  </a:cubicBezTo>
                  <a:cubicBezTo>
                    <a:pt x="63" y="167"/>
                    <a:pt x="62" y="168"/>
                    <a:pt x="62" y="169"/>
                  </a:cubicBezTo>
                  <a:cubicBezTo>
                    <a:pt x="62" y="172"/>
                    <a:pt x="62" y="172"/>
                    <a:pt x="62" y="172"/>
                  </a:cubicBezTo>
                  <a:cubicBezTo>
                    <a:pt x="63" y="172"/>
                    <a:pt x="63" y="172"/>
                    <a:pt x="63" y="172"/>
                  </a:cubicBezTo>
                  <a:cubicBezTo>
                    <a:pt x="63" y="171"/>
                    <a:pt x="63" y="171"/>
                    <a:pt x="63" y="171"/>
                  </a:cubicBezTo>
                  <a:cubicBezTo>
                    <a:pt x="64" y="172"/>
                    <a:pt x="64" y="172"/>
                    <a:pt x="64" y="172"/>
                  </a:cubicBezTo>
                  <a:cubicBezTo>
                    <a:pt x="66" y="174"/>
                    <a:pt x="66" y="174"/>
                    <a:pt x="66" y="174"/>
                  </a:cubicBezTo>
                  <a:cubicBezTo>
                    <a:pt x="69" y="174"/>
                    <a:pt x="69" y="174"/>
                    <a:pt x="69" y="174"/>
                  </a:cubicBezTo>
                  <a:cubicBezTo>
                    <a:pt x="69" y="175"/>
                    <a:pt x="69" y="175"/>
                    <a:pt x="69" y="175"/>
                  </a:cubicBezTo>
                  <a:cubicBezTo>
                    <a:pt x="67" y="174"/>
                    <a:pt x="65" y="174"/>
                    <a:pt x="63" y="173"/>
                  </a:cubicBezTo>
                  <a:cubicBezTo>
                    <a:pt x="61" y="174"/>
                    <a:pt x="61" y="174"/>
                    <a:pt x="61" y="174"/>
                  </a:cubicBezTo>
                  <a:cubicBezTo>
                    <a:pt x="61" y="175"/>
                    <a:pt x="61" y="175"/>
                    <a:pt x="61" y="175"/>
                  </a:cubicBezTo>
                  <a:cubicBezTo>
                    <a:pt x="61" y="180"/>
                    <a:pt x="61" y="180"/>
                    <a:pt x="61" y="180"/>
                  </a:cubicBezTo>
                  <a:cubicBezTo>
                    <a:pt x="60" y="181"/>
                    <a:pt x="60" y="181"/>
                    <a:pt x="60" y="181"/>
                  </a:cubicBezTo>
                  <a:cubicBezTo>
                    <a:pt x="62" y="183"/>
                    <a:pt x="62" y="183"/>
                    <a:pt x="62" y="183"/>
                  </a:cubicBezTo>
                  <a:cubicBezTo>
                    <a:pt x="62" y="184"/>
                    <a:pt x="62" y="184"/>
                    <a:pt x="62" y="184"/>
                  </a:cubicBezTo>
                  <a:cubicBezTo>
                    <a:pt x="64" y="185"/>
                    <a:pt x="64" y="185"/>
                    <a:pt x="64" y="185"/>
                  </a:cubicBezTo>
                  <a:cubicBezTo>
                    <a:pt x="65" y="186"/>
                    <a:pt x="65" y="186"/>
                    <a:pt x="65" y="186"/>
                  </a:cubicBezTo>
                  <a:cubicBezTo>
                    <a:pt x="65" y="187"/>
                    <a:pt x="65" y="187"/>
                    <a:pt x="65" y="187"/>
                  </a:cubicBezTo>
                  <a:cubicBezTo>
                    <a:pt x="66" y="189"/>
                    <a:pt x="66" y="189"/>
                    <a:pt x="66" y="189"/>
                  </a:cubicBezTo>
                  <a:cubicBezTo>
                    <a:pt x="65" y="190"/>
                    <a:pt x="65" y="190"/>
                    <a:pt x="65" y="190"/>
                  </a:cubicBezTo>
                  <a:cubicBezTo>
                    <a:pt x="63" y="191"/>
                    <a:pt x="63" y="191"/>
                    <a:pt x="63" y="191"/>
                  </a:cubicBezTo>
                  <a:cubicBezTo>
                    <a:pt x="63" y="193"/>
                    <a:pt x="63" y="193"/>
                    <a:pt x="63" y="193"/>
                  </a:cubicBezTo>
                  <a:cubicBezTo>
                    <a:pt x="62" y="194"/>
                    <a:pt x="62" y="194"/>
                    <a:pt x="62" y="194"/>
                  </a:cubicBezTo>
                  <a:cubicBezTo>
                    <a:pt x="61" y="197"/>
                    <a:pt x="60" y="199"/>
                    <a:pt x="58" y="201"/>
                  </a:cubicBezTo>
                  <a:cubicBezTo>
                    <a:pt x="57" y="203"/>
                    <a:pt x="57" y="205"/>
                    <a:pt x="58" y="207"/>
                  </a:cubicBezTo>
                  <a:cubicBezTo>
                    <a:pt x="58" y="208"/>
                    <a:pt x="58" y="208"/>
                    <a:pt x="58" y="208"/>
                  </a:cubicBezTo>
                  <a:cubicBezTo>
                    <a:pt x="57" y="208"/>
                    <a:pt x="57" y="208"/>
                    <a:pt x="57" y="208"/>
                  </a:cubicBezTo>
                  <a:cubicBezTo>
                    <a:pt x="57" y="206"/>
                    <a:pt x="57" y="206"/>
                    <a:pt x="57" y="206"/>
                  </a:cubicBezTo>
                  <a:cubicBezTo>
                    <a:pt x="56" y="204"/>
                    <a:pt x="56" y="204"/>
                    <a:pt x="56" y="204"/>
                  </a:cubicBezTo>
                  <a:cubicBezTo>
                    <a:pt x="54" y="205"/>
                    <a:pt x="54" y="205"/>
                    <a:pt x="54" y="205"/>
                  </a:cubicBezTo>
                  <a:cubicBezTo>
                    <a:pt x="54" y="208"/>
                    <a:pt x="54" y="208"/>
                    <a:pt x="54" y="208"/>
                  </a:cubicBezTo>
                  <a:cubicBezTo>
                    <a:pt x="55" y="210"/>
                    <a:pt x="57" y="213"/>
                    <a:pt x="59" y="214"/>
                  </a:cubicBezTo>
                  <a:cubicBezTo>
                    <a:pt x="59" y="217"/>
                    <a:pt x="59" y="217"/>
                    <a:pt x="59" y="217"/>
                  </a:cubicBezTo>
                  <a:cubicBezTo>
                    <a:pt x="60" y="218"/>
                    <a:pt x="60" y="218"/>
                    <a:pt x="60" y="218"/>
                  </a:cubicBezTo>
                  <a:cubicBezTo>
                    <a:pt x="60" y="216"/>
                    <a:pt x="60" y="216"/>
                    <a:pt x="60" y="216"/>
                  </a:cubicBezTo>
                  <a:cubicBezTo>
                    <a:pt x="60" y="215"/>
                    <a:pt x="60" y="215"/>
                    <a:pt x="60" y="215"/>
                  </a:cubicBezTo>
                  <a:cubicBezTo>
                    <a:pt x="59" y="212"/>
                    <a:pt x="59" y="212"/>
                    <a:pt x="59" y="212"/>
                  </a:cubicBezTo>
                  <a:cubicBezTo>
                    <a:pt x="61" y="210"/>
                    <a:pt x="61" y="210"/>
                    <a:pt x="61" y="210"/>
                  </a:cubicBezTo>
                  <a:cubicBezTo>
                    <a:pt x="62" y="210"/>
                    <a:pt x="62" y="210"/>
                    <a:pt x="62" y="210"/>
                  </a:cubicBezTo>
                  <a:cubicBezTo>
                    <a:pt x="62" y="211"/>
                    <a:pt x="62" y="211"/>
                    <a:pt x="62" y="211"/>
                  </a:cubicBezTo>
                  <a:cubicBezTo>
                    <a:pt x="66" y="213"/>
                    <a:pt x="66" y="213"/>
                    <a:pt x="66" y="213"/>
                  </a:cubicBezTo>
                  <a:cubicBezTo>
                    <a:pt x="68" y="215"/>
                    <a:pt x="68" y="215"/>
                    <a:pt x="68" y="215"/>
                  </a:cubicBezTo>
                  <a:cubicBezTo>
                    <a:pt x="70" y="216"/>
                    <a:pt x="70" y="216"/>
                    <a:pt x="70" y="216"/>
                  </a:cubicBezTo>
                  <a:cubicBezTo>
                    <a:pt x="71" y="216"/>
                    <a:pt x="71" y="216"/>
                    <a:pt x="71" y="216"/>
                  </a:cubicBezTo>
                  <a:cubicBezTo>
                    <a:pt x="71" y="212"/>
                    <a:pt x="71" y="212"/>
                    <a:pt x="71" y="212"/>
                  </a:cubicBezTo>
                  <a:cubicBezTo>
                    <a:pt x="70" y="211"/>
                    <a:pt x="70" y="211"/>
                    <a:pt x="70" y="211"/>
                  </a:cubicBezTo>
                  <a:cubicBezTo>
                    <a:pt x="69" y="210"/>
                    <a:pt x="69" y="210"/>
                    <a:pt x="69" y="210"/>
                  </a:cubicBezTo>
                  <a:cubicBezTo>
                    <a:pt x="70" y="209"/>
                    <a:pt x="70" y="209"/>
                    <a:pt x="70" y="209"/>
                  </a:cubicBezTo>
                  <a:cubicBezTo>
                    <a:pt x="71" y="210"/>
                    <a:pt x="71" y="210"/>
                    <a:pt x="71" y="210"/>
                  </a:cubicBezTo>
                  <a:cubicBezTo>
                    <a:pt x="73" y="211"/>
                    <a:pt x="73" y="211"/>
                    <a:pt x="73" y="211"/>
                  </a:cubicBezTo>
                  <a:cubicBezTo>
                    <a:pt x="74" y="210"/>
                    <a:pt x="74" y="210"/>
                    <a:pt x="74" y="210"/>
                  </a:cubicBezTo>
                  <a:cubicBezTo>
                    <a:pt x="74" y="211"/>
                    <a:pt x="74" y="211"/>
                    <a:pt x="74" y="211"/>
                  </a:cubicBezTo>
                  <a:cubicBezTo>
                    <a:pt x="75" y="213"/>
                    <a:pt x="75" y="213"/>
                    <a:pt x="75" y="213"/>
                  </a:cubicBezTo>
                  <a:cubicBezTo>
                    <a:pt x="76" y="213"/>
                    <a:pt x="76" y="213"/>
                    <a:pt x="76" y="213"/>
                  </a:cubicBezTo>
                  <a:cubicBezTo>
                    <a:pt x="77" y="212"/>
                    <a:pt x="77" y="212"/>
                    <a:pt x="77" y="212"/>
                  </a:cubicBezTo>
                  <a:cubicBezTo>
                    <a:pt x="77" y="213"/>
                    <a:pt x="77" y="213"/>
                    <a:pt x="77" y="213"/>
                  </a:cubicBezTo>
                  <a:cubicBezTo>
                    <a:pt x="79" y="213"/>
                    <a:pt x="79" y="213"/>
                    <a:pt x="79" y="213"/>
                  </a:cubicBezTo>
                  <a:cubicBezTo>
                    <a:pt x="82" y="212"/>
                    <a:pt x="82" y="212"/>
                    <a:pt x="82" y="212"/>
                  </a:cubicBezTo>
                  <a:cubicBezTo>
                    <a:pt x="81" y="210"/>
                    <a:pt x="81" y="210"/>
                    <a:pt x="81" y="210"/>
                  </a:cubicBezTo>
                  <a:cubicBezTo>
                    <a:pt x="84" y="210"/>
                    <a:pt x="84" y="210"/>
                    <a:pt x="84" y="210"/>
                  </a:cubicBezTo>
                  <a:cubicBezTo>
                    <a:pt x="84" y="210"/>
                    <a:pt x="84" y="210"/>
                    <a:pt x="84" y="210"/>
                  </a:cubicBezTo>
                  <a:cubicBezTo>
                    <a:pt x="86" y="210"/>
                    <a:pt x="86" y="210"/>
                    <a:pt x="86" y="210"/>
                  </a:cubicBezTo>
                  <a:cubicBezTo>
                    <a:pt x="87" y="209"/>
                    <a:pt x="87" y="209"/>
                    <a:pt x="87" y="209"/>
                  </a:cubicBezTo>
                  <a:cubicBezTo>
                    <a:pt x="87" y="206"/>
                    <a:pt x="87" y="206"/>
                    <a:pt x="87" y="206"/>
                  </a:cubicBezTo>
                  <a:cubicBezTo>
                    <a:pt x="88" y="207"/>
                    <a:pt x="88" y="207"/>
                    <a:pt x="88" y="207"/>
                  </a:cubicBezTo>
                  <a:cubicBezTo>
                    <a:pt x="91" y="207"/>
                    <a:pt x="95" y="207"/>
                    <a:pt x="98" y="206"/>
                  </a:cubicBezTo>
                  <a:cubicBezTo>
                    <a:pt x="97" y="207"/>
                    <a:pt x="97" y="207"/>
                    <a:pt x="97" y="207"/>
                  </a:cubicBezTo>
                  <a:cubicBezTo>
                    <a:pt x="98" y="207"/>
                    <a:pt x="98" y="207"/>
                    <a:pt x="98" y="207"/>
                  </a:cubicBezTo>
                  <a:cubicBezTo>
                    <a:pt x="96" y="208"/>
                    <a:pt x="96" y="208"/>
                    <a:pt x="96" y="208"/>
                  </a:cubicBezTo>
                  <a:cubicBezTo>
                    <a:pt x="94" y="207"/>
                    <a:pt x="94" y="207"/>
                    <a:pt x="94" y="207"/>
                  </a:cubicBezTo>
                  <a:cubicBezTo>
                    <a:pt x="92" y="208"/>
                    <a:pt x="92" y="208"/>
                    <a:pt x="92" y="208"/>
                  </a:cubicBezTo>
                  <a:cubicBezTo>
                    <a:pt x="93" y="209"/>
                    <a:pt x="93" y="209"/>
                    <a:pt x="93" y="209"/>
                  </a:cubicBezTo>
                  <a:cubicBezTo>
                    <a:pt x="92" y="209"/>
                    <a:pt x="92" y="209"/>
                    <a:pt x="92" y="209"/>
                  </a:cubicBezTo>
                  <a:cubicBezTo>
                    <a:pt x="91" y="210"/>
                    <a:pt x="91" y="210"/>
                    <a:pt x="91" y="210"/>
                  </a:cubicBezTo>
                  <a:cubicBezTo>
                    <a:pt x="89" y="215"/>
                    <a:pt x="89" y="215"/>
                    <a:pt x="89" y="215"/>
                  </a:cubicBezTo>
                  <a:cubicBezTo>
                    <a:pt x="88" y="215"/>
                    <a:pt x="88" y="215"/>
                    <a:pt x="88" y="215"/>
                  </a:cubicBezTo>
                  <a:cubicBezTo>
                    <a:pt x="87" y="217"/>
                    <a:pt x="86" y="220"/>
                    <a:pt x="86" y="222"/>
                  </a:cubicBezTo>
                  <a:cubicBezTo>
                    <a:pt x="87" y="224"/>
                    <a:pt x="89" y="226"/>
                    <a:pt x="90" y="229"/>
                  </a:cubicBezTo>
                  <a:cubicBezTo>
                    <a:pt x="90" y="230"/>
                    <a:pt x="90" y="230"/>
                    <a:pt x="90" y="230"/>
                  </a:cubicBezTo>
                  <a:cubicBezTo>
                    <a:pt x="92" y="233"/>
                    <a:pt x="92" y="233"/>
                    <a:pt x="92" y="233"/>
                  </a:cubicBezTo>
                  <a:cubicBezTo>
                    <a:pt x="94" y="233"/>
                    <a:pt x="94" y="233"/>
                    <a:pt x="94" y="233"/>
                  </a:cubicBezTo>
                  <a:cubicBezTo>
                    <a:pt x="94" y="233"/>
                    <a:pt x="94" y="233"/>
                    <a:pt x="94" y="233"/>
                  </a:cubicBezTo>
                  <a:cubicBezTo>
                    <a:pt x="94" y="236"/>
                    <a:pt x="94" y="236"/>
                    <a:pt x="94" y="236"/>
                  </a:cubicBezTo>
                  <a:cubicBezTo>
                    <a:pt x="96" y="237"/>
                    <a:pt x="96" y="237"/>
                    <a:pt x="96" y="237"/>
                  </a:cubicBezTo>
                  <a:cubicBezTo>
                    <a:pt x="96" y="236"/>
                    <a:pt x="96" y="236"/>
                    <a:pt x="96" y="236"/>
                  </a:cubicBezTo>
                  <a:cubicBezTo>
                    <a:pt x="97" y="235"/>
                    <a:pt x="98" y="234"/>
                    <a:pt x="98" y="232"/>
                  </a:cubicBezTo>
                  <a:cubicBezTo>
                    <a:pt x="99" y="234"/>
                    <a:pt x="99" y="234"/>
                    <a:pt x="99" y="234"/>
                  </a:cubicBezTo>
                  <a:cubicBezTo>
                    <a:pt x="102" y="233"/>
                    <a:pt x="102" y="233"/>
                    <a:pt x="102" y="233"/>
                  </a:cubicBezTo>
                  <a:cubicBezTo>
                    <a:pt x="103" y="235"/>
                    <a:pt x="103" y="235"/>
                    <a:pt x="103" y="235"/>
                  </a:cubicBezTo>
                  <a:cubicBezTo>
                    <a:pt x="100" y="238"/>
                    <a:pt x="100" y="238"/>
                    <a:pt x="100" y="238"/>
                  </a:cubicBezTo>
                  <a:cubicBezTo>
                    <a:pt x="101" y="239"/>
                    <a:pt x="101" y="239"/>
                    <a:pt x="101" y="239"/>
                  </a:cubicBezTo>
                  <a:cubicBezTo>
                    <a:pt x="102" y="239"/>
                    <a:pt x="102" y="239"/>
                    <a:pt x="102" y="239"/>
                  </a:cubicBezTo>
                  <a:cubicBezTo>
                    <a:pt x="101" y="241"/>
                    <a:pt x="101" y="241"/>
                    <a:pt x="101" y="241"/>
                  </a:cubicBezTo>
                  <a:cubicBezTo>
                    <a:pt x="98" y="242"/>
                    <a:pt x="98" y="242"/>
                    <a:pt x="98" y="242"/>
                  </a:cubicBezTo>
                  <a:cubicBezTo>
                    <a:pt x="98" y="244"/>
                    <a:pt x="98" y="245"/>
                    <a:pt x="98" y="247"/>
                  </a:cubicBezTo>
                  <a:cubicBezTo>
                    <a:pt x="99" y="248"/>
                    <a:pt x="99" y="248"/>
                    <a:pt x="99" y="248"/>
                  </a:cubicBezTo>
                  <a:cubicBezTo>
                    <a:pt x="101" y="248"/>
                    <a:pt x="101" y="248"/>
                    <a:pt x="101" y="248"/>
                  </a:cubicBezTo>
                  <a:cubicBezTo>
                    <a:pt x="99" y="250"/>
                    <a:pt x="98" y="252"/>
                    <a:pt x="97" y="254"/>
                  </a:cubicBezTo>
                  <a:cubicBezTo>
                    <a:pt x="97" y="257"/>
                    <a:pt x="99" y="260"/>
                    <a:pt x="101" y="262"/>
                  </a:cubicBezTo>
                  <a:cubicBezTo>
                    <a:pt x="104" y="263"/>
                    <a:pt x="104" y="263"/>
                    <a:pt x="104" y="263"/>
                  </a:cubicBezTo>
                  <a:cubicBezTo>
                    <a:pt x="102" y="264"/>
                    <a:pt x="102" y="264"/>
                    <a:pt x="102" y="264"/>
                  </a:cubicBezTo>
                  <a:cubicBezTo>
                    <a:pt x="100" y="262"/>
                    <a:pt x="100" y="262"/>
                    <a:pt x="100" y="262"/>
                  </a:cubicBezTo>
                  <a:cubicBezTo>
                    <a:pt x="98" y="259"/>
                    <a:pt x="98" y="259"/>
                    <a:pt x="98" y="259"/>
                  </a:cubicBezTo>
                  <a:cubicBezTo>
                    <a:pt x="97" y="259"/>
                    <a:pt x="97" y="259"/>
                    <a:pt x="97" y="259"/>
                  </a:cubicBezTo>
                  <a:cubicBezTo>
                    <a:pt x="95" y="259"/>
                    <a:pt x="95" y="259"/>
                    <a:pt x="95" y="259"/>
                  </a:cubicBezTo>
                  <a:cubicBezTo>
                    <a:pt x="95" y="261"/>
                    <a:pt x="95" y="261"/>
                    <a:pt x="95" y="261"/>
                  </a:cubicBezTo>
                  <a:cubicBezTo>
                    <a:pt x="97" y="264"/>
                    <a:pt x="97" y="264"/>
                    <a:pt x="97" y="264"/>
                  </a:cubicBezTo>
                  <a:cubicBezTo>
                    <a:pt x="97" y="264"/>
                    <a:pt x="97" y="265"/>
                    <a:pt x="97" y="265"/>
                  </a:cubicBezTo>
                  <a:cubicBezTo>
                    <a:pt x="97" y="264"/>
                    <a:pt x="96" y="264"/>
                    <a:pt x="96" y="264"/>
                  </a:cubicBezTo>
                  <a:cubicBezTo>
                    <a:pt x="92" y="261"/>
                    <a:pt x="92" y="261"/>
                    <a:pt x="92" y="261"/>
                  </a:cubicBezTo>
                  <a:cubicBezTo>
                    <a:pt x="91" y="261"/>
                    <a:pt x="91" y="261"/>
                    <a:pt x="91" y="261"/>
                  </a:cubicBezTo>
                  <a:cubicBezTo>
                    <a:pt x="87" y="263"/>
                    <a:pt x="87" y="263"/>
                    <a:pt x="87" y="263"/>
                  </a:cubicBezTo>
                  <a:cubicBezTo>
                    <a:pt x="83" y="264"/>
                    <a:pt x="83" y="264"/>
                    <a:pt x="83" y="264"/>
                  </a:cubicBezTo>
                  <a:cubicBezTo>
                    <a:pt x="82" y="262"/>
                    <a:pt x="82" y="262"/>
                    <a:pt x="82" y="262"/>
                  </a:cubicBezTo>
                  <a:cubicBezTo>
                    <a:pt x="80" y="262"/>
                    <a:pt x="80" y="262"/>
                    <a:pt x="80" y="262"/>
                  </a:cubicBezTo>
                  <a:cubicBezTo>
                    <a:pt x="81" y="263"/>
                    <a:pt x="81" y="263"/>
                    <a:pt x="81" y="263"/>
                  </a:cubicBezTo>
                  <a:cubicBezTo>
                    <a:pt x="79" y="264"/>
                    <a:pt x="78" y="264"/>
                    <a:pt x="76" y="265"/>
                  </a:cubicBezTo>
                  <a:cubicBezTo>
                    <a:pt x="74" y="265"/>
                    <a:pt x="74" y="265"/>
                    <a:pt x="74" y="265"/>
                  </a:cubicBezTo>
                  <a:cubicBezTo>
                    <a:pt x="74" y="266"/>
                    <a:pt x="73" y="266"/>
                    <a:pt x="73" y="267"/>
                  </a:cubicBezTo>
                  <a:cubicBezTo>
                    <a:pt x="73" y="266"/>
                    <a:pt x="73" y="266"/>
                    <a:pt x="73" y="266"/>
                  </a:cubicBezTo>
                  <a:cubicBezTo>
                    <a:pt x="75" y="265"/>
                    <a:pt x="75" y="265"/>
                    <a:pt x="75" y="265"/>
                  </a:cubicBezTo>
                  <a:cubicBezTo>
                    <a:pt x="77" y="263"/>
                    <a:pt x="77" y="263"/>
                    <a:pt x="77" y="263"/>
                  </a:cubicBezTo>
                  <a:cubicBezTo>
                    <a:pt x="75" y="262"/>
                    <a:pt x="75" y="262"/>
                    <a:pt x="75" y="262"/>
                  </a:cubicBezTo>
                  <a:cubicBezTo>
                    <a:pt x="73" y="263"/>
                    <a:pt x="73" y="263"/>
                    <a:pt x="73" y="263"/>
                  </a:cubicBezTo>
                  <a:cubicBezTo>
                    <a:pt x="72" y="262"/>
                    <a:pt x="72" y="261"/>
                    <a:pt x="72" y="259"/>
                  </a:cubicBezTo>
                  <a:cubicBezTo>
                    <a:pt x="71" y="259"/>
                    <a:pt x="71" y="259"/>
                    <a:pt x="71" y="259"/>
                  </a:cubicBezTo>
                  <a:cubicBezTo>
                    <a:pt x="69" y="259"/>
                    <a:pt x="69" y="259"/>
                    <a:pt x="69" y="259"/>
                  </a:cubicBezTo>
                  <a:cubicBezTo>
                    <a:pt x="65" y="260"/>
                    <a:pt x="65" y="260"/>
                    <a:pt x="65" y="260"/>
                  </a:cubicBezTo>
                  <a:cubicBezTo>
                    <a:pt x="66" y="261"/>
                    <a:pt x="66" y="262"/>
                    <a:pt x="65" y="264"/>
                  </a:cubicBezTo>
                  <a:cubicBezTo>
                    <a:pt x="67" y="266"/>
                    <a:pt x="67" y="266"/>
                    <a:pt x="67" y="266"/>
                  </a:cubicBezTo>
                  <a:cubicBezTo>
                    <a:pt x="67" y="267"/>
                    <a:pt x="67" y="267"/>
                    <a:pt x="67" y="267"/>
                  </a:cubicBezTo>
                  <a:cubicBezTo>
                    <a:pt x="68" y="267"/>
                    <a:pt x="68" y="267"/>
                    <a:pt x="68" y="267"/>
                  </a:cubicBezTo>
                  <a:cubicBezTo>
                    <a:pt x="69" y="267"/>
                    <a:pt x="69" y="267"/>
                    <a:pt x="69" y="267"/>
                  </a:cubicBezTo>
                  <a:cubicBezTo>
                    <a:pt x="69" y="269"/>
                    <a:pt x="69" y="269"/>
                    <a:pt x="69" y="269"/>
                  </a:cubicBezTo>
                  <a:cubicBezTo>
                    <a:pt x="70" y="269"/>
                    <a:pt x="70" y="269"/>
                    <a:pt x="70" y="269"/>
                  </a:cubicBezTo>
                  <a:cubicBezTo>
                    <a:pt x="73" y="267"/>
                    <a:pt x="73" y="267"/>
                    <a:pt x="73" y="267"/>
                  </a:cubicBezTo>
                  <a:cubicBezTo>
                    <a:pt x="72" y="268"/>
                    <a:pt x="71" y="269"/>
                    <a:pt x="70" y="270"/>
                  </a:cubicBezTo>
                  <a:cubicBezTo>
                    <a:pt x="70" y="269"/>
                    <a:pt x="70" y="269"/>
                    <a:pt x="70" y="269"/>
                  </a:cubicBezTo>
                  <a:cubicBezTo>
                    <a:pt x="70" y="272"/>
                    <a:pt x="70" y="272"/>
                    <a:pt x="70" y="272"/>
                  </a:cubicBezTo>
                  <a:cubicBezTo>
                    <a:pt x="68" y="273"/>
                    <a:pt x="66" y="275"/>
                    <a:pt x="64" y="275"/>
                  </a:cubicBezTo>
                  <a:cubicBezTo>
                    <a:pt x="63" y="277"/>
                    <a:pt x="62" y="278"/>
                    <a:pt x="61" y="280"/>
                  </a:cubicBezTo>
                  <a:cubicBezTo>
                    <a:pt x="65" y="279"/>
                    <a:pt x="65" y="279"/>
                    <a:pt x="65" y="279"/>
                  </a:cubicBezTo>
                  <a:cubicBezTo>
                    <a:pt x="66" y="280"/>
                    <a:pt x="66" y="280"/>
                    <a:pt x="66" y="280"/>
                  </a:cubicBezTo>
                  <a:cubicBezTo>
                    <a:pt x="67" y="278"/>
                    <a:pt x="67" y="278"/>
                    <a:pt x="67" y="278"/>
                  </a:cubicBezTo>
                  <a:cubicBezTo>
                    <a:pt x="69" y="277"/>
                    <a:pt x="69" y="277"/>
                    <a:pt x="69" y="277"/>
                  </a:cubicBezTo>
                  <a:cubicBezTo>
                    <a:pt x="70" y="277"/>
                    <a:pt x="70" y="277"/>
                    <a:pt x="70" y="277"/>
                  </a:cubicBezTo>
                  <a:cubicBezTo>
                    <a:pt x="72" y="276"/>
                    <a:pt x="72" y="276"/>
                    <a:pt x="72" y="276"/>
                  </a:cubicBezTo>
                  <a:cubicBezTo>
                    <a:pt x="75" y="276"/>
                    <a:pt x="75" y="276"/>
                    <a:pt x="75" y="276"/>
                  </a:cubicBezTo>
                  <a:cubicBezTo>
                    <a:pt x="74" y="277"/>
                    <a:pt x="74" y="277"/>
                    <a:pt x="74" y="277"/>
                  </a:cubicBezTo>
                  <a:cubicBezTo>
                    <a:pt x="75" y="279"/>
                    <a:pt x="75" y="279"/>
                    <a:pt x="75" y="279"/>
                  </a:cubicBezTo>
                  <a:cubicBezTo>
                    <a:pt x="74" y="279"/>
                    <a:pt x="74" y="279"/>
                    <a:pt x="74" y="279"/>
                  </a:cubicBezTo>
                  <a:cubicBezTo>
                    <a:pt x="76" y="282"/>
                    <a:pt x="76" y="282"/>
                    <a:pt x="76" y="282"/>
                  </a:cubicBezTo>
                  <a:cubicBezTo>
                    <a:pt x="75" y="284"/>
                    <a:pt x="75" y="285"/>
                    <a:pt x="74" y="286"/>
                  </a:cubicBezTo>
                  <a:cubicBezTo>
                    <a:pt x="76" y="289"/>
                    <a:pt x="76" y="289"/>
                    <a:pt x="76" y="289"/>
                  </a:cubicBezTo>
                  <a:cubicBezTo>
                    <a:pt x="78" y="288"/>
                    <a:pt x="78" y="288"/>
                    <a:pt x="78" y="288"/>
                  </a:cubicBezTo>
                  <a:cubicBezTo>
                    <a:pt x="76" y="289"/>
                    <a:pt x="76" y="289"/>
                    <a:pt x="76" y="289"/>
                  </a:cubicBezTo>
                  <a:cubicBezTo>
                    <a:pt x="76" y="293"/>
                    <a:pt x="74" y="297"/>
                    <a:pt x="70" y="299"/>
                  </a:cubicBezTo>
                  <a:cubicBezTo>
                    <a:pt x="69" y="300"/>
                    <a:pt x="69" y="300"/>
                    <a:pt x="69" y="300"/>
                  </a:cubicBezTo>
                  <a:cubicBezTo>
                    <a:pt x="66" y="302"/>
                    <a:pt x="66" y="302"/>
                    <a:pt x="66" y="302"/>
                  </a:cubicBezTo>
                  <a:cubicBezTo>
                    <a:pt x="63" y="302"/>
                    <a:pt x="63" y="302"/>
                    <a:pt x="63" y="302"/>
                  </a:cubicBezTo>
                  <a:cubicBezTo>
                    <a:pt x="62" y="302"/>
                    <a:pt x="61" y="303"/>
                    <a:pt x="60" y="304"/>
                  </a:cubicBezTo>
                  <a:cubicBezTo>
                    <a:pt x="59" y="305"/>
                    <a:pt x="59" y="305"/>
                    <a:pt x="59" y="305"/>
                  </a:cubicBezTo>
                  <a:cubicBezTo>
                    <a:pt x="59" y="306"/>
                    <a:pt x="59" y="306"/>
                    <a:pt x="59" y="306"/>
                  </a:cubicBezTo>
                  <a:cubicBezTo>
                    <a:pt x="57" y="305"/>
                    <a:pt x="57" y="305"/>
                    <a:pt x="57" y="305"/>
                  </a:cubicBezTo>
                  <a:cubicBezTo>
                    <a:pt x="56" y="306"/>
                    <a:pt x="56" y="306"/>
                    <a:pt x="56" y="306"/>
                  </a:cubicBezTo>
                  <a:cubicBezTo>
                    <a:pt x="55" y="306"/>
                    <a:pt x="55" y="306"/>
                    <a:pt x="55" y="306"/>
                  </a:cubicBezTo>
                  <a:cubicBezTo>
                    <a:pt x="53" y="306"/>
                    <a:pt x="53" y="306"/>
                    <a:pt x="53" y="306"/>
                  </a:cubicBezTo>
                  <a:cubicBezTo>
                    <a:pt x="53" y="307"/>
                    <a:pt x="53" y="307"/>
                    <a:pt x="53" y="307"/>
                  </a:cubicBezTo>
                  <a:cubicBezTo>
                    <a:pt x="52" y="308"/>
                    <a:pt x="50" y="309"/>
                    <a:pt x="49" y="309"/>
                  </a:cubicBezTo>
                  <a:cubicBezTo>
                    <a:pt x="48" y="311"/>
                    <a:pt x="48" y="311"/>
                    <a:pt x="48" y="311"/>
                  </a:cubicBezTo>
                  <a:cubicBezTo>
                    <a:pt x="52" y="311"/>
                    <a:pt x="52" y="311"/>
                    <a:pt x="52" y="311"/>
                  </a:cubicBezTo>
                  <a:cubicBezTo>
                    <a:pt x="52" y="313"/>
                    <a:pt x="52" y="313"/>
                    <a:pt x="52" y="313"/>
                  </a:cubicBezTo>
                  <a:cubicBezTo>
                    <a:pt x="50" y="315"/>
                    <a:pt x="50" y="315"/>
                    <a:pt x="50" y="315"/>
                  </a:cubicBezTo>
                  <a:cubicBezTo>
                    <a:pt x="51" y="316"/>
                    <a:pt x="51" y="316"/>
                    <a:pt x="51" y="316"/>
                  </a:cubicBezTo>
                  <a:cubicBezTo>
                    <a:pt x="51" y="316"/>
                    <a:pt x="51" y="316"/>
                    <a:pt x="51" y="316"/>
                  </a:cubicBezTo>
                  <a:cubicBezTo>
                    <a:pt x="53" y="316"/>
                    <a:pt x="55" y="316"/>
                    <a:pt x="57" y="316"/>
                  </a:cubicBezTo>
                  <a:cubicBezTo>
                    <a:pt x="57" y="315"/>
                    <a:pt x="57" y="315"/>
                    <a:pt x="57" y="315"/>
                  </a:cubicBezTo>
                  <a:cubicBezTo>
                    <a:pt x="56" y="314"/>
                    <a:pt x="56" y="314"/>
                    <a:pt x="56" y="314"/>
                  </a:cubicBezTo>
                  <a:cubicBezTo>
                    <a:pt x="58" y="314"/>
                    <a:pt x="58" y="314"/>
                    <a:pt x="58" y="314"/>
                  </a:cubicBezTo>
                  <a:cubicBezTo>
                    <a:pt x="57" y="315"/>
                    <a:pt x="57" y="315"/>
                    <a:pt x="57" y="315"/>
                  </a:cubicBezTo>
                  <a:cubicBezTo>
                    <a:pt x="58" y="316"/>
                    <a:pt x="58" y="316"/>
                    <a:pt x="58" y="316"/>
                  </a:cubicBezTo>
                  <a:cubicBezTo>
                    <a:pt x="54" y="317"/>
                    <a:pt x="54" y="317"/>
                    <a:pt x="54" y="317"/>
                  </a:cubicBezTo>
                  <a:cubicBezTo>
                    <a:pt x="52" y="317"/>
                    <a:pt x="52" y="317"/>
                    <a:pt x="52" y="317"/>
                  </a:cubicBezTo>
                  <a:cubicBezTo>
                    <a:pt x="53" y="318"/>
                    <a:pt x="53" y="318"/>
                    <a:pt x="53" y="318"/>
                  </a:cubicBezTo>
                  <a:cubicBezTo>
                    <a:pt x="54" y="319"/>
                    <a:pt x="54" y="319"/>
                    <a:pt x="54" y="319"/>
                  </a:cubicBezTo>
                  <a:cubicBezTo>
                    <a:pt x="56" y="320"/>
                    <a:pt x="56" y="320"/>
                    <a:pt x="56" y="320"/>
                  </a:cubicBezTo>
                  <a:cubicBezTo>
                    <a:pt x="58" y="318"/>
                    <a:pt x="58" y="318"/>
                    <a:pt x="58" y="318"/>
                  </a:cubicBezTo>
                  <a:cubicBezTo>
                    <a:pt x="61" y="318"/>
                    <a:pt x="61" y="318"/>
                    <a:pt x="61" y="318"/>
                  </a:cubicBezTo>
                  <a:cubicBezTo>
                    <a:pt x="62" y="316"/>
                    <a:pt x="62" y="316"/>
                    <a:pt x="62" y="316"/>
                  </a:cubicBezTo>
                  <a:cubicBezTo>
                    <a:pt x="64" y="315"/>
                    <a:pt x="64" y="315"/>
                    <a:pt x="64" y="315"/>
                  </a:cubicBezTo>
                  <a:cubicBezTo>
                    <a:pt x="67" y="316"/>
                    <a:pt x="67" y="316"/>
                    <a:pt x="67" y="316"/>
                  </a:cubicBezTo>
                  <a:cubicBezTo>
                    <a:pt x="67" y="315"/>
                    <a:pt x="67" y="315"/>
                    <a:pt x="67" y="315"/>
                  </a:cubicBezTo>
                  <a:cubicBezTo>
                    <a:pt x="68" y="315"/>
                    <a:pt x="68" y="315"/>
                    <a:pt x="68" y="315"/>
                  </a:cubicBezTo>
                  <a:cubicBezTo>
                    <a:pt x="70" y="316"/>
                    <a:pt x="70" y="316"/>
                    <a:pt x="70" y="316"/>
                  </a:cubicBezTo>
                  <a:cubicBezTo>
                    <a:pt x="68" y="316"/>
                    <a:pt x="68" y="316"/>
                    <a:pt x="68" y="316"/>
                  </a:cubicBezTo>
                  <a:cubicBezTo>
                    <a:pt x="70" y="318"/>
                    <a:pt x="70" y="318"/>
                    <a:pt x="70" y="318"/>
                  </a:cubicBezTo>
                  <a:cubicBezTo>
                    <a:pt x="72" y="317"/>
                    <a:pt x="72" y="317"/>
                    <a:pt x="72" y="317"/>
                  </a:cubicBezTo>
                  <a:cubicBezTo>
                    <a:pt x="75" y="318"/>
                    <a:pt x="75" y="318"/>
                    <a:pt x="75" y="318"/>
                  </a:cubicBezTo>
                  <a:cubicBezTo>
                    <a:pt x="75" y="319"/>
                    <a:pt x="75" y="319"/>
                    <a:pt x="75" y="319"/>
                  </a:cubicBezTo>
                  <a:cubicBezTo>
                    <a:pt x="72" y="319"/>
                    <a:pt x="72" y="319"/>
                    <a:pt x="72" y="319"/>
                  </a:cubicBezTo>
                  <a:cubicBezTo>
                    <a:pt x="71" y="319"/>
                    <a:pt x="71" y="319"/>
                    <a:pt x="71" y="319"/>
                  </a:cubicBezTo>
                  <a:cubicBezTo>
                    <a:pt x="70" y="320"/>
                    <a:pt x="70" y="320"/>
                    <a:pt x="70" y="320"/>
                  </a:cubicBezTo>
                  <a:cubicBezTo>
                    <a:pt x="70" y="322"/>
                    <a:pt x="70" y="322"/>
                    <a:pt x="70" y="322"/>
                  </a:cubicBezTo>
                  <a:cubicBezTo>
                    <a:pt x="72" y="322"/>
                    <a:pt x="72" y="322"/>
                    <a:pt x="72" y="322"/>
                  </a:cubicBezTo>
                  <a:cubicBezTo>
                    <a:pt x="74" y="321"/>
                    <a:pt x="74" y="321"/>
                    <a:pt x="74" y="321"/>
                  </a:cubicBezTo>
                  <a:cubicBezTo>
                    <a:pt x="77" y="322"/>
                    <a:pt x="77" y="322"/>
                    <a:pt x="77" y="322"/>
                  </a:cubicBezTo>
                  <a:cubicBezTo>
                    <a:pt x="77" y="321"/>
                    <a:pt x="77" y="321"/>
                    <a:pt x="77" y="321"/>
                  </a:cubicBezTo>
                  <a:cubicBezTo>
                    <a:pt x="77" y="320"/>
                    <a:pt x="77" y="320"/>
                    <a:pt x="77" y="320"/>
                  </a:cubicBezTo>
                  <a:cubicBezTo>
                    <a:pt x="80" y="320"/>
                    <a:pt x="80" y="320"/>
                    <a:pt x="80" y="320"/>
                  </a:cubicBezTo>
                  <a:cubicBezTo>
                    <a:pt x="81" y="321"/>
                    <a:pt x="81" y="321"/>
                    <a:pt x="81" y="321"/>
                  </a:cubicBezTo>
                  <a:cubicBezTo>
                    <a:pt x="82" y="324"/>
                    <a:pt x="82" y="324"/>
                    <a:pt x="82" y="324"/>
                  </a:cubicBezTo>
                  <a:cubicBezTo>
                    <a:pt x="84" y="325"/>
                    <a:pt x="84" y="325"/>
                    <a:pt x="84" y="325"/>
                  </a:cubicBezTo>
                  <a:cubicBezTo>
                    <a:pt x="87" y="327"/>
                    <a:pt x="87" y="327"/>
                    <a:pt x="87" y="327"/>
                  </a:cubicBezTo>
                  <a:cubicBezTo>
                    <a:pt x="89" y="328"/>
                    <a:pt x="92" y="328"/>
                    <a:pt x="95" y="327"/>
                  </a:cubicBezTo>
                  <a:cubicBezTo>
                    <a:pt x="95" y="325"/>
                    <a:pt x="95" y="325"/>
                    <a:pt x="95" y="325"/>
                  </a:cubicBezTo>
                  <a:cubicBezTo>
                    <a:pt x="96" y="324"/>
                    <a:pt x="98" y="323"/>
                    <a:pt x="99" y="322"/>
                  </a:cubicBezTo>
                  <a:cubicBezTo>
                    <a:pt x="100" y="322"/>
                    <a:pt x="100" y="322"/>
                    <a:pt x="100" y="322"/>
                  </a:cubicBezTo>
                  <a:cubicBezTo>
                    <a:pt x="102" y="322"/>
                    <a:pt x="103" y="322"/>
                    <a:pt x="105" y="321"/>
                  </a:cubicBezTo>
                  <a:cubicBezTo>
                    <a:pt x="106" y="320"/>
                    <a:pt x="106" y="320"/>
                    <a:pt x="106" y="320"/>
                  </a:cubicBezTo>
                  <a:cubicBezTo>
                    <a:pt x="110" y="316"/>
                    <a:pt x="110" y="316"/>
                    <a:pt x="110" y="316"/>
                  </a:cubicBezTo>
                  <a:cubicBezTo>
                    <a:pt x="110" y="316"/>
                    <a:pt x="110" y="316"/>
                    <a:pt x="110" y="316"/>
                  </a:cubicBezTo>
                  <a:cubicBezTo>
                    <a:pt x="108" y="319"/>
                    <a:pt x="106" y="321"/>
                    <a:pt x="105" y="324"/>
                  </a:cubicBezTo>
                  <a:cubicBezTo>
                    <a:pt x="103" y="325"/>
                    <a:pt x="103" y="325"/>
                    <a:pt x="103" y="325"/>
                  </a:cubicBezTo>
                  <a:cubicBezTo>
                    <a:pt x="101" y="326"/>
                    <a:pt x="99" y="328"/>
                    <a:pt x="98" y="330"/>
                  </a:cubicBezTo>
                  <a:cubicBezTo>
                    <a:pt x="99" y="333"/>
                    <a:pt x="99" y="333"/>
                    <a:pt x="99" y="333"/>
                  </a:cubicBezTo>
                  <a:cubicBezTo>
                    <a:pt x="98" y="334"/>
                    <a:pt x="98" y="334"/>
                    <a:pt x="98" y="334"/>
                  </a:cubicBezTo>
                  <a:cubicBezTo>
                    <a:pt x="97" y="334"/>
                    <a:pt x="97" y="334"/>
                    <a:pt x="97" y="334"/>
                  </a:cubicBezTo>
                  <a:cubicBezTo>
                    <a:pt x="95" y="334"/>
                    <a:pt x="93" y="334"/>
                    <a:pt x="90" y="334"/>
                  </a:cubicBezTo>
                  <a:cubicBezTo>
                    <a:pt x="89" y="334"/>
                    <a:pt x="89" y="334"/>
                    <a:pt x="89" y="334"/>
                  </a:cubicBezTo>
                  <a:cubicBezTo>
                    <a:pt x="86" y="333"/>
                    <a:pt x="84" y="333"/>
                    <a:pt x="82" y="332"/>
                  </a:cubicBezTo>
                  <a:cubicBezTo>
                    <a:pt x="78" y="333"/>
                    <a:pt x="75" y="333"/>
                    <a:pt x="71" y="334"/>
                  </a:cubicBezTo>
                  <a:cubicBezTo>
                    <a:pt x="71" y="335"/>
                    <a:pt x="71" y="335"/>
                    <a:pt x="71" y="335"/>
                  </a:cubicBezTo>
                  <a:cubicBezTo>
                    <a:pt x="72" y="338"/>
                    <a:pt x="72" y="338"/>
                    <a:pt x="72" y="338"/>
                  </a:cubicBezTo>
                  <a:cubicBezTo>
                    <a:pt x="69" y="341"/>
                    <a:pt x="69" y="341"/>
                    <a:pt x="69" y="341"/>
                  </a:cubicBezTo>
                  <a:cubicBezTo>
                    <a:pt x="67" y="340"/>
                    <a:pt x="66" y="340"/>
                    <a:pt x="65" y="340"/>
                  </a:cubicBezTo>
                  <a:cubicBezTo>
                    <a:pt x="64" y="342"/>
                    <a:pt x="64" y="344"/>
                    <a:pt x="64" y="347"/>
                  </a:cubicBezTo>
                  <a:cubicBezTo>
                    <a:pt x="63" y="349"/>
                    <a:pt x="61" y="350"/>
                    <a:pt x="59" y="352"/>
                  </a:cubicBezTo>
                  <a:cubicBezTo>
                    <a:pt x="58" y="354"/>
                    <a:pt x="58" y="354"/>
                    <a:pt x="58" y="354"/>
                  </a:cubicBezTo>
                  <a:cubicBezTo>
                    <a:pt x="55" y="354"/>
                    <a:pt x="55" y="354"/>
                    <a:pt x="55" y="354"/>
                  </a:cubicBezTo>
                  <a:cubicBezTo>
                    <a:pt x="55" y="355"/>
                    <a:pt x="55" y="355"/>
                    <a:pt x="55" y="355"/>
                  </a:cubicBezTo>
                  <a:cubicBezTo>
                    <a:pt x="57" y="356"/>
                    <a:pt x="57" y="356"/>
                    <a:pt x="57" y="356"/>
                  </a:cubicBezTo>
                  <a:cubicBezTo>
                    <a:pt x="55" y="356"/>
                    <a:pt x="55" y="356"/>
                    <a:pt x="55" y="356"/>
                  </a:cubicBezTo>
                  <a:cubicBezTo>
                    <a:pt x="55" y="355"/>
                    <a:pt x="55" y="355"/>
                    <a:pt x="55" y="355"/>
                  </a:cubicBezTo>
                  <a:cubicBezTo>
                    <a:pt x="53" y="356"/>
                    <a:pt x="53" y="356"/>
                    <a:pt x="53" y="356"/>
                  </a:cubicBezTo>
                  <a:cubicBezTo>
                    <a:pt x="52" y="359"/>
                    <a:pt x="52" y="359"/>
                    <a:pt x="52" y="359"/>
                  </a:cubicBezTo>
                  <a:cubicBezTo>
                    <a:pt x="50" y="360"/>
                    <a:pt x="50" y="360"/>
                    <a:pt x="50" y="360"/>
                  </a:cubicBezTo>
                  <a:cubicBezTo>
                    <a:pt x="50" y="362"/>
                    <a:pt x="50" y="362"/>
                    <a:pt x="50" y="362"/>
                  </a:cubicBezTo>
                  <a:cubicBezTo>
                    <a:pt x="46" y="365"/>
                    <a:pt x="46" y="365"/>
                    <a:pt x="46" y="365"/>
                  </a:cubicBezTo>
                  <a:cubicBezTo>
                    <a:pt x="44" y="365"/>
                    <a:pt x="44" y="365"/>
                    <a:pt x="44" y="365"/>
                  </a:cubicBezTo>
                  <a:cubicBezTo>
                    <a:pt x="43" y="367"/>
                    <a:pt x="43" y="367"/>
                    <a:pt x="43" y="367"/>
                  </a:cubicBezTo>
                  <a:cubicBezTo>
                    <a:pt x="42" y="366"/>
                    <a:pt x="42" y="366"/>
                    <a:pt x="42" y="366"/>
                  </a:cubicBezTo>
                  <a:cubicBezTo>
                    <a:pt x="38" y="368"/>
                    <a:pt x="38" y="368"/>
                    <a:pt x="38" y="368"/>
                  </a:cubicBezTo>
                  <a:cubicBezTo>
                    <a:pt x="37" y="369"/>
                    <a:pt x="37" y="369"/>
                    <a:pt x="37" y="369"/>
                  </a:cubicBezTo>
                  <a:cubicBezTo>
                    <a:pt x="37" y="371"/>
                    <a:pt x="37" y="371"/>
                    <a:pt x="37" y="371"/>
                  </a:cubicBezTo>
                  <a:cubicBezTo>
                    <a:pt x="40" y="371"/>
                    <a:pt x="40" y="371"/>
                    <a:pt x="40" y="371"/>
                  </a:cubicBezTo>
                  <a:cubicBezTo>
                    <a:pt x="41" y="370"/>
                    <a:pt x="41" y="370"/>
                    <a:pt x="41" y="370"/>
                  </a:cubicBezTo>
                  <a:cubicBezTo>
                    <a:pt x="42" y="369"/>
                    <a:pt x="42" y="369"/>
                    <a:pt x="42" y="369"/>
                  </a:cubicBezTo>
                  <a:cubicBezTo>
                    <a:pt x="46" y="371"/>
                    <a:pt x="46" y="371"/>
                    <a:pt x="46" y="371"/>
                  </a:cubicBezTo>
                  <a:cubicBezTo>
                    <a:pt x="49" y="375"/>
                    <a:pt x="49" y="375"/>
                    <a:pt x="49" y="375"/>
                  </a:cubicBezTo>
                  <a:cubicBezTo>
                    <a:pt x="50" y="373"/>
                    <a:pt x="50" y="373"/>
                    <a:pt x="50" y="373"/>
                  </a:cubicBezTo>
                  <a:cubicBezTo>
                    <a:pt x="51" y="373"/>
                    <a:pt x="51" y="373"/>
                    <a:pt x="51" y="373"/>
                  </a:cubicBezTo>
                  <a:cubicBezTo>
                    <a:pt x="52" y="372"/>
                    <a:pt x="52" y="372"/>
                    <a:pt x="52" y="372"/>
                  </a:cubicBezTo>
                  <a:cubicBezTo>
                    <a:pt x="51" y="370"/>
                    <a:pt x="51" y="370"/>
                    <a:pt x="51" y="370"/>
                  </a:cubicBezTo>
                  <a:cubicBezTo>
                    <a:pt x="52" y="367"/>
                    <a:pt x="52" y="367"/>
                    <a:pt x="52" y="367"/>
                  </a:cubicBezTo>
                  <a:cubicBezTo>
                    <a:pt x="53" y="369"/>
                    <a:pt x="53" y="369"/>
                    <a:pt x="53" y="369"/>
                  </a:cubicBezTo>
                  <a:cubicBezTo>
                    <a:pt x="54" y="367"/>
                    <a:pt x="54" y="367"/>
                    <a:pt x="54" y="367"/>
                  </a:cubicBezTo>
                  <a:cubicBezTo>
                    <a:pt x="57" y="366"/>
                    <a:pt x="57" y="366"/>
                    <a:pt x="57" y="366"/>
                  </a:cubicBezTo>
                  <a:cubicBezTo>
                    <a:pt x="58" y="366"/>
                    <a:pt x="58" y="366"/>
                    <a:pt x="58" y="366"/>
                  </a:cubicBezTo>
                  <a:cubicBezTo>
                    <a:pt x="59" y="363"/>
                    <a:pt x="59" y="363"/>
                    <a:pt x="59" y="363"/>
                  </a:cubicBezTo>
                  <a:cubicBezTo>
                    <a:pt x="60" y="362"/>
                    <a:pt x="60" y="362"/>
                    <a:pt x="60" y="362"/>
                  </a:cubicBezTo>
                  <a:cubicBezTo>
                    <a:pt x="61" y="363"/>
                    <a:pt x="61" y="363"/>
                    <a:pt x="61" y="363"/>
                  </a:cubicBezTo>
                  <a:cubicBezTo>
                    <a:pt x="65" y="363"/>
                    <a:pt x="65" y="363"/>
                    <a:pt x="65" y="363"/>
                  </a:cubicBezTo>
                  <a:cubicBezTo>
                    <a:pt x="67" y="362"/>
                    <a:pt x="67" y="362"/>
                    <a:pt x="67" y="362"/>
                  </a:cubicBezTo>
                  <a:cubicBezTo>
                    <a:pt x="70" y="362"/>
                    <a:pt x="70" y="362"/>
                    <a:pt x="70" y="362"/>
                  </a:cubicBezTo>
                  <a:cubicBezTo>
                    <a:pt x="71" y="363"/>
                    <a:pt x="71" y="363"/>
                    <a:pt x="71" y="363"/>
                  </a:cubicBezTo>
                  <a:cubicBezTo>
                    <a:pt x="72" y="362"/>
                    <a:pt x="72" y="362"/>
                    <a:pt x="72" y="362"/>
                  </a:cubicBezTo>
                  <a:cubicBezTo>
                    <a:pt x="70" y="361"/>
                    <a:pt x="70" y="361"/>
                    <a:pt x="70" y="361"/>
                  </a:cubicBezTo>
                  <a:cubicBezTo>
                    <a:pt x="71" y="361"/>
                    <a:pt x="71" y="361"/>
                    <a:pt x="71" y="361"/>
                  </a:cubicBezTo>
                  <a:cubicBezTo>
                    <a:pt x="71" y="359"/>
                    <a:pt x="71" y="359"/>
                    <a:pt x="71" y="359"/>
                  </a:cubicBezTo>
                  <a:cubicBezTo>
                    <a:pt x="72" y="359"/>
                    <a:pt x="72" y="359"/>
                    <a:pt x="72" y="359"/>
                  </a:cubicBezTo>
                  <a:cubicBezTo>
                    <a:pt x="72" y="360"/>
                    <a:pt x="72" y="360"/>
                    <a:pt x="72" y="360"/>
                  </a:cubicBezTo>
                  <a:cubicBezTo>
                    <a:pt x="72" y="361"/>
                    <a:pt x="72" y="361"/>
                    <a:pt x="72" y="361"/>
                  </a:cubicBezTo>
                  <a:cubicBezTo>
                    <a:pt x="74" y="362"/>
                    <a:pt x="74" y="362"/>
                    <a:pt x="74" y="362"/>
                  </a:cubicBezTo>
                  <a:cubicBezTo>
                    <a:pt x="74" y="363"/>
                    <a:pt x="74" y="363"/>
                    <a:pt x="74" y="363"/>
                  </a:cubicBezTo>
                  <a:cubicBezTo>
                    <a:pt x="75" y="364"/>
                    <a:pt x="75" y="364"/>
                    <a:pt x="75" y="364"/>
                  </a:cubicBezTo>
                  <a:cubicBezTo>
                    <a:pt x="77" y="363"/>
                    <a:pt x="77" y="363"/>
                    <a:pt x="77" y="363"/>
                  </a:cubicBezTo>
                  <a:cubicBezTo>
                    <a:pt x="81" y="367"/>
                    <a:pt x="81" y="367"/>
                    <a:pt x="81" y="367"/>
                  </a:cubicBezTo>
                  <a:cubicBezTo>
                    <a:pt x="84" y="367"/>
                    <a:pt x="84" y="367"/>
                    <a:pt x="84" y="367"/>
                  </a:cubicBezTo>
                  <a:cubicBezTo>
                    <a:pt x="84" y="364"/>
                    <a:pt x="84" y="364"/>
                    <a:pt x="84" y="364"/>
                  </a:cubicBezTo>
                  <a:cubicBezTo>
                    <a:pt x="86" y="363"/>
                    <a:pt x="86" y="363"/>
                    <a:pt x="86" y="363"/>
                  </a:cubicBezTo>
                  <a:cubicBezTo>
                    <a:pt x="88" y="360"/>
                    <a:pt x="88" y="360"/>
                    <a:pt x="88" y="360"/>
                  </a:cubicBezTo>
                  <a:cubicBezTo>
                    <a:pt x="86" y="360"/>
                    <a:pt x="86" y="360"/>
                    <a:pt x="86" y="360"/>
                  </a:cubicBezTo>
                  <a:cubicBezTo>
                    <a:pt x="88" y="359"/>
                    <a:pt x="88" y="359"/>
                    <a:pt x="88" y="359"/>
                  </a:cubicBezTo>
                  <a:cubicBezTo>
                    <a:pt x="88" y="356"/>
                    <a:pt x="88" y="356"/>
                    <a:pt x="88" y="356"/>
                  </a:cubicBezTo>
                  <a:cubicBezTo>
                    <a:pt x="89" y="354"/>
                    <a:pt x="89" y="354"/>
                    <a:pt x="89" y="354"/>
                  </a:cubicBezTo>
                  <a:cubicBezTo>
                    <a:pt x="88" y="351"/>
                    <a:pt x="88" y="351"/>
                    <a:pt x="88" y="351"/>
                  </a:cubicBezTo>
                  <a:cubicBezTo>
                    <a:pt x="90" y="353"/>
                    <a:pt x="90" y="353"/>
                    <a:pt x="90" y="353"/>
                  </a:cubicBezTo>
                  <a:cubicBezTo>
                    <a:pt x="92" y="353"/>
                    <a:pt x="92" y="353"/>
                    <a:pt x="92" y="353"/>
                  </a:cubicBezTo>
                  <a:cubicBezTo>
                    <a:pt x="93" y="352"/>
                    <a:pt x="93" y="352"/>
                    <a:pt x="93" y="352"/>
                  </a:cubicBezTo>
                  <a:cubicBezTo>
                    <a:pt x="96" y="351"/>
                    <a:pt x="96" y="351"/>
                    <a:pt x="96" y="351"/>
                  </a:cubicBezTo>
                  <a:cubicBezTo>
                    <a:pt x="97" y="350"/>
                    <a:pt x="97" y="350"/>
                    <a:pt x="97" y="350"/>
                  </a:cubicBezTo>
                  <a:cubicBezTo>
                    <a:pt x="99" y="350"/>
                    <a:pt x="99" y="350"/>
                    <a:pt x="99" y="350"/>
                  </a:cubicBezTo>
                  <a:cubicBezTo>
                    <a:pt x="102" y="350"/>
                    <a:pt x="102" y="350"/>
                    <a:pt x="102" y="350"/>
                  </a:cubicBezTo>
                  <a:cubicBezTo>
                    <a:pt x="105" y="351"/>
                    <a:pt x="108" y="352"/>
                    <a:pt x="110" y="354"/>
                  </a:cubicBezTo>
                  <a:cubicBezTo>
                    <a:pt x="111" y="357"/>
                    <a:pt x="111" y="357"/>
                    <a:pt x="111" y="357"/>
                  </a:cubicBezTo>
                  <a:cubicBezTo>
                    <a:pt x="112" y="356"/>
                    <a:pt x="112" y="356"/>
                    <a:pt x="112" y="356"/>
                  </a:cubicBezTo>
                  <a:cubicBezTo>
                    <a:pt x="111" y="355"/>
                    <a:pt x="111" y="355"/>
                    <a:pt x="111" y="355"/>
                  </a:cubicBezTo>
                  <a:cubicBezTo>
                    <a:pt x="111" y="353"/>
                    <a:pt x="111" y="353"/>
                    <a:pt x="111" y="353"/>
                  </a:cubicBezTo>
                  <a:cubicBezTo>
                    <a:pt x="114" y="353"/>
                    <a:pt x="117" y="353"/>
                    <a:pt x="119" y="354"/>
                  </a:cubicBezTo>
                  <a:cubicBezTo>
                    <a:pt x="122" y="354"/>
                    <a:pt x="122" y="354"/>
                    <a:pt x="122" y="354"/>
                  </a:cubicBezTo>
                  <a:cubicBezTo>
                    <a:pt x="123" y="352"/>
                    <a:pt x="123" y="352"/>
                    <a:pt x="123" y="352"/>
                  </a:cubicBezTo>
                  <a:cubicBezTo>
                    <a:pt x="121" y="351"/>
                    <a:pt x="121" y="351"/>
                    <a:pt x="121" y="351"/>
                  </a:cubicBezTo>
                  <a:cubicBezTo>
                    <a:pt x="120" y="349"/>
                    <a:pt x="120" y="349"/>
                    <a:pt x="120" y="349"/>
                  </a:cubicBezTo>
                  <a:cubicBezTo>
                    <a:pt x="122" y="350"/>
                    <a:pt x="122" y="350"/>
                    <a:pt x="122" y="350"/>
                  </a:cubicBezTo>
                  <a:cubicBezTo>
                    <a:pt x="123" y="351"/>
                    <a:pt x="123" y="351"/>
                    <a:pt x="123" y="351"/>
                  </a:cubicBezTo>
                  <a:cubicBezTo>
                    <a:pt x="125" y="350"/>
                    <a:pt x="125" y="350"/>
                    <a:pt x="125" y="350"/>
                  </a:cubicBezTo>
                  <a:cubicBezTo>
                    <a:pt x="126" y="350"/>
                    <a:pt x="126" y="350"/>
                    <a:pt x="126" y="350"/>
                  </a:cubicBezTo>
                  <a:cubicBezTo>
                    <a:pt x="129" y="349"/>
                    <a:pt x="129" y="349"/>
                    <a:pt x="129" y="349"/>
                  </a:cubicBezTo>
                  <a:cubicBezTo>
                    <a:pt x="131" y="350"/>
                    <a:pt x="131" y="350"/>
                    <a:pt x="131" y="350"/>
                  </a:cubicBezTo>
                  <a:cubicBezTo>
                    <a:pt x="132" y="348"/>
                    <a:pt x="132" y="348"/>
                    <a:pt x="132" y="348"/>
                  </a:cubicBezTo>
                  <a:cubicBezTo>
                    <a:pt x="133" y="348"/>
                    <a:pt x="135" y="348"/>
                    <a:pt x="136" y="347"/>
                  </a:cubicBezTo>
                  <a:cubicBezTo>
                    <a:pt x="136" y="346"/>
                    <a:pt x="136" y="346"/>
                    <a:pt x="136" y="346"/>
                  </a:cubicBezTo>
                  <a:cubicBezTo>
                    <a:pt x="134" y="344"/>
                    <a:pt x="134" y="344"/>
                    <a:pt x="134" y="344"/>
                  </a:cubicBezTo>
                  <a:cubicBezTo>
                    <a:pt x="136" y="345"/>
                    <a:pt x="138" y="346"/>
                    <a:pt x="140" y="347"/>
                  </a:cubicBezTo>
                  <a:cubicBezTo>
                    <a:pt x="141" y="346"/>
                    <a:pt x="141" y="346"/>
                    <a:pt x="141" y="346"/>
                  </a:cubicBezTo>
                  <a:cubicBezTo>
                    <a:pt x="140" y="345"/>
                    <a:pt x="140" y="345"/>
                    <a:pt x="140" y="345"/>
                  </a:cubicBezTo>
                  <a:cubicBezTo>
                    <a:pt x="142" y="345"/>
                    <a:pt x="142" y="345"/>
                    <a:pt x="142" y="345"/>
                  </a:cubicBezTo>
                  <a:cubicBezTo>
                    <a:pt x="141" y="347"/>
                    <a:pt x="141" y="347"/>
                    <a:pt x="141" y="347"/>
                  </a:cubicBezTo>
                  <a:cubicBezTo>
                    <a:pt x="142" y="347"/>
                    <a:pt x="142" y="347"/>
                    <a:pt x="142" y="347"/>
                  </a:cubicBezTo>
                  <a:cubicBezTo>
                    <a:pt x="143" y="345"/>
                    <a:pt x="143" y="345"/>
                    <a:pt x="143" y="345"/>
                  </a:cubicBezTo>
                  <a:cubicBezTo>
                    <a:pt x="145" y="346"/>
                    <a:pt x="145" y="346"/>
                    <a:pt x="145" y="346"/>
                  </a:cubicBezTo>
                  <a:cubicBezTo>
                    <a:pt x="147" y="347"/>
                    <a:pt x="147" y="347"/>
                    <a:pt x="147" y="347"/>
                  </a:cubicBezTo>
                  <a:cubicBezTo>
                    <a:pt x="146" y="348"/>
                    <a:pt x="146" y="348"/>
                    <a:pt x="146" y="348"/>
                  </a:cubicBezTo>
                  <a:cubicBezTo>
                    <a:pt x="148" y="349"/>
                    <a:pt x="148" y="349"/>
                    <a:pt x="148" y="349"/>
                  </a:cubicBezTo>
                  <a:cubicBezTo>
                    <a:pt x="152" y="347"/>
                    <a:pt x="156" y="346"/>
                    <a:pt x="160" y="345"/>
                  </a:cubicBezTo>
                  <a:cubicBezTo>
                    <a:pt x="164" y="346"/>
                    <a:pt x="168" y="347"/>
                    <a:pt x="172" y="348"/>
                  </a:cubicBezTo>
                  <a:cubicBezTo>
                    <a:pt x="174" y="345"/>
                    <a:pt x="174" y="345"/>
                    <a:pt x="174" y="345"/>
                  </a:cubicBezTo>
                  <a:cubicBezTo>
                    <a:pt x="180" y="344"/>
                    <a:pt x="180" y="344"/>
                    <a:pt x="180" y="344"/>
                  </a:cubicBezTo>
                  <a:cubicBezTo>
                    <a:pt x="183" y="341"/>
                    <a:pt x="183" y="341"/>
                    <a:pt x="183" y="341"/>
                  </a:cubicBezTo>
                  <a:cubicBezTo>
                    <a:pt x="184" y="341"/>
                    <a:pt x="184" y="341"/>
                    <a:pt x="184" y="341"/>
                  </a:cubicBezTo>
                  <a:cubicBezTo>
                    <a:pt x="187" y="341"/>
                    <a:pt x="187" y="341"/>
                    <a:pt x="187" y="341"/>
                  </a:cubicBezTo>
                  <a:cubicBezTo>
                    <a:pt x="188" y="341"/>
                    <a:pt x="188" y="341"/>
                    <a:pt x="188" y="341"/>
                  </a:cubicBezTo>
                  <a:cubicBezTo>
                    <a:pt x="187" y="339"/>
                    <a:pt x="187" y="339"/>
                    <a:pt x="187" y="339"/>
                  </a:cubicBezTo>
                  <a:cubicBezTo>
                    <a:pt x="189" y="337"/>
                    <a:pt x="189" y="337"/>
                    <a:pt x="189" y="337"/>
                  </a:cubicBezTo>
                  <a:cubicBezTo>
                    <a:pt x="190" y="336"/>
                    <a:pt x="190" y="336"/>
                    <a:pt x="190" y="336"/>
                  </a:cubicBezTo>
                  <a:cubicBezTo>
                    <a:pt x="192" y="336"/>
                    <a:pt x="192" y="336"/>
                    <a:pt x="192" y="336"/>
                  </a:cubicBezTo>
                  <a:cubicBezTo>
                    <a:pt x="196" y="333"/>
                    <a:pt x="196" y="333"/>
                    <a:pt x="196" y="333"/>
                  </a:cubicBezTo>
                  <a:cubicBezTo>
                    <a:pt x="197" y="330"/>
                    <a:pt x="197" y="330"/>
                    <a:pt x="197" y="330"/>
                  </a:cubicBezTo>
                  <a:cubicBezTo>
                    <a:pt x="196" y="328"/>
                    <a:pt x="196" y="328"/>
                    <a:pt x="196" y="328"/>
                  </a:cubicBezTo>
                  <a:cubicBezTo>
                    <a:pt x="197" y="325"/>
                    <a:pt x="197" y="325"/>
                    <a:pt x="197" y="325"/>
                  </a:cubicBezTo>
                  <a:cubicBezTo>
                    <a:pt x="197" y="325"/>
                    <a:pt x="197" y="325"/>
                    <a:pt x="197" y="325"/>
                  </a:cubicBezTo>
                  <a:cubicBezTo>
                    <a:pt x="193" y="325"/>
                    <a:pt x="190" y="325"/>
                    <a:pt x="187" y="327"/>
                  </a:cubicBezTo>
                  <a:cubicBezTo>
                    <a:pt x="182" y="326"/>
                    <a:pt x="182" y="326"/>
                    <a:pt x="182" y="326"/>
                  </a:cubicBezTo>
                  <a:cubicBezTo>
                    <a:pt x="181" y="325"/>
                    <a:pt x="181" y="325"/>
                    <a:pt x="181" y="325"/>
                  </a:cubicBezTo>
                  <a:cubicBezTo>
                    <a:pt x="181" y="326"/>
                    <a:pt x="181" y="326"/>
                    <a:pt x="181" y="326"/>
                  </a:cubicBezTo>
                  <a:cubicBezTo>
                    <a:pt x="178" y="326"/>
                    <a:pt x="178" y="326"/>
                    <a:pt x="178" y="326"/>
                  </a:cubicBezTo>
                  <a:cubicBezTo>
                    <a:pt x="177" y="325"/>
                    <a:pt x="177" y="325"/>
                    <a:pt x="177" y="325"/>
                  </a:cubicBezTo>
                  <a:cubicBezTo>
                    <a:pt x="179" y="324"/>
                    <a:pt x="179" y="324"/>
                    <a:pt x="179" y="324"/>
                  </a:cubicBezTo>
                  <a:cubicBezTo>
                    <a:pt x="181" y="324"/>
                    <a:pt x="181" y="324"/>
                    <a:pt x="181" y="324"/>
                  </a:cubicBezTo>
                  <a:cubicBezTo>
                    <a:pt x="180" y="323"/>
                    <a:pt x="180" y="323"/>
                    <a:pt x="180" y="323"/>
                  </a:cubicBezTo>
                  <a:cubicBezTo>
                    <a:pt x="177" y="322"/>
                    <a:pt x="177" y="322"/>
                    <a:pt x="177" y="322"/>
                  </a:cubicBezTo>
                  <a:cubicBezTo>
                    <a:pt x="175" y="323"/>
                    <a:pt x="175" y="323"/>
                    <a:pt x="175" y="323"/>
                  </a:cubicBezTo>
                  <a:cubicBezTo>
                    <a:pt x="175" y="322"/>
                    <a:pt x="175" y="322"/>
                    <a:pt x="175" y="322"/>
                  </a:cubicBezTo>
                  <a:cubicBezTo>
                    <a:pt x="180" y="321"/>
                    <a:pt x="180" y="321"/>
                    <a:pt x="180" y="321"/>
                  </a:cubicBezTo>
                  <a:cubicBezTo>
                    <a:pt x="182" y="321"/>
                    <a:pt x="182" y="321"/>
                    <a:pt x="182" y="321"/>
                  </a:cubicBezTo>
                  <a:cubicBezTo>
                    <a:pt x="184" y="320"/>
                    <a:pt x="184" y="320"/>
                    <a:pt x="184" y="320"/>
                  </a:cubicBezTo>
                  <a:cubicBezTo>
                    <a:pt x="186" y="318"/>
                    <a:pt x="186" y="318"/>
                    <a:pt x="186" y="318"/>
                  </a:cubicBezTo>
                  <a:cubicBezTo>
                    <a:pt x="185" y="313"/>
                    <a:pt x="185" y="313"/>
                    <a:pt x="185" y="313"/>
                  </a:cubicBezTo>
                  <a:cubicBezTo>
                    <a:pt x="184" y="314"/>
                    <a:pt x="183" y="315"/>
                    <a:pt x="181" y="315"/>
                  </a:cubicBezTo>
                  <a:cubicBezTo>
                    <a:pt x="180" y="314"/>
                    <a:pt x="180" y="314"/>
                    <a:pt x="180" y="314"/>
                  </a:cubicBezTo>
                  <a:cubicBezTo>
                    <a:pt x="184" y="313"/>
                    <a:pt x="184" y="313"/>
                    <a:pt x="184" y="313"/>
                  </a:cubicBezTo>
                  <a:cubicBezTo>
                    <a:pt x="184" y="312"/>
                    <a:pt x="184" y="312"/>
                    <a:pt x="184" y="312"/>
                  </a:cubicBezTo>
                  <a:cubicBezTo>
                    <a:pt x="186" y="311"/>
                    <a:pt x="186" y="311"/>
                    <a:pt x="186" y="311"/>
                  </a:cubicBezTo>
                  <a:cubicBezTo>
                    <a:pt x="187" y="312"/>
                    <a:pt x="187" y="312"/>
                    <a:pt x="187" y="312"/>
                  </a:cubicBezTo>
                  <a:cubicBezTo>
                    <a:pt x="190" y="312"/>
                    <a:pt x="190" y="312"/>
                    <a:pt x="190" y="312"/>
                  </a:cubicBezTo>
                  <a:cubicBezTo>
                    <a:pt x="193" y="310"/>
                    <a:pt x="193" y="310"/>
                    <a:pt x="193" y="310"/>
                  </a:cubicBezTo>
                  <a:cubicBezTo>
                    <a:pt x="191" y="309"/>
                    <a:pt x="191" y="309"/>
                    <a:pt x="191" y="309"/>
                  </a:cubicBezTo>
                  <a:cubicBezTo>
                    <a:pt x="192" y="307"/>
                    <a:pt x="192" y="307"/>
                    <a:pt x="192" y="307"/>
                  </a:cubicBezTo>
                  <a:cubicBezTo>
                    <a:pt x="192" y="306"/>
                    <a:pt x="192" y="306"/>
                    <a:pt x="192" y="306"/>
                  </a:cubicBezTo>
                  <a:cubicBezTo>
                    <a:pt x="188" y="306"/>
                    <a:pt x="188" y="306"/>
                    <a:pt x="188" y="306"/>
                  </a:cubicBezTo>
                  <a:cubicBezTo>
                    <a:pt x="190" y="306"/>
                    <a:pt x="190" y="306"/>
                    <a:pt x="190" y="306"/>
                  </a:cubicBezTo>
                  <a:cubicBezTo>
                    <a:pt x="192" y="306"/>
                    <a:pt x="192" y="306"/>
                    <a:pt x="192" y="306"/>
                  </a:cubicBezTo>
                  <a:cubicBezTo>
                    <a:pt x="190" y="304"/>
                    <a:pt x="190" y="304"/>
                    <a:pt x="190" y="304"/>
                  </a:cubicBezTo>
                  <a:cubicBezTo>
                    <a:pt x="192" y="304"/>
                    <a:pt x="193" y="305"/>
                    <a:pt x="194" y="306"/>
                  </a:cubicBezTo>
                  <a:cubicBezTo>
                    <a:pt x="195" y="305"/>
                    <a:pt x="196" y="304"/>
                    <a:pt x="196" y="302"/>
                  </a:cubicBezTo>
                  <a:cubicBezTo>
                    <a:pt x="199" y="301"/>
                    <a:pt x="199" y="301"/>
                    <a:pt x="199" y="301"/>
                  </a:cubicBezTo>
                  <a:cubicBezTo>
                    <a:pt x="199" y="299"/>
                    <a:pt x="200" y="297"/>
                    <a:pt x="199" y="295"/>
                  </a:cubicBezTo>
                  <a:cubicBezTo>
                    <a:pt x="201" y="292"/>
                    <a:pt x="200" y="297"/>
                    <a:pt x="199" y="295"/>
                  </a:cubicBezTo>
                  <a:close/>
                  <a:moveTo>
                    <a:pt x="137" y="348"/>
                  </a:moveTo>
                  <a:cubicBezTo>
                    <a:pt x="135" y="350"/>
                    <a:pt x="135" y="350"/>
                    <a:pt x="135" y="350"/>
                  </a:cubicBezTo>
                  <a:cubicBezTo>
                    <a:pt x="134" y="349"/>
                    <a:pt x="134" y="349"/>
                    <a:pt x="134" y="349"/>
                  </a:cubicBezTo>
                  <a:cubicBezTo>
                    <a:pt x="132" y="350"/>
                    <a:pt x="132" y="350"/>
                    <a:pt x="132" y="350"/>
                  </a:cubicBezTo>
                  <a:cubicBezTo>
                    <a:pt x="131" y="352"/>
                    <a:pt x="131" y="352"/>
                    <a:pt x="131" y="352"/>
                  </a:cubicBezTo>
                  <a:cubicBezTo>
                    <a:pt x="132" y="351"/>
                    <a:pt x="132" y="351"/>
                    <a:pt x="132" y="351"/>
                  </a:cubicBezTo>
                  <a:cubicBezTo>
                    <a:pt x="137" y="354"/>
                    <a:pt x="137" y="354"/>
                    <a:pt x="137" y="354"/>
                  </a:cubicBezTo>
                  <a:cubicBezTo>
                    <a:pt x="138" y="354"/>
                    <a:pt x="138" y="354"/>
                    <a:pt x="138" y="354"/>
                  </a:cubicBezTo>
                  <a:cubicBezTo>
                    <a:pt x="140" y="354"/>
                    <a:pt x="140" y="354"/>
                    <a:pt x="140" y="354"/>
                  </a:cubicBezTo>
                  <a:cubicBezTo>
                    <a:pt x="140" y="352"/>
                    <a:pt x="140" y="352"/>
                    <a:pt x="140" y="352"/>
                  </a:cubicBezTo>
                  <a:cubicBezTo>
                    <a:pt x="142" y="350"/>
                    <a:pt x="142" y="350"/>
                    <a:pt x="142" y="350"/>
                  </a:cubicBezTo>
                  <a:cubicBezTo>
                    <a:pt x="141" y="349"/>
                    <a:pt x="141" y="349"/>
                    <a:pt x="141" y="349"/>
                  </a:cubicBezTo>
                  <a:lnTo>
                    <a:pt x="137" y="348"/>
                  </a:lnTo>
                  <a:close/>
                  <a:moveTo>
                    <a:pt x="65" y="265"/>
                  </a:moveTo>
                  <a:cubicBezTo>
                    <a:pt x="66" y="264"/>
                    <a:pt x="66" y="264"/>
                    <a:pt x="66" y="264"/>
                  </a:cubicBezTo>
                  <a:cubicBezTo>
                    <a:pt x="64" y="262"/>
                    <a:pt x="64" y="262"/>
                    <a:pt x="64" y="262"/>
                  </a:cubicBezTo>
                  <a:cubicBezTo>
                    <a:pt x="64" y="262"/>
                    <a:pt x="64" y="262"/>
                    <a:pt x="64" y="262"/>
                  </a:cubicBezTo>
                  <a:cubicBezTo>
                    <a:pt x="63" y="263"/>
                    <a:pt x="63" y="263"/>
                    <a:pt x="63" y="263"/>
                  </a:cubicBezTo>
                  <a:cubicBezTo>
                    <a:pt x="64" y="264"/>
                    <a:pt x="64" y="264"/>
                    <a:pt x="64" y="264"/>
                  </a:cubicBezTo>
                  <a:lnTo>
                    <a:pt x="65" y="265"/>
                  </a:lnTo>
                  <a:close/>
                  <a:moveTo>
                    <a:pt x="98" y="77"/>
                  </a:moveTo>
                  <a:cubicBezTo>
                    <a:pt x="100" y="80"/>
                    <a:pt x="100" y="80"/>
                    <a:pt x="100" y="80"/>
                  </a:cubicBezTo>
                  <a:cubicBezTo>
                    <a:pt x="100" y="79"/>
                    <a:pt x="100" y="78"/>
                    <a:pt x="101" y="77"/>
                  </a:cubicBezTo>
                  <a:cubicBezTo>
                    <a:pt x="100" y="76"/>
                    <a:pt x="100" y="76"/>
                    <a:pt x="100" y="76"/>
                  </a:cubicBezTo>
                  <a:lnTo>
                    <a:pt x="98" y="77"/>
                  </a:lnTo>
                  <a:close/>
                  <a:moveTo>
                    <a:pt x="105" y="66"/>
                  </a:moveTo>
                  <a:cubicBezTo>
                    <a:pt x="106" y="68"/>
                    <a:pt x="106" y="68"/>
                    <a:pt x="106" y="68"/>
                  </a:cubicBezTo>
                  <a:cubicBezTo>
                    <a:pt x="108" y="68"/>
                    <a:pt x="108" y="68"/>
                    <a:pt x="108" y="68"/>
                  </a:cubicBezTo>
                  <a:cubicBezTo>
                    <a:pt x="106" y="66"/>
                    <a:pt x="106" y="66"/>
                    <a:pt x="106" y="66"/>
                  </a:cubicBezTo>
                  <a:lnTo>
                    <a:pt x="105" y="66"/>
                  </a:lnTo>
                  <a:close/>
                  <a:moveTo>
                    <a:pt x="99" y="66"/>
                  </a:moveTo>
                  <a:cubicBezTo>
                    <a:pt x="100" y="65"/>
                    <a:pt x="100" y="65"/>
                    <a:pt x="100" y="65"/>
                  </a:cubicBezTo>
                  <a:cubicBezTo>
                    <a:pt x="98" y="65"/>
                    <a:pt x="98" y="65"/>
                    <a:pt x="98" y="65"/>
                  </a:cubicBezTo>
                  <a:cubicBezTo>
                    <a:pt x="97" y="65"/>
                    <a:pt x="97" y="65"/>
                    <a:pt x="97" y="65"/>
                  </a:cubicBezTo>
                  <a:cubicBezTo>
                    <a:pt x="97" y="66"/>
                    <a:pt x="97" y="66"/>
                    <a:pt x="97" y="66"/>
                  </a:cubicBezTo>
                  <a:cubicBezTo>
                    <a:pt x="97" y="66"/>
                    <a:pt x="97" y="66"/>
                    <a:pt x="97" y="66"/>
                  </a:cubicBezTo>
                  <a:lnTo>
                    <a:pt x="99" y="66"/>
                  </a:lnTo>
                  <a:close/>
                  <a:moveTo>
                    <a:pt x="104" y="66"/>
                  </a:moveTo>
                  <a:cubicBezTo>
                    <a:pt x="103" y="64"/>
                    <a:pt x="103" y="64"/>
                    <a:pt x="103" y="64"/>
                  </a:cubicBezTo>
                  <a:cubicBezTo>
                    <a:pt x="104" y="63"/>
                    <a:pt x="104" y="63"/>
                    <a:pt x="104" y="63"/>
                  </a:cubicBezTo>
                  <a:cubicBezTo>
                    <a:pt x="103" y="63"/>
                    <a:pt x="103" y="63"/>
                    <a:pt x="103" y="63"/>
                  </a:cubicBezTo>
                  <a:cubicBezTo>
                    <a:pt x="103" y="64"/>
                    <a:pt x="103" y="64"/>
                    <a:pt x="103" y="64"/>
                  </a:cubicBezTo>
                  <a:cubicBezTo>
                    <a:pt x="102" y="64"/>
                    <a:pt x="102" y="64"/>
                    <a:pt x="102" y="64"/>
                  </a:cubicBezTo>
                  <a:cubicBezTo>
                    <a:pt x="103" y="66"/>
                    <a:pt x="103" y="66"/>
                    <a:pt x="103" y="66"/>
                  </a:cubicBezTo>
                  <a:lnTo>
                    <a:pt x="104" y="66"/>
                  </a:lnTo>
                  <a:close/>
                  <a:moveTo>
                    <a:pt x="99" y="61"/>
                  </a:moveTo>
                  <a:cubicBezTo>
                    <a:pt x="101" y="62"/>
                    <a:pt x="101" y="62"/>
                    <a:pt x="101" y="62"/>
                  </a:cubicBezTo>
                  <a:cubicBezTo>
                    <a:pt x="101" y="61"/>
                    <a:pt x="101" y="61"/>
                    <a:pt x="101" y="61"/>
                  </a:cubicBezTo>
                  <a:cubicBezTo>
                    <a:pt x="99" y="60"/>
                    <a:pt x="99" y="60"/>
                    <a:pt x="99" y="60"/>
                  </a:cubicBezTo>
                  <a:cubicBezTo>
                    <a:pt x="100" y="59"/>
                    <a:pt x="100" y="59"/>
                    <a:pt x="100" y="59"/>
                  </a:cubicBezTo>
                  <a:cubicBezTo>
                    <a:pt x="97" y="60"/>
                    <a:pt x="97" y="60"/>
                    <a:pt x="97" y="60"/>
                  </a:cubicBezTo>
                  <a:cubicBezTo>
                    <a:pt x="99" y="62"/>
                    <a:pt x="99" y="62"/>
                    <a:pt x="99" y="62"/>
                  </a:cubicBezTo>
                  <a:lnTo>
                    <a:pt x="99" y="61"/>
                  </a:lnTo>
                  <a:close/>
                  <a:moveTo>
                    <a:pt x="36" y="138"/>
                  </a:moveTo>
                  <a:cubicBezTo>
                    <a:pt x="35" y="136"/>
                    <a:pt x="35" y="136"/>
                    <a:pt x="35" y="136"/>
                  </a:cubicBezTo>
                  <a:cubicBezTo>
                    <a:pt x="34" y="135"/>
                    <a:pt x="34" y="135"/>
                    <a:pt x="34" y="135"/>
                  </a:cubicBezTo>
                  <a:cubicBezTo>
                    <a:pt x="34" y="135"/>
                    <a:pt x="34" y="135"/>
                    <a:pt x="34" y="135"/>
                  </a:cubicBezTo>
                  <a:cubicBezTo>
                    <a:pt x="32" y="137"/>
                    <a:pt x="32" y="137"/>
                    <a:pt x="32" y="137"/>
                  </a:cubicBezTo>
                  <a:cubicBezTo>
                    <a:pt x="35" y="139"/>
                    <a:pt x="35" y="139"/>
                    <a:pt x="35" y="139"/>
                  </a:cubicBezTo>
                  <a:lnTo>
                    <a:pt x="36" y="138"/>
                  </a:lnTo>
                  <a:close/>
                  <a:moveTo>
                    <a:pt x="42" y="128"/>
                  </a:moveTo>
                  <a:cubicBezTo>
                    <a:pt x="43" y="127"/>
                    <a:pt x="43" y="127"/>
                    <a:pt x="43" y="127"/>
                  </a:cubicBezTo>
                  <a:cubicBezTo>
                    <a:pt x="42" y="126"/>
                    <a:pt x="42" y="126"/>
                    <a:pt x="42" y="126"/>
                  </a:cubicBezTo>
                  <a:cubicBezTo>
                    <a:pt x="41" y="126"/>
                    <a:pt x="41" y="126"/>
                    <a:pt x="41" y="126"/>
                  </a:cubicBezTo>
                  <a:lnTo>
                    <a:pt x="42" y="128"/>
                  </a:lnTo>
                  <a:close/>
                  <a:moveTo>
                    <a:pt x="40" y="125"/>
                  </a:moveTo>
                  <a:cubicBezTo>
                    <a:pt x="40" y="126"/>
                    <a:pt x="40" y="126"/>
                    <a:pt x="40" y="126"/>
                  </a:cubicBezTo>
                  <a:cubicBezTo>
                    <a:pt x="41" y="125"/>
                    <a:pt x="41" y="125"/>
                    <a:pt x="41" y="125"/>
                  </a:cubicBezTo>
                  <a:cubicBezTo>
                    <a:pt x="41" y="123"/>
                    <a:pt x="41" y="123"/>
                    <a:pt x="41" y="123"/>
                  </a:cubicBezTo>
                  <a:cubicBezTo>
                    <a:pt x="42" y="120"/>
                    <a:pt x="42" y="120"/>
                    <a:pt x="42" y="120"/>
                  </a:cubicBezTo>
                  <a:cubicBezTo>
                    <a:pt x="41" y="121"/>
                    <a:pt x="41" y="121"/>
                    <a:pt x="41" y="121"/>
                  </a:cubicBezTo>
                  <a:cubicBezTo>
                    <a:pt x="41" y="122"/>
                    <a:pt x="41" y="122"/>
                    <a:pt x="41" y="122"/>
                  </a:cubicBezTo>
                  <a:cubicBezTo>
                    <a:pt x="40" y="122"/>
                    <a:pt x="40" y="122"/>
                    <a:pt x="40" y="122"/>
                  </a:cubicBezTo>
                  <a:lnTo>
                    <a:pt x="40" y="125"/>
                  </a:lnTo>
                  <a:close/>
                  <a:moveTo>
                    <a:pt x="56" y="179"/>
                  </a:moveTo>
                  <a:cubicBezTo>
                    <a:pt x="58" y="181"/>
                    <a:pt x="58" y="181"/>
                    <a:pt x="58" y="181"/>
                  </a:cubicBezTo>
                  <a:cubicBezTo>
                    <a:pt x="58" y="179"/>
                    <a:pt x="58" y="177"/>
                    <a:pt x="57" y="176"/>
                  </a:cubicBezTo>
                  <a:cubicBezTo>
                    <a:pt x="56" y="174"/>
                    <a:pt x="56" y="174"/>
                    <a:pt x="56" y="174"/>
                  </a:cubicBezTo>
                  <a:cubicBezTo>
                    <a:pt x="55" y="174"/>
                    <a:pt x="55" y="174"/>
                    <a:pt x="55" y="174"/>
                  </a:cubicBezTo>
                  <a:cubicBezTo>
                    <a:pt x="55" y="176"/>
                    <a:pt x="55" y="176"/>
                    <a:pt x="55" y="176"/>
                  </a:cubicBezTo>
                  <a:cubicBezTo>
                    <a:pt x="56" y="177"/>
                    <a:pt x="56" y="177"/>
                    <a:pt x="56" y="177"/>
                  </a:cubicBezTo>
                  <a:lnTo>
                    <a:pt x="56" y="179"/>
                  </a:lnTo>
                  <a:close/>
                  <a:moveTo>
                    <a:pt x="34" y="170"/>
                  </a:moveTo>
                  <a:cubicBezTo>
                    <a:pt x="36" y="169"/>
                    <a:pt x="36" y="169"/>
                    <a:pt x="36" y="169"/>
                  </a:cubicBezTo>
                  <a:cubicBezTo>
                    <a:pt x="37" y="167"/>
                    <a:pt x="37" y="167"/>
                    <a:pt x="37" y="167"/>
                  </a:cubicBezTo>
                  <a:cubicBezTo>
                    <a:pt x="36" y="167"/>
                    <a:pt x="36" y="167"/>
                    <a:pt x="36" y="167"/>
                  </a:cubicBezTo>
                  <a:cubicBezTo>
                    <a:pt x="35" y="168"/>
                    <a:pt x="35" y="168"/>
                    <a:pt x="35" y="168"/>
                  </a:cubicBezTo>
                  <a:lnTo>
                    <a:pt x="34" y="170"/>
                  </a:lnTo>
                  <a:close/>
                  <a:moveTo>
                    <a:pt x="46" y="164"/>
                  </a:moveTo>
                  <a:cubicBezTo>
                    <a:pt x="47" y="165"/>
                    <a:pt x="47" y="165"/>
                    <a:pt x="47" y="165"/>
                  </a:cubicBezTo>
                  <a:cubicBezTo>
                    <a:pt x="47" y="162"/>
                    <a:pt x="47" y="162"/>
                    <a:pt x="47" y="162"/>
                  </a:cubicBezTo>
                  <a:cubicBezTo>
                    <a:pt x="46" y="163"/>
                    <a:pt x="46" y="163"/>
                    <a:pt x="46" y="163"/>
                  </a:cubicBezTo>
                  <a:lnTo>
                    <a:pt x="46" y="164"/>
                  </a:lnTo>
                  <a:close/>
                  <a:moveTo>
                    <a:pt x="37" y="155"/>
                  </a:moveTo>
                  <a:cubicBezTo>
                    <a:pt x="36" y="154"/>
                    <a:pt x="36" y="154"/>
                    <a:pt x="36" y="154"/>
                  </a:cubicBezTo>
                  <a:cubicBezTo>
                    <a:pt x="35" y="154"/>
                    <a:pt x="35" y="154"/>
                    <a:pt x="35" y="154"/>
                  </a:cubicBezTo>
                  <a:cubicBezTo>
                    <a:pt x="35" y="155"/>
                    <a:pt x="35" y="155"/>
                    <a:pt x="35" y="155"/>
                  </a:cubicBezTo>
                  <a:lnTo>
                    <a:pt x="37" y="155"/>
                  </a:lnTo>
                  <a:close/>
                  <a:moveTo>
                    <a:pt x="21" y="154"/>
                  </a:moveTo>
                  <a:cubicBezTo>
                    <a:pt x="22" y="155"/>
                    <a:pt x="22" y="155"/>
                    <a:pt x="22" y="155"/>
                  </a:cubicBezTo>
                  <a:cubicBezTo>
                    <a:pt x="23" y="154"/>
                    <a:pt x="23" y="154"/>
                    <a:pt x="23" y="154"/>
                  </a:cubicBezTo>
                  <a:cubicBezTo>
                    <a:pt x="25" y="153"/>
                    <a:pt x="25" y="153"/>
                    <a:pt x="25" y="153"/>
                  </a:cubicBezTo>
                  <a:cubicBezTo>
                    <a:pt x="25" y="152"/>
                    <a:pt x="25" y="152"/>
                    <a:pt x="25" y="152"/>
                  </a:cubicBezTo>
                  <a:cubicBezTo>
                    <a:pt x="20" y="153"/>
                    <a:pt x="20" y="153"/>
                    <a:pt x="20" y="153"/>
                  </a:cubicBezTo>
                  <a:lnTo>
                    <a:pt x="21" y="154"/>
                  </a:lnTo>
                  <a:close/>
                  <a:moveTo>
                    <a:pt x="31" y="149"/>
                  </a:moveTo>
                  <a:cubicBezTo>
                    <a:pt x="31" y="147"/>
                    <a:pt x="31" y="147"/>
                    <a:pt x="31" y="147"/>
                  </a:cubicBezTo>
                  <a:cubicBezTo>
                    <a:pt x="30" y="147"/>
                    <a:pt x="30" y="147"/>
                    <a:pt x="30" y="147"/>
                  </a:cubicBezTo>
                  <a:cubicBezTo>
                    <a:pt x="29" y="148"/>
                    <a:pt x="29" y="148"/>
                    <a:pt x="29" y="148"/>
                  </a:cubicBezTo>
                  <a:cubicBezTo>
                    <a:pt x="27" y="150"/>
                    <a:pt x="27" y="150"/>
                    <a:pt x="27" y="150"/>
                  </a:cubicBezTo>
                  <a:cubicBezTo>
                    <a:pt x="26" y="151"/>
                    <a:pt x="26" y="151"/>
                    <a:pt x="26" y="151"/>
                  </a:cubicBezTo>
                  <a:cubicBezTo>
                    <a:pt x="28" y="151"/>
                    <a:pt x="28" y="151"/>
                    <a:pt x="28" y="151"/>
                  </a:cubicBezTo>
                  <a:cubicBezTo>
                    <a:pt x="29" y="150"/>
                    <a:pt x="29" y="150"/>
                    <a:pt x="29" y="150"/>
                  </a:cubicBezTo>
                  <a:lnTo>
                    <a:pt x="31" y="149"/>
                  </a:lnTo>
                  <a:close/>
                  <a:moveTo>
                    <a:pt x="133" y="26"/>
                  </a:moveTo>
                  <a:cubicBezTo>
                    <a:pt x="133" y="25"/>
                    <a:pt x="133" y="25"/>
                    <a:pt x="133" y="25"/>
                  </a:cubicBezTo>
                  <a:cubicBezTo>
                    <a:pt x="133" y="27"/>
                    <a:pt x="133" y="27"/>
                    <a:pt x="133" y="27"/>
                  </a:cubicBezTo>
                  <a:cubicBezTo>
                    <a:pt x="133" y="27"/>
                    <a:pt x="133" y="27"/>
                    <a:pt x="133" y="27"/>
                  </a:cubicBezTo>
                  <a:lnTo>
                    <a:pt x="133" y="26"/>
                  </a:lnTo>
                  <a:close/>
                  <a:moveTo>
                    <a:pt x="136" y="23"/>
                  </a:moveTo>
                  <a:cubicBezTo>
                    <a:pt x="137" y="25"/>
                    <a:pt x="137" y="25"/>
                    <a:pt x="137" y="25"/>
                  </a:cubicBezTo>
                  <a:cubicBezTo>
                    <a:pt x="138" y="25"/>
                    <a:pt x="138" y="25"/>
                    <a:pt x="138" y="25"/>
                  </a:cubicBezTo>
                  <a:cubicBezTo>
                    <a:pt x="138" y="23"/>
                    <a:pt x="138" y="23"/>
                    <a:pt x="138" y="23"/>
                  </a:cubicBezTo>
                  <a:cubicBezTo>
                    <a:pt x="138" y="22"/>
                    <a:pt x="138" y="22"/>
                    <a:pt x="138" y="22"/>
                  </a:cubicBezTo>
                  <a:lnTo>
                    <a:pt x="136" y="23"/>
                  </a:lnTo>
                  <a:close/>
                  <a:moveTo>
                    <a:pt x="139" y="17"/>
                  </a:moveTo>
                  <a:cubicBezTo>
                    <a:pt x="140" y="16"/>
                    <a:pt x="140" y="16"/>
                    <a:pt x="140" y="16"/>
                  </a:cubicBezTo>
                  <a:cubicBezTo>
                    <a:pt x="139" y="16"/>
                    <a:pt x="139" y="16"/>
                    <a:pt x="139" y="16"/>
                  </a:cubicBezTo>
                  <a:cubicBezTo>
                    <a:pt x="138" y="17"/>
                    <a:pt x="138" y="17"/>
                    <a:pt x="138" y="17"/>
                  </a:cubicBezTo>
                  <a:lnTo>
                    <a:pt x="139" y="17"/>
                  </a:lnTo>
                  <a:close/>
                  <a:moveTo>
                    <a:pt x="141" y="7"/>
                  </a:moveTo>
                  <a:cubicBezTo>
                    <a:pt x="139" y="7"/>
                    <a:pt x="139" y="7"/>
                    <a:pt x="139" y="7"/>
                  </a:cubicBezTo>
                  <a:cubicBezTo>
                    <a:pt x="140" y="9"/>
                    <a:pt x="140" y="9"/>
                    <a:pt x="140" y="9"/>
                  </a:cubicBezTo>
                  <a:cubicBezTo>
                    <a:pt x="141" y="9"/>
                    <a:pt x="141" y="9"/>
                    <a:pt x="141" y="9"/>
                  </a:cubicBezTo>
                  <a:cubicBezTo>
                    <a:pt x="142" y="9"/>
                    <a:pt x="142" y="9"/>
                    <a:pt x="142" y="9"/>
                  </a:cubicBezTo>
                  <a:cubicBezTo>
                    <a:pt x="143" y="8"/>
                    <a:pt x="143" y="8"/>
                    <a:pt x="143" y="8"/>
                  </a:cubicBezTo>
                  <a:cubicBezTo>
                    <a:pt x="142" y="8"/>
                    <a:pt x="142" y="8"/>
                    <a:pt x="142" y="8"/>
                  </a:cubicBezTo>
                  <a:lnTo>
                    <a:pt x="141" y="7"/>
                  </a:lnTo>
                  <a:close/>
                  <a:moveTo>
                    <a:pt x="141" y="4"/>
                  </a:moveTo>
                  <a:cubicBezTo>
                    <a:pt x="142" y="3"/>
                    <a:pt x="142" y="3"/>
                    <a:pt x="142" y="3"/>
                  </a:cubicBezTo>
                  <a:cubicBezTo>
                    <a:pt x="142" y="2"/>
                    <a:pt x="142" y="2"/>
                    <a:pt x="142" y="2"/>
                  </a:cubicBezTo>
                  <a:cubicBezTo>
                    <a:pt x="142" y="0"/>
                    <a:pt x="142" y="0"/>
                    <a:pt x="142" y="0"/>
                  </a:cubicBezTo>
                  <a:cubicBezTo>
                    <a:pt x="141" y="0"/>
                    <a:pt x="141" y="0"/>
                    <a:pt x="141" y="0"/>
                  </a:cubicBezTo>
                  <a:cubicBezTo>
                    <a:pt x="141" y="1"/>
                    <a:pt x="141" y="1"/>
                    <a:pt x="141" y="1"/>
                  </a:cubicBezTo>
                  <a:cubicBezTo>
                    <a:pt x="140" y="0"/>
                    <a:pt x="140" y="0"/>
                    <a:pt x="140" y="0"/>
                  </a:cubicBezTo>
                  <a:cubicBezTo>
                    <a:pt x="139" y="2"/>
                    <a:pt x="139" y="4"/>
                    <a:pt x="139" y="5"/>
                  </a:cubicBezTo>
                  <a:cubicBezTo>
                    <a:pt x="141" y="5"/>
                    <a:pt x="141" y="5"/>
                    <a:pt x="141" y="5"/>
                  </a:cubicBezTo>
                  <a:lnTo>
                    <a:pt x="141" y="4"/>
                  </a:lnTo>
                  <a:close/>
                  <a:moveTo>
                    <a:pt x="11" y="135"/>
                  </a:moveTo>
                  <a:cubicBezTo>
                    <a:pt x="11" y="136"/>
                    <a:pt x="11" y="136"/>
                    <a:pt x="11" y="136"/>
                  </a:cubicBezTo>
                  <a:cubicBezTo>
                    <a:pt x="10" y="137"/>
                    <a:pt x="10" y="137"/>
                    <a:pt x="10" y="137"/>
                  </a:cubicBezTo>
                  <a:cubicBezTo>
                    <a:pt x="12" y="138"/>
                    <a:pt x="12" y="138"/>
                    <a:pt x="12" y="138"/>
                  </a:cubicBezTo>
                  <a:cubicBezTo>
                    <a:pt x="14" y="136"/>
                    <a:pt x="14" y="136"/>
                    <a:pt x="14" y="136"/>
                  </a:cubicBezTo>
                  <a:cubicBezTo>
                    <a:pt x="13" y="135"/>
                    <a:pt x="13" y="135"/>
                    <a:pt x="13" y="135"/>
                  </a:cubicBezTo>
                  <a:lnTo>
                    <a:pt x="11" y="135"/>
                  </a:lnTo>
                  <a:close/>
                  <a:moveTo>
                    <a:pt x="17" y="120"/>
                  </a:moveTo>
                  <a:cubicBezTo>
                    <a:pt x="15" y="119"/>
                    <a:pt x="15" y="119"/>
                    <a:pt x="15" y="119"/>
                  </a:cubicBezTo>
                  <a:cubicBezTo>
                    <a:pt x="14" y="121"/>
                    <a:pt x="14" y="121"/>
                    <a:pt x="14" y="121"/>
                  </a:cubicBezTo>
                  <a:cubicBezTo>
                    <a:pt x="17" y="122"/>
                    <a:pt x="17" y="122"/>
                    <a:pt x="17" y="122"/>
                  </a:cubicBezTo>
                  <a:cubicBezTo>
                    <a:pt x="18" y="122"/>
                    <a:pt x="18" y="122"/>
                    <a:pt x="18" y="122"/>
                  </a:cubicBezTo>
                  <a:cubicBezTo>
                    <a:pt x="17" y="121"/>
                    <a:pt x="17" y="121"/>
                    <a:pt x="17" y="121"/>
                  </a:cubicBezTo>
                  <a:cubicBezTo>
                    <a:pt x="18" y="120"/>
                    <a:pt x="18" y="120"/>
                    <a:pt x="18" y="120"/>
                  </a:cubicBezTo>
                  <a:lnTo>
                    <a:pt x="17" y="120"/>
                  </a:lnTo>
                  <a:close/>
                  <a:moveTo>
                    <a:pt x="28" y="96"/>
                  </a:moveTo>
                  <a:cubicBezTo>
                    <a:pt x="27" y="94"/>
                    <a:pt x="27" y="94"/>
                    <a:pt x="27" y="94"/>
                  </a:cubicBezTo>
                  <a:cubicBezTo>
                    <a:pt x="26" y="94"/>
                    <a:pt x="26" y="94"/>
                    <a:pt x="26" y="94"/>
                  </a:cubicBezTo>
                  <a:cubicBezTo>
                    <a:pt x="26" y="95"/>
                    <a:pt x="26" y="95"/>
                    <a:pt x="26" y="95"/>
                  </a:cubicBezTo>
                  <a:lnTo>
                    <a:pt x="28" y="96"/>
                  </a:lnTo>
                  <a:close/>
                  <a:moveTo>
                    <a:pt x="93" y="78"/>
                  </a:moveTo>
                  <a:cubicBezTo>
                    <a:pt x="96" y="78"/>
                    <a:pt x="96" y="78"/>
                    <a:pt x="96" y="78"/>
                  </a:cubicBezTo>
                  <a:cubicBezTo>
                    <a:pt x="96" y="77"/>
                    <a:pt x="96" y="77"/>
                    <a:pt x="96" y="77"/>
                  </a:cubicBezTo>
                  <a:cubicBezTo>
                    <a:pt x="94" y="78"/>
                    <a:pt x="94" y="78"/>
                    <a:pt x="94" y="78"/>
                  </a:cubicBezTo>
                  <a:cubicBezTo>
                    <a:pt x="96" y="77"/>
                    <a:pt x="96" y="77"/>
                    <a:pt x="96" y="77"/>
                  </a:cubicBezTo>
                  <a:cubicBezTo>
                    <a:pt x="94" y="74"/>
                    <a:pt x="94" y="74"/>
                    <a:pt x="94" y="74"/>
                  </a:cubicBezTo>
                  <a:cubicBezTo>
                    <a:pt x="92" y="73"/>
                    <a:pt x="92" y="73"/>
                    <a:pt x="92" y="73"/>
                  </a:cubicBezTo>
                  <a:cubicBezTo>
                    <a:pt x="91" y="74"/>
                    <a:pt x="91" y="74"/>
                    <a:pt x="91" y="74"/>
                  </a:cubicBezTo>
                  <a:cubicBezTo>
                    <a:pt x="91" y="75"/>
                    <a:pt x="91" y="75"/>
                    <a:pt x="91" y="75"/>
                  </a:cubicBezTo>
                  <a:cubicBezTo>
                    <a:pt x="93" y="77"/>
                    <a:pt x="93" y="77"/>
                    <a:pt x="93" y="77"/>
                  </a:cubicBezTo>
                  <a:lnTo>
                    <a:pt x="93" y="78"/>
                  </a:lnTo>
                  <a:close/>
                  <a:moveTo>
                    <a:pt x="94" y="72"/>
                  </a:moveTo>
                  <a:cubicBezTo>
                    <a:pt x="94" y="71"/>
                    <a:pt x="94" y="71"/>
                    <a:pt x="94" y="71"/>
                  </a:cubicBezTo>
                  <a:cubicBezTo>
                    <a:pt x="95" y="70"/>
                    <a:pt x="95" y="70"/>
                    <a:pt x="95" y="70"/>
                  </a:cubicBezTo>
                  <a:cubicBezTo>
                    <a:pt x="95" y="71"/>
                    <a:pt x="95" y="71"/>
                    <a:pt x="95" y="71"/>
                  </a:cubicBezTo>
                  <a:cubicBezTo>
                    <a:pt x="94" y="72"/>
                    <a:pt x="94" y="72"/>
                    <a:pt x="94" y="72"/>
                  </a:cubicBezTo>
                  <a:cubicBezTo>
                    <a:pt x="95" y="74"/>
                    <a:pt x="95" y="74"/>
                    <a:pt x="95" y="74"/>
                  </a:cubicBezTo>
                  <a:cubicBezTo>
                    <a:pt x="97" y="74"/>
                    <a:pt x="97" y="74"/>
                    <a:pt x="97" y="74"/>
                  </a:cubicBezTo>
                  <a:cubicBezTo>
                    <a:pt x="97" y="73"/>
                    <a:pt x="97" y="73"/>
                    <a:pt x="97" y="73"/>
                  </a:cubicBezTo>
                  <a:cubicBezTo>
                    <a:pt x="99" y="72"/>
                    <a:pt x="99" y="72"/>
                    <a:pt x="99" y="72"/>
                  </a:cubicBezTo>
                  <a:cubicBezTo>
                    <a:pt x="100" y="74"/>
                    <a:pt x="100" y="74"/>
                    <a:pt x="100" y="74"/>
                  </a:cubicBezTo>
                  <a:cubicBezTo>
                    <a:pt x="102" y="75"/>
                    <a:pt x="102" y="75"/>
                    <a:pt x="102" y="75"/>
                  </a:cubicBezTo>
                  <a:cubicBezTo>
                    <a:pt x="104" y="73"/>
                    <a:pt x="104" y="73"/>
                    <a:pt x="104" y="73"/>
                  </a:cubicBezTo>
                  <a:cubicBezTo>
                    <a:pt x="104" y="72"/>
                    <a:pt x="104" y="72"/>
                    <a:pt x="104" y="72"/>
                  </a:cubicBezTo>
                  <a:cubicBezTo>
                    <a:pt x="102" y="73"/>
                    <a:pt x="102" y="73"/>
                    <a:pt x="102" y="73"/>
                  </a:cubicBezTo>
                  <a:cubicBezTo>
                    <a:pt x="103" y="71"/>
                    <a:pt x="103" y="71"/>
                    <a:pt x="103" y="71"/>
                  </a:cubicBezTo>
                  <a:cubicBezTo>
                    <a:pt x="101" y="72"/>
                    <a:pt x="101" y="72"/>
                    <a:pt x="101" y="72"/>
                  </a:cubicBezTo>
                  <a:cubicBezTo>
                    <a:pt x="100" y="71"/>
                    <a:pt x="100" y="71"/>
                    <a:pt x="100" y="71"/>
                  </a:cubicBezTo>
                  <a:cubicBezTo>
                    <a:pt x="98" y="70"/>
                    <a:pt x="98" y="70"/>
                    <a:pt x="98" y="70"/>
                  </a:cubicBezTo>
                  <a:cubicBezTo>
                    <a:pt x="98" y="71"/>
                    <a:pt x="98" y="71"/>
                    <a:pt x="98" y="71"/>
                  </a:cubicBezTo>
                  <a:cubicBezTo>
                    <a:pt x="96" y="71"/>
                    <a:pt x="96" y="71"/>
                    <a:pt x="96" y="71"/>
                  </a:cubicBezTo>
                  <a:cubicBezTo>
                    <a:pt x="99" y="68"/>
                    <a:pt x="99" y="68"/>
                    <a:pt x="99" y="68"/>
                  </a:cubicBezTo>
                  <a:cubicBezTo>
                    <a:pt x="97" y="67"/>
                    <a:pt x="97" y="67"/>
                    <a:pt x="97" y="67"/>
                  </a:cubicBezTo>
                  <a:cubicBezTo>
                    <a:pt x="97" y="67"/>
                    <a:pt x="97" y="67"/>
                    <a:pt x="97" y="67"/>
                  </a:cubicBezTo>
                  <a:cubicBezTo>
                    <a:pt x="96" y="66"/>
                    <a:pt x="95" y="66"/>
                    <a:pt x="94" y="66"/>
                  </a:cubicBezTo>
                  <a:cubicBezTo>
                    <a:pt x="93" y="67"/>
                    <a:pt x="93" y="67"/>
                    <a:pt x="93" y="67"/>
                  </a:cubicBezTo>
                  <a:cubicBezTo>
                    <a:pt x="92" y="68"/>
                    <a:pt x="92" y="69"/>
                    <a:pt x="92" y="70"/>
                  </a:cubicBezTo>
                  <a:cubicBezTo>
                    <a:pt x="93" y="72"/>
                    <a:pt x="93" y="72"/>
                    <a:pt x="93" y="72"/>
                  </a:cubicBezTo>
                  <a:lnTo>
                    <a:pt x="94" y="72"/>
                  </a:lnTo>
                  <a:close/>
                  <a:moveTo>
                    <a:pt x="105" y="64"/>
                  </a:moveTo>
                  <a:cubicBezTo>
                    <a:pt x="106" y="63"/>
                    <a:pt x="106" y="63"/>
                    <a:pt x="106" y="63"/>
                  </a:cubicBezTo>
                  <a:cubicBezTo>
                    <a:pt x="107" y="62"/>
                    <a:pt x="107" y="62"/>
                    <a:pt x="107" y="62"/>
                  </a:cubicBezTo>
                  <a:cubicBezTo>
                    <a:pt x="108" y="63"/>
                    <a:pt x="108" y="63"/>
                    <a:pt x="108" y="63"/>
                  </a:cubicBezTo>
                  <a:cubicBezTo>
                    <a:pt x="109" y="61"/>
                    <a:pt x="109" y="61"/>
                    <a:pt x="109" y="61"/>
                  </a:cubicBezTo>
                  <a:cubicBezTo>
                    <a:pt x="110" y="61"/>
                    <a:pt x="110" y="61"/>
                    <a:pt x="110" y="61"/>
                  </a:cubicBezTo>
                  <a:cubicBezTo>
                    <a:pt x="106" y="62"/>
                    <a:pt x="106" y="62"/>
                    <a:pt x="106" y="62"/>
                  </a:cubicBezTo>
                  <a:cubicBezTo>
                    <a:pt x="107" y="61"/>
                    <a:pt x="107" y="61"/>
                    <a:pt x="107" y="61"/>
                  </a:cubicBezTo>
                  <a:cubicBezTo>
                    <a:pt x="106" y="61"/>
                    <a:pt x="106" y="61"/>
                    <a:pt x="106" y="61"/>
                  </a:cubicBezTo>
                  <a:cubicBezTo>
                    <a:pt x="106" y="62"/>
                    <a:pt x="106" y="62"/>
                    <a:pt x="106" y="62"/>
                  </a:cubicBezTo>
                  <a:cubicBezTo>
                    <a:pt x="104" y="64"/>
                    <a:pt x="104" y="64"/>
                    <a:pt x="104" y="64"/>
                  </a:cubicBezTo>
                  <a:lnTo>
                    <a:pt x="105" y="64"/>
                  </a:lnTo>
                  <a:close/>
                  <a:moveTo>
                    <a:pt x="40" y="136"/>
                  </a:moveTo>
                  <a:cubicBezTo>
                    <a:pt x="41" y="136"/>
                    <a:pt x="41" y="136"/>
                    <a:pt x="41" y="136"/>
                  </a:cubicBezTo>
                  <a:cubicBezTo>
                    <a:pt x="42" y="136"/>
                    <a:pt x="42" y="136"/>
                    <a:pt x="42" y="136"/>
                  </a:cubicBezTo>
                  <a:cubicBezTo>
                    <a:pt x="45" y="133"/>
                    <a:pt x="45" y="133"/>
                    <a:pt x="45" y="133"/>
                  </a:cubicBezTo>
                  <a:cubicBezTo>
                    <a:pt x="45" y="132"/>
                    <a:pt x="45" y="132"/>
                    <a:pt x="45" y="132"/>
                  </a:cubicBezTo>
                  <a:cubicBezTo>
                    <a:pt x="47" y="131"/>
                    <a:pt x="47" y="131"/>
                    <a:pt x="47" y="131"/>
                  </a:cubicBezTo>
                  <a:cubicBezTo>
                    <a:pt x="48" y="128"/>
                    <a:pt x="48" y="128"/>
                    <a:pt x="48" y="128"/>
                  </a:cubicBezTo>
                  <a:cubicBezTo>
                    <a:pt x="46" y="128"/>
                    <a:pt x="46" y="128"/>
                    <a:pt x="46" y="128"/>
                  </a:cubicBezTo>
                  <a:cubicBezTo>
                    <a:pt x="43" y="129"/>
                    <a:pt x="43" y="129"/>
                    <a:pt x="43" y="129"/>
                  </a:cubicBezTo>
                  <a:cubicBezTo>
                    <a:pt x="43" y="128"/>
                    <a:pt x="43" y="128"/>
                    <a:pt x="43" y="128"/>
                  </a:cubicBezTo>
                  <a:cubicBezTo>
                    <a:pt x="41" y="128"/>
                    <a:pt x="41" y="128"/>
                    <a:pt x="41" y="128"/>
                  </a:cubicBezTo>
                  <a:cubicBezTo>
                    <a:pt x="40" y="128"/>
                    <a:pt x="40" y="128"/>
                    <a:pt x="40" y="128"/>
                  </a:cubicBezTo>
                  <a:cubicBezTo>
                    <a:pt x="40" y="127"/>
                    <a:pt x="40" y="127"/>
                    <a:pt x="40" y="127"/>
                  </a:cubicBezTo>
                  <a:cubicBezTo>
                    <a:pt x="38" y="127"/>
                    <a:pt x="38" y="127"/>
                    <a:pt x="38" y="127"/>
                  </a:cubicBezTo>
                  <a:cubicBezTo>
                    <a:pt x="39" y="126"/>
                    <a:pt x="39" y="126"/>
                    <a:pt x="39" y="126"/>
                  </a:cubicBezTo>
                  <a:cubicBezTo>
                    <a:pt x="38" y="123"/>
                    <a:pt x="38" y="123"/>
                    <a:pt x="38" y="123"/>
                  </a:cubicBezTo>
                  <a:cubicBezTo>
                    <a:pt x="39" y="121"/>
                    <a:pt x="39" y="119"/>
                    <a:pt x="39" y="117"/>
                  </a:cubicBezTo>
                  <a:cubicBezTo>
                    <a:pt x="36" y="113"/>
                    <a:pt x="36" y="113"/>
                    <a:pt x="36" y="113"/>
                  </a:cubicBezTo>
                  <a:cubicBezTo>
                    <a:pt x="34" y="115"/>
                    <a:pt x="34" y="115"/>
                    <a:pt x="34" y="115"/>
                  </a:cubicBezTo>
                  <a:cubicBezTo>
                    <a:pt x="34" y="117"/>
                    <a:pt x="34" y="117"/>
                    <a:pt x="34" y="117"/>
                  </a:cubicBezTo>
                  <a:cubicBezTo>
                    <a:pt x="35" y="117"/>
                    <a:pt x="35" y="117"/>
                    <a:pt x="35" y="117"/>
                  </a:cubicBezTo>
                  <a:cubicBezTo>
                    <a:pt x="34" y="118"/>
                    <a:pt x="34" y="118"/>
                    <a:pt x="34" y="118"/>
                  </a:cubicBezTo>
                  <a:cubicBezTo>
                    <a:pt x="35" y="119"/>
                    <a:pt x="35" y="120"/>
                    <a:pt x="35" y="121"/>
                  </a:cubicBezTo>
                  <a:cubicBezTo>
                    <a:pt x="34" y="119"/>
                    <a:pt x="34" y="119"/>
                    <a:pt x="34" y="119"/>
                  </a:cubicBezTo>
                  <a:cubicBezTo>
                    <a:pt x="33" y="119"/>
                    <a:pt x="33" y="119"/>
                    <a:pt x="33" y="119"/>
                  </a:cubicBezTo>
                  <a:cubicBezTo>
                    <a:pt x="31" y="118"/>
                    <a:pt x="31" y="118"/>
                    <a:pt x="31" y="118"/>
                  </a:cubicBezTo>
                  <a:cubicBezTo>
                    <a:pt x="31" y="117"/>
                    <a:pt x="31" y="117"/>
                    <a:pt x="31" y="117"/>
                  </a:cubicBezTo>
                  <a:cubicBezTo>
                    <a:pt x="29" y="116"/>
                    <a:pt x="29" y="116"/>
                    <a:pt x="29" y="116"/>
                  </a:cubicBezTo>
                  <a:cubicBezTo>
                    <a:pt x="29" y="118"/>
                    <a:pt x="29" y="118"/>
                    <a:pt x="29" y="118"/>
                  </a:cubicBezTo>
                  <a:cubicBezTo>
                    <a:pt x="30" y="119"/>
                    <a:pt x="30" y="119"/>
                    <a:pt x="30" y="119"/>
                  </a:cubicBezTo>
                  <a:cubicBezTo>
                    <a:pt x="31" y="120"/>
                    <a:pt x="31" y="120"/>
                    <a:pt x="31" y="120"/>
                  </a:cubicBezTo>
                  <a:cubicBezTo>
                    <a:pt x="29" y="120"/>
                    <a:pt x="29" y="120"/>
                    <a:pt x="29" y="120"/>
                  </a:cubicBezTo>
                  <a:cubicBezTo>
                    <a:pt x="30" y="122"/>
                    <a:pt x="30" y="122"/>
                    <a:pt x="30" y="122"/>
                  </a:cubicBezTo>
                  <a:cubicBezTo>
                    <a:pt x="28" y="119"/>
                    <a:pt x="28" y="119"/>
                    <a:pt x="28" y="119"/>
                  </a:cubicBezTo>
                  <a:cubicBezTo>
                    <a:pt x="27" y="120"/>
                    <a:pt x="27" y="120"/>
                    <a:pt x="27" y="120"/>
                  </a:cubicBezTo>
                  <a:cubicBezTo>
                    <a:pt x="28" y="121"/>
                    <a:pt x="28" y="121"/>
                    <a:pt x="28" y="121"/>
                  </a:cubicBezTo>
                  <a:cubicBezTo>
                    <a:pt x="26" y="121"/>
                    <a:pt x="26" y="121"/>
                    <a:pt x="26" y="121"/>
                  </a:cubicBezTo>
                  <a:cubicBezTo>
                    <a:pt x="27" y="122"/>
                    <a:pt x="28" y="123"/>
                    <a:pt x="28" y="124"/>
                  </a:cubicBezTo>
                  <a:cubicBezTo>
                    <a:pt x="30" y="125"/>
                    <a:pt x="30" y="125"/>
                    <a:pt x="30" y="125"/>
                  </a:cubicBezTo>
                  <a:cubicBezTo>
                    <a:pt x="31" y="123"/>
                    <a:pt x="31" y="123"/>
                    <a:pt x="31" y="123"/>
                  </a:cubicBezTo>
                  <a:cubicBezTo>
                    <a:pt x="31" y="124"/>
                    <a:pt x="31" y="124"/>
                    <a:pt x="31" y="124"/>
                  </a:cubicBezTo>
                  <a:cubicBezTo>
                    <a:pt x="32" y="123"/>
                    <a:pt x="32" y="123"/>
                    <a:pt x="32" y="123"/>
                  </a:cubicBezTo>
                  <a:cubicBezTo>
                    <a:pt x="32" y="125"/>
                    <a:pt x="32" y="125"/>
                    <a:pt x="32" y="125"/>
                  </a:cubicBezTo>
                  <a:cubicBezTo>
                    <a:pt x="33" y="125"/>
                    <a:pt x="33" y="125"/>
                    <a:pt x="33" y="125"/>
                  </a:cubicBezTo>
                  <a:cubicBezTo>
                    <a:pt x="35" y="126"/>
                    <a:pt x="35" y="126"/>
                    <a:pt x="35" y="126"/>
                  </a:cubicBezTo>
                  <a:cubicBezTo>
                    <a:pt x="33" y="126"/>
                    <a:pt x="33" y="126"/>
                    <a:pt x="33" y="126"/>
                  </a:cubicBezTo>
                  <a:cubicBezTo>
                    <a:pt x="32" y="126"/>
                    <a:pt x="32" y="126"/>
                    <a:pt x="32" y="126"/>
                  </a:cubicBezTo>
                  <a:cubicBezTo>
                    <a:pt x="34" y="131"/>
                    <a:pt x="34" y="131"/>
                    <a:pt x="34" y="131"/>
                  </a:cubicBezTo>
                  <a:cubicBezTo>
                    <a:pt x="36" y="130"/>
                    <a:pt x="36" y="130"/>
                    <a:pt x="36" y="130"/>
                  </a:cubicBezTo>
                  <a:cubicBezTo>
                    <a:pt x="35" y="131"/>
                    <a:pt x="35" y="131"/>
                    <a:pt x="35" y="131"/>
                  </a:cubicBezTo>
                  <a:cubicBezTo>
                    <a:pt x="39" y="131"/>
                    <a:pt x="39" y="131"/>
                    <a:pt x="39" y="131"/>
                  </a:cubicBezTo>
                  <a:cubicBezTo>
                    <a:pt x="39" y="133"/>
                    <a:pt x="39" y="133"/>
                    <a:pt x="39" y="133"/>
                  </a:cubicBezTo>
                  <a:cubicBezTo>
                    <a:pt x="39" y="133"/>
                    <a:pt x="39" y="133"/>
                    <a:pt x="39" y="133"/>
                  </a:cubicBezTo>
                  <a:cubicBezTo>
                    <a:pt x="41" y="131"/>
                    <a:pt x="41" y="131"/>
                    <a:pt x="41" y="131"/>
                  </a:cubicBezTo>
                  <a:cubicBezTo>
                    <a:pt x="41" y="131"/>
                    <a:pt x="41" y="131"/>
                    <a:pt x="41" y="131"/>
                  </a:cubicBezTo>
                  <a:cubicBezTo>
                    <a:pt x="44" y="131"/>
                    <a:pt x="44" y="131"/>
                    <a:pt x="44" y="131"/>
                  </a:cubicBezTo>
                  <a:cubicBezTo>
                    <a:pt x="42" y="132"/>
                    <a:pt x="42" y="132"/>
                    <a:pt x="42" y="132"/>
                  </a:cubicBezTo>
                  <a:cubicBezTo>
                    <a:pt x="41" y="133"/>
                    <a:pt x="40" y="134"/>
                    <a:pt x="40" y="136"/>
                  </a:cubicBezTo>
                  <a:close/>
                  <a:moveTo>
                    <a:pt x="52" y="182"/>
                  </a:moveTo>
                  <a:cubicBezTo>
                    <a:pt x="51" y="183"/>
                    <a:pt x="51" y="183"/>
                    <a:pt x="51" y="183"/>
                  </a:cubicBezTo>
                  <a:cubicBezTo>
                    <a:pt x="51" y="185"/>
                    <a:pt x="51" y="185"/>
                    <a:pt x="51" y="185"/>
                  </a:cubicBezTo>
                  <a:cubicBezTo>
                    <a:pt x="52" y="187"/>
                    <a:pt x="52" y="187"/>
                    <a:pt x="52" y="187"/>
                  </a:cubicBezTo>
                  <a:cubicBezTo>
                    <a:pt x="51" y="189"/>
                    <a:pt x="51" y="189"/>
                    <a:pt x="51" y="189"/>
                  </a:cubicBezTo>
                  <a:cubicBezTo>
                    <a:pt x="53" y="190"/>
                    <a:pt x="53" y="190"/>
                    <a:pt x="53" y="190"/>
                  </a:cubicBezTo>
                  <a:cubicBezTo>
                    <a:pt x="56" y="190"/>
                    <a:pt x="56" y="190"/>
                    <a:pt x="56" y="190"/>
                  </a:cubicBezTo>
                  <a:cubicBezTo>
                    <a:pt x="57" y="190"/>
                    <a:pt x="57" y="190"/>
                    <a:pt x="57" y="190"/>
                  </a:cubicBezTo>
                  <a:cubicBezTo>
                    <a:pt x="56" y="188"/>
                    <a:pt x="56" y="188"/>
                    <a:pt x="56" y="188"/>
                  </a:cubicBezTo>
                  <a:cubicBezTo>
                    <a:pt x="57" y="186"/>
                    <a:pt x="57" y="186"/>
                    <a:pt x="57" y="186"/>
                  </a:cubicBezTo>
                  <a:cubicBezTo>
                    <a:pt x="55" y="182"/>
                    <a:pt x="55" y="182"/>
                    <a:pt x="55" y="182"/>
                  </a:cubicBezTo>
                  <a:cubicBezTo>
                    <a:pt x="53" y="181"/>
                    <a:pt x="53" y="181"/>
                    <a:pt x="53" y="181"/>
                  </a:cubicBezTo>
                  <a:lnTo>
                    <a:pt x="52" y="182"/>
                  </a:lnTo>
                  <a:close/>
                  <a:moveTo>
                    <a:pt x="38" y="179"/>
                  </a:moveTo>
                  <a:cubicBezTo>
                    <a:pt x="37" y="178"/>
                    <a:pt x="37" y="178"/>
                    <a:pt x="37" y="178"/>
                  </a:cubicBezTo>
                  <a:cubicBezTo>
                    <a:pt x="37" y="176"/>
                    <a:pt x="37" y="175"/>
                    <a:pt x="37" y="173"/>
                  </a:cubicBezTo>
                  <a:cubicBezTo>
                    <a:pt x="36" y="173"/>
                    <a:pt x="36" y="173"/>
                    <a:pt x="36" y="173"/>
                  </a:cubicBezTo>
                  <a:cubicBezTo>
                    <a:pt x="32" y="176"/>
                    <a:pt x="32" y="176"/>
                    <a:pt x="32" y="176"/>
                  </a:cubicBezTo>
                  <a:cubicBezTo>
                    <a:pt x="32" y="174"/>
                    <a:pt x="32" y="174"/>
                    <a:pt x="32" y="174"/>
                  </a:cubicBezTo>
                  <a:cubicBezTo>
                    <a:pt x="30" y="176"/>
                    <a:pt x="30" y="176"/>
                    <a:pt x="30" y="176"/>
                  </a:cubicBezTo>
                  <a:cubicBezTo>
                    <a:pt x="29" y="178"/>
                    <a:pt x="29" y="178"/>
                    <a:pt x="29" y="178"/>
                  </a:cubicBezTo>
                  <a:cubicBezTo>
                    <a:pt x="30" y="178"/>
                    <a:pt x="30" y="178"/>
                    <a:pt x="30" y="178"/>
                  </a:cubicBezTo>
                  <a:cubicBezTo>
                    <a:pt x="29" y="179"/>
                    <a:pt x="29" y="179"/>
                    <a:pt x="29" y="179"/>
                  </a:cubicBezTo>
                  <a:cubicBezTo>
                    <a:pt x="28" y="181"/>
                    <a:pt x="28" y="181"/>
                    <a:pt x="28" y="181"/>
                  </a:cubicBezTo>
                  <a:cubicBezTo>
                    <a:pt x="29" y="181"/>
                    <a:pt x="29" y="181"/>
                    <a:pt x="29" y="181"/>
                  </a:cubicBezTo>
                  <a:cubicBezTo>
                    <a:pt x="30" y="181"/>
                    <a:pt x="31" y="180"/>
                    <a:pt x="32" y="178"/>
                  </a:cubicBezTo>
                  <a:cubicBezTo>
                    <a:pt x="34" y="178"/>
                    <a:pt x="34" y="178"/>
                    <a:pt x="34" y="178"/>
                  </a:cubicBezTo>
                  <a:cubicBezTo>
                    <a:pt x="32" y="180"/>
                    <a:pt x="32" y="180"/>
                    <a:pt x="32" y="180"/>
                  </a:cubicBezTo>
                  <a:cubicBezTo>
                    <a:pt x="34" y="182"/>
                    <a:pt x="34" y="182"/>
                    <a:pt x="34" y="182"/>
                  </a:cubicBezTo>
                  <a:cubicBezTo>
                    <a:pt x="32" y="183"/>
                    <a:pt x="32" y="183"/>
                    <a:pt x="32" y="183"/>
                  </a:cubicBezTo>
                  <a:cubicBezTo>
                    <a:pt x="32" y="185"/>
                    <a:pt x="32" y="185"/>
                    <a:pt x="32" y="185"/>
                  </a:cubicBezTo>
                  <a:cubicBezTo>
                    <a:pt x="33" y="185"/>
                    <a:pt x="33" y="185"/>
                    <a:pt x="33" y="185"/>
                  </a:cubicBezTo>
                  <a:cubicBezTo>
                    <a:pt x="34" y="183"/>
                    <a:pt x="34" y="183"/>
                    <a:pt x="34" y="183"/>
                  </a:cubicBezTo>
                  <a:cubicBezTo>
                    <a:pt x="36" y="183"/>
                    <a:pt x="36" y="183"/>
                    <a:pt x="36" y="183"/>
                  </a:cubicBezTo>
                  <a:cubicBezTo>
                    <a:pt x="38" y="182"/>
                    <a:pt x="38" y="182"/>
                    <a:pt x="38" y="182"/>
                  </a:cubicBezTo>
                  <a:lnTo>
                    <a:pt x="38" y="179"/>
                  </a:lnTo>
                  <a:close/>
                  <a:moveTo>
                    <a:pt x="38" y="177"/>
                  </a:moveTo>
                  <a:cubicBezTo>
                    <a:pt x="40" y="178"/>
                    <a:pt x="40" y="178"/>
                    <a:pt x="40" y="178"/>
                  </a:cubicBezTo>
                  <a:cubicBezTo>
                    <a:pt x="40" y="176"/>
                    <a:pt x="40" y="176"/>
                    <a:pt x="40" y="176"/>
                  </a:cubicBezTo>
                  <a:cubicBezTo>
                    <a:pt x="41" y="175"/>
                    <a:pt x="41" y="175"/>
                    <a:pt x="41" y="175"/>
                  </a:cubicBezTo>
                  <a:cubicBezTo>
                    <a:pt x="42" y="172"/>
                    <a:pt x="44" y="170"/>
                    <a:pt x="45" y="167"/>
                  </a:cubicBezTo>
                  <a:cubicBezTo>
                    <a:pt x="45" y="166"/>
                    <a:pt x="45" y="166"/>
                    <a:pt x="45" y="166"/>
                  </a:cubicBezTo>
                  <a:cubicBezTo>
                    <a:pt x="44" y="166"/>
                    <a:pt x="44" y="166"/>
                    <a:pt x="44" y="166"/>
                  </a:cubicBezTo>
                  <a:cubicBezTo>
                    <a:pt x="43" y="167"/>
                    <a:pt x="42" y="168"/>
                    <a:pt x="41" y="169"/>
                  </a:cubicBezTo>
                  <a:cubicBezTo>
                    <a:pt x="39" y="171"/>
                    <a:pt x="39" y="171"/>
                    <a:pt x="39" y="171"/>
                  </a:cubicBezTo>
                  <a:cubicBezTo>
                    <a:pt x="39" y="172"/>
                    <a:pt x="39" y="172"/>
                    <a:pt x="39" y="172"/>
                  </a:cubicBezTo>
                  <a:cubicBezTo>
                    <a:pt x="41" y="172"/>
                    <a:pt x="41" y="172"/>
                    <a:pt x="41" y="172"/>
                  </a:cubicBezTo>
                  <a:cubicBezTo>
                    <a:pt x="40" y="172"/>
                    <a:pt x="39" y="173"/>
                    <a:pt x="37" y="174"/>
                  </a:cubicBezTo>
                  <a:cubicBezTo>
                    <a:pt x="37" y="175"/>
                    <a:pt x="37" y="176"/>
                    <a:pt x="38" y="177"/>
                  </a:cubicBezTo>
                  <a:close/>
                  <a:moveTo>
                    <a:pt x="43" y="153"/>
                  </a:moveTo>
                  <a:cubicBezTo>
                    <a:pt x="41" y="153"/>
                    <a:pt x="41" y="153"/>
                    <a:pt x="41" y="153"/>
                  </a:cubicBezTo>
                  <a:cubicBezTo>
                    <a:pt x="39" y="150"/>
                    <a:pt x="39" y="150"/>
                    <a:pt x="39" y="150"/>
                  </a:cubicBezTo>
                  <a:cubicBezTo>
                    <a:pt x="38" y="149"/>
                    <a:pt x="38" y="149"/>
                    <a:pt x="38" y="149"/>
                  </a:cubicBezTo>
                  <a:cubicBezTo>
                    <a:pt x="36" y="149"/>
                    <a:pt x="36" y="149"/>
                    <a:pt x="36" y="149"/>
                  </a:cubicBezTo>
                  <a:cubicBezTo>
                    <a:pt x="36" y="150"/>
                    <a:pt x="36" y="150"/>
                    <a:pt x="36" y="150"/>
                  </a:cubicBezTo>
                  <a:cubicBezTo>
                    <a:pt x="34" y="150"/>
                    <a:pt x="34" y="150"/>
                    <a:pt x="34" y="150"/>
                  </a:cubicBezTo>
                  <a:cubicBezTo>
                    <a:pt x="34" y="151"/>
                    <a:pt x="34" y="151"/>
                    <a:pt x="34" y="151"/>
                  </a:cubicBezTo>
                  <a:cubicBezTo>
                    <a:pt x="33" y="152"/>
                    <a:pt x="33" y="152"/>
                    <a:pt x="33" y="152"/>
                  </a:cubicBezTo>
                  <a:cubicBezTo>
                    <a:pt x="34" y="153"/>
                    <a:pt x="34" y="153"/>
                    <a:pt x="34" y="153"/>
                  </a:cubicBezTo>
                  <a:cubicBezTo>
                    <a:pt x="36" y="153"/>
                    <a:pt x="36" y="153"/>
                    <a:pt x="36" y="153"/>
                  </a:cubicBezTo>
                  <a:cubicBezTo>
                    <a:pt x="37" y="155"/>
                    <a:pt x="37" y="155"/>
                    <a:pt x="37" y="155"/>
                  </a:cubicBezTo>
                  <a:cubicBezTo>
                    <a:pt x="40" y="154"/>
                    <a:pt x="40" y="154"/>
                    <a:pt x="40" y="154"/>
                  </a:cubicBezTo>
                  <a:cubicBezTo>
                    <a:pt x="39" y="155"/>
                    <a:pt x="39" y="155"/>
                    <a:pt x="39" y="155"/>
                  </a:cubicBezTo>
                  <a:cubicBezTo>
                    <a:pt x="37" y="156"/>
                    <a:pt x="37" y="156"/>
                    <a:pt x="37" y="156"/>
                  </a:cubicBezTo>
                  <a:cubicBezTo>
                    <a:pt x="36" y="158"/>
                    <a:pt x="36" y="158"/>
                    <a:pt x="36" y="158"/>
                  </a:cubicBezTo>
                  <a:cubicBezTo>
                    <a:pt x="36" y="159"/>
                    <a:pt x="36" y="159"/>
                    <a:pt x="36" y="159"/>
                  </a:cubicBezTo>
                  <a:cubicBezTo>
                    <a:pt x="39" y="158"/>
                    <a:pt x="39" y="158"/>
                    <a:pt x="39" y="158"/>
                  </a:cubicBezTo>
                  <a:cubicBezTo>
                    <a:pt x="38" y="159"/>
                    <a:pt x="36" y="160"/>
                    <a:pt x="35" y="160"/>
                  </a:cubicBezTo>
                  <a:cubicBezTo>
                    <a:pt x="34" y="159"/>
                    <a:pt x="34" y="159"/>
                    <a:pt x="34" y="159"/>
                  </a:cubicBezTo>
                  <a:cubicBezTo>
                    <a:pt x="32" y="160"/>
                    <a:pt x="32" y="160"/>
                    <a:pt x="32" y="160"/>
                  </a:cubicBezTo>
                  <a:cubicBezTo>
                    <a:pt x="33" y="161"/>
                    <a:pt x="33" y="161"/>
                    <a:pt x="33" y="161"/>
                  </a:cubicBezTo>
                  <a:cubicBezTo>
                    <a:pt x="34" y="162"/>
                    <a:pt x="34" y="162"/>
                    <a:pt x="34" y="162"/>
                  </a:cubicBezTo>
                  <a:cubicBezTo>
                    <a:pt x="35" y="161"/>
                    <a:pt x="35" y="161"/>
                    <a:pt x="35" y="161"/>
                  </a:cubicBezTo>
                  <a:cubicBezTo>
                    <a:pt x="37" y="161"/>
                    <a:pt x="37" y="161"/>
                    <a:pt x="37" y="161"/>
                  </a:cubicBezTo>
                  <a:cubicBezTo>
                    <a:pt x="41" y="160"/>
                    <a:pt x="41" y="160"/>
                    <a:pt x="41" y="160"/>
                  </a:cubicBezTo>
                  <a:cubicBezTo>
                    <a:pt x="43" y="160"/>
                    <a:pt x="43" y="160"/>
                    <a:pt x="43" y="160"/>
                  </a:cubicBezTo>
                  <a:cubicBezTo>
                    <a:pt x="46" y="158"/>
                    <a:pt x="46" y="158"/>
                    <a:pt x="46" y="158"/>
                  </a:cubicBezTo>
                  <a:cubicBezTo>
                    <a:pt x="44" y="158"/>
                    <a:pt x="44" y="158"/>
                    <a:pt x="44" y="158"/>
                  </a:cubicBezTo>
                  <a:cubicBezTo>
                    <a:pt x="45" y="158"/>
                    <a:pt x="45" y="158"/>
                    <a:pt x="45" y="158"/>
                  </a:cubicBezTo>
                  <a:cubicBezTo>
                    <a:pt x="46" y="158"/>
                    <a:pt x="46" y="158"/>
                    <a:pt x="46" y="158"/>
                  </a:cubicBezTo>
                  <a:cubicBezTo>
                    <a:pt x="47" y="157"/>
                    <a:pt x="47" y="157"/>
                    <a:pt x="47" y="157"/>
                  </a:cubicBezTo>
                  <a:cubicBezTo>
                    <a:pt x="45" y="155"/>
                    <a:pt x="45" y="155"/>
                    <a:pt x="45" y="155"/>
                  </a:cubicBezTo>
                  <a:lnTo>
                    <a:pt x="43" y="153"/>
                  </a:lnTo>
                  <a:close/>
                  <a:moveTo>
                    <a:pt x="128" y="22"/>
                  </a:moveTo>
                  <a:cubicBezTo>
                    <a:pt x="130" y="21"/>
                    <a:pt x="130" y="21"/>
                    <a:pt x="130" y="21"/>
                  </a:cubicBezTo>
                  <a:cubicBezTo>
                    <a:pt x="131" y="21"/>
                    <a:pt x="131" y="21"/>
                    <a:pt x="131" y="21"/>
                  </a:cubicBezTo>
                  <a:cubicBezTo>
                    <a:pt x="130" y="22"/>
                    <a:pt x="130" y="22"/>
                    <a:pt x="130" y="22"/>
                  </a:cubicBezTo>
                  <a:cubicBezTo>
                    <a:pt x="131" y="24"/>
                    <a:pt x="131" y="24"/>
                    <a:pt x="131" y="24"/>
                  </a:cubicBezTo>
                  <a:cubicBezTo>
                    <a:pt x="132" y="22"/>
                    <a:pt x="132" y="22"/>
                    <a:pt x="132" y="22"/>
                  </a:cubicBezTo>
                  <a:cubicBezTo>
                    <a:pt x="133" y="22"/>
                    <a:pt x="133" y="22"/>
                    <a:pt x="133" y="22"/>
                  </a:cubicBezTo>
                  <a:cubicBezTo>
                    <a:pt x="134" y="20"/>
                    <a:pt x="134" y="20"/>
                    <a:pt x="134" y="20"/>
                  </a:cubicBezTo>
                  <a:cubicBezTo>
                    <a:pt x="133" y="23"/>
                    <a:pt x="133" y="23"/>
                    <a:pt x="133" y="23"/>
                  </a:cubicBezTo>
                  <a:cubicBezTo>
                    <a:pt x="134" y="25"/>
                    <a:pt x="134" y="25"/>
                    <a:pt x="134" y="25"/>
                  </a:cubicBezTo>
                  <a:cubicBezTo>
                    <a:pt x="134" y="26"/>
                    <a:pt x="134" y="28"/>
                    <a:pt x="133" y="30"/>
                  </a:cubicBezTo>
                  <a:cubicBezTo>
                    <a:pt x="133" y="30"/>
                    <a:pt x="133" y="30"/>
                    <a:pt x="133" y="30"/>
                  </a:cubicBezTo>
                  <a:cubicBezTo>
                    <a:pt x="132" y="32"/>
                    <a:pt x="132" y="32"/>
                    <a:pt x="132" y="32"/>
                  </a:cubicBezTo>
                  <a:cubicBezTo>
                    <a:pt x="134" y="33"/>
                    <a:pt x="134" y="33"/>
                    <a:pt x="134" y="33"/>
                  </a:cubicBezTo>
                  <a:cubicBezTo>
                    <a:pt x="135" y="29"/>
                    <a:pt x="135" y="29"/>
                    <a:pt x="135" y="29"/>
                  </a:cubicBezTo>
                  <a:cubicBezTo>
                    <a:pt x="136" y="29"/>
                    <a:pt x="136" y="29"/>
                    <a:pt x="136" y="29"/>
                  </a:cubicBezTo>
                  <a:cubicBezTo>
                    <a:pt x="135" y="27"/>
                    <a:pt x="135" y="27"/>
                    <a:pt x="135" y="27"/>
                  </a:cubicBezTo>
                  <a:cubicBezTo>
                    <a:pt x="136" y="27"/>
                    <a:pt x="136" y="27"/>
                    <a:pt x="136" y="27"/>
                  </a:cubicBezTo>
                  <a:cubicBezTo>
                    <a:pt x="135" y="25"/>
                    <a:pt x="135" y="25"/>
                    <a:pt x="135" y="25"/>
                  </a:cubicBezTo>
                  <a:cubicBezTo>
                    <a:pt x="136" y="24"/>
                    <a:pt x="136" y="24"/>
                    <a:pt x="136" y="24"/>
                  </a:cubicBezTo>
                  <a:cubicBezTo>
                    <a:pt x="136" y="22"/>
                    <a:pt x="136" y="22"/>
                    <a:pt x="136" y="22"/>
                  </a:cubicBezTo>
                  <a:cubicBezTo>
                    <a:pt x="135" y="22"/>
                    <a:pt x="135" y="22"/>
                    <a:pt x="135" y="22"/>
                  </a:cubicBezTo>
                  <a:cubicBezTo>
                    <a:pt x="136" y="20"/>
                    <a:pt x="136" y="20"/>
                    <a:pt x="136" y="20"/>
                  </a:cubicBezTo>
                  <a:cubicBezTo>
                    <a:pt x="137" y="19"/>
                    <a:pt x="137" y="19"/>
                    <a:pt x="137" y="19"/>
                  </a:cubicBezTo>
                  <a:cubicBezTo>
                    <a:pt x="136" y="19"/>
                    <a:pt x="136" y="19"/>
                    <a:pt x="136" y="19"/>
                  </a:cubicBezTo>
                  <a:cubicBezTo>
                    <a:pt x="137" y="18"/>
                    <a:pt x="137" y="18"/>
                    <a:pt x="137" y="18"/>
                  </a:cubicBezTo>
                  <a:cubicBezTo>
                    <a:pt x="136" y="17"/>
                    <a:pt x="136" y="17"/>
                    <a:pt x="136" y="17"/>
                  </a:cubicBezTo>
                  <a:cubicBezTo>
                    <a:pt x="137" y="17"/>
                    <a:pt x="137" y="17"/>
                    <a:pt x="137" y="17"/>
                  </a:cubicBezTo>
                  <a:cubicBezTo>
                    <a:pt x="137" y="15"/>
                    <a:pt x="137" y="15"/>
                    <a:pt x="137" y="15"/>
                  </a:cubicBezTo>
                  <a:cubicBezTo>
                    <a:pt x="137" y="15"/>
                    <a:pt x="137" y="15"/>
                    <a:pt x="137" y="15"/>
                  </a:cubicBezTo>
                  <a:cubicBezTo>
                    <a:pt x="138" y="14"/>
                    <a:pt x="138" y="14"/>
                    <a:pt x="138" y="14"/>
                  </a:cubicBezTo>
                  <a:cubicBezTo>
                    <a:pt x="137" y="14"/>
                    <a:pt x="137" y="14"/>
                    <a:pt x="137" y="14"/>
                  </a:cubicBezTo>
                  <a:cubicBezTo>
                    <a:pt x="136" y="16"/>
                    <a:pt x="136" y="16"/>
                    <a:pt x="136" y="16"/>
                  </a:cubicBezTo>
                  <a:cubicBezTo>
                    <a:pt x="136" y="14"/>
                    <a:pt x="136" y="14"/>
                    <a:pt x="136" y="14"/>
                  </a:cubicBezTo>
                  <a:cubicBezTo>
                    <a:pt x="135" y="12"/>
                    <a:pt x="135" y="12"/>
                    <a:pt x="135" y="12"/>
                  </a:cubicBezTo>
                  <a:cubicBezTo>
                    <a:pt x="134" y="13"/>
                    <a:pt x="134" y="13"/>
                    <a:pt x="134" y="13"/>
                  </a:cubicBezTo>
                  <a:cubicBezTo>
                    <a:pt x="134" y="14"/>
                    <a:pt x="134" y="14"/>
                    <a:pt x="134" y="14"/>
                  </a:cubicBezTo>
                  <a:cubicBezTo>
                    <a:pt x="133" y="14"/>
                    <a:pt x="133" y="14"/>
                    <a:pt x="133" y="14"/>
                  </a:cubicBezTo>
                  <a:cubicBezTo>
                    <a:pt x="132" y="15"/>
                    <a:pt x="132" y="15"/>
                    <a:pt x="132" y="15"/>
                  </a:cubicBezTo>
                  <a:cubicBezTo>
                    <a:pt x="133" y="12"/>
                    <a:pt x="133" y="12"/>
                    <a:pt x="133" y="12"/>
                  </a:cubicBezTo>
                  <a:cubicBezTo>
                    <a:pt x="133" y="12"/>
                    <a:pt x="133" y="12"/>
                    <a:pt x="133" y="12"/>
                  </a:cubicBezTo>
                  <a:cubicBezTo>
                    <a:pt x="132" y="11"/>
                    <a:pt x="133" y="10"/>
                    <a:pt x="133" y="9"/>
                  </a:cubicBezTo>
                  <a:cubicBezTo>
                    <a:pt x="133" y="7"/>
                    <a:pt x="133" y="7"/>
                    <a:pt x="133" y="7"/>
                  </a:cubicBezTo>
                  <a:cubicBezTo>
                    <a:pt x="133" y="8"/>
                    <a:pt x="133" y="8"/>
                    <a:pt x="133" y="8"/>
                  </a:cubicBezTo>
                  <a:cubicBezTo>
                    <a:pt x="131" y="8"/>
                    <a:pt x="131" y="8"/>
                    <a:pt x="131" y="8"/>
                  </a:cubicBezTo>
                  <a:cubicBezTo>
                    <a:pt x="131" y="9"/>
                    <a:pt x="131" y="9"/>
                    <a:pt x="131" y="9"/>
                  </a:cubicBezTo>
                  <a:cubicBezTo>
                    <a:pt x="130" y="11"/>
                    <a:pt x="130" y="11"/>
                    <a:pt x="130" y="11"/>
                  </a:cubicBezTo>
                  <a:cubicBezTo>
                    <a:pt x="129" y="10"/>
                    <a:pt x="129" y="10"/>
                    <a:pt x="129" y="10"/>
                  </a:cubicBezTo>
                  <a:cubicBezTo>
                    <a:pt x="128" y="13"/>
                    <a:pt x="128" y="13"/>
                    <a:pt x="128" y="13"/>
                  </a:cubicBezTo>
                  <a:cubicBezTo>
                    <a:pt x="131" y="12"/>
                    <a:pt x="131" y="12"/>
                    <a:pt x="131" y="12"/>
                  </a:cubicBezTo>
                  <a:cubicBezTo>
                    <a:pt x="131" y="14"/>
                    <a:pt x="131" y="14"/>
                    <a:pt x="131" y="14"/>
                  </a:cubicBezTo>
                  <a:cubicBezTo>
                    <a:pt x="132" y="15"/>
                    <a:pt x="132" y="15"/>
                    <a:pt x="132" y="15"/>
                  </a:cubicBezTo>
                  <a:cubicBezTo>
                    <a:pt x="132" y="16"/>
                    <a:pt x="132" y="16"/>
                    <a:pt x="132" y="16"/>
                  </a:cubicBezTo>
                  <a:cubicBezTo>
                    <a:pt x="134" y="17"/>
                    <a:pt x="134" y="17"/>
                    <a:pt x="134" y="17"/>
                  </a:cubicBezTo>
                  <a:cubicBezTo>
                    <a:pt x="133" y="17"/>
                    <a:pt x="133" y="17"/>
                    <a:pt x="133" y="17"/>
                  </a:cubicBezTo>
                  <a:cubicBezTo>
                    <a:pt x="132" y="18"/>
                    <a:pt x="132" y="18"/>
                    <a:pt x="132" y="18"/>
                  </a:cubicBezTo>
                  <a:cubicBezTo>
                    <a:pt x="131" y="18"/>
                    <a:pt x="131" y="18"/>
                    <a:pt x="131" y="18"/>
                  </a:cubicBezTo>
                  <a:cubicBezTo>
                    <a:pt x="131" y="19"/>
                    <a:pt x="131" y="19"/>
                    <a:pt x="131" y="19"/>
                  </a:cubicBezTo>
                  <a:cubicBezTo>
                    <a:pt x="130" y="18"/>
                    <a:pt x="130" y="18"/>
                    <a:pt x="130" y="18"/>
                  </a:cubicBezTo>
                  <a:cubicBezTo>
                    <a:pt x="127" y="19"/>
                    <a:pt x="127" y="19"/>
                    <a:pt x="127" y="19"/>
                  </a:cubicBezTo>
                  <a:cubicBezTo>
                    <a:pt x="127" y="19"/>
                    <a:pt x="127" y="19"/>
                    <a:pt x="127" y="19"/>
                  </a:cubicBezTo>
                  <a:cubicBezTo>
                    <a:pt x="127" y="21"/>
                    <a:pt x="127" y="21"/>
                    <a:pt x="127" y="21"/>
                  </a:cubicBezTo>
                  <a:lnTo>
                    <a:pt x="128" y="22"/>
                  </a:lnTo>
                  <a:close/>
                  <a:moveTo>
                    <a:pt x="138" y="12"/>
                  </a:moveTo>
                  <a:cubicBezTo>
                    <a:pt x="138" y="10"/>
                    <a:pt x="138" y="10"/>
                    <a:pt x="138" y="10"/>
                  </a:cubicBezTo>
                  <a:cubicBezTo>
                    <a:pt x="138" y="9"/>
                    <a:pt x="138" y="9"/>
                    <a:pt x="138" y="9"/>
                  </a:cubicBezTo>
                  <a:cubicBezTo>
                    <a:pt x="137" y="8"/>
                    <a:pt x="137" y="8"/>
                    <a:pt x="137" y="8"/>
                  </a:cubicBezTo>
                  <a:cubicBezTo>
                    <a:pt x="138" y="8"/>
                    <a:pt x="138" y="8"/>
                    <a:pt x="138" y="8"/>
                  </a:cubicBezTo>
                  <a:cubicBezTo>
                    <a:pt x="137" y="6"/>
                    <a:pt x="137" y="6"/>
                    <a:pt x="137" y="6"/>
                  </a:cubicBezTo>
                  <a:cubicBezTo>
                    <a:pt x="138" y="7"/>
                    <a:pt x="138" y="7"/>
                    <a:pt x="138" y="7"/>
                  </a:cubicBezTo>
                  <a:cubicBezTo>
                    <a:pt x="138" y="4"/>
                    <a:pt x="138" y="4"/>
                    <a:pt x="138" y="4"/>
                  </a:cubicBezTo>
                  <a:cubicBezTo>
                    <a:pt x="137" y="4"/>
                    <a:pt x="137" y="4"/>
                    <a:pt x="137" y="4"/>
                  </a:cubicBezTo>
                  <a:cubicBezTo>
                    <a:pt x="136" y="5"/>
                    <a:pt x="136" y="5"/>
                    <a:pt x="136" y="5"/>
                  </a:cubicBezTo>
                  <a:cubicBezTo>
                    <a:pt x="136" y="6"/>
                    <a:pt x="136" y="7"/>
                    <a:pt x="137" y="8"/>
                  </a:cubicBezTo>
                  <a:cubicBezTo>
                    <a:pt x="135" y="7"/>
                    <a:pt x="135" y="7"/>
                    <a:pt x="135" y="7"/>
                  </a:cubicBezTo>
                  <a:cubicBezTo>
                    <a:pt x="135" y="8"/>
                    <a:pt x="135" y="10"/>
                    <a:pt x="136" y="12"/>
                  </a:cubicBezTo>
                  <a:lnTo>
                    <a:pt x="138" y="12"/>
                  </a:lnTo>
                  <a:close/>
                  <a:moveTo>
                    <a:pt x="18" y="126"/>
                  </a:moveTo>
                  <a:cubicBezTo>
                    <a:pt x="17" y="125"/>
                    <a:pt x="17" y="125"/>
                    <a:pt x="17" y="125"/>
                  </a:cubicBezTo>
                  <a:cubicBezTo>
                    <a:pt x="15" y="124"/>
                    <a:pt x="15" y="124"/>
                    <a:pt x="15" y="124"/>
                  </a:cubicBezTo>
                  <a:cubicBezTo>
                    <a:pt x="15" y="123"/>
                    <a:pt x="15" y="123"/>
                    <a:pt x="15" y="123"/>
                  </a:cubicBezTo>
                  <a:cubicBezTo>
                    <a:pt x="17" y="125"/>
                    <a:pt x="17" y="125"/>
                    <a:pt x="17" y="125"/>
                  </a:cubicBezTo>
                  <a:cubicBezTo>
                    <a:pt x="17" y="123"/>
                    <a:pt x="17" y="123"/>
                    <a:pt x="17" y="123"/>
                  </a:cubicBezTo>
                  <a:cubicBezTo>
                    <a:pt x="15" y="122"/>
                    <a:pt x="15" y="122"/>
                    <a:pt x="15" y="122"/>
                  </a:cubicBezTo>
                  <a:cubicBezTo>
                    <a:pt x="14" y="123"/>
                    <a:pt x="14" y="123"/>
                    <a:pt x="14" y="123"/>
                  </a:cubicBezTo>
                  <a:cubicBezTo>
                    <a:pt x="14" y="125"/>
                    <a:pt x="14" y="125"/>
                    <a:pt x="14" y="125"/>
                  </a:cubicBezTo>
                  <a:cubicBezTo>
                    <a:pt x="13" y="128"/>
                    <a:pt x="13" y="128"/>
                    <a:pt x="13" y="128"/>
                  </a:cubicBezTo>
                  <a:cubicBezTo>
                    <a:pt x="14" y="128"/>
                    <a:pt x="14" y="128"/>
                    <a:pt x="14" y="128"/>
                  </a:cubicBezTo>
                  <a:cubicBezTo>
                    <a:pt x="14" y="131"/>
                    <a:pt x="14" y="131"/>
                    <a:pt x="14" y="131"/>
                  </a:cubicBezTo>
                  <a:cubicBezTo>
                    <a:pt x="15" y="132"/>
                    <a:pt x="15" y="132"/>
                    <a:pt x="15" y="132"/>
                  </a:cubicBezTo>
                  <a:cubicBezTo>
                    <a:pt x="17" y="133"/>
                    <a:pt x="17" y="133"/>
                    <a:pt x="17" y="133"/>
                  </a:cubicBezTo>
                  <a:cubicBezTo>
                    <a:pt x="17" y="132"/>
                    <a:pt x="17" y="132"/>
                    <a:pt x="17" y="132"/>
                  </a:cubicBezTo>
                  <a:cubicBezTo>
                    <a:pt x="16" y="131"/>
                    <a:pt x="16" y="131"/>
                    <a:pt x="16" y="131"/>
                  </a:cubicBezTo>
                  <a:cubicBezTo>
                    <a:pt x="17" y="129"/>
                    <a:pt x="17" y="129"/>
                    <a:pt x="17" y="129"/>
                  </a:cubicBezTo>
                  <a:cubicBezTo>
                    <a:pt x="15" y="128"/>
                    <a:pt x="15" y="128"/>
                    <a:pt x="15" y="128"/>
                  </a:cubicBezTo>
                  <a:cubicBezTo>
                    <a:pt x="17" y="128"/>
                    <a:pt x="17" y="128"/>
                    <a:pt x="17" y="128"/>
                  </a:cubicBezTo>
                  <a:lnTo>
                    <a:pt x="18" y="126"/>
                  </a:lnTo>
                  <a:close/>
                  <a:moveTo>
                    <a:pt x="16" y="118"/>
                  </a:moveTo>
                  <a:cubicBezTo>
                    <a:pt x="18" y="117"/>
                    <a:pt x="18" y="117"/>
                    <a:pt x="18" y="117"/>
                  </a:cubicBezTo>
                  <a:cubicBezTo>
                    <a:pt x="18" y="117"/>
                    <a:pt x="18" y="117"/>
                    <a:pt x="18" y="117"/>
                  </a:cubicBezTo>
                  <a:cubicBezTo>
                    <a:pt x="20" y="117"/>
                    <a:pt x="20" y="117"/>
                    <a:pt x="20" y="117"/>
                  </a:cubicBezTo>
                  <a:cubicBezTo>
                    <a:pt x="19" y="114"/>
                    <a:pt x="19" y="114"/>
                    <a:pt x="19" y="114"/>
                  </a:cubicBezTo>
                  <a:cubicBezTo>
                    <a:pt x="19" y="114"/>
                    <a:pt x="19" y="114"/>
                    <a:pt x="19" y="114"/>
                  </a:cubicBezTo>
                  <a:cubicBezTo>
                    <a:pt x="21" y="116"/>
                    <a:pt x="21" y="116"/>
                    <a:pt x="21" y="116"/>
                  </a:cubicBezTo>
                  <a:cubicBezTo>
                    <a:pt x="21" y="115"/>
                    <a:pt x="21" y="115"/>
                    <a:pt x="21" y="115"/>
                  </a:cubicBezTo>
                  <a:cubicBezTo>
                    <a:pt x="21" y="114"/>
                    <a:pt x="21" y="114"/>
                    <a:pt x="21" y="114"/>
                  </a:cubicBezTo>
                  <a:cubicBezTo>
                    <a:pt x="19" y="114"/>
                    <a:pt x="19" y="114"/>
                    <a:pt x="19" y="114"/>
                  </a:cubicBezTo>
                  <a:cubicBezTo>
                    <a:pt x="19" y="113"/>
                    <a:pt x="19" y="113"/>
                    <a:pt x="19" y="113"/>
                  </a:cubicBezTo>
                  <a:cubicBezTo>
                    <a:pt x="17" y="114"/>
                    <a:pt x="17" y="114"/>
                    <a:pt x="17" y="114"/>
                  </a:cubicBezTo>
                  <a:cubicBezTo>
                    <a:pt x="16" y="114"/>
                    <a:pt x="16" y="114"/>
                    <a:pt x="16" y="114"/>
                  </a:cubicBezTo>
                  <a:cubicBezTo>
                    <a:pt x="15" y="114"/>
                    <a:pt x="15" y="114"/>
                    <a:pt x="15" y="114"/>
                  </a:cubicBezTo>
                  <a:cubicBezTo>
                    <a:pt x="15" y="114"/>
                    <a:pt x="15" y="114"/>
                    <a:pt x="15" y="114"/>
                  </a:cubicBezTo>
                  <a:cubicBezTo>
                    <a:pt x="14" y="113"/>
                    <a:pt x="14" y="113"/>
                    <a:pt x="14" y="113"/>
                  </a:cubicBezTo>
                  <a:cubicBezTo>
                    <a:pt x="12" y="116"/>
                    <a:pt x="12" y="116"/>
                    <a:pt x="12" y="116"/>
                  </a:cubicBezTo>
                  <a:cubicBezTo>
                    <a:pt x="14" y="117"/>
                    <a:pt x="14" y="117"/>
                    <a:pt x="14" y="117"/>
                  </a:cubicBezTo>
                  <a:cubicBezTo>
                    <a:pt x="14" y="116"/>
                    <a:pt x="14" y="116"/>
                    <a:pt x="14" y="116"/>
                  </a:cubicBezTo>
                  <a:cubicBezTo>
                    <a:pt x="16" y="117"/>
                    <a:pt x="16" y="117"/>
                    <a:pt x="16" y="117"/>
                  </a:cubicBezTo>
                  <a:cubicBezTo>
                    <a:pt x="17" y="119"/>
                    <a:pt x="17" y="119"/>
                    <a:pt x="17" y="119"/>
                  </a:cubicBezTo>
                  <a:cubicBezTo>
                    <a:pt x="19" y="119"/>
                    <a:pt x="19" y="119"/>
                    <a:pt x="19" y="119"/>
                  </a:cubicBezTo>
                  <a:cubicBezTo>
                    <a:pt x="20" y="118"/>
                    <a:pt x="20" y="118"/>
                    <a:pt x="20" y="118"/>
                  </a:cubicBezTo>
                  <a:cubicBezTo>
                    <a:pt x="19" y="117"/>
                    <a:pt x="19" y="117"/>
                    <a:pt x="19" y="117"/>
                  </a:cubicBezTo>
                  <a:lnTo>
                    <a:pt x="16" y="118"/>
                  </a:lnTo>
                  <a:close/>
                  <a:moveTo>
                    <a:pt x="27" y="107"/>
                  </a:moveTo>
                  <a:cubicBezTo>
                    <a:pt x="27" y="106"/>
                    <a:pt x="27" y="106"/>
                    <a:pt x="27" y="106"/>
                  </a:cubicBezTo>
                  <a:cubicBezTo>
                    <a:pt x="30" y="107"/>
                    <a:pt x="30" y="107"/>
                    <a:pt x="30" y="107"/>
                  </a:cubicBezTo>
                  <a:cubicBezTo>
                    <a:pt x="29" y="105"/>
                    <a:pt x="29" y="105"/>
                    <a:pt x="29" y="105"/>
                  </a:cubicBezTo>
                  <a:cubicBezTo>
                    <a:pt x="28" y="103"/>
                    <a:pt x="28" y="103"/>
                    <a:pt x="28" y="103"/>
                  </a:cubicBezTo>
                  <a:cubicBezTo>
                    <a:pt x="29" y="101"/>
                    <a:pt x="29" y="101"/>
                    <a:pt x="29" y="101"/>
                  </a:cubicBezTo>
                  <a:cubicBezTo>
                    <a:pt x="30" y="101"/>
                    <a:pt x="30" y="101"/>
                    <a:pt x="30" y="101"/>
                  </a:cubicBezTo>
                  <a:cubicBezTo>
                    <a:pt x="29" y="103"/>
                    <a:pt x="29" y="103"/>
                    <a:pt x="29" y="103"/>
                  </a:cubicBezTo>
                  <a:cubicBezTo>
                    <a:pt x="30" y="105"/>
                    <a:pt x="30" y="105"/>
                    <a:pt x="30" y="105"/>
                  </a:cubicBezTo>
                  <a:cubicBezTo>
                    <a:pt x="32" y="106"/>
                    <a:pt x="32" y="106"/>
                    <a:pt x="32" y="106"/>
                  </a:cubicBezTo>
                  <a:cubicBezTo>
                    <a:pt x="34" y="104"/>
                    <a:pt x="34" y="104"/>
                    <a:pt x="34" y="104"/>
                  </a:cubicBezTo>
                  <a:cubicBezTo>
                    <a:pt x="32" y="102"/>
                    <a:pt x="32" y="102"/>
                    <a:pt x="32" y="102"/>
                  </a:cubicBezTo>
                  <a:cubicBezTo>
                    <a:pt x="34" y="103"/>
                    <a:pt x="34" y="103"/>
                    <a:pt x="34" y="103"/>
                  </a:cubicBezTo>
                  <a:cubicBezTo>
                    <a:pt x="36" y="102"/>
                    <a:pt x="36" y="102"/>
                    <a:pt x="36" y="102"/>
                  </a:cubicBezTo>
                  <a:cubicBezTo>
                    <a:pt x="35" y="100"/>
                    <a:pt x="35" y="100"/>
                    <a:pt x="35" y="100"/>
                  </a:cubicBezTo>
                  <a:cubicBezTo>
                    <a:pt x="31" y="100"/>
                    <a:pt x="31" y="100"/>
                    <a:pt x="31" y="100"/>
                  </a:cubicBezTo>
                  <a:cubicBezTo>
                    <a:pt x="33" y="99"/>
                    <a:pt x="33" y="99"/>
                    <a:pt x="33" y="99"/>
                  </a:cubicBezTo>
                  <a:cubicBezTo>
                    <a:pt x="33" y="100"/>
                    <a:pt x="33" y="100"/>
                    <a:pt x="33" y="100"/>
                  </a:cubicBezTo>
                  <a:cubicBezTo>
                    <a:pt x="35" y="98"/>
                    <a:pt x="35" y="98"/>
                    <a:pt x="35" y="98"/>
                  </a:cubicBezTo>
                  <a:cubicBezTo>
                    <a:pt x="35" y="96"/>
                    <a:pt x="35" y="96"/>
                    <a:pt x="35" y="96"/>
                  </a:cubicBezTo>
                  <a:cubicBezTo>
                    <a:pt x="38" y="97"/>
                    <a:pt x="38" y="97"/>
                    <a:pt x="38" y="97"/>
                  </a:cubicBezTo>
                  <a:cubicBezTo>
                    <a:pt x="40" y="96"/>
                    <a:pt x="40" y="96"/>
                    <a:pt x="40" y="96"/>
                  </a:cubicBezTo>
                  <a:cubicBezTo>
                    <a:pt x="40" y="95"/>
                    <a:pt x="40" y="95"/>
                    <a:pt x="40" y="95"/>
                  </a:cubicBezTo>
                  <a:cubicBezTo>
                    <a:pt x="38" y="96"/>
                    <a:pt x="38" y="96"/>
                    <a:pt x="38" y="96"/>
                  </a:cubicBezTo>
                  <a:cubicBezTo>
                    <a:pt x="37" y="96"/>
                    <a:pt x="37" y="96"/>
                    <a:pt x="37" y="96"/>
                  </a:cubicBezTo>
                  <a:cubicBezTo>
                    <a:pt x="36" y="95"/>
                    <a:pt x="36" y="95"/>
                    <a:pt x="36" y="95"/>
                  </a:cubicBezTo>
                  <a:cubicBezTo>
                    <a:pt x="38" y="93"/>
                    <a:pt x="38" y="93"/>
                    <a:pt x="38" y="93"/>
                  </a:cubicBezTo>
                  <a:cubicBezTo>
                    <a:pt x="38" y="93"/>
                    <a:pt x="38" y="93"/>
                    <a:pt x="38" y="93"/>
                  </a:cubicBezTo>
                  <a:cubicBezTo>
                    <a:pt x="40" y="92"/>
                    <a:pt x="40" y="92"/>
                    <a:pt x="40" y="92"/>
                  </a:cubicBezTo>
                  <a:cubicBezTo>
                    <a:pt x="39" y="91"/>
                    <a:pt x="39" y="91"/>
                    <a:pt x="39" y="91"/>
                  </a:cubicBezTo>
                  <a:cubicBezTo>
                    <a:pt x="40" y="89"/>
                    <a:pt x="40" y="89"/>
                    <a:pt x="40" y="89"/>
                  </a:cubicBezTo>
                  <a:cubicBezTo>
                    <a:pt x="39" y="87"/>
                    <a:pt x="39" y="87"/>
                    <a:pt x="39" y="87"/>
                  </a:cubicBezTo>
                  <a:cubicBezTo>
                    <a:pt x="38" y="86"/>
                    <a:pt x="38" y="86"/>
                    <a:pt x="38" y="86"/>
                  </a:cubicBezTo>
                  <a:cubicBezTo>
                    <a:pt x="36" y="88"/>
                    <a:pt x="34" y="90"/>
                    <a:pt x="31" y="91"/>
                  </a:cubicBezTo>
                  <a:cubicBezTo>
                    <a:pt x="29" y="91"/>
                    <a:pt x="29" y="91"/>
                    <a:pt x="29" y="91"/>
                  </a:cubicBezTo>
                  <a:cubicBezTo>
                    <a:pt x="27" y="93"/>
                    <a:pt x="27" y="93"/>
                    <a:pt x="27" y="93"/>
                  </a:cubicBezTo>
                  <a:cubicBezTo>
                    <a:pt x="28" y="95"/>
                    <a:pt x="28" y="95"/>
                    <a:pt x="28" y="95"/>
                  </a:cubicBezTo>
                  <a:cubicBezTo>
                    <a:pt x="29" y="96"/>
                    <a:pt x="29" y="96"/>
                    <a:pt x="29" y="96"/>
                  </a:cubicBezTo>
                  <a:cubicBezTo>
                    <a:pt x="29" y="97"/>
                    <a:pt x="29" y="97"/>
                    <a:pt x="29" y="97"/>
                  </a:cubicBezTo>
                  <a:cubicBezTo>
                    <a:pt x="28" y="96"/>
                    <a:pt x="28" y="96"/>
                    <a:pt x="28" y="96"/>
                  </a:cubicBezTo>
                  <a:cubicBezTo>
                    <a:pt x="26" y="97"/>
                    <a:pt x="26" y="97"/>
                    <a:pt x="26" y="97"/>
                  </a:cubicBezTo>
                  <a:cubicBezTo>
                    <a:pt x="25" y="95"/>
                    <a:pt x="25" y="95"/>
                    <a:pt x="25" y="95"/>
                  </a:cubicBezTo>
                  <a:cubicBezTo>
                    <a:pt x="26" y="95"/>
                    <a:pt x="26" y="95"/>
                    <a:pt x="26" y="95"/>
                  </a:cubicBezTo>
                  <a:cubicBezTo>
                    <a:pt x="23" y="94"/>
                    <a:pt x="23" y="94"/>
                    <a:pt x="23" y="94"/>
                  </a:cubicBezTo>
                  <a:cubicBezTo>
                    <a:pt x="23" y="96"/>
                    <a:pt x="23" y="96"/>
                    <a:pt x="23" y="96"/>
                  </a:cubicBezTo>
                  <a:cubicBezTo>
                    <a:pt x="23" y="96"/>
                    <a:pt x="23" y="96"/>
                    <a:pt x="23" y="96"/>
                  </a:cubicBezTo>
                  <a:cubicBezTo>
                    <a:pt x="22" y="96"/>
                    <a:pt x="22" y="96"/>
                    <a:pt x="22" y="96"/>
                  </a:cubicBezTo>
                  <a:cubicBezTo>
                    <a:pt x="21" y="98"/>
                    <a:pt x="21" y="98"/>
                    <a:pt x="21" y="98"/>
                  </a:cubicBezTo>
                  <a:cubicBezTo>
                    <a:pt x="22" y="100"/>
                    <a:pt x="22" y="100"/>
                    <a:pt x="22" y="100"/>
                  </a:cubicBezTo>
                  <a:cubicBezTo>
                    <a:pt x="23" y="100"/>
                    <a:pt x="23" y="100"/>
                    <a:pt x="23" y="100"/>
                  </a:cubicBezTo>
                  <a:cubicBezTo>
                    <a:pt x="22" y="101"/>
                    <a:pt x="22" y="101"/>
                    <a:pt x="22" y="101"/>
                  </a:cubicBezTo>
                  <a:cubicBezTo>
                    <a:pt x="25" y="101"/>
                    <a:pt x="25" y="101"/>
                    <a:pt x="25" y="101"/>
                  </a:cubicBezTo>
                  <a:cubicBezTo>
                    <a:pt x="22" y="102"/>
                    <a:pt x="22" y="102"/>
                    <a:pt x="22" y="102"/>
                  </a:cubicBezTo>
                  <a:cubicBezTo>
                    <a:pt x="21" y="103"/>
                    <a:pt x="21" y="103"/>
                    <a:pt x="21" y="103"/>
                  </a:cubicBezTo>
                  <a:cubicBezTo>
                    <a:pt x="23" y="104"/>
                    <a:pt x="23" y="104"/>
                    <a:pt x="23" y="104"/>
                  </a:cubicBezTo>
                  <a:cubicBezTo>
                    <a:pt x="26" y="105"/>
                    <a:pt x="26" y="105"/>
                    <a:pt x="26" y="105"/>
                  </a:cubicBezTo>
                  <a:cubicBezTo>
                    <a:pt x="26" y="106"/>
                    <a:pt x="26" y="106"/>
                    <a:pt x="26" y="106"/>
                  </a:cubicBezTo>
                  <a:cubicBezTo>
                    <a:pt x="24" y="106"/>
                    <a:pt x="24" y="106"/>
                    <a:pt x="24" y="106"/>
                  </a:cubicBezTo>
                  <a:cubicBezTo>
                    <a:pt x="24" y="107"/>
                    <a:pt x="24" y="107"/>
                    <a:pt x="24" y="107"/>
                  </a:cubicBezTo>
                  <a:cubicBezTo>
                    <a:pt x="21" y="109"/>
                    <a:pt x="21" y="109"/>
                    <a:pt x="21" y="109"/>
                  </a:cubicBezTo>
                  <a:cubicBezTo>
                    <a:pt x="23" y="111"/>
                    <a:pt x="23" y="111"/>
                    <a:pt x="23" y="111"/>
                  </a:cubicBezTo>
                  <a:cubicBezTo>
                    <a:pt x="25" y="111"/>
                    <a:pt x="25" y="111"/>
                    <a:pt x="25" y="111"/>
                  </a:cubicBezTo>
                  <a:cubicBezTo>
                    <a:pt x="26" y="109"/>
                    <a:pt x="26" y="109"/>
                    <a:pt x="26" y="109"/>
                  </a:cubicBezTo>
                  <a:cubicBezTo>
                    <a:pt x="28" y="108"/>
                    <a:pt x="28" y="108"/>
                    <a:pt x="28" y="108"/>
                  </a:cubicBezTo>
                  <a:lnTo>
                    <a:pt x="27" y="107"/>
                  </a:lnTo>
                  <a:close/>
                  <a:moveTo>
                    <a:pt x="70" y="235"/>
                  </a:moveTo>
                  <a:cubicBezTo>
                    <a:pt x="69" y="235"/>
                    <a:pt x="68" y="236"/>
                    <a:pt x="68" y="237"/>
                  </a:cubicBezTo>
                  <a:cubicBezTo>
                    <a:pt x="67" y="238"/>
                    <a:pt x="67" y="240"/>
                    <a:pt x="66" y="242"/>
                  </a:cubicBezTo>
                  <a:cubicBezTo>
                    <a:pt x="67" y="241"/>
                    <a:pt x="67" y="241"/>
                    <a:pt x="67" y="241"/>
                  </a:cubicBezTo>
                  <a:cubicBezTo>
                    <a:pt x="69" y="242"/>
                    <a:pt x="69" y="242"/>
                    <a:pt x="69" y="242"/>
                  </a:cubicBezTo>
                  <a:cubicBezTo>
                    <a:pt x="70" y="241"/>
                    <a:pt x="71" y="240"/>
                    <a:pt x="72" y="239"/>
                  </a:cubicBezTo>
                  <a:cubicBezTo>
                    <a:pt x="74" y="238"/>
                    <a:pt x="75" y="236"/>
                    <a:pt x="76" y="235"/>
                  </a:cubicBezTo>
                  <a:cubicBezTo>
                    <a:pt x="75" y="233"/>
                    <a:pt x="75" y="233"/>
                    <a:pt x="75" y="233"/>
                  </a:cubicBezTo>
                  <a:cubicBezTo>
                    <a:pt x="74" y="232"/>
                    <a:pt x="74" y="232"/>
                    <a:pt x="74" y="232"/>
                  </a:cubicBezTo>
                  <a:cubicBezTo>
                    <a:pt x="75" y="230"/>
                    <a:pt x="75" y="230"/>
                    <a:pt x="75" y="230"/>
                  </a:cubicBezTo>
                  <a:cubicBezTo>
                    <a:pt x="73" y="231"/>
                    <a:pt x="73" y="231"/>
                    <a:pt x="73" y="231"/>
                  </a:cubicBezTo>
                  <a:cubicBezTo>
                    <a:pt x="71" y="232"/>
                    <a:pt x="71" y="232"/>
                    <a:pt x="71" y="232"/>
                  </a:cubicBezTo>
                  <a:lnTo>
                    <a:pt x="70" y="235"/>
                  </a:lnTo>
                  <a:close/>
                  <a:moveTo>
                    <a:pt x="18" y="208"/>
                  </a:moveTo>
                  <a:cubicBezTo>
                    <a:pt x="17" y="209"/>
                    <a:pt x="17" y="209"/>
                    <a:pt x="17" y="209"/>
                  </a:cubicBezTo>
                  <a:cubicBezTo>
                    <a:pt x="17" y="210"/>
                    <a:pt x="17" y="210"/>
                    <a:pt x="17" y="210"/>
                  </a:cubicBezTo>
                  <a:cubicBezTo>
                    <a:pt x="16" y="212"/>
                    <a:pt x="16" y="212"/>
                    <a:pt x="16" y="212"/>
                  </a:cubicBezTo>
                  <a:cubicBezTo>
                    <a:pt x="16" y="214"/>
                    <a:pt x="16" y="214"/>
                    <a:pt x="16" y="214"/>
                  </a:cubicBezTo>
                  <a:cubicBezTo>
                    <a:pt x="14" y="216"/>
                    <a:pt x="14" y="216"/>
                    <a:pt x="14" y="216"/>
                  </a:cubicBezTo>
                  <a:cubicBezTo>
                    <a:pt x="14" y="218"/>
                    <a:pt x="14" y="218"/>
                    <a:pt x="14" y="218"/>
                  </a:cubicBezTo>
                  <a:cubicBezTo>
                    <a:pt x="12" y="217"/>
                    <a:pt x="12" y="217"/>
                    <a:pt x="12" y="217"/>
                  </a:cubicBezTo>
                  <a:cubicBezTo>
                    <a:pt x="10" y="218"/>
                    <a:pt x="10" y="218"/>
                    <a:pt x="10" y="218"/>
                  </a:cubicBezTo>
                  <a:cubicBezTo>
                    <a:pt x="8" y="217"/>
                    <a:pt x="8" y="217"/>
                    <a:pt x="8" y="217"/>
                  </a:cubicBezTo>
                  <a:cubicBezTo>
                    <a:pt x="6" y="219"/>
                    <a:pt x="6" y="219"/>
                    <a:pt x="6" y="219"/>
                  </a:cubicBezTo>
                  <a:cubicBezTo>
                    <a:pt x="6" y="220"/>
                    <a:pt x="6" y="220"/>
                    <a:pt x="6" y="220"/>
                  </a:cubicBezTo>
                  <a:cubicBezTo>
                    <a:pt x="9" y="222"/>
                    <a:pt x="9" y="222"/>
                    <a:pt x="9" y="222"/>
                  </a:cubicBezTo>
                  <a:cubicBezTo>
                    <a:pt x="10" y="221"/>
                    <a:pt x="10" y="221"/>
                    <a:pt x="10" y="221"/>
                  </a:cubicBezTo>
                  <a:cubicBezTo>
                    <a:pt x="7" y="224"/>
                    <a:pt x="7" y="224"/>
                    <a:pt x="7" y="224"/>
                  </a:cubicBezTo>
                  <a:cubicBezTo>
                    <a:pt x="6" y="224"/>
                    <a:pt x="6" y="224"/>
                    <a:pt x="6" y="224"/>
                  </a:cubicBezTo>
                  <a:cubicBezTo>
                    <a:pt x="4" y="224"/>
                    <a:pt x="4" y="224"/>
                    <a:pt x="4" y="224"/>
                  </a:cubicBezTo>
                  <a:cubicBezTo>
                    <a:pt x="3" y="225"/>
                    <a:pt x="3" y="225"/>
                    <a:pt x="3" y="225"/>
                  </a:cubicBezTo>
                  <a:cubicBezTo>
                    <a:pt x="0" y="226"/>
                    <a:pt x="0" y="226"/>
                    <a:pt x="0" y="226"/>
                  </a:cubicBezTo>
                  <a:cubicBezTo>
                    <a:pt x="2" y="229"/>
                    <a:pt x="2" y="229"/>
                    <a:pt x="2" y="229"/>
                  </a:cubicBezTo>
                  <a:cubicBezTo>
                    <a:pt x="3" y="230"/>
                    <a:pt x="3" y="230"/>
                    <a:pt x="3" y="230"/>
                  </a:cubicBezTo>
                  <a:cubicBezTo>
                    <a:pt x="4" y="232"/>
                    <a:pt x="4" y="232"/>
                    <a:pt x="4" y="232"/>
                  </a:cubicBezTo>
                  <a:cubicBezTo>
                    <a:pt x="6" y="232"/>
                    <a:pt x="6" y="232"/>
                    <a:pt x="6" y="232"/>
                  </a:cubicBezTo>
                  <a:cubicBezTo>
                    <a:pt x="6" y="234"/>
                    <a:pt x="6" y="234"/>
                    <a:pt x="6" y="234"/>
                  </a:cubicBezTo>
                  <a:cubicBezTo>
                    <a:pt x="7" y="235"/>
                    <a:pt x="7" y="235"/>
                    <a:pt x="7" y="235"/>
                  </a:cubicBezTo>
                  <a:cubicBezTo>
                    <a:pt x="9" y="236"/>
                    <a:pt x="9" y="236"/>
                    <a:pt x="9" y="236"/>
                  </a:cubicBezTo>
                  <a:cubicBezTo>
                    <a:pt x="11" y="238"/>
                    <a:pt x="11" y="238"/>
                    <a:pt x="11" y="238"/>
                  </a:cubicBezTo>
                  <a:cubicBezTo>
                    <a:pt x="13" y="238"/>
                    <a:pt x="13" y="238"/>
                    <a:pt x="13" y="238"/>
                  </a:cubicBezTo>
                  <a:cubicBezTo>
                    <a:pt x="15" y="238"/>
                    <a:pt x="15" y="238"/>
                    <a:pt x="15" y="238"/>
                  </a:cubicBezTo>
                  <a:cubicBezTo>
                    <a:pt x="16" y="239"/>
                    <a:pt x="16" y="239"/>
                    <a:pt x="16" y="239"/>
                  </a:cubicBezTo>
                  <a:cubicBezTo>
                    <a:pt x="17" y="239"/>
                    <a:pt x="17" y="239"/>
                    <a:pt x="17" y="239"/>
                  </a:cubicBezTo>
                  <a:cubicBezTo>
                    <a:pt x="17" y="238"/>
                    <a:pt x="17" y="238"/>
                    <a:pt x="17" y="238"/>
                  </a:cubicBezTo>
                  <a:cubicBezTo>
                    <a:pt x="18" y="237"/>
                    <a:pt x="18" y="237"/>
                    <a:pt x="18" y="237"/>
                  </a:cubicBezTo>
                  <a:cubicBezTo>
                    <a:pt x="18" y="238"/>
                    <a:pt x="18" y="238"/>
                    <a:pt x="18" y="238"/>
                  </a:cubicBezTo>
                  <a:cubicBezTo>
                    <a:pt x="19" y="236"/>
                    <a:pt x="19" y="236"/>
                    <a:pt x="19" y="236"/>
                  </a:cubicBezTo>
                  <a:cubicBezTo>
                    <a:pt x="21" y="235"/>
                    <a:pt x="21" y="235"/>
                    <a:pt x="21" y="235"/>
                  </a:cubicBezTo>
                  <a:cubicBezTo>
                    <a:pt x="21" y="234"/>
                    <a:pt x="21" y="234"/>
                    <a:pt x="21" y="234"/>
                  </a:cubicBezTo>
                  <a:cubicBezTo>
                    <a:pt x="20" y="233"/>
                    <a:pt x="20" y="233"/>
                    <a:pt x="20" y="233"/>
                  </a:cubicBezTo>
                  <a:cubicBezTo>
                    <a:pt x="20" y="232"/>
                    <a:pt x="20" y="232"/>
                    <a:pt x="20" y="232"/>
                  </a:cubicBezTo>
                  <a:cubicBezTo>
                    <a:pt x="22" y="231"/>
                    <a:pt x="22" y="231"/>
                    <a:pt x="22" y="231"/>
                  </a:cubicBezTo>
                  <a:cubicBezTo>
                    <a:pt x="23" y="229"/>
                    <a:pt x="23" y="229"/>
                    <a:pt x="23" y="229"/>
                  </a:cubicBezTo>
                  <a:cubicBezTo>
                    <a:pt x="25" y="230"/>
                    <a:pt x="25" y="230"/>
                    <a:pt x="25" y="230"/>
                  </a:cubicBezTo>
                  <a:cubicBezTo>
                    <a:pt x="25" y="230"/>
                    <a:pt x="26" y="231"/>
                    <a:pt x="27" y="232"/>
                  </a:cubicBezTo>
                  <a:cubicBezTo>
                    <a:pt x="27" y="233"/>
                    <a:pt x="28" y="235"/>
                    <a:pt x="28" y="237"/>
                  </a:cubicBezTo>
                  <a:cubicBezTo>
                    <a:pt x="30" y="237"/>
                    <a:pt x="30" y="237"/>
                    <a:pt x="30" y="237"/>
                  </a:cubicBezTo>
                  <a:cubicBezTo>
                    <a:pt x="31" y="238"/>
                    <a:pt x="31" y="238"/>
                    <a:pt x="31" y="238"/>
                  </a:cubicBezTo>
                  <a:cubicBezTo>
                    <a:pt x="30" y="241"/>
                    <a:pt x="30" y="241"/>
                    <a:pt x="30" y="241"/>
                  </a:cubicBezTo>
                  <a:cubicBezTo>
                    <a:pt x="32" y="242"/>
                    <a:pt x="32" y="242"/>
                    <a:pt x="32" y="242"/>
                  </a:cubicBezTo>
                  <a:cubicBezTo>
                    <a:pt x="34" y="241"/>
                    <a:pt x="34" y="241"/>
                    <a:pt x="34" y="241"/>
                  </a:cubicBezTo>
                  <a:cubicBezTo>
                    <a:pt x="37" y="242"/>
                    <a:pt x="37" y="242"/>
                    <a:pt x="37" y="242"/>
                  </a:cubicBezTo>
                  <a:cubicBezTo>
                    <a:pt x="37" y="239"/>
                    <a:pt x="38" y="241"/>
                    <a:pt x="41" y="241"/>
                  </a:cubicBezTo>
                  <a:cubicBezTo>
                    <a:pt x="41" y="241"/>
                    <a:pt x="41" y="241"/>
                    <a:pt x="41" y="241"/>
                  </a:cubicBezTo>
                  <a:cubicBezTo>
                    <a:pt x="44" y="243"/>
                    <a:pt x="44" y="243"/>
                    <a:pt x="44" y="243"/>
                  </a:cubicBezTo>
                  <a:cubicBezTo>
                    <a:pt x="45" y="242"/>
                    <a:pt x="46" y="242"/>
                    <a:pt x="47" y="241"/>
                  </a:cubicBezTo>
                  <a:cubicBezTo>
                    <a:pt x="47" y="240"/>
                    <a:pt x="47" y="237"/>
                    <a:pt x="48" y="236"/>
                  </a:cubicBezTo>
                  <a:cubicBezTo>
                    <a:pt x="48" y="236"/>
                    <a:pt x="51" y="236"/>
                    <a:pt x="51" y="236"/>
                  </a:cubicBezTo>
                  <a:cubicBezTo>
                    <a:pt x="52" y="237"/>
                    <a:pt x="52" y="237"/>
                    <a:pt x="52" y="237"/>
                  </a:cubicBezTo>
                  <a:cubicBezTo>
                    <a:pt x="54" y="234"/>
                    <a:pt x="54" y="234"/>
                    <a:pt x="54" y="234"/>
                  </a:cubicBezTo>
                  <a:cubicBezTo>
                    <a:pt x="54" y="232"/>
                    <a:pt x="54" y="232"/>
                    <a:pt x="54" y="232"/>
                  </a:cubicBezTo>
                  <a:cubicBezTo>
                    <a:pt x="54" y="232"/>
                    <a:pt x="54" y="232"/>
                    <a:pt x="54" y="232"/>
                  </a:cubicBezTo>
                  <a:cubicBezTo>
                    <a:pt x="51" y="233"/>
                    <a:pt x="51" y="233"/>
                    <a:pt x="51" y="233"/>
                  </a:cubicBezTo>
                  <a:cubicBezTo>
                    <a:pt x="53" y="231"/>
                    <a:pt x="53" y="229"/>
                    <a:pt x="53" y="227"/>
                  </a:cubicBezTo>
                  <a:cubicBezTo>
                    <a:pt x="51" y="226"/>
                    <a:pt x="51" y="226"/>
                    <a:pt x="51" y="226"/>
                  </a:cubicBezTo>
                  <a:cubicBezTo>
                    <a:pt x="51" y="225"/>
                    <a:pt x="51" y="225"/>
                    <a:pt x="51" y="225"/>
                  </a:cubicBezTo>
                  <a:cubicBezTo>
                    <a:pt x="53" y="225"/>
                    <a:pt x="53" y="225"/>
                    <a:pt x="53" y="225"/>
                  </a:cubicBezTo>
                  <a:cubicBezTo>
                    <a:pt x="54" y="227"/>
                    <a:pt x="54" y="227"/>
                    <a:pt x="54" y="227"/>
                  </a:cubicBezTo>
                  <a:cubicBezTo>
                    <a:pt x="54" y="228"/>
                    <a:pt x="54" y="228"/>
                    <a:pt x="54" y="228"/>
                  </a:cubicBezTo>
                  <a:cubicBezTo>
                    <a:pt x="54" y="231"/>
                    <a:pt x="54" y="231"/>
                    <a:pt x="54" y="231"/>
                  </a:cubicBezTo>
                  <a:cubicBezTo>
                    <a:pt x="54" y="232"/>
                    <a:pt x="55" y="232"/>
                    <a:pt x="55" y="233"/>
                  </a:cubicBezTo>
                  <a:cubicBezTo>
                    <a:pt x="56" y="232"/>
                    <a:pt x="57" y="230"/>
                    <a:pt x="57" y="229"/>
                  </a:cubicBezTo>
                  <a:cubicBezTo>
                    <a:pt x="57" y="228"/>
                    <a:pt x="56" y="227"/>
                    <a:pt x="56" y="225"/>
                  </a:cubicBezTo>
                  <a:cubicBezTo>
                    <a:pt x="55" y="224"/>
                    <a:pt x="55" y="224"/>
                    <a:pt x="55" y="224"/>
                  </a:cubicBezTo>
                  <a:cubicBezTo>
                    <a:pt x="55" y="222"/>
                    <a:pt x="55" y="222"/>
                    <a:pt x="55" y="222"/>
                  </a:cubicBezTo>
                  <a:cubicBezTo>
                    <a:pt x="54" y="222"/>
                    <a:pt x="54" y="222"/>
                    <a:pt x="54" y="222"/>
                  </a:cubicBezTo>
                  <a:cubicBezTo>
                    <a:pt x="52" y="222"/>
                    <a:pt x="52" y="222"/>
                    <a:pt x="52" y="222"/>
                  </a:cubicBezTo>
                  <a:cubicBezTo>
                    <a:pt x="51" y="221"/>
                    <a:pt x="51" y="221"/>
                    <a:pt x="51" y="221"/>
                  </a:cubicBezTo>
                  <a:cubicBezTo>
                    <a:pt x="49" y="222"/>
                    <a:pt x="49" y="222"/>
                    <a:pt x="49" y="222"/>
                  </a:cubicBezTo>
                  <a:cubicBezTo>
                    <a:pt x="47" y="224"/>
                    <a:pt x="47" y="224"/>
                    <a:pt x="47" y="224"/>
                  </a:cubicBezTo>
                  <a:cubicBezTo>
                    <a:pt x="47" y="223"/>
                    <a:pt x="47" y="223"/>
                    <a:pt x="47" y="223"/>
                  </a:cubicBezTo>
                  <a:cubicBezTo>
                    <a:pt x="49" y="221"/>
                    <a:pt x="49" y="221"/>
                    <a:pt x="49" y="221"/>
                  </a:cubicBezTo>
                  <a:cubicBezTo>
                    <a:pt x="51" y="220"/>
                    <a:pt x="51" y="220"/>
                    <a:pt x="51" y="220"/>
                  </a:cubicBezTo>
                  <a:cubicBezTo>
                    <a:pt x="52" y="219"/>
                    <a:pt x="52" y="219"/>
                    <a:pt x="52" y="219"/>
                  </a:cubicBezTo>
                  <a:cubicBezTo>
                    <a:pt x="52" y="217"/>
                    <a:pt x="52" y="217"/>
                    <a:pt x="52" y="217"/>
                  </a:cubicBezTo>
                  <a:cubicBezTo>
                    <a:pt x="51" y="215"/>
                    <a:pt x="51" y="215"/>
                    <a:pt x="51" y="215"/>
                  </a:cubicBezTo>
                  <a:cubicBezTo>
                    <a:pt x="50" y="216"/>
                    <a:pt x="50" y="216"/>
                    <a:pt x="50" y="216"/>
                  </a:cubicBezTo>
                  <a:cubicBezTo>
                    <a:pt x="51" y="217"/>
                    <a:pt x="51" y="217"/>
                    <a:pt x="51" y="217"/>
                  </a:cubicBezTo>
                  <a:cubicBezTo>
                    <a:pt x="49" y="217"/>
                    <a:pt x="49" y="213"/>
                    <a:pt x="47" y="211"/>
                  </a:cubicBezTo>
                  <a:cubicBezTo>
                    <a:pt x="46" y="211"/>
                    <a:pt x="46" y="211"/>
                    <a:pt x="46" y="211"/>
                  </a:cubicBezTo>
                  <a:cubicBezTo>
                    <a:pt x="46" y="209"/>
                    <a:pt x="46" y="209"/>
                    <a:pt x="46" y="209"/>
                  </a:cubicBezTo>
                  <a:cubicBezTo>
                    <a:pt x="45" y="208"/>
                    <a:pt x="45" y="208"/>
                    <a:pt x="45" y="208"/>
                  </a:cubicBezTo>
                  <a:cubicBezTo>
                    <a:pt x="45" y="205"/>
                    <a:pt x="45" y="205"/>
                    <a:pt x="45" y="205"/>
                  </a:cubicBezTo>
                  <a:cubicBezTo>
                    <a:pt x="44" y="203"/>
                    <a:pt x="44" y="203"/>
                    <a:pt x="44" y="203"/>
                  </a:cubicBezTo>
                  <a:cubicBezTo>
                    <a:pt x="43" y="203"/>
                    <a:pt x="43" y="203"/>
                    <a:pt x="43" y="203"/>
                  </a:cubicBezTo>
                  <a:cubicBezTo>
                    <a:pt x="41" y="203"/>
                    <a:pt x="41" y="203"/>
                    <a:pt x="41" y="203"/>
                  </a:cubicBezTo>
                  <a:cubicBezTo>
                    <a:pt x="39" y="202"/>
                    <a:pt x="39" y="202"/>
                    <a:pt x="39" y="202"/>
                  </a:cubicBezTo>
                  <a:cubicBezTo>
                    <a:pt x="38" y="202"/>
                    <a:pt x="38" y="202"/>
                    <a:pt x="38" y="202"/>
                  </a:cubicBezTo>
                  <a:cubicBezTo>
                    <a:pt x="37" y="202"/>
                    <a:pt x="37" y="202"/>
                    <a:pt x="37" y="202"/>
                  </a:cubicBezTo>
                  <a:cubicBezTo>
                    <a:pt x="35" y="203"/>
                    <a:pt x="35" y="203"/>
                    <a:pt x="35" y="203"/>
                  </a:cubicBezTo>
                  <a:cubicBezTo>
                    <a:pt x="33" y="203"/>
                    <a:pt x="33" y="203"/>
                    <a:pt x="33" y="203"/>
                  </a:cubicBezTo>
                  <a:cubicBezTo>
                    <a:pt x="31" y="204"/>
                    <a:pt x="31" y="204"/>
                    <a:pt x="31" y="204"/>
                  </a:cubicBezTo>
                  <a:cubicBezTo>
                    <a:pt x="28" y="204"/>
                    <a:pt x="28" y="204"/>
                    <a:pt x="28" y="204"/>
                  </a:cubicBezTo>
                  <a:cubicBezTo>
                    <a:pt x="28" y="203"/>
                    <a:pt x="27" y="203"/>
                    <a:pt x="27" y="203"/>
                  </a:cubicBezTo>
                  <a:cubicBezTo>
                    <a:pt x="26" y="204"/>
                    <a:pt x="26" y="206"/>
                    <a:pt x="25" y="207"/>
                  </a:cubicBezTo>
                  <a:cubicBezTo>
                    <a:pt x="24" y="208"/>
                    <a:pt x="24" y="208"/>
                    <a:pt x="24" y="208"/>
                  </a:cubicBezTo>
                  <a:cubicBezTo>
                    <a:pt x="21" y="207"/>
                    <a:pt x="21" y="207"/>
                    <a:pt x="21" y="207"/>
                  </a:cubicBezTo>
                  <a:lnTo>
                    <a:pt x="18" y="208"/>
                  </a:ln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2" name="Freeform 43">
              <a:extLst>
                <a:ext uri="{FF2B5EF4-FFF2-40B4-BE49-F238E27FC236}">
                  <a16:creationId xmlns:a16="http://schemas.microsoft.com/office/drawing/2014/main" id="{B73FB695-707B-93E3-7288-0DA14CC08DDC}"/>
                </a:ext>
              </a:extLst>
            </p:cNvPr>
            <p:cNvSpPr>
              <a:spLocks noEditPoints="1"/>
            </p:cNvSpPr>
            <p:nvPr/>
          </p:nvSpPr>
          <p:spPr bwMode="auto">
            <a:xfrm>
              <a:off x="9891713" y="5484813"/>
              <a:ext cx="644525" cy="660400"/>
            </a:xfrm>
            <a:custGeom>
              <a:avLst/>
              <a:gdLst>
                <a:gd name="T0" fmla="*/ 88 w 169"/>
                <a:gd name="T1" fmla="*/ 36 h 173"/>
                <a:gd name="T2" fmla="*/ 59 w 169"/>
                <a:gd name="T3" fmla="*/ 34 h 173"/>
                <a:gd name="T4" fmla="*/ 66 w 169"/>
                <a:gd name="T5" fmla="*/ 77 h 173"/>
                <a:gd name="T6" fmla="*/ 68 w 169"/>
                <a:gd name="T7" fmla="*/ 113 h 173"/>
                <a:gd name="T8" fmla="*/ 50 w 169"/>
                <a:gd name="T9" fmla="*/ 122 h 173"/>
                <a:gd name="T10" fmla="*/ 52 w 169"/>
                <a:gd name="T11" fmla="*/ 90 h 173"/>
                <a:gd name="T12" fmla="*/ 32 w 169"/>
                <a:gd name="T13" fmla="*/ 87 h 173"/>
                <a:gd name="T14" fmla="*/ 14 w 169"/>
                <a:gd name="T15" fmla="*/ 62 h 173"/>
                <a:gd name="T16" fmla="*/ 36 w 169"/>
                <a:gd name="T17" fmla="*/ 22 h 173"/>
                <a:gd name="T18" fmla="*/ 98 w 169"/>
                <a:gd name="T19" fmla="*/ 9 h 173"/>
                <a:gd name="T20" fmla="*/ 144 w 169"/>
                <a:gd name="T21" fmla="*/ 159 h 173"/>
                <a:gd name="T22" fmla="*/ 121 w 169"/>
                <a:gd name="T23" fmla="*/ 136 h 173"/>
                <a:gd name="T24" fmla="*/ 106 w 169"/>
                <a:gd name="T25" fmla="*/ 131 h 173"/>
                <a:gd name="T26" fmla="*/ 98 w 169"/>
                <a:gd name="T27" fmla="*/ 125 h 173"/>
                <a:gd name="T28" fmla="*/ 148 w 169"/>
                <a:gd name="T29" fmla="*/ 122 h 173"/>
                <a:gd name="T30" fmla="*/ 146 w 169"/>
                <a:gd name="T31" fmla="*/ 119 h 173"/>
                <a:gd name="T32" fmla="*/ 142 w 169"/>
                <a:gd name="T33" fmla="*/ 117 h 173"/>
                <a:gd name="T34" fmla="*/ 146 w 169"/>
                <a:gd name="T35" fmla="*/ 113 h 173"/>
                <a:gd name="T36" fmla="*/ 137 w 169"/>
                <a:gd name="T37" fmla="*/ 112 h 173"/>
                <a:gd name="T38" fmla="*/ 101 w 169"/>
                <a:gd name="T39" fmla="*/ 105 h 173"/>
                <a:gd name="T40" fmla="*/ 150 w 169"/>
                <a:gd name="T41" fmla="*/ 156 h 173"/>
                <a:gd name="T42" fmla="*/ 149 w 169"/>
                <a:gd name="T43" fmla="*/ 158 h 173"/>
                <a:gd name="T44" fmla="*/ 161 w 169"/>
                <a:gd name="T45" fmla="*/ 137 h 173"/>
                <a:gd name="T46" fmla="*/ 115 w 169"/>
                <a:gd name="T47" fmla="*/ 136 h 173"/>
                <a:gd name="T48" fmla="*/ 152 w 169"/>
                <a:gd name="T49" fmla="*/ 133 h 173"/>
                <a:gd name="T50" fmla="*/ 131 w 169"/>
                <a:gd name="T51" fmla="*/ 130 h 173"/>
                <a:gd name="T52" fmla="*/ 97 w 169"/>
                <a:gd name="T53" fmla="*/ 128 h 173"/>
                <a:gd name="T54" fmla="*/ 144 w 169"/>
                <a:gd name="T55" fmla="*/ 128 h 173"/>
                <a:gd name="T56" fmla="*/ 126 w 169"/>
                <a:gd name="T57" fmla="*/ 123 h 173"/>
                <a:gd name="T58" fmla="*/ 144 w 169"/>
                <a:gd name="T59" fmla="*/ 121 h 173"/>
                <a:gd name="T60" fmla="*/ 112 w 169"/>
                <a:gd name="T61" fmla="*/ 117 h 173"/>
                <a:gd name="T62" fmla="*/ 96 w 169"/>
                <a:gd name="T63" fmla="*/ 112 h 173"/>
                <a:gd name="T64" fmla="*/ 114 w 169"/>
                <a:gd name="T65" fmla="*/ 109 h 173"/>
                <a:gd name="T66" fmla="*/ 111 w 169"/>
                <a:gd name="T67" fmla="*/ 106 h 173"/>
                <a:gd name="T68" fmla="*/ 94 w 169"/>
                <a:gd name="T69" fmla="*/ 104 h 173"/>
                <a:gd name="T70" fmla="*/ 103 w 169"/>
                <a:gd name="T71" fmla="*/ 100 h 173"/>
                <a:gd name="T72" fmla="*/ 116 w 169"/>
                <a:gd name="T73" fmla="*/ 81 h 173"/>
                <a:gd name="T74" fmla="*/ 132 w 169"/>
                <a:gd name="T75" fmla="*/ 103 h 173"/>
                <a:gd name="T76" fmla="*/ 140 w 169"/>
                <a:gd name="T77" fmla="*/ 102 h 173"/>
                <a:gd name="T78" fmla="*/ 122 w 169"/>
                <a:gd name="T79" fmla="*/ 82 h 173"/>
                <a:gd name="T80" fmla="*/ 126 w 169"/>
                <a:gd name="T81" fmla="*/ 90 h 173"/>
                <a:gd name="T82" fmla="*/ 125 w 169"/>
                <a:gd name="T83" fmla="*/ 62 h 173"/>
                <a:gd name="T84" fmla="*/ 133 w 169"/>
                <a:gd name="T85" fmla="*/ 67 h 173"/>
                <a:gd name="T86" fmla="*/ 114 w 169"/>
                <a:gd name="T87" fmla="*/ 45 h 173"/>
                <a:gd name="T88" fmla="*/ 109 w 169"/>
                <a:gd name="T89" fmla="*/ 49 h 173"/>
                <a:gd name="T90" fmla="*/ 93 w 169"/>
                <a:gd name="T91" fmla="*/ 98 h 173"/>
                <a:gd name="T92" fmla="*/ 98 w 169"/>
                <a:gd name="T93" fmla="*/ 74 h 173"/>
                <a:gd name="T94" fmla="*/ 75 w 169"/>
                <a:gd name="T95" fmla="*/ 72 h 173"/>
                <a:gd name="T96" fmla="*/ 79 w 169"/>
                <a:gd name="T97" fmla="*/ 82 h 173"/>
                <a:gd name="T98" fmla="*/ 89 w 169"/>
                <a:gd name="T99" fmla="*/ 90 h 173"/>
                <a:gd name="T100" fmla="*/ 96 w 169"/>
                <a:gd name="T101" fmla="*/ 91 h 173"/>
                <a:gd name="T102" fmla="*/ 86 w 169"/>
                <a:gd name="T103" fmla="*/ 78 h 173"/>
                <a:gd name="T104" fmla="*/ 127 w 169"/>
                <a:gd name="T105" fmla="*/ 169 h 173"/>
                <a:gd name="T106" fmla="*/ 90 w 169"/>
                <a:gd name="T107" fmla="*/ 164 h 173"/>
                <a:gd name="T108" fmla="*/ 124 w 169"/>
                <a:gd name="T109" fmla="*/ 167 h 173"/>
                <a:gd name="T110" fmla="*/ 126 w 169"/>
                <a:gd name="T111" fmla="*/ 163 h 173"/>
                <a:gd name="T112" fmla="*/ 105 w 169"/>
                <a:gd name="T113" fmla="*/ 158 h 173"/>
                <a:gd name="T114" fmla="*/ 88 w 169"/>
                <a:gd name="T115" fmla="*/ 155 h 173"/>
                <a:gd name="T116" fmla="*/ 78 w 169"/>
                <a:gd name="T117" fmla="*/ 156 h 173"/>
                <a:gd name="T118" fmla="*/ 20 w 169"/>
                <a:gd name="T119" fmla="*/ 87 h 173"/>
                <a:gd name="T120" fmla="*/ 19 w 169"/>
                <a:gd name="T121" fmla="*/ 78 h 173"/>
                <a:gd name="T122" fmla="*/ 97 w 169"/>
                <a:gd name="T123" fmla="*/ 2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9" h="173">
                  <a:moveTo>
                    <a:pt x="127" y="26"/>
                  </a:moveTo>
                  <a:cubicBezTo>
                    <a:pt x="127" y="26"/>
                    <a:pt x="126" y="26"/>
                    <a:pt x="126" y="26"/>
                  </a:cubicBezTo>
                  <a:cubicBezTo>
                    <a:pt x="126" y="23"/>
                    <a:pt x="122" y="23"/>
                    <a:pt x="120" y="23"/>
                  </a:cubicBezTo>
                  <a:cubicBezTo>
                    <a:pt x="117" y="22"/>
                    <a:pt x="114" y="21"/>
                    <a:pt x="111" y="21"/>
                  </a:cubicBezTo>
                  <a:cubicBezTo>
                    <a:pt x="110" y="21"/>
                    <a:pt x="109" y="21"/>
                    <a:pt x="108" y="20"/>
                  </a:cubicBezTo>
                  <a:cubicBezTo>
                    <a:pt x="107" y="20"/>
                    <a:pt x="107" y="19"/>
                    <a:pt x="106" y="19"/>
                  </a:cubicBezTo>
                  <a:cubicBezTo>
                    <a:pt x="105" y="20"/>
                    <a:pt x="105" y="21"/>
                    <a:pt x="104" y="21"/>
                  </a:cubicBezTo>
                  <a:cubicBezTo>
                    <a:pt x="103" y="22"/>
                    <a:pt x="102" y="22"/>
                    <a:pt x="101" y="23"/>
                  </a:cubicBezTo>
                  <a:cubicBezTo>
                    <a:pt x="99" y="23"/>
                    <a:pt x="98" y="21"/>
                    <a:pt x="96" y="21"/>
                  </a:cubicBezTo>
                  <a:cubicBezTo>
                    <a:pt x="93" y="20"/>
                    <a:pt x="94" y="23"/>
                    <a:pt x="92" y="25"/>
                  </a:cubicBezTo>
                  <a:cubicBezTo>
                    <a:pt x="90" y="26"/>
                    <a:pt x="88" y="26"/>
                    <a:pt x="86" y="26"/>
                  </a:cubicBezTo>
                  <a:cubicBezTo>
                    <a:pt x="84" y="25"/>
                    <a:pt x="81" y="24"/>
                    <a:pt x="81" y="26"/>
                  </a:cubicBezTo>
                  <a:cubicBezTo>
                    <a:pt x="80" y="27"/>
                    <a:pt x="81" y="29"/>
                    <a:pt x="81" y="29"/>
                  </a:cubicBezTo>
                  <a:cubicBezTo>
                    <a:pt x="82" y="30"/>
                    <a:pt x="83" y="30"/>
                    <a:pt x="83" y="30"/>
                  </a:cubicBezTo>
                  <a:cubicBezTo>
                    <a:pt x="86" y="32"/>
                    <a:pt x="82" y="33"/>
                    <a:pt x="83" y="35"/>
                  </a:cubicBezTo>
                  <a:cubicBezTo>
                    <a:pt x="85" y="36"/>
                    <a:pt x="85" y="33"/>
                    <a:pt x="87" y="33"/>
                  </a:cubicBezTo>
                  <a:cubicBezTo>
                    <a:pt x="87" y="34"/>
                    <a:pt x="88" y="36"/>
                    <a:pt x="88" y="36"/>
                  </a:cubicBezTo>
                  <a:cubicBezTo>
                    <a:pt x="89" y="37"/>
                    <a:pt x="91" y="37"/>
                    <a:pt x="92" y="38"/>
                  </a:cubicBezTo>
                  <a:cubicBezTo>
                    <a:pt x="93" y="39"/>
                    <a:pt x="94" y="41"/>
                    <a:pt x="92" y="41"/>
                  </a:cubicBezTo>
                  <a:cubicBezTo>
                    <a:pt x="91" y="41"/>
                    <a:pt x="90" y="39"/>
                    <a:pt x="89" y="39"/>
                  </a:cubicBezTo>
                  <a:cubicBezTo>
                    <a:pt x="88" y="38"/>
                    <a:pt x="87" y="37"/>
                    <a:pt x="86" y="37"/>
                  </a:cubicBezTo>
                  <a:cubicBezTo>
                    <a:pt x="85" y="36"/>
                    <a:pt x="81" y="35"/>
                    <a:pt x="81" y="38"/>
                  </a:cubicBezTo>
                  <a:cubicBezTo>
                    <a:pt x="81" y="40"/>
                    <a:pt x="84" y="41"/>
                    <a:pt x="85" y="42"/>
                  </a:cubicBezTo>
                  <a:cubicBezTo>
                    <a:pt x="86" y="43"/>
                    <a:pt x="86" y="47"/>
                    <a:pt x="84" y="45"/>
                  </a:cubicBezTo>
                  <a:cubicBezTo>
                    <a:pt x="81" y="43"/>
                    <a:pt x="81" y="40"/>
                    <a:pt x="78" y="39"/>
                  </a:cubicBezTo>
                  <a:cubicBezTo>
                    <a:pt x="76" y="39"/>
                    <a:pt x="72" y="38"/>
                    <a:pt x="74" y="41"/>
                  </a:cubicBezTo>
                  <a:cubicBezTo>
                    <a:pt x="75" y="44"/>
                    <a:pt x="79" y="44"/>
                    <a:pt x="80" y="48"/>
                  </a:cubicBezTo>
                  <a:cubicBezTo>
                    <a:pt x="79" y="48"/>
                    <a:pt x="75" y="46"/>
                    <a:pt x="74" y="46"/>
                  </a:cubicBezTo>
                  <a:cubicBezTo>
                    <a:pt x="72" y="44"/>
                    <a:pt x="72" y="42"/>
                    <a:pt x="72" y="40"/>
                  </a:cubicBezTo>
                  <a:cubicBezTo>
                    <a:pt x="71" y="36"/>
                    <a:pt x="68" y="38"/>
                    <a:pt x="65" y="35"/>
                  </a:cubicBezTo>
                  <a:cubicBezTo>
                    <a:pt x="63" y="34"/>
                    <a:pt x="64" y="33"/>
                    <a:pt x="65" y="32"/>
                  </a:cubicBezTo>
                  <a:cubicBezTo>
                    <a:pt x="65" y="31"/>
                    <a:pt x="66" y="29"/>
                    <a:pt x="64" y="29"/>
                  </a:cubicBezTo>
                  <a:cubicBezTo>
                    <a:pt x="62" y="29"/>
                    <a:pt x="62" y="31"/>
                    <a:pt x="61" y="32"/>
                  </a:cubicBezTo>
                  <a:cubicBezTo>
                    <a:pt x="60" y="33"/>
                    <a:pt x="59" y="32"/>
                    <a:pt x="59" y="34"/>
                  </a:cubicBezTo>
                  <a:cubicBezTo>
                    <a:pt x="59" y="35"/>
                    <a:pt x="59" y="35"/>
                    <a:pt x="60" y="36"/>
                  </a:cubicBezTo>
                  <a:cubicBezTo>
                    <a:pt x="60" y="37"/>
                    <a:pt x="59" y="38"/>
                    <a:pt x="59" y="39"/>
                  </a:cubicBezTo>
                  <a:cubicBezTo>
                    <a:pt x="58" y="41"/>
                    <a:pt x="58" y="43"/>
                    <a:pt x="59" y="45"/>
                  </a:cubicBezTo>
                  <a:cubicBezTo>
                    <a:pt x="60" y="46"/>
                    <a:pt x="61" y="48"/>
                    <a:pt x="62" y="49"/>
                  </a:cubicBezTo>
                  <a:cubicBezTo>
                    <a:pt x="63" y="51"/>
                    <a:pt x="64" y="51"/>
                    <a:pt x="64" y="53"/>
                  </a:cubicBezTo>
                  <a:cubicBezTo>
                    <a:pt x="65" y="57"/>
                    <a:pt x="69" y="58"/>
                    <a:pt x="71" y="61"/>
                  </a:cubicBezTo>
                  <a:cubicBezTo>
                    <a:pt x="72" y="62"/>
                    <a:pt x="73" y="64"/>
                    <a:pt x="73" y="66"/>
                  </a:cubicBezTo>
                  <a:cubicBezTo>
                    <a:pt x="72" y="67"/>
                    <a:pt x="70" y="68"/>
                    <a:pt x="69" y="67"/>
                  </a:cubicBezTo>
                  <a:cubicBezTo>
                    <a:pt x="69" y="67"/>
                    <a:pt x="70" y="66"/>
                    <a:pt x="70" y="66"/>
                  </a:cubicBezTo>
                  <a:cubicBezTo>
                    <a:pt x="70" y="65"/>
                    <a:pt x="68" y="61"/>
                    <a:pt x="66" y="62"/>
                  </a:cubicBezTo>
                  <a:cubicBezTo>
                    <a:pt x="65" y="62"/>
                    <a:pt x="65" y="63"/>
                    <a:pt x="65" y="63"/>
                  </a:cubicBezTo>
                  <a:cubicBezTo>
                    <a:pt x="64" y="64"/>
                    <a:pt x="63" y="63"/>
                    <a:pt x="64" y="65"/>
                  </a:cubicBezTo>
                  <a:cubicBezTo>
                    <a:pt x="64" y="67"/>
                    <a:pt x="67" y="69"/>
                    <a:pt x="65" y="71"/>
                  </a:cubicBezTo>
                  <a:cubicBezTo>
                    <a:pt x="64" y="74"/>
                    <a:pt x="60" y="73"/>
                    <a:pt x="57" y="73"/>
                  </a:cubicBezTo>
                  <a:cubicBezTo>
                    <a:pt x="58" y="74"/>
                    <a:pt x="58" y="74"/>
                    <a:pt x="59" y="75"/>
                  </a:cubicBezTo>
                  <a:cubicBezTo>
                    <a:pt x="60" y="75"/>
                    <a:pt x="61" y="75"/>
                    <a:pt x="62" y="75"/>
                  </a:cubicBezTo>
                  <a:cubicBezTo>
                    <a:pt x="62" y="77"/>
                    <a:pt x="65" y="76"/>
                    <a:pt x="66" y="77"/>
                  </a:cubicBezTo>
                  <a:cubicBezTo>
                    <a:pt x="67" y="77"/>
                    <a:pt x="67" y="78"/>
                    <a:pt x="68" y="79"/>
                  </a:cubicBezTo>
                  <a:cubicBezTo>
                    <a:pt x="69" y="80"/>
                    <a:pt x="69" y="79"/>
                    <a:pt x="71" y="79"/>
                  </a:cubicBezTo>
                  <a:cubicBezTo>
                    <a:pt x="73" y="80"/>
                    <a:pt x="72" y="81"/>
                    <a:pt x="74" y="82"/>
                  </a:cubicBezTo>
                  <a:cubicBezTo>
                    <a:pt x="75" y="83"/>
                    <a:pt x="76" y="83"/>
                    <a:pt x="77" y="83"/>
                  </a:cubicBezTo>
                  <a:cubicBezTo>
                    <a:pt x="78" y="84"/>
                    <a:pt x="78" y="85"/>
                    <a:pt x="79" y="86"/>
                  </a:cubicBezTo>
                  <a:cubicBezTo>
                    <a:pt x="81" y="89"/>
                    <a:pt x="87" y="87"/>
                    <a:pt x="87" y="93"/>
                  </a:cubicBezTo>
                  <a:cubicBezTo>
                    <a:pt x="87" y="95"/>
                    <a:pt x="86" y="96"/>
                    <a:pt x="87" y="98"/>
                  </a:cubicBezTo>
                  <a:cubicBezTo>
                    <a:pt x="87" y="99"/>
                    <a:pt x="88" y="102"/>
                    <a:pt x="88" y="103"/>
                  </a:cubicBezTo>
                  <a:cubicBezTo>
                    <a:pt x="87" y="104"/>
                    <a:pt x="84" y="102"/>
                    <a:pt x="84" y="101"/>
                  </a:cubicBezTo>
                  <a:cubicBezTo>
                    <a:pt x="83" y="99"/>
                    <a:pt x="81" y="99"/>
                    <a:pt x="79" y="97"/>
                  </a:cubicBezTo>
                  <a:cubicBezTo>
                    <a:pt x="78" y="95"/>
                    <a:pt x="79" y="95"/>
                    <a:pt x="77" y="95"/>
                  </a:cubicBezTo>
                  <a:cubicBezTo>
                    <a:pt x="74" y="95"/>
                    <a:pt x="72" y="95"/>
                    <a:pt x="70" y="96"/>
                  </a:cubicBezTo>
                  <a:cubicBezTo>
                    <a:pt x="64" y="98"/>
                    <a:pt x="69" y="98"/>
                    <a:pt x="70" y="102"/>
                  </a:cubicBezTo>
                  <a:cubicBezTo>
                    <a:pt x="70" y="104"/>
                    <a:pt x="69" y="105"/>
                    <a:pt x="72" y="107"/>
                  </a:cubicBezTo>
                  <a:cubicBezTo>
                    <a:pt x="73" y="107"/>
                    <a:pt x="76" y="108"/>
                    <a:pt x="76" y="109"/>
                  </a:cubicBezTo>
                  <a:cubicBezTo>
                    <a:pt x="76" y="110"/>
                    <a:pt x="73" y="109"/>
                    <a:pt x="72" y="110"/>
                  </a:cubicBezTo>
                  <a:cubicBezTo>
                    <a:pt x="71" y="111"/>
                    <a:pt x="70" y="115"/>
                    <a:pt x="68" y="113"/>
                  </a:cubicBezTo>
                  <a:cubicBezTo>
                    <a:pt x="67" y="112"/>
                    <a:pt x="69" y="110"/>
                    <a:pt x="68" y="109"/>
                  </a:cubicBezTo>
                  <a:cubicBezTo>
                    <a:pt x="67" y="108"/>
                    <a:pt x="66" y="108"/>
                    <a:pt x="65" y="107"/>
                  </a:cubicBezTo>
                  <a:cubicBezTo>
                    <a:pt x="64" y="107"/>
                    <a:pt x="63" y="106"/>
                    <a:pt x="62" y="106"/>
                  </a:cubicBezTo>
                  <a:cubicBezTo>
                    <a:pt x="61" y="109"/>
                    <a:pt x="62" y="111"/>
                    <a:pt x="63" y="113"/>
                  </a:cubicBezTo>
                  <a:cubicBezTo>
                    <a:pt x="64" y="115"/>
                    <a:pt x="65" y="118"/>
                    <a:pt x="66" y="119"/>
                  </a:cubicBezTo>
                  <a:cubicBezTo>
                    <a:pt x="67" y="119"/>
                    <a:pt x="68" y="125"/>
                    <a:pt x="68" y="126"/>
                  </a:cubicBezTo>
                  <a:cubicBezTo>
                    <a:pt x="68" y="127"/>
                    <a:pt x="68" y="128"/>
                    <a:pt x="68" y="130"/>
                  </a:cubicBezTo>
                  <a:cubicBezTo>
                    <a:pt x="69" y="131"/>
                    <a:pt x="70" y="133"/>
                    <a:pt x="70" y="134"/>
                  </a:cubicBezTo>
                  <a:cubicBezTo>
                    <a:pt x="68" y="135"/>
                    <a:pt x="67" y="132"/>
                    <a:pt x="66" y="131"/>
                  </a:cubicBezTo>
                  <a:cubicBezTo>
                    <a:pt x="65" y="131"/>
                    <a:pt x="64" y="130"/>
                    <a:pt x="64" y="129"/>
                  </a:cubicBezTo>
                  <a:cubicBezTo>
                    <a:pt x="63" y="128"/>
                    <a:pt x="63" y="127"/>
                    <a:pt x="63" y="126"/>
                  </a:cubicBezTo>
                  <a:cubicBezTo>
                    <a:pt x="62" y="125"/>
                    <a:pt x="62" y="125"/>
                    <a:pt x="61" y="125"/>
                  </a:cubicBezTo>
                  <a:cubicBezTo>
                    <a:pt x="59" y="125"/>
                    <a:pt x="60" y="125"/>
                    <a:pt x="59" y="126"/>
                  </a:cubicBezTo>
                  <a:cubicBezTo>
                    <a:pt x="58" y="127"/>
                    <a:pt x="58" y="128"/>
                    <a:pt x="57" y="129"/>
                  </a:cubicBezTo>
                  <a:cubicBezTo>
                    <a:pt x="56" y="130"/>
                    <a:pt x="57" y="132"/>
                    <a:pt x="56" y="134"/>
                  </a:cubicBezTo>
                  <a:cubicBezTo>
                    <a:pt x="53" y="134"/>
                    <a:pt x="54" y="130"/>
                    <a:pt x="54" y="128"/>
                  </a:cubicBezTo>
                  <a:cubicBezTo>
                    <a:pt x="54" y="125"/>
                    <a:pt x="51" y="124"/>
                    <a:pt x="50" y="122"/>
                  </a:cubicBezTo>
                  <a:cubicBezTo>
                    <a:pt x="50" y="121"/>
                    <a:pt x="49" y="118"/>
                    <a:pt x="46" y="119"/>
                  </a:cubicBezTo>
                  <a:cubicBezTo>
                    <a:pt x="45" y="121"/>
                    <a:pt x="47" y="125"/>
                    <a:pt x="46" y="126"/>
                  </a:cubicBezTo>
                  <a:cubicBezTo>
                    <a:pt x="45" y="128"/>
                    <a:pt x="44" y="127"/>
                    <a:pt x="44" y="126"/>
                  </a:cubicBezTo>
                  <a:cubicBezTo>
                    <a:pt x="43" y="126"/>
                    <a:pt x="43" y="125"/>
                    <a:pt x="43" y="125"/>
                  </a:cubicBezTo>
                  <a:cubicBezTo>
                    <a:pt x="43" y="125"/>
                    <a:pt x="42" y="125"/>
                    <a:pt x="42" y="124"/>
                  </a:cubicBezTo>
                  <a:cubicBezTo>
                    <a:pt x="41" y="123"/>
                    <a:pt x="42" y="122"/>
                    <a:pt x="41" y="121"/>
                  </a:cubicBezTo>
                  <a:cubicBezTo>
                    <a:pt x="41" y="120"/>
                    <a:pt x="40" y="120"/>
                    <a:pt x="39" y="119"/>
                  </a:cubicBezTo>
                  <a:cubicBezTo>
                    <a:pt x="38" y="117"/>
                    <a:pt x="38" y="116"/>
                    <a:pt x="40" y="113"/>
                  </a:cubicBezTo>
                  <a:cubicBezTo>
                    <a:pt x="42" y="111"/>
                    <a:pt x="40" y="108"/>
                    <a:pt x="38" y="106"/>
                  </a:cubicBezTo>
                  <a:cubicBezTo>
                    <a:pt x="36" y="105"/>
                    <a:pt x="34" y="104"/>
                    <a:pt x="33" y="103"/>
                  </a:cubicBezTo>
                  <a:cubicBezTo>
                    <a:pt x="33" y="101"/>
                    <a:pt x="33" y="101"/>
                    <a:pt x="32" y="100"/>
                  </a:cubicBezTo>
                  <a:cubicBezTo>
                    <a:pt x="31" y="100"/>
                    <a:pt x="30" y="100"/>
                    <a:pt x="30" y="99"/>
                  </a:cubicBezTo>
                  <a:cubicBezTo>
                    <a:pt x="29" y="97"/>
                    <a:pt x="32" y="96"/>
                    <a:pt x="33" y="95"/>
                  </a:cubicBezTo>
                  <a:cubicBezTo>
                    <a:pt x="34" y="93"/>
                    <a:pt x="34" y="90"/>
                    <a:pt x="36" y="90"/>
                  </a:cubicBezTo>
                  <a:cubicBezTo>
                    <a:pt x="39" y="90"/>
                    <a:pt x="39" y="92"/>
                    <a:pt x="42" y="90"/>
                  </a:cubicBezTo>
                  <a:cubicBezTo>
                    <a:pt x="44" y="88"/>
                    <a:pt x="45" y="87"/>
                    <a:pt x="48" y="88"/>
                  </a:cubicBezTo>
                  <a:cubicBezTo>
                    <a:pt x="49" y="89"/>
                    <a:pt x="51" y="90"/>
                    <a:pt x="52" y="90"/>
                  </a:cubicBezTo>
                  <a:cubicBezTo>
                    <a:pt x="53" y="91"/>
                    <a:pt x="55" y="91"/>
                    <a:pt x="56" y="92"/>
                  </a:cubicBezTo>
                  <a:cubicBezTo>
                    <a:pt x="57" y="92"/>
                    <a:pt x="59" y="93"/>
                    <a:pt x="60" y="94"/>
                  </a:cubicBezTo>
                  <a:cubicBezTo>
                    <a:pt x="61" y="95"/>
                    <a:pt x="62" y="96"/>
                    <a:pt x="64" y="97"/>
                  </a:cubicBezTo>
                  <a:cubicBezTo>
                    <a:pt x="67" y="97"/>
                    <a:pt x="63" y="93"/>
                    <a:pt x="66" y="93"/>
                  </a:cubicBezTo>
                  <a:cubicBezTo>
                    <a:pt x="67" y="93"/>
                    <a:pt x="71" y="95"/>
                    <a:pt x="70" y="92"/>
                  </a:cubicBezTo>
                  <a:cubicBezTo>
                    <a:pt x="69" y="90"/>
                    <a:pt x="64" y="90"/>
                    <a:pt x="62" y="89"/>
                  </a:cubicBezTo>
                  <a:cubicBezTo>
                    <a:pt x="62" y="88"/>
                    <a:pt x="60" y="86"/>
                    <a:pt x="60" y="86"/>
                  </a:cubicBezTo>
                  <a:cubicBezTo>
                    <a:pt x="59" y="86"/>
                    <a:pt x="59" y="87"/>
                    <a:pt x="58" y="88"/>
                  </a:cubicBezTo>
                  <a:cubicBezTo>
                    <a:pt x="57" y="87"/>
                    <a:pt x="57" y="85"/>
                    <a:pt x="56" y="85"/>
                  </a:cubicBezTo>
                  <a:cubicBezTo>
                    <a:pt x="55" y="85"/>
                    <a:pt x="54" y="86"/>
                    <a:pt x="53" y="87"/>
                  </a:cubicBezTo>
                  <a:cubicBezTo>
                    <a:pt x="52" y="87"/>
                    <a:pt x="51" y="87"/>
                    <a:pt x="50" y="86"/>
                  </a:cubicBezTo>
                  <a:cubicBezTo>
                    <a:pt x="48" y="86"/>
                    <a:pt x="47" y="85"/>
                    <a:pt x="45" y="85"/>
                  </a:cubicBezTo>
                  <a:cubicBezTo>
                    <a:pt x="44" y="85"/>
                    <a:pt x="44" y="85"/>
                    <a:pt x="43" y="86"/>
                  </a:cubicBezTo>
                  <a:cubicBezTo>
                    <a:pt x="43" y="86"/>
                    <a:pt x="43" y="87"/>
                    <a:pt x="42" y="87"/>
                  </a:cubicBezTo>
                  <a:cubicBezTo>
                    <a:pt x="41" y="87"/>
                    <a:pt x="39" y="87"/>
                    <a:pt x="39" y="87"/>
                  </a:cubicBezTo>
                  <a:cubicBezTo>
                    <a:pt x="35" y="87"/>
                    <a:pt x="36" y="84"/>
                    <a:pt x="34" y="83"/>
                  </a:cubicBezTo>
                  <a:cubicBezTo>
                    <a:pt x="33" y="85"/>
                    <a:pt x="35" y="86"/>
                    <a:pt x="32" y="87"/>
                  </a:cubicBezTo>
                  <a:cubicBezTo>
                    <a:pt x="28" y="88"/>
                    <a:pt x="30" y="85"/>
                    <a:pt x="29" y="83"/>
                  </a:cubicBezTo>
                  <a:cubicBezTo>
                    <a:pt x="29" y="82"/>
                    <a:pt x="28" y="82"/>
                    <a:pt x="28" y="81"/>
                  </a:cubicBezTo>
                  <a:cubicBezTo>
                    <a:pt x="27" y="81"/>
                    <a:pt x="27" y="80"/>
                    <a:pt x="27" y="79"/>
                  </a:cubicBezTo>
                  <a:cubicBezTo>
                    <a:pt x="27" y="79"/>
                    <a:pt x="26" y="79"/>
                    <a:pt x="26" y="78"/>
                  </a:cubicBezTo>
                  <a:cubicBezTo>
                    <a:pt x="26" y="78"/>
                    <a:pt x="26" y="77"/>
                    <a:pt x="26" y="77"/>
                  </a:cubicBezTo>
                  <a:cubicBezTo>
                    <a:pt x="25" y="76"/>
                    <a:pt x="25" y="76"/>
                    <a:pt x="24" y="75"/>
                  </a:cubicBezTo>
                  <a:cubicBezTo>
                    <a:pt x="23" y="74"/>
                    <a:pt x="22" y="74"/>
                    <a:pt x="24" y="73"/>
                  </a:cubicBezTo>
                  <a:cubicBezTo>
                    <a:pt x="25" y="73"/>
                    <a:pt x="26" y="72"/>
                    <a:pt x="26" y="72"/>
                  </a:cubicBezTo>
                  <a:cubicBezTo>
                    <a:pt x="27" y="72"/>
                    <a:pt x="27" y="72"/>
                    <a:pt x="28" y="73"/>
                  </a:cubicBezTo>
                  <a:cubicBezTo>
                    <a:pt x="29" y="74"/>
                    <a:pt x="31" y="74"/>
                    <a:pt x="31" y="72"/>
                  </a:cubicBezTo>
                  <a:cubicBezTo>
                    <a:pt x="31" y="70"/>
                    <a:pt x="30" y="70"/>
                    <a:pt x="29" y="70"/>
                  </a:cubicBezTo>
                  <a:cubicBezTo>
                    <a:pt x="28" y="69"/>
                    <a:pt x="27" y="69"/>
                    <a:pt x="26" y="68"/>
                  </a:cubicBezTo>
                  <a:cubicBezTo>
                    <a:pt x="24" y="68"/>
                    <a:pt x="24" y="69"/>
                    <a:pt x="23" y="69"/>
                  </a:cubicBezTo>
                  <a:cubicBezTo>
                    <a:pt x="22" y="69"/>
                    <a:pt x="22" y="69"/>
                    <a:pt x="21" y="68"/>
                  </a:cubicBezTo>
                  <a:cubicBezTo>
                    <a:pt x="20" y="67"/>
                    <a:pt x="19" y="66"/>
                    <a:pt x="18" y="66"/>
                  </a:cubicBezTo>
                  <a:cubicBezTo>
                    <a:pt x="17" y="65"/>
                    <a:pt x="17" y="64"/>
                    <a:pt x="17" y="63"/>
                  </a:cubicBezTo>
                  <a:cubicBezTo>
                    <a:pt x="16" y="63"/>
                    <a:pt x="15" y="63"/>
                    <a:pt x="14" y="62"/>
                  </a:cubicBezTo>
                  <a:cubicBezTo>
                    <a:pt x="14" y="61"/>
                    <a:pt x="14" y="60"/>
                    <a:pt x="14" y="59"/>
                  </a:cubicBezTo>
                  <a:cubicBezTo>
                    <a:pt x="13" y="58"/>
                    <a:pt x="13" y="58"/>
                    <a:pt x="12" y="57"/>
                  </a:cubicBezTo>
                  <a:cubicBezTo>
                    <a:pt x="11" y="55"/>
                    <a:pt x="11" y="56"/>
                    <a:pt x="12" y="54"/>
                  </a:cubicBezTo>
                  <a:cubicBezTo>
                    <a:pt x="13" y="53"/>
                    <a:pt x="13" y="53"/>
                    <a:pt x="13" y="52"/>
                  </a:cubicBezTo>
                  <a:cubicBezTo>
                    <a:pt x="14" y="51"/>
                    <a:pt x="13" y="51"/>
                    <a:pt x="14" y="50"/>
                  </a:cubicBezTo>
                  <a:cubicBezTo>
                    <a:pt x="15" y="50"/>
                    <a:pt x="15" y="51"/>
                    <a:pt x="16" y="50"/>
                  </a:cubicBezTo>
                  <a:cubicBezTo>
                    <a:pt x="16" y="49"/>
                    <a:pt x="16" y="48"/>
                    <a:pt x="15" y="48"/>
                  </a:cubicBezTo>
                  <a:cubicBezTo>
                    <a:pt x="14" y="47"/>
                    <a:pt x="13" y="47"/>
                    <a:pt x="13" y="46"/>
                  </a:cubicBezTo>
                  <a:cubicBezTo>
                    <a:pt x="14" y="44"/>
                    <a:pt x="18" y="44"/>
                    <a:pt x="19" y="44"/>
                  </a:cubicBezTo>
                  <a:cubicBezTo>
                    <a:pt x="21" y="43"/>
                    <a:pt x="22" y="40"/>
                    <a:pt x="22" y="38"/>
                  </a:cubicBezTo>
                  <a:cubicBezTo>
                    <a:pt x="23" y="37"/>
                    <a:pt x="23" y="36"/>
                    <a:pt x="23" y="35"/>
                  </a:cubicBezTo>
                  <a:cubicBezTo>
                    <a:pt x="24" y="33"/>
                    <a:pt x="24" y="34"/>
                    <a:pt x="26" y="33"/>
                  </a:cubicBezTo>
                  <a:cubicBezTo>
                    <a:pt x="28" y="32"/>
                    <a:pt x="28" y="30"/>
                    <a:pt x="28" y="28"/>
                  </a:cubicBezTo>
                  <a:cubicBezTo>
                    <a:pt x="28" y="27"/>
                    <a:pt x="27" y="26"/>
                    <a:pt x="27" y="26"/>
                  </a:cubicBezTo>
                  <a:cubicBezTo>
                    <a:pt x="26" y="25"/>
                    <a:pt x="27" y="24"/>
                    <a:pt x="27" y="23"/>
                  </a:cubicBezTo>
                  <a:cubicBezTo>
                    <a:pt x="29" y="23"/>
                    <a:pt x="31" y="23"/>
                    <a:pt x="32" y="23"/>
                  </a:cubicBezTo>
                  <a:cubicBezTo>
                    <a:pt x="34" y="22"/>
                    <a:pt x="35" y="21"/>
                    <a:pt x="36" y="22"/>
                  </a:cubicBezTo>
                  <a:cubicBezTo>
                    <a:pt x="37" y="22"/>
                    <a:pt x="38" y="23"/>
                    <a:pt x="39" y="22"/>
                  </a:cubicBezTo>
                  <a:cubicBezTo>
                    <a:pt x="39" y="22"/>
                    <a:pt x="40" y="22"/>
                    <a:pt x="40" y="22"/>
                  </a:cubicBezTo>
                  <a:cubicBezTo>
                    <a:pt x="41" y="21"/>
                    <a:pt x="42" y="21"/>
                    <a:pt x="43" y="21"/>
                  </a:cubicBezTo>
                  <a:cubicBezTo>
                    <a:pt x="43" y="19"/>
                    <a:pt x="43" y="19"/>
                    <a:pt x="45" y="17"/>
                  </a:cubicBezTo>
                  <a:cubicBezTo>
                    <a:pt x="46" y="16"/>
                    <a:pt x="47" y="16"/>
                    <a:pt x="49" y="15"/>
                  </a:cubicBezTo>
                  <a:cubicBezTo>
                    <a:pt x="51" y="15"/>
                    <a:pt x="53" y="16"/>
                    <a:pt x="55" y="16"/>
                  </a:cubicBezTo>
                  <a:cubicBezTo>
                    <a:pt x="57" y="16"/>
                    <a:pt x="58" y="15"/>
                    <a:pt x="60" y="15"/>
                  </a:cubicBezTo>
                  <a:cubicBezTo>
                    <a:pt x="60" y="10"/>
                    <a:pt x="65" y="11"/>
                    <a:pt x="68" y="11"/>
                  </a:cubicBezTo>
                  <a:cubicBezTo>
                    <a:pt x="70" y="11"/>
                    <a:pt x="71" y="10"/>
                    <a:pt x="73" y="9"/>
                  </a:cubicBezTo>
                  <a:cubicBezTo>
                    <a:pt x="75" y="8"/>
                    <a:pt x="78" y="10"/>
                    <a:pt x="80" y="9"/>
                  </a:cubicBezTo>
                  <a:cubicBezTo>
                    <a:pt x="82" y="9"/>
                    <a:pt x="83" y="8"/>
                    <a:pt x="84" y="7"/>
                  </a:cubicBezTo>
                  <a:cubicBezTo>
                    <a:pt x="85" y="6"/>
                    <a:pt x="86" y="6"/>
                    <a:pt x="88" y="6"/>
                  </a:cubicBezTo>
                  <a:cubicBezTo>
                    <a:pt x="89" y="6"/>
                    <a:pt x="89" y="6"/>
                    <a:pt x="90" y="5"/>
                  </a:cubicBezTo>
                  <a:cubicBezTo>
                    <a:pt x="90" y="5"/>
                    <a:pt x="91" y="5"/>
                    <a:pt x="91" y="5"/>
                  </a:cubicBezTo>
                  <a:cubicBezTo>
                    <a:pt x="92" y="5"/>
                    <a:pt x="92" y="5"/>
                    <a:pt x="92" y="5"/>
                  </a:cubicBezTo>
                  <a:cubicBezTo>
                    <a:pt x="95" y="6"/>
                    <a:pt x="95" y="4"/>
                    <a:pt x="97" y="6"/>
                  </a:cubicBezTo>
                  <a:cubicBezTo>
                    <a:pt x="97" y="7"/>
                    <a:pt x="97" y="8"/>
                    <a:pt x="98" y="9"/>
                  </a:cubicBezTo>
                  <a:cubicBezTo>
                    <a:pt x="99" y="9"/>
                    <a:pt x="101" y="9"/>
                    <a:pt x="102" y="10"/>
                  </a:cubicBezTo>
                  <a:cubicBezTo>
                    <a:pt x="104" y="7"/>
                    <a:pt x="108" y="12"/>
                    <a:pt x="110" y="13"/>
                  </a:cubicBezTo>
                  <a:cubicBezTo>
                    <a:pt x="114" y="14"/>
                    <a:pt x="118" y="10"/>
                    <a:pt x="122" y="10"/>
                  </a:cubicBezTo>
                  <a:cubicBezTo>
                    <a:pt x="125" y="11"/>
                    <a:pt x="129" y="11"/>
                    <a:pt x="129" y="6"/>
                  </a:cubicBezTo>
                  <a:cubicBezTo>
                    <a:pt x="129" y="4"/>
                    <a:pt x="127" y="4"/>
                    <a:pt x="126" y="2"/>
                  </a:cubicBezTo>
                  <a:cubicBezTo>
                    <a:pt x="126" y="1"/>
                    <a:pt x="128" y="0"/>
                    <a:pt x="129" y="0"/>
                  </a:cubicBezTo>
                  <a:cubicBezTo>
                    <a:pt x="132" y="0"/>
                    <a:pt x="135" y="2"/>
                    <a:pt x="137" y="4"/>
                  </a:cubicBezTo>
                  <a:cubicBezTo>
                    <a:pt x="137" y="5"/>
                    <a:pt x="137" y="8"/>
                    <a:pt x="138" y="9"/>
                  </a:cubicBezTo>
                  <a:cubicBezTo>
                    <a:pt x="138" y="11"/>
                    <a:pt x="137" y="11"/>
                    <a:pt x="135" y="11"/>
                  </a:cubicBezTo>
                  <a:cubicBezTo>
                    <a:pt x="135" y="11"/>
                    <a:pt x="132" y="13"/>
                    <a:pt x="132" y="13"/>
                  </a:cubicBezTo>
                  <a:cubicBezTo>
                    <a:pt x="131" y="14"/>
                    <a:pt x="131" y="16"/>
                    <a:pt x="131" y="17"/>
                  </a:cubicBezTo>
                  <a:cubicBezTo>
                    <a:pt x="132" y="19"/>
                    <a:pt x="132" y="20"/>
                    <a:pt x="131" y="21"/>
                  </a:cubicBezTo>
                  <a:cubicBezTo>
                    <a:pt x="130" y="22"/>
                    <a:pt x="129" y="22"/>
                    <a:pt x="128" y="23"/>
                  </a:cubicBezTo>
                  <a:cubicBezTo>
                    <a:pt x="128" y="24"/>
                    <a:pt x="128" y="25"/>
                    <a:pt x="127" y="26"/>
                  </a:cubicBezTo>
                  <a:close/>
                  <a:moveTo>
                    <a:pt x="146" y="158"/>
                  </a:moveTo>
                  <a:cubicBezTo>
                    <a:pt x="144" y="159"/>
                    <a:pt x="144" y="159"/>
                    <a:pt x="144" y="159"/>
                  </a:cubicBezTo>
                  <a:cubicBezTo>
                    <a:pt x="144" y="159"/>
                    <a:pt x="144" y="159"/>
                    <a:pt x="144" y="159"/>
                  </a:cubicBezTo>
                  <a:cubicBezTo>
                    <a:pt x="143" y="160"/>
                    <a:pt x="143" y="160"/>
                    <a:pt x="143" y="160"/>
                  </a:cubicBezTo>
                  <a:cubicBezTo>
                    <a:pt x="143" y="160"/>
                    <a:pt x="143" y="160"/>
                    <a:pt x="143" y="160"/>
                  </a:cubicBezTo>
                  <a:cubicBezTo>
                    <a:pt x="144" y="160"/>
                    <a:pt x="145" y="159"/>
                    <a:pt x="146" y="159"/>
                  </a:cubicBezTo>
                  <a:cubicBezTo>
                    <a:pt x="146" y="159"/>
                    <a:pt x="146" y="159"/>
                    <a:pt x="146" y="159"/>
                  </a:cubicBezTo>
                  <a:lnTo>
                    <a:pt x="146" y="158"/>
                  </a:lnTo>
                  <a:close/>
                  <a:moveTo>
                    <a:pt x="157" y="138"/>
                  </a:moveTo>
                  <a:cubicBezTo>
                    <a:pt x="155" y="138"/>
                    <a:pt x="155" y="138"/>
                    <a:pt x="155" y="138"/>
                  </a:cubicBezTo>
                  <a:cubicBezTo>
                    <a:pt x="155" y="138"/>
                    <a:pt x="155" y="139"/>
                    <a:pt x="155" y="139"/>
                  </a:cubicBezTo>
                  <a:cubicBezTo>
                    <a:pt x="156" y="139"/>
                    <a:pt x="156" y="139"/>
                    <a:pt x="157" y="139"/>
                  </a:cubicBezTo>
                  <a:lnTo>
                    <a:pt x="157" y="138"/>
                  </a:lnTo>
                  <a:close/>
                  <a:moveTo>
                    <a:pt x="158" y="137"/>
                  </a:moveTo>
                  <a:cubicBezTo>
                    <a:pt x="158" y="137"/>
                    <a:pt x="158" y="138"/>
                    <a:pt x="159" y="138"/>
                  </a:cubicBezTo>
                  <a:cubicBezTo>
                    <a:pt x="159" y="137"/>
                    <a:pt x="159" y="137"/>
                    <a:pt x="159" y="137"/>
                  </a:cubicBezTo>
                  <a:lnTo>
                    <a:pt x="158" y="137"/>
                  </a:lnTo>
                  <a:close/>
                  <a:moveTo>
                    <a:pt x="122" y="135"/>
                  </a:moveTo>
                  <a:cubicBezTo>
                    <a:pt x="121" y="136"/>
                    <a:pt x="121" y="136"/>
                    <a:pt x="121" y="136"/>
                  </a:cubicBezTo>
                  <a:cubicBezTo>
                    <a:pt x="121" y="136"/>
                    <a:pt x="121" y="136"/>
                    <a:pt x="121" y="136"/>
                  </a:cubicBezTo>
                  <a:cubicBezTo>
                    <a:pt x="122" y="136"/>
                    <a:pt x="122" y="136"/>
                    <a:pt x="122" y="136"/>
                  </a:cubicBezTo>
                  <a:cubicBezTo>
                    <a:pt x="123" y="136"/>
                    <a:pt x="123" y="136"/>
                    <a:pt x="123" y="136"/>
                  </a:cubicBezTo>
                  <a:cubicBezTo>
                    <a:pt x="123" y="136"/>
                    <a:pt x="123" y="136"/>
                    <a:pt x="123" y="136"/>
                  </a:cubicBezTo>
                  <a:cubicBezTo>
                    <a:pt x="123" y="136"/>
                    <a:pt x="123" y="136"/>
                    <a:pt x="123" y="136"/>
                  </a:cubicBezTo>
                  <a:lnTo>
                    <a:pt x="122" y="135"/>
                  </a:lnTo>
                  <a:close/>
                  <a:moveTo>
                    <a:pt x="149" y="130"/>
                  </a:moveTo>
                  <a:cubicBezTo>
                    <a:pt x="148" y="129"/>
                    <a:pt x="148" y="129"/>
                    <a:pt x="148" y="129"/>
                  </a:cubicBezTo>
                  <a:cubicBezTo>
                    <a:pt x="147" y="130"/>
                    <a:pt x="147" y="130"/>
                    <a:pt x="147" y="130"/>
                  </a:cubicBezTo>
                  <a:cubicBezTo>
                    <a:pt x="147" y="130"/>
                    <a:pt x="147" y="130"/>
                    <a:pt x="147" y="130"/>
                  </a:cubicBezTo>
                  <a:cubicBezTo>
                    <a:pt x="148" y="131"/>
                    <a:pt x="148" y="131"/>
                    <a:pt x="148" y="131"/>
                  </a:cubicBezTo>
                  <a:cubicBezTo>
                    <a:pt x="148" y="131"/>
                    <a:pt x="148" y="131"/>
                    <a:pt x="148" y="131"/>
                  </a:cubicBezTo>
                  <a:lnTo>
                    <a:pt x="149" y="130"/>
                  </a:lnTo>
                  <a:close/>
                  <a:moveTo>
                    <a:pt x="106" y="130"/>
                  </a:moveTo>
                  <a:cubicBezTo>
                    <a:pt x="104" y="129"/>
                    <a:pt x="104" y="129"/>
                    <a:pt x="104" y="129"/>
                  </a:cubicBezTo>
                  <a:cubicBezTo>
                    <a:pt x="104" y="129"/>
                    <a:pt x="104" y="129"/>
                    <a:pt x="104" y="129"/>
                  </a:cubicBezTo>
                  <a:cubicBezTo>
                    <a:pt x="104" y="130"/>
                    <a:pt x="105" y="130"/>
                    <a:pt x="105" y="131"/>
                  </a:cubicBezTo>
                  <a:cubicBezTo>
                    <a:pt x="106" y="131"/>
                    <a:pt x="106" y="131"/>
                    <a:pt x="106" y="131"/>
                  </a:cubicBezTo>
                  <a:lnTo>
                    <a:pt x="106" y="130"/>
                  </a:lnTo>
                  <a:close/>
                  <a:moveTo>
                    <a:pt x="110" y="128"/>
                  </a:moveTo>
                  <a:cubicBezTo>
                    <a:pt x="110" y="128"/>
                    <a:pt x="110" y="128"/>
                    <a:pt x="110" y="128"/>
                  </a:cubicBezTo>
                  <a:cubicBezTo>
                    <a:pt x="110" y="128"/>
                    <a:pt x="110" y="128"/>
                    <a:pt x="110" y="128"/>
                  </a:cubicBezTo>
                  <a:cubicBezTo>
                    <a:pt x="109" y="128"/>
                    <a:pt x="109" y="128"/>
                    <a:pt x="109" y="128"/>
                  </a:cubicBezTo>
                  <a:cubicBezTo>
                    <a:pt x="108" y="130"/>
                    <a:pt x="108" y="130"/>
                    <a:pt x="108" y="130"/>
                  </a:cubicBezTo>
                  <a:cubicBezTo>
                    <a:pt x="109" y="130"/>
                    <a:pt x="109" y="130"/>
                    <a:pt x="109" y="130"/>
                  </a:cubicBezTo>
                  <a:cubicBezTo>
                    <a:pt x="109" y="129"/>
                    <a:pt x="109" y="129"/>
                    <a:pt x="109" y="129"/>
                  </a:cubicBezTo>
                  <a:lnTo>
                    <a:pt x="110" y="128"/>
                  </a:lnTo>
                  <a:close/>
                  <a:moveTo>
                    <a:pt x="101" y="126"/>
                  </a:moveTo>
                  <a:cubicBezTo>
                    <a:pt x="100" y="126"/>
                    <a:pt x="100" y="126"/>
                    <a:pt x="100" y="126"/>
                  </a:cubicBezTo>
                  <a:cubicBezTo>
                    <a:pt x="99" y="126"/>
                    <a:pt x="99" y="126"/>
                    <a:pt x="99" y="126"/>
                  </a:cubicBezTo>
                  <a:cubicBezTo>
                    <a:pt x="100" y="127"/>
                    <a:pt x="100" y="127"/>
                    <a:pt x="100" y="127"/>
                  </a:cubicBezTo>
                  <a:cubicBezTo>
                    <a:pt x="100" y="127"/>
                    <a:pt x="100" y="127"/>
                    <a:pt x="100" y="127"/>
                  </a:cubicBezTo>
                  <a:lnTo>
                    <a:pt x="101" y="126"/>
                  </a:lnTo>
                  <a:close/>
                  <a:moveTo>
                    <a:pt x="99" y="125"/>
                  </a:moveTo>
                  <a:cubicBezTo>
                    <a:pt x="98" y="125"/>
                    <a:pt x="98" y="125"/>
                    <a:pt x="98" y="125"/>
                  </a:cubicBezTo>
                  <a:cubicBezTo>
                    <a:pt x="98" y="126"/>
                    <a:pt x="98" y="126"/>
                    <a:pt x="98" y="126"/>
                  </a:cubicBezTo>
                  <a:cubicBezTo>
                    <a:pt x="99" y="126"/>
                    <a:pt x="99" y="126"/>
                    <a:pt x="99" y="126"/>
                  </a:cubicBezTo>
                  <a:cubicBezTo>
                    <a:pt x="99" y="125"/>
                    <a:pt x="99" y="125"/>
                    <a:pt x="99" y="125"/>
                  </a:cubicBezTo>
                  <a:cubicBezTo>
                    <a:pt x="99" y="125"/>
                    <a:pt x="99" y="125"/>
                    <a:pt x="99" y="125"/>
                  </a:cubicBezTo>
                  <a:close/>
                  <a:moveTo>
                    <a:pt x="116" y="125"/>
                  </a:moveTo>
                  <a:cubicBezTo>
                    <a:pt x="116" y="124"/>
                    <a:pt x="116" y="124"/>
                    <a:pt x="116" y="124"/>
                  </a:cubicBezTo>
                  <a:cubicBezTo>
                    <a:pt x="115" y="125"/>
                    <a:pt x="115" y="125"/>
                    <a:pt x="115" y="125"/>
                  </a:cubicBezTo>
                  <a:cubicBezTo>
                    <a:pt x="116" y="125"/>
                    <a:pt x="116" y="125"/>
                    <a:pt x="116" y="125"/>
                  </a:cubicBezTo>
                  <a:close/>
                  <a:moveTo>
                    <a:pt x="120" y="123"/>
                  </a:moveTo>
                  <a:cubicBezTo>
                    <a:pt x="119" y="123"/>
                    <a:pt x="119" y="123"/>
                    <a:pt x="119" y="123"/>
                  </a:cubicBezTo>
                  <a:cubicBezTo>
                    <a:pt x="118" y="124"/>
                    <a:pt x="118" y="124"/>
                    <a:pt x="118" y="124"/>
                  </a:cubicBezTo>
                  <a:cubicBezTo>
                    <a:pt x="120" y="124"/>
                    <a:pt x="120" y="124"/>
                    <a:pt x="120" y="124"/>
                  </a:cubicBezTo>
                  <a:lnTo>
                    <a:pt x="120" y="123"/>
                  </a:lnTo>
                  <a:close/>
                  <a:moveTo>
                    <a:pt x="147" y="121"/>
                  </a:moveTo>
                  <a:cubicBezTo>
                    <a:pt x="147" y="121"/>
                    <a:pt x="147" y="121"/>
                    <a:pt x="147" y="121"/>
                  </a:cubicBezTo>
                  <a:cubicBezTo>
                    <a:pt x="147" y="122"/>
                    <a:pt x="147" y="122"/>
                    <a:pt x="147" y="122"/>
                  </a:cubicBezTo>
                  <a:cubicBezTo>
                    <a:pt x="148" y="122"/>
                    <a:pt x="148" y="122"/>
                    <a:pt x="148" y="122"/>
                  </a:cubicBezTo>
                  <a:cubicBezTo>
                    <a:pt x="148" y="121"/>
                    <a:pt x="148" y="121"/>
                    <a:pt x="148" y="121"/>
                  </a:cubicBezTo>
                  <a:lnTo>
                    <a:pt x="147" y="121"/>
                  </a:lnTo>
                  <a:close/>
                  <a:moveTo>
                    <a:pt x="108" y="121"/>
                  </a:moveTo>
                  <a:cubicBezTo>
                    <a:pt x="108" y="120"/>
                    <a:pt x="108" y="120"/>
                    <a:pt x="108" y="120"/>
                  </a:cubicBezTo>
                  <a:cubicBezTo>
                    <a:pt x="108" y="120"/>
                    <a:pt x="108" y="120"/>
                    <a:pt x="108" y="120"/>
                  </a:cubicBezTo>
                  <a:cubicBezTo>
                    <a:pt x="107" y="121"/>
                    <a:pt x="107" y="121"/>
                    <a:pt x="107" y="121"/>
                  </a:cubicBezTo>
                  <a:cubicBezTo>
                    <a:pt x="108" y="122"/>
                    <a:pt x="108" y="122"/>
                    <a:pt x="108" y="122"/>
                  </a:cubicBezTo>
                  <a:cubicBezTo>
                    <a:pt x="108" y="122"/>
                    <a:pt x="108" y="122"/>
                    <a:pt x="108" y="122"/>
                  </a:cubicBezTo>
                  <a:lnTo>
                    <a:pt x="108" y="121"/>
                  </a:lnTo>
                  <a:close/>
                  <a:moveTo>
                    <a:pt x="100" y="120"/>
                  </a:moveTo>
                  <a:cubicBezTo>
                    <a:pt x="101" y="121"/>
                    <a:pt x="101" y="121"/>
                    <a:pt x="101" y="121"/>
                  </a:cubicBezTo>
                  <a:cubicBezTo>
                    <a:pt x="101" y="122"/>
                    <a:pt x="101" y="122"/>
                    <a:pt x="101" y="123"/>
                  </a:cubicBezTo>
                  <a:cubicBezTo>
                    <a:pt x="103" y="122"/>
                    <a:pt x="102" y="121"/>
                    <a:pt x="101" y="120"/>
                  </a:cubicBezTo>
                  <a:cubicBezTo>
                    <a:pt x="101" y="120"/>
                    <a:pt x="101" y="120"/>
                    <a:pt x="101" y="120"/>
                  </a:cubicBezTo>
                  <a:cubicBezTo>
                    <a:pt x="100" y="120"/>
                    <a:pt x="100" y="120"/>
                    <a:pt x="100" y="120"/>
                  </a:cubicBezTo>
                  <a:close/>
                  <a:moveTo>
                    <a:pt x="146" y="118"/>
                  </a:moveTo>
                  <a:cubicBezTo>
                    <a:pt x="146" y="119"/>
                    <a:pt x="146" y="119"/>
                    <a:pt x="146" y="119"/>
                  </a:cubicBezTo>
                  <a:cubicBezTo>
                    <a:pt x="147" y="119"/>
                    <a:pt x="147" y="119"/>
                    <a:pt x="147" y="119"/>
                  </a:cubicBezTo>
                  <a:cubicBezTo>
                    <a:pt x="146" y="118"/>
                    <a:pt x="146" y="118"/>
                    <a:pt x="146" y="118"/>
                  </a:cubicBezTo>
                  <a:close/>
                  <a:moveTo>
                    <a:pt x="123" y="117"/>
                  </a:moveTo>
                  <a:cubicBezTo>
                    <a:pt x="121" y="118"/>
                    <a:pt x="121" y="118"/>
                    <a:pt x="121" y="118"/>
                  </a:cubicBezTo>
                  <a:cubicBezTo>
                    <a:pt x="122" y="118"/>
                    <a:pt x="122" y="118"/>
                    <a:pt x="122" y="118"/>
                  </a:cubicBezTo>
                  <a:cubicBezTo>
                    <a:pt x="123" y="118"/>
                    <a:pt x="123" y="118"/>
                    <a:pt x="123" y="118"/>
                  </a:cubicBezTo>
                  <a:cubicBezTo>
                    <a:pt x="122" y="118"/>
                    <a:pt x="122" y="118"/>
                    <a:pt x="122" y="118"/>
                  </a:cubicBezTo>
                  <a:lnTo>
                    <a:pt x="123" y="117"/>
                  </a:lnTo>
                  <a:close/>
                  <a:moveTo>
                    <a:pt x="141" y="115"/>
                  </a:moveTo>
                  <a:cubicBezTo>
                    <a:pt x="140" y="116"/>
                    <a:pt x="140" y="116"/>
                    <a:pt x="140" y="116"/>
                  </a:cubicBezTo>
                  <a:cubicBezTo>
                    <a:pt x="140" y="116"/>
                    <a:pt x="140" y="116"/>
                    <a:pt x="140" y="116"/>
                  </a:cubicBezTo>
                  <a:cubicBezTo>
                    <a:pt x="141" y="117"/>
                    <a:pt x="141" y="117"/>
                    <a:pt x="141" y="117"/>
                  </a:cubicBezTo>
                  <a:cubicBezTo>
                    <a:pt x="141" y="117"/>
                    <a:pt x="141" y="117"/>
                    <a:pt x="141" y="117"/>
                  </a:cubicBezTo>
                  <a:cubicBezTo>
                    <a:pt x="142" y="117"/>
                    <a:pt x="142" y="117"/>
                    <a:pt x="142" y="117"/>
                  </a:cubicBezTo>
                  <a:cubicBezTo>
                    <a:pt x="141" y="118"/>
                    <a:pt x="141" y="118"/>
                    <a:pt x="141" y="118"/>
                  </a:cubicBezTo>
                  <a:cubicBezTo>
                    <a:pt x="142" y="118"/>
                    <a:pt x="142" y="118"/>
                    <a:pt x="142" y="118"/>
                  </a:cubicBezTo>
                  <a:cubicBezTo>
                    <a:pt x="142" y="117"/>
                    <a:pt x="142" y="117"/>
                    <a:pt x="142" y="117"/>
                  </a:cubicBezTo>
                  <a:cubicBezTo>
                    <a:pt x="142" y="116"/>
                    <a:pt x="142" y="116"/>
                    <a:pt x="142" y="116"/>
                  </a:cubicBezTo>
                  <a:cubicBezTo>
                    <a:pt x="141" y="116"/>
                    <a:pt x="141" y="116"/>
                    <a:pt x="141" y="116"/>
                  </a:cubicBezTo>
                  <a:cubicBezTo>
                    <a:pt x="142" y="116"/>
                    <a:pt x="142" y="116"/>
                    <a:pt x="142" y="116"/>
                  </a:cubicBezTo>
                  <a:cubicBezTo>
                    <a:pt x="141" y="115"/>
                    <a:pt x="141" y="115"/>
                    <a:pt x="141" y="115"/>
                  </a:cubicBezTo>
                  <a:close/>
                  <a:moveTo>
                    <a:pt x="96" y="116"/>
                  </a:moveTo>
                  <a:cubicBezTo>
                    <a:pt x="96" y="117"/>
                    <a:pt x="96" y="117"/>
                    <a:pt x="96" y="117"/>
                  </a:cubicBezTo>
                  <a:cubicBezTo>
                    <a:pt x="96" y="118"/>
                    <a:pt x="96" y="118"/>
                    <a:pt x="96" y="118"/>
                  </a:cubicBezTo>
                  <a:cubicBezTo>
                    <a:pt x="97" y="118"/>
                    <a:pt x="97" y="118"/>
                    <a:pt x="97" y="118"/>
                  </a:cubicBezTo>
                  <a:cubicBezTo>
                    <a:pt x="97" y="118"/>
                    <a:pt x="97" y="118"/>
                    <a:pt x="97" y="118"/>
                  </a:cubicBezTo>
                  <a:cubicBezTo>
                    <a:pt x="98" y="117"/>
                    <a:pt x="98" y="117"/>
                    <a:pt x="98" y="117"/>
                  </a:cubicBezTo>
                  <a:cubicBezTo>
                    <a:pt x="98" y="118"/>
                    <a:pt x="98" y="118"/>
                    <a:pt x="98" y="118"/>
                  </a:cubicBezTo>
                  <a:cubicBezTo>
                    <a:pt x="98" y="117"/>
                    <a:pt x="98" y="117"/>
                    <a:pt x="98" y="116"/>
                  </a:cubicBezTo>
                  <a:cubicBezTo>
                    <a:pt x="97" y="116"/>
                    <a:pt x="97" y="116"/>
                    <a:pt x="97" y="116"/>
                  </a:cubicBezTo>
                  <a:lnTo>
                    <a:pt x="96" y="116"/>
                  </a:lnTo>
                  <a:close/>
                  <a:moveTo>
                    <a:pt x="146" y="113"/>
                  </a:moveTo>
                  <a:cubicBezTo>
                    <a:pt x="146" y="113"/>
                    <a:pt x="146" y="113"/>
                    <a:pt x="146" y="113"/>
                  </a:cubicBezTo>
                  <a:cubicBezTo>
                    <a:pt x="146" y="113"/>
                    <a:pt x="146" y="113"/>
                    <a:pt x="146" y="113"/>
                  </a:cubicBezTo>
                  <a:cubicBezTo>
                    <a:pt x="146" y="113"/>
                    <a:pt x="146" y="113"/>
                    <a:pt x="146" y="113"/>
                  </a:cubicBezTo>
                  <a:close/>
                  <a:moveTo>
                    <a:pt x="139" y="113"/>
                  </a:moveTo>
                  <a:cubicBezTo>
                    <a:pt x="139" y="113"/>
                    <a:pt x="139" y="113"/>
                    <a:pt x="139" y="113"/>
                  </a:cubicBezTo>
                  <a:cubicBezTo>
                    <a:pt x="140" y="113"/>
                    <a:pt x="140" y="113"/>
                    <a:pt x="140" y="113"/>
                  </a:cubicBezTo>
                  <a:cubicBezTo>
                    <a:pt x="140" y="113"/>
                    <a:pt x="140" y="113"/>
                    <a:pt x="140" y="113"/>
                  </a:cubicBezTo>
                  <a:cubicBezTo>
                    <a:pt x="140" y="113"/>
                    <a:pt x="140" y="113"/>
                    <a:pt x="140" y="113"/>
                  </a:cubicBezTo>
                  <a:cubicBezTo>
                    <a:pt x="140" y="113"/>
                    <a:pt x="140" y="113"/>
                    <a:pt x="140" y="113"/>
                  </a:cubicBezTo>
                  <a:cubicBezTo>
                    <a:pt x="139" y="112"/>
                    <a:pt x="139" y="112"/>
                    <a:pt x="139" y="112"/>
                  </a:cubicBezTo>
                  <a:lnTo>
                    <a:pt x="139" y="113"/>
                  </a:lnTo>
                  <a:close/>
                  <a:moveTo>
                    <a:pt x="136" y="111"/>
                  </a:moveTo>
                  <a:cubicBezTo>
                    <a:pt x="136" y="112"/>
                    <a:pt x="136" y="112"/>
                    <a:pt x="135" y="113"/>
                  </a:cubicBezTo>
                  <a:cubicBezTo>
                    <a:pt x="136" y="113"/>
                    <a:pt x="136" y="113"/>
                    <a:pt x="136" y="113"/>
                  </a:cubicBezTo>
                  <a:cubicBezTo>
                    <a:pt x="136" y="114"/>
                    <a:pt x="136" y="114"/>
                    <a:pt x="136" y="114"/>
                  </a:cubicBezTo>
                  <a:cubicBezTo>
                    <a:pt x="136" y="113"/>
                    <a:pt x="136" y="113"/>
                    <a:pt x="136" y="113"/>
                  </a:cubicBezTo>
                  <a:cubicBezTo>
                    <a:pt x="136" y="112"/>
                    <a:pt x="136" y="112"/>
                    <a:pt x="136" y="112"/>
                  </a:cubicBezTo>
                  <a:cubicBezTo>
                    <a:pt x="136" y="112"/>
                    <a:pt x="136" y="112"/>
                    <a:pt x="136" y="112"/>
                  </a:cubicBezTo>
                  <a:cubicBezTo>
                    <a:pt x="137" y="112"/>
                    <a:pt x="137" y="112"/>
                    <a:pt x="137" y="112"/>
                  </a:cubicBezTo>
                  <a:cubicBezTo>
                    <a:pt x="137" y="111"/>
                    <a:pt x="137" y="111"/>
                    <a:pt x="137" y="111"/>
                  </a:cubicBezTo>
                  <a:cubicBezTo>
                    <a:pt x="136" y="111"/>
                    <a:pt x="136" y="111"/>
                    <a:pt x="136" y="111"/>
                  </a:cubicBezTo>
                  <a:close/>
                  <a:moveTo>
                    <a:pt x="139" y="110"/>
                  </a:moveTo>
                  <a:cubicBezTo>
                    <a:pt x="139" y="111"/>
                    <a:pt x="139" y="111"/>
                    <a:pt x="139" y="111"/>
                  </a:cubicBezTo>
                  <a:cubicBezTo>
                    <a:pt x="140" y="111"/>
                    <a:pt x="140" y="111"/>
                    <a:pt x="140" y="111"/>
                  </a:cubicBezTo>
                  <a:cubicBezTo>
                    <a:pt x="139" y="110"/>
                    <a:pt x="139" y="110"/>
                    <a:pt x="139" y="110"/>
                  </a:cubicBezTo>
                  <a:close/>
                  <a:moveTo>
                    <a:pt x="143" y="109"/>
                  </a:moveTo>
                  <a:cubicBezTo>
                    <a:pt x="144" y="109"/>
                    <a:pt x="144" y="109"/>
                    <a:pt x="144" y="109"/>
                  </a:cubicBezTo>
                  <a:cubicBezTo>
                    <a:pt x="144" y="108"/>
                    <a:pt x="144" y="108"/>
                    <a:pt x="144" y="108"/>
                  </a:cubicBezTo>
                  <a:cubicBezTo>
                    <a:pt x="143" y="108"/>
                    <a:pt x="143" y="108"/>
                    <a:pt x="143" y="108"/>
                  </a:cubicBezTo>
                  <a:lnTo>
                    <a:pt x="143" y="109"/>
                  </a:lnTo>
                  <a:close/>
                  <a:moveTo>
                    <a:pt x="134" y="106"/>
                  </a:moveTo>
                  <a:cubicBezTo>
                    <a:pt x="133" y="106"/>
                    <a:pt x="133" y="106"/>
                    <a:pt x="133" y="106"/>
                  </a:cubicBezTo>
                  <a:cubicBezTo>
                    <a:pt x="134" y="106"/>
                    <a:pt x="134" y="106"/>
                    <a:pt x="134" y="106"/>
                  </a:cubicBezTo>
                  <a:cubicBezTo>
                    <a:pt x="134" y="106"/>
                    <a:pt x="134" y="106"/>
                    <a:pt x="134" y="106"/>
                  </a:cubicBezTo>
                  <a:close/>
                  <a:moveTo>
                    <a:pt x="102" y="106"/>
                  </a:moveTo>
                  <a:cubicBezTo>
                    <a:pt x="101" y="105"/>
                    <a:pt x="101" y="105"/>
                    <a:pt x="101" y="105"/>
                  </a:cubicBezTo>
                  <a:cubicBezTo>
                    <a:pt x="100" y="106"/>
                    <a:pt x="100" y="106"/>
                    <a:pt x="100" y="106"/>
                  </a:cubicBezTo>
                  <a:cubicBezTo>
                    <a:pt x="101" y="106"/>
                    <a:pt x="101" y="106"/>
                    <a:pt x="101" y="106"/>
                  </a:cubicBezTo>
                  <a:cubicBezTo>
                    <a:pt x="102" y="106"/>
                    <a:pt x="102" y="106"/>
                    <a:pt x="102" y="106"/>
                  </a:cubicBezTo>
                  <a:close/>
                  <a:moveTo>
                    <a:pt x="135" y="105"/>
                  </a:moveTo>
                  <a:cubicBezTo>
                    <a:pt x="135" y="104"/>
                    <a:pt x="135" y="104"/>
                    <a:pt x="135" y="104"/>
                  </a:cubicBezTo>
                  <a:cubicBezTo>
                    <a:pt x="135" y="105"/>
                    <a:pt x="135" y="105"/>
                    <a:pt x="135" y="105"/>
                  </a:cubicBezTo>
                  <a:cubicBezTo>
                    <a:pt x="135" y="106"/>
                    <a:pt x="135" y="106"/>
                    <a:pt x="135" y="106"/>
                  </a:cubicBezTo>
                  <a:cubicBezTo>
                    <a:pt x="135" y="106"/>
                    <a:pt x="135" y="106"/>
                    <a:pt x="135" y="106"/>
                  </a:cubicBezTo>
                  <a:cubicBezTo>
                    <a:pt x="134" y="106"/>
                    <a:pt x="134" y="106"/>
                    <a:pt x="134" y="106"/>
                  </a:cubicBezTo>
                  <a:cubicBezTo>
                    <a:pt x="134" y="106"/>
                    <a:pt x="134" y="106"/>
                    <a:pt x="134" y="106"/>
                  </a:cubicBezTo>
                  <a:cubicBezTo>
                    <a:pt x="135" y="107"/>
                    <a:pt x="135" y="107"/>
                    <a:pt x="135" y="107"/>
                  </a:cubicBezTo>
                  <a:cubicBezTo>
                    <a:pt x="135" y="107"/>
                    <a:pt x="135" y="107"/>
                    <a:pt x="135" y="107"/>
                  </a:cubicBezTo>
                  <a:cubicBezTo>
                    <a:pt x="135" y="106"/>
                    <a:pt x="135" y="106"/>
                    <a:pt x="135" y="106"/>
                  </a:cubicBezTo>
                  <a:cubicBezTo>
                    <a:pt x="135" y="106"/>
                    <a:pt x="135" y="106"/>
                    <a:pt x="135" y="106"/>
                  </a:cubicBezTo>
                  <a:lnTo>
                    <a:pt x="135" y="105"/>
                  </a:lnTo>
                  <a:close/>
                  <a:moveTo>
                    <a:pt x="150" y="156"/>
                  </a:moveTo>
                  <a:cubicBezTo>
                    <a:pt x="150" y="156"/>
                    <a:pt x="150" y="156"/>
                    <a:pt x="150" y="156"/>
                  </a:cubicBezTo>
                  <a:cubicBezTo>
                    <a:pt x="150" y="155"/>
                    <a:pt x="149" y="154"/>
                    <a:pt x="149" y="154"/>
                  </a:cubicBezTo>
                  <a:cubicBezTo>
                    <a:pt x="148" y="153"/>
                    <a:pt x="149" y="152"/>
                    <a:pt x="150" y="151"/>
                  </a:cubicBezTo>
                  <a:cubicBezTo>
                    <a:pt x="149" y="150"/>
                    <a:pt x="149" y="150"/>
                    <a:pt x="149" y="150"/>
                  </a:cubicBezTo>
                  <a:cubicBezTo>
                    <a:pt x="150" y="149"/>
                    <a:pt x="150" y="149"/>
                    <a:pt x="150" y="149"/>
                  </a:cubicBezTo>
                  <a:cubicBezTo>
                    <a:pt x="150" y="149"/>
                    <a:pt x="150" y="149"/>
                    <a:pt x="150" y="149"/>
                  </a:cubicBezTo>
                  <a:cubicBezTo>
                    <a:pt x="149" y="149"/>
                    <a:pt x="149" y="149"/>
                    <a:pt x="149" y="149"/>
                  </a:cubicBezTo>
                  <a:cubicBezTo>
                    <a:pt x="149" y="149"/>
                    <a:pt x="149" y="149"/>
                    <a:pt x="148" y="149"/>
                  </a:cubicBezTo>
                  <a:cubicBezTo>
                    <a:pt x="149" y="150"/>
                    <a:pt x="149" y="151"/>
                    <a:pt x="148" y="151"/>
                  </a:cubicBezTo>
                  <a:cubicBezTo>
                    <a:pt x="148" y="152"/>
                    <a:pt x="148" y="152"/>
                    <a:pt x="148" y="152"/>
                  </a:cubicBezTo>
                  <a:cubicBezTo>
                    <a:pt x="148" y="153"/>
                    <a:pt x="148" y="153"/>
                    <a:pt x="148" y="153"/>
                  </a:cubicBezTo>
                  <a:cubicBezTo>
                    <a:pt x="147" y="154"/>
                    <a:pt x="147" y="154"/>
                    <a:pt x="147" y="154"/>
                  </a:cubicBezTo>
                  <a:cubicBezTo>
                    <a:pt x="147" y="154"/>
                    <a:pt x="147" y="154"/>
                    <a:pt x="147" y="154"/>
                  </a:cubicBezTo>
                  <a:cubicBezTo>
                    <a:pt x="148" y="155"/>
                    <a:pt x="148" y="156"/>
                    <a:pt x="148" y="157"/>
                  </a:cubicBezTo>
                  <a:cubicBezTo>
                    <a:pt x="147" y="158"/>
                    <a:pt x="147" y="158"/>
                    <a:pt x="147" y="158"/>
                  </a:cubicBezTo>
                  <a:cubicBezTo>
                    <a:pt x="148" y="158"/>
                    <a:pt x="148" y="158"/>
                    <a:pt x="148" y="158"/>
                  </a:cubicBezTo>
                  <a:cubicBezTo>
                    <a:pt x="149" y="159"/>
                    <a:pt x="149" y="159"/>
                    <a:pt x="149" y="159"/>
                  </a:cubicBezTo>
                  <a:cubicBezTo>
                    <a:pt x="149" y="158"/>
                    <a:pt x="149" y="158"/>
                    <a:pt x="149" y="158"/>
                  </a:cubicBezTo>
                  <a:cubicBezTo>
                    <a:pt x="150" y="157"/>
                    <a:pt x="150" y="157"/>
                    <a:pt x="150" y="157"/>
                  </a:cubicBezTo>
                  <a:cubicBezTo>
                    <a:pt x="150" y="157"/>
                    <a:pt x="150" y="157"/>
                    <a:pt x="150" y="157"/>
                  </a:cubicBezTo>
                  <a:lnTo>
                    <a:pt x="150" y="156"/>
                  </a:lnTo>
                  <a:close/>
                  <a:moveTo>
                    <a:pt x="166" y="139"/>
                  </a:moveTo>
                  <a:cubicBezTo>
                    <a:pt x="167" y="139"/>
                    <a:pt x="167" y="139"/>
                    <a:pt x="167" y="139"/>
                  </a:cubicBezTo>
                  <a:cubicBezTo>
                    <a:pt x="167" y="138"/>
                    <a:pt x="167" y="138"/>
                    <a:pt x="167" y="138"/>
                  </a:cubicBezTo>
                  <a:cubicBezTo>
                    <a:pt x="167" y="138"/>
                    <a:pt x="167" y="138"/>
                    <a:pt x="167" y="138"/>
                  </a:cubicBezTo>
                  <a:cubicBezTo>
                    <a:pt x="167" y="137"/>
                    <a:pt x="167" y="137"/>
                    <a:pt x="167" y="137"/>
                  </a:cubicBezTo>
                  <a:cubicBezTo>
                    <a:pt x="168" y="136"/>
                    <a:pt x="168" y="136"/>
                    <a:pt x="168" y="136"/>
                  </a:cubicBezTo>
                  <a:cubicBezTo>
                    <a:pt x="168" y="135"/>
                    <a:pt x="168" y="135"/>
                    <a:pt x="168" y="135"/>
                  </a:cubicBezTo>
                  <a:cubicBezTo>
                    <a:pt x="169" y="134"/>
                    <a:pt x="169" y="134"/>
                    <a:pt x="169" y="134"/>
                  </a:cubicBezTo>
                  <a:cubicBezTo>
                    <a:pt x="168" y="133"/>
                    <a:pt x="168" y="133"/>
                    <a:pt x="168" y="133"/>
                  </a:cubicBezTo>
                  <a:cubicBezTo>
                    <a:pt x="169" y="133"/>
                    <a:pt x="169" y="133"/>
                    <a:pt x="169" y="133"/>
                  </a:cubicBezTo>
                  <a:cubicBezTo>
                    <a:pt x="168" y="132"/>
                    <a:pt x="168" y="132"/>
                    <a:pt x="168" y="132"/>
                  </a:cubicBezTo>
                  <a:cubicBezTo>
                    <a:pt x="167" y="133"/>
                    <a:pt x="167" y="133"/>
                    <a:pt x="167" y="133"/>
                  </a:cubicBezTo>
                  <a:cubicBezTo>
                    <a:pt x="166" y="133"/>
                    <a:pt x="164" y="135"/>
                    <a:pt x="162" y="136"/>
                  </a:cubicBezTo>
                  <a:cubicBezTo>
                    <a:pt x="161" y="137"/>
                    <a:pt x="161" y="137"/>
                    <a:pt x="161" y="137"/>
                  </a:cubicBezTo>
                  <a:cubicBezTo>
                    <a:pt x="160" y="137"/>
                    <a:pt x="160" y="138"/>
                    <a:pt x="160" y="139"/>
                  </a:cubicBezTo>
                  <a:cubicBezTo>
                    <a:pt x="158" y="140"/>
                    <a:pt x="158" y="140"/>
                    <a:pt x="158" y="140"/>
                  </a:cubicBezTo>
                  <a:cubicBezTo>
                    <a:pt x="159" y="141"/>
                    <a:pt x="159" y="141"/>
                    <a:pt x="159" y="141"/>
                  </a:cubicBezTo>
                  <a:cubicBezTo>
                    <a:pt x="159" y="141"/>
                    <a:pt x="159" y="141"/>
                    <a:pt x="159" y="141"/>
                  </a:cubicBezTo>
                  <a:cubicBezTo>
                    <a:pt x="160" y="142"/>
                    <a:pt x="160" y="144"/>
                    <a:pt x="159" y="145"/>
                  </a:cubicBezTo>
                  <a:cubicBezTo>
                    <a:pt x="159" y="146"/>
                    <a:pt x="159" y="146"/>
                    <a:pt x="159" y="146"/>
                  </a:cubicBezTo>
                  <a:cubicBezTo>
                    <a:pt x="161" y="148"/>
                    <a:pt x="163" y="143"/>
                    <a:pt x="164" y="142"/>
                  </a:cubicBezTo>
                  <a:cubicBezTo>
                    <a:pt x="165" y="142"/>
                    <a:pt x="165" y="142"/>
                    <a:pt x="165" y="142"/>
                  </a:cubicBezTo>
                  <a:cubicBezTo>
                    <a:pt x="166" y="142"/>
                    <a:pt x="166" y="142"/>
                    <a:pt x="166" y="142"/>
                  </a:cubicBezTo>
                  <a:cubicBezTo>
                    <a:pt x="166" y="142"/>
                    <a:pt x="166" y="142"/>
                    <a:pt x="166" y="142"/>
                  </a:cubicBezTo>
                  <a:cubicBezTo>
                    <a:pt x="166" y="141"/>
                    <a:pt x="166" y="141"/>
                    <a:pt x="166" y="141"/>
                  </a:cubicBezTo>
                  <a:cubicBezTo>
                    <a:pt x="165" y="141"/>
                    <a:pt x="165" y="141"/>
                    <a:pt x="165" y="141"/>
                  </a:cubicBezTo>
                  <a:lnTo>
                    <a:pt x="166" y="139"/>
                  </a:lnTo>
                  <a:close/>
                  <a:moveTo>
                    <a:pt x="114" y="133"/>
                  </a:moveTo>
                  <a:cubicBezTo>
                    <a:pt x="114" y="134"/>
                    <a:pt x="114" y="134"/>
                    <a:pt x="114" y="134"/>
                  </a:cubicBezTo>
                  <a:cubicBezTo>
                    <a:pt x="115" y="134"/>
                    <a:pt x="115" y="134"/>
                    <a:pt x="115" y="134"/>
                  </a:cubicBezTo>
                  <a:cubicBezTo>
                    <a:pt x="115" y="136"/>
                    <a:pt x="115" y="136"/>
                    <a:pt x="115" y="136"/>
                  </a:cubicBezTo>
                  <a:cubicBezTo>
                    <a:pt x="115" y="136"/>
                    <a:pt x="115" y="136"/>
                    <a:pt x="115" y="136"/>
                  </a:cubicBezTo>
                  <a:cubicBezTo>
                    <a:pt x="114" y="136"/>
                    <a:pt x="114" y="136"/>
                    <a:pt x="114" y="136"/>
                  </a:cubicBezTo>
                  <a:cubicBezTo>
                    <a:pt x="115" y="137"/>
                    <a:pt x="115" y="137"/>
                    <a:pt x="115" y="137"/>
                  </a:cubicBezTo>
                  <a:cubicBezTo>
                    <a:pt x="116" y="137"/>
                    <a:pt x="116" y="137"/>
                    <a:pt x="116" y="137"/>
                  </a:cubicBezTo>
                  <a:cubicBezTo>
                    <a:pt x="116" y="136"/>
                    <a:pt x="116" y="136"/>
                    <a:pt x="116" y="136"/>
                  </a:cubicBezTo>
                  <a:cubicBezTo>
                    <a:pt x="116" y="135"/>
                    <a:pt x="116" y="135"/>
                    <a:pt x="116" y="135"/>
                  </a:cubicBezTo>
                  <a:cubicBezTo>
                    <a:pt x="115" y="134"/>
                    <a:pt x="115" y="134"/>
                    <a:pt x="115" y="134"/>
                  </a:cubicBezTo>
                  <a:lnTo>
                    <a:pt x="114" y="133"/>
                  </a:lnTo>
                  <a:close/>
                  <a:moveTo>
                    <a:pt x="151" y="133"/>
                  </a:moveTo>
                  <a:cubicBezTo>
                    <a:pt x="151" y="134"/>
                    <a:pt x="151" y="134"/>
                    <a:pt x="151" y="134"/>
                  </a:cubicBezTo>
                  <a:cubicBezTo>
                    <a:pt x="151" y="134"/>
                    <a:pt x="151" y="134"/>
                    <a:pt x="151" y="134"/>
                  </a:cubicBezTo>
                  <a:cubicBezTo>
                    <a:pt x="151" y="134"/>
                    <a:pt x="151" y="134"/>
                    <a:pt x="151" y="134"/>
                  </a:cubicBezTo>
                  <a:cubicBezTo>
                    <a:pt x="152" y="135"/>
                    <a:pt x="152" y="135"/>
                    <a:pt x="152" y="135"/>
                  </a:cubicBezTo>
                  <a:cubicBezTo>
                    <a:pt x="153" y="135"/>
                    <a:pt x="153" y="135"/>
                    <a:pt x="153" y="135"/>
                  </a:cubicBezTo>
                  <a:cubicBezTo>
                    <a:pt x="153" y="134"/>
                    <a:pt x="153" y="134"/>
                    <a:pt x="153" y="134"/>
                  </a:cubicBezTo>
                  <a:cubicBezTo>
                    <a:pt x="152" y="134"/>
                    <a:pt x="152" y="134"/>
                    <a:pt x="152" y="134"/>
                  </a:cubicBezTo>
                  <a:cubicBezTo>
                    <a:pt x="152" y="133"/>
                    <a:pt x="152" y="133"/>
                    <a:pt x="152" y="133"/>
                  </a:cubicBezTo>
                  <a:cubicBezTo>
                    <a:pt x="152" y="133"/>
                    <a:pt x="152" y="133"/>
                    <a:pt x="152" y="133"/>
                  </a:cubicBezTo>
                  <a:cubicBezTo>
                    <a:pt x="151" y="133"/>
                    <a:pt x="151" y="133"/>
                    <a:pt x="151" y="133"/>
                  </a:cubicBezTo>
                  <a:close/>
                  <a:moveTo>
                    <a:pt x="131" y="130"/>
                  </a:moveTo>
                  <a:cubicBezTo>
                    <a:pt x="131" y="130"/>
                    <a:pt x="131" y="130"/>
                    <a:pt x="131" y="130"/>
                  </a:cubicBezTo>
                  <a:cubicBezTo>
                    <a:pt x="131" y="131"/>
                    <a:pt x="131" y="131"/>
                    <a:pt x="131" y="131"/>
                  </a:cubicBezTo>
                  <a:cubicBezTo>
                    <a:pt x="132" y="132"/>
                    <a:pt x="132" y="132"/>
                    <a:pt x="132" y="132"/>
                  </a:cubicBezTo>
                  <a:cubicBezTo>
                    <a:pt x="133" y="132"/>
                    <a:pt x="133" y="132"/>
                    <a:pt x="133" y="132"/>
                  </a:cubicBezTo>
                  <a:cubicBezTo>
                    <a:pt x="133" y="132"/>
                    <a:pt x="133" y="132"/>
                    <a:pt x="133" y="132"/>
                  </a:cubicBezTo>
                  <a:cubicBezTo>
                    <a:pt x="133" y="131"/>
                    <a:pt x="133" y="131"/>
                    <a:pt x="133" y="131"/>
                  </a:cubicBezTo>
                  <a:cubicBezTo>
                    <a:pt x="134" y="131"/>
                    <a:pt x="134" y="131"/>
                    <a:pt x="134" y="131"/>
                  </a:cubicBezTo>
                  <a:cubicBezTo>
                    <a:pt x="135" y="130"/>
                    <a:pt x="135" y="130"/>
                    <a:pt x="135" y="130"/>
                  </a:cubicBezTo>
                  <a:cubicBezTo>
                    <a:pt x="133" y="129"/>
                    <a:pt x="133" y="129"/>
                    <a:pt x="133" y="129"/>
                  </a:cubicBezTo>
                  <a:cubicBezTo>
                    <a:pt x="133" y="129"/>
                    <a:pt x="133" y="129"/>
                    <a:pt x="133" y="129"/>
                  </a:cubicBezTo>
                  <a:cubicBezTo>
                    <a:pt x="133" y="130"/>
                    <a:pt x="133" y="130"/>
                    <a:pt x="134" y="130"/>
                  </a:cubicBezTo>
                  <a:cubicBezTo>
                    <a:pt x="133" y="130"/>
                    <a:pt x="133" y="130"/>
                    <a:pt x="133" y="130"/>
                  </a:cubicBezTo>
                  <a:cubicBezTo>
                    <a:pt x="132" y="131"/>
                    <a:pt x="132" y="131"/>
                    <a:pt x="132" y="131"/>
                  </a:cubicBezTo>
                  <a:lnTo>
                    <a:pt x="131" y="130"/>
                  </a:lnTo>
                  <a:close/>
                  <a:moveTo>
                    <a:pt x="160" y="130"/>
                  </a:moveTo>
                  <a:cubicBezTo>
                    <a:pt x="160" y="130"/>
                    <a:pt x="160" y="130"/>
                    <a:pt x="160" y="130"/>
                  </a:cubicBezTo>
                  <a:cubicBezTo>
                    <a:pt x="161" y="130"/>
                    <a:pt x="161" y="130"/>
                    <a:pt x="161" y="130"/>
                  </a:cubicBezTo>
                  <a:cubicBezTo>
                    <a:pt x="161" y="131"/>
                    <a:pt x="161" y="131"/>
                    <a:pt x="161" y="131"/>
                  </a:cubicBezTo>
                  <a:cubicBezTo>
                    <a:pt x="162" y="131"/>
                    <a:pt x="162" y="131"/>
                    <a:pt x="162" y="131"/>
                  </a:cubicBezTo>
                  <a:cubicBezTo>
                    <a:pt x="161" y="129"/>
                    <a:pt x="161" y="129"/>
                    <a:pt x="161" y="129"/>
                  </a:cubicBezTo>
                  <a:cubicBezTo>
                    <a:pt x="161" y="129"/>
                    <a:pt x="161" y="129"/>
                    <a:pt x="161" y="129"/>
                  </a:cubicBezTo>
                  <a:cubicBezTo>
                    <a:pt x="160" y="129"/>
                    <a:pt x="160" y="129"/>
                    <a:pt x="160" y="129"/>
                  </a:cubicBezTo>
                  <a:cubicBezTo>
                    <a:pt x="161" y="128"/>
                    <a:pt x="161" y="128"/>
                    <a:pt x="161" y="128"/>
                  </a:cubicBezTo>
                  <a:cubicBezTo>
                    <a:pt x="161" y="128"/>
                    <a:pt x="161" y="128"/>
                    <a:pt x="161" y="128"/>
                  </a:cubicBezTo>
                  <a:cubicBezTo>
                    <a:pt x="160" y="128"/>
                    <a:pt x="160" y="128"/>
                    <a:pt x="160" y="128"/>
                  </a:cubicBezTo>
                  <a:cubicBezTo>
                    <a:pt x="159" y="130"/>
                    <a:pt x="159" y="130"/>
                    <a:pt x="159" y="130"/>
                  </a:cubicBezTo>
                  <a:lnTo>
                    <a:pt x="160" y="130"/>
                  </a:lnTo>
                  <a:close/>
                  <a:moveTo>
                    <a:pt x="97" y="129"/>
                  </a:moveTo>
                  <a:cubicBezTo>
                    <a:pt x="99" y="129"/>
                    <a:pt x="98" y="128"/>
                    <a:pt x="98" y="127"/>
                  </a:cubicBezTo>
                  <a:cubicBezTo>
                    <a:pt x="97" y="127"/>
                    <a:pt x="97" y="127"/>
                    <a:pt x="96" y="127"/>
                  </a:cubicBezTo>
                  <a:cubicBezTo>
                    <a:pt x="96" y="127"/>
                    <a:pt x="96" y="128"/>
                    <a:pt x="97" y="128"/>
                  </a:cubicBezTo>
                  <a:cubicBezTo>
                    <a:pt x="97" y="128"/>
                    <a:pt x="97" y="128"/>
                    <a:pt x="97" y="128"/>
                  </a:cubicBezTo>
                  <a:cubicBezTo>
                    <a:pt x="96" y="128"/>
                    <a:pt x="96" y="128"/>
                    <a:pt x="96" y="128"/>
                  </a:cubicBezTo>
                  <a:cubicBezTo>
                    <a:pt x="95" y="127"/>
                    <a:pt x="95" y="127"/>
                    <a:pt x="95" y="127"/>
                  </a:cubicBezTo>
                  <a:cubicBezTo>
                    <a:pt x="95" y="127"/>
                    <a:pt x="95" y="127"/>
                    <a:pt x="95" y="127"/>
                  </a:cubicBezTo>
                  <a:cubicBezTo>
                    <a:pt x="94" y="128"/>
                    <a:pt x="94" y="128"/>
                    <a:pt x="94" y="128"/>
                  </a:cubicBezTo>
                  <a:cubicBezTo>
                    <a:pt x="94" y="129"/>
                    <a:pt x="94" y="129"/>
                    <a:pt x="94" y="129"/>
                  </a:cubicBezTo>
                  <a:cubicBezTo>
                    <a:pt x="95" y="129"/>
                    <a:pt x="96" y="129"/>
                    <a:pt x="97" y="129"/>
                  </a:cubicBezTo>
                  <a:close/>
                  <a:moveTo>
                    <a:pt x="113" y="126"/>
                  </a:moveTo>
                  <a:cubicBezTo>
                    <a:pt x="112" y="126"/>
                    <a:pt x="112" y="126"/>
                    <a:pt x="112" y="126"/>
                  </a:cubicBezTo>
                  <a:cubicBezTo>
                    <a:pt x="111" y="128"/>
                    <a:pt x="113" y="129"/>
                    <a:pt x="114" y="129"/>
                  </a:cubicBezTo>
                  <a:cubicBezTo>
                    <a:pt x="114" y="129"/>
                    <a:pt x="114" y="129"/>
                    <a:pt x="114" y="129"/>
                  </a:cubicBezTo>
                  <a:cubicBezTo>
                    <a:pt x="114" y="128"/>
                    <a:pt x="114" y="128"/>
                    <a:pt x="114" y="128"/>
                  </a:cubicBezTo>
                  <a:cubicBezTo>
                    <a:pt x="115" y="128"/>
                    <a:pt x="115" y="128"/>
                    <a:pt x="115" y="128"/>
                  </a:cubicBezTo>
                  <a:cubicBezTo>
                    <a:pt x="114" y="127"/>
                    <a:pt x="114" y="127"/>
                    <a:pt x="114" y="127"/>
                  </a:cubicBezTo>
                  <a:cubicBezTo>
                    <a:pt x="113" y="127"/>
                    <a:pt x="113" y="127"/>
                    <a:pt x="113" y="127"/>
                  </a:cubicBezTo>
                  <a:lnTo>
                    <a:pt x="113" y="126"/>
                  </a:lnTo>
                  <a:close/>
                  <a:moveTo>
                    <a:pt x="144" y="128"/>
                  </a:moveTo>
                  <a:cubicBezTo>
                    <a:pt x="144" y="128"/>
                    <a:pt x="144" y="128"/>
                    <a:pt x="144" y="128"/>
                  </a:cubicBezTo>
                  <a:cubicBezTo>
                    <a:pt x="144" y="127"/>
                    <a:pt x="144" y="127"/>
                    <a:pt x="144" y="127"/>
                  </a:cubicBezTo>
                  <a:cubicBezTo>
                    <a:pt x="144" y="127"/>
                    <a:pt x="144" y="127"/>
                    <a:pt x="144" y="127"/>
                  </a:cubicBezTo>
                  <a:cubicBezTo>
                    <a:pt x="144" y="126"/>
                    <a:pt x="144" y="126"/>
                    <a:pt x="144" y="126"/>
                  </a:cubicBezTo>
                  <a:cubicBezTo>
                    <a:pt x="146" y="125"/>
                    <a:pt x="146" y="125"/>
                    <a:pt x="146" y="125"/>
                  </a:cubicBezTo>
                  <a:cubicBezTo>
                    <a:pt x="147" y="126"/>
                    <a:pt x="147" y="126"/>
                    <a:pt x="147" y="126"/>
                  </a:cubicBezTo>
                  <a:cubicBezTo>
                    <a:pt x="148" y="125"/>
                    <a:pt x="149" y="124"/>
                    <a:pt x="151" y="123"/>
                  </a:cubicBezTo>
                  <a:cubicBezTo>
                    <a:pt x="151" y="123"/>
                    <a:pt x="151" y="123"/>
                    <a:pt x="151" y="123"/>
                  </a:cubicBezTo>
                  <a:cubicBezTo>
                    <a:pt x="150" y="122"/>
                    <a:pt x="150" y="122"/>
                    <a:pt x="150" y="122"/>
                  </a:cubicBezTo>
                  <a:cubicBezTo>
                    <a:pt x="149" y="121"/>
                    <a:pt x="145" y="124"/>
                    <a:pt x="144" y="126"/>
                  </a:cubicBezTo>
                  <a:cubicBezTo>
                    <a:pt x="144" y="125"/>
                    <a:pt x="144" y="125"/>
                    <a:pt x="144" y="125"/>
                  </a:cubicBezTo>
                  <a:cubicBezTo>
                    <a:pt x="143" y="126"/>
                    <a:pt x="143" y="126"/>
                    <a:pt x="143" y="126"/>
                  </a:cubicBezTo>
                  <a:cubicBezTo>
                    <a:pt x="143" y="127"/>
                    <a:pt x="143" y="127"/>
                    <a:pt x="143" y="127"/>
                  </a:cubicBezTo>
                  <a:lnTo>
                    <a:pt x="144" y="128"/>
                  </a:lnTo>
                  <a:close/>
                  <a:moveTo>
                    <a:pt x="121" y="126"/>
                  </a:moveTo>
                  <a:cubicBezTo>
                    <a:pt x="121" y="126"/>
                    <a:pt x="121" y="126"/>
                    <a:pt x="121" y="126"/>
                  </a:cubicBezTo>
                  <a:cubicBezTo>
                    <a:pt x="124" y="126"/>
                    <a:pt x="124" y="124"/>
                    <a:pt x="126" y="123"/>
                  </a:cubicBezTo>
                  <a:cubicBezTo>
                    <a:pt x="126" y="123"/>
                    <a:pt x="127" y="123"/>
                    <a:pt x="127" y="123"/>
                  </a:cubicBezTo>
                  <a:cubicBezTo>
                    <a:pt x="127" y="123"/>
                    <a:pt x="126" y="123"/>
                    <a:pt x="126" y="122"/>
                  </a:cubicBezTo>
                  <a:cubicBezTo>
                    <a:pt x="125" y="123"/>
                    <a:pt x="125" y="123"/>
                    <a:pt x="125" y="123"/>
                  </a:cubicBezTo>
                  <a:cubicBezTo>
                    <a:pt x="125" y="123"/>
                    <a:pt x="125" y="123"/>
                    <a:pt x="125" y="123"/>
                  </a:cubicBezTo>
                  <a:cubicBezTo>
                    <a:pt x="123" y="124"/>
                    <a:pt x="123" y="124"/>
                    <a:pt x="123" y="124"/>
                  </a:cubicBezTo>
                  <a:cubicBezTo>
                    <a:pt x="123" y="125"/>
                    <a:pt x="123" y="125"/>
                    <a:pt x="123" y="125"/>
                  </a:cubicBezTo>
                  <a:cubicBezTo>
                    <a:pt x="123" y="125"/>
                    <a:pt x="123" y="125"/>
                    <a:pt x="123" y="125"/>
                  </a:cubicBezTo>
                  <a:cubicBezTo>
                    <a:pt x="122" y="125"/>
                    <a:pt x="122" y="125"/>
                    <a:pt x="122" y="125"/>
                  </a:cubicBezTo>
                  <a:cubicBezTo>
                    <a:pt x="122" y="125"/>
                    <a:pt x="122" y="125"/>
                    <a:pt x="122" y="125"/>
                  </a:cubicBezTo>
                  <a:lnTo>
                    <a:pt x="121" y="126"/>
                  </a:lnTo>
                  <a:close/>
                  <a:moveTo>
                    <a:pt x="144" y="120"/>
                  </a:moveTo>
                  <a:cubicBezTo>
                    <a:pt x="143" y="121"/>
                    <a:pt x="143" y="121"/>
                    <a:pt x="143" y="121"/>
                  </a:cubicBezTo>
                  <a:cubicBezTo>
                    <a:pt x="143" y="121"/>
                    <a:pt x="143" y="121"/>
                    <a:pt x="143" y="121"/>
                  </a:cubicBezTo>
                  <a:cubicBezTo>
                    <a:pt x="143" y="121"/>
                    <a:pt x="143" y="121"/>
                    <a:pt x="143" y="121"/>
                  </a:cubicBezTo>
                  <a:cubicBezTo>
                    <a:pt x="144" y="122"/>
                    <a:pt x="144" y="122"/>
                    <a:pt x="144" y="122"/>
                  </a:cubicBezTo>
                  <a:cubicBezTo>
                    <a:pt x="144" y="122"/>
                    <a:pt x="144" y="122"/>
                    <a:pt x="144" y="122"/>
                  </a:cubicBezTo>
                  <a:cubicBezTo>
                    <a:pt x="144" y="121"/>
                    <a:pt x="144" y="121"/>
                    <a:pt x="144" y="121"/>
                  </a:cubicBezTo>
                  <a:cubicBezTo>
                    <a:pt x="145" y="121"/>
                    <a:pt x="145" y="121"/>
                    <a:pt x="145" y="121"/>
                  </a:cubicBezTo>
                  <a:cubicBezTo>
                    <a:pt x="145" y="121"/>
                    <a:pt x="145" y="121"/>
                    <a:pt x="145" y="121"/>
                  </a:cubicBezTo>
                  <a:cubicBezTo>
                    <a:pt x="145" y="120"/>
                    <a:pt x="145" y="120"/>
                    <a:pt x="145" y="120"/>
                  </a:cubicBezTo>
                  <a:cubicBezTo>
                    <a:pt x="145" y="120"/>
                    <a:pt x="145" y="120"/>
                    <a:pt x="145" y="120"/>
                  </a:cubicBezTo>
                  <a:cubicBezTo>
                    <a:pt x="144" y="119"/>
                    <a:pt x="144" y="119"/>
                    <a:pt x="144" y="119"/>
                  </a:cubicBezTo>
                  <a:cubicBezTo>
                    <a:pt x="144" y="119"/>
                    <a:pt x="144" y="119"/>
                    <a:pt x="144" y="119"/>
                  </a:cubicBezTo>
                  <a:cubicBezTo>
                    <a:pt x="143" y="118"/>
                    <a:pt x="143" y="118"/>
                    <a:pt x="143" y="118"/>
                  </a:cubicBezTo>
                  <a:cubicBezTo>
                    <a:pt x="142" y="118"/>
                    <a:pt x="142" y="118"/>
                    <a:pt x="142" y="118"/>
                  </a:cubicBezTo>
                  <a:cubicBezTo>
                    <a:pt x="143" y="119"/>
                    <a:pt x="143" y="119"/>
                    <a:pt x="143" y="119"/>
                  </a:cubicBezTo>
                  <a:cubicBezTo>
                    <a:pt x="143" y="119"/>
                    <a:pt x="143" y="119"/>
                    <a:pt x="143" y="119"/>
                  </a:cubicBezTo>
                  <a:lnTo>
                    <a:pt x="144" y="120"/>
                  </a:lnTo>
                  <a:close/>
                  <a:moveTo>
                    <a:pt x="110" y="119"/>
                  </a:moveTo>
                  <a:cubicBezTo>
                    <a:pt x="109" y="119"/>
                    <a:pt x="109" y="119"/>
                    <a:pt x="109" y="119"/>
                  </a:cubicBezTo>
                  <a:cubicBezTo>
                    <a:pt x="109" y="120"/>
                    <a:pt x="109" y="120"/>
                    <a:pt x="109" y="120"/>
                  </a:cubicBezTo>
                  <a:cubicBezTo>
                    <a:pt x="110" y="121"/>
                    <a:pt x="110" y="121"/>
                    <a:pt x="110" y="121"/>
                  </a:cubicBezTo>
                  <a:cubicBezTo>
                    <a:pt x="111" y="121"/>
                    <a:pt x="112" y="120"/>
                    <a:pt x="112" y="119"/>
                  </a:cubicBezTo>
                  <a:cubicBezTo>
                    <a:pt x="112" y="119"/>
                    <a:pt x="112" y="118"/>
                    <a:pt x="112" y="117"/>
                  </a:cubicBezTo>
                  <a:cubicBezTo>
                    <a:pt x="112" y="117"/>
                    <a:pt x="112" y="117"/>
                    <a:pt x="112" y="117"/>
                  </a:cubicBezTo>
                  <a:cubicBezTo>
                    <a:pt x="112" y="118"/>
                    <a:pt x="112" y="118"/>
                    <a:pt x="112" y="118"/>
                  </a:cubicBezTo>
                  <a:cubicBezTo>
                    <a:pt x="111" y="117"/>
                    <a:pt x="111" y="117"/>
                    <a:pt x="111" y="117"/>
                  </a:cubicBezTo>
                  <a:cubicBezTo>
                    <a:pt x="111" y="117"/>
                    <a:pt x="111" y="117"/>
                    <a:pt x="111" y="117"/>
                  </a:cubicBezTo>
                  <a:cubicBezTo>
                    <a:pt x="111" y="117"/>
                    <a:pt x="110" y="118"/>
                    <a:pt x="109" y="119"/>
                  </a:cubicBezTo>
                  <a:lnTo>
                    <a:pt x="110" y="119"/>
                  </a:lnTo>
                  <a:close/>
                  <a:moveTo>
                    <a:pt x="114" y="121"/>
                  </a:moveTo>
                  <a:cubicBezTo>
                    <a:pt x="115" y="122"/>
                    <a:pt x="115" y="122"/>
                    <a:pt x="115" y="122"/>
                  </a:cubicBezTo>
                  <a:cubicBezTo>
                    <a:pt x="115" y="122"/>
                    <a:pt x="115" y="122"/>
                    <a:pt x="115" y="123"/>
                  </a:cubicBezTo>
                  <a:cubicBezTo>
                    <a:pt x="118" y="121"/>
                    <a:pt x="119" y="119"/>
                    <a:pt x="118" y="116"/>
                  </a:cubicBezTo>
                  <a:cubicBezTo>
                    <a:pt x="117" y="116"/>
                    <a:pt x="117" y="116"/>
                    <a:pt x="117" y="116"/>
                  </a:cubicBezTo>
                  <a:cubicBezTo>
                    <a:pt x="115" y="116"/>
                    <a:pt x="114" y="118"/>
                    <a:pt x="113" y="119"/>
                  </a:cubicBezTo>
                  <a:cubicBezTo>
                    <a:pt x="114" y="120"/>
                    <a:pt x="114" y="120"/>
                    <a:pt x="114" y="120"/>
                  </a:cubicBezTo>
                  <a:lnTo>
                    <a:pt x="114" y="121"/>
                  </a:lnTo>
                  <a:close/>
                  <a:moveTo>
                    <a:pt x="95" y="111"/>
                  </a:moveTo>
                  <a:cubicBezTo>
                    <a:pt x="95" y="111"/>
                    <a:pt x="95" y="111"/>
                    <a:pt x="95" y="111"/>
                  </a:cubicBezTo>
                  <a:cubicBezTo>
                    <a:pt x="96" y="112"/>
                    <a:pt x="96" y="112"/>
                    <a:pt x="96" y="112"/>
                  </a:cubicBezTo>
                  <a:cubicBezTo>
                    <a:pt x="95" y="112"/>
                    <a:pt x="95" y="112"/>
                    <a:pt x="95" y="112"/>
                  </a:cubicBezTo>
                  <a:cubicBezTo>
                    <a:pt x="95" y="112"/>
                    <a:pt x="95" y="113"/>
                    <a:pt x="95" y="113"/>
                  </a:cubicBezTo>
                  <a:cubicBezTo>
                    <a:pt x="95" y="113"/>
                    <a:pt x="96" y="113"/>
                    <a:pt x="96" y="112"/>
                  </a:cubicBezTo>
                  <a:cubicBezTo>
                    <a:pt x="96" y="112"/>
                    <a:pt x="96" y="112"/>
                    <a:pt x="96" y="112"/>
                  </a:cubicBezTo>
                  <a:cubicBezTo>
                    <a:pt x="97" y="111"/>
                    <a:pt x="97" y="111"/>
                    <a:pt x="97" y="111"/>
                  </a:cubicBezTo>
                  <a:cubicBezTo>
                    <a:pt x="97" y="110"/>
                    <a:pt x="97" y="110"/>
                    <a:pt x="97" y="110"/>
                  </a:cubicBezTo>
                  <a:cubicBezTo>
                    <a:pt x="96" y="110"/>
                    <a:pt x="96" y="110"/>
                    <a:pt x="96" y="110"/>
                  </a:cubicBezTo>
                  <a:cubicBezTo>
                    <a:pt x="96" y="109"/>
                    <a:pt x="96" y="109"/>
                    <a:pt x="96" y="109"/>
                  </a:cubicBezTo>
                  <a:cubicBezTo>
                    <a:pt x="96" y="109"/>
                    <a:pt x="96" y="109"/>
                    <a:pt x="96" y="109"/>
                  </a:cubicBezTo>
                  <a:cubicBezTo>
                    <a:pt x="95" y="110"/>
                    <a:pt x="95" y="110"/>
                    <a:pt x="95" y="110"/>
                  </a:cubicBezTo>
                  <a:lnTo>
                    <a:pt x="95" y="111"/>
                  </a:lnTo>
                  <a:close/>
                  <a:moveTo>
                    <a:pt x="112" y="111"/>
                  </a:moveTo>
                  <a:cubicBezTo>
                    <a:pt x="114" y="111"/>
                    <a:pt x="114" y="111"/>
                    <a:pt x="114" y="111"/>
                  </a:cubicBezTo>
                  <a:cubicBezTo>
                    <a:pt x="114" y="110"/>
                    <a:pt x="114" y="110"/>
                    <a:pt x="114" y="110"/>
                  </a:cubicBezTo>
                  <a:cubicBezTo>
                    <a:pt x="115" y="110"/>
                    <a:pt x="115" y="110"/>
                    <a:pt x="115" y="110"/>
                  </a:cubicBezTo>
                  <a:cubicBezTo>
                    <a:pt x="115" y="109"/>
                    <a:pt x="115" y="109"/>
                    <a:pt x="115" y="109"/>
                  </a:cubicBezTo>
                  <a:cubicBezTo>
                    <a:pt x="114" y="109"/>
                    <a:pt x="114" y="109"/>
                    <a:pt x="114" y="109"/>
                  </a:cubicBezTo>
                  <a:cubicBezTo>
                    <a:pt x="114" y="109"/>
                    <a:pt x="114" y="109"/>
                    <a:pt x="114" y="109"/>
                  </a:cubicBezTo>
                  <a:cubicBezTo>
                    <a:pt x="113" y="108"/>
                    <a:pt x="113" y="108"/>
                    <a:pt x="113" y="108"/>
                  </a:cubicBezTo>
                  <a:cubicBezTo>
                    <a:pt x="113" y="109"/>
                    <a:pt x="113" y="109"/>
                    <a:pt x="113" y="109"/>
                  </a:cubicBezTo>
                  <a:cubicBezTo>
                    <a:pt x="113" y="109"/>
                    <a:pt x="113" y="109"/>
                    <a:pt x="113" y="109"/>
                  </a:cubicBezTo>
                  <a:lnTo>
                    <a:pt x="112" y="111"/>
                  </a:lnTo>
                  <a:close/>
                  <a:moveTo>
                    <a:pt x="106" y="110"/>
                  </a:moveTo>
                  <a:cubicBezTo>
                    <a:pt x="105" y="108"/>
                    <a:pt x="105" y="108"/>
                    <a:pt x="105" y="108"/>
                  </a:cubicBezTo>
                  <a:cubicBezTo>
                    <a:pt x="105" y="108"/>
                    <a:pt x="105" y="108"/>
                    <a:pt x="105" y="108"/>
                  </a:cubicBezTo>
                  <a:cubicBezTo>
                    <a:pt x="105" y="110"/>
                    <a:pt x="105" y="110"/>
                    <a:pt x="105" y="110"/>
                  </a:cubicBezTo>
                  <a:cubicBezTo>
                    <a:pt x="104" y="111"/>
                    <a:pt x="104" y="111"/>
                    <a:pt x="104" y="111"/>
                  </a:cubicBezTo>
                  <a:cubicBezTo>
                    <a:pt x="105" y="111"/>
                    <a:pt x="105" y="111"/>
                    <a:pt x="105" y="111"/>
                  </a:cubicBezTo>
                  <a:cubicBezTo>
                    <a:pt x="105" y="112"/>
                    <a:pt x="105" y="112"/>
                    <a:pt x="105" y="112"/>
                  </a:cubicBezTo>
                  <a:cubicBezTo>
                    <a:pt x="106" y="111"/>
                    <a:pt x="106" y="111"/>
                    <a:pt x="106" y="111"/>
                  </a:cubicBezTo>
                  <a:cubicBezTo>
                    <a:pt x="106" y="110"/>
                    <a:pt x="106" y="110"/>
                    <a:pt x="106" y="110"/>
                  </a:cubicBezTo>
                  <a:close/>
                  <a:moveTo>
                    <a:pt x="111" y="108"/>
                  </a:moveTo>
                  <a:cubicBezTo>
                    <a:pt x="112" y="106"/>
                    <a:pt x="112" y="106"/>
                    <a:pt x="112" y="106"/>
                  </a:cubicBezTo>
                  <a:cubicBezTo>
                    <a:pt x="111" y="106"/>
                    <a:pt x="111" y="106"/>
                    <a:pt x="111" y="106"/>
                  </a:cubicBezTo>
                  <a:cubicBezTo>
                    <a:pt x="110" y="105"/>
                    <a:pt x="110" y="105"/>
                    <a:pt x="110" y="105"/>
                  </a:cubicBezTo>
                  <a:cubicBezTo>
                    <a:pt x="109" y="105"/>
                    <a:pt x="109" y="105"/>
                    <a:pt x="109" y="105"/>
                  </a:cubicBezTo>
                  <a:cubicBezTo>
                    <a:pt x="109" y="105"/>
                    <a:pt x="109" y="105"/>
                    <a:pt x="109" y="105"/>
                  </a:cubicBezTo>
                  <a:cubicBezTo>
                    <a:pt x="108" y="105"/>
                    <a:pt x="108" y="105"/>
                    <a:pt x="108" y="105"/>
                  </a:cubicBezTo>
                  <a:cubicBezTo>
                    <a:pt x="108" y="105"/>
                    <a:pt x="108" y="105"/>
                    <a:pt x="108" y="105"/>
                  </a:cubicBezTo>
                  <a:cubicBezTo>
                    <a:pt x="108" y="104"/>
                    <a:pt x="108" y="104"/>
                    <a:pt x="108" y="104"/>
                  </a:cubicBezTo>
                  <a:cubicBezTo>
                    <a:pt x="106" y="104"/>
                    <a:pt x="106" y="104"/>
                    <a:pt x="106" y="104"/>
                  </a:cubicBezTo>
                  <a:cubicBezTo>
                    <a:pt x="106" y="106"/>
                    <a:pt x="108" y="106"/>
                    <a:pt x="109" y="107"/>
                  </a:cubicBezTo>
                  <a:cubicBezTo>
                    <a:pt x="109" y="107"/>
                    <a:pt x="110" y="108"/>
                    <a:pt x="111" y="108"/>
                  </a:cubicBezTo>
                  <a:close/>
                  <a:moveTo>
                    <a:pt x="94" y="105"/>
                  </a:moveTo>
                  <a:cubicBezTo>
                    <a:pt x="93" y="106"/>
                    <a:pt x="93" y="106"/>
                    <a:pt x="93" y="106"/>
                  </a:cubicBezTo>
                  <a:cubicBezTo>
                    <a:pt x="93" y="108"/>
                    <a:pt x="93" y="108"/>
                    <a:pt x="93" y="108"/>
                  </a:cubicBezTo>
                  <a:cubicBezTo>
                    <a:pt x="94" y="108"/>
                    <a:pt x="94" y="108"/>
                    <a:pt x="94" y="108"/>
                  </a:cubicBezTo>
                  <a:cubicBezTo>
                    <a:pt x="95" y="106"/>
                    <a:pt x="95" y="106"/>
                    <a:pt x="95" y="106"/>
                  </a:cubicBezTo>
                  <a:cubicBezTo>
                    <a:pt x="95" y="105"/>
                    <a:pt x="95" y="105"/>
                    <a:pt x="95" y="105"/>
                  </a:cubicBezTo>
                  <a:cubicBezTo>
                    <a:pt x="95" y="104"/>
                    <a:pt x="95" y="104"/>
                    <a:pt x="95" y="104"/>
                  </a:cubicBezTo>
                  <a:cubicBezTo>
                    <a:pt x="94" y="104"/>
                    <a:pt x="94" y="104"/>
                    <a:pt x="94" y="104"/>
                  </a:cubicBezTo>
                  <a:cubicBezTo>
                    <a:pt x="94" y="105"/>
                    <a:pt x="94" y="105"/>
                    <a:pt x="94" y="105"/>
                  </a:cubicBezTo>
                  <a:close/>
                  <a:moveTo>
                    <a:pt x="106" y="104"/>
                  </a:moveTo>
                  <a:cubicBezTo>
                    <a:pt x="107" y="102"/>
                    <a:pt x="107" y="102"/>
                    <a:pt x="107" y="102"/>
                  </a:cubicBezTo>
                  <a:cubicBezTo>
                    <a:pt x="106" y="102"/>
                    <a:pt x="106" y="102"/>
                    <a:pt x="106" y="102"/>
                  </a:cubicBezTo>
                  <a:cubicBezTo>
                    <a:pt x="106" y="101"/>
                    <a:pt x="106" y="101"/>
                    <a:pt x="106" y="101"/>
                  </a:cubicBezTo>
                  <a:cubicBezTo>
                    <a:pt x="106" y="100"/>
                    <a:pt x="106" y="100"/>
                    <a:pt x="106" y="100"/>
                  </a:cubicBezTo>
                  <a:cubicBezTo>
                    <a:pt x="106" y="99"/>
                    <a:pt x="106" y="99"/>
                    <a:pt x="106" y="99"/>
                  </a:cubicBezTo>
                  <a:cubicBezTo>
                    <a:pt x="106" y="99"/>
                    <a:pt x="106" y="99"/>
                    <a:pt x="106" y="99"/>
                  </a:cubicBezTo>
                  <a:cubicBezTo>
                    <a:pt x="104" y="99"/>
                    <a:pt x="104" y="99"/>
                    <a:pt x="104" y="99"/>
                  </a:cubicBezTo>
                  <a:cubicBezTo>
                    <a:pt x="104" y="98"/>
                    <a:pt x="104" y="98"/>
                    <a:pt x="104" y="98"/>
                  </a:cubicBezTo>
                  <a:cubicBezTo>
                    <a:pt x="103" y="97"/>
                    <a:pt x="103" y="97"/>
                    <a:pt x="103" y="97"/>
                  </a:cubicBezTo>
                  <a:cubicBezTo>
                    <a:pt x="103" y="97"/>
                    <a:pt x="103" y="97"/>
                    <a:pt x="103" y="97"/>
                  </a:cubicBezTo>
                  <a:cubicBezTo>
                    <a:pt x="103" y="97"/>
                    <a:pt x="103" y="97"/>
                    <a:pt x="103" y="97"/>
                  </a:cubicBezTo>
                  <a:cubicBezTo>
                    <a:pt x="102" y="97"/>
                    <a:pt x="102" y="97"/>
                    <a:pt x="102" y="97"/>
                  </a:cubicBezTo>
                  <a:cubicBezTo>
                    <a:pt x="101" y="97"/>
                    <a:pt x="101" y="97"/>
                    <a:pt x="101" y="97"/>
                  </a:cubicBezTo>
                  <a:cubicBezTo>
                    <a:pt x="101" y="98"/>
                    <a:pt x="101" y="98"/>
                    <a:pt x="101" y="98"/>
                  </a:cubicBezTo>
                  <a:cubicBezTo>
                    <a:pt x="101" y="99"/>
                    <a:pt x="102" y="99"/>
                    <a:pt x="103" y="100"/>
                  </a:cubicBezTo>
                  <a:cubicBezTo>
                    <a:pt x="103" y="101"/>
                    <a:pt x="103" y="101"/>
                    <a:pt x="103" y="101"/>
                  </a:cubicBezTo>
                  <a:cubicBezTo>
                    <a:pt x="103" y="101"/>
                    <a:pt x="103" y="101"/>
                    <a:pt x="103" y="101"/>
                  </a:cubicBezTo>
                  <a:cubicBezTo>
                    <a:pt x="104" y="102"/>
                    <a:pt x="104" y="102"/>
                    <a:pt x="104" y="102"/>
                  </a:cubicBezTo>
                  <a:cubicBezTo>
                    <a:pt x="105" y="102"/>
                    <a:pt x="105" y="102"/>
                    <a:pt x="105" y="102"/>
                  </a:cubicBezTo>
                  <a:cubicBezTo>
                    <a:pt x="105" y="103"/>
                    <a:pt x="105" y="103"/>
                    <a:pt x="105" y="103"/>
                  </a:cubicBezTo>
                  <a:cubicBezTo>
                    <a:pt x="106" y="104"/>
                    <a:pt x="106" y="104"/>
                    <a:pt x="106" y="104"/>
                  </a:cubicBezTo>
                  <a:close/>
                  <a:moveTo>
                    <a:pt x="130" y="82"/>
                  </a:moveTo>
                  <a:cubicBezTo>
                    <a:pt x="130" y="82"/>
                    <a:pt x="130" y="82"/>
                    <a:pt x="130" y="82"/>
                  </a:cubicBezTo>
                  <a:cubicBezTo>
                    <a:pt x="130" y="82"/>
                    <a:pt x="130" y="82"/>
                    <a:pt x="130" y="82"/>
                  </a:cubicBezTo>
                  <a:cubicBezTo>
                    <a:pt x="130" y="82"/>
                    <a:pt x="130" y="82"/>
                    <a:pt x="130" y="82"/>
                  </a:cubicBezTo>
                  <a:close/>
                  <a:moveTo>
                    <a:pt x="128" y="81"/>
                  </a:moveTo>
                  <a:cubicBezTo>
                    <a:pt x="129" y="82"/>
                    <a:pt x="129" y="82"/>
                    <a:pt x="129" y="82"/>
                  </a:cubicBezTo>
                  <a:cubicBezTo>
                    <a:pt x="130" y="82"/>
                    <a:pt x="130" y="82"/>
                    <a:pt x="130" y="82"/>
                  </a:cubicBezTo>
                  <a:cubicBezTo>
                    <a:pt x="130" y="82"/>
                    <a:pt x="130" y="82"/>
                    <a:pt x="130" y="82"/>
                  </a:cubicBezTo>
                  <a:cubicBezTo>
                    <a:pt x="129" y="81"/>
                    <a:pt x="129" y="81"/>
                    <a:pt x="129" y="81"/>
                  </a:cubicBezTo>
                  <a:lnTo>
                    <a:pt x="128" y="81"/>
                  </a:lnTo>
                  <a:close/>
                  <a:moveTo>
                    <a:pt x="116" y="81"/>
                  </a:moveTo>
                  <a:cubicBezTo>
                    <a:pt x="115" y="81"/>
                    <a:pt x="115" y="81"/>
                    <a:pt x="115" y="81"/>
                  </a:cubicBezTo>
                  <a:cubicBezTo>
                    <a:pt x="115" y="82"/>
                    <a:pt x="115" y="82"/>
                    <a:pt x="115" y="82"/>
                  </a:cubicBezTo>
                  <a:cubicBezTo>
                    <a:pt x="116" y="82"/>
                    <a:pt x="116" y="82"/>
                    <a:pt x="116" y="82"/>
                  </a:cubicBezTo>
                  <a:lnTo>
                    <a:pt x="116" y="81"/>
                  </a:lnTo>
                  <a:close/>
                  <a:moveTo>
                    <a:pt x="116" y="80"/>
                  </a:moveTo>
                  <a:cubicBezTo>
                    <a:pt x="116" y="81"/>
                    <a:pt x="116" y="81"/>
                    <a:pt x="116" y="81"/>
                  </a:cubicBezTo>
                  <a:cubicBezTo>
                    <a:pt x="116" y="82"/>
                    <a:pt x="116" y="82"/>
                    <a:pt x="116" y="82"/>
                  </a:cubicBezTo>
                  <a:cubicBezTo>
                    <a:pt x="117" y="82"/>
                    <a:pt x="117" y="82"/>
                    <a:pt x="117" y="82"/>
                  </a:cubicBezTo>
                  <a:cubicBezTo>
                    <a:pt x="118" y="80"/>
                    <a:pt x="118" y="80"/>
                    <a:pt x="118" y="80"/>
                  </a:cubicBezTo>
                  <a:cubicBezTo>
                    <a:pt x="117" y="80"/>
                    <a:pt x="117" y="80"/>
                    <a:pt x="117" y="80"/>
                  </a:cubicBezTo>
                  <a:lnTo>
                    <a:pt x="116" y="80"/>
                  </a:lnTo>
                  <a:close/>
                  <a:moveTo>
                    <a:pt x="106" y="57"/>
                  </a:moveTo>
                  <a:cubicBezTo>
                    <a:pt x="106" y="56"/>
                    <a:pt x="106" y="56"/>
                    <a:pt x="106" y="56"/>
                  </a:cubicBezTo>
                  <a:cubicBezTo>
                    <a:pt x="105" y="57"/>
                    <a:pt x="105" y="58"/>
                    <a:pt x="105" y="58"/>
                  </a:cubicBezTo>
                  <a:cubicBezTo>
                    <a:pt x="106" y="58"/>
                    <a:pt x="106" y="57"/>
                    <a:pt x="106" y="57"/>
                  </a:cubicBezTo>
                  <a:close/>
                  <a:moveTo>
                    <a:pt x="125" y="107"/>
                  </a:moveTo>
                  <a:cubicBezTo>
                    <a:pt x="128" y="107"/>
                    <a:pt x="131" y="105"/>
                    <a:pt x="132" y="103"/>
                  </a:cubicBezTo>
                  <a:cubicBezTo>
                    <a:pt x="131" y="103"/>
                    <a:pt x="130" y="104"/>
                    <a:pt x="129" y="104"/>
                  </a:cubicBezTo>
                  <a:cubicBezTo>
                    <a:pt x="127" y="104"/>
                    <a:pt x="126" y="104"/>
                    <a:pt x="125" y="106"/>
                  </a:cubicBezTo>
                  <a:lnTo>
                    <a:pt x="125" y="107"/>
                  </a:lnTo>
                  <a:close/>
                  <a:moveTo>
                    <a:pt x="145" y="102"/>
                  </a:moveTo>
                  <a:cubicBezTo>
                    <a:pt x="145" y="100"/>
                    <a:pt x="145" y="100"/>
                    <a:pt x="145" y="100"/>
                  </a:cubicBezTo>
                  <a:cubicBezTo>
                    <a:pt x="146" y="100"/>
                    <a:pt x="146" y="100"/>
                    <a:pt x="146" y="100"/>
                  </a:cubicBezTo>
                  <a:cubicBezTo>
                    <a:pt x="143" y="100"/>
                    <a:pt x="143" y="100"/>
                    <a:pt x="143" y="100"/>
                  </a:cubicBezTo>
                  <a:cubicBezTo>
                    <a:pt x="144" y="100"/>
                    <a:pt x="144" y="100"/>
                    <a:pt x="144" y="100"/>
                  </a:cubicBezTo>
                  <a:cubicBezTo>
                    <a:pt x="141" y="100"/>
                    <a:pt x="141" y="99"/>
                    <a:pt x="138" y="100"/>
                  </a:cubicBezTo>
                  <a:cubicBezTo>
                    <a:pt x="137" y="100"/>
                    <a:pt x="137" y="100"/>
                    <a:pt x="137" y="100"/>
                  </a:cubicBezTo>
                  <a:cubicBezTo>
                    <a:pt x="137" y="101"/>
                    <a:pt x="137" y="101"/>
                    <a:pt x="137" y="101"/>
                  </a:cubicBezTo>
                  <a:cubicBezTo>
                    <a:pt x="136" y="101"/>
                    <a:pt x="136" y="101"/>
                    <a:pt x="136" y="101"/>
                  </a:cubicBezTo>
                  <a:cubicBezTo>
                    <a:pt x="136" y="102"/>
                    <a:pt x="136" y="102"/>
                    <a:pt x="136" y="102"/>
                  </a:cubicBezTo>
                  <a:cubicBezTo>
                    <a:pt x="137" y="103"/>
                    <a:pt x="137" y="103"/>
                    <a:pt x="137" y="103"/>
                  </a:cubicBezTo>
                  <a:cubicBezTo>
                    <a:pt x="138" y="102"/>
                    <a:pt x="138" y="102"/>
                    <a:pt x="138" y="102"/>
                  </a:cubicBezTo>
                  <a:cubicBezTo>
                    <a:pt x="139" y="102"/>
                    <a:pt x="139" y="102"/>
                    <a:pt x="139" y="102"/>
                  </a:cubicBezTo>
                  <a:cubicBezTo>
                    <a:pt x="140" y="102"/>
                    <a:pt x="140" y="102"/>
                    <a:pt x="140" y="102"/>
                  </a:cubicBezTo>
                  <a:cubicBezTo>
                    <a:pt x="140" y="103"/>
                    <a:pt x="140" y="103"/>
                    <a:pt x="140" y="103"/>
                  </a:cubicBezTo>
                  <a:cubicBezTo>
                    <a:pt x="142" y="104"/>
                    <a:pt x="143" y="102"/>
                    <a:pt x="144" y="102"/>
                  </a:cubicBezTo>
                  <a:lnTo>
                    <a:pt x="145" y="102"/>
                  </a:lnTo>
                  <a:close/>
                  <a:moveTo>
                    <a:pt x="128" y="83"/>
                  </a:moveTo>
                  <a:cubicBezTo>
                    <a:pt x="127" y="83"/>
                    <a:pt x="127" y="83"/>
                    <a:pt x="127" y="83"/>
                  </a:cubicBezTo>
                  <a:cubicBezTo>
                    <a:pt x="127" y="83"/>
                    <a:pt x="127" y="83"/>
                    <a:pt x="127" y="83"/>
                  </a:cubicBezTo>
                  <a:cubicBezTo>
                    <a:pt x="128" y="82"/>
                    <a:pt x="128" y="82"/>
                    <a:pt x="128" y="82"/>
                  </a:cubicBezTo>
                  <a:cubicBezTo>
                    <a:pt x="128" y="81"/>
                    <a:pt x="128" y="81"/>
                    <a:pt x="128" y="81"/>
                  </a:cubicBezTo>
                  <a:cubicBezTo>
                    <a:pt x="127" y="81"/>
                    <a:pt x="127" y="81"/>
                    <a:pt x="127" y="81"/>
                  </a:cubicBezTo>
                  <a:cubicBezTo>
                    <a:pt x="127" y="81"/>
                    <a:pt x="127" y="81"/>
                    <a:pt x="127" y="81"/>
                  </a:cubicBezTo>
                  <a:cubicBezTo>
                    <a:pt x="127" y="81"/>
                    <a:pt x="127" y="81"/>
                    <a:pt x="127" y="81"/>
                  </a:cubicBezTo>
                  <a:cubicBezTo>
                    <a:pt x="126" y="80"/>
                    <a:pt x="126" y="80"/>
                    <a:pt x="126" y="80"/>
                  </a:cubicBezTo>
                  <a:cubicBezTo>
                    <a:pt x="126" y="80"/>
                    <a:pt x="126" y="80"/>
                    <a:pt x="126" y="80"/>
                  </a:cubicBezTo>
                  <a:cubicBezTo>
                    <a:pt x="125" y="80"/>
                    <a:pt x="125" y="80"/>
                    <a:pt x="125" y="80"/>
                  </a:cubicBezTo>
                  <a:cubicBezTo>
                    <a:pt x="122" y="80"/>
                    <a:pt x="122" y="80"/>
                    <a:pt x="122" y="80"/>
                  </a:cubicBezTo>
                  <a:cubicBezTo>
                    <a:pt x="122" y="81"/>
                    <a:pt x="122" y="81"/>
                    <a:pt x="122" y="81"/>
                  </a:cubicBezTo>
                  <a:cubicBezTo>
                    <a:pt x="122" y="82"/>
                    <a:pt x="122" y="82"/>
                    <a:pt x="122" y="82"/>
                  </a:cubicBezTo>
                  <a:cubicBezTo>
                    <a:pt x="123" y="83"/>
                    <a:pt x="123" y="83"/>
                    <a:pt x="123" y="83"/>
                  </a:cubicBezTo>
                  <a:cubicBezTo>
                    <a:pt x="124" y="83"/>
                    <a:pt x="124" y="83"/>
                    <a:pt x="124" y="83"/>
                  </a:cubicBezTo>
                  <a:cubicBezTo>
                    <a:pt x="124" y="84"/>
                    <a:pt x="124" y="84"/>
                    <a:pt x="124" y="84"/>
                  </a:cubicBezTo>
                  <a:cubicBezTo>
                    <a:pt x="124" y="85"/>
                    <a:pt x="124" y="85"/>
                    <a:pt x="124" y="85"/>
                  </a:cubicBezTo>
                  <a:cubicBezTo>
                    <a:pt x="125" y="85"/>
                    <a:pt x="125" y="85"/>
                    <a:pt x="125" y="85"/>
                  </a:cubicBezTo>
                  <a:cubicBezTo>
                    <a:pt x="125" y="86"/>
                    <a:pt x="125" y="86"/>
                    <a:pt x="125" y="86"/>
                  </a:cubicBezTo>
                  <a:cubicBezTo>
                    <a:pt x="124" y="86"/>
                    <a:pt x="124" y="86"/>
                    <a:pt x="124" y="86"/>
                  </a:cubicBezTo>
                  <a:cubicBezTo>
                    <a:pt x="124" y="87"/>
                    <a:pt x="124" y="87"/>
                    <a:pt x="124" y="87"/>
                  </a:cubicBezTo>
                  <a:cubicBezTo>
                    <a:pt x="124" y="87"/>
                    <a:pt x="124" y="87"/>
                    <a:pt x="124" y="87"/>
                  </a:cubicBezTo>
                  <a:cubicBezTo>
                    <a:pt x="123" y="88"/>
                    <a:pt x="123" y="88"/>
                    <a:pt x="123" y="88"/>
                  </a:cubicBezTo>
                  <a:cubicBezTo>
                    <a:pt x="122" y="88"/>
                    <a:pt x="122" y="88"/>
                    <a:pt x="122" y="88"/>
                  </a:cubicBezTo>
                  <a:cubicBezTo>
                    <a:pt x="123" y="89"/>
                    <a:pt x="123" y="89"/>
                    <a:pt x="123" y="89"/>
                  </a:cubicBezTo>
                  <a:cubicBezTo>
                    <a:pt x="123" y="89"/>
                    <a:pt x="123" y="89"/>
                    <a:pt x="123" y="89"/>
                  </a:cubicBezTo>
                  <a:cubicBezTo>
                    <a:pt x="124" y="90"/>
                    <a:pt x="124" y="90"/>
                    <a:pt x="124" y="91"/>
                  </a:cubicBezTo>
                  <a:cubicBezTo>
                    <a:pt x="125" y="91"/>
                    <a:pt x="125" y="91"/>
                    <a:pt x="125" y="91"/>
                  </a:cubicBezTo>
                  <a:cubicBezTo>
                    <a:pt x="125" y="91"/>
                    <a:pt x="125" y="91"/>
                    <a:pt x="125" y="91"/>
                  </a:cubicBezTo>
                  <a:cubicBezTo>
                    <a:pt x="126" y="90"/>
                    <a:pt x="126" y="90"/>
                    <a:pt x="126" y="90"/>
                  </a:cubicBezTo>
                  <a:cubicBezTo>
                    <a:pt x="127" y="89"/>
                    <a:pt x="127" y="89"/>
                    <a:pt x="127" y="89"/>
                  </a:cubicBezTo>
                  <a:cubicBezTo>
                    <a:pt x="127" y="88"/>
                    <a:pt x="127" y="88"/>
                    <a:pt x="127" y="88"/>
                  </a:cubicBezTo>
                  <a:cubicBezTo>
                    <a:pt x="127" y="88"/>
                    <a:pt x="127" y="88"/>
                    <a:pt x="127" y="88"/>
                  </a:cubicBezTo>
                  <a:cubicBezTo>
                    <a:pt x="128" y="87"/>
                    <a:pt x="128" y="87"/>
                    <a:pt x="128" y="87"/>
                  </a:cubicBezTo>
                  <a:cubicBezTo>
                    <a:pt x="128" y="86"/>
                    <a:pt x="128" y="86"/>
                    <a:pt x="128" y="86"/>
                  </a:cubicBezTo>
                  <a:cubicBezTo>
                    <a:pt x="127" y="85"/>
                    <a:pt x="127" y="84"/>
                    <a:pt x="128" y="83"/>
                  </a:cubicBezTo>
                  <a:close/>
                  <a:moveTo>
                    <a:pt x="135" y="67"/>
                  </a:moveTo>
                  <a:cubicBezTo>
                    <a:pt x="135" y="67"/>
                    <a:pt x="135" y="67"/>
                    <a:pt x="135" y="67"/>
                  </a:cubicBezTo>
                  <a:cubicBezTo>
                    <a:pt x="134" y="66"/>
                    <a:pt x="134" y="66"/>
                    <a:pt x="134" y="66"/>
                  </a:cubicBezTo>
                  <a:cubicBezTo>
                    <a:pt x="134" y="65"/>
                    <a:pt x="133" y="64"/>
                    <a:pt x="133" y="64"/>
                  </a:cubicBezTo>
                  <a:cubicBezTo>
                    <a:pt x="132" y="63"/>
                    <a:pt x="131" y="63"/>
                    <a:pt x="132" y="61"/>
                  </a:cubicBezTo>
                  <a:cubicBezTo>
                    <a:pt x="131" y="61"/>
                    <a:pt x="131" y="61"/>
                    <a:pt x="131" y="61"/>
                  </a:cubicBezTo>
                  <a:cubicBezTo>
                    <a:pt x="131" y="61"/>
                    <a:pt x="131" y="60"/>
                    <a:pt x="131" y="60"/>
                  </a:cubicBezTo>
                  <a:cubicBezTo>
                    <a:pt x="130" y="60"/>
                    <a:pt x="129" y="60"/>
                    <a:pt x="127" y="60"/>
                  </a:cubicBezTo>
                  <a:cubicBezTo>
                    <a:pt x="128" y="61"/>
                    <a:pt x="128" y="61"/>
                    <a:pt x="128" y="61"/>
                  </a:cubicBezTo>
                  <a:cubicBezTo>
                    <a:pt x="127" y="62"/>
                    <a:pt x="126" y="62"/>
                    <a:pt x="125" y="63"/>
                  </a:cubicBezTo>
                  <a:cubicBezTo>
                    <a:pt x="125" y="62"/>
                    <a:pt x="125" y="62"/>
                    <a:pt x="125" y="62"/>
                  </a:cubicBezTo>
                  <a:cubicBezTo>
                    <a:pt x="125" y="63"/>
                    <a:pt x="124" y="63"/>
                    <a:pt x="123" y="63"/>
                  </a:cubicBezTo>
                  <a:cubicBezTo>
                    <a:pt x="123" y="62"/>
                    <a:pt x="123" y="62"/>
                    <a:pt x="123" y="62"/>
                  </a:cubicBezTo>
                  <a:cubicBezTo>
                    <a:pt x="122" y="63"/>
                    <a:pt x="122" y="63"/>
                    <a:pt x="122" y="63"/>
                  </a:cubicBezTo>
                  <a:cubicBezTo>
                    <a:pt x="122" y="65"/>
                    <a:pt x="122" y="65"/>
                    <a:pt x="122" y="65"/>
                  </a:cubicBezTo>
                  <a:cubicBezTo>
                    <a:pt x="121" y="66"/>
                    <a:pt x="123" y="67"/>
                    <a:pt x="124" y="67"/>
                  </a:cubicBezTo>
                  <a:cubicBezTo>
                    <a:pt x="126" y="68"/>
                    <a:pt x="127" y="67"/>
                    <a:pt x="128" y="65"/>
                  </a:cubicBezTo>
                  <a:cubicBezTo>
                    <a:pt x="128" y="65"/>
                    <a:pt x="128" y="65"/>
                    <a:pt x="128" y="65"/>
                  </a:cubicBezTo>
                  <a:cubicBezTo>
                    <a:pt x="129" y="65"/>
                    <a:pt x="129" y="65"/>
                    <a:pt x="129" y="65"/>
                  </a:cubicBezTo>
                  <a:cubicBezTo>
                    <a:pt x="130" y="65"/>
                    <a:pt x="130" y="65"/>
                    <a:pt x="130" y="65"/>
                  </a:cubicBezTo>
                  <a:cubicBezTo>
                    <a:pt x="129" y="66"/>
                    <a:pt x="129" y="66"/>
                    <a:pt x="129" y="66"/>
                  </a:cubicBezTo>
                  <a:cubicBezTo>
                    <a:pt x="128" y="67"/>
                    <a:pt x="128" y="67"/>
                    <a:pt x="128" y="67"/>
                  </a:cubicBezTo>
                  <a:cubicBezTo>
                    <a:pt x="127" y="67"/>
                    <a:pt x="127" y="67"/>
                    <a:pt x="127" y="67"/>
                  </a:cubicBezTo>
                  <a:cubicBezTo>
                    <a:pt x="127" y="67"/>
                    <a:pt x="127" y="67"/>
                    <a:pt x="127" y="67"/>
                  </a:cubicBezTo>
                  <a:cubicBezTo>
                    <a:pt x="126" y="68"/>
                    <a:pt x="126" y="68"/>
                    <a:pt x="126" y="68"/>
                  </a:cubicBezTo>
                  <a:cubicBezTo>
                    <a:pt x="128" y="69"/>
                    <a:pt x="128" y="69"/>
                    <a:pt x="130" y="70"/>
                  </a:cubicBezTo>
                  <a:cubicBezTo>
                    <a:pt x="132" y="70"/>
                    <a:pt x="133" y="71"/>
                    <a:pt x="135" y="70"/>
                  </a:cubicBezTo>
                  <a:cubicBezTo>
                    <a:pt x="135" y="69"/>
                    <a:pt x="134" y="68"/>
                    <a:pt x="133" y="67"/>
                  </a:cubicBezTo>
                  <a:cubicBezTo>
                    <a:pt x="133" y="67"/>
                    <a:pt x="133" y="67"/>
                    <a:pt x="133" y="67"/>
                  </a:cubicBezTo>
                  <a:cubicBezTo>
                    <a:pt x="134" y="67"/>
                    <a:pt x="134" y="67"/>
                    <a:pt x="134" y="67"/>
                  </a:cubicBezTo>
                  <a:cubicBezTo>
                    <a:pt x="134" y="68"/>
                    <a:pt x="134" y="68"/>
                    <a:pt x="134" y="68"/>
                  </a:cubicBezTo>
                  <a:cubicBezTo>
                    <a:pt x="134" y="69"/>
                    <a:pt x="134" y="69"/>
                    <a:pt x="134" y="69"/>
                  </a:cubicBezTo>
                  <a:cubicBezTo>
                    <a:pt x="135" y="69"/>
                    <a:pt x="135" y="69"/>
                    <a:pt x="135" y="69"/>
                  </a:cubicBezTo>
                  <a:cubicBezTo>
                    <a:pt x="136" y="69"/>
                    <a:pt x="136" y="69"/>
                    <a:pt x="136" y="69"/>
                  </a:cubicBezTo>
                  <a:cubicBezTo>
                    <a:pt x="136" y="68"/>
                    <a:pt x="136" y="68"/>
                    <a:pt x="136" y="68"/>
                  </a:cubicBezTo>
                  <a:cubicBezTo>
                    <a:pt x="135" y="68"/>
                    <a:pt x="135" y="68"/>
                    <a:pt x="135" y="68"/>
                  </a:cubicBezTo>
                  <a:lnTo>
                    <a:pt x="135" y="67"/>
                  </a:lnTo>
                  <a:close/>
                  <a:moveTo>
                    <a:pt x="112" y="50"/>
                  </a:moveTo>
                  <a:cubicBezTo>
                    <a:pt x="112" y="49"/>
                    <a:pt x="112" y="49"/>
                    <a:pt x="112" y="49"/>
                  </a:cubicBezTo>
                  <a:cubicBezTo>
                    <a:pt x="112" y="49"/>
                    <a:pt x="112" y="49"/>
                    <a:pt x="112" y="49"/>
                  </a:cubicBezTo>
                  <a:cubicBezTo>
                    <a:pt x="112" y="48"/>
                    <a:pt x="112" y="48"/>
                    <a:pt x="112" y="48"/>
                  </a:cubicBezTo>
                  <a:cubicBezTo>
                    <a:pt x="112" y="48"/>
                    <a:pt x="112" y="48"/>
                    <a:pt x="112" y="48"/>
                  </a:cubicBezTo>
                  <a:cubicBezTo>
                    <a:pt x="112" y="47"/>
                    <a:pt x="112" y="47"/>
                    <a:pt x="112" y="47"/>
                  </a:cubicBezTo>
                  <a:cubicBezTo>
                    <a:pt x="113" y="47"/>
                    <a:pt x="113" y="47"/>
                    <a:pt x="113" y="47"/>
                  </a:cubicBezTo>
                  <a:cubicBezTo>
                    <a:pt x="113" y="46"/>
                    <a:pt x="113" y="46"/>
                    <a:pt x="114" y="45"/>
                  </a:cubicBezTo>
                  <a:cubicBezTo>
                    <a:pt x="114" y="44"/>
                    <a:pt x="114" y="44"/>
                    <a:pt x="114" y="44"/>
                  </a:cubicBezTo>
                  <a:cubicBezTo>
                    <a:pt x="112" y="44"/>
                    <a:pt x="112" y="45"/>
                    <a:pt x="111" y="46"/>
                  </a:cubicBezTo>
                  <a:cubicBezTo>
                    <a:pt x="111" y="46"/>
                    <a:pt x="111" y="46"/>
                    <a:pt x="111" y="46"/>
                  </a:cubicBezTo>
                  <a:cubicBezTo>
                    <a:pt x="110" y="45"/>
                    <a:pt x="110" y="45"/>
                    <a:pt x="110" y="45"/>
                  </a:cubicBezTo>
                  <a:cubicBezTo>
                    <a:pt x="110" y="45"/>
                    <a:pt x="110" y="45"/>
                    <a:pt x="110" y="45"/>
                  </a:cubicBezTo>
                  <a:cubicBezTo>
                    <a:pt x="108" y="45"/>
                    <a:pt x="108" y="45"/>
                    <a:pt x="108" y="45"/>
                  </a:cubicBezTo>
                  <a:cubicBezTo>
                    <a:pt x="108" y="45"/>
                    <a:pt x="108" y="45"/>
                    <a:pt x="108" y="45"/>
                  </a:cubicBezTo>
                  <a:cubicBezTo>
                    <a:pt x="106" y="45"/>
                    <a:pt x="106" y="45"/>
                    <a:pt x="106" y="45"/>
                  </a:cubicBezTo>
                  <a:cubicBezTo>
                    <a:pt x="106" y="45"/>
                    <a:pt x="106" y="45"/>
                    <a:pt x="106" y="45"/>
                  </a:cubicBezTo>
                  <a:cubicBezTo>
                    <a:pt x="106" y="46"/>
                    <a:pt x="106" y="46"/>
                    <a:pt x="106" y="46"/>
                  </a:cubicBezTo>
                  <a:cubicBezTo>
                    <a:pt x="107" y="47"/>
                    <a:pt x="107" y="47"/>
                    <a:pt x="107" y="47"/>
                  </a:cubicBezTo>
                  <a:cubicBezTo>
                    <a:pt x="106" y="48"/>
                    <a:pt x="106" y="48"/>
                    <a:pt x="106" y="48"/>
                  </a:cubicBezTo>
                  <a:cubicBezTo>
                    <a:pt x="107" y="49"/>
                    <a:pt x="107" y="49"/>
                    <a:pt x="107" y="49"/>
                  </a:cubicBezTo>
                  <a:cubicBezTo>
                    <a:pt x="106" y="49"/>
                    <a:pt x="106" y="49"/>
                    <a:pt x="106" y="49"/>
                  </a:cubicBezTo>
                  <a:cubicBezTo>
                    <a:pt x="108" y="49"/>
                    <a:pt x="108" y="49"/>
                    <a:pt x="108" y="49"/>
                  </a:cubicBezTo>
                  <a:cubicBezTo>
                    <a:pt x="108" y="49"/>
                    <a:pt x="108" y="49"/>
                    <a:pt x="108" y="49"/>
                  </a:cubicBezTo>
                  <a:cubicBezTo>
                    <a:pt x="109" y="49"/>
                    <a:pt x="109" y="49"/>
                    <a:pt x="109" y="49"/>
                  </a:cubicBezTo>
                  <a:cubicBezTo>
                    <a:pt x="109" y="49"/>
                    <a:pt x="109" y="49"/>
                    <a:pt x="109" y="49"/>
                  </a:cubicBezTo>
                  <a:cubicBezTo>
                    <a:pt x="108" y="50"/>
                    <a:pt x="108" y="50"/>
                    <a:pt x="108" y="50"/>
                  </a:cubicBezTo>
                  <a:cubicBezTo>
                    <a:pt x="109" y="50"/>
                    <a:pt x="109" y="50"/>
                    <a:pt x="109" y="50"/>
                  </a:cubicBezTo>
                  <a:cubicBezTo>
                    <a:pt x="109" y="49"/>
                    <a:pt x="109" y="49"/>
                    <a:pt x="109" y="49"/>
                  </a:cubicBezTo>
                  <a:cubicBezTo>
                    <a:pt x="109" y="49"/>
                    <a:pt x="109" y="49"/>
                    <a:pt x="109" y="49"/>
                  </a:cubicBezTo>
                  <a:cubicBezTo>
                    <a:pt x="109" y="48"/>
                    <a:pt x="109" y="48"/>
                    <a:pt x="109" y="48"/>
                  </a:cubicBezTo>
                  <a:cubicBezTo>
                    <a:pt x="110" y="48"/>
                    <a:pt x="110" y="48"/>
                    <a:pt x="110" y="48"/>
                  </a:cubicBezTo>
                  <a:cubicBezTo>
                    <a:pt x="109" y="48"/>
                    <a:pt x="109" y="48"/>
                    <a:pt x="109" y="48"/>
                  </a:cubicBezTo>
                  <a:cubicBezTo>
                    <a:pt x="110" y="47"/>
                    <a:pt x="110" y="47"/>
                    <a:pt x="110" y="47"/>
                  </a:cubicBezTo>
                  <a:cubicBezTo>
                    <a:pt x="110" y="47"/>
                    <a:pt x="110" y="47"/>
                    <a:pt x="110" y="47"/>
                  </a:cubicBezTo>
                  <a:cubicBezTo>
                    <a:pt x="111" y="48"/>
                    <a:pt x="111" y="48"/>
                    <a:pt x="111" y="48"/>
                  </a:cubicBezTo>
                  <a:cubicBezTo>
                    <a:pt x="110" y="49"/>
                    <a:pt x="110" y="49"/>
                    <a:pt x="110" y="49"/>
                  </a:cubicBezTo>
                  <a:cubicBezTo>
                    <a:pt x="111" y="49"/>
                    <a:pt x="111" y="49"/>
                    <a:pt x="111" y="49"/>
                  </a:cubicBezTo>
                  <a:cubicBezTo>
                    <a:pt x="111" y="50"/>
                    <a:pt x="111" y="50"/>
                    <a:pt x="111" y="50"/>
                  </a:cubicBezTo>
                  <a:lnTo>
                    <a:pt x="112" y="50"/>
                  </a:lnTo>
                  <a:close/>
                  <a:moveTo>
                    <a:pt x="93" y="97"/>
                  </a:moveTo>
                  <a:cubicBezTo>
                    <a:pt x="93" y="98"/>
                    <a:pt x="93" y="98"/>
                    <a:pt x="93" y="98"/>
                  </a:cubicBezTo>
                  <a:cubicBezTo>
                    <a:pt x="93" y="98"/>
                    <a:pt x="93" y="98"/>
                    <a:pt x="93" y="98"/>
                  </a:cubicBezTo>
                  <a:cubicBezTo>
                    <a:pt x="93" y="98"/>
                    <a:pt x="93" y="98"/>
                    <a:pt x="93" y="98"/>
                  </a:cubicBezTo>
                  <a:cubicBezTo>
                    <a:pt x="94" y="98"/>
                    <a:pt x="94" y="98"/>
                    <a:pt x="94" y="98"/>
                  </a:cubicBezTo>
                  <a:lnTo>
                    <a:pt x="93" y="97"/>
                  </a:lnTo>
                  <a:close/>
                  <a:moveTo>
                    <a:pt x="94" y="74"/>
                  </a:moveTo>
                  <a:cubicBezTo>
                    <a:pt x="94" y="75"/>
                    <a:pt x="94" y="75"/>
                    <a:pt x="94" y="75"/>
                  </a:cubicBezTo>
                  <a:cubicBezTo>
                    <a:pt x="94" y="75"/>
                    <a:pt x="94" y="75"/>
                    <a:pt x="94" y="75"/>
                  </a:cubicBezTo>
                  <a:cubicBezTo>
                    <a:pt x="94" y="75"/>
                    <a:pt x="94" y="75"/>
                    <a:pt x="94" y="75"/>
                  </a:cubicBezTo>
                  <a:lnTo>
                    <a:pt x="94" y="74"/>
                  </a:lnTo>
                  <a:close/>
                  <a:moveTo>
                    <a:pt x="97" y="76"/>
                  </a:moveTo>
                  <a:cubicBezTo>
                    <a:pt x="98" y="76"/>
                    <a:pt x="98" y="76"/>
                    <a:pt x="98" y="76"/>
                  </a:cubicBezTo>
                  <a:cubicBezTo>
                    <a:pt x="98" y="76"/>
                    <a:pt x="98" y="76"/>
                    <a:pt x="98" y="76"/>
                  </a:cubicBezTo>
                  <a:cubicBezTo>
                    <a:pt x="98" y="76"/>
                    <a:pt x="98" y="76"/>
                    <a:pt x="98" y="76"/>
                  </a:cubicBezTo>
                  <a:cubicBezTo>
                    <a:pt x="99" y="76"/>
                    <a:pt x="99" y="76"/>
                    <a:pt x="99" y="76"/>
                  </a:cubicBezTo>
                  <a:cubicBezTo>
                    <a:pt x="99" y="76"/>
                    <a:pt x="99" y="76"/>
                    <a:pt x="99" y="76"/>
                  </a:cubicBezTo>
                  <a:cubicBezTo>
                    <a:pt x="100" y="76"/>
                    <a:pt x="100" y="76"/>
                    <a:pt x="100" y="76"/>
                  </a:cubicBezTo>
                  <a:cubicBezTo>
                    <a:pt x="100" y="75"/>
                    <a:pt x="99" y="74"/>
                    <a:pt x="98" y="74"/>
                  </a:cubicBezTo>
                  <a:cubicBezTo>
                    <a:pt x="98" y="74"/>
                    <a:pt x="98" y="74"/>
                    <a:pt x="98" y="74"/>
                  </a:cubicBezTo>
                  <a:cubicBezTo>
                    <a:pt x="98" y="72"/>
                    <a:pt x="98" y="72"/>
                    <a:pt x="98" y="72"/>
                  </a:cubicBezTo>
                  <a:cubicBezTo>
                    <a:pt x="96" y="71"/>
                    <a:pt x="96" y="71"/>
                    <a:pt x="96" y="71"/>
                  </a:cubicBezTo>
                  <a:cubicBezTo>
                    <a:pt x="96" y="72"/>
                    <a:pt x="96" y="72"/>
                    <a:pt x="96" y="72"/>
                  </a:cubicBezTo>
                  <a:cubicBezTo>
                    <a:pt x="96" y="73"/>
                    <a:pt x="96" y="73"/>
                    <a:pt x="96" y="73"/>
                  </a:cubicBezTo>
                  <a:cubicBezTo>
                    <a:pt x="95" y="74"/>
                    <a:pt x="95" y="74"/>
                    <a:pt x="95" y="74"/>
                  </a:cubicBezTo>
                  <a:cubicBezTo>
                    <a:pt x="96" y="74"/>
                    <a:pt x="96" y="74"/>
                    <a:pt x="96" y="74"/>
                  </a:cubicBezTo>
                  <a:cubicBezTo>
                    <a:pt x="97" y="75"/>
                    <a:pt x="97" y="75"/>
                    <a:pt x="97" y="75"/>
                  </a:cubicBezTo>
                  <a:cubicBezTo>
                    <a:pt x="98" y="74"/>
                    <a:pt x="98" y="74"/>
                    <a:pt x="98" y="74"/>
                  </a:cubicBezTo>
                  <a:cubicBezTo>
                    <a:pt x="98" y="75"/>
                    <a:pt x="98" y="75"/>
                    <a:pt x="98" y="75"/>
                  </a:cubicBezTo>
                  <a:lnTo>
                    <a:pt x="97" y="76"/>
                  </a:lnTo>
                  <a:close/>
                  <a:moveTo>
                    <a:pt x="81" y="76"/>
                  </a:moveTo>
                  <a:cubicBezTo>
                    <a:pt x="80" y="76"/>
                    <a:pt x="80" y="76"/>
                    <a:pt x="80" y="76"/>
                  </a:cubicBezTo>
                  <a:cubicBezTo>
                    <a:pt x="80" y="76"/>
                    <a:pt x="80" y="76"/>
                    <a:pt x="80" y="76"/>
                  </a:cubicBezTo>
                  <a:cubicBezTo>
                    <a:pt x="78" y="76"/>
                    <a:pt x="78" y="76"/>
                    <a:pt x="78" y="76"/>
                  </a:cubicBezTo>
                  <a:cubicBezTo>
                    <a:pt x="78" y="76"/>
                    <a:pt x="78" y="76"/>
                    <a:pt x="78" y="76"/>
                  </a:cubicBezTo>
                  <a:cubicBezTo>
                    <a:pt x="76" y="75"/>
                    <a:pt x="75" y="73"/>
                    <a:pt x="75" y="72"/>
                  </a:cubicBezTo>
                  <a:cubicBezTo>
                    <a:pt x="75" y="71"/>
                    <a:pt x="75" y="71"/>
                    <a:pt x="75" y="71"/>
                  </a:cubicBezTo>
                  <a:cubicBezTo>
                    <a:pt x="75" y="69"/>
                    <a:pt x="72" y="70"/>
                    <a:pt x="71" y="70"/>
                  </a:cubicBezTo>
                  <a:cubicBezTo>
                    <a:pt x="70" y="70"/>
                    <a:pt x="70" y="70"/>
                    <a:pt x="70" y="70"/>
                  </a:cubicBezTo>
                  <a:cubicBezTo>
                    <a:pt x="69" y="71"/>
                    <a:pt x="69" y="71"/>
                    <a:pt x="69" y="71"/>
                  </a:cubicBezTo>
                  <a:cubicBezTo>
                    <a:pt x="69" y="71"/>
                    <a:pt x="69" y="71"/>
                    <a:pt x="69" y="71"/>
                  </a:cubicBezTo>
                  <a:cubicBezTo>
                    <a:pt x="68" y="72"/>
                    <a:pt x="68" y="72"/>
                    <a:pt x="68" y="72"/>
                  </a:cubicBezTo>
                  <a:cubicBezTo>
                    <a:pt x="68" y="73"/>
                    <a:pt x="66" y="73"/>
                    <a:pt x="65" y="74"/>
                  </a:cubicBezTo>
                  <a:cubicBezTo>
                    <a:pt x="64" y="75"/>
                    <a:pt x="64" y="75"/>
                    <a:pt x="64" y="75"/>
                  </a:cubicBezTo>
                  <a:cubicBezTo>
                    <a:pt x="65" y="74"/>
                    <a:pt x="66" y="74"/>
                    <a:pt x="67" y="74"/>
                  </a:cubicBezTo>
                  <a:cubicBezTo>
                    <a:pt x="67" y="74"/>
                    <a:pt x="67" y="73"/>
                    <a:pt x="67" y="73"/>
                  </a:cubicBezTo>
                  <a:cubicBezTo>
                    <a:pt x="68" y="73"/>
                    <a:pt x="68" y="74"/>
                    <a:pt x="69" y="74"/>
                  </a:cubicBezTo>
                  <a:cubicBezTo>
                    <a:pt x="71" y="74"/>
                    <a:pt x="72" y="75"/>
                    <a:pt x="73" y="76"/>
                  </a:cubicBezTo>
                  <a:cubicBezTo>
                    <a:pt x="74" y="77"/>
                    <a:pt x="75" y="78"/>
                    <a:pt x="76" y="78"/>
                  </a:cubicBezTo>
                  <a:cubicBezTo>
                    <a:pt x="76" y="79"/>
                    <a:pt x="76" y="79"/>
                    <a:pt x="76" y="79"/>
                  </a:cubicBezTo>
                  <a:cubicBezTo>
                    <a:pt x="77" y="79"/>
                    <a:pt x="77" y="79"/>
                    <a:pt x="77" y="79"/>
                  </a:cubicBezTo>
                  <a:cubicBezTo>
                    <a:pt x="76" y="80"/>
                    <a:pt x="77" y="81"/>
                    <a:pt x="78" y="81"/>
                  </a:cubicBezTo>
                  <a:cubicBezTo>
                    <a:pt x="79" y="82"/>
                    <a:pt x="79" y="82"/>
                    <a:pt x="79" y="82"/>
                  </a:cubicBezTo>
                  <a:cubicBezTo>
                    <a:pt x="79" y="82"/>
                    <a:pt x="79" y="82"/>
                    <a:pt x="79" y="82"/>
                  </a:cubicBezTo>
                  <a:cubicBezTo>
                    <a:pt x="78" y="84"/>
                    <a:pt x="78" y="84"/>
                    <a:pt x="78" y="84"/>
                  </a:cubicBezTo>
                  <a:cubicBezTo>
                    <a:pt x="79" y="83"/>
                    <a:pt x="79" y="83"/>
                    <a:pt x="79" y="83"/>
                  </a:cubicBezTo>
                  <a:cubicBezTo>
                    <a:pt x="79" y="85"/>
                    <a:pt x="79" y="85"/>
                    <a:pt x="79" y="85"/>
                  </a:cubicBezTo>
                  <a:cubicBezTo>
                    <a:pt x="80" y="85"/>
                    <a:pt x="80" y="85"/>
                    <a:pt x="80" y="85"/>
                  </a:cubicBezTo>
                  <a:cubicBezTo>
                    <a:pt x="81" y="84"/>
                    <a:pt x="84" y="85"/>
                    <a:pt x="86" y="85"/>
                  </a:cubicBezTo>
                  <a:cubicBezTo>
                    <a:pt x="87" y="85"/>
                    <a:pt x="87" y="85"/>
                    <a:pt x="87" y="85"/>
                  </a:cubicBezTo>
                  <a:cubicBezTo>
                    <a:pt x="87" y="86"/>
                    <a:pt x="87" y="86"/>
                    <a:pt x="87" y="86"/>
                  </a:cubicBezTo>
                  <a:cubicBezTo>
                    <a:pt x="87" y="86"/>
                    <a:pt x="86" y="86"/>
                    <a:pt x="86" y="87"/>
                  </a:cubicBezTo>
                  <a:cubicBezTo>
                    <a:pt x="87" y="87"/>
                    <a:pt x="87" y="87"/>
                    <a:pt x="88" y="87"/>
                  </a:cubicBezTo>
                  <a:cubicBezTo>
                    <a:pt x="88" y="88"/>
                    <a:pt x="88" y="88"/>
                    <a:pt x="88" y="88"/>
                  </a:cubicBezTo>
                  <a:cubicBezTo>
                    <a:pt x="88" y="88"/>
                    <a:pt x="88" y="88"/>
                    <a:pt x="88" y="88"/>
                  </a:cubicBezTo>
                  <a:cubicBezTo>
                    <a:pt x="88" y="88"/>
                    <a:pt x="88" y="88"/>
                    <a:pt x="88" y="88"/>
                  </a:cubicBezTo>
                  <a:cubicBezTo>
                    <a:pt x="89" y="88"/>
                    <a:pt x="89" y="88"/>
                    <a:pt x="89" y="88"/>
                  </a:cubicBezTo>
                  <a:cubicBezTo>
                    <a:pt x="88" y="89"/>
                    <a:pt x="88" y="89"/>
                    <a:pt x="88" y="89"/>
                  </a:cubicBezTo>
                  <a:cubicBezTo>
                    <a:pt x="89" y="89"/>
                    <a:pt x="89" y="89"/>
                    <a:pt x="89" y="89"/>
                  </a:cubicBezTo>
                  <a:cubicBezTo>
                    <a:pt x="89" y="90"/>
                    <a:pt x="89" y="90"/>
                    <a:pt x="89" y="90"/>
                  </a:cubicBezTo>
                  <a:cubicBezTo>
                    <a:pt x="89" y="91"/>
                    <a:pt x="89" y="91"/>
                    <a:pt x="89" y="91"/>
                  </a:cubicBezTo>
                  <a:cubicBezTo>
                    <a:pt x="90" y="92"/>
                    <a:pt x="90" y="92"/>
                    <a:pt x="90" y="92"/>
                  </a:cubicBezTo>
                  <a:cubicBezTo>
                    <a:pt x="90" y="92"/>
                    <a:pt x="90" y="92"/>
                    <a:pt x="90" y="92"/>
                  </a:cubicBezTo>
                  <a:cubicBezTo>
                    <a:pt x="91" y="92"/>
                    <a:pt x="91" y="92"/>
                    <a:pt x="91" y="92"/>
                  </a:cubicBezTo>
                  <a:cubicBezTo>
                    <a:pt x="91" y="93"/>
                    <a:pt x="91" y="93"/>
                    <a:pt x="91" y="93"/>
                  </a:cubicBezTo>
                  <a:cubicBezTo>
                    <a:pt x="91" y="93"/>
                    <a:pt x="91" y="93"/>
                    <a:pt x="91" y="93"/>
                  </a:cubicBezTo>
                  <a:cubicBezTo>
                    <a:pt x="92" y="94"/>
                    <a:pt x="92" y="94"/>
                    <a:pt x="92" y="94"/>
                  </a:cubicBezTo>
                  <a:cubicBezTo>
                    <a:pt x="91" y="94"/>
                    <a:pt x="92" y="95"/>
                    <a:pt x="92" y="95"/>
                  </a:cubicBezTo>
                  <a:cubicBezTo>
                    <a:pt x="93" y="95"/>
                    <a:pt x="93" y="95"/>
                    <a:pt x="93" y="95"/>
                  </a:cubicBezTo>
                  <a:cubicBezTo>
                    <a:pt x="93" y="95"/>
                    <a:pt x="93" y="95"/>
                    <a:pt x="93" y="95"/>
                  </a:cubicBezTo>
                  <a:cubicBezTo>
                    <a:pt x="94" y="94"/>
                    <a:pt x="94" y="94"/>
                    <a:pt x="94" y="94"/>
                  </a:cubicBezTo>
                  <a:cubicBezTo>
                    <a:pt x="94" y="94"/>
                    <a:pt x="94" y="94"/>
                    <a:pt x="94" y="94"/>
                  </a:cubicBezTo>
                  <a:cubicBezTo>
                    <a:pt x="94" y="95"/>
                    <a:pt x="94" y="95"/>
                    <a:pt x="94" y="95"/>
                  </a:cubicBezTo>
                  <a:cubicBezTo>
                    <a:pt x="95" y="95"/>
                    <a:pt x="95" y="95"/>
                    <a:pt x="95" y="95"/>
                  </a:cubicBezTo>
                  <a:cubicBezTo>
                    <a:pt x="96" y="95"/>
                    <a:pt x="96" y="94"/>
                    <a:pt x="97" y="93"/>
                  </a:cubicBezTo>
                  <a:cubicBezTo>
                    <a:pt x="96" y="93"/>
                    <a:pt x="96" y="93"/>
                    <a:pt x="96" y="93"/>
                  </a:cubicBezTo>
                  <a:cubicBezTo>
                    <a:pt x="96" y="92"/>
                    <a:pt x="96" y="91"/>
                    <a:pt x="96" y="91"/>
                  </a:cubicBezTo>
                  <a:cubicBezTo>
                    <a:pt x="95" y="91"/>
                    <a:pt x="94" y="92"/>
                    <a:pt x="93" y="91"/>
                  </a:cubicBezTo>
                  <a:cubicBezTo>
                    <a:pt x="92" y="91"/>
                    <a:pt x="92" y="91"/>
                    <a:pt x="92" y="91"/>
                  </a:cubicBezTo>
                  <a:cubicBezTo>
                    <a:pt x="92" y="90"/>
                    <a:pt x="92" y="90"/>
                    <a:pt x="92" y="90"/>
                  </a:cubicBezTo>
                  <a:cubicBezTo>
                    <a:pt x="91" y="89"/>
                    <a:pt x="91" y="89"/>
                    <a:pt x="91" y="89"/>
                  </a:cubicBezTo>
                  <a:cubicBezTo>
                    <a:pt x="90" y="89"/>
                    <a:pt x="90" y="89"/>
                    <a:pt x="90" y="89"/>
                  </a:cubicBezTo>
                  <a:cubicBezTo>
                    <a:pt x="90" y="88"/>
                    <a:pt x="90" y="88"/>
                    <a:pt x="90" y="88"/>
                  </a:cubicBezTo>
                  <a:cubicBezTo>
                    <a:pt x="90" y="87"/>
                    <a:pt x="90" y="87"/>
                    <a:pt x="90" y="87"/>
                  </a:cubicBezTo>
                  <a:cubicBezTo>
                    <a:pt x="90" y="86"/>
                    <a:pt x="90" y="86"/>
                    <a:pt x="90" y="86"/>
                  </a:cubicBezTo>
                  <a:cubicBezTo>
                    <a:pt x="89" y="85"/>
                    <a:pt x="89" y="85"/>
                    <a:pt x="89" y="85"/>
                  </a:cubicBezTo>
                  <a:cubicBezTo>
                    <a:pt x="89" y="85"/>
                    <a:pt x="89" y="85"/>
                    <a:pt x="89" y="85"/>
                  </a:cubicBezTo>
                  <a:cubicBezTo>
                    <a:pt x="89" y="84"/>
                    <a:pt x="89" y="84"/>
                    <a:pt x="89" y="84"/>
                  </a:cubicBezTo>
                  <a:cubicBezTo>
                    <a:pt x="89" y="84"/>
                    <a:pt x="89" y="83"/>
                    <a:pt x="89" y="82"/>
                  </a:cubicBezTo>
                  <a:cubicBezTo>
                    <a:pt x="90" y="82"/>
                    <a:pt x="90" y="82"/>
                    <a:pt x="90" y="82"/>
                  </a:cubicBezTo>
                  <a:cubicBezTo>
                    <a:pt x="89" y="81"/>
                    <a:pt x="89" y="81"/>
                    <a:pt x="88" y="80"/>
                  </a:cubicBezTo>
                  <a:cubicBezTo>
                    <a:pt x="88" y="80"/>
                    <a:pt x="88" y="80"/>
                    <a:pt x="88" y="80"/>
                  </a:cubicBezTo>
                  <a:cubicBezTo>
                    <a:pt x="88" y="79"/>
                    <a:pt x="88" y="79"/>
                    <a:pt x="88" y="79"/>
                  </a:cubicBezTo>
                  <a:cubicBezTo>
                    <a:pt x="88" y="78"/>
                    <a:pt x="87" y="78"/>
                    <a:pt x="86" y="78"/>
                  </a:cubicBezTo>
                  <a:cubicBezTo>
                    <a:pt x="85" y="78"/>
                    <a:pt x="85" y="78"/>
                    <a:pt x="85" y="78"/>
                  </a:cubicBezTo>
                  <a:cubicBezTo>
                    <a:pt x="85" y="79"/>
                    <a:pt x="82" y="78"/>
                    <a:pt x="81" y="77"/>
                  </a:cubicBezTo>
                  <a:lnTo>
                    <a:pt x="81" y="76"/>
                  </a:lnTo>
                  <a:close/>
                  <a:moveTo>
                    <a:pt x="88" y="172"/>
                  </a:moveTo>
                  <a:cubicBezTo>
                    <a:pt x="89" y="172"/>
                    <a:pt x="89" y="172"/>
                    <a:pt x="89" y="172"/>
                  </a:cubicBezTo>
                  <a:cubicBezTo>
                    <a:pt x="88" y="172"/>
                    <a:pt x="88" y="172"/>
                    <a:pt x="88" y="172"/>
                  </a:cubicBezTo>
                  <a:cubicBezTo>
                    <a:pt x="87" y="172"/>
                    <a:pt x="87" y="172"/>
                    <a:pt x="87" y="172"/>
                  </a:cubicBezTo>
                  <a:cubicBezTo>
                    <a:pt x="88" y="173"/>
                    <a:pt x="88" y="173"/>
                    <a:pt x="88" y="173"/>
                  </a:cubicBezTo>
                  <a:cubicBezTo>
                    <a:pt x="89" y="173"/>
                    <a:pt x="89" y="173"/>
                    <a:pt x="89" y="173"/>
                  </a:cubicBezTo>
                  <a:lnTo>
                    <a:pt x="88" y="172"/>
                  </a:lnTo>
                  <a:close/>
                  <a:moveTo>
                    <a:pt x="118" y="171"/>
                  </a:moveTo>
                  <a:cubicBezTo>
                    <a:pt x="118" y="171"/>
                    <a:pt x="118" y="171"/>
                    <a:pt x="118" y="171"/>
                  </a:cubicBezTo>
                  <a:cubicBezTo>
                    <a:pt x="119" y="171"/>
                    <a:pt x="119" y="171"/>
                    <a:pt x="119" y="171"/>
                  </a:cubicBezTo>
                  <a:cubicBezTo>
                    <a:pt x="119" y="171"/>
                    <a:pt x="119" y="171"/>
                    <a:pt x="119" y="171"/>
                  </a:cubicBezTo>
                  <a:lnTo>
                    <a:pt x="118" y="171"/>
                  </a:lnTo>
                  <a:close/>
                  <a:moveTo>
                    <a:pt x="127" y="169"/>
                  </a:moveTo>
                  <a:cubicBezTo>
                    <a:pt x="127" y="169"/>
                    <a:pt x="127" y="169"/>
                    <a:pt x="127" y="169"/>
                  </a:cubicBezTo>
                  <a:cubicBezTo>
                    <a:pt x="127" y="170"/>
                    <a:pt x="127" y="170"/>
                    <a:pt x="127" y="170"/>
                  </a:cubicBezTo>
                  <a:cubicBezTo>
                    <a:pt x="127" y="170"/>
                    <a:pt x="127" y="170"/>
                    <a:pt x="127" y="170"/>
                  </a:cubicBezTo>
                  <a:lnTo>
                    <a:pt x="127" y="169"/>
                  </a:lnTo>
                  <a:close/>
                  <a:moveTo>
                    <a:pt x="109" y="157"/>
                  </a:moveTo>
                  <a:cubicBezTo>
                    <a:pt x="109" y="158"/>
                    <a:pt x="109" y="158"/>
                    <a:pt x="109" y="158"/>
                  </a:cubicBezTo>
                  <a:cubicBezTo>
                    <a:pt x="110" y="158"/>
                    <a:pt x="110" y="158"/>
                    <a:pt x="110" y="158"/>
                  </a:cubicBezTo>
                  <a:cubicBezTo>
                    <a:pt x="110" y="158"/>
                    <a:pt x="110" y="158"/>
                    <a:pt x="110" y="158"/>
                  </a:cubicBezTo>
                  <a:lnTo>
                    <a:pt x="109" y="157"/>
                  </a:lnTo>
                  <a:close/>
                  <a:moveTo>
                    <a:pt x="77" y="161"/>
                  </a:moveTo>
                  <a:cubicBezTo>
                    <a:pt x="77" y="162"/>
                    <a:pt x="78" y="162"/>
                    <a:pt x="78" y="162"/>
                  </a:cubicBezTo>
                  <a:cubicBezTo>
                    <a:pt x="78" y="163"/>
                    <a:pt x="78" y="163"/>
                    <a:pt x="78" y="163"/>
                  </a:cubicBezTo>
                  <a:cubicBezTo>
                    <a:pt x="80" y="163"/>
                    <a:pt x="80" y="163"/>
                    <a:pt x="80" y="163"/>
                  </a:cubicBezTo>
                  <a:cubicBezTo>
                    <a:pt x="80" y="163"/>
                    <a:pt x="80" y="163"/>
                    <a:pt x="80" y="163"/>
                  </a:cubicBezTo>
                  <a:cubicBezTo>
                    <a:pt x="81" y="163"/>
                    <a:pt x="81" y="163"/>
                    <a:pt x="81" y="163"/>
                  </a:cubicBezTo>
                  <a:cubicBezTo>
                    <a:pt x="82" y="163"/>
                    <a:pt x="82" y="163"/>
                    <a:pt x="82" y="163"/>
                  </a:cubicBezTo>
                  <a:cubicBezTo>
                    <a:pt x="83" y="162"/>
                    <a:pt x="85" y="163"/>
                    <a:pt x="86" y="163"/>
                  </a:cubicBezTo>
                  <a:cubicBezTo>
                    <a:pt x="87" y="164"/>
                    <a:pt x="89" y="164"/>
                    <a:pt x="90" y="164"/>
                  </a:cubicBezTo>
                  <a:cubicBezTo>
                    <a:pt x="91" y="164"/>
                    <a:pt x="93" y="164"/>
                    <a:pt x="94" y="164"/>
                  </a:cubicBezTo>
                  <a:cubicBezTo>
                    <a:pt x="94" y="164"/>
                    <a:pt x="94" y="164"/>
                    <a:pt x="94" y="164"/>
                  </a:cubicBezTo>
                  <a:cubicBezTo>
                    <a:pt x="95" y="165"/>
                    <a:pt x="95" y="165"/>
                    <a:pt x="95" y="165"/>
                  </a:cubicBezTo>
                  <a:cubicBezTo>
                    <a:pt x="96" y="165"/>
                    <a:pt x="96" y="165"/>
                    <a:pt x="97" y="166"/>
                  </a:cubicBezTo>
                  <a:cubicBezTo>
                    <a:pt x="98" y="166"/>
                    <a:pt x="98" y="166"/>
                    <a:pt x="100" y="166"/>
                  </a:cubicBezTo>
                  <a:cubicBezTo>
                    <a:pt x="100" y="167"/>
                    <a:pt x="100" y="167"/>
                    <a:pt x="100" y="167"/>
                  </a:cubicBezTo>
                  <a:cubicBezTo>
                    <a:pt x="101" y="168"/>
                    <a:pt x="100" y="168"/>
                    <a:pt x="101" y="169"/>
                  </a:cubicBezTo>
                  <a:cubicBezTo>
                    <a:pt x="100" y="170"/>
                    <a:pt x="100" y="170"/>
                    <a:pt x="100" y="170"/>
                  </a:cubicBezTo>
                  <a:cubicBezTo>
                    <a:pt x="102" y="170"/>
                    <a:pt x="104" y="170"/>
                    <a:pt x="106" y="170"/>
                  </a:cubicBezTo>
                  <a:cubicBezTo>
                    <a:pt x="107" y="170"/>
                    <a:pt x="107" y="170"/>
                    <a:pt x="107" y="170"/>
                  </a:cubicBezTo>
                  <a:cubicBezTo>
                    <a:pt x="107" y="170"/>
                    <a:pt x="107" y="170"/>
                    <a:pt x="107" y="170"/>
                  </a:cubicBezTo>
                  <a:cubicBezTo>
                    <a:pt x="108" y="169"/>
                    <a:pt x="108" y="169"/>
                    <a:pt x="108" y="169"/>
                  </a:cubicBezTo>
                  <a:cubicBezTo>
                    <a:pt x="109" y="170"/>
                    <a:pt x="109" y="169"/>
                    <a:pt x="110" y="169"/>
                  </a:cubicBezTo>
                  <a:cubicBezTo>
                    <a:pt x="112" y="169"/>
                    <a:pt x="113" y="169"/>
                    <a:pt x="114" y="169"/>
                  </a:cubicBezTo>
                  <a:cubicBezTo>
                    <a:pt x="117" y="168"/>
                    <a:pt x="120" y="168"/>
                    <a:pt x="123" y="167"/>
                  </a:cubicBezTo>
                  <a:cubicBezTo>
                    <a:pt x="124" y="167"/>
                    <a:pt x="124" y="167"/>
                    <a:pt x="124" y="167"/>
                  </a:cubicBezTo>
                  <a:cubicBezTo>
                    <a:pt x="124" y="167"/>
                    <a:pt x="124" y="167"/>
                    <a:pt x="124" y="167"/>
                  </a:cubicBezTo>
                  <a:cubicBezTo>
                    <a:pt x="125" y="168"/>
                    <a:pt x="125" y="168"/>
                    <a:pt x="125" y="168"/>
                  </a:cubicBezTo>
                  <a:cubicBezTo>
                    <a:pt x="126" y="168"/>
                    <a:pt x="126" y="168"/>
                    <a:pt x="126" y="168"/>
                  </a:cubicBezTo>
                  <a:cubicBezTo>
                    <a:pt x="127" y="169"/>
                    <a:pt x="128" y="168"/>
                    <a:pt x="129" y="167"/>
                  </a:cubicBezTo>
                  <a:cubicBezTo>
                    <a:pt x="130" y="165"/>
                    <a:pt x="130" y="165"/>
                    <a:pt x="130" y="165"/>
                  </a:cubicBezTo>
                  <a:cubicBezTo>
                    <a:pt x="130" y="164"/>
                    <a:pt x="130" y="164"/>
                    <a:pt x="130" y="164"/>
                  </a:cubicBezTo>
                  <a:cubicBezTo>
                    <a:pt x="130" y="163"/>
                    <a:pt x="130" y="163"/>
                    <a:pt x="130" y="163"/>
                  </a:cubicBezTo>
                  <a:cubicBezTo>
                    <a:pt x="130" y="163"/>
                    <a:pt x="130" y="163"/>
                    <a:pt x="130" y="164"/>
                  </a:cubicBezTo>
                  <a:cubicBezTo>
                    <a:pt x="130" y="163"/>
                    <a:pt x="129" y="162"/>
                    <a:pt x="129" y="162"/>
                  </a:cubicBezTo>
                  <a:cubicBezTo>
                    <a:pt x="130" y="161"/>
                    <a:pt x="130" y="161"/>
                    <a:pt x="130" y="161"/>
                  </a:cubicBezTo>
                  <a:cubicBezTo>
                    <a:pt x="130" y="160"/>
                    <a:pt x="130" y="160"/>
                    <a:pt x="130" y="160"/>
                  </a:cubicBezTo>
                  <a:cubicBezTo>
                    <a:pt x="130" y="160"/>
                    <a:pt x="130" y="160"/>
                    <a:pt x="130" y="160"/>
                  </a:cubicBezTo>
                  <a:cubicBezTo>
                    <a:pt x="130" y="161"/>
                    <a:pt x="130" y="161"/>
                    <a:pt x="130" y="161"/>
                  </a:cubicBezTo>
                  <a:cubicBezTo>
                    <a:pt x="129" y="161"/>
                    <a:pt x="129" y="161"/>
                    <a:pt x="129" y="161"/>
                  </a:cubicBezTo>
                  <a:cubicBezTo>
                    <a:pt x="128" y="163"/>
                    <a:pt x="128" y="163"/>
                    <a:pt x="128" y="163"/>
                  </a:cubicBezTo>
                  <a:cubicBezTo>
                    <a:pt x="128" y="163"/>
                    <a:pt x="128" y="163"/>
                    <a:pt x="128" y="163"/>
                  </a:cubicBezTo>
                  <a:cubicBezTo>
                    <a:pt x="127" y="163"/>
                    <a:pt x="127" y="163"/>
                    <a:pt x="127" y="163"/>
                  </a:cubicBezTo>
                  <a:cubicBezTo>
                    <a:pt x="126" y="163"/>
                    <a:pt x="126" y="163"/>
                    <a:pt x="126" y="163"/>
                  </a:cubicBezTo>
                  <a:cubicBezTo>
                    <a:pt x="126" y="163"/>
                    <a:pt x="126" y="163"/>
                    <a:pt x="126" y="163"/>
                  </a:cubicBezTo>
                  <a:cubicBezTo>
                    <a:pt x="125" y="162"/>
                    <a:pt x="125" y="163"/>
                    <a:pt x="124" y="163"/>
                  </a:cubicBezTo>
                  <a:cubicBezTo>
                    <a:pt x="122" y="164"/>
                    <a:pt x="122" y="164"/>
                    <a:pt x="122" y="164"/>
                  </a:cubicBezTo>
                  <a:cubicBezTo>
                    <a:pt x="122" y="164"/>
                    <a:pt x="122" y="164"/>
                    <a:pt x="122" y="164"/>
                  </a:cubicBezTo>
                  <a:cubicBezTo>
                    <a:pt x="121" y="165"/>
                    <a:pt x="121" y="165"/>
                    <a:pt x="121" y="165"/>
                  </a:cubicBezTo>
                  <a:cubicBezTo>
                    <a:pt x="121" y="166"/>
                    <a:pt x="120" y="165"/>
                    <a:pt x="119" y="165"/>
                  </a:cubicBezTo>
                  <a:cubicBezTo>
                    <a:pt x="118" y="164"/>
                    <a:pt x="119" y="163"/>
                    <a:pt x="120" y="162"/>
                  </a:cubicBezTo>
                  <a:cubicBezTo>
                    <a:pt x="119" y="161"/>
                    <a:pt x="119" y="161"/>
                    <a:pt x="119" y="161"/>
                  </a:cubicBezTo>
                  <a:cubicBezTo>
                    <a:pt x="119" y="162"/>
                    <a:pt x="119" y="162"/>
                    <a:pt x="119" y="162"/>
                  </a:cubicBezTo>
                  <a:cubicBezTo>
                    <a:pt x="119" y="161"/>
                    <a:pt x="119" y="161"/>
                    <a:pt x="119" y="161"/>
                  </a:cubicBezTo>
                  <a:cubicBezTo>
                    <a:pt x="119" y="161"/>
                    <a:pt x="119" y="160"/>
                    <a:pt x="120" y="160"/>
                  </a:cubicBezTo>
                  <a:cubicBezTo>
                    <a:pt x="118" y="160"/>
                    <a:pt x="118" y="160"/>
                    <a:pt x="117" y="160"/>
                  </a:cubicBezTo>
                  <a:cubicBezTo>
                    <a:pt x="115" y="161"/>
                    <a:pt x="114" y="161"/>
                    <a:pt x="113" y="161"/>
                  </a:cubicBezTo>
                  <a:cubicBezTo>
                    <a:pt x="112" y="160"/>
                    <a:pt x="112" y="160"/>
                    <a:pt x="112" y="160"/>
                  </a:cubicBezTo>
                  <a:cubicBezTo>
                    <a:pt x="111" y="160"/>
                    <a:pt x="110" y="160"/>
                    <a:pt x="109" y="160"/>
                  </a:cubicBezTo>
                  <a:cubicBezTo>
                    <a:pt x="108" y="160"/>
                    <a:pt x="107" y="160"/>
                    <a:pt x="106" y="160"/>
                  </a:cubicBezTo>
                  <a:cubicBezTo>
                    <a:pt x="106" y="159"/>
                    <a:pt x="106" y="158"/>
                    <a:pt x="105" y="158"/>
                  </a:cubicBezTo>
                  <a:cubicBezTo>
                    <a:pt x="104" y="159"/>
                    <a:pt x="104" y="159"/>
                    <a:pt x="104" y="159"/>
                  </a:cubicBezTo>
                  <a:cubicBezTo>
                    <a:pt x="103" y="158"/>
                    <a:pt x="103" y="158"/>
                    <a:pt x="103" y="158"/>
                  </a:cubicBezTo>
                  <a:cubicBezTo>
                    <a:pt x="102" y="159"/>
                    <a:pt x="101" y="158"/>
                    <a:pt x="100" y="158"/>
                  </a:cubicBezTo>
                  <a:cubicBezTo>
                    <a:pt x="98" y="158"/>
                    <a:pt x="97" y="159"/>
                    <a:pt x="95" y="160"/>
                  </a:cubicBezTo>
                  <a:cubicBezTo>
                    <a:pt x="94" y="160"/>
                    <a:pt x="94" y="160"/>
                    <a:pt x="94" y="160"/>
                  </a:cubicBezTo>
                  <a:cubicBezTo>
                    <a:pt x="93" y="160"/>
                    <a:pt x="93" y="160"/>
                    <a:pt x="93" y="160"/>
                  </a:cubicBezTo>
                  <a:cubicBezTo>
                    <a:pt x="91" y="160"/>
                    <a:pt x="91" y="160"/>
                    <a:pt x="91" y="160"/>
                  </a:cubicBezTo>
                  <a:cubicBezTo>
                    <a:pt x="91" y="159"/>
                    <a:pt x="91" y="158"/>
                    <a:pt x="91" y="157"/>
                  </a:cubicBezTo>
                  <a:cubicBezTo>
                    <a:pt x="90" y="158"/>
                    <a:pt x="90" y="158"/>
                    <a:pt x="90" y="158"/>
                  </a:cubicBezTo>
                  <a:cubicBezTo>
                    <a:pt x="88" y="156"/>
                    <a:pt x="88" y="156"/>
                    <a:pt x="88" y="156"/>
                  </a:cubicBezTo>
                  <a:cubicBezTo>
                    <a:pt x="88" y="156"/>
                    <a:pt x="89" y="156"/>
                    <a:pt x="90" y="156"/>
                  </a:cubicBezTo>
                  <a:cubicBezTo>
                    <a:pt x="90" y="155"/>
                    <a:pt x="90" y="155"/>
                    <a:pt x="90" y="155"/>
                  </a:cubicBezTo>
                  <a:cubicBezTo>
                    <a:pt x="90" y="154"/>
                    <a:pt x="90" y="154"/>
                    <a:pt x="90" y="154"/>
                  </a:cubicBezTo>
                  <a:cubicBezTo>
                    <a:pt x="89" y="154"/>
                    <a:pt x="89" y="154"/>
                    <a:pt x="89" y="154"/>
                  </a:cubicBezTo>
                  <a:cubicBezTo>
                    <a:pt x="88" y="154"/>
                    <a:pt x="88" y="154"/>
                    <a:pt x="88" y="154"/>
                  </a:cubicBezTo>
                  <a:cubicBezTo>
                    <a:pt x="88" y="154"/>
                    <a:pt x="88" y="154"/>
                    <a:pt x="88" y="154"/>
                  </a:cubicBezTo>
                  <a:cubicBezTo>
                    <a:pt x="88" y="155"/>
                    <a:pt x="88" y="155"/>
                    <a:pt x="88" y="155"/>
                  </a:cubicBezTo>
                  <a:cubicBezTo>
                    <a:pt x="87" y="155"/>
                    <a:pt x="87" y="155"/>
                    <a:pt x="87" y="155"/>
                  </a:cubicBezTo>
                  <a:cubicBezTo>
                    <a:pt x="87" y="157"/>
                    <a:pt x="84" y="156"/>
                    <a:pt x="83" y="156"/>
                  </a:cubicBezTo>
                  <a:cubicBezTo>
                    <a:pt x="82" y="155"/>
                    <a:pt x="82" y="155"/>
                    <a:pt x="82" y="155"/>
                  </a:cubicBezTo>
                  <a:cubicBezTo>
                    <a:pt x="82" y="153"/>
                    <a:pt x="82" y="153"/>
                    <a:pt x="82" y="153"/>
                  </a:cubicBezTo>
                  <a:cubicBezTo>
                    <a:pt x="82" y="152"/>
                    <a:pt x="82" y="152"/>
                    <a:pt x="82" y="152"/>
                  </a:cubicBezTo>
                  <a:cubicBezTo>
                    <a:pt x="81" y="152"/>
                    <a:pt x="81" y="152"/>
                    <a:pt x="81" y="152"/>
                  </a:cubicBezTo>
                  <a:cubicBezTo>
                    <a:pt x="81" y="153"/>
                    <a:pt x="81" y="153"/>
                    <a:pt x="81" y="153"/>
                  </a:cubicBezTo>
                  <a:cubicBezTo>
                    <a:pt x="81" y="154"/>
                    <a:pt x="81" y="154"/>
                    <a:pt x="81" y="154"/>
                  </a:cubicBezTo>
                  <a:cubicBezTo>
                    <a:pt x="81" y="154"/>
                    <a:pt x="81" y="154"/>
                    <a:pt x="81" y="154"/>
                  </a:cubicBezTo>
                  <a:cubicBezTo>
                    <a:pt x="81" y="155"/>
                    <a:pt x="81" y="155"/>
                    <a:pt x="81" y="155"/>
                  </a:cubicBezTo>
                  <a:cubicBezTo>
                    <a:pt x="81" y="156"/>
                    <a:pt x="81" y="156"/>
                    <a:pt x="81" y="156"/>
                  </a:cubicBezTo>
                  <a:cubicBezTo>
                    <a:pt x="80" y="156"/>
                    <a:pt x="80" y="156"/>
                    <a:pt x="80" y="156"/>
                  </a:cubicBezTo>
                  <a:cubicBezTo>
                    <a:pt x="79" y="156"/>
                    <a:pt x="79" y="156"/>
                    <a:pt x="79" y="156"/>
                  </a:cubicBezTo>
                  <a:cubicBezTo>
                    <a:pt x="79" y="155"/>
                    <a:pt x="79" y="155"/>
                    <a:pt x="79" y="155"/>
                  </a:cubicBezTo>
                  <a:cubicBezTo>
                    <a:pt x="79" y="155"/>
                    <a:pt x="79" y="154"/>
                    <a:pt x="79" y="154"/>
                  </a:cubicBezTo>
                  <a:cubicBezTo>
                    <a:pt x="78" y="154"/>
                    <a:pt x="78" y="155"/>
                    <a:pt x="78" y="156"/>
                  </a:cubicBezTo>
                  <a:cubicBezTo>
                    <a:pt x="78" y="156"/>
                    <a:pt x="78" y="156"/>
                    <a:pt x="78" y="156"/>
                  </a:cubicBezTo>
                  <a:cubicBezTo>
                    <a:pt x="78" y="157"/>
                    <a:pt x="78" y="157"/>
                    <a:pt x="78" y="157"/>
                  </a:cubicBezTo>
                  <a:cubicBezTo>
                    <a:pt x="78" y="158"/>
                    <a:pt x="78" y="158"/>
                    <a:pt x="78" y="158"/>
                  </a:cubicBezTo>
                  <a:cubicBezTo>
                    <a:pt x="77" y="159"/>
                    <a:pt x="77" y="159"/>
                    <a:pt x="77" y="159"/>
                  </a:cubicBezTo>
                  <a:cubicBezTo>
                    <a:pt x="78" y="161"/>
                    <a:pt x="78" y="161"/>
                    <a:pt x="78" y="161"/>
                  </a:cubicBezTo>
                  <a:cubicBezTo>
                    <a:pt x="77" y="161"/>
                    <a:pt x="77" y="161"/>
                    <a:pt x="77" y="161"/>
                  </a:cubicBezTo>
                  <a:close/>
                  <a:moveTo>
                    <a:pt x="21" y="98"/>
                  </a:moveTo>
                  <a:cubicBezTo>
                    <a:pt x="19" y="99"/>
                    <a:pt x="22" y="103"/>
                    <a:pt x="23" y="104"/>
                  </a:cubicBezTo>
                  <a:cubicBezTo>
                    <a:pt x="25" y="104"/>
                    <a:pt x="24" y="103"/>
                    <a:pt x="25" y="102"/>
                  </a:cubicBezTo>
                  <a:cubicBezTo>
                    <a:pt x="26" y="102"/>
                    <a:pt x="26" y="102"/>
                    <a:pt x="27" y="102"/>
                  </a:cubicBezTo>
                  <a:cubicBezTo>
                    <a:pt x="27" y="102"/>
                    <a:pt x="27" y="102"/>
                    <a:pt x="27" y="102"/>
                  </a:cubicBezTo>
                  <a:cubicBezTo>
                    <a:pt x="25" y="100"/>
                    <a:pt x="23" y="99"/>
                    <a:pt x="22" y="97"/>
                  </a:cubicBezTo>
                  <a:cubicBezTo>
                    <a:pt x="22" y="98"/>
                    <a:pt x="21" y="98"/>
                    <a:pt x="21" y="98"/>
                  </a:cubicBezTo>
                  <a:close/>
                  <a:moveTo>
                    <a:pt x="18" y="92"/>
                  </a:moveTo>
                  <a:cubicBezTo>
                    <a:pt x="18" y="95"/>
                    <a:pt x="20" y="93"/>
                    <a:pt x="21" y="93"/>
                  </a:cubicBezTo>
                  <a:cubicBezTo>
                    <a:pt x="22" y="93"/>
                    <a:pt x="24" y="95"/>
                    <a:pt x="24" y="92"/>
                  </a:cubicBezTo>
                  <a:cubicBezTo>
                    <a:pt x="23" y="91"/>
                    <a:pt x="21" y="90"/>
                    <a:pt x="21" y="89"/>
                  </a:cubicBezTo>
                  <a:cubicBezTo>
                    <a:pt x="20" y="88"/>
                    <a:pt x="20" y="88"/>
                    <a:pt x="20" y="87"/>
                  </a:cubicBezTo>
                  <a:cubicBezTo>
                    <a:pt x="21" y="86"/>
                    <a:pt x="21" y="87"/>
                    <a:pt x="22" y="87"/>
                  </a:cubicBezTo>
                  <a:cubicBezTo>
                    <a:pt x="22" y="87"/>
                    <a:pt x="23" y="82"/>
                    <a:pt x="20" y="83"/>
                  </a:cubicBezTo>
                  <a:cubicBezTo>
                    <a:pt x="19" y="84"/>
                    <a:pt x="19" y="85"/>
                    <a:pt x="18" y="86"/>
                  </a:cubicBezTo>
                  <a:cubicBezTo>
                    <a:pt x="18" y="87"/>
                    <a:pt x="18" y="86"/>
                    <a:pt x="17" y="86"/>
                  </a:cubicBezTo>
                  <a:cubicBezTo>
                    <a:pt x="16" y="86"/>
                    <a:pt x="16" y="85"/>
                    <a:pt x="15" y="87"/>
                  </a:cubicBezTo>
                  <a:cubicBezTo>
                    <a:pt x="15" y="87"/>
                    <a:pt x="14" y="89"/>
                    <a:pt x="14" y="89"/>
                  </a:cubicBezTo>
                  <a:cubicBezTo>
                    <a:pt x="14" y="90"/>
                    <a:pt x="14" y="90"/>
                    <a:pt x="15" y="91"/>
                  </a:cubicBezTo>
                  <a:cubicBezTo>
                    <a:pt x="16" y="91"/>
                    <a:pt x="17" y="91"/>
                    <a:pt x="18" y="92"/>
                  </a:cubicBezTo>
                  <a:cubicBezTo>
                    <a:pt x="18" y="93"/>
                    <a:pt x="17" y="92"/>
                    <a:pt x="18" y="92"/>
                  </a:cubicBezTo>
                  <a:close/>
                  <a:moveTo>
                    <a:pt x="19" y="78"/>
                  </a:moveTo>
                  <a:cubicBezTo>
                    <a:pt x="19" y="79"/>
                    <a:pt x="18" y="80"/>
                    <a:pt x="19" y="81"/>
                  </a:cubicBezTo>
                  <a:cubicBezTo>
                    <a:pt x="20" y="81"/>
                    <a:pt x="20" y="80"/>
                    <a:pt x="21" y="80"/>
                  </a:cubicBezTo>
                  <a:cubicBezTo>
                    <a:pt x="22" y="80"/>
                    <a:pt x="23" y="81"/>
                    <a:pt x="23" y="81"/>
                  </a:cubicBezTo>
                  <a:cubicBezTo>
                    <a:pt x="24" y="80"/>
                    <a:pt x="22" y="78"/>
                    <a:pt x="22" y="78"/>
                  </a:cubicBezTo>
                  <a:cubicBezTo>
                    <a:pt x="22" y="77"/>
                    <a:pt x="22" y="75"/>
                    <a:pt x="20" y="75"/>
                  </a:cubicBezTo>
                  <a:cubicBezTo>
                    <a:pt x="20" y="76"/>
                    <a:pt x="19" y="78"/>
                    <a:pt x="19" y="78"/>
                  </a:cubicBezTo>
                  <a:cubicBezTo>
                    <a:pt x="19" y="79"/>
                    <a:pt x="19" y="78"/>
                    <a:pt x="19" y="78"/>
                  </a:cubicBezTo>
                  <a:close/>
                  <a:moveTo>
                    <a:pt x="4" y="50"/>
                  </a:moveTo>
                  <a:cubicBezTo>
                    <a:pt x="3" y="50"/>
                    <a:pt x="0" y="50"/>
                    <a:pt x="1" y="52"/>
                  </a:cubicBezTo>
                  <a:cubicBezTo>
                    <a:pt x="1" y="53"/>
                    <a:pt x="4" y="54"/>
                    <a:pt x="4" y="55"/>
                  </a:cubicBezTo>
                  <a:cubicBezTo>
                    <a:pt x="5" y="57"/>
                    <a:pt x="5" y="58"/>
                    <a:pt x="6" y="59"/>
                  </a:cubicBezTo>
                  <a:cubicBezTo>
                    <a:pt x="7" y="60"/>
                    <a:pt x="10" y="62"/>
                    <a:pt x="10" y="61"/>
                  </a:cubicBezTo>
                  <a:cubicBezTo>
                    <a:pt x="11" y="60"/>
                    <a:pt x="8" y="58"/>
                    <a:pt x="8" y="58"/>
                  </a:cubicBezTo>
                  <a:cubicBezTo>
                    <a:pt x="7" y="57"/>
                    <a:pt x="5" y="55"/>
                    <a:pt x="5" y="54"/>
                  </a:cubicBezTo>
                  <a:cubicBezTo>
                    <a:pt x="5" y="52"/>
                    <a:pt x="6" y="53"/>
                    <a:pt x="6" y="52"/>
                  </a:cubicBezTo>
                  <a:cubicBezTo>
                    <a:pt x="7" y="49"/>
                    <a:pt x="4" y="50"/>
                    <a:pt x="4" y="50"/>
                  </a:cubicBezTo>
                  <a:cubicBezTo>
                    <a:pt x="3" y="50"/>
                    <a:pt x="4" y="50"/>
                    <a:pt x="4" y="50"/>
                  </a:cubicBezTo>
                  <a:close/>
                  <a:moveTo>
                    <a:pt x="97" y="26"/>
                  </a:moveTo>
                  <a:cubicBezTo>
                    <a:pt x="97" y="27"/>
                    <a:pt x="96" y="27"/>
                    <a:pt x="96" y="27"/>
                  </a:cubicBezTo>
                  <a:cubicBezTo>
                    <a:pt x="96" y="28"/>
                    <a:pt x="97" y="28"/>
                    <a:pt x="97" y="29"/>
                  </a:cubicBezTo>
                  <a:cubicBezTo>
                    <a:pt x="98" y="30"/>
                    <a:pt x="99" y="31"/>
                    <a:pt x="101" y="30"/>
                  </a:cubicBezTo>
                  <a:cubicBezTo>
                    <a:pt x="103" y="28"/>
                    <a:pt x="101" y="24"/>
                    <a:pt x="98" y="25"/>
                  </a:cubicBezTo>
                  <a:cubicBezTo>
                    <a:pt x="98" y="25"/>
                    <a:pt x="98" y="26"/>
                    <a:pt x="97" y="26"/>
                  </a:cubicBezTo>
                  <a:cubicBezTo>
                    <a:pt x="97" y="27"/>
                    <a:pt x="98" y="26"/>
                    <a:pt x="97" y="26"/>
                  </a:cubicBezTo>
                  <a:close/>
                  <a:moveTo>
                    <a:pt x="116" y="32"/>
                  </a:moveTo>
                  <a:cubicBezTo>
                    <a:pt x="116" y="31"/>
                    <a:pt x="115" y="32"/>
                    <a:pt x="114" y="32"/>
                  </a:cubicBezTo>
                  <a:cubicBezTo>
                    <a:pt x="114" y="33"/>
                    <a:pt x="117" y="35"/>
                    <a:pt x="118" y="35"/>
                  </a:cubicBezTo>
                  <a:cubicBezTo>
                    <a:pt x="121" y="35"/>
                    <a:pt x="118" y="32"/>
                    <a:pt x="116" y="32"/>
                  </a:cubicBezTo>
                  <a:cubicBezTo>
                    <a:pt x="116" y="31"/>
                    <a:pt x="118" y="32"/>
                    <a:pt x="116" y="32"/>
                  </a:cubicBezTo>
                  <a:close/>
                  <a:moveTo>
                    <a:pt x="64" y="136"/>
                  </a:moveTo>
                  <a:cubicBezTo>
                    <a:pt x="64" y="138"/>
                    <a:pt x="65" y="139"/>
                    <a:pt x="65" y="140"/>
                  </a:cubicBezTo>
                  <a:cubicBezTo>
                    <a:pt x="66" y="141"/>
                    <a:pt x="66" y="141"/>
                    <a:pt x="68" y="140"/>
                  </a:cubicBezTo>
                  <a:cubicBezTo>
                    <a:pt x="68" y="140"/>
                    <a:pt x="69" y="139"/>
                    <a:pt x="69" y="138"/>
                  </a:cubicBezTo>
                  <a:cubicBezTo>
                    <a:pt x="68" y="137"/>
                    <a:pt x="66" y="137"/>
                    <a:pt x="66" y="135"/>
                  </a:cubicBezTo>
                  <a:cubicBezTo>
                    <a:pt x="65" y="135"/>
                    <a:pt x="65" y="136"/>
                    <a:pt x="64" y="136"/>
                  </a:cubicBezTo>
                  <a:close/>
                </a:path>
              </a:pathLst>
            </a:custGeom>
            <a:solidFill>
              <a:srgbClr val="F49148"/>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3" name="Freeform 44">
              <a:extLst>
                <a:ext uri="{FF2B5EF4-FFF2-40B4-BE49-F238E27FC236}">
                  <a16:creationId xmlns:a16="http://schemas.microsoft.com/office/drawing/2014/main" id="{AB2AA305-49F3-B6E4-56B2-BC70CFA23573}"/>
                </a:ext>
              </a:extLst>
            </p:cNvPr>
            <p:cNvSpPr>
              <a:spLocks noEditPoints="1"/>
            </p:cNvSpPr>
            <p:nvPr/>
          </p:nvSpPr>
          <p:spPr bwMode="auto">
            <a:xfrm>
              <a:off x="8856663" y="3998913"/>
              <a:ext cx="696913" cy="908050"/>
            </a:xfrm>
            <a:custGeom>
              <a:avLst/>
              <a:gdLst>
                <a:gd name="T0" fmla="*/ 151 w 183"/>
                <a:gd name="T1" fmla="*/ 21 h 238"/>
                <a:gd name="T2" fmla="*/ 147 w 183"/>
                <a:gd name="T3" fmla="*/ 13 h 238"/>
                <a:gd name="T4" fmla="*/ 150 w 183"/>
                <a:gd name="T5" fmla="*/ 8 h 238"/>
                <a:gd name="T6" fmla="*/ 154 w 183"/>
                <a:gd name="T7" fmla="*/ 14 h 238"/>
                <a:gd name="T8" fmla="*/ 132 w 183"/>
                <a:gd name="T9" fmla="*/ 17 h 238"/>
                <a:gd name="T10" fmla="*/ 162 w 183"/>
                <a:gd name="T11" fmla="*/ 31 h 238"/>
                <a:gd name="T12" fmla="*/ 167 w 183"/>
                <a:gd name="T13" fmla="*/ 33 h 238"/>
                <a:gd name="T14" fmla="*/ 54 w 183"/>
                <a:gd name="T15" fmla="*/ 226 h 238"/>
                <a:gd name="T16" fmla="*/ 86 w 183"/>
                <a:gd name="T17" fmla="*/ 234 h 238"/>
                <a:gd name="T18" fmla="*/ 97 w 183"/>
                <a:gd name="T19" fmla="*/ 230 h 238"/>
                <a:gd name="T20" fmla="*/ 126 w 183"/>
                <a:gd name="T21" fmla="*/ 228 h 238"/>
                <a:gd name="T22" fmla="*/ 144 w 183"/>
                <a:gd name="T23" fmla="*/ 227 h 238"/>
                <a:gd name="T24" fmla="*/ 156 w 183"/>
                <a:gd name="T25" fmla="*/ 201 h 238"/>
                <a:gd name="T26" fmla="*/ 147 w 183"/>
                <a:gd name="T27" fmla="*/ 185 h 238"/>
                <a:gd name="T28" fmla="*/ 132 w 183"/>
                <a:gd name="T29" fmla="*/ 167 h 238"/>
                <a:gd name="T30" fmla="*/ 129 w 183"/>
                <a:gd name="T31" fmla="*/ 151 h 238"/>
                <a:gd name="T32" fmla="*/ 152 w 183"/>
                <a:gd name="T33" fmla="*/ 137 h 238"/>
                <a:gd name="T34" fmla="*/ 174 w 183"/>
                <a:gd name="T35" fmla="*/ 129 h 238"/>
                <a:gd name="T36" fmla="*/ 175 w 183"/>
                <a:gd name="T37" fmla="*/ 104 h 238"/>
                <a:gd name="T38" fmla="*/ 176 w 183"/>
                <a:gd name="T39" fmla="*/ 88 h 238"/>
                <a:gd name="T40" fmla="*/ 171 w 183"/>
                <a:gd name="T41" fmla="*/ 56 h 238"/>
                <a:gd name="T42" fmla="*/ 159 w 183"/>
                <a:gd name="T43" fmla="*/ 31 h 238"/>
                <a:gd name="T44" fmla="*/ 150 w 183"/>
                <a:gd name="T45" fmla="*/ 25 h 238"/>
                <a:gd name="T46" fmla="*/ 141 w 183"/>
                <a:gd name="T47" fmla="*/ 18 h 238"/>
                <a:gd name="T48" fmla="*/ 130 w 183"/>
                <a:gd name="T49" fmla="*/ 21 h 238"/>
                <a:gd name="T50" fmla="*/ 116 w 183"/>
                <a:gd name="T51" fmla="*/ 29 h 238"/>
                <a:gd name="T52" fmla="*/ 109 w 183"/>
                <a:gd name="T53" fmla="*/ 32 h 238"/>
                <a:gd name="T54" fmla="*/ 100 w 183"/>
                <a:gd name="T55" fmla="*/ 30 h 238"/>
                <a:gd name="T56" fmla="*/ 106 w 183"/>
                <a:gd name="T57" fmla="*/ 13 h 238"/>
                <a:gd name="T58" fmla="*/ 102 w 183"/>
                <a:gd name="T59" fmla="*/ 19 h 238"/>
                <a:gd name="T60" fmla="*/ 87 w 183"/>
                <a:gd name="T61" fmla="*/ 19 h 238"/>
                <a:gd name="T62" fmla="*/ 83 w 183"/>
                <a:gd name="T63" fmla="*/ 7 h 238"/>
                <a:gd name="T64" fmla="*/ 78 w 183"/>
                <a:gd name="T65" fmla="*/ 3 h 238"/>
                <a:gd name="T66" fmla="*/ 59 w 183"/>
                <a:gd name="T67" fmla="*/ 5 h 238"/>
                <a:gd name="T68" fmla="*/ 59 w 183"/>
                <a:gd name="T69" fmla="*/ 17 h 238"/>
                <a:gd name="T70" fmla="*/ 64 w 183"/>
                <a:gd name="T71" fmla="*/ 26 h 238"/>
                <a:gd name="T72" fmla="*/ 68 w 183"/>
                <a:gd name="T73" fmla="*/ 34 h 238"/>
                <a:gd name="T74" fmla="*/ 81 w 183"/>
                <a:gd name="T75" fmla="*/ 46 h 238"/>
                <a:gd name="T76" fmla="*/ 56 w 183"/>
                <a:gd name="T77" fmla="*/ 37 h 238"/>
                <a:gd name="T78" fmla="*/ 51 w 183"/>
                <a:gd name="T79" fmla="*/ 43 h 238"/>
                <a:gd name="T80" fmla="*/ 46 w 183"/>
                <a:gd name="T81" fmla="*/ 40 h 238"/>
                <a:gd name="T82" fmla="*/ 29 w 183"/>
                <a:gd name="T83" fmla="*/ 46 h 238"/>
                <a:gd name="T84" fmla="*/ 29 w 183"/>
                <a:gd name="T85" fmla="*/ 55 h 238"/>
                <a:gd name="T86" fmla="*/ 20 w 183"/>
                <a:gd name="T87" fmla="*/ 75 h 238"/>
                <a:gd name="T88" fmla="*/ 20 w 183"/>
                <a:gd name="T89" fmla="*/ 94 h 238"/>
                <a:gd name="T90" fmla="*/ 8 w 183"/>
                <a:gd name="T91" fmla="*/ 109 h 238"/>
                <a:gd name="T92" fmla="*/ 6 w 183"/>
                <a:gd name="T93" fmla="*/ 125 h 238"/>
                <a:gd name="T94" fmla="*/ 11 w 183"/>
                <a:gd name="T95" fmla="*/ 142 h 238"/>
                <a:gd name="T96" fmla="*/ 9 w 183"/>
                <a:gd name="T97" fmla="*/ 152 h 238"/>
                <a:gd name="T98" fmla="*/ 6 w 183"/>
                <a:gd name="T99" fmla="*/ 175 h 238"/>
                <a:gd name="T100" fmla="*/ 24 w 183"/>
                <a:gd name="T101" fmla="*/ 183 h 238"/>
                <a:gd name="T102" fmla="*/ 46 w 183"/>
                <a:gd name="T103" fmla="*/ 188 h 238"/>
                <a:gd name="T104" fmla="*/ 42 w 183"/>
                <a:gd name="T105" fmla="*/ 202 h 238"/>
                <a:gd name="T106" fmla="*/ 36 w 183"/>
                <a:gd name="T107" fmla="*/ 227 h 238"/>
                <a:gd name="T108" fmla="*/ 25 w 183"/>
                <a:gd name="T109" fmla="*/ 41 h 238"/>
                <a:gd name="T110" fmla="*/ 35 w 183"/>
                <a:gd name="T111" fmla="*/ 39 h 238"/>
                <a:gd name="T112" fmla="*/ 43 w 183"/>
                <a:gd name="T113" fmla="*/ 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3" h="238">
                  <a:moveTo>
                    <a:pt x="154" y="14"/>
                  </a:moveTo>
                  <a:cubicBezTo>
                    <a:pt x="154" y="17"/>
                    <a:pt x="158" y="17"/>
                    <a:pt x="158" y="19"/>
                  </a:cubicBezTo>
                  <a:cubicBezTo>
                    <a:pt x="158" y="19"/>
                    <a:pt x="157" y="21"/>
                    <a:pt x="157" y="21"/>
                  </a:cubicBezTo>
                  <a:cubicBezTo>
                    <a:pt x="156" y="21"/>
                    <a:pt x="156" y="19"/>
                    <a:pt x="156" y="19"/>
                  </a:cubicBezTo>
                  <a:cubicBezTo>
                    <a:pt x="154" y="17"/>
                    <a:pt x="152" y="20"/>
                    <a:pt x="151" y="21"/>
                  </a:cubicBezTo>
                  <a:cubicBezTo>
                    <a:pt x="149" y="22"/>
                    <a:pt x="147" y="22"/>
                    <a:pt x="146" y="20"/>
                  </a:cubicBezTo>
                  <a:cubicBezTo>
                    <a:pt x="146" y="18"/>
                    <a:pt x="148" y="18"/>
                    <a:pt x="148" y="17"/>
                  </a:cubicBezTo>
                  <a:cubicBezTo>
                    <a:pt x="148" y="17"/>
                    <a:pt x="147" y="16"/>
                    <a:pt x="147" y="16"/>
                  </a:cubicBezTo>
                  <a:cubicBezTo>
                    <a:pt x="147" y="16"/>
                    <a:pt x="147" y="15"/>
                    <a:pt x="147" y="15"/>
                  </a:cubicBezTo>
                  <a:cubicBezTo>
                    <a:pt x="147" y="14"/>
                    <a:pt x="148" y="14"/>
                    <a:pt x="147" y="13"/>
                  </a:cubicBezTo>
                  <a:cubicBezTo>
                    <a:pt x="147" y="12"/>
                    <a:pt x="146" y="13"/>
                    <a:pt x="147" y="12"/>
                  </a:cubicBezTo>
                  <a:cubicBezTo>
                    <a:pt x="147" y="12"/>
                    <a:pt x="148" y="11"/>
                    <a:pt x="148" y="11"/>
                  </a:cubicBezTo>
                  <a:cubicBezTo>
                    <a:pt x="150" y="11"/>
                    <a:pt x="149" y="12"/>
                    <a:pt x="149" y="10"/>
                  </a:cubicBezTo>
                  <a:cubicBezTo>
                    <a:pt x="149" y="10"/>
                    <a:pt x="149" y="7"/>
                    <a:pt x="150" y="7"/>
                  </a:cubicBezTo>
                  <a:cubicBezTo>
                    <a:pt x="150" y="7"/>
                    <a:pt x="150" y="8"/>
                    <a:pt x="150" y="8"/>
                  </a:cubicBezTo>
                  <a:cubicBezTo>
                    <a:pt x="152" y="8"/>
                    <a:pt x="151" y="11"/>
                    <a:pt x="151" y="12"/>
                  </a:cubicBezTo>
                  <a:cubicBezTo>
                    <a:pt x="151" y="13"/>
                    <a:pt x="151" y="15"/>
                    <a:pt x="152" y="14"/>
                  </a:cubicBezTo>
                  <a:cubicBezTo>
                    <a:pt x="154" y="14"/>
                    <a:pt x="153" y="12"/>
                    <a:pt x="153" y="11"/>
                  </a:cubicBezTo>
                  <a:cubicBezTo>
                    <a:pt x="154" y="10"/>
                    <a:pt x="156" y="11"/>
                    <a:pt x="156" y="11"/>
                  </a:cubicBezTo>
                  <a:cubicBezTo>
                    <a:pt x="157" y="12"/>
                    <a:pt x="155" y="15"/>
                    <a:pt x="154" y="14"/>
                  </a:cubicBezTo>
                  <a:cubicBezTo>
                    <a:pt x="154" y="15"/>
                    <a:pt x="155" y="15"/>
                    <a:pt x="154" y="14"/>
                  </a:cubicBezTo>
                  <a:close/>
                  <a:moveTo>
                    <a:pt x="134" y="17"/>
                  </a:moveTo>
                  <a:cubicBezTo>
                    <a:pt x="136" y="16"/>
                    <a:pt x="137" y="17"/>
                    <a:pt x="139" y="17"/>
                  </a:cubicBezTo>
                  <a:cubicBezTo>
                    <a:pt x="140" y="17"/>
                    <a:pt x="142" y="16"/>
                    <a:pt x="140" y="15"/>
                  </a:cubicBezTo>
                  <a:cubicBezTo>
                    <a:pt x="139" y="14"/>
                    <a:pt x="131" y="15"/>
                    <a:pt x="132" y="17"/>
                  </a:cubicBezTo>
                  <a:cubicBezTo>
                    <a:pt x="133" y="18"/>
                    <a:pt x="134" y="17"/>
                    <a:pt x="134" y="17"/>
                  </a:cubicBezTo>
                  <a:close/>
                  <a:moveTo>
                    <a:pt x="167" y="33"/>
                  </a:moveTo>
                  <a:cubicBezTo>
                    <a:pt x="166" y="33"/>
                    <a:pt x="165" y="31"/>
                    <a:pt x="165" y="30"/>
                  </a:cubicBezTo>
                  <a:cubicBezTo>
                    <a:pt x="163" y="29"/>
                    <a:pt x="162" y="28"/>
                    <a:pt x="161" y="26"/>
                  </a:cubicBezTo>
                  <a:cubicBezTo>
                    <a:pt x="159" y="27"/>
                    <a:pt x="161" y="30"/>
                    <a:pt x="162" y="31"/>
                  </a:cubicBezTo>
                  <a:cubicBezTo>
                    <a:pt x="162" y="33"/>
                    <a:pt x="163" y="32"/>
                    <a:pt x="161" y="33"/>
                  </a:cubicBezTo>
                  <a:cubicBezTo>
                    <a:pt x="160" y="34"/>
                    <a:pt x="159" y="35"/>
                    <a:pt x="161" y="36"/>
                  </a:cubicBezTo>
                  <a:cubicBezTo>
                    <a:pt x="163" y="36"/>
                    <a:pt x="164" y="33"/>
                    <a:pt x="167" y="35"/>
                  </a:cubicBezTo>
                  <a:cubicBezTo>
                    <a:pt x="167" y="33"/>
                    <a:pt x="167" y="33"/>
                    <a:pt x="167" y="33"/>
                  </a:cubicBezTo>
                  <a:cubicBezTo>
                    <a:pt x="167" y="33"/>
                    <a:pt x="167" y="33"/>
                    <a:pt x="167" y="33"/>
                  </a:cubicBezTo>
                  <a:close/>
                  <a:moveTo>
                    <a:pt x="40" y="230"/>
                  </a:moveTo>
                  <a:cubicBezTo>
                    <a:pt x="42" y="230"/>
                    <a:pt x="43" y="230"/>
                    <a:pt x="44" y="230"/>
                  </a:cubicBezTo>
                  <a:cubicBezTo>
                    <a:pt x="46" y="230"/>
                    <a:pt x="47" y="229"/>
                    <a:pt x="48" y="229"/>
                  </a:cubicBezTo>
                  <a:cubicBezTo>
                    <a:pt x="51" y="228"/>
                    <a:pt x="54" y="230"/>
                    <a:pt x="56" y="229"/>
                  </a:cubicBezTo>
                  <a:cubicBezTo>
                    <a:pt x="57" y="227"/>
                    <a:pt x="54" y="227"/>
                    <a:pt x="54" y="226"/>
                  </a:cubicBezTo>
                  <a:cubicBezTo>
                    <a:pt x="53" y="221"/>
                    <a:pt x="58" y="225"/>
                    <a:pt x="59" y="226"/>
                  </a:cubicBezTo>
                  <a:cubicBezTo>
                    <a:pt x="63" y="228"/>
                    <a:pt x="67" y="226"/>
                    <a:pt x="70" y="228"/>
                  </a:cubicBezTo>
                  <a:cubicBezTo>
                    <a:pt x="72" y="229"/>
                    <a:pt x="74" y="230"/>
                    <a:pt x="76" y="231"/>
                  </a:cubicBezTo>
                  <a:cubicBezTo>
                    <a:pt x="78" y="231"/>
                    <a:pt x="80" y="230"/>
                    <a:pt x="82" y="231"/>
                  </a:cubicBezTo>
                  <a:cubicBezTo>
                    <a:pt x="84" y="232"/>
                    <a:pt x="85" y="233"/>
                    <a:pt x="86" y="234"/>
                  </a:cubicBezTo>
                  <a:cubicBezTo>
                    <a:pt x="86" y="234"/>
                    <a:pt x="87" y="235"/>
                    <a:pt x="87" y="235"/>
                  </a:cubicBezTo>
                  <a:cubicBezTo>
                    <a:pt x="88" y="236"/>
                    <a:pt x="88" y="237"/>
                    <a:pt x="88" y="237"/>
                  </a:cubicBezTo>
                  <a:cubicBezTo>
                    <a:pt x="89" y="238"/>
                    <a:pt x="91" y="237"/>
                    <a:pt x="92" y="236"/>
                  </a:cubicBezTo>
                  <a:cubicBezTo>
                    <a:pt x="93" y="235"/>
                    <a:pt x="92" y="234"/>
                    <a:pt x="92" y="232"/>
                  </a:cubicBezTo>
                  <a:cubicBezTo>
                    <a:pt x="92" y="229"/>
                    <a:pt x="95" y="230"/>
                    <a:pt x="97" y="230"/>
                  </a:cubicBezTo>
                  <a:cubicBezTo>
                    <a:pt x="100" y="230"/>
                    <a:pt x="101" y="231"/>
                    <a:pt x="103" y="234"/>
                  </a:cubicBezTo>
                  <a:cubicBezTo>
                    <a:pt x="104" y="234"/>
                    <a:pt x="106" y="234"/>
                    <a:pt x="107" y="234"/>
                  </a:cubicBezTo>
                  <a:cubicBezTo>
                    <a:pt x="109" y="234"/>
                    <a:pt x="110" y="233"/>
                    <a:pt x="112" y="232"/>
                  </a:cubicBezTo>
                  <a:cubicBezTo>
                    <a:pt x="115" y="230"/>
                    <a:pt x="119" y="229"/>
                    <a:pt x="122" y="229"/>
                  </a:cubicBezTo>
                  <a:cubicBezTo>
                    <a:pt x="123" y="229"/>
                    <a:pt x="125" y="229"/>
                    <a:pt x="126" y="228"/>
                  </a:cubicBezTo>
                  <a:cubicBezTo>
                    <a:pt x="128" y="227"/>
                    <a:pt x="127" y="226"/>
                    <a:pt x="129" y="226"/>
                  </a:cubicBezTo>
                  <a:cubicBezTo>
                    <a:pt x="131" y="226"/>
                    <a:pt x="135" y="230"/>
                    <a:pt x="136" y="227"/>
                  </a:cubicBezTo>
                  <a:cubicBezTo>
                    <a:pt x="138" y="227"/>
                    <a:pt x="138" y="227"/>
                    <a:pt x="139" y="228"/>
                  </a:cubicBezTo>
                  <a:cubicBezTo>
                    <a:pt x="140" y="229"/>
                    <a:pt x="140" y="231"/>
                    <a:pt x="141" y="231"/>
                  </a:cubicBezTo>
                  <a:cubicBezTo>
                    <a:pt x="143" y="233"/>
                    <a:pt x="145" y="229"/>
                    <a:pt x="144" y="227"/>
                  </a:cubicBezTo>
                  <a:cubicBezTo>
                    <a:pt x="143" y="225"/>
                    <a:pt x="142" y="226"/>
                    <a:pt x="142" y="224"/>
                  </a:cubicBezTo>
                  <a:cubicBezTo>
                    <a:pt x="142" y="222"/>
                    <a:pt x="141" y="220"/>
                    <a:pt x="140" y="218"/>
                  </a:cubicBezTo>
                  <a:cubicBezTo>
                    <a:pt x="139" y="215"/>
                    <a:pt x="136" y="214"/>
                    <a:pt x="140" y="212"/>
                  </a:cubicBezTo>
                  <a:cubicBezTo>
                    <a:pt x="143" y="210"/>
                    <a:pt x="148" y="210"/>
                    <a:pt x="150" y="207"/>
                  </a:cubicBezTo>
                  <a:cubicBezTo>
                    <a:pt x="152" y="204"/>
                    <a:pt x="150" y="200"/>
                    <a:pt x="156" y="201"/>
                  </a:cubicBezTo>
                  <a:cubicBezTo>
                    <a:pt x="159" y="201"/>
                    <a:pt x="159" y="198"/>
                    <a:pt x="158" y="196"/>
                  </a:cubicBezTo>
                  <a:cubicBezTo>
                    <a:pt x="158" y="194"/>
                    <a:pt x="157" y="193"/>
                    <a:pt x="156" y="191"/>
                  </a:cubicBezTo>
                  <a:cubicBezTo>
                    <a:pt x="155" y="190"/>
                    <a:pt x="153" y="190"/>
                    <a:pt x="151" y="188"/>
                  </a:cubicBezTo>
                  <a:cubicBezTo>
                    <a:pt x="150" y="187"/>
                    <a:pt x="150" y="185"/>
                    <a:pt x="149" y="185"/>
                  </a:cubicBezTo>
                  <a:cubicBezTo>
                    <a:pt x="148" y="185"/>
                    <a:pt x="148" y="185"/>
                    <a:pt x="147" y="185"/>
                  </a:cubicBezTo>
                  <a:cubicBezTo>
                    <a:pt x="146" y="185"/>
                    <a:pt x="146" y="185"/>
                    <a:pt x="145" y="184"/>
                  </a:cubicBezTo>
                  <a:cubicBezTo>
                    <a:pt x="144" y="182"/>
                    <a:pt x="144" y="178"/>
                    <a:pt x="141" y="178"/>
                  </a:cubicBezTo>
                  <a:cubicBezTo>
                    <a:pt x="139" y="177"/>
                    <a:pt x="139" y="178"/>
                    <a:pt x="137" y="176"/>
                  </a:cubicBezTo>
                  <a:cubicBezTo>
                    <a:pt x="136" y="175"/>
                    <a:pt x="135" y="173"/>
                    <a:pt x="135" y="171"/>
                  </a:cubicBezTo>
                  <a:cubicBezTo>
                    <a:pt x="134" y="170"/>
                    <a:pt x="132" y="168"/>
                    <a:pt x="132" y="167"/>
                  </a:cubicBezTo>
                  <a:cubicBezTo>
                    <a:pt x="131" y="165"/>
                    <a:pt x="133" y="164"/>
                    <a:pt x="133" y="163"/>
                  </a:cubicBezTo>
                  <a:cubicBezTo>
                    <a:pt x="135" y="159"/>
                    <a:pt x="130" y="158"/>
                    <a:pt x="128" y="156"/>
                  </a:cubicBezTo>
                  <a:cubicBezTo>
                    <a:pt x="128" y="155"/>
                    <a:pt x="127" y="153"/>
                    <a:pt x="126" y="152"/>
                  </a:cubicBezTo>
                  <a:cubicBezTo>
                    <a:pt x="126" y="151"/>
                    <a:pt x="123" y="148"/>
                    <a:pt x="126" y="149"/>
                  </a:cubicBezTo>
                  <a:cubicBezTo>
                    <a:pt x="128" y="149"/>
                    <a:pt x="127" y="153"/>
                    <a:pt x="129" y="151"/>
                  </a:cubicBezTo>
                  <a:cubicBezTo>
                    <a:pt x="132" y="149"/>
                    <a:pt x="131" y="146"/>
                    <a:pt x="134" y="145"/>
                  </a:cubicBezTo>
                  <a:cubicBezTo>
                    <a:pt x="136" y="145"/>
                    <a:pt x="138" y="145"/>
                    <a:pt x="140" y="145"/>
                  </a:cubicBezTo>
                  <a:cubicBezTo>
                    <a:pt x="141" y="144"/>
                    <a:pt x="143" y="143"/>
                    <a:pt x="144" y="142"/>
                  </a:cubicBezTo>
                  <a:cubicBezTo>
                    <a:pt x="146" y="141"/>
                    <a:pt x="147" y="140"/>
                    <a:pt x="149" y="139"/>
                  </a:cubicBezTo>
                  <a:cubicBezTo>
                    <a:pt x="150" y="139"/>
                    <a:pt x="151" y="138"/>
                    <a:pt x="152" y="137"/>
                  </a:cubicBezTo>
                  <a:cubicBezTo>
                    <a:pt x="154" y="136"/>
                    <a:pt x="156" y="135"/>
                    <a:pt x="158" y="135"/>
                  </a:cubicBezTo>
                  <a:cubicBezTo>
                    <a:pt x="160" y="134"/>
                    <a:pt x="163" y="133"/>
                    <a:pt x="165" y="132"/>
                  </a:cubicBezTo>
                  <a:cubicBezTo>
                    <a:pt x="165" y="132"/>
                    <a:pt x="169" y="130"/>
                    <a:pt x="169" y="130"/>
                  </a:cubicBezTo>
                  <a:cubicBezTo>
                    <a:pt x="170" y="128"/>
                    <a:pt x="167" y="127"/>
                    <a:pt x="167" y="126"/>
                  </a:cubicBezTo>
                  <a:cubicBezTo>
                    <a:pt x="170" y="125"/>
                    <a:pt x="173" y="126"/>
                    <a:pt x="174" y="129"/>
                  </a:cubicBezTo>
                  <a:cubicBezTo>
                    <a:pt x="175" y="130"/>
                    <a:pt x="176" y="133"/>
                    <a:pt x="178" y="132"/>
                  </a:cubicBezTo>
                  <a:cubicBezTo>
                    <a:pt x="181" y="131"/>
                    <a:pt x="181" y="124"/>
                    <a:pt x="182" y="121"/>
                  </a:cubicBezTo>
                  <a:cubicBezTo>
                    <a:pt x="183" y="119"/>
                    <a:pt x="182" y="115"/>
                    <a:pt x="181" y="113"/>
                  </a:cubicBezTo>
                  <a:cubicBezTo>
                    <a:pt x="180" y="112"/>
                    <a:pt x="178" y="111"/>
                    <a:pt x="177" y="109"/>
                  </a:cubicBezTo>
                  <a:cubicBezTo>
                    <a:pt x="177" y="107"/>
                    <a:pt x="176" y="106"/>
                    <a:pt x="175" y="104"/>
                  </a:cubicBezTo>
                  <a:cubicBezTo>
                    <a:pt x="174" y="103"/>
                    <a:pt x="173" y="100"/>
                    <a:pt x="176" y="100"/>
                  </a:cubicBezTo>
                  <a:cubicBezTo>
                    <a:pt x="176" y="99"/>
                    <a:pt x="176" y="98"/>
                    <a:pt x="176" y="97"/>
                  </a:cubicBezTo>
                  <a:cubicBezTo>
                    <a:pt x="176" y="97"/>
                    <a:pt x="177" y="96"/>
                    <a:pt x="177" y="95"/>
                  </a:cubicBezTo>
                  <a:cubicBezTo>
                    <a:pt x="178" y="94"/>
                    <a:pt x="177" y="93"/>
                    <a:pt x="176" y="92"/>
                  </a:cubicBezTo>
                  <a:cubicBezTo>
                    <a:pt x="176" y="90"/>
                    <a:pt x="176" y="89"/>
                    <a:pt x="176" y="88"/>
                  </a:cubicBezTo>
                  <a:cubicBezTo>
                    <a:pt x="175" y="86"/>
                    <a:pt x="174" y="86"/>
                    <a:pt x="174" y="84"/>
                  </a:cubicBezTo>
                  <a:cubicBezTo>
                    <a:pt x="173" y="81"/>
                    <a:pt x="176" y="79"/>
                    <a:pt x="174" y="76"/>
                  </a:cubicBezTo>
                  <a:cubicBezTo>
                    <a:pt x="172" y="73"/>
                    <a:pt x="168" y="71"/>
                    <a:pt x="165" y="69"/>
                  </a:cubicBezTo>
                  <a:cubicBezTo>
                    <a:pt x="165" y="66"/>
                    <a:pt x="167" y="65"/>
                    <a:pt x="168" y="63"/>
                  </a:cubicBezTo>
                  <a:cubicBezTo>
                    <a:pt x="170" y="61"/>
                    <a:pt x="171" y="58"/>
                    <a:pt x="171" y="56"/>
                  </a:cubicBezTo>
                  <a:cubicBezTo>
                    <a:pt x="171" y="53"/>
                    <a:pt x="171" y="50"/>
                    <a:pt x="170" y="48"/>
                  </a:cubicBezTo>
                  <a:cubicBezTo>
                    <a:pt x="169" y="45"/>
                    <a:pt x="168" y="42"/>
                    <a:pt x="167" y="39"/>
                  </a:cubicBezTo>
                  <a:cubicBezTo>
                    <a:pt x="165" y="40"/>
                    <a:pt x="159" y="37"/>
                    <a:pt x="159" y="34"/>
                  </a:cubicBezTo>
                  <a:cubicBezTo>
                    <a:pt x="159" y="34"/>
                    <a:pt x="160" y="33"/>
                    <a:pt x="160" y="32"/>
                  </a:cubicBezTo>
                  <a:cubicBezTo>
                    <a:pt x="160" y="32"/>
                    <a:pt x="160" y="31"/>
                    <a:pt x="159" y="31"/>
                  </a:cubicBezTo>
                  <a:cubicBezTo>
                    <a:pt x="159" y="30"/>
                    <a:pt x="158" y="30"/>
                    <a:pt x="158" y="29"/>
                  </a:cubicBezTo>
                  <a:cubicBezTo>
                    <a:pt x="158" y="28"/>
                    <a:pt x="159" y="26"/>
                    <a:pt x="158" y="26"/>
                  </a:cubicBezTo>
                  <a:cubicBezTo>
                    <a:pt x="158" y="26"/>
                    <a:pt x="155" y="26"/>
                    <a:pt x="155" y="26"/>
                  </a:cubicBezTo>
                  <a:cubicBezTo>
                    <a:pt x="154" y="26"/>
                    <a:pt x="153" y="27"/>
                    <a:pt x="152" y="27"/>
                  </a:cubicBezTo>
                  <a:cubicBezTo>
                    <a:pt x="152" y="26"/>
                    <a:pt x="151" y="26"/>
                    <a:pt x="150" y="25"/>
                  </a:cubicBezTo>
                  <a:cubicBezTo>
                    <a:pt x="149" y="24"/>
                    <a:pt x="149" y="23"/>
                    <a:pt x="148" y="22"/>
                  </a:cubicBezTo>
                  <a:cubicBezTo>
                    <a:pt x="147" y="22"/>
                    <a:pt x="146" y="22"/>
                    <a:pt x="146" y="21"/>
                  </a:cubicBezTo>
                  <a:cubicBezTo>
                    <a:pt x="145" y="21"/>
                    <a:pt x="145" y="20"/>
                    <a:pt x="145" y="20"/>
                  </a:cubicBezTo>
                  <a:cubicBezTo>
                    <a:pt x="145" y="19"/>
                    <a:pt x="144" y="18"/>
                    <a:pt x="144" y="17"/>
                  </a:cubicBezTo>
                  <a:cubicBezTo>
                    <a:pt x="142" y="16"/>
                    <a:pt x="143" y="17"/>
                    <a:pt x="141" y="18"/>
                  </a:cubicBezTo>
                  <a:cubicBezTo>
                    <a:pt x="140" y="19"/>
                    <a:pt x="140" y="18"/>
                    <a:pt x="139" y="18"/>
                  </a:cubicBezTo>
                  <a:cubicBezTo>
                    <a:pt x="137" y="18"/>
                    <a:pt x="136" y="18"/>
                    <a:pt x="135" y="19"/>
                  </a:cubicBezTo>
                  <a:cubicBezTo>
                    <a:pt x="133" y="19"/>
                    <a:pt x="133" y="21"/>
                    <a:pt x="132" y="22"/>
                  </a:cubicBezTo>
                  <a:cubicBezTo>
                    <a:pt x="132" y="21"/>
                    <a:pt x="131" y="21"/>
                    <a:pt x="131" y="20"/>
                  </a:cubicBezTo>
                  <a:cubicBezTo>
                    <a:pt x="131" y="20"/>
                    <a:pt x="130" y="21"/>
                    <a:pt x="130" y="21"/>
                  </a:cubicBezTo>
                  <a:cubicBezTo>
                    <a:pt x="128" y="22"/>
                    <a:pt x="128" y="22"/>
                    <a:pt x="127" y="23"/>
                  </a:cubicBezTo>
                  <a:cubicBezTo>
                    <a:pt x="127" y="25"/>
                    <a:pt x="126" y="26"/>
                    <a:pt x="125" y="27"/>
                  </a:cubicBezTo>
                  <a:cubicBezTo>
                    <a:pt x="125" y="26"/>
                    <a:pt x="125" y="25"/>
                    <a:pt x="125" y="25"/>
                  </a:cubicBezTo>
                  <a:cubicBezTo>
                    <a:pt x="123" y="26"/>
                    <a:pt x="120" y="25"/>
                    <a:pt x="119" y="25"/>
                  </a:cubicBezTo>
                  <a:cubicBezTo>
                    <a:pt x="117" y="26"/>
                    <a:pt x="117" y="27"/>
                    <a:pt x="116" y="29"/>
                  </a:cubicBezTo>
                  <a:cubicBezTo>
                    <a:pt x="115" y="29"/>
                    <a:pt x="115" y="30"/>
                    <a:pt x="114" y="30"/>
                  </a:cubicBezTo>
                  <a:cubicBezTo>
                    <a:pt x="113" y="31"/>
                    <a:pt x="114" y="32"/>
                    <a:pt x="113" y="33"/>
                  </a:cubicBezTo>
                  <a:cubicBezTo>
                    <a:pt x="112" y="34"/>
                    <a:pt x="113" y="33"/>
                    <a:pt x="111" y="32"/>
                  </a:cubicBezTo>
                  <a:cubicBezTo>
                    <a:pt x="111" y="32"/>
                    <a:pt x="110" y="32"/>
                    <a:pt x="110" y="32"/>
                  </a:cubicBezTo>
                  <a:cubicBezTo>
                    <a:pt x="110" y="32"/>
                    <a:pt x="109" y="32"/>
                    <a:pt x="109" y="32"/>
                  </a:cubicBezTo>
                  <a:cubicBezTo>
                    <a:pt x="109" y="32"/>
                    <a:pt x="109" y="32"/>
                    <a:pt x="109" y="32"/>
                  </a:cubicBezTo>
                  <a:cubicBezTo>
                    <a:pt x="108" y="31"/>
                    <a:pt x="108" y="30"/>
                    <a:pt x="108" y="30"/>
                  </a:cubicBezTo>
                  <a:cubicBezTo>
                    <a:pt x="107" y="30"/>
                    <a:pt x="106" y="30"/>
                    <a:pt x="106" y="30"/>
                  </a:cubicBezTo>
                  <a:cubicBezTo>
                    <a:pt x="105" y="30"/>
                    <a:pt x="103" y="32"/>
                    <a:pt x="102" y="32"/>
                  </a:cubicBezTo>
                  <a:cubicBezTo>
                    <a:pt x="102" y="32"/>
                    <a:pt x="100" y="30"/>
                    <a:pt x="100" y="30"/>
                  </a:cubicBezTo>
                  <a:cubicBezTo>
                    <a:pt x="98" y="27"/>
                    <a:pt x="104" y="26"/>
                    <a:pt x="105" y="24"/>
                  </a:cubicBezTo>
                  <a:cubicBezTo>
                    <a:pt x="106" y="22"/>
                    <a:pt x="105" y="20"/>
                    <a:pt x="106" y="18"/>
                  </a:cubicBezTo>
                  <a:cubicBezTo>
                    <a:pt x="107" y="16"/>
                    <a:pt x="108" y="17"/>
                    <a:pt x="109" y="16"/>
                  </a:cubicBezTo>
                  <a:cubicBezTo>
                    <a:pt x="110" y="16"/>
                    <a:pt x="110" y="16"/>
                    <a:pt x="109" y="14"/>
                  </a:cubicBezTo>
                  <a:cubicBezTo>
                    <a:pt x="108" y="13"/>
                    <a:pt x="107" y="12"/>
                    <a:pt x="106" y="13"/>
                  </a:cubicBezTo>
                  <a:cubicBezTo>
                    <a:pt x="105" y="13"/>
                    <a:pt x="104" y="14"/>
                    <a:pt x="104" y="14"/>
                  </a:cubicBezTo>
                  <a:cubicBezTo>
                    <a:pt x="104" y="16"/>
                    <a:pt x="105" y="15"/>
                    <a:pt x="105" y="15"/>
                  </a:cubicBezTo>
                  <a:cubicBezTo>
                    <a:pt x="105" y="16"/>
                    <a:pt x="108" y="17"/>
                    <a:pt x="105" y="18"/>
                  </a:cubicBezTo>
                  <a:cubicBezTo>
                    <a:pt x="105" y="18"/>
                    <a:pt x="105" y="18"/>
                    <a:pt x="105" y="18"/>
                  </a:cubicBezTo>
                  <a:cubicBezTo>
                    <a:pt x="104" y="18"/>
                    <a:pt x="103" y="18"/>
                    <a:pt x="102" y="19"/>
                  </a:cubicBezTo>
                  <a:cubicBezTo>
                    <a:pt x="101" y="19"/>
                    <a:pt x="101" y="19"/>
                    <a:pt x="100" y="19"/>
                  </a:cubicBezTo>
                  <a:cubicBezTo>
                    <a:pt x="100" y="19"/>
                    <a:pt x="100" y="20"/>
                    <a:pt x="100" y="20"/>
                  </a:cubicBezTo>
                  <a:cubicBezTo>
                    <a:pt x="98" y="21"/>
                    <a:pt x="97" y="19"/>
                    <a:pt x="95" y="18"/>
                  </a:cubicBezTo>
                  <a:cubicBezTo>
                    <a:pt x="94" y="17"/>
                    <a:pt x="92" y="15"/>
                    <a:pt x="90" y="16"/>
                  </a:cubicBezTo>
                  <a:cubicBezTo>
                    <a:pt x="89" y="16"/>
                    <a:pt x="88" y="20"/>
                    <a:pt x="87" y="19"/>
                  </a:cubicBezTo>
                  <a:cubicBezTo>
                    <a:pt x="86" y="19"/>
                    <a:pt x="90" y="15"/>
                    <a:pt x="87" y="14"/>
                  </a:cubicBezTo>
                  <a:cubicBezTo>
                    <a:pt x="86" y="14"/>
                    <a:pt x="84" y="15"/>
                    <a:pt x="83" y="15"/>
                  </a:cubicBezTo>
                  <a:cubicBezTo>
                    <a:pt x="82" y="15"/>
                    <a:pt x="81" y="15"/>
                    <a:pt x="82" y="14"/>
                  </a:cubicBezTo>
                  <a:cubicBezTo>
                    <a:pt x="85" y="12"/>
                    <a:pt x="85" y="12"/>
                    <a:pt x="85" y="8"/>
                  </a:cubicBezTo>
                  <a:cubicBezTo>
                    <a:pt x="84" y="9"/>
                    <a:pt x="83" y="9"/>
                    <a:pt x="83" y="7"/>
                  </a:cubicBezTo>
                  <a:cubicBezTo>
                    <a:pt x="83" y="7"/>
                    <a:pt x="84" y="7"/>
                    <a:pt x="84" y="6"/>
                  </a:cubicBezTo>
                  <a:cubicBezTo>
                    <a:pt x="84" y="6"/>
                    <a:pt x="84" y="4"/>
                    <a:pt x="83" y="4"/>
                  </a:cubicBezTo>
                  <a:cubicBezTo>
                    <a:pt x="82" y="3"/>
                    <a:pt x="83" y="4"/>
                    <a:pt x="82" y="4"/>
                  </a:cubicBezTo>
                  <a:cubicBezTo>
                    <a:pt x="81" y="5"/>
                    <a:pt x="82" y="5"/>
                    <a:pt x="80" y="5"/>
                  </a:cubicBezTo>
                  <a:cubicBezTo>
                    <a:pt x="80" y="4"/>
                    <a:pt x="79" y="3"/>
                    <a:pt x="78" y="3"/>
                  </a:cubicBezTo>
                  <a:cubicBezTo>
                    <a:pt x="77" y="2"/>
                    <a:pt x="76" y="3"/>
                    <a:pt x="74" y="3"/>
                  </a:cubicBezTo>
                  <a:cubicBezTo>
                    <a:pt x="73" y="3"/>
                    <a:pt x="72" y="4"/>
                    <a:pt x="71" y="4"/>
                  </a:cubicBezTo>
                  <a:cubicBezTo>
                    <a:pt x="69" y="4"/>
                    <a:pt x="69" y="3"/>
                    <a:pt x="68" y="2"/>
                  </a:cubicBezTo>
                  <a:cubicBezTo>
                    <a:pt x="66" y="0"/>
                    <a:pt x="61" y="0"/>
                    <a:pt x="58" y="0"/>
                  </a:cubicBezTo>
                  <a:cubicBezTo>
                    <a:pt x="58" y="1"/>
                    <a:pt x="59" y="4"/>
                    <a:pt x="59" y="5"/>
                  </a:cubicBezTo>
                  <a:cubicBezTo>
                    <a:pt x="59" y="7"/>
                    <a:pt x="60" y="7"/>
                    <a:pt x="61" y="8"/>
                  </a:cubicBezTo>
                  <a:cubicBezTo>
                    <a:pt x="62" y="9"/>
                    <a:pt x="61" y="9"/>
                    <a:pt x="62" y="10"/>
                  </a:cubicBezTo>
                  <a:cubicBezTo>
                    <a:pt x="62" y="11"/>
                    <a:pt x="63" y="11"/>
                    <a:pt x="64" y="12"/>
                  </a:cubicBezTo>
                  <a:cubicBezTo>
                    <a:pt x="65" y="13"/>
                    <a:pt x="66" y="14"/>
                    <a:pt x="64" y="16"/>
                  </a:cubicBezTo>
                  <a:cubicBezTo>
                    <a:pt x="62" y="17"/>
                    <a:pt x="61" y="16"/>
                    <a:pt x="59" y="17"/>
                  </a:cubicBezTo>
                  <a:cubicBezTo>
                    <a:pt x="59" y="17"/>
                    <a:pt x="58" y="17"/>
                    <a:pt x="58" y="17"/>
                  </a:cubicBezTo>
                  <a:cubicBezTo>
                    <a:pt x="58" y="17"/>
                    <a:pt x="57" y="19"/>
                    <a:pt x="57" y="19"/>
                  </a:cubicBezTo>
                  <a:cubicBezTo>
                    <a:pt x="57" y="23"/>
                    <a:pt x="62" y="20"/>
                    <a:pt x="64" y="20"/>
                  </a:cubicBezTo>
                  <a:cubicBezTo>
                    <a:pt x="64" y="22"/>
                    <a:pt x="60" y="22"/>
                    <a:pt x="61" y="25"/>
                  </a:cubicBezTo>
                  <a:cubicBezTo>
                    <a:pt x="62" y="27"/>
                    <a:pt x="63" y="25"/>
                    <a:pt x="64" y="26"/>
                  </a:cubicBezTo>
                  <a:cubicBezTo>
                    <a:pt x="65" y="27"/>
                    <a:pt x="66" y="28"/>
                    <a:pt x="65" y="29"/>
                  </a:cubicBezTo>
                  <a:cubicBezTo>
                    <a:pt x="65" y="30"/>
                    <a:pt x="65" y="29"/>
                    <a:pt x="64" y="29"/>
                  </a:cubicBezTo>
                  <a:cubicBezTo>
                    <a:pt x="63" y="29"/>
                    <a:pt x="64" y="28"/>
                    <a:pt x="63" y="29"/>
                  </a:cubicBezTo>
                  <a:cubicBezTo>
                    <a:pt x="62" y="29"/>
                    <a:pt x="62" y="31"/>
                    <a:pt x="63" y="31"/>
                  </a:cubicBezTo>
                  <a:cubicBezTo>
                    <a:pt x="64" y="33"/>
                    <a:pt x="66" y="34"/>
                    <a:pt x="68" y="34"/>
                  </a:cubicBezTo>
                  <a:cubicBezTo>
                    <a:pt x="70" y="34"/>
                    <a:pt x="71" y="34"/>
                    <a:pt x="72" y="36"/>
                  </a:cubicBezTo>
                  <a:cubicBezTo>
                    <a:pt x="74" y="38"/>
                    <a:pt x="75" y="39"/>
                    <a:pt x="76" y="41"/>
                  </a:cubicBezTo>
                  <a:cubicBezTo>
                    <a:pt x="76" y="41"/>
                    <a:pt x="76" y="42"/>
                    <a:pt x="77" y="43"/>
                  </a:cubicBezTo>
                  <a:cubicBezTo>
                    <a:pt x="78" y="44"/>
                    <a:pt x="78" y="44"/>
                    <a:pt x="79" y="44"/>
                  </a:cubicBezTo>
                  <a:cubicBezTo>
                    <a:pt x="80" y="45"/>
                    <a:pt x="83" y="46"/>
                    <a:pt x="81" y="46"/>
                  </a:cubicBezTo>
                  <a:cubicBezTo>
                    <a:pt x="79" y="47"/>
                    <a:pt x="77" y="45"/>
                    <a:pt x="76" y="44"/>
                  </a:cubicBezTo>
                  <a:cubicBezTo>
                    <a:pt x="73" y="41"/>
                    <a:pt x="72" y="35"/>
                    <a:pt x="67" y="35"/>
                  </a:cubicBezTo>
                  <a:cubicBezTo>
                    <a:pt x="64" y="35"/>
                    <a:pt x="62" y="37"/>
                    <a:pt x="60" y="36"/>
                  </a:cubicBezTo>
                  <a:cubicBezTo>
                    <a:pt x="59" y="35"/>
                    <a:pt x="59" y="34"/>
                    <a:pt x="57" y="34"/>
                  </a:cubicBezTo>
                  <a:cubicBezTo>
                    <a:pt x="56" y="35"/>
                    <a:pt x="56" y="36"/>
                    <a:pt x="56" y="37"/>
                  </a:cubicBezTo>
                  <a:cubicBezTo>
                    <a:pt x="55" y="39"/>
                    <a:pt x="55" y="40"/>
                    <a:pt x="55" y="43"/>
                  </a:cubicBezTo>
                  <a:cubicBezTo>
                    <a:pt x="55" y="44"/>
                    <a:pt x="57" y="47"/>
                    <a:pt x="56" y="47"/>
                  </a:cubicBezTo>
                  <a:cubicBezTo>
                    <a:pt x="55" y="46"/>
                    <a:pt x="55" y="46"/>
                    <a:pt x="55" y="45"/>
                  </a:cubicBezTo>
                  <a:cubicBezTo>
                    <a:pt x="54" y="44"/>
                    <a:pt x="53" y="45"/>
                    <a:pt x="53" y="44"/>
                  </a:cubicBezTo>
                  <a:cubicBezTo>
                    <a:pt x="52" y="44"/>
                    <a:pt x="52" y="42"/>
                    <a:pt x="51" y="43"/>
                  </a:cubicBezTo>
                  <a:cubicBezTo>
                    <a:pt x="49" y="44"/>
                    <a:pt x="54" y="50"/>
                    <a:pt x="50" y="50"/>
                  </a:cubicBezTo>
                  <a:cubicBezTo>
                    <a:pt x="49" y="50"/>
                    <a:pt x="46" y="48"/>
                    <a:pt x="46" y="48"/>
                  </a:cubicBezTo>
                  <a:cubicBezTo>
                    <a:pt x="46" y="46"/>
                    <a:pt x="49" y="47"/>
                    <a:pt x="48" y="45"/>
                  </a:cubicBezTo>
                  <a:cubicBezTo>
                    <a:pt x="48" y="44"/>
                    <a:pt x="47" y="43"/>
                    <a:pt x="46" y="42"/>
                  </a:cubicBezTo>
                  <a:cubicBezTo>
                    <a:pt x="46" y="42"/>
                    <a:pt x="46" y="41"/>
                    <a:pt x="46" y="40"/>
                  </a:cubicBezTo>
                  <a:cubicBezTo>
                    <a:pt x="45" y="39"/>
                    <a:pt x="42" y="40"/>
                    <a:pt x="41" y="40"/>
                  </a:cubicBezTo>
                  <a:cubicBezTo>
                    <a:pt x="40" y="41"/>
                    <a:pt x="38" y="41"/>
                    <a:pt x="37" y="41"/>
                  </a:cubicBezTo>
                  <a:cubicBezTo>
                    <a:pt x="34" y="41"/>
                    <a:pt x="32" y="41"/>
                    <a:pt x="30" y="42"/>
                  </a:cubicBezTo>
                  <a:cubicBezTo>
                    <a:pt x="29" y="42"/>
                    <a:pt x="27" y="43"/>
                    <a:pt x="28" y="45"/>
                  </a:cubicBezTo>
                  <a:cubicBezTo>
                    <a:pt x="28" y="45"/>
                    <a:pt x="29" y="44"/>
                    <a:pt x="29" y="46"/>
                  </a:cubicBezTo>
                  <a:cubicBezTo>
                    <a:pt x="29" y="47"/>
                    <a:pt x="27" y="47"/>
                    <a:pt x="27" y="47"/>
                  </a:cubicBezTo>
                  <a:cubicBezTo>
                    <a:pt x="26" y="48"/>
                    <a:pt x="26" y="51"/>
                    <a:pt x="27" y="52"/>
                  </a:cubicBezTo>
                  <a:cubicBezTo>
                    <a:pt x="28" y="52"/>
                    <a:pt x="30" y="52"/>
                    <a:pt x="31" y="52"/>
                  </a:cubicBezTo>
                  <a:cubicBezTo>
                    <a:pt x="33" y="52"/>
                    <a:pt x="32" y="52"/>
                    <a:pt x="31" y="53"/>
                  </a:cubicBezTo>
                  <a:cubicBezTo>
                    <a:pt x="31" y="54"/>
                    <a:pt x="31" y="55"/>
                    <a:pt x="29" y="55"/>
                  </a:cubicBezTo>
                  <a:cubicBezTo>
                    <a:pt x="29" y="57"/>
                    <a:pt x="29" y="60"/>
                    <a:pt x="29" y="62"/>
                  </a:cubicBezTo>
                  <a:cubicBezTo>
                    <a:pt x="30" y="65"/>
                    <a:pt x="28" y="66"/>
                    <a:pt x="27" y="68"/>
                  </a:cubicBezTo>
                  <a:cubicBezTo>
                    <a:pt x="27" y="69"/>
                    <a:pt x="26" y="70"/>
                    <a:pt x="26" y="71"/>
                  </a:cubicBezTo>
                  <a:cubicBezTo>
                    <a:pt x="26" y="72"/>
                    <a:pt x="26" y="74"/>
                    <a:pt x="26" y="74"/>
                  </a:cubicBezTo>
                  <a:cubicBezTo>
                    <a:pt x="25" y="76"/>
                    <a:pt x="22" y="74"/>
                    <a:pt x="20" y="75"/>
                  </a:cubicBezTo>
                  <a:cubicBezTo>
                    <a:pt x="20" y="76"/>
                    <a:pt x="19" y="79"/>
                    <a:pt x="20" y="80"/>
                  </a:cubicBezTo>
                  <a:cubicBezTo>
                    <a:pt x="21" y="82"/>
                    <a:pt x="23" y="81"/>
                    <a:pt x="25" y="82"/>
                  </a:cubicBezTo>
                  <a:cubicBezTo>
                    <a:pt x="27" y="82"/>
                    <a:pt x="26" y="84"/>
                    <a:pt x="26" y="85"/>
                  </a:cubicBezTo>
                  <a:cubicBezTo>
                    <a:pt x="26" y="88"/>
                    <a:pt x="25" y="88"/>
                    <a:pt x="23" y="90"/>
                  </a:cubicBezTo>
                  <a:cubicBezTo>
                    <a:pt x="22" y="91"/>
                    <a:pt x="20" y="93"/>
                    <a:pt x="20" y="94"/>
                  </a:cubicBezTo>
                  <a:cubicBezTo>
                    <a:pt x="20" y="96"/>
                    <a:pt x="23" y="97"/>
                    <a:pt x="20" y="98"/>
                  </a:cubicBezTo>
                  <a:cubicBezTo>
                    <a:pt x="18" y="99"/>
                    <a:pt x="16" y="100"/>
                    <a:pt x="14" y="100"/>
                  </a:cubicBezTo>
                  <a:cubicBezTo>
                    <a:pt x="12" y="100"/>
                    <a:pt x="11" y="99"/>
                    <a:pt x="8" y="100"/>
                  </a:cubicBezTo>
                  <a:cubicBezTo>
                    <a:pt x="7" y="100"/>
                    <a:pt x="5" y="100"/>
                    <a:pt x="5" y="102"/>
                  </a:cubicBezTo>
                  <a:cubicBezTo>
                    <a:pt x="4" y="104"/>
                    <a:pt x="7" y="107"/>
                    <a:pt x="8" y="109"/>
                  </a:cubicBezTo>
                  <a:cubicBezTo>
                    <a:pt x="9" y="111"/>
                    <a:pt x="11" y="114"/>
                    <a:pt x="10" y="116"/>
                  </a:cubicBezTo>
                  <a:cubicBezTo>
                    <a:pt x="9" y="117"/>
                    <a:pt x="7" y="118"/>
                    <a:pt x="7" y="119"/>
                  </a:cubicBezTo>
                  <a:cubicBezTo>
                    <a:pt x="7" y="121"/>
                    <a:pt x="9" y="121"/>
                    <a:pt x="8" y="123"/>
                  </a:cubicBezTo>
                  <a:cubicBezTo>
                    <a:pt x="8" y="123"/>
                    <a:pt x="7" y="123"/>
                    <a:pt x="6" y="124"/>
                  </a:cubicBezTo>
                  <a:cubicBezTo>
                    <a:pt x="6" y="124"/>
                    <a:pt x="6" y="124"/>
                    <a:pt x="6" y="125"/>
                  </a:cubicBezTo>
                  <a:cubicBezTo>
                    <a:pt x="6" y="125"/>
                    <a:pt x="4" y="125"/>
                    <a:pt x="4" y="126"/>
                  </a:cubicBezTo>
                  <a:cubicBezTo>
                    <a:pt x="3" y="128"/>
                    <a:pt x="6" y="127"/>
                    <a:pt x="7" y="129"/>
                  </a:cubicBezTo>
                  <a:cubicBezTo>
                    <a:pt x="8" y="130"/>
                    <a:pt x="6" y="133"/>
                    <a:pt x="5" y="135"/>
                  </a:cubicBezTo>
                  <a:cubicBezTo>
                    <a:pt x="7" y="135"/>
                    <a:pt x="9" y="137"/>
                    <a:pt x="10" y="139"/>
                  </a:cubicBezTo>
                  <a:cubicBezTo>
                    <a:pt x="10" y="140"/>
                    <a:pt x="10" y="141"/>
                    <a:pt x="11" y="142"/>
                  </a:cubicBezTo>
                  <a:cubicBezTo>
                    <a:pt x="11" y="143"/>
                    <a:pt x="12" y="143"/>
                    <a:pt x="13" y="145"/>
                  </a:cubicBezTo>
                  <a:cubicBezTo>
                    <a:pt x="13" y="146"/>
                    <a:pt x="13" y="147"/>
                    <a:pt x="12" y="148"/>
                  </a:cubicBezTo>
                  <a:cubicBezTo>
                    <a:pt x="12" y="148"/>
                    <a:pt x="11" y="149"/>
                    <a:pt x="11" y="149"/>
                  </a:cubicBezTo>
                  <a:cubicBezTo>
                    <a:pt x="11" y="150"/>
                    <a:pt x="10" y="150"/>
                    <a:pt x="10" y="151"/>
                  </a:cubicBezTo>
                  <a:cubicBezTo>
                    <a:pt x="10" y="151"/>
                    <a:pt x="10" y="152"/>
                    <a:pt x="9" y="152"/>
                  </a:cubicBezTo>
                  <a:cubicBezTo>
                    <a:pt x="7" y="154"/>
                    <a:pt x="6" y="153"/>
                    <a:pt x="4" y="155"/>
                  </a:cubicBezTo>
                  <a:cubicBezTo>
                    <a:pt x="3" y="156"/>
                    <a:pt x="2" y="158"/>
                    <a:pt x="1" y="160"/>
                  </a:cubicBezTo>
                  <a:cubicBezTo>
                    <a:pt x="0" y="163"/>
                    <a:pt x="1" y="164"/>
                    <a:pt x="3" y="166"/>
                  </a:cubicBezTo>
                  <a:cubicBezTo>
                    <a:pt x="4" y="168"/>
                    <a:pt x="4" y="170"/>
                    <a:pt x="2" y="172"/>
                  </a:cubicBezTo>
                  <a:cubicBezTo>
                    <a:pt x="4" y="173"/>
                    <a:pt x="5" y="174"/>
                    <a:pt x="6" y="175"/>
                  </a:cubicBezTo>
                  <a:cubicBezTo>
                    <a:pt x="8" y="175"/>
                    <a:pt x="10" y="174"/>
                    <a:pt x="11" y="174"/>
                  </a:cubicBezTo>
                  <a:cubicBezTo>
                    <a:pt x="13" y="174"/>
                    <a:pt x="15" y="174"/>
                    <a:pt x="16" y="175"/>
                  </a:cubicBezTo>
                  <a:cubicBezTo>
                    <a:pt x="17" y="176"/>
                    <a:pt x="17" y="177"/>
                    <a:pt x="18" y="178"/>
                  </a:cubicBezTo>
                  <a:cubicBezTo>
                    <a:pt x="18" y="179"/>
                    <a:pt x="19" y="181"/>
                    <a:pt x="20" y="182"/>
                  </a:cubicBezTo>
                  <a:cubicBezTo>
                    <a:pt x="21" y="183"/>
                    <a:pt x="23" y="183"/>
                    <a:pt x="24" y="183"/>
                  </a:cubicBezTo>
                  <a:cubicBezTo>
                    <a:pt x="26" y="184"/>
                    <a:pt x="27" y="184"/>
                    <a:pt x="29" y="184"/>
                  </a:cubicBezTo>
                  <a:cubicBezTo>
                    <a:pt x="30" y="184"/>
                    <a:pt x="34" y="184"/>
                    <a:pt x="34" y="183"/>
                  </a:cubicBezTo>
                  <a:cubicBezTo>
                    <a:pt x="35" y="184"/>
                    <a:pt x="36" y="185"/>
                    <a:pt x="37" y="186"/>
                  </a:cubicBezTo>
                  <a:cubicBezTo>
                    <a:pt x="39" y="187"/>
                    <a:pt x="40" y="187"/>
                    <a:pt x="42" y="187"/>
                  </a:cubicBezTo>
                  <a:cubicBezTo>
                    <a:pt x="43" y="186"/>
                    <a:pt x="44" y="187"/>
                    <a:pt x="46" y="188"/>
                  </a:cubicBezTo>
                  <a:cubicBezTo>
                    <a:pt x="46" y="188"/>
                    <a:pt x="49" y="188"/>
                    <a:pt x="49" y="189"/>
                  </a:cubicBezTo>
                  <a:cubicBezTo>
                    <a:pt x="49" y="190"/>
                    <a:pt x="48" y="191"/>
                    <a:pt x="48" y="192"/>
                  </a:cubicBezTo>
                  <a:cubicBezTo>
                    <a:pt x="47" y="194"/>
                    <a:pt x="46" y="194"/>
                    <a:pt x="45" y="196"/>
                  </a:cubicBezTo>
                  <a:cubicBezTo>
                    <a:pt x="44" y="197"/>
                    <a:pt x="42" y="198"/>
                    <a:pt x="42" y="199"/>
                  </a:cubicBezTo>
                  <a:cubicBezTo>
                    <a:pt x="41" y="200"/>
                    <a:pt x="42" y="201"/>
                    <a:pt x="42" y="202"/>
                  </a:cubicBezTo>
                  <a:cubicBezTo>
                    <a:pt x="42" y="202"/>
                    <a:pt x="41" y="203"/>
                    <a:pt x="41" y="204"/>
                  </a:cubicBezTo>
                  <a:cubicBezTo>
                    <a:pt x="40" y="205"/>
                    <a:pt x="40" y="206"/>
                    <a:pt x="40" y="208"/>
                  </a:cubicBezTo>
                  <a:cubicBezTo>
                    <a:pt x="40" y="210"/>
                    <a:pt x="36" y="214"/>
                    <a:pt x="37" y="216"/>
                  </a:cubicBezTo>
                  <a:cubicBezTo>
                    <a:pt x="39" y="217"/>
                    <a:pt x="36" y="222"/>
                    <a:pt x="36" y="223"/>
                  </a:cubicBezTo>
                  <a:cubicBezTo>
                    <a:pt x="36" y="224"/>
                    <a:pt x="36" y="226"/>
                    <a:pt x="36" y="227"/>
                  </a:cubicBezTo>
                  <a:cubicBezTo>
                    <a:pt x="36" y="227"/>
                    <a:pt x="39" y="229"/>
                    <a:pt x="38" y="230"/>
                  </a:cubicBezTo>
                  <a:cubicBezTo>
                    <a:pt x="38" y="230"/>
                    <a:pt x="38" y="230"/>
                    <a:pt x="38" y="230"/>
                  </a:cubicBezTo>
                  <a:cubicBezTo>
                    <a:pt x="39" y="230"/>
                    <a:pt x="39" y="230"/>
                    <a:pt x="40" y="230"/>
                  </a:cubicBezTo>
                  <a:close/>
                  <a:moveTo>
                    <a:pt x="26" y="40"/>
                  </a:moveTo>
                  <a:cubicBezTo>
                    <a:pt x="25" y="40"/>
                    <a:pt x="24" y="40"/>
                    <a:pt x="25" y="41"/>
                  </a:cubicBezTo>
                  <a:cubicBezTo>
                    <a:pt x="26" y="41"/>
                    <a:pt x="28" y="41"/>
                    <a:pt x="28" y="40"/>
                  </a:cubicBezTo>
                  <a:cubicBezTo>
                    <a:pt x="28" y="40"/>
                    <a:pt x="26" y="40"/>
                    <a:pt x="26" y="40"/>
                  </a:cubicBezTo>
                  <a:cubicBezTo>
                    <a:pt x="25" y="40"/>
                    <a:pt x="26" y="40"/>
                    <a:pt x="26" y="40"/>
                  </a:cubicBezTo>
                  <a:close/>
                  <a:moveTo>
                    <a:pt x="32" y="40"/>
                  </a:moveTo>
                  <a:cubicBezTo>
                    <a:pt x="33" y="40"/>
                    <a:pt x="36" y="40"/>
                    <a:pt x="35" y="39"/>
                  </a:cubicBezTo>
                  <a:cubicBezTo>
                    <a:pt x="33" y="38"/>
                    <a:pt x="31" y="39"/>
                    <a:pt x="29" y="40"/>
                  </a:cubicBezTo>
                  <a:cubicBezTo>
                    <a:pt x="30" y="40"/>
                    <a:pt x="32" y="40"/>
                    <a:pt x="32" y="40"/>
                  </a:cubicBezTo>
                  <a:close/>
                  <a:moveTo>
                    <a:pt x="39" y="38"/>
                  </a:moveTo>
                  <a:cubicBezTo>
                    <a:pt x="39" y="38"/>
                    <a:pt x="37" y="38"/>
                    <a:pt x="37" y="39"/>
                  </a:cubicBezTo>
                  <a:cubicBezTo>
                    <a:pt x="38" y="39"/>
                    <a:pt x="42" y="38"/>
                    <a:pt x="43" y="38"/>
                  </a:cubicBezTo>
                  <a:cubicBezTo>
                    <a:pt x="42" y="37"/>
                    <a:pt x="40" y="38"/>
                    <a:pt x="39" y="38"/>
                  </a:cubicBezTo>
                  <a:cubicBezTo>
                    <a:pt x="39" y="38"/>
                    <a:pt x="40" y="38"/>
                    <a:pt x="39" y="38"/>
                  </a:cubicBezTo>
                  <a:close/>
                </a:path>
              </a:pathLst>
            </a:custGeom>
            <a:solidFill>
              <a:srgbClr val="DA5B6A"/>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4" name="Freeform 45">
              <a:extLst>
                <a:ext uri="{FF2B5EF4-FFF2-40B4-BE49-F238E27FC236}">
                  <a16:creationId xmlns:a16="http://schemas.microsoft.com/office/drawing/2014/main" id="{A4B7FD54-0B11-22D8-E1EE-2F0D04B820FE}"/>
                </a:ext>
              </a:extLst>
            </p:cNvPr>
            <p:cNvSpPr>
              <a:spLocks noEditPoints="1"/>
            </p:cNvSpPr>
            <p:nvPr/>
          </p:nvSpPr>
          <p:spPr bwMode="auto">
            <a:xfrm>
              <a:off x="9883775" y="1487488"/>
              <a:ext cx="898525" cy="1833562"/>
            </a:xfrm>
            <a:custGeom>
              <a:avLst/>
              <a:gdLst>
                <a:gd name="T0" fmla="*/ 148 w 236"/>
                <a:gd name="T1" fmla="*/ 452 h 481"/>
                <a:gd name="T2" fmla="*/ 134 w 236"/>
                <a:gd name="T3" fmla="*/ 459 h 481"/>
                <a:gd name="T4" fmla="*/ 125 w 236"/>
                <a:gd name="T5" fmla="*/ 463 h 481"/>
                <a:gd name="T6" fmla="*/ 100 w 236"/>
                <a:gd name="T7" fmla="*/ 467 h 481"/>
                <a:gd name="T8" fmla="*/ 80 w 236"/>
                <a:gd name="T9" fmla="*/ 474 h 481"/>
                <a:gd name="T10" fmla="*/ 70 w 236"/>
                <a:gd name="T11" fmla="*/ 475 h 481"/>
                <a:gd name="T12" fmla="*/ 62 w 236"/>
                <a:gd name="T13" fmla="*/ 462 h 481"/>
                <a:gd name="T14" fmla="*/ 47 w 236"/>
                <a:gd name="T15" fmla="*/ 453 h 481"/>
                <a:gd name="T16" fmla="*/ 38 w 236"/>
                <a:gd name="T17" fmla="*/ 445 h 481"/>
                <a:gd name="T18" fmla="*/ 40 w 236"/>
                <a:gd name="T19" fmla="*/ 425 h 481"/>
                <a:gd name="T20" fmla="*/ 40 w 236"/>
                <a:gd name="T21" fmla="*/ 414 h 481"/>
                <a:gd name="T22" fmla="*/ 38 w 236"/>
                <a:gd name="T23" fmla="*/ 400 h 481"/>
                <a:gd name="T24" fmla="*/ 36 w 236"/>
                <a:gd name="T25" fmla="*/ 379 h 481"/>
                <a:gd name="T26" fmla="*/ 32 w 236"/>
                <a:gd name="T27" fmla="*/ 360 h 481"/>
                <a:gd name="T28" fmla="*/ 39 w 236"/>
                <a:gd name="T29" fmla="*/ 341 h 481"/>
                <a:gd name="T30" fmla="*/ 56 w 236"/>
                <a:gd name="T31" fmla="*/ 330 h 481"/>
                <a:gd name="T32" fmla="*/ 69 w 236"/>
                <a:gd name="T33" fmla="*/ 315 h 481"/>
                <a:gd name="T34" fmla="*/ 87 w 236"/>
                <a:gd name="T35" fmla="*/ 295 h 481"/>
                <a:gd name="T36" fmla="*/ 95 w 236"/>
                <a:gd name="T37" fmla="*/ 282 h 481"/>
                <a:gd name="T38" fmla="*/ 108 w 236"/>
                <a:gd name="T39" fmla="*/ 265 h 481"/>
                <a:gd name="T40" fmla="*/ 112 w 236"/>
                <a:gd name="T41" fmla="*/ 253 h 481"/>
                <a:gd name="T42" fmla="*/ 110 w 236"/>
                <a:gd name="T43" fmla="*/ 235 h 481"/>
                <a:gd name="T44" fmla="*/ 102 w 236"/>
                <a:gd name="T45" fmla="*/ 218 h 481"/>
                <a:gd name="T46" fmla="*/ 90 w 236"/>
                <a:gd name="T47" fmla="*/ 217 h 481"/>
                <a:gd name="T48" fmla="*/ 83 w 236"/>
                <a:gd name="T49" fmla="*/ 190 h 481"/>
                <a:gd name="T50" fmla="*/ 81 w 236"/>
                <a:gd name="T51" fmla="*/ 152 h 481"/>
                <a:gd name="T52" fmla="*/ 80 w 236"/>
                <a:gd name="T53" fmla="*/ 119 h 481"/>
                <a:gd name="T54" fmla="*/ 59 w 236"/>
                <a:gd name="T55" fmla="*/ 91 h 481"/>
                <a:gd name="T56" fmla="*/ 35 w 236"/>
                <a:gd name="T57" fmla="*/ 74 h 481"/>
                <a:gd name="T58" fmla="*/ 32 w 236"/>
                <a:gd name="T59" fmla="*/ 56 h 481"/>
                <a:gd name="T60" fmla="*/ 52 w 236"/>
                <a:gd name="T61" fmla="*/ 62 h 481"/>
                <a:gd name="T62" fmla="*/ 80 w 236"/>
                <a:gd name="T63" fmla="*/ 78 h 481"/>
                <a:gd name="T64" fmla="*/ 107 w 236"/>
                <a:gd name="T65" fmla="*/ 83 h 481"/>
                <a:gd name="T66" fmla="*/ 123 w 236"/>
                <a:gd name="T67" fmla="*/ 58 h 481"/>
                <a:gd name="T68" fmla="*/ 132 w 236"/>
                <a:gd name="T69" fmla="*/ 19 h 481"/>
                <a:gd name="T70" fmla="*/ 166 w 236"/>
                <a:gd name="T71" fmla="*/ 5 h 481"/>
                <a:gd name="T72" fmla="*/ 192 w 236"/>
                <a:gd name="T73" fmla="*/ 35 h 481"/>
                <a:gd name="T74" fmla="*/ 178 w 236"/>
                <a:gd name="T75" fmla="*/ 99 h 481"/>
                <a:gd name="T76" fmla="*/ 204 w 236"/>
                <a:gd name="T77" fmla="*/ 140 h 481"/>
                <a:gd name="T78" fmla="*/ 198 w 236"/>
                <a:gd name="T79" fmla="*/ 199 h 481"/>
                <a:gd name="T80" fmla="*/ 202 w 236"/>
                <a:gd name="T81" fmla="*/ 234 h 481"/>
                <a:gd name="T82" fmla="*/ 199 w 236"/>
                <a:gd name="T83" fmla="*/ 257 h 481"/>
                <a:gd name="T84" fmla="*/ 205 w 236"/>
                <a:gd name="T85" fmla="*/ 283 h 481"/>
                <a:gd name="T86" fmla="*/ 216 w 236"/>
                <a:gd name="T87" fmla="*/ 298 h 481"/>
                <a:gd name="T88" fmla="*/ 216 w 236"/>
                <a:gd name="T89" fmla="*/ 330 h 481"/>
                <a:gd name="T90" fmla="*/ 234 w 236"/>
                <a:gd name="T91" fmla="*/ 359 h 481"/>
                <a:gd name="T92" fmla="*/ 203 w 236"/>
                <a:gd name="T93" fmla="*/ 405 h 481"/>
                <a:gd name="T94" fmla="*/ 179 w 236"/>
                <a:gd name="T95" fmla="*/ 434 h 481"/>
                <a:gd name="T96" fmla="*/ 2 w 236"/>
                <a:gd name="T97" fmla="*/ 464 h 481"/>
                <a:gd name="T98" fmla="*/ 11 w 236"/>
                <a:gd name="T99" fmla="*/ 469 h 481"/>
                <a:gd name="T100" fmla="*/ 15 w 236"/>
                <a:gd name="T101" fmla="*/ 462 h 481"/>
                <a:gd name="T102" fmla="*/ 57 w 236"/>
                <a:gd name="T103" fmla="*/ 471 h 481"/>
                <a:gd name="T104" fmla="*/ 58 w 236"/>
                <a:gd name="T105" fmla="*/ 468 h 481"/>
                <a:gd name="T106" fmla="*/ 106 w 236"/>
                <a:gd name="T107" fmla="*/ 259 h 481"/>
                <a:gd name="T108" fmla="*/ 35 w 236"/>
                <a:gd name="T109" fmla="*/ 344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6" h="481">
                  <a:moveTo>
                    <a:pt x="163" y="452"/>
                  </a:moveTo>
                  <a:cubicBezTo>
                    <a:pt x="162" y="450"/>
                    <a:pt x="162" y="451"/>
                    <a:pt x="161" y="452"/>
                  </a:cubicBezTo>
                  <a:cubicBezTo>
                    <a:pt x="161" y="452"/>
                    <a:pt x="160" y="455"/>
                    <a:pt x="160" y="453"/>
                  </a:cubicBezTo>
                  <a:cubicBezTo>
                    <a:pt x="158" y="454"/>
                    <a:pt x="159" y="454"/>
                    <a:pt x="157" y="454"/>
                  </a:cubicBezTo>
                  <a:cubicBezTo>
                    <a:pt x="156" y="454"/>
                    <a:pt x="156" y="455"/>
                    <a:pt x="156" y="455"/>
                  </a:cubicBezTo>
                  <a:cubicBezTo>
                    <a:pt x="155" y="455"/>
                    <a:pt x="154" y="454"/>
                    <a:pt x="153" y="454"/>
                  </a:cubicBezTo>
                  <a:cubicBezTo>
                    <a:pt x="152" y="453"/>
                    <a:pt x="150" y="452"/>
                    <a:pt x="148" y="452"/>
                  </a:cubicBezTo>
                  <a:cubicBezTo>
                    <a:pt x="147" y="453"/>
                    <a:pt x="146" y="454"/>
                    <a:pt x="146" y="456"/>
                  </a:cubicBezTo>
                  <a:cubicBezTo>
                    <a:pt x="145" y="455"/>
                    <a:pt x="144" y="456"/>
                    <a:pt x="143" y="455"/>
                  </a:cubicBezTo>
                  <a:cubicBezTo>
                    <a:pt x="143" y="454"/>
                    <a:pt x="141" y="457"/>
                    <a:pt x="140" y="457"/>
                  </a:cubicBezTo>
                  <a:cubicBezTo>
                    <a:pt x="140" y="457"/>
                    <a:pt x="139" y="456"/>
                    <a:pt x="138" y="456"/>
                  </a:cubicBezTo>
                  <a:cubicBezTo>
                    <a:pt x="138" y="457"/>
                    <a:pt x="138" y="458"/>
                    <a:pt x="137" y="458"/>
                  </a:cubicBezTo>
                  <a:cubicBezTo>
                    <a:pt x="137" y="458"/>
                    <a:pt x="137" y="457"/>
                    <a:pt x="136" y="456"/>
                  </a:cubicBezTo>
                  <a:cubicBezTo>
                    <a:pt x="135" y="456"/>
                    <a:pt x="134" y="458"/>
                    <a:pt x="134" y="459"/>
                  </a:cubicBezTo>
                  <a:cubicBezTo>
                    <a:pt x="134" y="458"/>
                    <a:pt x="133" y="457"/>
                    <a:pt x="132" y="457"/>
                  </a:cubicBezTo>
                  <a:cubicBezTo>
                    <a:pt x="131" y="457"/>
                    <a:pt x="131" y="458"/>
                    <a:pt x="129" y="457"/>
                  </a:cubicBezTo>
                  <a:cubicBezTo>
                    <a:pt x="128" y="457"/>
                    <a:pt x="127" y="455"/>
                    <a:pt x="126" y="455"/>
                  </a:cubicBezTo>
                  <a:cubicBezTo>
                    <a:pt x="125" y="455"/>
                    <a:pt x="129" y="460"/>
                    <a:pt x="129" y="461"/>
                  </a:cubicBezTo>
                  <a:cubicBezTo>
                    <a:pt x="128" y="461"/>
                    <a:pt x="128" y="460"/>
                    <a:pt x="127" y="459"/>
                  </a:cubicBezTo>
                  <a:cubicBezTo>
                    <a:pt x="126" y="459"/>
                    <a:pt x="125" y="458"/>
                    <a:pt x="124" y="458"/>
                  </a:cubicBezTo>
                  <a:cubicBezTo>
                    <a:pt x="123" y="459"/>
                    <a:pt x="126" y="462"/>
                    <a:pt x="125" y="463"/>
                  </a:cubicBezTo>
                  <a:cubicBezTo>
                    <a:pt x="124" y="463"/>
                    <a:pt x="123" y="462"/>
                    <a:pt x="122" y="462"/>
                  </a:cubicBezTo>
                  <a:cubicBezTo>
                    <a:pt x="121" y="462"/>
                    <a:pt x="120" y="464"/>
                    <a:pt x="119" y="465"/>
                  </a:cubicBezTo>
                  <a:cubicBezTo>
                    <a:pt x="118" y="465"/>
                    <a:pt x="117" y="464"/>
                    <a:pt x="115" y="464"/>
                  </a:cubicBezTo>
                  <a:cubicBezTo>
                    <a:pt x="113" y="464"/>
                    <a:pt x="111" y="467"/>
                    <a:pt x="108" y="465"/>
                  </a:cubicBezTo>
                  <a:cubicBezTo>
                    <a:pt x="108" y="466"/>
                    <a:pt x="108" y="466"/>
                    <a:pt x="108" y="467"/>
                  </a:cubicBezTo>
                  <a:cubicBezTo>
                    <a:pt x="106" y="467"/>
                    <a:pt x="104" y="468"/>
                    <a:pt x="104" y="466"/>
                  </a:cubicBezTo>
                  <a:cubicBezTo>
                    <a:pt x="103" y="467"/>
                    <a:pt x="101" y="469"/>
                    <a:pt x="100" y="467"/>
                  </a:cubicBezTo>
                  <a:cubicBezTo>
                    <a:pt x="99" y="468"/>
                    <a:pt x="98" y="475"/>
                    <a:pt x="97" y="472"/>
                  </a:cubicBezTo>
                  <a:cubicBezTo>
                    <a:pt x="93" y="474"/>
                    <a:pt x="96" y="471"/>
                    <a:pt x="94" y="470"/>
                  </a:cubicBezTo>
                  <a:cubicBezTo>
                    <a:pt x="93" y="470"/>
                    <a:pt x="92" y="473"/>
                    <a:pt x="90" y="472"/>
                  </a:cubicBezTo>
                  <a:cubicBezTo>
                    <a:pt x="90" y="473"/>
                    <a:pt x="88" y="472"/>
                    <a:pt x="87" y="473"/>
                  </a:cubicBezTo>
                  <a:cubicBezTo>
                    <a:pt x="86" y="474"/>
                    <a:pt x="87" y="475"/>
                    <a:pt x="85" y="475"/>
                  </a:cubicBezTo>
                  <a:cubicBezTo>
                    <a:pt x="84" y="475"/>
                    <a:pt x="83" y="474"/>
                    <a:pt x="82" y="474"/>
                  </a:cubicBezTo>
                  <a:cubicBezTo>
                    <a:pt x="81" y="474"/>
                    <a:pt x="80" y="475"/>
                    <a:pt x="80" y="474"/>
                  </a:cubicBezTo>
                  <a:cubicBezTo>
                    <a:pt x="78" y="474"/>
                    <a:pt x="79" y="473"/>
                    <a:pt x="79" y="471"/>
                  </a:cubicBezTo>
                  <a:cubicBezTo>
                    <a:pt x="78" y="472"/>
                    <a:pt x="77" y="473"/>
                    <a:pt x="76" y="474"/>
                  </a:cubicBezTo>
                  <a:cubicBezTo>
                    <a:pt x="75" y="476"/>
                    <a:pt x="74" y="476"/>
                    <a:pt x="73" y="478"/>
                  </a:cubicBezTo>
                  <a:cubicBezTo>
                    <a:pt x="72" y="480"/>
                    <a:pt x="72" y="480"/>
                    <a:pt x="70" y="480"/>
                  </a:cubicBezTo>
                  <a:cubicBezTo>
                    <a:pt x="69" y="480"/>
                    <a:pt x="67" y="481"/>
                    <a:pt x="67" y="480"/>
                  </a:cubicBezTo>
                  <a:cubicBezTo>
                    <a:pt x="65" y="479"/>
                    <a:pt x="71" y="478"/>
                    <a:pt x="71" y="477"/>
                  </a:cubicBezTo>
                  <a:cubicBezTo>
                    <a:pt x="72" y="476"/>
                    <a:pt x="71" y="476"/>
                    <a:pt x="70" y="475"/>
                  </a:cubicBezTo>
                  <a:cubicBezTo>
                    <a:pt x="70" y="474"/>
                    <a:pt x="72" y="474"/>
                    <a:pt x="73" y="473"/>
                  </a:cubicBezTo>
                  <a:cubicBezTo>
                    <a:pt x="73" y="472"/>
                    <a:pt x="70" y="472"/>
                    <a:pt x="70" y="471"/>
                  </a:cubicBezTo>
                  <a:cubicBezTo>
                    <a:pt x="69" y="471"/>
                    <a:pt x="69" y="467"/>
                    <a:pt x="67" y="470"/>
                  </a:cubicBezTo>
                  <a:cubicBezTo>
                    <a:pt x="66" y="468"/>
                    <a:pt x="66" y="466"/>
                    <a:pt x="67" y="464"/>
                  </a:cubicBezTo>
                  <a:cubicBezTo>
                    <a:pt x="67" y="463"/>
                    <a:pt x="70" y="462"/>
                    <a:pt x="69" y="460"/>
                  </a:cubicBezTo>
                  <a:cubicBezTo>
                    <a:pt x="67" y="462"/>
                    <a:pt x="65" y="463"/>
                    <a:pt x="63" y="464"/>
                  </a:cubicBezTo>
                  <a:cubicBezTo>
                    <a:pt x="61" y="465"/>
                    <a:pt x="59" y="464"/>
                    <a:pt x="62" y="462"/>
                  </a:cubicBezTo>
                  <a:cubicBezTo>
                    <a:pt x="61" y="462"/>
                    <a:pt x="59" y="464"/>
                    <a:pt x="58" y="463"/>
                  </a:cubicBezTo>
                  <a:cubicBezTo>
                    <a:pt x="57" y="461"/>
                    <a:pt x="61" y="460"/>
                    <a:pt x="60" y="458"/>
                  </a:cubicBezTo>
                  <a:cubicBezTo>
                    <a:pt x="59" y="458"/>
                    <a:pt x="58" y="458"/>
                    <a:pt x="57" y="458"/>
                  </a:cubicBezTo>
                  <a:cubicBezTo>
                    <a:pt x="56" y="458"/>
                    <a:pt x="55" y="459"/>
                    <a:pt x="53" y="459"/>
                  </a:cubicBezTo>
                  <a:cubicBezTo>
                    <a:pt x="54" y="457"/>
                    <a:pt x="53" y="457"/>
                    <a:pt x="52" y="456"/>
                  </a:cubicBezTo>
                  <a:cubicBezTo>
                    <a:pt x="51" y="455"/>
                    <a:pt x="51" y="455"/>
                    <a:pt x="49" y="456"/>
                  </a:cubicBezTo>
                  <a:cubicBezTo>
                    <a:pt x="48" y="455"/>
                    <a:pt x="48" y="453"/>
                    <a:pt x="47" y="453"/>
                  </a:cubicBezTo>
                  <a:cubicBezTo>
                    <a:pt x="46" y="452"/>
                    <a:pt x="46" y="453"/>
                    <a:pt x="46" y="452"/>
                  </a:cubicBezTo>
                  <a:cubicBezTo>
                    <a:pt x="46" y="450"/>
                    <a:pt x="44" y="447"/>
                    <a:pt x="42" y="450"/>
                  </a:cubicBezTo>
                  <a:cubicBezTo>
                    <a:pt x="41" y="452"/>
                    <a:pt x="42" y="454"/>
                    <a:pt x="39" y="453"/>
                  </a:cubicBezTo>
                  <a:cubicBezTo>
                    <a:pt x="39" y="453"/>
                    <a:pt x="39" y="452"/>
                    <a:pt x="39" y="451"/>
                  </a:cubicBezTo>
                  <a:cubicBezTo>
                    <a:pt x="39" y="450"/>
                    <a:pt x="37" y="450"/>
                    <a:pt x="37" y="448"/>
                  </a:cubicBezTo>
                  <a:cubicBezTo>
                    <a:pt x="37" y="448"/>
                    <a:pt x="36" y="448"/>
                    <a:pt x="36" y="447"/>
                  </a:cubicBezTo>
                  <a:cubicBezTo>
                    <a:pt x="36" y="446"/>
                    <a:pt x="38" y="447"/>
                    <a:pt x="38" y="445"/>
                  </a:cubicBezTo>
                  <a:cubicBezTo>
                    <a:pt x="38" y="443"/>
                    <a:pt x="36" y="443"/>
                    <a:pt x="36" y="441"/>
                  </a:cubicBezTo>
                  <a:cubicBezTo>
                    <a:pt x="36" y="440"/>
                    <a:pt x="37" y="439"/>
                    <a:pt x="37" y="437"/>
                  </a:cubicBezTo>
                  <a:cubicBezTo>
                    <a:pt x="37" y="437"/>
                    <a:pt x="36" y="436"/>
                    <a:pt x="36" y="436"/>
                  </a:cubicBezTo>
                  <a:cubicBezTo>
                    <a:pt x="35" y="435"/>
                    <a:pt x="35" y="434"/>
                    <a:pt x="35" y="433"/>
                  </a:cubicBezTo>
                  <a:cubicBezTo>
                    <a:pt x="35" y="431"/>
                    <a:pt x="38" y="432"/>
                    <a:pt x="38" y="429"/>
                  </a:cubicBezTo>
                  <a:cubicBezTo>
                    <a:pt x="38" y="428"/>
                    <a:pt x="35" y="426"/>
                    <a:pt x="37" y="426"/>
                  </a:cubicBezTo>
                  <a:cubicBezTo>
                    <a:pt x="37" y="427"/>
                    <a:pt x="40" y="426"/>
                    <a:pt x="40" y="425"/>
                  </a:cubicBezTo>
                  <a:cubicBezTo>
                    <a:pt x="39" y="425"/>
                    <a:pt x="39" y="424"/>
                    <a:pt x="39" y="423"/>
                  </a:cubicBezTo>
                  <a:cubicBezTo>
                    <a:pt x="39" y="423"/>
                    <a:pt x="40" y="423"/>
                    <a:pt x="40" y="423"/>
                  </a:cubicBezTo>
                  <a:cubicBezTo>
                    <a:pt x="40" y="422"/>
                    <a:pt x="40" y="422"/>
                    <a:pt x="40" y="421"/>
                  </a:cubicBezTo>
                  <a:cubicBezTo>
                    <a:pt x="40" y="420"/>
                    <a:pt x="40" y="420"/>
                    <a:pt x="40" y="419"/>
                  </a:cubicBezTo>
                  <a:cubicBezTo>
                    <a:pt x="40" y="419"/>
                    <a:pt x="37" y="416"/>
                    <a:pt x="40" y="416"/>
                  </a:cubicBezTo>
                  <a:cubicBezTo>
                    <a:pt x="39" y="416"/>
                    <a:pt x="38" y="416"/>
                    <a:pt x="38" y="415"/>
                  </a:cubicBezTo>
                  <a:cubicBezTo>
                    <a:pt x="38" y="413"/>
                    <a:pt x="40" y="414"/>
                    <a:pt x="40" y="414"/>
                  </a:cubicBezTo>
                  <a:cubicBezTo>
                    <a:pt x="41" y="413"/>
                    <a:pt x="40" y="413"/>
                    <a:pt x="39" y="412"/>
                  </a:cubicBezTo>
                  <a:cubicBezTo>
                    <a:pt x="39" y="411"/>
                    <a:pt x="40" y="409"/>
                    <a:pt x="41" y="411"/>
                  </a:cubicBezTo>
                  <a:cubicBezTo>
                    <a:pt x="42" y="410"/>
                    <a:pt x="41" y="409"/>
                    <a:pt x="41" y="409"/>
                  </a:cubicBezTo>
                  <a:cubicBezTo>
                    <a:pt x="40" y="408"/>
                    <a:pt x="40" y="409"/>
                    <a:pt x="39" y="409"/>
                  </a:cubicBezTo>
                  <a:cubicBezTo>
                    <a:pt x="39" y="408"/>
                    <a:pt x="39" y="408"/>
                    <a:pt x="39" y="408"/>
                  </a:cubicBezTo>
                  <a:cubicBezTo>
                    <a:pt x="40" y="406"/>
                    <a:pt x="41" y="406"/>
                    <a:pt x="40" y="404"/>
                  </a:cubicBezTo>
                  <a:cubicBezTo>
                    <a:pt x="39" y="403"/>
                    <a:pt x="39" y="401"/>
                    <a:pt x="38" y="400"/>
                  </a:cubicBezTo>
                  <a:cubicBezTo>
                    <a:pt x="38" y="398"/>
                    <a:pt x="37" y="397"/>
                    <a:pt x="36" y="395"/>
                  </a:cubicBezTo>
                  <a:cubicBezTo>
                    <a:pt x="36" y="395"/>
                    <a:pt x="33" y="393"/>
                    <a:pt x="35" y="392"/>
                  </a:cubicBezTo>
                  <a:cubicBezTo>
                    <a:pt x="35" y="392"/>
                    <a:pt x="35" y="392"/>
                    <a:pt x="34" y="392"/>
                  </a:cubicBezTo>
                  <a:cubicBezTo>
                    <a:pt x="35" y="390"/>
                    <a:pt x="35" y="389"/>
                    <a:pt x="35" y="387"/>
                  </a:cubicBezTo>
                  <a:cubicBezTo>
                    <a:pt x="36" y="385"/>
                    <a:pt x="37" y="384"/>
                    <a:pt x="36" y="382"/>
                  </a:cubicBezTo>
                  <a:cubicBezTo>
                    <a:pt x="36" y="382"/>
                    <a:pt x="35" y="383"/>
                    <a:pt x="35" y="383"/>
                  </a:cubicBezTo>
                  <a:cubicBezTo>
                    <a:pt x="35" y="382"/>
                    <a:pt x="36" y="380"/>
                    <a:pt x="36" y="379"/>
                  </a:cubicBezTo>
                  <a:cubicBezTo>
                    <a:pt x="35" y="378"/>
                    <a:pt x="34" y="378"/>
                    <a:pt x="34" y="377"/>
                  </a:cubicBezTo>
                  <a:cubicBezTo>
                    <a:pt x="31" y="379"/>
                    <a:pt x="32" y="374"/>
                    <a:pt x="32" y="372"/>
                  </a:cubicBezTo>
                  <a:cubicBezTo>
                    <a:pt x="32" y="372"/>
                    <a:pt x="33" y="368"/>
                    <a:pt x="33" y="368"/>
                  </a:cubicBezTo>
                  <a:cubicBezTo>
                    <a:pt x="32" y="367"/>
                    <a:pt x="31" y="368"/>
                    <a:pt x="30" y="368"/>
                  </a:cubicBezTo>
                  <a:cubicBezTo>
                    <a:pt x="30" y="367"/>
                    <a:pt x="30" y="365"/>
                    <a:pt x="30" y="364"/>
                  </a:cubicBezTo>
                  <a:cubicBezTo>
                    <a:pt x="31" y="364"/>
                    <a:pt x="32" y="364"/>
                    <a:pt x="32" y="363"/>
                  </a:cubicBezTo>
                  <a:cubicBezTo>
                    <a:pt x="33" y="362"/>
                    <a:pt x="30" y="361"/>
                    <a:pt x="32" y="360"/>
                  </a:cubicBezTo>
                  <a:cubicBezTo>
                    <a:pt x="34" y="361"/>
                    <a:pt x="33" y="357"/>
                    <a:pt x="34" y="356"/>
                  </a:cubicBezTo>
                  <a:cubicBezTo>
                    <a:pt x="37" y="357"/>
                    <a:pt x="37" y="356"/>
                    <a:pt x="38" y="354"/>
                  </a:cubicBezTo>
                  <a:cubicBezTo>
                    <a:pt x="38" y="353"/>
                    <a:pt x="38" y="352"/>
                    <a:pt x="38" y="351"/>
                  </a:cubicBezTo>
                  <a:cubicBezTo>
                    <a:pt x="39" y="350"/>
                    <a:pt x="38" y="349"/>
                    <a:pt x="38" y="348"/>
                  </a:cubicBezTo>
                  <a:cubicBezTo>
                    <a:pt x="39" y="349"/>
                    <a:pt x="42" y="350"/>
                    <a:pt x="43" y="349"/>
                  </a:cubicBezTo>
                  <a:cubicBezTo>
                    <a:pt x="41" y="348"/>
                    <a:pt x="41" y="346"/>
                    <a:pt x="40" y="345"/>
                  </a:cubicBezTo>
                  <a:cubicBezTo>
                    <a:pt x="40" y="344"/>
                    <a:pt x="39" y="341"/>
                    <a:pt x="39" y="341"/>
                  </a:cubicBezTo>
                  <a:cubicBezTo>
                    <a:pt x="40" y="339"/>
                    <a:pt x="41" y="341"/>
                    <a:pt x="42" y="341"/>
                  </a:cubicBezTo>
                  <a:cubicBezTo>
                    <a:pt x="44" y="341"/>
                    <a:pt x="45" y="340"/>
                    <a:pt x="46" y="339"/>
                  </a:cubicBezTo>
                  <a:cubicBezTo>
                    <a:pt x="46" y="340"/>
                    <a:pt x="46" y="343"/>
                    <a:pt x="47" y="344"/>
                  </a:cubicBezTo>
                  <a:cubicBezTo>
                    <a:pt x="49" y="346"/>
                    <a:pt x="49" y="344"/>
                    <a:pt x="49" y="342"/>
                  </a:cubicBezTo>
                  <a:cubicBezTo>
                    <a:pt x="50" y="339"/>
                    <a:pt x="56" y="340"/>
                    <a:pt x="56" y="336"/>
                  </a:cubicBezTo>
                  <a:cubicBezTo>
                    <a:pt x="55" y="334"/>
                    <a:pt x="53" y="332"/>
                    <a:pt x="53" y="330"/>
                  </a:cubicBezTo>
                  <a:cubicBezTo>
                    <a:pt x="53" y="328"/>
                    <a:pt x="55" y="329"/>
                    <a:pt x="56" y="330"/>
                  </a:cubicBezTo>
                  <a:cubicBezTo>
                    <a:pt x="57" y="331"/>
                    <a:pt x="57" y="331"/>
                    <a:pt x="57" y="330"/>
                  </a:cubicBezTo>
                  <a:cubicBezTo>
                    <a:pt x="58" y="328"/>
                    <a:pt x="58" y="327"/>
                    <a:pt x="59" y="325"/>
                  </a:cubicBezTo>
                  <a:cubicBezTo>
                    <a:pt x="59" y="323"/>
                    <a:pt x="60" y="322"/>
                    <a:pt x="61" y="320"/>
                  </a:cubicBezTo>
                  <a:cubicBezTo>
                    <a:pt x="61" y="320"/>
                    <a:pt x="62" y="320"/>
                    <a:pt x="62" y="320"/>
                  </a:cubicBezTo>
                  <a:cubicBezTo>
                    <a:pt x="63" y="321"/>
                    <a:pt x="63" y="323"/>
                    <a:pt x="65" y="322"/>
                  </a:cubicBezTo>
                  <a:cubicBezTo>
                    <a:pt x="66" y="321"/>
                    <a:pt x="66" y="319"/>
                    <a:pt x="66" y="318"/>
                  </a:cubicBezTo>
                  <a:cubicBezTo>
                    <a:pt x="67" y="318"/>
                    <a:pt x="69" y="316"/>
                    <a:pt x="69" y="315"/>
                  </a:cubicBezTo>
                  <a:cubicBezTo>
                    <a:pt x="70" y="314"/>
                    <a:pt x="70" y="313"/>
                    <a:pt x="72" y="312"/>
                  </a:cubicBezTo>
                  <a:cubicBezTo>
                    <a:pt x="72" y="312"/>
                    <a:pt x="75" y="311"/>
                    <a:pt x="76" y="311"/>
                  </a:cubicBezTo>
                  <a:cubicBezTo>
                    <a:pt x="77" y="309"/>
                    <a:pt x="75" y="306"/>
                    <a:pt x="76" y="304"/>
                  </a:cubicBezTo>
                  <a:cubicBezTo>
                    <a:pt x="78" y="305"/>
                    <a:pt x="78" y="306"/>
                    <a:pt x="80" y="305"/>
                  </a:cubicBezTo>
                  <a:cubicBezTo>
                    <a:pt x="80" y="304"/>
                    <a:pt x="80" y="303"/>
                    <a:pt x="80" y="302"/>
                  </a:cubicBezTo>
                  <a:cubicBezTo>
                    <a:pt x="81" y="300"/>
                    <a:pt x="82" y="298"/>
                    <a:pt x="84" y="297"/>
                  </a:cubicBezTo>
                  <a:cubicBezTo>
                    <a:pt x="85" y="296"/>
                    <a:pt x="86" y="295"/>
                    <a:pt x="87" y="295"/>
                  </a:cubicBezTo>
                  <a:cubicBezTo>
                    <a:pt x="87" y="294"/>
                    <a:pt x="87" y="293"/>
                    <a:pt x="87" y="292"/>
                  </a:cubicBezTo>
                  <a:cubicBezTo>
                    <a:pt x="87" y="290"/>
                    <a:pt x="89" y="289"/>
                    <a:pt x="90" y="288"/>
                  </a:cubicBezTo>
                  <a:cubicBezTo>
                    <a:pt x="90" y="287"/>
                    <a:pt x="90" y="287"/>
                    <a:pt x="90" y="287"/>
                  </a:cubicBezTo>
                  <a:cubicBezTo>
                    <a:pt x="91" y="286"/>
                    <a:pt x="91" y="287"/>
                    <a:pt x="91" y="286"/>
                  </a:cubicBezTo>
                  <a:cubicBezTo>
                    <a:pt x="92" y="286"/>
                    <a:pt x="93" y="285"/>
                    <a:pt x="93" y="284"/>
                  </a:cubicBezTo>
                  <a:cubicBezTo>
                    <a:pt x="93" y="284"/>
                    <a:pt x="93" y="284"/>
                    <a:pt x="94" y="284"/>
                  </a:cubicBezTo>
                  <a:cubicBezTo>
                    <a:pt x="94" y="283"/>
                    <a:pt x="95" y="283"/>
                    <a:pt x="95" y="282"/>
                  </a:cubicBezTo>
                  <a:cubicBezTo>
                    <a:pt x="95" y="282"/>
                    <a:pt x="95" y="282"/>
                    <a:pt x="95" y="282"/>
                  </a:cubicBezTo>
                  <a:cubicBezTo>
                    <a:pt x="96" y="280"/>
                    <a:pt x="95" y="277"/>
                    <a:pt x="96" y="276"/>
                  </a:cubicBezTo>
                  <a:cubicBezTo>
                    <a:pt x="97" y="275"/>
                    <a:pt x="98" y="275"/>
                    <a:pt x="99" y="274"/>
                  </a:cubicBezTo>
                  <a:cubicBezTo>
                    <a:pt x="99" y="273"/>
                    <a:pt x="99" y="272"/>
                    <a:pt x="100" y="271"/>
                  </a:cubicBezTo>
                  <a:cubicBezTo>
                    <a:pt x="100" y="270"/>
                    <a:pt x="101" y="268"/>
                    <a:pt x="101" y="271"/>
                  </a:cubicBezTo>
                  <a:cubicBezTo>
                    <a:pt x="102" y="270"/>
                    <a:pt x="102" y="269"/>
                    <a:pt x="102" y="268"/>
                  </a:cubicBezTo>
                  <a:cubicBezTo>
                    <a:pt x="104" y="269"/>
                    <a:pt x="107" y="265"/>
                    <a:pt x="108" y="265"/>
                  </a:cubicBezTo>
                  <a:cubicBezTo>
                    <a:pt x="110" y="265"/>
                    <a:pt x="111" y="269"/>
                    <a:pt x="113" y="269"/>
                  </a:cubicBezTo>
                  <a:cubicBezTo>
                    <a:pt x="116" y="269"/>
                    <a:pt x="113" y="265"/>
                    <a:pt x="112" y="264"/>
                  </a:cubicBezTo>
                  <a:cubicBezTo>
                    <a:pt x="112" y="263"/>
                    <a:pt x="111" y="262"/>
                    <a:pt x="112" y="262"/>
                  </a:cubicBezTo>
                  <a:cubicBezTo>
                    <a:pt x="114" y="261"/>
                    <a:pt x="115" y="263"/>
                    <a:pt x="116" y="263"/>
                  </a:cubicBezTo>
                  <a:cubicBezTo>
                    <a:pt x="116" y="262"/>
                    <a:pt x="116" y="261"/>
                    <a:pt x="116" y="261"/>
                  </a:cubicBezTo>
                  <a:cubicBezTo>
                    <a:pt x="116" y="259"/>
                    <a:pt x="115" y="258"/>
                    <a:pt x="114" y="257"/>
                  </a:cubicBezTo>
                  <a:cubicBezTo>
                    <a:pt x="113" y="255"/>
                    <a:pt x="111" y="256"/>
                    <a:pt x="112" y="253"/>
                  </a:cubicBezTo>
                  <a:cubicBezTo>
                    <a:pt x="113" y="252"/>
                    <a:pt x="113" y="252"/>
                    <a:pt x="113" y="250"/>
                  </a:cubicBezTo>
                  <a:cubicBezTo>
                    <a:pt x="113" y="249"/>
                    <a:pt x="113" y="249"/>
                    <a:pt x="113" y="248"/>
                  </a:cubicBezTo>
                  <a:cubicBezTo>
                    <a:pt x="113" y="247"/>
                    <a:pt x="114" y="246"/>
                    <a:pt x="113" y="245"/>
                  </a:cubicBezTo>
                  <a:cubicBezTo>
                    <a:pt x="113" y="244"/>
                    <a:pt x="112" y="244"/>
                    <a:pt x="113" y="243"/>
                  </a:cubicBezTo>
                  <a:cubicBezTo>
                    <a:pt x="114" y="241"/>
                    <a:pt x="116" y="241"/>
                    <a:pt x="114" y="238"/>
                  </a:cubicBezTo>
                  <a:cubicBezTo>
                    <a:pt x="114" y="237"/>
                    <a:pt x="113" y="236"/>
                    <a:pt x="112" y="235"/>
                  </a:cubicBezTo>
                  <a:cubicBezTo>
                    <a:pt x="112" y="235"/>
                    <a:pt x="110" y="235"/>
                    <a:pt x="110" y="235"/>
                  </a:cubicBezTo>
                  <a:cubicBezTo>
                    <a:pt x="110" y="235"/>
                    <a:pt x="110" y="234"/>
                    <a:pt x="110" y="233"/>
                  </a:cubicBezTo>
                  <a:cubicBezTo>
                    <a:pt x="109" y="232"/>
                    <a:pt x="108" y="232"/>
                    <a:pt x="107" y="231"/>
                  </a:cubicBezTo>
                  <a:cubicBezTo>
                    <a:pt x="106" y="231"/>
                    <a:pt x="106" y="230"/>
                    <a:pt x="104" y="230"/>
                  </a:cubicBezTo>
                  <a:cubicBezTo>
                    <a:pt x="104" y="230"/>
                    <a:pt x="103" y="231"/>
                    <a:pt x="102" y="231"/>
                  </a:cubicBezTo>
                  <a:cubicBezTo>
                    <a:pt x="102" y="229"/>
                    <a:pt x="100" y="228"/>
                    <a:pt x="99" y="225"/>
                  </a:cubicBezTo>
                  <a:cubicBezTo>
                    <a:pt x="99" y="224"/>
                    <a:pt x="99" y="223"/>
                    <a:pt x="100" y="222"/>
                  </a:cubicBezTo>
                  <a:cubicBezTo>
                    <a:pt x="100" y="220"/>
                    <a:pt x="101" y="219"/>
                    <a:pt x="102" y="218"/>
                  </a:cubicBezTo>
                  <a:cubicBezTo>
                    <a:pt x="99" y="219"/>
                    <a:pt x="99" y="222"/>
                    <a:pt x="98" y="225"/>
                  </a:cubicBezTo>
                  <a:cubicBezTo>
                    <a:pt x="97" y="224"/>
                    <a:pt x="97" y="224"/>
                    <a:pt x="96" y="224"/>
                  </a:cubicBezTo>
                  <a:cubicBezTo>
                    <a:pt x="96" y="224"/>
                    <a:pt x="96" y="225"/>
                    <a:pt x="96" y="225"/>
                  </a:cubicBezTo>
                  <a:cubicBezTo>
                    <a:pt x="96" y="225"/>
                    <a:pt x="95" y="224"/>
                    <a:pt x="94" y="224"/>
                  </a:cubicBezTo>
                  <a:cubicBezTo>
                    <a:pt x="93" y="224"/>
                    <a:pt x="93" y="224"/>
                    <a:pt x="93" y="225"/>
                  </a:cubicBezTo>
                  <a:cubicBezTo>
                    <a:pt x="92" y="225"/>
                    <a:pt x="92" y="225"/>
                    <a:pt x="92" y="225"/>
                  </a:cubicBezTo>
                  <a:cubicBezTo>
                    <a:pt x="92" y="222"/>
                    <a:pt x="90" y="220"/>
                    <a:pt x="90" y="217"/>
                  </a:cubicBezTo>
                  <a:cubicBezTo>
                    <a:pt x="89" y="215"/>
                    <a:pt x="89" y="214"/>
                    <a:pt x="89" y="213"/>
                  </a:cubicBezTo>
                  <a:cubicBezTo>
                    <a:pt x="88" y="211"/>
                    <a:pt x="87" y="210"/>
                    <a:pt x="87" y="209"/>
                  </a:cubicBezTo>
                  <a:cubicBezTo>
                    <a:pt x="86" y="208"/>
                    <a:pt x="86" y="207"/>
                    <a:pt x="85" y="206"/>
                  </a:cubicBezTo>
                  <a:cubicBezTo>
                    <a:pt x="85" y="206"/>
                    <a:pt x="84" y="206"/>
                    <a:pt x="83" y="205"/>
                  </a:cubicBezTo>
                  <a:cubicBezTo>
                    <a:pt x="82" y="204"/>
                    <a:pt x="82" y="203"/>
                    <a:pt x="82" y="201"/>
                  </a:cubicBezTo>
                  <a:cubicBezTo>
                    <a:pt x="82" y="200"/>
                    <a:pt x="83" y="194"/>
                    <a:pt x="80" y="194"/>
                  </a:cubicBezTo>
                  <a:cubicBezTo>
                    <a:pt x="80" y="192"/>
                    <a:pt x="82" y="191"/>
                    <a:pt x="83" y="190"/>
                  </a:cubicBezTo>
                  <a:cubicBezTo>
                    <a:pt x="85" y="189"/>
                    <a:pt x="86" y="188"/>
                    <a:pt x="86" y="186"/>
                  </a:cubicBezTo>
                  <a:cubicBezTo>
                    <a:pt x="86" y="182"/>
                    <a:pt x="84" y="177"/>
                    <a:pt x="88" y="175"/>
                  </a:cubicBezTo>
                  <a:cubicBezTo>
                    <a:pt x="88" y="172"/>
                    <a:pt x="86" y="169"/>
                    <a:pt x="84" y="167"/>
                  </a:cubicBezTo>
                  <a:cubicBezTo>
                    <a:pt x="82" y="165"/>
                    <a:pt x="82" y="163"/>
                    <a:pt x="81" y="161"/>
                  </a:cubicBezTo>
                  <a:cubicBezTo>
                    <a:pt x="81" y="159"/>
                    <a:pt x="80" y="158"/>
                    <a:pt x="80" y="156"/>
                  </a:cubicBezTo>
                  <a:cubicBezTo>
                    <a:pt x="80" y="156"/>
                    <a:pt x="81" y="154"/>
                    <a:pt x="81" y="154"/>
                  </a:cubicBezTo>
                  <a:cubicBezTo>
                    <a:pt x="81" y="153"/>
                    <a:pt x="80" y="153"/>
                    <a:pt x="81" y="152"/>
                  </a:cubicBezTo>
                  <a:cubicBezTo>
                    <a:pt x="82" y="150"/>
                    <a:pt x="84" y="150"/>
                    <a:pt x="84" y="148"/>
                  </a:cubicBezTo>
                  <a:cubicBezTo>
                    <a:pt x="84" y="148"/>
                    <a:pt x="83" y="145"/>
                    <a:pt x="83" y="144"/>
                  </a:cubicBezTo>
                  <a:cubicBezTo>
                    <a:pt x="82" y="142"/>
                    <a:pt x="80" y="143"/>
                    <a:pt x="79" y="142"/>
                  </a:cubicBezTo>
                  <a:cubicBezTo>
                    <a:pt x="76" y="140"/>
                    <a:pt x="80" y="137"/>
                    <a:pt x="80" y="135"/>
                  </a:cubicBezTo>
                  <a:cubicBezTo>
                    <a:pt x="81" y="133"/>
                    <a:pt x="79" y="132"/>
                    <a:pt x="79" y="130"/>
                  </a:cubicBezTo>
                  <a:cubicBezTo>
                    <a:pt x="78" y="129"/>
                    <a:pt x="78" y="126"/>
                    <a:pt x="78" y="125"/>
                  </a:cubicBezTo>
                  <a:cubicBezTo>
                    <a:pt x="78" y="122"/>
                    <a:pt x="78" y="121"/>
                    <a:pt x="80" y="119"/>
                  </a:cubicBezTo>
                  <a:cubicBezTo>
                    <a:pt x="81" y="118"/>
                    <a:pt x="82" y="117"/>
                    <a:pt x="80" y="115"/>
                  </a:cubicBezTo>
                  <a:cubicBezTo>
                    <a:pt x="79" y="114"/>
                    <a:pt x="78" y="113"/>
                    <a:pt x="77" y="112"/>
                  </a:cubicBezTo>
                  <a:cubicBezTo>
                    <a:pt x="76" y="110"/>
                    <a:pt x="76" y="109"/>
                    <a:pt x="75" y="107"/>
                  </a:cubicBezTo>
                  <a:cubicBezTo>
                    <a:pt x="74" y="108"/>
                    <a:pt x="73" y="107"/>
                    <a:pt x="72" y="108"/>
                  </a:cubicBezTo>
                  <a:cubicBezTo>
                    <a:pt x="72" y="106"/>
                    <a:pt x="72" y="104"/>
                    <a:pt x="71" y="101"/>
                  </a:cubicBezTo>
                  <a:cubicBezTo>
                    <a:pt x="71" y="100"/>
                    <a:pt x="70" y="99"/>
                    <a:pt x="68" y="98"/>
                  </a:cubicBezTo>
                  <a:cubicBezTo>
                    <a:pt x="65" y="95"/>
                    <a:pt x="63" y="93"/>
                    <a:pt x="59" y="91"/>
                  </a:cubicBezTo>
                  <a:cubicBezTo>
                    <a:pt x="58" y="91"/>
                    <a:pt x="56" y="89"/>
                    <a:pt x="55" y="89"/>
                  </a:cubicBezTo>
                  <a:cubicBezTo>
                    <a:pt x="53" y="89"/>
                    <a:pt x="51" y="90"/>
                    <a:pt x="50" y="88"/>
                  </a:cubicBezTo>
                  <a:cubicBezTo>
                    <a:pt x="49" y="87"/>
                    <a:pt x="49" y="85"/>
                    <a:pt x="47" y="84"/>
                  </a:cubicBezTo>
                  <a:cubicBezTo>
                    <a:pt x="46" y="83"/>
                    <a:pt x="44" y="83"/>
                    <a:pt x="43" y="81"/>
                  </a:cubicBezTo>
                  <a:cubicBezTo>
                    <a:pt x="42" y="80"/>
                    <a:pt x="42" y="79"/>
                    <a:pt x="40" y="78"/>
                  </a:cubicBezTo>
                  <a:cubicBezTo>
                    <a:pt x="38" y="77"/>
                    <a:pt x="39" y="76"/>
                    <a:pt x="38" y="74"/>
                  </a:cubicBezTo>
                  <a:cubicBezTo>
                    <a:pt x="37" y="74"/>
                    <a:pt x="36" y="74"/>
                    <a:pt x="35" y="74"/>
                  </a:cubicBezTo>
                  <a:cubicBezTo>
                    <a:pt x="35" y="73"/>
                    <a:pt x="34" y="72"/>
                    <a:pt x="34" y="71"/>
                  </a:cubicBezTo>
                  <a:cubicBezTo>
                    <a:pt x="33" y="70"/>
                    <a:pt x="33" y="69"/>
                    <a:pt x="31" y="68"/>
                  </a:cubicBezTo>
                  <a:cubicBezTo>
                    <a:pt x="30" y="67"/>
                    <a:pt x="27" y="67"/>
                    <a:pt x="28" y="65"/>
                  </a:cubicBezTo>
                  <a:cubicBezTo>
                    <a:pt x="28" y="63"/>
                    <a:pt x="29" y="63"/>
                    <a:pt x="28" y="62"/>
                  </a:cubicBezTo>
                  <a:cubicBezTo>
                    <a:pt x="27" y="60"/>
                    <a:pt x="24" y="59"/>
                    <a:pt x="22" y="59"/>
                  </a:cubicBezTo>
                  <a:cubicBezTo>
                    <a:pt x="23" y="56"/>
                    <a:pt x="24" y="54"/>
                    <a:pt x="27" y="57"/>
                  </a:cubicBezTo>
                  <a:cubicBezTo>
                    <a:pt x="29" y="58"/>
                    <a:pt x="32" y="60"/>
                    <a:pt x="32" y="56"/>
                  </a:cubicBezTo>
                  <a:cubicBezTo>
                    <a:pt x="32" y="53"/>
                    <a:pt x="30" y="51"/>
                    <a:pt x="31" y="48"/>
                  </a:cubicBezTo>
                  <a:cubicBezTo>
                    <a:pt x="32" y="47"/>
                    <a:pt x="34" y="46"/>
                    <a:pt x="35" y="45"/>
                  </a:cubicBezTo>
                  <a:cubicBezTo>
                    <a:pt x="37" y="45"/>
                    <a:pt x="38" y="45"/>
                    <a:pt x="39" y="45"/>
                  </a:cubicBezTo>
                  <a:cubicBezTo>
                    <a:pt x="40" y="46"/>
                    <a:pt x="41" y="45"/>
                    <a:pt x="42" y="46"/>
                  </a:cubicBezTo>
                  <a:cubicBezTo>
                    <a:pt x="43" y="47"/>
                    <a:pt x="43" y="49"/>
                    <a:pt x="44" y="50"/>
                  </a:cubicBezTo>
                  <a:cubicBezTo>
                    <a:pt x="45" y="53"/>
                    <a:pt x="47" y="56"/>
                    <a:pt x="49" y="59"/>
                  </a:cubicBezTo>
                  <a:cubicBezTo>
                    <a:pt x="50" y="60"/>
                    <a:pt x="51" y="61"/>
                    <a:pt x="52" y="62"/>
                  </a:cubicBezTo>
                  <a:cubicBezTo>
                    <a:pt x="53" y="63"/>
                    <a:pt x="53" y="65"/>
                    <a:pt x="53" y="66"/>
                  </a:cubicBezTo>
                  <a:cubicBezTo>
                    <a:pt x="55" y="70"/>
                    <a:pt x="58" y="72"/>
                    <a:pt x="57" y="76"/>
                  </a:cubicBezTo>
                  <a:cubicBezTo>
                    <a:pt x="59" y="76"/>
                    <a:pt x="60" y="75"/>
                    <a:pt x="62" y="76"/>
                  </a:cubicBezTo>
                  <a:cubicBezTo>
                    <a:pt x="64" y="77"/>
                    <a:pt x="65" y="78"/>
                    <a:pt x="67" y="78"/>
                  </a:cubicBezTo>
                  <a:cubicBezTo>
                    <a:pt x="69" y="78"/>
                    <a:pt x="69" y="78"/>
                    <a:pt x="71" y="79"/>
                  </a:cubicBezTo>
                  <a:cubicBezTo>
                    <a:pt x="72" y="81"/>
                    <a:pt x="73" y="81"/>
                    <a:pt x="75" y="80"/>
                  </a:cubicBezTo>
                  <a:cubicBezTo>
                    <a:pt x="76" y="79"/>
                    <a:pt x="78" y="78"/>
                    <a:pt x="80" y="78"/>
                  </a:cubicBezTo>
                  <a:cubicBezTo>
                    <a:pt x="82" y="77"/>
                    <a:pt x="83" y="76"/>
                    <a:pt x="84" y="74"/>
                  </a:cubicBezTo>
                  <a:cubicBezTo>
                    <a:pt x="84" y="73"/>
                    <a:pt x="85" y="71"/>
                    <a:pt x="86" y="71"/>
                  </a:cubicBezTo>
                  <a:cubicBezTo>
                    <a:pt x="88" y="72"/>
                    <a:pt x="90" y="73"/>
                    <a:pt x="92" y="74"/>
                  </a:cubicBezTo>
                  <a:cubicBezTo>
                    <a:pt x="93" y="75"/>
                    <a:pt x="94" y="76"/>
                    <a:pt x="96" y="77"/>
                  </a:cubicBezTo>
                  <a:cubicBezTo>
                    <a:pt x="98" y="78"/>
                    <a:pt x="100" y="78"/>
                    <a:pt x="101" y="79"/>
                  </a:cubicBezTo>
                  <a:cubicBezTo>
                    <a:pt x="103" y="80"/>
                    <a:pt x="103" y="81"/>
                    <a:pt x="104" y="83"/>
                  </a:cubicBezTo>
                  <a:cubicBezTo>
                    <a:pt x="105" y="84"/>
                    <a:pt x="105" y="84"/>
                    <a:pt x="107" y="83"/>
                  </a:cubicBezTo>
                  <a:cubicBezTo>
                    <a:pt x="108" y="82"/>
                    <a:pt x="109" y="81"/>
                    <a:pt x="110" y="80"/>
                  </a:cubicBezTo>
                  <a:cubicBezTo>
                    <a:pt x="111" y="79"/>
                    <a:pt x="111" y="77"/>
                    <a:pt x="110" y="76"/>
                  </a:cubicBezTo>
                  <a:cubicBezTo>
                    <a:pt x="110" y="71"/>
                    <a:pt x="114" y="68"/>
                    <a:pt x="117" y="66"/>
                  </a:cubicBezTo>
                  <a:cubicBezTo>
                    <a:pt x="118" y="68"/>
                    <a:pt x="121" y="67"/>
                    <a:pt x="121" y="66"/>
                  </a:cubicBezTo>
                  <a:cubicBezTo>
                    <a:pt x="122" y="65"/>
                    <a:pt x="122" y="64"/>
                    <a:pt x="122" y="63"/>
                  </a:cubicBezTo>
                  <a:cubicBezTo>
                    <a:pt x="122" y="62"/>
                    <a:pt x="123" y="61"/>
                    <a:pt x="123" y="60"/>
                  </a:cubicBezTo>
                  <a:cubicBezTo>
                    <a:pt x="123" y="59"/>
                    <a:pt x="123" y="59"/>
                    <a:pt x="123" y="58"/>
                  </a:cubicBezTo>
                  <a:cubicBezTo>
                    <a:pt x="123" y="57"/>
                    <a:pt x="123" y="55"/>
                    <a:pt x="123" y="54"/>
                  </a:cubicBezTo>
                  <a:cubicBezTo>
                    <a:pt x="123" y="52"/>
                    <a:pt x="122" y="50"/>
                    <a:pt x="123" y="47"/>
                  </a:cubicBezTo>
                  <a:cubicBezTo>
                    <a:pt x="123" y="45"/>
                    <a:pt x="124" y="43"/>
                    <a:pt x="125" y="41"/>
                  </a:cubicBezTo>
                  <a:cubicBezTo>
                    <a:pt x="125" y="39"/>
                    <a:pt x="124" y="37"/>
                    <a:pt x="125" y="34"/>
                  </a:cubicBezTo>
                  <a:cubicBezTo>
                    <a:pt x="125" y="32"/>
                    <a:pt x="127" y="30"/>
                    <a:pt x="127" y="28"/>
                  </a:cubicBezTo>
                  <a:cubicBezTo>
                    <a:pt x="127" y="26"/>
                    <a:pt x="126" y="23"/>
                    <a:pt x="128" y="22"/>
                  </a:cubicBezTo>
                  <a:cubicBezTo>
                    <a:pt x="129" y="21"/>
                    <a:pt x="131" y="21"/>
                    <a:pt x="132" y="19"/>
                  </a:cubicBezTo>
                  <a:cubicBezTo>
                    <a:pt x="134" y="18"/>
                    <a:pt x="134" y="15"/>
                    <a:pt x="135" y="13"/>
                  </a:cubicBezTo>
                  <a:cubicBezTo>
                    <a:pt x="137" y="10"/>
                    <a:pt x="139" y="8"/>
                    <a:pt x="144" y="8"/>
                  </a:cubicBezTo>
                  <a:cubicBezTo>
                    <a:pt x="146" y="9"/>
                    <a:pt x="148" y="10"/>
                    <a:pt x="150" y="10"/>
                  </a:cubicBezTo>
                  <a:cubicBezTo>
                    <a:pt x="152" y="10"/>
                    <a:pt x="153" y="8"/>
                    <a:pt x="154" y="6"/>
                  </a:cubicBezTo>
                  <a:cubicBezTo>
                    <a:pt x="156" y="5"/>
                    <a:pt x="157" y="3"/>
                    <a:pt x="159" y="1"/>
                  </a:cubicBezTo>
                  <a:cubicBezTo>
                    <a:pt x="160" y="0"/>
                    <a:pt x="162" y="2"/>
                    <a:pt x="164" y="0"/>
                  </a:cubicBezTo>
                  <a:cubicBezTo>
                    <a:pt x="165" y="2"/>
                    <a:pt x="165" y="4"/>
                    <a:pt x="166" y="5"/>
                  </a:cubicBezTo>
                  <a:cubicBezTo>
                    <a:pt x="167" y="6"/>
                    <a:pt x="168" y="7"/>
                    <a:pt x="169" y="8"/>
                  </a:cubicBezTo>
                  <a:cubicBezTo>
                    <a:pt x="170" y="9"/>
                    <a:pt x="170" y="10"/>
                    <a:pt x="172" y="11"/>
                  </a:cubicBezTo>
                  <a:cubicBezTo>
                    <a:pt x="172" y="12"/>
                    <a:pt x="173" y="12"/>
                    <a:pt x="173" y="12"/>
                  </a:cubicBezTo>
                  <a:cubicBezTo>
                    <a:pt x="174" y="13"/>
                    <a:pt x="173" y="14"/>
                    <a:pt x="174" y="14"/>
                  </a:cubicBezTo>
                  <a:cubicBezTo>
                    <a:pt x="175" y="17"/>
                    <a:pt x="180" y="18"/>
                    <a:pt x="182" y="20"/>
                  </a:cubicBezTo>
                  <a:cubicBezTo>
                    <a:pt x="185" y="21"/>
                    <a:pt x="188" y="23"/>
                    <a:pt x="189" y="26"/>
                  </a:cubicBezTo>
                  <a:cubicBezTo>
                    <a:pt x="190" y="29"/>
                    <a:pt x="192" y="32"/>
                    <a:pt x="192" y="35"/>
                  </a:cubicBezTo>
                  <a:cubicBezTo>
                    <a:pt x="192" y="38"/>
                    <a:pt x="189" y="41"/>
                    <a:pt x="188" y="43"/>
                  </a:cubicBezTo>
                  <a:cubicBezTo>
                    <a:pt x="186" y="47"/>
                    <a:pt x="178" y="55"/>
                    <a:pt x="185" y="58"/>
                  </a:cubicBezTo>
                  <a:cubicBezTo>
                    <a:pt x="182" y="61"/>
                    <a:pt x="179" y="63"/>
                    <a:pt x="176" y="65"/>
                  </a:cubicBezTo>
                  <a:cubicBezTo>
                    <a:pt x="172" y="68"/>
                    <a:pt x="179" y="67"/>
                    <a:pt x="181" y="68"/>
                  </a:cubicBezTo>
                  <a:cubicBezTo>
                    <a:pt x="183" y="70"/>
                    <a:pt x="181" y="74"/>
                    <a:pt x="180" y="76"/>
                  </a:cubicBezTo>
                  <a:cubicBezTo>
                    <a:pt x="178" y="80"/>
                    <a:pt x="175" y="84"/>
                    <a:pt x="176" y="88"/>
                  </a:cubicBezTo>
                  <a:cubicBezTo>
                    <a:pt x="176" y="91"/>
                    <a:pt x="177" y="95"/>
                    <a:pt x="178" y="99"/>
                  </a:cubicBezTo>
                  <a:cubicBezTo>
                    <a:pt x="179" y="103"/>
                    <a:pt x="182" y="105"/>
                    <a:pt x="186" y="106"/>
                  </a:cubicBezTo>
                  <a:cubicBezTo>
                    <a:pt x="189" y="108"/>
                    <a:pt x="192" y="109"/>
                    <a:pt x="194" y="112"/>
                  </a:cubicBezTo>
                  <a:cubicBezTo>
                    <a:pt x="195" y="115"/>
                    <a:pt x="196" y="117"/>
                    <a:pt x="197" y="119"/>
                  </a:cubicBezTo>
                  <a:cubicBezTo>
                    <a:pt x="198" y="121"/>
                    <a:pt x="199" y="123"/>
                    <a:pt x="200" y="125"/>
                  </a:cubicBezTo>
                  <a:cubicBezTo>
                    <a:pt x="201" y="126"/>
                    <a:pt x="203" y="127"/>
                    <a:pt x="204" y="129"/>
                  </a:cubicBezTo>
                  <a:cubicBezTo>
                    <a:pt x="205" y="131"/>
                    <a:pt x="205" y="132"/>
                    <a:pt x="205" y="134"/>
                  </a:cubicBezTo>
                  <a:cubicBezTo>
                    <a:pt x="205" y="136"/>
                    <a:pt x="205" y="138"/>
                    <a:pt x="204" y="140"/>
                  </a:cubicBezTo>
                  <a:cubicBezTo>
                    <a:pt x="203" y="142"/>
                    <a:pt x="202" y="143"/>
                    <a:pt x="200" y="144"/>
                  </a:cubicBezTo>
                  <a:cubicBezTo>
                    <a:pt x="198" y="147"/>
                    <a:pt x="196" y="150"/>
                    <a:pt x="194" y="153"/>
                  </a:cubicBezTo>
                  <a:cubicBezTo>
                    <a:pt x="192" y="157"/>
                    <a:pt x="189" y="162"/>
                    <a:pt x="188" y="166"/>
                  </a:cubicBezTo>
                  <a:cubicBezTo>
                    <a:pt x="187" y="171"/>
                    <a:pt x="188" y="174"/>
                    <a:pt x="191" y="178"/>
                  </a:cubicBezTo>
                  <a:cubicBezTo>
                    <a:pt x="192" y="179"/>
                    <a:pt x="192" y="181"/>
                    <a:pt x="193" y="183"/>
                  </a:cubicBezTo>
                  <a:cubicBezTo>
                    <a:pt x="194" y="185"/>
                    <a:pt x="195" y="187"/>
                    <a:pt x="196" y="188"/>
                  </a:cubicBezTo>
                  <a:cubicBezTo>
                    <a:pt x="197" y="192"/>
                    <a:pt x="196" y="195"/>
                    <a:pt x="198" y="199"/>
                  </a:cubicBezTo>
                  <a:cubicBezTo>
                    <a:pt x="199" y="202"/>
                    <a:pt x="203" y="205"/>
                    <a:pt x="204" y="208"/>
                  </a:cubicBezTo>
                  <a:cubicBezTo>
                    <a:pt x="204" y="211"/>
                    <a:pt x="204" y="213"/>
                    <a:pt x="205" y="215"/>
                  </a:cubicBezTo>
                  <a:cubicBezTo>
                    <a:pt x="206" y="217"/>
                    <a:pt x="207" y="219"/>
                    <a:pt x="207" y="222"/>
                  </a:cubicBezTo>
                  <a:cubicBezTo>
                    <a:pt x="207" y="224"/>
                    <a:pt x="208" y="226"/>
                    <a:pt x="208" y="227"/>
                  </a:cubicBezTo>
                  <a:cubicBezTo>
                    <a:pt x="208" y="230"/>
                    <a:pt x="208" y="230"/>
                    <a:pt x="206" y="230"/>
                  </a:cubicBezTo>
                  <a:cubicBezTo>
                    <a:pt x="204" y="229"/>
                    <a:pt x="203" y="229"/>
                    <a:pt x="201" y="230"/>
                  </a:cubicBezTo>
                  <a:cubicBezTo>
                    <a:pt x="199" y="231"/>
                    <a:pt x="202" y="232"/>
                    <a:pt x="202" y="234"/>
                  </a:cubicBezTo>
                  <a:cubicBezTo>
                    <a:pt x="202" y="235"/>
                    <a:pt x="202" y="235"/>
                    <a:pt x="201" y="236"/>
                  </a:cubicBezTo>
                  <a:cubicBezTo>
                    <a:pt x="201" y="237"/>
                    <a:pt x="200" y="238"/>
                    <a:pt x="200" y="239"/>
                  </a:cubicBezTo>
                  <a:cubicBezTo>
                    <a:pt x="200" y="242"/>
                    <a:pt x="200" y="245"/>
                    <a:pt x="199" y="247"/>
                  </a:cubicBezTo>
                  <a:cubicBezTo>
                    <a:pt x="198" y="248"/>
                    <a:pt x="197" y="250"/>
                    <a:pt x="199" y="251"/>
                  </a:cubicBezTo>
                  <a:cubicBezTo>
                    <a:pt x="202" y="252"/>
                    <a:pt x="203" y="251"/>
                    <a:pt x="202" y="255"/>
                  </a:cubicBezTo>
                  <a:cubicBezTo>
                    <a:pt x="202" y="255"/>
                    <a:pt x="202" y="256"/>
                    <a:pt x="202" y="256"/>
                  </a:cubicBezTo>
                  <a:cubicBezTo>
                    <a:pt x="201" y="257"/>
                    <a:pt x="200" y="257"/>
                    <a:pt x="199" y="257"/>
                  </a:cubicBezTo>
                  <a:cubicBezTo>
                    <a:pt x="197" y="259"/>
                    <a:pt x="197" y="261"/>
                    <a:pt x="198" y="263"/>
                  </a:cubicBezTo>
                  <a:cubicBezTo>
                    <a:pt x="198" y="264"/>
                    <a:pt x="199" y="267"/>
                    <a:pt x="200" y="269"/>
                  </a:cubicBezTo>
                  <a:cubicBezTo>
                    <a:pt x="202" y="271"/>
                    <a:pt x="204" y="270"/>
                    <a:pt x="206" y="271"/>
                  </a:cubicBezTo>
                  <a:cubicBezTo>
                    <a:pt x="208" y="272"/>
                    <a:pt x="207" y="273"/>
                    <a:pt x="208" y="275"/>
                  </a:cubicBezTo>
                  <a:cubicBezTo>
                    <a:pt x="209" y="275"/>
                    <a:pt x="209" y="276"/>
                    <a:pt x="209" y="277"/>
                  </a:cubicBezTo>
                  <a:cubicBezTo>
                    <a:pt x="209" y="278"/>
                    <a:pt x="208" y="279"/>
                    <a:pt x="207" y="279"/>
                  </a:cubicBezTo>
                  <a:cubicBezTo>
                    <a:pt x="205" y="281"/>
                    <a:pt x="204" y="281"/>
                    <a:pt x="205" y="283"/>
                  </a:cubicBezTo>
                  <a:cubicBezTo>
                    <a:pt x="206" y="285"/>
                    <a:pt x="206" y="285"/>
                    <a:pt x="207" y="286"/>
                  </a:cubicBezTo>
                  <a:cubicBezTo>
                    <a:pt x="207" y="287"/>
                    <a:pt x="206" y="289"/>
                    <a:pt x="207" y="290"/>
                  </a:cubicBezTo>
                  <a:cubicBezTo>
                    <a:pt x="207" y="291"/>
                    <a:pt x="210" y="291"/>
                    <a:pt x="211" y="292"/>
                  </a:cubicBezTo>
                  <a:cubicBezTo>
                    <a:pt x="212" y="293"/>
                    <a:pt x="213" y="294"/>
                    <a:pt x="213" y="294"/>
                  </a:cubicBezTo>
                  <a:cubicBezTo>
                    <a:pt x="213" y="295"/>
                    <a:pt x="213" y="295"/>
                    <a:pt x="214" y="296"/>
                  </a:cubicBezTo>
                  <a:cubicBezTo>
                    <a:pt x="214" y="296"/>
                    <a:pt x="215" y="296"/>
                    <a:pt x="215" y="296"/>
                  </a:cubicBezTo>
                  <a:cubicBezTo>
                    <a:pt x="216" y="297"/>
                    <a:pt x="216" y="296"/>
                    <a:pt x="216" y="298"/>
                  </a:cubicBezTo>
                  <a:cubicBezTo>
                    <a:pt x="216" y="299"/>
                    <a:pt x="216" y="300"/>
                    <a:pt x="216" y="301"/>
                  </a:cubicBezTo>
                  <a:cubicBezTo>
                    <a:pt x="217" y="304"/>
                    <a:pt x="217" y="306"/>
                    <a:pt x="215" y="308"/>
                  </a:cubicBezTo>
                  <a:cubicBezTo>
                    <a:pt x="213" y="309"/>
                    <a:pt x="212" y="310"/>
                    <a:pt x="211" y="312"/>
                  </a:cubicBezTo>
                  <a:cubicBezTo>
                    <a:pt x="211" y="313"/>
                    <a:pt x="210" y="314"/>
                    <a:pt x="210" y="315"/>
                  </a:cubicBezTo>
                  <a:cubicBezTo>
                    <a:pt x="209" y="316"/>
                    <a:pt x="208" y="316"/>
                    <a:pt x="207" y="316"/>
                  </a:cubicBezTo>
                  <a:cubicBezTo>
                    <a:pt x="203" y="319"/>
                    <a:pt x="209" y="323"/>
                    <a:pt x="211" y="325"/>
                  </a:cubicBezTo>
                  <a:cubicBezTo>
                    <a:pt x="213" y="327"/>
                    <a:pt x="214" y="329"/>
                    <a:pt x="216" y="330"/>
                  </a:cubicBezTo>
                  <a:cubicBezTo>
                    <a:pt x="218" y="332"/>
                    <a:pt x="220" y="332"/>
                    <a:pt x="222" y="334"/>
                  </a:cubicBezTo>
                  <a:cubicBezTo>
                    <a:pt x="223" y="336"/>
                    <a:pt x="223" y="337"/>
                    <a:pt x="225" y="338"/>
                  </a:cubicBezTo>
                  <a:cubicBezTo>
                    <a:pt x="227" y="340"/>
                    <a:pt x="229" y="340"/>
                    <a:pt x="230" y="342"/>
                  </a:cubicBezTo>
                  <a:cubicBezTo>
                    <a:pt x="230" y="343"/>
                    <a:pt x="230" y="345"/>
                    <a:pt x="230" y="346"/>
                  </a:cubicBezTo>
                  <a:cubicBezTo>
                    <a:pt x="231" y="347"/>
                    <a:pt x="232" y="348"/>
                    <a:pt x="232" y="349"/>
                  </a:cubicBezTo>
                  <a:cubicBezTo>
                    <a:pt x="233" y="350"/>
                    <a:pt x="236" y="353"/>
                    <a:pt x="236" y="355"/>
                  </a:cubicBezTo>
                  <a:cubicBezTo>
                    <a:pt x="236" y="356"/>
                    <a:pt x="234" y="358"/>
                    <a:pt x="234" y="359"/>
                  </a:cubicBezTo>
                  <a:cubicBezTo>
                    <a:pt x="233" y="360"/>
                    <a:pt x="233" y="361"/>
                    <a:pt x="233" y="362"/>
                  </a:cubicBezTo>
                  <a:cubicBezTo>
                    <a:pt x="232" y="365"/>
                    <a:pt x="231" y="367"/>
                    <a:pt x="230" y="370"/>
                  </a:cubicBezTo>
                  <a:cubicBezTo>
                    <a:pt x="230" y="372"/>
                    <a:pt x="228" y="373"/>
                    <a:pt x="226" y="375"/>
                  </a:cubicBezTo>
                  <a:cubicBezTo>
                    <a:pt x="224" y="377"/>
                    <a:pt x="224" y="379"/>
                    <a:pt x="222" y="381"/>
                  </a:cubicBezTo>
                  <a:cubicBezTo>
                    <a:pt x="221" y="383"/>
                    <a:pt x="219" y="383"/>
                    <a:pt x="218" y="385"/>
                  </a:cubicBezTo>
                  <a:cubicBezTo>
                    <a:pt x="216" y="388"/>
                    <a:pt x="215" y="390"/>
                    <a:pt x="213" y="392"/>
                  </a:cubicBezTo>
                  <a:cubicBezTo>
                    <a:pt x="210" y="397"/>
                    <a:pt x="207" y="401"/>
                    <a:pt x="203" y="405"/>
                  </a:cubicBezTo>
                  <a:cubicBezTo>
                    <a:pt x="202" y="407"/>
                    <a:pt x="201" y="410"/>
                    <a:pt x="199" y="412"/>
                  </a:cubicBezTo>
                  <a:cubicBezTo>
                    <a:pt x="198" y="413"/>
                    <a:pt x="198" y="413"/>
                    <a:pt x="197" y="414"/>
                  </a:cubicBezTo>
                  <a:cubicBezTo>
                    <a:pt x="195" y="415"/>
                    <a:pt x="196" y="416"/>
                    <a:pt x="195" y="417"/>
                  </a:cubicBezTo>
                  <a:cubicBezTo>
                    <a:pt x="194" y="418"/>
                    <a:pt x="193" y="419"/>
                    <a:pt x="193" y="420"/>
                  </a:cubicBezTo>
                  <a:cubicBezTo>
                    <a:pt x="192" y="421"/>
                    <a:pt x="191" y="422"/>
                    <a:pt x="190" y="423"/>
                  </a:cubicBezTo>
                  <a:cubicBezTo>
                    <a:pt x="189" y="425"/>
                    <a:pt x="186" y="427"/>
                    <a:pt x="184" y="429"/>
                  </a:cubicBezTo>
                  <a:cubicBezTo>
                    <a:pt x="182" y="430"/>
                    <a:pt x="181" y="432"/>
                    <a:pt x="179" y="434"/>
                  </a:cubicBezTo>
                  <a:cubicBezTo>
                    <a:pt x="178" y="436"/>
                    <a:pt x="176" y="436"/>
                    <a:pt x="174" y="438"/>
                  </a:cubicBezTo>
                  <a:cubicBezTo>
                    <a:pt x="173" y="440"/>
                    <a:pt x="171" y="442"/>
                    <a:pt x="169" y="444"/>
                  </a:cubicBezTo>
                  <a:cubicBezTo>
                    <a:pt x="167" y="447"/>
                    <a:pt x="165" y="449"/>
                    <a:pt x="163" y="452"/>
                  </a:cubicBezTo>
                  <a:cubicBezTo>
                    <a:pt x="163" y="451"/>
                    <a:pt x="164" y="450"/>
                    <a:pt x="163" y="452"/>
                  </a:cubicBezTo>
                  <a:close/>
                  <a:moveTo>
                    <a:pt x="7" y="464"/>
                  </a:moveTo>
                  <a:cubicBezTo>
                    <a:pt x="5" y="465"/>
                    <a:pt x="5" y="464"/>
                    <a:pt x="5" y="463"/>
                  </a:cubicBezTo>
                  <a:cubicBezTo>
                    <a:pt x="4" y="463"/>
                    <a:pt x="3" y="464"/>
                    <a:pt x="2" y="464"/>
                  </a:cubicBezTo>
                  <a:cubicBezTo>
                    <a:pt x="2" y="465"/>
                    <a:pt x="0" y="464"/>
                    <a:pt x="0" y="466"/>
                  </a:cubicBezTo>
                  <a:cubicBezTo>
                    <a:pt x="0" y="467"/>
                    <a:pt x="1" y="467"/>
                    <a:pt x="2" y="467"/>
                  </a:cubicBezTo>
                  <a:cubicBezTo>
                    <a:pt x="5" y="468"/>
                    <a:pt x="4" y="468"/>
                    <a:pt x="5" y="470"/>
                  </a:cubicBezTo>
                  <a:cubicBezTo>
                    <a:pt x="5" y="470"/>
                    <a:pt x="6" y="470"/>
                    <a:pt x="7" y="470"/>
                  </a:cubicBezTo>
                  <a:cubicBezTo>
                    <a:pt x="7" y="470"/>
                    <a:pt x="8" y="470"/>
                    <a:pt x="8" y="470"/>
                  </a:cubicBezTo>
                  <a:cubicBezTo>
                    <a:pt x="9" y="470"/>
                    <a:pt x="9" y="471"/>
                    <a:pt x="10" y="470"/>
                  </a:cubicBezTo>
                  <a:cubicBezTo>
                    <a:pt x="10" y="469"/>
                    <a:pt x="11" y="470"/>
                    <a:pt x="11" y="469"/>
                  </a:cubicBezTo>
                  <a:cubicBezTo>
                    <a:pt x="11" y="469"/>
                    <a:pt x="11" y="468"/>
                    <a:pt x="10" y="467"/>
                  </a:cubicBezTo>
                  <a:cubicBezTo>
                    <a:pt x="10" y="466"/>
                    <a:pt x="9" y="466"/>
                    <a:pt x="8" y="464"/>
                  </a:cubicBezTo>
                  <a:cubicBezTo>
                    <a:pt x="8" y="463"/>
                    <a:pt x="7" y="464"/>
                    <a:pt x="7" y="464"/>
                  </a:cubicBezTo>
                  <a:close/>
                  <a:moveTo>
                    <a:pt x="9" y="463"/>
                  </a:moveTo>
                  <a:cubicBezTo>
                    <a:pt x="9" y="464"/>
                    <a:pt x="10" y="464"/>
                    <a:pt x="11" y="465"/>
                  </a:cubicBezTo>
                  <a:cubicBezTo>
                    <a:pt x="12" y="465"/>
                    <a:pt x="12" y="468"/>
                    <a:pt x="14" y="466"/>
                  </a:cubicBezTo>
                  <a:cubicBezTo>
                    <a:pt x="15" y="466"/>
                    <a:pt x="15" y="463"/>
                    <a:pt x="15" y="462"/>
                  </a:cubicBezTo>
                  <a:cubicBezTo>
                    <a:pt x="14" y="461"/>
                    <a:pt x="12" y="460"/>
                    <a:pt x="12" y="460"/>
                  </a:cubicBezTo>
                  <a:cubicBezTo>
                    <a:pt x="11" y="459"/>
                    <a:pt x="10" y="460"/>
                    <a:pt x="9" y="459"/>
                  </a:cubicBezTo>
                  <a:cubicBezTo>
                    <a:pt x="8" y="459"/>
                    <a:pt x="9" y="459"/>
                    <a:pt x="9" y="458"/>
                  </a:cubicBezTo>
                  <a:cubicBezTo>
                    <a:pt x="8" y="457"/>
                    <a:pt x="6" y="458"/>
                    <a:pt x="6" y="459"/>
                  </a:cubicBezTo>
                  <a:cubicBezTo>
                    <a:pt x="6" y="460"/>
                    <a:pt x="7" y="460"/>
                    <a:pt x="8" y="461"/>
                  </a:cubicBezTo>
                  <a:cubicBezTo>
                    <a:pt x="9" y="461"/>
                    <a:pt x="9" y="462"/>
                    <a:pt x="9" y="463"/>
                  </a:cubicBezTo>
                  <a:close/>
                  <a:moveTo>
                    <a:pt x="57" y="471"/>
                  </a:moveTo>
                  <a:cubicBezTo>
                    <a:pt x="56" y="471"/>
                    <a:pt x="56" y="472"/>
                    <a:pt x="57" y="473"/>
                  </a:cubicBezTo>
                  <a:cubicBezTo>
                    <a:pt x="58" y="473"/>
                    <a:pt x="59" y="473"/>
                    <a:pt x="59" y="473"/>
                  </a:cubicBezTo>
                  <a:cubicBezTo>
                    <a:pt x="60" y="472"/>
                    <a:pt x="61" y="472"/>
                    <a:pt x="62" y="472"/>
                  </a:cubicBezTo>
                  <a:cubicBezTo>
                    <a:pt x="62" y="472"/>
                    <a:pt x="63" y="473"/>
                    <a:pt x="63" y="473"/>
                  </a:cubicBezTo>
                  <a:cubicBezTo>
                    <a:pt x="64" y="473"/>
                    <a:pt x="65" y="468"/>
                    <a:pt x="64" y="468"/>
                  </a:cubicBezTo>
                  <a:cubicBezTo>
                    <a:pt x="64" y="466"/>
                    <a:pt x="60" y="467"/>
                    <a:pt x="58" y="467"/>
                  </a:cubicBezTo>
                  <a:cubicBezTo>
                    <a:pt x="58" y="467"/>
                    <a:pt x="58" y="467"/>
                    <a:pt x="58" y="468"/>
                  </a:cubicBezTo>
                  <a:cubicBezTo>
                    <a:pt x="59" y="469"/>
                    <a:pt x="58" y="470"/>
                    <a:pt x="57" y="471"/>
                  </a:cubicBezTo>
                  <a:close/>
                  <a:moveTo>
                    <a:pt x="100" y="263"/>
                  </a:moveTo>
                  <a:cubicBezTo>
                    <a:pt x="101" y="263"/>
                    <a:pt x="101" y="262"/>
                    <a:pt x="102" y="262"/>
                  </a:cubicBezTo>
                  <a:cubicBezTo>
                    <a:pt x="102" y="262"/>
                    <a:pt x="102" y="263"/>
                    <a:pt x="102" y="264"/>
                  </a:cubicBezTo>
                  <a:cubicBezTo>
                    <a:pt x="103" y="264"/>
                    <a:pt x="104" y="263"/>
                    <a:pt x="104" y="263"/>
                  </a:cubicBezTo>
                  <a:cubicBezTo>
                    <a:pt x="105" y="261"/>
                    <a:pt x="104" y="261"/>
                    <a:pt x="104" y="260"/>
                  </a:cubicBezTo>
                  <a:cubicBezTo>
                    <a:pt x="104" y="259"/>
                    <a:pt x="104" y="259"/>
                    <a:pt x="106" y="259"/>
                  </a:cubicBezTo>
                  <a:cubicBezTo>
                    <a:pt x="106" y="260"/>
                    <a:pt x="108" y="260"/>
                    <a:pt x="108" y="259"/>
                  </a:cubicBezTo>
                  <a:cubicBezTo>
                    <a:pt x="107" y="259"/>
                    <a:pt x="106" y="259"/>
                    <a:pt x="105" y="258"/>
                  </a:cubicBezTo>
                  <a:cubicBezTo>
                    <a:pt x="105" y="258"/>
                    <a:pt x="105" y="257"/>
                    <a:pt x="104" y="258"/>
                  </a:cubicBezTo>
                  <a:cubicBezTo>
                    <a:pt x="101" y="258"/>
                    <a:pt x="99" y="258"/>
                    <a:pt x="100" y="261"/>
                  </a:cubicBezTo>
                  <a:cubicBezTo>
                    <a:pt x="100" y="262"/>
                    <a:pt x="100" y="263"/>
                    <a:pt x="100" y="263"/>
                  </a:cubicBezTo>
                  <a:close/>
                  <a:moveTo>
                    <a:pt x="32" y="339"/>
                  </a:moveTo>
                  <a:cubicBezTo>
                    <a:pt x="30" y="341"/>
                    <a:pt x="34" y="342"/>
                    <a:pt x="35" y="344"/>
                  </a:cubicBezTo>
                  <a:cubicBezTo>
                    <a:pt x="36" y="344"/>
                    <a:pt x="38" y="340"/>
                    <a:pt x="37" y="339"/>
                  </a:cubicBezTo>
                  <a:cubicBezTo>
                    <a:pt x="36" y="338"/>
                    <a:pt x="34" y="342"/>
                    <a:pt x="34" y="339"/>
                  </a:cubicBezTo>
                  <a:cubicBezTo>
                    <a:pt x="33" y="338"/>
                    <a:pt x="32" y="338"/>
                    <a:pt x="32" y="339"/>
                  </a:cubicBezTo>
                  <a:close/>
                </a:path>
              </a:pathLst>
            </a:custGeom>
            <a:solidFill>
              <a:srgbClr val="A32195"/>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5" name="Freeform 46">
              <a:extLst>
                <a:ext uri="{FF2B5EF4-FFF2-40B4-BE49-F238E27FC236}">
                  <a16:creationId xmlns:a16="http://schemas.microsoft.com/office/drawing/2014/main" id="{87C52178-8F5D-FFD9-C710-85A9A3E68BF8}"/>
                </a:ext>
              </a:extLst>
            </p:cNvPr>
            <p:cNvSpPr>
              <a:spLocks noEditPoints="1"/>
            </p:cNvSpPr>
            <p:nvPr/>
          </p:nvSpPr>
          <p:spPr bwMode="auto">
            <a:xfrm>
              <a:off x="8075613" y="4471988"/>
              <a:ext cx="1069975" cy="1050925"/>
            </a:xfrm>
            <a:custGeom>
              <a:avLst/>
              <a:gdLst>
                <a:gd name="T0" fmla="*/ 246 w 281"/>
                <a:gd name="T1" fmla="*/ 80 h 276"/>
                <a:gd name="T2" fmla="*/ 241 w 281"/>
                <a:gd name="T3" fmla="*/ 106 h 276"/>
                <a:gd name="T4" fmla="*/ 229 w 281"/>
                <a:gd name="T5" fmla="*/ 110 h 276"/>
                <a:gd name="T6" fmla="*/ 225 w 281"/>
                <a:gd name="T7" fmla="*/ 119 h 276"/>
                <a:gd name="T8" fmla="*/ 213 w 281"/>
                <a:gd name="T9" fmla="*/ 136 h 276"/>
                <a:gd name="T10" fmla="*/ 216 w 281"/>
                <a:gd name="T11" fmla="*/ 142 h 276"/>
                <a:gd name="T12" fmla="*/ 227 w 281"/>
                <a:gd name="T13" fmla="*/ 149 h 276"/>
                <a:gd name="T14" fmla="*/ 233 w 281"/>
                <a:gd name="T15" fmla="*/ 169 h 276"/>
                <a:gd name="T16" fmla="*/ 224 w 281"/>
                <a:gd name="T17" fmla="*/ 178 h 276"/>
                <a:gd name="T18" fmla="*/ 230 w 281"/>
                <a:gd name="T19" fmla="*/ 187 h 276"/>
                <a:gd name="T20" fmla="*/ 230 w 281"/>
                <a:gd name="T21" fmla="*/ 199 h 276"/>
                <a:gd name="T22" fmla="*/ 244 w 281"/>
                <a:gd name="T23" fmla="*/ 205 h 276"/>
                <a:gd name="T24" fmla="*/ 230 w 281"/>
                <a:gd name="T25" fmla="*/ 218 h 276"/>
                <a:gd name="T26" fmla="*/ 221 w 281"/>
                <a:gd name="T27" fmla="*/ 228 h 276"/>
                <a:gd name="T28" fmla="*/ 207 w 281"/>
                <a:gd name="T29" fmla="*/ 231 h 276"/>
                <a:gd name="T30" fmla="*/ 193 w 281"/>
                <a:gd name="T31" fmla="*/ 222 h 276"/>
                <a:gd name="T32" fmla="*/ 183 w 281"/>
                <a:gd name="T33" fmla="*/ 221 h 276"/>
                <a:gd name="T34" fmla="*/ 161 w 281"/>
                <a:gd name="T35" fmla="*/ 225 h 276"/>
                <a:gd name="T36" fmla="*/ 154 w 281"/>
                <a:gd name="T37" fmla="*/ 241 h 276"/>
                <a:gd name="T38" fmla="*/ 145 w 281"/>
                <a:gd name="T39" fmla="*/ 250 h 276"/>
                <a:gd name="T40" fmla="*/ 123 w 281"/>
                <a:gd name="T41" fmla="*/ 248 h 276"/>
                <a:gd name="T42" fmla="*/ 102 w 281"/>
                <a:gd name="T43" fmla="*/ 241 h 276"/>
                <a:gd name="T44" fmla="*/ 80 w 281"/>
                <a:gd name="T45" fmla="*/ 235 h 276"/>
                <a:gd name="T46" fmla="*/ 62 w 281"/>
                <a:gd name="T47" fmla="*/ 226 h 276"/>
                <a:gd name="T48" fmla="*/ 62 w 281"/>
                <a:gd name="T49" fmla="*/ 221 h 276"/>
                <a:gd name="T50" fmla="*/ 70 w 281"/>
                <a:gd name="T51" fmla="*/ 187 h 276"/>
                <a:gd name="T52" fmla="*/ 81 w 281"/>
                <a:gd name="T53" fmla="*/ 177 h 276"/>
                <a:gd name="T54" fmla="*/ 71 w 281"/>
                <a:gd name="T55" fmla="*/ 159 h 276"/>
                <a:gd name="T56" fmla="*/ 73 w 281"/>
                <a:gd name="T57" fmla="*/ 153 h 276"/>
                <a:gd name="T58" fmla="*/ 70 w 281"/>
                <a:gd name="T59" fmla="*/ 142 h 276"/>
                <a:gd name="T60" fmla="*/ 59 w 281"/>
                <a:gd name="T61" fmla="*/ 136 h 276"/>
                <a:gd name="T62" fmla="*/ 51 w 281"/>
                <a:gd name="T63" fmla="*/ 117 h 276"/>
                <a:gd name="T64" fmla="*/ 46 w 281"/>
                <a:gd name="T65" fmla="*/ 114 h 276"/>
                <a:gd name="T66" fmla="*/ 42 w 281"/>
                <a:gd name="T67" fmla="*/ 108 h 276"/>
                <a:gd name="T68" fmla="*/ 26 w 281"/>
                <a:gd name="T69" fmla="*/ 101 h 276"/>
                <a:gd name="T70" fmla="*/ 13 w 281"/>
                <a:gd name="T71" fmla="*/ 98 h 276"/>
                <a:gd name="T72" fmla="*/ 9 w 281"/>
                <a:gd name="T73" fmla="*/ 87 h 276"/>
                <a:gd name="T74" fmla="*/ 8 w 281"/>
                <a:gd name="T75" fmla="*/ 85 h 276"/>
                <a:gd name="T76" fmla="*/ 1 w 281"/>
                <a:gd name="T77" fmla="*/ 77 h 276"/>
                <a:gd name="T78" fmla="*/ 15 w 281"/>
                <a:gd name="T79" fmla="*/ 73 h 276"/>
                <a:gd name="T80" fmla="*/ 31 w 281"/>
                <a:gd name="T81" fmla="*/ 67 h 276"/>
                <a:gd name="T82" fmla="*/ 48 w 281"/>
                <a:gd name="T83" fmla="*/ 74 h 276"/>
                <a:gd name="T84" fmla="*/ 59 w 281"/>
                <a:gd name="T85" fmla="*/ 75 h 276"/>
                <a:gd name="T86" fmla="*/ 63 w 281"/>
                <a:gd name="T87" fmla="*/ 64 h 276"/>
                <a:gd name="T88" fmla="*/ 58 w 281"/>
                <a:gd name="T89" fmla="*/ 50 h 276"/>
                <a:gd name="T90" fmla="*/ 65 w 281"/>
                <a:gd name="T91" fmla="*/ 43 h 276"/>
                <a:gd name="T92" fmla="*/ 73 w 281"/>
                <a:gd name="T93" fmla="*/ 52 h 276"/>
                <a:gd name="T94" fmla="*/ 100 w 281"/>
                <a:gd name="T95" fmla="*/ 51 h 276"/>
                <a:gd name="T96" fmla="*/ 96 w 281"/>
                <a:gd name="T97" fmla="*/ 46 h 276"/>
                <a:gd name="T98" fmla="*/ 127 w 281"/>
                <a:gd name="T99" fmla="*/ 27 h 276"/>
                <a:gd name="T100" fmla="*/ 124 w 281"/>
                <a:gd name="T101" fmla="*/ 14 h 276"/>
                <a:gd name="T102" fmla="*/ 144 w 281"/>
                <a:gd name="T103" fmla="*/ 5 h 276"/>
                <a:gd name="T104" fmla="*/ 163 w 281"/>
                <a:gd name="T105" fmla="*/ 18 h 276"/>
                <a:gd name="T106" fmla="*/ 176 w 281"/>
                <a:gd name="T107" fmla="*/ 32 h 276"/>
                <a:gd name="T108" fmla="*/ 189 w 281"/>
                <a:gd name="T109" fmla="*/ 36 h 276"/>
                <a:gd name="T110" fmla="*/ 197 w 281"/>
                <a:gd name="T111" fmla="*/ 44 h 276"/>
                <a:gd name="T112" fmla="*/ 216 w 281"/>
                <a:gd name="T113" fmla="*/ 50 h 276"/>
                <a:gd name="T114" fmla="*/ 242 w 281"/>
                <a:gd name="T115" fmla="*/ 62 h 276"/>
                <a:gd name="T116" fmla="*/ 281 w 281"/>
                <a:gd name="T117" fmla="*/ 252 h 276"/>
                <a:gd name="T118" fmla="*/ 276 w 281"/>
                <a:gd name="T119" fmla="*/ 241 h 276"/>
                <a:gd name="T120" fmla="*/ 262 w 281"/>
                <a:gd name="T121" fmla="*/ 250 h 276"/>
                <a:gd name="T122" fmla="*/ 263 w 281"/>
                <a:gd name="T123" fmla="*/ 265 h 276"/>
                <a:gd name="T124" fmla="*/ 274 w 281"/>
                <a:gd name="T125" fmla="*/ 27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 h="276">
                  <a:moveTo>
                    <a:pt x="254" y="65"/>
                  </a:moveTo>
                  <a:cubicBezTo>
                    <a:pt x="254" y="66"/>
                    <a:pt x="253" y="67"/>
                    <a:pt x="253" y="68"/>
                  </a:cubicBezTo>
                  <a:cubicBezTo>
                    <a:pt x="252" y="70"/>
                    <a:pt x="251" y="70"/>
                    <a:pt x="250" y="72"/>
                  </a:cubicBezTo>
                  <a:cubicBezTo>
                    <a:pt x="249" y="73"/>
                    <a:pt x="247" y="74"/>
                    <a:pt x="247" y="75"/>
                  </a:cubicBezTo>
                  <a:cubicBezTo>
                    <a:pt x="246" y="76"/>
                    <a:pt x="247" y="77"/>
                    <a:pt x="247" y="78"/>
                  </a:cubicBezTo>
                  <a:cubicBezTo>
                    <a:pt x="247" y="78"/>
                    <a:pt x="246" y="79"/>
                    <a:pt x="246" y="80"/>
                  </a:cubicBezTo>
                  <a:cubicBezTo>
                    <a:pt x="245" y="81"/>
                    <a:pt x="245" y="82"/>
                    <a:pt x="245" y="84"/>
                  </a:cubicBezTo>
                  <a:cubicBezTo>
                    <a:pt x="245" y="86"/>
                    <a:pt x="241" y="90"/>
                    <a:pt x="242" y="92"/>
                  </a:cubicBezTo>
                  <a:cubicBezTo>
                    <a:pt x="244" y="93"/>
                    <a:pt x="241" y="98"/>
                    <a:pt x="241" y="99"/>
                  </a:cubicBezTo>
                  <a:cubicBezTo>
                    <a:pt x="241" y="100"/>
                    <a:pt x="241" y="102"/>
                    <a:pt x="241" y="103"/>
                  </a:cubicBezTo>
                  <a:cubicBezTo>
                    <a:pt x="241" y="103"/>
                    <a:pt x="244" y="105"/>
                    <a:pt x="243" y="106"/>
                  </a:cubicBezTo>
                  <a:cubicBezTo>
                    <a:pt x="242" y="106"/>
                    <a:pt x="242" y="106"/>
                    <a:pt x="241" y="106"/>
                  </a:cubicBezTo>
                  <a:cubicBezTo>
                    <a:pt x="240" y="107"/>
                    <a:pt x="240" y="107"/>
                    <a:pt x="240" y="108"/>
                  </a:cubicBezTo>
                  <a:cubicBezTo>
                    <a:pt x="239" y="108"/>
                    <a:pt x="239" y="109"/>
                    <a:pt x="239" y="109"/>
                  </a:cubicBezTo>
                  <a:cubicBezTo>
                    <a:pt x="238" y="110"/>
                    <a:pt x="238" y="109"/>
                    <a:pt x="238" y="110"/>
                  </a:cubicBezTo>
                  <a:cubicBezTo>
                    <a:pt x="236" y="110"/>
                    <a:pt x="235" y="109"/>
                    <a:pt x="234" y="109"/>
                  </a:cubicBezTo>
                  <a:cubicBezTo>
                    <a:pt x="234" y="108"/>
                    <a:pt x="233" y="107"/>
                    <a:pt x="231" y="108"/>
                  </a:cubicBezTo>
                  <a:cubicBezTo>
                    <a:pt x="230" y="108"/>
                    <a:pt x="230" y="110"/>
                    <a:pt x="229" y="110"/>
                  </a:cubicBezTo>
                  <a:cubicBezTo>
                    <a:pt x="229" y="111"/>
                    <a:pt x="227" y="112"/>
                    <a:pt x="229" y="112"/>
                  </a:cubicBezTo>
                  <a:cubicBezTo>
                    <a:pt x="229" y="112"/>
                    <a:pt x="230" y="112"/>
                    <a:pt x="231" y="112"/>
                  </a:cubicBezTo>
                  <a:cubicBezTo>
                    <a:pt x="232" y="113"/>
                    <a:pt x="230" y="113"/>
                    <a:pt x="230" y="114"/>
                  </a:cubicBezTo>
                  <a:cubicBezTo>
                    <a:pt x="229" y="114"/>
                    <a:pt x="230" y="115"/>
                    <a:pt x="230" y="115"/>
                  </a:cubicBezTo>
                  <a:cubicBezTo>
                    <a:pt x="229" y="116"/>
                    <a:pt x="228" y="117"/>
                    <a:pt x="227" y="118"/>
                  </a:cubicBezTo>
                  <a:cubicBezTo>
                    <a:pt x="227" y="118"/>
                    <a:pt x="226" y="119"/>
                    <a:pt x="225" y="119"/>
                  </a:cubicBezTo>
                  <a:cubicBezTo>
                    <a:pt x="225" y="120"/>
                    <a:pt x="224" y="121"/>
                    <a:pt x="224" y="122"/>
                  </a:cubicBezTo>
                  <a:cubicBezTo>
                    <a:pt x="223" y="123"/>
                    <a:pt x="220" y="123"/>
                    <a:pt x="219" y="124"/>
                  </a:cubicBezTo>
                  <a:cubicBezTo>
                    <a:pt x="219" y="124"/>
                    <a:pt x="220" y="126"/>
                    <a:pt x="220" y="126"/>
                  </a:cubicBezTo>
                  <a:cubicBezTo>
                    <a:pt x="220" y="127"/>
                    <a:pt x="220" y="128"/>
                    <a:pt x="219" y="129"/>
                  </a:cubicBezTo>
                  <a:cubicBezTo>
                    <a:pt x="219" y="131"/>
                    <a:pt x="216" y="131"/>
                    <a:pt x="214" y="133"/>
                  </a:cubicBezTo>
                  <a:cubicBezTo>
                    <a:pt x="214" y="134"/>
                    <a:pt x="214" y="135"/>
                    <a:pt x="213" y="136"/>
                  </a:cubicBezTo>
                  <a:cubicBezTo>
                    <a:pt x="213" y="136"/>
                    <a:pt x="213" y="138"/>
                    <a:pt x="212" y="138"/>
                  </a:cubicBezTo>
                  <a:cubicBezTo>
                    <a:pt x="212" y="139"/>
                    <a:pt x="213" y="139"/>
                    <a:pt x="214" y="140"/>
                  </a:cubicBezTo>
                  <a:cubicBezTo>
                    <a:pt x="214" y="141"/>
                    <a:pt x="214" y="141"/>
                    <a:pt x="213" y="142"/>
                  </a:cubicBezTo>
                  <a:cubicBezTo>
                    <a:pt x="213" y="144"/>
                    <a:pt x="211" y="143"/>
                    <a:pt x="210" y="145"/>
                  </a:cubicBezTo>
                  <a:cubicBezTo>
                    <a:pt x="209" y="148"/>
                    <a:pt x="217" y="146"/>
                    <a:pt x="217" y="143"/>
                  </a:cubicBezTo>
                  <a:cubicBezTo>
                    <a:pt x="217" y="143"/>
                    <a:pt x="216" y="142"/>
                    <a:pt x="216" y="142"/>
                  </a:cubicBezTo>
                  <a:cubicBezTo>
                    <a:pt x="216" y="141"/>
                    <a:pt x="216" y="141"/>
                    <a:pt x="216" y="140"/>
                  </a:cubicBezTo>
                  <a:cubicBezTo>
                    <a:pt x="217" y="139"/>
                    <a:pt x="219" y="138"/>
                    <a:pt x="221" y="138"/>
                  </a:cubicBezTo>
                  <a:cubicBezTo>
                    <a:pt x="222" y="138"/>
                    <a:pt x="225" y="137"/>
                    <a:pt x="226" y="138"/>
                  </a:cubicBezTo>
                  <a:cubicBezTo>
                    <a:pt x="227" y="139"/>
                    <a:pt x="226" y="140"/>
                    <a:pt x="226" y="142"/>
                  </a:cubicBezTo>
                  <a:cubicBezTo>
                    <a:pt x="228" y="143"/>
                    <a:pt x="226" y="145"/>
                    <a:pt x="226" y="146"/>
                  </a:cubicBezTo>
                  <a:cubicBezTo>
                    <a:pt x="227" y="148"/>
                    <a:pt x="229" y="147"/>
                    <a:pt x="227" y="149"/>
                  </a:cubicBezTo>
                  <a:cubicBezTo>
                    <a:pt x="229" y="150"/>
                    <a:pt x="232" y="151"/>
                    <a:pt x="231" y="153"/>
                  </a:cubicBezTo>
                  <a:cubicBezTo>
                    <a:pt x="230" y="155"/>
                    <a:pt x="227" y="154"/>
                    <a:pt x="227" y="157"/>
                  </a:cubicBezTo>
                  <a:cubicBezTo>
                    <a:pt x="226" y="159"/>
                    <a:pt x="228" y="159"/>
                    <a:pt x="230" y="161"/>
                  </a:cubicBezTo>
                  <a:cubicBezTo>
                    <a:pt x="230" y="162"/>
                    <a:pt x="230" y="163"/>
                    <a:pt x="231" y="164"/>
                  </a:cubicBezTo>
                  <a:cubicBezTo>
                    <a:pt x="231" y="165"/>
                    <a:pt x="232" y="165"/>
                    <a:pt x="233" y="166"/>
                  </a:cubicBezTo>
                  <a:cubicBezTo>
                    <a:pt x="233" y="167"/>
                    <a:pt x="234" y="167"/>
                    <a:pt x="233" y="169"/>
                  </a:cubicBezTo>
                  <a:cubicBezTo>
                    <a:pt x="233" y="169"/>
                    <a:pt x="233" y="171"/>
                    <a:pt x="233" y="171"/>
                  </a:cubicBezTo>
                  <a:cubicBezTo>
                    <a:pt x="232" y="173"/>
                    <a:pt x="233" y="172"/>
                    <a:pt x="231" y="172"/>
                  </a:cubicBezTo>
                  <a:cubicBezTo>
                    <a:pt x="230" y="173"/>
                    <a:pt x="230" y="173"/>
                    <a:pt x="229" y="174"/>
                  </a:cubicBezTo>
                  <a:cubicBezTo>
                    <a:pt x="228" y="175"/>
                    <a:pt x="228" y="175"/>
                    <a:pt x="227" y="175"/>
                  </a:cubicBezTo>
                  <a:cubicBezTo>
                    <a:pt x="227" y="175"/>
                    <a:pt x="226" y="175"/>
                    <a:pt x="226" y="175"/>
                  </a:cubicBezTo>
                  <a:cubicBezTo>
                    <a:pt x="223" y="174"/>
                    <a:pt x="223" y="176"/>
                    <a:pt x="224" y="178"/>
                  </a:cubicBezTo>
                  <a:cubicBezTo>
                    <a:pt x="225" y="178"/>
                    <a:pt x="225" y="178"/>
                    <a:pt x="225" y="178"/>
                  </a:cubicBezTo>
                  <a:cubicBezTo>
                    <a:pt x="226" y="179"/>
                    <a:pt x="226" y="179"/>
                    <a:pt x="226" y="180"/>
                  </a:cubicBezTo>
                  <a:cubicBezTo>
                    <a:pt x="226" y="181"/>
                    <a:pt x="226" y="181"/>
                    <a:pt x="227" y="182"/>
                  </a:cubicBezTo>
                  <a:cubicBezTo>
                    <a:pt x="228" y="182"/>
                    <a:pt x="230" y="182"/>
                    <a:pt x="231" y="183"/>
                  </a:cubicBezTo>
                  <a:cubicBezTo>
                    <a:pt x="231" y="183"/>
                    <a:pt x="231" y="185"/>
                    <a:pt x="231" y="186"/>
                  </a:cubicBezTo>
                  <a:cubicBezTo>
                    <a:pt x="231" y="188"/>
                    <a:pt x="231" y="186"/>
                    <a:pt x="230" y="187"/>
                  </a:cubicBezTo>
                  <a:cubicBezTo>
                    <a:pt x="230" y="188"/>
                    <a:pt x="230" y="189"/>
                    <a:pt x="229" y="190"/>
                  </a:cubicBezTo>
                  <a:cubicBezTo>
                    <a:pt x="229" y="190"/>
                    <a:pt x="227" y="191"/>
                    <a:pt x="228" y="192"/>
                  </a:cubicBezTo>
                  <a:cubicBezTo>
                    <a:pt x="228" y="193"/>
                    <a:pt x="229" y="193"/>
                    <a:pt x="229" y="193"/>
                  </a:cubicBezTo>
                  <a:cubicBezTo>
                    <a:pt x="229" y="194"/>
                    <a:pt x="229" y="194"/>
                    <a:pt x="229" y="194"/>
                  </a:cubicBezTo>
                  <a:cubicBezTo>
                    <a:pt x="229" y="196"/>
                    <a:pt x="229" y="195"/>
                    <a:pt x="229" y="197"/>
                  </a:cubicBezTo>
                  <a:cubicBezTo>
                    <a:pt x="230" y="197"/>
                    <a:pt x="230" y="198"/>
                    <a:pt x="230" y="199"/>
                  </a:cubicBezTo>
                  <a:cubicBezTo>
                    <a:pt x="231" y="200"/>
                    <a:pt x="232" y="199"/>
                    <a:pt x="232" y="199"/>
                  </a:cubicBezTo>
                  <a:cubicBezTo>
                    <a:pt x="234" y="200"/>
                    <a:pt x="236" y="202"/>
                    <a:pt x="238" y="203"/>
                  </a:cubicBezTo>
                  <a:cubicBezTo>
                    <a:pt x="240" y="203"/>
                    <a:pt x="241" y="201"/>
                    <a:pt x="242" y="201"/>
                  </a:cubicBezTo>
                  <a:cubicBezTo>
                    <a:pt x="242" y="201"/>
                    <a:pt x="243" y="201"/>
                    <a:pt x="244" y="201"/>
                  </a:cubicBezTo>
                  <a:cubicBezTo>
                    <a:pt x="244" y="201"/>
                    <a:pt x="244" y="201"/>
                    <a:pt x="244" y="202"/>
                  </a:cubicBezTo>
                  <a:cubicBezTo>
                    <a:pt x="244" y="203"/>
                    <a:pt x="245" y="204"/>
                    <a:pt x="244" y="205"/>
                  </a:cubicBezTo>
                  <a:cubicBezTo>
                    <a:pt x="243" y="206"/>
                    <a:pt x="242" y="207"/>
                    <a:pt x="241" y="208"/>
                  </a:cubicBezTo>
                  <a:cubicBezTo>
                    <a:pt x="240" y="209"/>
                    <a:pt x="241" y="210"/>
                    <a:pt x="240" y="211"/>
                  </a:cubicBezTo>
                  <a:cubicBezTo>
                    <a:pt x="240" y="213"/>
                    <a:pt x="237" y="213"/>
                    <a:pt x="236" y="214"/>
                  </a:cubicBezTo>
                  <a:cubicBezTo>
                    <a:pt x="235" y="214"/>
                    <a:pt x="234" y="215"/>
                    <a:pt x="233" y="215"/>
                  </a:cubicBezTo>
                  <a:cubicBezTo>
                    <a:pt x="233" y="216"/>
                    <a:pt x="234" y="217"/>
                    <a:pt x="232" y="218"/>
                  </a:cubicBezTo>
                  <a:cubicBezTo>
                    <a:pt x="231" y="218"/>
                    <a:pt x="231" y="217"/>
                    <a:pt x="230" y="218"/>
                  </a:cubicBezTo>
                  <a:cubicBezTo>
                    <a:pt x="229" y="219"/>
                    <a:pt x="229" y="220"/>
                    <a:pt x="228" y="221"/>
                  </a:cubicBezTo>
                  <a:cubicBezTo>
                    <a:pt x="227" y="222"/>
                    <a:pt x="227" y="221"/>
                    <a:pt x="226" y="221"/>
                  </a:cubicBezTo>
                  <a:cubicBezTo>
                    <a:pt x="225" y="222"/>
                    <a:pt x="225" y="223"/>
                    <a:pt x="224" y="224"/>
                  </a:cubicBezTo>
                  <a:cubicBezTo>
                    <a:pt x="224" y="224"/>
                    <a:pt x="222" y="224"/>
                    <a:pt x="222" y="225"/>
                  </a:cubicBezTo>
                  <a:cubicBezTo>
                    <a:pt x="223" y="226"/>
                    <a:pt x="224" y="225"/>
                    <a:pt x="224" y="226"/>
                  </a:cubicBezTo>
                  <a:cubicBezTo>
                    <a:pt x="225" y="229"/>
                    <a:pt x="222" y="227"/>
                    <a:pt x="221" y="228"/>
                  </a:cubicBezTo>
                  <a:cubicBezTo>
                    <a:pt x="220" y="228"/>
                    <a:pt x="219" y="228"/>
                    <a:pt x="219" y="230"/>
                  </a:cubicBezTo>
                  <a:cubicBezTo>
                    <a:pt x="218" y="230"/>
                    <a:pt x="217" y="230"/>
                    <a:pt x="216" y="230"/>
                  </a:cubicBezTo>
                  <a:cubicBezTo>
                    <a:pt x="215" y="230"/>
                    <a:pt x="215" y="229"/>
                    <a:pt x="215" y="230"/>
                  </a:cubicBezTo>
                  <a:cubicBezTo>
                    <a:pt x="215" y="231"/>
                    <a:pt x="217" y="233"/>
                    <a:pt x="215" y="233"/>
                  </a:cubicBezTo>
                  <a:cubicBezTo>
                    <a:pt x="214" y="233"/>
                    <a:pt x="213" y="231"/>
                    <a:pt x="212" y="230"/>
                  </a:cubicBezTo>
                  <a:cubicBezTo>
                    <a:pt x="210" y="229"/>
                    <a:pt x="210" y="233"/>
                    <a:pt x="207" y="231"/>
                  </a:cubicBezTo>
                  <a:cubicBezTo>
                    <a:pt x="206" y="231"/>
                    <a:pt x="207" y="230"/>
                    <a:pt x="206" y="229"/>
                  </a:cubicBezTo>
                  <a:cubicBezTo>
                    <a:pt x="206" y="228"/>
                    <a:pt x="205" y="228"/>
                    <a:pt x="204" y="228"/>
                  </a:cubicBezTo>
                  <a:cubicBezTo>
                    <a:pt x="202" y="227"/>
                    <a:pt x="200" y="227"/>
                    <a:pt x="199" y="226"/>
                  </a:cubicBezTo>
                  <a:cubicBezTo>
                    <a:pt x="198" y="225"/>
                    <a:pt x="199" y="223"/>
                    <a:pt x="197" y="223"/>
                  </a:cubicBezTo>
                  <a:cubicBezTo>
                    <a:pt x="197" y="223"/>
                    <a:pt x="195" y="224"/>
                    <a:pt x="195" y="224"/>
                  </a:cubicBezTo>
                  <a:cubicBezTo>
                    <a:pt x="194" y="223"/>
                    <a:pt x="193" y="223"/>
                    <a:pt x="193" y="222"/>
                  </a:cubicBezTo>
                  <a:cubicBezTo>
                    <a:pt x="194" y="222"/>
                    <a:pt x="195" y="221"/>
                    <a:pt x="195" y="219"/>
                  </a:cubicBezTo>
                  <a:cubicBezTo>
                    <a:pt x="194" y="218"/>
                    <a:pt x="192" y="216"/>
                    <a:pt x="192" y="219"/>
                  </a:cubicBezTo>
                  <a:cubicBezTo>
                    <a:pt x="192" y="219"/>
                    <a:pt x="192" y="220"/>
                    <a:pt x="192" y="220"/>
                  </a:cubicBezTo>
                  <a:cubicBezTo>
                    <a:pt x="192" y="222"/>
                    <a:pt x="191" y="221"/>
                    <a:pt x="190" y="221"/>
                  </a:cubicBezTo>
                  <a:cubicBezTo>
                    <a:pt x="188" y="222"/>
                    <a:pt x="188" y="223"/>
                    <a:pt x="186" y="223"/>
                  </a:cubicBezTo>
                  <a:cubicBezTo>
                    <a:pt x="184" y="223"/>
                    <a:pt x="184" y="222"/>
                    <a:pt x="183" y="221"/>
                  </a:cubicBezTo>
                  <a:cubicBezTo>
                    <a:pt x="182" y="220"/>
                    <a:pt x="182" y="220"/>
                    <a:pt x="181" y="220"/>
                  </a:cubicBezTo>
                  <a:cubicBezTo>
                    <a:pt x="179" y="220"/>
                    <a:pt x="177" y="220"/>
                    <a:pt x="176" y="220"/>
                  </a:cubicBezTo>
                  <a:cubicBezTo>
                    <a:pt x="174" y="219"/>
                    <a:pt x="175" y="218"/>
                    <a:pt x="174" y="217"/>
                  </a:cubicBezTo>
                  <a:cubicBezTo>
                    <a:pt x="172" y="215"/>
                    <a:pt x="169" y="220"/>
                    <a:pt x="167" y="221"/>
                  </a:cubicBezTo>
                  <a:cubicBezTo>
                    <a:pt x="166" y="222"/>
                    <a:pt x="164" y="223"/>
                    <a:pt x="163" y="224"/>
                  </a:cubicBezTo>
                  <a:cubicBezTo>
                    <a:pt x="162" y="225"/>
                    <a:pt x="162" y="225"/>
                    <a:pt x="161" y="225"/>
                  </a:cubicBezTo>
                  <a:cubicBezTo>
                    <a:pt x="158" y="225"/>
                    <a:pt x="157" y="227"/>
                    <a:pt x="155" y="229"/>
                  </a:cubicBezTo>
                  <a:cubicBezTo>
                    <a:pt x="155" y="231"/>
                    <a:pt x="154" y="232"/>
                    <a:pt x="154" y="233"/>
                  </a:cubicBezTo>
                  <a:cubicBezTo>
                    <a:pt x="154" y="234"/>
                    <a:pt x="154" y="235"/>
                    <a:pt x="154" y="235"/>
                  </a:cubicBezTo>
                  <a:cubicBezTo>
                    <a:pt x="153" y="236"/>
                    <a:pt x="153" y="236"/>
                    <a:pt x="153" y="237"/>
                  </a:cubicBezTo>
                  <a:cubicBezTo>
                    <a:pt x="153" y="238"/>
                    <a:pt x="154" y="237"/>
                    <a:pt x="154" y="238"/>
                  </a:cubicBezTo>
                  <a:cubicBezTo>
                    <a:pt x="155" y="239"/>
                    <a:pt x="154" y="240"/>
                    <a:pt x="154" y="241"/>
                  </a:cubicBezTo>
                  <a:cubicBezTo>
                    <a:pt x="154" y="241"/>
                    <a:pt x="154" y="243"/>
                    <a:pt x="154" y="244"/>
                  </a:cubicBezTo>
                  <a:cubicBezTo>
                    <a:pt x="155" y="245"/>
                    <a:pt x="156" y="246"/>
                    <a:pt x="156" y="247"/>
                  </a:cubicBezTo>
                  <a:cubicBezTo>
                    <a:pt x="155" y="247"/>
                    <a:pt x="153" y="247"/>
                    <a:pt x="152" y="247"/>
                  </a:cubicBezTo>
                  <a:cubicBezTo>
                    <a:pt x="150" y="247"/>
                    <a:pt x="150" y="248"/>
                    <a:pt x="149" y="249"/>
                  </a:cubicBezTo>
                  <a:cubicBezTo>
                    <a:pt x="148" y="249"/>
                    <a:pt x="147" y="249"/>
                    <a:pt x="146" y="249"/>
                  </a:cubicBezTo>
                  <a:cubicBezTo>
                    <a:pt x="145" y="250"/>
                    <a:pt x="146" y="250"/>
                    <a:pt x="145" y="250"/>
                  </a:cubicBezTo>
                  <a:cubicBezTo>
                    <a:pt x="144" y="251"/>
                    <a:pt x="143" y="251"/>
                    <a:pt x="142" y="250"/>
                  </a:cubicBezTo>
                  <a:cubicBezTo>
                    <a:pt x="140" y="249"/>
                    <a:pt x="139" y="248"/>
                    <a:pt x="137" y="248"/>
                  </a:cubicBezTo>
                  <a:cubicBezTo>
                    <a:pt x="136" y="249"/>
                    <a:pt x="135" y="250"/>
                    <a:pt x="134" y="250"/>
                  </a:cubicBezTo>
                  <a:cubicBezTo>
                    <a:pt x="132" y="250"/>
                    <a:pt x="133" y="248"/>
                    <a:pt x="132" y="247"/>
                  </a:cubicBezTo>
                  <a:cubicBezTo>
                    <a:pt x="131" y="247"/>
                    <a:pt x="129" y="248"/>
                    <a:pt x="128" y="246"/>
                  </a:cubicBezTo>
                  <a:cubicBezTo>
                    <a:pt x="127" y="247"/>
                    <a:pt x="124" y="249"/>
                    <a:pt x="123" y="248"/>
                  </a:cubicBezTo>
                  <a:cubicBezTo>
                    <a:pt x="120" y="248"/>
                    <a:pt x="122" y="244"/>
                    <a:pt x="122" y="243"/>
                  </a:cubicBezTo>
                  <a:cubicBezTo>
                    <a:pt x="121" y="242"/>
                    <a:pt x="121" y="242"/>
                    <a:pt x="121" y="241"/>
                  </a:cubicBezTo>
                  <a:cubicBezTo>
                    <a:pt x="119" y="241"/>
                    <a:pt x="117" y="240"/>
                    <a:pt x="116" y="240"/>
                  </a:cubicBezTo>
                  <a:cubicBezTo>
                    <a:pt x="114" y="239"/>
                    <a:pt x="113" y="239"/>
                    <a:pt x="112" y="238"/>
                  </a:cubicBezTo>
                  <a:cubicBezTo>
                    <a:pt x="109" y="237"/>
                    <a:pt x="107" y="236"/>
                    <a:pt x="107" y="240"/>
                  </a:cubicBezTo>
                  <a:cubicBezTo>
                    <a:pt x="105" y="241"/>
                    <a:pt x="104" y="241"/>
                    <a:pt x="102" y="241"/>
                  </a:cubicBezTo>
                  <a:cubicBezTo>
                    <a:pt x="101" y="241"/>
                    <a:pt x="100" y="241"/>
                    <a:pt x="100" y="241"/>
                  </a:cubicBezTo>
                  <a:cubicBezTo>
                    <a:pt x="98" y="241"/>
                    <a:pt x="97" y="240"/>
                    <a:pt x="96" y="240"/>
                  </a:cubicBezTo>
                  <a:cubicBezTo>
                    <a:pt x="94" y="241"/>
                    <a:pt x="92" y="241"/>
                    <a:pt x="91" y="240"/>
                  </a:cubicBezTo>
                  <a:cubicBezTo>
                    <a:pt x="90" y="239"/>
                    <a:pt x="90" y="237"/>
                    <a:pt x="89" y="237"/>
                  </a:cubicBezTo>
                  <a:cubicBezTo>
                    <a:pt x="87" y="237"/>
                    <a:pt x="87" y="238"/>
                    <a:pt x="86" y="239"/>
                  </a:cubicBezTo>
                  <a:cubicBezTo>
                    <a:pt x="83" y="240"/>
                    <a:pt x="81" y="237"/>
                    <a:pt x="80" y="235"/>
                  </a:cubicBezTo>
                  <a:cubicBezTo>
                    <a:pt x="78" y="233"/>
                    <a:pt x="75" y="234"/>
                    <a:pt x="72" y="233"/>
                  </a:cubicBezTo>
                  <a:cubicBezTo>
                    <a:pt x="71" y="232"/>
                    <a:pt x="70" y="231"/>
                    <a:pt x="68" y="231"/>
                  </a:cubicBezTo>
                  <a:cubicBezTo>
                    <a:pt x="67" y="231"/>
                    <a:pt x="66" y="233"/>
                    <a:pt x="65" y="231"/>
                  </a:cubicBezTo>
                  <a:cubicBezTo>
                    <a:pt x="64" y="230"/>
                    <a:pt x="66" y="229"/>
                    <a:pt x="66" y="228"/>
                  </a:cubicBezTo>
                  <a:cubicBezTo>
                    <a:pt x="67" y="226"/>
                    <a:pt x="66" y="225"/>
                    <a:pt x="65" y="225"/>
                  </a:cubicBezTo>
                  <a:cubicBezTo>
                    <a:pt x="64" y="225"/>
                    <a:pt x="63" y="226"/>
                    <a:pt x="62" y="226"/>
                  </a:cubicBezTo>
                  <a:cubicBezTo>
                    <a:pt x="61" y="225"/>
                    <a:pt x="59" y="224"/>
                    <a:pt x="59" y="223"/>
                  </a:cubicBezTo>
                  <a:cubicBezTo>
                    <a:pt x="59" y="223"/>
                    <a:pt x="59" y="223"/>
                    <a:pt x="58" y="222"/>
                  </a:cubicBezTo>
                  <a:cubicBezTo>
                    <a:pt x="58" y="222"/>
                    <a:pt x="58" y="222"/>
                    <a:pt x="58" y="222"/>
                  </a:cubicBezTo>
                  <a:cubicBezTo>
                    <a:pt x="58" y="222"/>
                    <a:pt x="58" y="222"/>
                    <a:pt x="58" y="222"/>
                  </a:cubicBezTo>
                  <a:cubicBezTo>
                    <a:pt x="59" y="221"/>
                    <a:pt x="60" y="222"/>
                    <a:pt x="61" y="222"/>
                  </a:cubicBezTo>
                  <a:cubicBezTo>
                    <a:pt x="62" y="221"/>
                    <a:pt x="62" y="221"/>
                    <a:pt x="62" y="221"/>
                  </a:cubicBezTo>
                  <a:cubicBezTo>
                    <a:pt x="64" y="219"/>
                    <a:pt x="65" y="218"/>
                    <a:pt x="65" y="215"/>
                  </a:cubicBezTo>
                  <a:cubicBezTo>
                    <a:pt x="66" y="211"/>
                    <a:pt x="68" y="207"/>
                    <a:pt x="68" y="202"/>
                  </a:cubicBezTo>
                  <a:cubicBezTo>
                    <a:pt x="69" y="200"/>
                    <a:pt x="69" y="197"/>
                    <a:pt x="69" y="195"/>
                  </a:cubicBezTo>
                  <a:cubicBezTo>
                    <a:pt x="69" y="193"/>
                    <a:pt x="69" y="190"/>
                    <a:pt x="70" y="188"/>
                  </a:cubicBezTo>
                  <a:cubicBezTo>
                    <a:pt x="72" y="187"/>
                    <a:pt x="74" y="189"/>
                    <a:pt x="73" y="186"/>
                  </a:cubicBezTo>
                  <a:cubicBezTo>
                    <a:pt x="72" y="184"/>
                    <a:pt x="71" y="185"/>
                    <a:pt x="70" y="187"/>
                  </a:cubicBezTo>
                  <a:cubicBezTo>
                    <a:pt x="69" y="186"/>
                    <a:pt x="70" y="182"/>
                    <a:pt x="70" y="181"/>
                  </a:cubicBezTo>
                  <a:cubicBezTo>
                    <a:pt x="70" y="178"/>
                    <a:pt x="70" y="177"/>
                    <a:pt x="70" y="174"/>
                  </a:cubicBezTo>
                  <a:cubicBezTo>
                    <a:pt x="71" y="172"/>
                    <a:pt x="71" y="170"/>
                    <a:pt x="71" y="168"/>
                  </a:cubicBezTo>
                  <a:cubicBezTo>
                    <a:pt x="71" y="166"/>
                    <a:pt x="71" y="163"/>
                    <a:pt x="73" y="164"/>
                  </a:cubicBezTo>
                  <a:cubicBezTo>
                    <a:pt x="76" y="165"/>
                    <a:pt x="78" y="169"/>
                    <a:pt x="79" y="171"/>
                  </a:cubicBezTo>
                  <a:cubicBezTo>
                    <a:pt x="80" y="174"/>
                    <a:pt x="80" y="175"/>
                    <a:pt x="81" y="177"/>
                  </a:cubicBezTo>
                  <a:cubicBezTo>
                    <a:pt x="82" y="178"/>
                    <a:pt x="83" y="178"/>
                    <a:pt x="83" y="179"/>
                  </a:cubicBezTo>
                  <a:cubicBezTo>
                    <a:pt x="84" y="180"/>
                    <a:pt x="84" y="181"/>
                    <a:pt x="84" y="181"/>
                  </a:cubicBezTo>
                  <a:cubicBezTo>
                    <a:pt x="86" y="180"/>
                    <a:pt x="83" y="178"/>
                    <a:pt x="82" y="177"/>
                  </a:cubicBezTo>
                  <a:cubicBezTo>
                    <a:pt x="81" y="174"/>
                    <a:pt x="80" y="172"/>
                    <a:pt x="80" y="169"/>
                  </a:cubicBezTo>
                  <a:cubicBezTo>
                    <a:pt x="80" y="167"/>
                    <a:pt x="79" y="165"/>
                    <a:pt x="77" y="164"/>
                  </a:cubicBezTo>
                  <a:cubicBezTo>
                    <a:pt x="75" y="162"/>
                    <a:pt x="73" y="161"/>
                    <a:pt x="71" y="159"/>
                  </a:cubicBezTo>
                  <a:cubicBezTo>
                    <a:pt x="69" y="158"/>
                    <a:pt x="71" y="155"/>
                    <a:pt x="69" y="153"/>
                  </a:cubicBezTo>
                  <a:cubicBezTo>
                    <a:pt x="68" y="153"/>
                    <a:pt x="65" y="150"/>
                    <a:pt x="67" y="149"/>
                  </a:cubicBezTo>
                  <a:cubicBezTo>
                    <a:pt x="68" y="149"/>
                    <a:pt x="70" y="152"/>
                    <a:pt x="71" y="153"/>
                  </a:cubicBezTo>
                  <a:cubicBezTo>
                    <a:pt x="71" y="154"/>
                    <a:pt x="72" y="159"/>
                    <a:pt x="75" y="159"/>
                  </a:cubicBezTo>
                  <a:cubicBezTo>
                    <a:pt x="75" y="157"/>
                    <a:pt x="73" y="157"/>
                    <a:pt x="73" y="156"/>
                  </a:cubicBezTo>
                  <a:cubicBezTo>
                    <a:pt x="72" y="155"/>
                    <a:pt x="72" y="154"/>
                    <a:pt x="73" y="153"/>
                  </a:cubicBezTo>
                  <a:cubicBezTo>
                    <a:pt x="73" y="153"/>
                    <a:pt x="73" y="152"/>
                    <a:pt x="73" y="151"/>
                  </a:cubicBezTo>
                  <a:cubicBezTo>
                    <a:pt x="73" y="151"/>
                    <a:pt x="72" y="151"/>
                    <a:pt x="72" y="150"/>
                  </a:cubicBezTo>
                  <a:cubicBezTo>
                    <a:pt x="72" y="150"/>
                    <a:pt x="73" y="150"/>
                    <a:pt x="73" y="150"/>
                  </a:cubicBezTo>
                  <a:cubicBezTo>
                    <a:pt x="72" y="148"/>
                    <a:pt x="70" y="146"/>
                    <a:pt x="71" y="144"/>
                  </a:cubicBezTo>
                  <a:cubicBezTo>
                    <a:pt x="71" y="143"/>
                    <a:pt x="72" y="143"/>
                    <a:pt x="72" y="143"/>
                  </a:cubicBezTo>
                  <a:cubicBezTo>
                    <a:pt x="73" y="141"/>
                    <a:pt x="71" y="142"/>
                    <a:pt x="70" y="142"/>
                  </a:cubicBezTo>
                  <a:cubicBezTo>
                    <a:pt x="70" y="142"/>
                    <a:pt x="70" y="142"/>
                    <a:pt x="70" y="142"/>
                  </a:cubicBezTo>
                  <a:cubicBezTo>
                    <a:pt x="69" y="142"/>
                    <a:pt x="69" y="142"/>
                    <a:pt x="68" y="141"/>
                  </a:cubicBezTo>
                  <a:cubicBezTo>
                    <a:pt x="67" y="141"/>
                    <a:pt x="66" y="141"/>
                    <a:pt x="65" y="140"/>
                  </a:cubicBezTo>
                  <a:cubicBezTo>
                    <a:pt x="65" y="140"/>
                    <a:pt x="65" y="139"/>
                    <a:pt x="64" y="138"/>
                  </a:cubicBezTo>
                  <a:cubicBezTo>
                    <a:pt x="64" y="138"/>
                    <a:pt x="62" y="138"/>
                    <a:pt x="61" y="137"/>
                  </a:cubicBezTo>
                  <a:cubicBezTo>
                    <a:pt x="61" y="137"/>
                    <a:pt x="59" y="137"/>
                    <a:pt x="59" y="136"/>
                  </a:cubicBezTo>
                  <a:cubicBezTo>
                    <a:pt x="58" y="135"/>
                    <a:pt x="58" y="133"/>
                    <a:pt x="57" y="132"/>
                  </a:cubicBezTo>
                  <a:cubicBezTo>
                    <a:pt x="55" y="129"/>
                    <a:pt x="52" y="127"/>
                    <a:pt x="52" y="124"/>
                  </a:cubicBezTo>
                  <a:cubicBezTo>
                    <a:pt x="53" y="124"/>
                    <a:pt x="55" y="123"/>
                    <a:pt x="55" y="121"/>
                  </a:cubicBezTo>
                  <a:cubicBezTo>
                    <a:pt x="55" y="120"/>
                    <a:pt x="54" y="119"/>
                    <a:pt x="52" y="119"/>
                  </a:cubicBezTo>
                  <a:cubicBezTo>
                    <a:pt x="52" y="119"/>
                    <a:pt x="51" y="119"/>
                    <a:pt x="50" y="118"/>
                  </a:cubicBezTo>
                  <a:cubicBezTo>
                    <a:pt x="50" y="117"/>
                    <a:pt x="51" y="118"/>
                    <a:pt x="51" y="117"/>
                  </a:cubicBezTo>
                  <a:cubicBezTo>
                    <a:pt x="51" y="115"/>
                    <a:pt x="51" y="114"/>
                    <a:pt x="53" y="114"/>
                  </a:cubicBezTo>
                  <a:cubicBezTo>
                    <a:pt x="53" y="114"/>
                    <a:pt x="57" y="114"/>
                    <a:pt x="56" y="113"/>
                  </a:cubicBezTo>
                  <a:cubicBezTo>
                    <a:pt x="55" y="112"/>
                    <a:pt x="52" y="113"/>
                    <a:pt x="51" y="113"/>
                  </a:cubicBezTo>
                  <a:cubicBezTo>
                    <a:pt x="50" y="114"/>
                    <a:pt x="50" y="115"/>
                    <a:pt x="49" y="115"/>
                  </a:cubicBezTo>
                  <a:cubicBezTo>
                    <a:pt x="48" y="115"/>
                    <a:pt x="48" y="114"/>
                    <a:pt x="47" y="114"/>
                  </a:cubicBezTo>
                  <a:cubicBezTo>
                    <a:pt x="47" y="114"/>
                    <a:pt x="46" y="114"/>
                    <a:pt x="46" y="114"/>
                  </a:cubicBezTo>
                  <a:cubicBezTo>
                    <a:pt x="45" y="114"/>
                    <a:pt x="44" y="113"/>
                    <a:pt x="43" y="113"/>
                  </a:cubicBezTo>
                  <a:cubicBezTo>
                    <a:pt x="44" y="113"/>
                    <a:pt x="45" y="113"/>
                    <a:pt x="45" y="112"/>
                  </a:cubicBezTo>
                  <a:cubicBezTo>
                    <a:pt x="45" y="112"/>
                    <a:pt x="44" y="111"/>
                    <a:pt x="44" y="111"/>
                  </a:cubicBezTo>
                  <a:cubicBezTo>
                    <a:pt x="44" y="110"/>
                    <a:pt x="46" y="110"/>
                    <a:pt x="45" y="108"/>
                  </a:cubicBezTo>
                  <a:cubicBezTo>
                    <a:pt x="45" y="107"/>
                    <a:pt x="45" y="107"/>
                    <a:pt x="43" y="107"/>
                  </a:cubicBezTo>
                  <a:cubicBezTo>
                    <a:pt x="43" y="107"/>
                    <a:pt x="42" y="108"/>
                    <a:pt x="42" y="108"/>
                  </a:cubicBezTo>
                  <a:cubicBezTo>
                    <a:pt x="40" y="108"/>
                    <a:pt x="39" y="108"/>
                    <a:pt x="38" y="107"/>
                  </a:cubicBezTo>
                  <a:cubicBezTo>
                    <a:pt x="37" y="107"/>
                    <a:pt x="34" y="105"/>
                    <a:pt x="33" y="107"/>
                  </a:cubicBezTo>
                  <a:cubicBezTo>
                    <a:pt x="33" y="107"/>
                    <a:pt x="34" y="109"/>
                    <a:pt x="33" y="108"/>
                  </a:cubicBezTo>
                  <a:cubicBezTo>
                    <a:pt x="31" y="108"/>
                    <a:pt x="32" y="105"/>
                    <a:pt x="31" y="104"/>
                  </a:cubicBezTo>
                  <a:cubicBezTo>
                    <a:pt x="30" y="102"/>
                    <a:pt x="28" y="102"/>
                    <a:pt x="26" y="102"/>
                  </a:cubicBezTo>
                  <a:cubicBezTo>
                    <a:pt x="26" y="102"/>
                    <a:pt x="26" y="101"/>
                    <a:pt x="26" y="101"/>
                  </a:cubicBezTo>
                  <a:cubicBezTo>
                    <a:pt x="25" y="100"/>
                    <a:pt x="25" y="100"/>
                    <a:pt x="24" y="100"/>
                  </a:cubicBezTo>
                  <a:cubicBezTo>
                    <a:pt x="23" y="99"/>
                    <a:pt x="22" y="99"/>
                    <a:pt x="20" y="99"/>
                  </a:cubicBezTo>
                  <a:cubicBezTo>
                    <a:pt x="19" y="99"/>
                    <a:pt x="18" y="99"/>
                    <a:pt x="17" y="98"/>
                  </a:cubicBezTo>
                  <a:cubicBezTo>
                    <a:pt x="17" y="98"/>
                    <a:pt x="17" y="97"/>
                    <a:pt x="16" y="96"/>
                  </a:cubicBezTo>
                  <a:cubicBezTo>
                    <a:pt x="15" y="96"/>
                    <a:pt x="16" y="97"/>
                    <a:pt x="15" y="98"/>
                  </a:cubicBezTo>
                  <a:cubicBezTo>
                    <a:pt x="14" y="97"/>
                    <a:pt x="14" y="97"/>
                    <a:pt x="13" y="98"/>
                  </a:cubicBezTo>
                  <a:cubicBezTo>
                    <a:pt x="13" y="98"/>
                    <a:pt x="12" y="98"/>
                    <a:pt x="12" y="99"/>
                  </a:cubicBezTo>
                  <a:cubicBezTo>
                    <a:pt x="12" y="99"/>
                    <a:pt x="11" y="99"/>
                    <a:pt x="10" y="99"/>
                  </a:cubicBezTo>
                  <a:cubicBezTo>
                    <a:pt x="8" y="99"/>
                    <a:pt x="9" y="99"/>
                    <a:pt x="9" y="97"/>
                  </a:cubicBezTo>
                  <a:cubicBezTo>
                    <a:pt x="8" y="95"/>
                    <a:pt x="7" y="94"/>
                    <a:pt x="5" y="93"/>
                  </a:cubicBezTo>
                  <a:cubicBezTo>
                    <a:pt x="4" y="92"/>
                    <a:pt x="0" y="92"/>
                    <a:pt x="3" y="91"/>
                  </a:cubicBezTo>
                  <a:cubicBezTo>
                    <a:pt x="4" y="90"/>
                    <a:pt x="13" y="90"/>
                    <a:pt x="9" y="87"/>
                  </a:cubicBezTo>
                  <a:cubicBezTo>
                    <a:pt x="9" y="87"/>
                    <a:pt x="7" y="86"/>
                    <a:pt x="7" y="86"/>
                  </a:cubicBezTo>
                  <a:cubicBezTo>
                    <a:pt x="6" y="87"/>
                    <a:pt x="6" y="88"/>
                    <a:pt x="5" y="88"/>
                  </a:cubicBezTo>
                  <a:cubicBezTo>
                    <a:pt x="4" y="88"/>
                    <a:pt x="5" y="87"/>
                    <a:pt x="4" y="87"/>
                  </a:cubicBezTo>
                  <a:cubicBezTo>
                    <a:pt x="4" y="86"/>
                    <a:pt x="3" y="85"/>
                    <a:pt x="3" y="85"/>
                  </a:cubicBezTo>
                  <a:cubicBezTo>
                    <a:pt x="4" y="84"/>
                    <a:pt x="5" y="84"/>
                    <a:pt x="6" y="84"/>
                  </a:cubicBezTo>
                  <a:cubicBezTo>
                    <a:pt x="7" y="84"/>
                    <a:pt x="8" y="85"/>
                    <a:pt x="8" y="85"/>
                  </a:cubicBezTo>
                  <a:cubicBezTo>
                    <a:pt x="9" y="83"/>
                    <a:pt x="9" y="84"/>
                    <a:pt x="7" y="83"/>
                  </a:cubicBezTo>
                  <a:cubicBezTo>
                    <a:pt x="7" y="82"/>
                    <a:pt x="10" y="81"/>
                    <a:pt x="10" y="81"/>
                  </a:cubicBezTo>
                  <a:cubicBezTo>
                    <a:pt x="10" y="80"/>
                    <a:pt x="7" y="81"/>
                    <a:pt x="7" y="82"/>
                  </a:cubicBezTo>
                  <a:cubicBezTo>
                    <a:pt x="5" y="82"/>
                    <a:pt x="4" y="83"/>
                    <a:pt x="2" y="83"/>
                  </a:cubicBezTo>
                  <a:cubicBezTo>
                    <a:pt x="0" y="83"/>
                    <a:pt x="0" y="81"/>
                    <a:pt x="0" y="80"/>
                  </a:cubicBezTo>
                  <a:cubicBezTo>
                    <a:pt x="1" y="79"/>
                    <a:pt x="1" y="78"/>
                    <a:pt x="1" y="77"/>
                  </a:cubicBezTo>
                  <a:cubicBezTo>
                    <a:pt x="2" y="76"/>
                    <a:pt x="2" y="77"/>
                    <a:pt x="3" y="77"/>
                  </a:cubicBezTo>
                  <a:cubicBezTo>
                    <a:pt x="4" y="76"/>
                    <a:pt x="6" y="75"/>
                    <a:pt x="7" y="75"/>
                  </a:cubicBezTo>
                  <a:cubicBezTo>
                    <a:pt x="8" y="74"/>
                    <a:pt x="8" y="73"/>
                    <a:pt x="9" y="73"/>
                  </a:cubicBezTo>
                  <a:cubicBezTo>
                    <a:pt x="10" y="73"/>
                    <a:pt x="10" y="74"/>
                    <a:pt x="10" y="74"/>
                  </a:cubicBezTo>
                  <a:cubicBezTo>
                    <a:pt x="11" y="74"/>
                    <a:pt x="12" y="73"/>
                    <a:pt x="13" y="73"/>
                  </a:cubicBezTo>
                  <a:cubicBezTo>
                    <a:pt x="14" y="73"/>
                    <a:pt x="14" y="73"/>
                    <a:pt x="15" y="73"/>
                  </a:cubicBezTo>
                  <a:cubicBezTo>
                    <a:pt x="15" y="73"/>
                    <a:pt x="15" y="72"/>
                    <a:pt x="16" y="72"/>
                  </a:cubicBezTo>
                  <a:cubicBezTo>
                    <a:pt x="17" y="75"/>
                    <a:pt x="18" y="71"/>
                    <a:pt x="20" y="71"/>
                  </a:cubicBezTo>
                  <a:cubicBezTo>
                    <a:pt x="22" y="71"/>
                    <a:pt x="23" y="74"/>
                    <a:pt x="24" y="72"/>
                  </a:cubicBezTo>
                  <a:cubicBezTo>
                    <a:pt x="25" y="71"/>
                    <a:pt x="23" y="68"/>
                    <a:pt x="26" y="68"/>
                  </a:cubicBezTo>
                  <a:cubicBezTo>
                    <a:pt x="27" y="68"/>
                    <a:pt x="27" y="69"/>
                    <a:pt x="28" y="69"/>
                  </a:cubicBezTo>
                  <a:cubicBezTo>
                    <a:pt x="29" y="69"/>
                    <a:pt x="30" y="68"/>
                    <a:pt x="31" y="67"/>
                  </a:cubicBezTo>
                  <a:cubicBezTo>
                    <a:pt x="31" y="69"/>
                    <a:pt x="32" y="67"/>
                    <a:pt x="32" y="67"/>
                  </a:cubicBezTo>
                  <a:cubicBezTo>
                    <a:pt x="33" y="67"/>
                    <a:pt x="33" y="68"/>
                    <a:pt x="34" y="68"/>
                  </a:cubicBezTo>
                  <a:cubicBezTo>
                    <a:pt x="35" y="69"/>
                    <a:pt x="35" y="70"/>
                    <a:pt x="37" y="71"/>
                  </a:cubicBezTo>
                  <a:cubicBezTo>
                    <a:pt x="37" y="72"/>
                    <a:pt x="39" y="75"/>
                    <a:pt x="40" y="76"/>
                  </a:cubicBezTo>
                  <a:cubicBezTo>
                    <a:pt x="41" y="78"/>
                    <a:pt x="41" y="78"/>
                    <a:pt x="43" y="77"/>
                  </a:cubicBezTo>
                  <a:cubicBezTo>
                    <a:pt x="45" y="76"/>
                    <a:pt x="46" y="75"/>
                    <a:pt x="48" y="74"/>
                  </a:cubicBezTo>
                  <a:cubicBezTo>
                    <a:pt x="49" y="73"/>
                    <a:pt x="48" y="72"/>
                    <a:pt x="49" y="73"/>
                  </a:cubicBezTo>
                  <a:cubicBezTo>
                    <a:pt x="50" y="73"/>
                    <a:pt x="50" y="75"/>
                    <a:pt x="51" y="76"/>
                  </a:cubicBezTo>
                  <a:cubicBezTo>
                    <a:pt x="52" y="76"/>
                    <a:pt x="52" y="75"/>
                    <a:pt x="52" y="74"/>
                  </a:cubicBezTo>
                  <a:cubicBezTo>
                    <a:pt x="53" y="74"/>
                    <a:pt x="54" y="74"/>
                    <a:pt x="54" y="74"/>
                  </a:cubicBezTo>
                  <a:cubicBezTo>
                    <a:pt x="55" y="74"/>
                    <a:pt x="56" y="72"/>
                    <a:pt x="57" y="72"/>
                  </a:cubicBezTo>
                  <a:cubicBezTo>
                    <a:pt x="58" y="72"/>
                    <a:pt x="58" y="74"/>
                    <a:pt x="59" y="75"/>
                  </a:cubicBezTo>
                  <a:cubicBezTo>
                    <a:pt x="60" y="75"/>
                    <a:pt x="62" y="75"/>
                    <a:pt x="63" y="74"/>
                  </a:cubicBezTo>
                  <a:cubicBezTo>
                    <a:pt x="64" y="74"/>
                    <a:pt x="65" y="75"/>
                    <a:pt x="66" y="74"/>
                  </a:cubicBezTo>
                  <a:cubicBezTo>
                    <a:pt x="66" y="73"/>
                    <a:pt x="66" y="74"/>
                    <a:pt x="65" y="73"/>
                  </a:cubicBezTo>
                  <a:cubicBezTo>
                    <a:pt x="65" y="73"/>
                    <a:pt x="65" y="72"/>
                    <a:pt x="64" y="72"/>
                  </a:cubicBezTo>
                  <a:cubicBezTo>
                    <a:pt x="63" y="71"/>
                    <a:pt x="63" y="70"/>
                    <a:pt x="63" y="68"/>
                  </a:cubicBezTo>
                  <a:cubicBezTo>
                    <a:pt x="63" y="67"/>
                    <a:pt x="64" y="65"/>
                    <a:pt x="63" y="64"/>
                  </a:cubicBezTo>
                  <a:cubicBezTo>
                    <a:pt x="63" y="62"/>
                    <a:pt x="62" y="61"/>
                    <a:pt x="63" y="60"/>
                  </a:cubicBezTo>
                  <a:cubicBezTo>
                    <a:pt x="63" y="59"/>
                    <a:pt x="62" y="59"/>
                    <a:pt x="63" y="57"/>
                  </a:cubicBezTo>
                  <a:cubicBezTo>
                    <a:pt x="63" y="57"/>
                    <a:pt x="64" y="57"/>
                    <a:pt x="64" y="57"/>
                  </a:cubicBezTo>
                  <a:cubicBezTo>
                    <a:pt x="61" y="56"/>
                    <a:pt x="61" y="55"/>
                    <a:pt x="60" y="53"/>
                  </a:cubicBezTo>
                  <a:cubicBezTo>
                    <a:pt x="60" y="52"/>
                    <a:pt x="59" y="52"/>
                    <a:pt x="59" y="52"/>
                  </a:cubicBezTo>
                  <a:cubicBezTo>
                    <a:pt x="58" y="51"/>
                    <a:pt x="59" y="51"/>
                    <a:pt x="58" y="50"/>
                  </a:cubicBezTo>
                  <a:cubicBezTo>
                    <a:pt x="58" y="50"/>
                    <a:pt x="58" y="49"/>
                    <a:pt x="57" y="49"/>
                  </a:cubicBezTo>
                  <a:cubicBezTo>
                    <a:pt x="57" y="47"/>
                    <a:pt x="58" y="47"/>
                    <a:pt x="58" y="46"/>
                  </a:cubicBezTo>
                  <a:cubicBezTo>
                    <a:pt x="58" y="44"/>
                    <a:pt x="56" y="44"/>
                    <a:pt x="56" y="43"/>
                  </a:cubicBezTo>
                  <a:cubicBezTo>
                    <a:pt x="56" y="41"/>
                    <a:pt x="59" y="42"/>
                    <a:pt x="60" y="43"/>
                  </a:cubicBezTo>
                  <a:cubicBezTo>
                    <a:pt x="61" y="43"/>
                    <a:pt x="62" y="43"/>
                    <a:pt x="62" y="44"/>
                  </a:cubicBezTo>
                  <a:cubicBezTo>
                    <a:pt x="64" y="44"/>
                    <a:pt x="64" y="44"/>
                    <a:pt x="65" y="43"/>
                  </a:cubicBezTo>
                  <a:cubicBezTo>
                    <a:pt x="67" y="42"/>
                    <a:pt x="68" y="41"/>
                    <a:pt x="69" y="43"/>
                  </a:cubicBezTo>
                  <a:cubicBezTo>
                    <a:pt x="70" y="43"/>
                    <a:pt x="70" y="44"/>
                    <a:pt x="70" y="45"/>
                  </a:cubicBezTo>
                  <a:cubicBezTo>
                    <a:pt x="70" y="46"/>
                    <a:pt x="69" y="46"/>
                    <a:pt x="69" y="47"/>
                  </a:cubicBezTo>
                  <a:cubicBezTo>
                    <a:pt x="69" y="48"/>
                    <a:pt x="72" y="53"/>
                    <a:pt x="72" y="53"/>
                  </a:cubicBezTo>
                  <a:cubicBezTo>
                    <a:pt x="73" y="53"/>
                    <a:pt x="72" y="52"/>
                    <a:pt x="72" y="52"/>
                  </a:cubicBezTo>
                  <a:cubicBezTo>
                    <a:pt x="73" y="52"/>
                    <a:pt x="73" y="52"/>
                    <a:pt x="73" y="52"/>
                  </a:cubicBezTo>
                  <a:cubicBezTo>
                    <a:pt x="75" y="51"/>
                    <a:pt x="76" y="52"/>
                    <a:pt x="77" y="52"/>
                  </a:cubicBezTo>
                  <a:cubicBezTo>
                    <a:pt x="79" y="53"/>
                    <a:pt x="81" y="53"/>
                    <a:pt x="83" y="53"/>
                  </a:cubicBezTo>
                  <a:cubicBezTo>
                    <a:pt x="84" y="53"/>
                    <a:pt x="85" y="53"/>
                    <a:pt x="86" y="53"/>
                  </a:cubicBezTo>
                  <a:cubicBezTo>
                    <a:pt x="87" y="54"/>
                    <a:pt x="89" y="55"/>
                    <a:pt x="90" y="55"/>
                  </a:cubicBezTo>
                  <a:cubicBezTo>
                    <a:pt x="92" y="55"/>
                    <a:pt x="94" y="54"/>
                    <a:pt x="95" y="53"/>
                  </a:cubicBezTo>
                  <a:cubicBezTo>
                    <a:pt x="97" y="52"/>
                    <a:pt x="98" y="51"/>
                    <a:pt x="100" y="51"/>
                  </a:cubicBezTo>
                  <a:cubicBezTo>
                    <a:pt x="102" y="51"/>
                    <a:pt x="104" y="50"/>
                    <a:pt x="104" y="48"/>
                  </a:cubicBezTo>
                  <a:cubicBezTo>
                    <a:pt x="104" y="48"/>
                    <a:pt x="102" y="49"/>
                    <a:pt x="102" y="50"/>
                  </a:cubicBezTo>
                  <a:cubicBezTo>
                    <a:pt x="101" y="50"/>
                    <a:pt x="100" y="50"/>
                    <a:pt x="99" y="50"/>
                  </a:cubicBezTo>
                  <a:cubicBezTo>
                    <a:pt x="98" y="50"/>
                    <a:pt x="96" y="49"/>
                    <a:pt x="95" y="48"/>
                  </a:cubicBezTo>
                  <a:cubicBezTo>
                    <a:pt x="95" y="48"/>
                    <a:pt x="95" y="47"/>
                    <a:pt x="95" y="47"/>
                  </a:cubicBezTo>
                  <a:cubicBezTo>
                    <a:pt x="95" y="47"/>
                    <a:pt x="96" y="46"/>
                    <a:pt x="96" y="46"/>
                  </a:cubicBezTo>
                  <a:cubicBezTo>
                    <a:pt x="97" y="44"/>
                    <a:pt x="97" y="43"/>
                    <a:pt x="99" y="42"/>
                  </a:cubicBezTo>
                  <a:cubicBezTo>
                    <a:pt x="102" y="39"/>
                    <a:pt x="106" y="38"/>
                    <a:pt x="110" y="37"/>
                  </a:cubicBezTo>
                  <a:cubicBezTo>
                    <a:pt x="114" y="36"/>
                    <a:pt x="117" y="35"/>
                    <a:pt x="120" y="32"/>
                  </a:cubicBezTo>
                  <a:cubicBezTo>
                    <a:pt x="122" y="31"/>
                    <a:pt x="122" y="29"/>
                    <a:pt x="123" y="28"/>
                  </a:cubicBezTo>
                  <a:cubicBezTo>
                    <a:pt x="125" y="26"/>
                    <a:pt x="125" y="28"/>
                    <a:pt x="127" y="28"/>
                  </a:cubicBezTo>
                  <a:cubicBezTo>
                    <a:pt x="127" y="29"/>
                    <a:pt x="127" y="28"/>
                    <a:pt x="127" y="27"/>
                  </a:cubicBezTo>
                  <a:cubicBezTo>
                    <a:pt x="126" y="26"/>
                    <a:pt x="125" y="26"/>
                    <a:pt x="124" y="25"/>
                  </a:cubicBezTo>
                  <a:cubicBezTo>
                    <a:pt x="124" y="24"/>
                    <a:pt x="124" y="24"/>
                    <a:pt x="125" y="23"/>
                  </a:cubicBezTo>
                  <a:cubicBezTo>
                    <a:pt x="125" y="22"/>
                    <a:pt x="125" y="23"/>
                    <a:pt x="125" y="22"/>
                  </a:cubicBezTo>
                  <a:cubicBezTo>
                    <a:pt x="125" y="22"/>
                    <a:pt x="124" y="21"/>
                    <a:pt x="124" y="21"/>
                  </a:cubicBezTo>
                  <a:cubicBezTo>
                    <a:pt x="124" y="20"/>
                    <a:pt x="124" y="20"/>
                    <a:pt x="124" y="19"/>
                  </a:cubicBezTo>
                  <a:cubicBezTo>
                    <a:pt x="125" y="17"/>
                    <a:pt x="125" y="16"/>
                    <a:pt x="124" y="14"/>
                  </a:cubicBezTo>
                  <a:cubicBezTo>
                    <a:pt x="124" y="12"/>
                    <a:pt x="125" y="11"/>
                    <a:pt x="125" y="8"/>
                  </a:cubicBezTo>
                  <a:cubicBezTo>
                    <a:pt x="125" y="7"/>
                    <a:pt x="125" y="7"/>
                    <a:pt x="127" y="6"/>
                  </a:cubicBezTo>
                  <a:cubicBezTo>
                    <a:pt x="128" y="5"/>
                    <a:pt x="130" y="3"/>
                    <a:pt x="132" y="3"/>
                  </a:cubicBezTo>
                  <a:cubicBezTo>
                    <a:pt x="136" y="2"/>
                    <a:pt x="139" y="1"/>
                    <a:pt x="143" y="0"/>
                  </a:cubicBezTo>
                  <a:cubicBezTo>
                    <a:pt x="143" y="1"/>
                    <a:pt x="144" y="2"/>
                    <a:pt x="144" y="3"/>
                  </a:cubicBezTo>
                  <a:cubicBezTo>
                    <a:pt x="145" y="4"/>
                    <a:pt x="144" y="4"/>
                    <a:pt x="144" y="5"/>
                  </a:cubicBezTo>
                  <a:cubicBezTo>
                    <a:pt x="144" y="9"/>
                    <a:pt x="146" y="8"/>
                    <a:pt x="147" y="9"/>
                  </a:cubicBezTo>
                  <a:cubicBezTo>
                    <a:pt x="148" y="10"/>
                    <a:pt x="148" y="11"/>
                    <a:pt x="149" y="12"/>
                  </a:cubicBezTo>
                  <a:cubicBezTo>
                    <a:pt x="150" y="12"/>
                    <a:pt x="150" y="11"/>
                    <a:pt x="151" y="11"/>
                  </a:cubicBezTo>
                  <a:cubicBezTo>
                    <a:pt x="153" y="10"/>
                    <a:pt x="155" y="9"/>
                    <a:pt x="156" y="11"/>
                  </a:cubicBezTo>
                  <a:cubicBezTo>
                    <a:pt x="157" y="13"/>
                    <a:pt x="157" y="15"/>
                    <a:pt x="158" y="17"/>
                  </a:cubicBezTo>
                  <a:cubicBezTo>
                    <a:pt x="159" y="19"/>
                    <a:pt x="161" y="18"/>
                    <a:pt x="163" y="18"/>
                  </a:cubicBezTo>
                  <a:cubicBezTo>
                    <a:pt x="166" y="19"/>
                    <a:pt x="164" y="23"/>
                    <a:pt x="166" y="25"/>
                  </a:cubicBezTo>
                  <a:cubicBezTo>
                    <a:pt x="167" y="25"/>
                    <a:pt x="172" y="24"/>
                    <a:pt x="172" y="23"/>
                  </a:cubicBezTo>
                  <a:cubicBezTo>
                    <a:pt x="173" y="24"/>
                    <a:pt x="175" y="25"/>
                    <a:pt x="176" y="26"/>
                  </a:cubicBezTo>
                  <a:cubicBezTo>
                    <a:pt x="176" y="27"/>
                    <a:pt x="176" y="26"/>
                    <a:pt x="176" y="27"/>
                  </a:cubicBezTo>
                  <a:cubicBezTo>
                    <a:pt x="176" y="28"/>
                    <a:pt x="175" y="29"/>
                    <a:pt x="175" y="30"/>
                  </a:cubicBezTo>
                  <a:cubicBezTo>
                    <a:pt x="175" y="31"/>
                    <a:pt x="176" y="30"/>
                    <a:pt x="176" y="32"/>
                  </a:cubicBezTo>
                  <a:cubicBezTo>
                    <a:pt x="175" y="33"/>
                    <a:pt x="174" y="33"/>
                    <a:pt x="175" y="34"/>
                  </a:cubicBezTo>
                  <a:cubicBezTo>
                    <a:pt x="175" y="35"/>
                    <a:pt x="177" y="35"/>
                    <a:pt x="178" y="35"/>
                  </a:cubicBezTo>
                  <a:cubicBezTo>
                    <a:pt x="180" y="36"/>
                    <a:pt x="183" y="36"/>
                    <a:pt x="184" y="34"/>
                  </a:cubicBezTo>
                  <a:cubicBezTo>
                    <a:pt x="186" y="35"/>
                    <a:pt x="186" y="26"/>
                    <a:pt x="190" y="30"/>
                  </a:cubicBezTo>
                  <a:cubicBezTo>
                    <a:pt x="189" y="30"/>
                    <a:pt x="187" y="33"/>
                    <a:pt x="187" y="34"/>
                  </a:cubicBezTo>
                  <a:cubicBezTo>
                    <a:pt x="187" y="35"/>
                    <a:pt x="189" y="35"/>
                    <a:pt x="189" y="36"/>
                  </a:cubicBezTo>
                  <a:cubicBezTo>
                    <a:pt x="189" y="37"/>
                    <a:pt x="188" y="38"/>
                    <a:pt x="189" y="39"/>
                  </a:cubicBezTo>
                  <a:cubicBezTo>
                    <a:pt x="189" y="40"/>
                    <a:pt x="189" y="39"/>
                    <a:pt x="190" y="40"/>
                  </a:cubicBezTo>
                  <a:cubicBezTo>
                    <a:pt x="191" y="40"/>
                    <a:pt x="191" y="40"/>
                    <a:pt x="192" y="40"/>
                  </a:cubicBezTo>
                  <a:cubicBezTo>
                    <a:pt x="193" y="41"/>
                    <a:pt x="194" y="42"/>
                    <a:pt x="195" y="43"/>
                  </a:cubicBezTo>
                  <a:cubicBezTo>
                    <a:pt x="195" y="43"/>
                    <a:pt x="196" y="43"/>
                    <a:pt x="196" y="43"/>
                  </a:cubicBezTo>
                  <a:cubicBezTo>
                    <a:pt x="197" y="43"/>
                    <a:pt x="197" y="44"/>
                    <a:pt x="197" y="44"/>
                  </a:cubicBezTo>
                  <a:cubicBezTo>
                    <a:pt x="198" y="45"/>
                    <a:pt x="199" y="45"/>
                    <a:pt x="200" y="46"/>
                  </a:cubicBezTo>
                  <a:cubicBezTo>
                    <a:pt x="201" y="47"/>
                    <a:pt x="200" y="49"/>
                    <a:pt x="202" y="49"/>
                  </a:cubicBezTo>
                  <a:cubicBezTo>
                    <a:pt x="202" y="48"/>
                    <a:pt x="204" y="48"/>
                    <a:pt x="205" y="48"/>
                  </a:cubicBezTo>
                  <a:cubicBezTo>
                    <a:pt x="208" y="48"/>
                    <a:pt x="209" y="50"/>
                    <a:pt x="211" y="51"/>
                  </a:cubicBezTo>
                  <a:cubicBezTo>
                    <a:pt x="211" y="51"/>
                    <a:pt x="213" y="50"/>
                    <a:pt x="214" y="50"/>
                  </a:cubicBezTo>
                  <a:cubicBezTo>
                    <a:pt x="215" y="50"/>
                    <a:pt x="215" y="50"/>
                    <a:pt x="216" y="50"/>
                  </a:cubicBezTo>
                  <a:cubicBezTo>
                    <a:pt x="219" y="50"/>
                    <a:pt x="220" y="50"/>
                    <a:pt x="222" y="52"/>
                  </a:cubicBezTo>
                  <a:cubicBezTo>
                    <a:pt x="223" y="53"/>
                    <a:pt x="223" y="54"/>
                    <a:pt x="224" y="56"/>
                  </a:cubicBezTo>
                  <a:cubicBezTo>
                    <a:pt x="225" y="57"/>
                    <a:pt x="225" y="58"/>
                    <a:pt x="227" y="59"/>
                  </a:cubicBezTo>
                  <a:cubicBezTo>
                    <a:pt x="229" y="59"/>
                    <a:pt x="231" y="60"/>
                    <a:pt x="233" y="60"/>
                  </a:cubicBezTo>
                  <a:cubicBezTo>
                    <a:pt x="234" y="60"/>
                    <a:pt x="239" y="60"/>
                    <a:pt x="239" y="59"/>
                  </a:cubicBezTo>
                  <a:cubicBezTo>
                    <a:pt x="240" y="60"/>
                    <a:pt x="241" y="61"/>
                    <a:pt x="242" y="62"/>
                  </a:cubicBezTo>
                  <a:cubicBezTo>
                    <a:pt x="244" y="63"/>
                    <a:pt x="245" y="63"/>
                    <a:pt x="247" y="63"/>
                  </a:cubicBezTo>
                  <a:cubicBezTo>
                    <a:pt x="248" y="62"/>
                    <a:pt x="249" y="63"/>
                    <a:pt x="251" y="64"/>
                  </a:cubicBezTo>
                  <a:cubicBezTo>
                    <a:pt x="251" y="64"/>
                    <a:pt x="254" y="64"/>
                    <a:pt x="254" y="65"/>
                  </a:cubicBezTo>
                  <a:cubicBezTo>
                    <a:pt x="254" y="65"/>
                    <a:pt x="254" y="64"/>
                    <a:pt x="254" y="65"/>
                  </a:cubicBezTo>
                  <a:close/>
                  <a:moveTo>
                    <a:pt x="279" y="259"/>
                  </a:moveTo>
                  <a:cubicBezTo>
                    <a:pt x="281" y="257"/>
                    <a:pt x="281" y="255"/>
                    <a:pt x="281" y="252"/>
                  </a:cubicBezTo>
                  <a:cubicBezTo>
                    <a:pt x="280" y="249"/>
                    <a:pt x="281" y="247"/>
                    <a:pt x="280" y="245"/>
                  </a:cubicBezTo>
                  <a:cubicBezTo>
                    <a:pt x="280" y="243"/>
                    <a:pt x="279" y="243"/>
                    <a:pt x="279" y="242"/>
                  </a:cubicBezTo>
                  <a:cubicBezTo>
                    <a:pt x="279" y="240"/>
                    <a:pt x="279" y="239"/>
                    <a:pt x="279" y="238"/>
                  </a:cubicBezTo>
                  <a:cubicBezTo>
                    <a:pt x="279" y="236"/>
                    <a:pt x="279" y="233"/>
                    <a:pt x="277" y="232"/>
                  </a:cubicBezTo>
                  <a:cubicBezTo>
                    <a:pt x="276" y="233"/>
                    <a:pt x="276" y="236"/>
                    <a:pt x="276" y="238"/>
                  </a:cubicBezTo>
                  <a:cubicBezTo>
                    <a:pt x="277" y="239"/>
                    <a:pt x="277" y="240"/>
                    <a:pt x="276" y="241"/>
                  </a:cubicBezTo>
                  <a:cubicBezTo>
                    <a:pt x="275" y="241"/>
                    <a:pt x="274" y="240"/>
                    <a:pt x="274" y="239"/>
                  </a:cubicBezTo>
                  <a:cubicBezTo>
                    <a:pt x="272" y="240"/>
                    <a:pt x="271" y="242"/>
                    <a:pt x="269" y="242"/>
                  </a:cubicBezTo>
                  <a:cubicBezTo>
                    <a:pt x="268" y="243"/>
                    <a:pt x="265" y="244"/>
                    <a:pt x="264" y="244"/>
                  </a:cubicBezTo>
                  <a:cubicBezTo>
                    <a:pt x="264" y="245"/>
                    <a:pt x="264" y="246"/>
                    <a:pt x="263" y="247"/>
                  </a:cubicBezTo>
                  <a:cubicBezTo>
                    <a:pt x="263" y="247"/>
                    <a:pt x="263" y="247"/>
                    <a:pt x="262" y="247"/>
                  </a:cubicBezTo>
                  <a:cubicBezTo>
                    <a:pt x="261" y="249"/>
                    <a:pt x="261" y="248"/>
                    <a:pt x="262" y="250"/>
                  </a:cubicBezTo>
                  <a:cubicBezTo>
                    <a:pt x="262" y="251"/>
                    <a:pt x="263" y="251"/>
                    <a:pt x="263" y="252"/>
                  </a:cubicBezTo>
                  <a:cubicBezTo>
                    <a:pt x="263" y="253"/>
                    <a:pt x="262" y="253"/>
                    <a:pt x="262" y="254"/>
                  </a:cubicBezTo>
                  <a:cubicBezTo>
                    <a:pt x="262" y="256"/>
                    <a:pt x="264" y="256"/>
                    <a:pt x="264" y="257"/>
                  </a:cubicBezTo>
                  <a:cubicBezTo>
                    <a:pt x="265" y="259"/>
                    <a:pt x="263" y="259"/>
                    <a:pt x="262" y="260"/>
                  </a:cubicBezTo>
                  <a:cubicBezTo>
                    <a:pt x="261" y="262"/>
                    <a:pt x="264" y="261"/>
                    <a:pt x="266" y="262"/>
                  </a:cubicBezTo>
                  <a:cubicBezTo>
                    <a:pt x="266" y="264"/>
                    <a:pt x="263" y="263"/>
                    <a:pt x="263" y="265"/>
                  </a:cubicBezTo>
                  <a:cubicBezTo>
                    <a:pt x="264" y="265"/>
                    <a:pt x="268" y="266"/>
                    <a:pt x="267" y="268"/>
                  </a:cubicBezTo>
                  <a:cubicBezTo>
                    <a:pt x="267" y="269"/>
                    <a:pt x="264" y="268"/>
                    <a:pt x="265" y="270"/>
                  </a:cubicBezTo>
                  <a:cubicBezTo>
                    <a:pt x="266" y="270"/>
                    <a:pt x="267" y="272"/>
                    <a:pt x="268" y="273"/>
                  </a:cubicBezTo>
                  <a:cubicBezTo>
                    <a:pt x="269" y="273"/>
                    <a:pt x="270" y="272"/>
                    <a:pt x="270" y="273"/>
                  </a:cubicBezTo>
                  <a:cubicBezTo>
                    <a:pt x="271" y="273"/>
                    <a:pt x="271" y="273"/>
                    <a:pt x="272" y="274"/>
                  </a:cubicBezTo>
                  <a:cubicBezTo>
                    <a:pt x="273" y="275"/>
                    <a:pt x="273" y="276"/>
                    <a:pt x="274" y="274"/>
                  </a:cubicBezTo>
                  <a:cubicBezTo>
                    <a:pt x="275" y="273"/>
                    <a:pt x="275" y="272"/>
                    <a:pt x="277" y="271"/>
                  </a:cubicBezTo>
                  <a:cubicBezTo>
                    <a:pt x="277" y="270"/>
                    <a:pt x="276" y="270"/>
                    <a:pt x="276" y="269"/>
                  </a:cubicBezTo>
                  <a:cubicBezTo>
                    <a:pt x="276" y="269"/>
                    <a:pt x="277" y="269"/>
                    <a:pt x="277" y="268"/>
                  </a:cubicBezTo>
                  <a:cubicBezTo>
                    <a:pt x="277" y="264"/>
                    <a:pt x="277" y="261"/>
                    <a:pt x="279" y="259"/>
                  </a:cubicBezTo>
                  <a:close/>
                </a:path>
              </a:pathLst>
            </a:custGeom>
            <a:solidFill>
              <a:srgbClr val="F0F921"/>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6" name="Freeform 47">
              <a:extLst>
                <a:ext uri="{FF2B5EF4-FFF2-40B4-BE49-F238E27FC236}">
                  <a16:creationId xmlns:a16="http://schemas.microsoft.com/office/drawing/2014/main" id="{1E871412-CD4E-F0B0-7D90-08488BFBC2CA}"/>
                </a:ext>
              </a:extLst>
            </p:cNvPr>
            <p:cNvSpPr>
              <a:spLocks noEditPoints="1"/>
            </p:cNvSpPr>
            <p:nvPr/>
          </p:nvSpPr>
          <p:spPr bwMode="auto">
            <a:xfrm>
              <a:off x="7877175" y="2921000"/>
              <a:ext cx="92075" cy="163512"/>
            </a:xfrm>
            <a:custGeom>
              <a:avLst/>
              <a:gdLst>
                <a:gd name="T0" fmla="*/ 8 w 24"/>
                <a:gd name="T1" fmla="*/ 15 h 43"/>
                <a:gd name="T2" fmla="*/ 1 w 24"/>
                <a:gd name="T3" fmla="*/ 11 h 43"/>
                <a:gd name="T4" fmla="*/ 5 w 24"/>
                <a:gd name="T5" fmla="*/ 12 h 43"/>
                <a:gd name="T6" fmla="*/ 8 w 24"/>
                <a:gd name="T7" fmla="*/ 15 h 43"/>
                <a:gd name="T8" fmla="*/ 8 w 24"/>
                <a:gd name="T9" fmla="*/ 15 h 43"/>
                <a:gd name="T10" fmla="*/ 12 w 24"/>
                <a:gd name="T11" fmla="*/ 17 h 43"/>
                <a:gd name="T12" fmla="*/ 14 w 24"/>
                <a:gd name="T13" fmla="*/ 19 h 43"/>
                <a:gd name="T14" fmla="*/ 5 w 24"/>
                <a:gd name="T15" fmla="*/ 4 h 43"/>
                <a:gd name="T16" fmla="*/ 8 w 24"/>
                <a:gd name="T17" fmla="*/ 10 h 43"/>
                <a:gd name="T18" fmla="*/ 12 w 24"/>
                <a:gd name="T19" fmla="*/ 17 h 43"/>
                <a:gd name="T20" fmla="*/ 12 w 24"/>
                <a:gd name="T21" fmla="*/ 17 h 43"/>
                <a:gd name="T22" fmla="*/ 10 w 24"/>
                <a:gd name="T23" fmla="*/ 3 h 43"/>
                <a:gd name="T24" fmla="*/ 11 w 24"/>
                <a:gd name="T25" fmla="*/ 8 h 43"/>
                <a:gd name="T26" fmla="*/ 16 w 24"/>
                <a:gd name="T27" fmla="*/ 13 h 43"/>
                <a:gd name="T28" fmla="*/ 11 w 24"/>
                <a:gd name="T29" fmla="*/ 5 h 43"/>
                <a:gd name="T30" fmla="*/ 10 w 24"/>
                <a:gd name="T31" fmla="*/ 3 h 43"/>
                <a:gd name="T32" fmla="*/ 10 w 24"/>
                <a:gd name="T33" fmla="*/ 3 h 43"/>
                <a:gd name="T34" fmla="*/ 16 w 24"/>
                <a:gd name="T35" fmla="*/ 4 h 43"/>
                <a:gd name="T36" fmla="*/ 18 w 24"/>
                <a:gd name="T37" fmla="*/ 8 h 43"/>
                <a:gd name="T38" fmla="*/ 21 w 24"/>
                <a:gd name="T39" fmla="*/ 7 h 43"/>
                <a:gd name="T40" fmla="*/ 22 w 24"/>
                <a:gd name="T41" fmla="*/ 4 h 43"/>
                <a:gd name="T42" fmla="*/ 20 w 24"/>
                <a:gd name="T43" fmla="*/ 4 h 43"/>
                <a:gd name="T44" fmla="*/ 19 w 24"/>
                <a:gd name="T45" fmla="*/ 2 h 43"/>
                <a:gd name="T46" fmla="*/ 18 w 24"/>
                <a:gd name="T47" fmla="*/ 0 h 43"/>
                <a:gd name="T48" fmla="*/ 18 w 24"/>
                <a:gd name="T49" fmla="*/ 3 h 43"/>
                <a:gd name="T50" fmla="*/ 19 w 24"/>
                <a:gd name="T51" fmla="*/ 6 h 43"/>
                <a:gd name="T52" fmla="*/ 16 w 24"/>
                <a:gd name="T53" fmla="*/ 3 h 43"/>
                <a:gd name="T54" fmla="*/ 16 w 24"/>
                <a:gd name="T55" fmla="*/ 4 h 43"/>
                <a:gd name="T56" fmla="*/ 16 w 24"/>
                <a:gd name="T57" fmla="*/ 4 h 43"/>
                <a:gd name="T58" fmla="*/ 11 w 24"/>
                <a:gd name="T59" fmla="*/ 35 h 43"/>
                <a:gd name="T60" fmla="*/ 14 w 24"/>
                <a:gd name="T61" fmla="*/ 41 h 43"/>
                <a:gd name="T62" fmla="*/ 15 w 24"/>
                <a:gd name="T63" fmla="*/ 38 h 43"/>
                <a:gd name="T64" fmla="*/ 12 w 24"/>
                <a:gd name="T65" fmla="*/ 32 h 43"/>
                <a:gd name="T66" fmla="*/ 11 w 24"/>
                <a:gd name="T67" fmla="*/ 35 h 43"/>
                <a:gd name="T68" fmla="*/ 11 w 24"/>
                <a:gd name="T69" fmla="*/ 35 h 43"/>
                <a:gd name="T70" fmla="*/ 11 w 24"/>
                <a:gd name="T71" fmla="*/ 23 h 43"/>
                <a:gd name="T72" fmla="*/ 14 w 24"/>
                <a:gd name="T73" fmla="*/ 25 h 43"/>
                <a:gd name="T74" fmla="*/ 16 w 24"/>
                <a:gd name="T75" fmla="*/ 27 h 43"/>
                <a:gd name="T76" fmla="*/ 15 w 24"/>
                <a:gd name="T77" fmla="*/ 21 h 43"/>
                <a:gd name="T78" fmla="*/ 11 w 24"/>
                <a:gd name="T79" fmla="*/ 23 h 43"/>
                <a:gd name="T80" fmla="*/ 11 w 24"/>
                <a:gd name="T81"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 h="43">
                  <a:moveTo>
                    <a:pt x="8" y="15"/>
                  </a:moveTo>
                  <a:cubicBezTo>
                    <a:pt x="5" y="15"/>
                    <a:pt x="0" y="15"/>
                    <a:pt x="1" y="11"/>
                  </a:cubicBezTo>
                  <a:cubicBezTo>
                    <a:pt x="2" y="11"/>
                    <a:pt x="4" y="11"/>
                    <a:pt x="5" y="12"/>
                  </a:cubicBezTo>
                  <a:cubicBezTo>
                    <a:pt x="6" y="13"/>
                    <a:pt x="6" y="14"/>
                    <a:pt x="8" y="15"/>
                  </a:cubicBezTo>
                  <a:cubicBezTo>
                    <a:pt x="5" y="15"/>
                    <a:pt x="6" y="14"/>
                    <a:pt x="8" y="15"/>
                  </a:cubicBezTo>
                  <a:close/>
                  <a:moveTo>
                    <a:pt x="12" y="17"/>
                  </a:moveTo>
                  <a:cubicBezTo>
                    <a:pt x="12" y="18"/>
                    <a:pt x="13" y="19"/>
                    <a:pt x="14" y="19"/>
                  </a:cubicBezTo>
                  <a:cubicBezTo>
                    <a:pt x="16" y="17"/>
                    <a:pt x="8" y="3"/>
                    <a:pt x="5" y="4"/>
                  </a:cubicBezTo>
                  <a:cubicBezTo>
                    <a:pt x="4" y="7"/>
                    <a:pt x="7" y="8"/>
                    <a:pt x="8" y="10"/>
                  </a:cubicBezTo>
                  <a:cubicBezTo>
                    <a:pt x="9" y="12"/>
                    <a:pt x="10" y="15"/>
                    <a:pt x="12" y="17"/>
                  </a:cubicBezTo>
                  <a:cubicBezTo>
                    <a:pt x="12" y="18"/>
                    <a:pt x="9" y="13"/>
                    <a:pt x="12" y="17"/>
                  </a:cubicBezTo>
                  <a:close/>
                  <a:moveTo>
                    <a:pt x="10" y="3"/>
                  </a:moveTo>
                  <a:cubicBezTo>
                    <a:pt x="6" y="3"/>
                    <a:pt x="11" y="7"/>
                    <a:pt x="11" y="8"/>
                  </a:cubicBezTo>
                  <a:cubicBezTo>
                    <a:pt x="13" y="10"/>
                    <a:pt x="13" y="13"/>
                    <a:pt x="16" y="13"/>
                  </a:cubicBezTo>
                  <a:cubicBezTo>
                    <a:pt x="17" y="12"/>
                    <a:pt x="14" y="4"/>
                    <a:pt x="11" y="5"/>
                  </a:cubicBezTo>
                  <a:cubicBezTo>
                    <a:pt x="10" y="4"/>
                    <a:pt x="12" y="3"/>
                    <a:pt x="10" y="3"/>
                  </a:cubicBezTo>
                  <a:cubicBezTo>
                    <a:pt x="8" y="3"/>
                    <a:pt x="10" y="3"/>
                    <a:pt x="10" y="3"/>
                  </a:cubicBezTo>
                  <a:close/>
                  <a:moveTo>
                    <a:pt x="16" y="4"/>
                  </a:moveTo>
                  <a:cubicBezTo>
                    <a:pt x="17" y="5"/>
                    <a:pt x="17" y="7"/>
                    <a:pt x="18" y="8"/>
                  </a:cubicBezTo>
                  <a:cubicBezTo>
                    <a:pt x="20" y="9"/>
                    <a:pt x="20" y="8"/>
                    <a:pt x="21" y="7"/>
                  </a:cubicBezTo>
                  <a:cubicBezTo>
                    <a:pt x="22" y="6"/>
                    <a:pt x="24" y="6"/>
                    <a:pt x="22" y="4"/>
                  </a:cubicBezTo>
                  <a:cubicBezTo>
                    <a:pt x="22" y="4"/>
                    <a:pt x="21" y="4"/>
                    <a:pt x="20" y="4"/>
                  </a:cubicBezTo>
                  <a:cubicBezTo>
                    <a:pt x="20" y="4"/>
                    <a:pt x="19" y="2"/>
                    <a:pt x="19" y="2"/>
                  </a:cubicBezTo>
                  <a:cubicBezTo>
                    <a:pt x="19" y="2"/>
                    <a:pt x="19" y="0"/>
                    <a:pt x="18" y="0"/>
                  </a:cubicBezTo>
                  <a:cubicBezTo>
                    <a:pt x="17" y="1"/>
                    <a:pt x="18" y="3"/>
                    <a:pt x="18" y="3"/>
                  </a:cubicBezTo>
                  <a:cubicBezTo>
                    <a:pt x="18" y="4"/>
                    <a:pt x="20" y="6"/>
                    <a:pt x="19" y="6"/>
                  </a:cubicBezTo>
                  <a:cubicBezTo>
                    <a:pt x="18" y="5"/>
                    <a:pt x="17" y="3"/>
                    <a:pt x="16" y="3"/>
                  </a:cubicBezTo>
                  <a:cubicBezTo>
                    <a:pt x="15" y="3"/>
                    <a:pt x="15" y="4"/>
                    <a:pt x="16" y="4"/>
                  </a:cubicBezTo>
                  <a:cubicBezTo>
                    <a:pt x="17" y="5"/>
                    <a:pt x="15" y="4"/>
                    <a:pt x="16" y="4"/>
                  </a:cubicBezTo>
                  <a:close/>
                  <a:moveTo>
                    <a:pt x="11" y="35"/>
                  </a:moveTo>
                  <a:cubicBezTo>
                    <a:pt x="12" y="36"/>
                    <a:pt x="12" y="40"/>
                    <a:pt x="14" y="41"/>
                  </a:cubicBezTo>
                  <a:cubicBezTo>
                    <a:pt x="17" y="43"/>
                    <a:pt x="16" y="39"/>
                    <a:pt x="15" y="38"/>
                  </a:cubicBezTo>
                  <a:cubicBezTo>
                    <a:pt x="15" y="37"/>
                    <a:pt x="13" y="33"/>
                    <a:pt x="12" y="32"/>
                  </a:cubicBezTo>
                  <a:cubicBezTo>
                    <a:pt x="10" y="31"/>
                    <a:pt x="10" y="34"/>
                    <a:pt x="11" y="35"/>
                  </a:cubicBezTo>
                  <a:cubicBezTo>
                    <a:pt x="11" y="36"/>
                    <a:pt x="10" y="34"/>
                    <a:pt x="11" y="35"/>
                  </a:cubicBezTo>
                  <a:close/>
                  <a:moveTo>
                    <a:pt x="11" y="23"/>
                  </a:moveTo>
                  <a:cubicBezTo>
                    <a:pt x="12" y="24"/>
                    <a:pt x="13" y="24"/>
                    <a:pt x="14" y="25"/>
                  </a:cubicBezTo>
                  <a:cubicBezTo>
                    <a:pt x="15" y="25"/>
                    <a:pt x="15" y="26"/>
                    <a:pt x="16" y="27"/>
                  </a:cubicBezTo>
                  <a:cubicBezTo>
                    <a:pt x="18" y="26"/>
                    <a:pt x="16" y="22"/>
                    <a:pt x="15" y="21"/>
                  </a:cubicBezTo>
                  <a:cubicBezTo>
                    <a:pt x="13" y="20"/>
                    <a:pt x="10" y="20"/>
                    <a:pt x="11" y="23"/>
                  </a:cubicBezTo>
                  <a:cubicBezTo>
                    <a:pt x="12" y="23"/>
                    <a:pt x="11" y="22"/>
                    <a:pt x="11" y="23"/>
                  </a:cubicBezTo>
                  <a:close/>
                </a:path>
              </a:pathLst>
            </a:custGeom>
            <a:solidFill>
              <a:srgbClr val="92179C"/>
            </a:solidFill>
            <a:ln w="9525">
              <a:noFill/>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7" name="Freeform 48">
              <a:extLst>
                <a:ext uri="{FF2B5EF4-FFF2-40B4-BE49-F238E27FC236}">
                  <a16:creationId xmlns:a16="http://schemas.microsoft.com/office/drawing/2014/main" id="{BE2A5C45-733A-ECE3-9CAA-80FC0C87ADC3}"/>
                </a:ext>
              </a:extLst>
            </p:cNvPr>
            <p:cNvSpPr>
              <a:spLocks noEditPoints="1"/>
            </p:cNvSpPr>
            <p:nvPr/>
          </p:nvSpPr>
          <p:spPr bwMode="auto">
            <a:xfrm>
              <a:off x="10055225" y="3336925"/>
              <a:ext cx="476250" cy="311150"/>
            </a:xfrm>
            <a:custGeom>
              <a:avLst/>
              <a:gdLst>
                <a:gd name="T0" fmla="*/ 4 w 125"/>
                <a:gd name="T1" fmla="*/ 56 h 82"/>
                <a:gd name="T2" fmla="*/ 3 w 125"/>
                <a:gd name="T3" fmla="*/ 45 h 82"/>
                <a:gd name="T4" fmla="*/ 9 w 125"/>
                <a:gd name="T5" fmla="*/ 45 h 82"/>
                <a:gd name="T6" fmla="*/ 12 w 125"/>
                <a:gd name="T7" fmla="*/ 43 h 82"/>
                <a:gd name="T8" fmla="*/ 20 w 125"/>
                <a:gd name="T9" fmla="*/ 41 h 82"/>
                <a:gd name="T10" fmla="*/ 29 w 125"/>
                <a:gd name="T11" fmla="*/ 46 h 82"/>
                <a:gd name="T12" fmla="*/ 22 w 125"/>
                <a:gd name="T13" fmla="*/ 52 h 82"/>
                <a:gd name="T14" fmla="*/ 8 w 125"/>
                <a:gd name="T15" fmla="*/ 65 h 82"/>
                <a:gd name="T16" fmla="*/ 7 w 125"/>
                <a:gd name="T17" fmla="*/ 60 h 82"/>
                <a:gd name="T18" fmla="*/ 19 w 125"/>
                <a:gd name="T19" fmla="*/ 34 h 82"/>
                <a:gd name="T20" fmla="*/ 24 w 125"/>
                <a:gd name="T21" fmla="*/ 31 h 82"/>
                <a:gd name="T22" fmla="*/ 18 w 125"/>
                <a:gd name="T23" fmla="*/ 23 h 82"/>
                <a:gd name="T24" fmla="*/ 12 w 125"/>
                <a:gd name="T25" fmla="*/ 32 h 82"/>
                <a:gd name="T26" fmla="*/ 26 w 125"/>
                <a:gd name="T27" fmla="*/ 25 h 82"/>
                <a:gd name="T28" fmla="*/ 26 w 125"/>
                <a:gd name="T29" fmla="*/ 25 h 82"/>
                <a:gd name="T30" fmla="*/ 26 w 125"/>
                <a:gd name="T31" fmla="*/ 40 h 82"/>
                <a:gd name="T32" fmla="*/ 108 w 125"/>
                <a:gd name="T33" fmla="*/ 79 h 82"/>
                <a:gd name="T34" fmla="*/ 116 w 125"/>
                <a:gd name="T35" fmla="*/ 68 h 82"/>
                <a:gd name="T36" fmla="*/ 112 w 125"/>
                <a:gd name="T37" fmla="*/ 57 h 82"/>
                <a:gd name="T38" fmla="*/ 111 w 125"/>
                <a:gd name="T39" fmla="*/ 32 h 82"/>
                <a:gd name="T40" fmla="*/ 121 w 125"/>
                <a:gd name="T41" fmla="*/ 16 h 82"/>
                <a:gd name="T42" fmla="*/ 122 w 125"/>
                <a:gd name="T43" fmla="*/ 9 h 82"/>
                <a:gd name="T44" fmla="*/ 97 w 125"/>
                <a:gd name="T45" fmla="*/ 7 h 82"/>
                <a:gd name="T46" fmla="*/ 84 w 125"/>
                <a:gd name="T47" fmla="*/ 4 h 82"/>
                <a:gd name="T48" fmla="*/ 79 w 125"/>
                <a:gd name="T49" fmla="*/ 5 h 82"/>
                <a:gd name="T50" fmla="*/ 75 w 125"/>
                <a:gd name="T51" fmla="*/ 5 h 82"/>
                <a:gd name="T52" fmla="*/ 69 w 125"/>
                <a:gd name="T53" fmla="*/ 7 h 82"/>
                <a:gd name="T54" fmla="*/ 66 w 125"/>
                <a:gd name="T55" fmla="*/ 7 h 82"/>
                <a:gd name="T56" fmla="*/ 59 w 125"/>
                <a:gd name="T57" fmla="*/ 5 h 82"/>
                <a:gd name="T58" fmla="*/ 53 w 125"/>
                <a:gd name="T59" fmla="*/ 4 h 82"/>
                <a:gd name="T60" fmla="*/ 49 w 125"/>
                <a:gd name="T61" fmla="*/ 10 h 82"/>
                <a:gd name="T62" fmla="*/ 44 w 125"/>
                <a:gd name="T63" fmla="*/ 12 h 82"/>
                <a:gd name="T64" fmla="*/ 38 w 125"/>
                <a:gd name="T65" fmla="*/ 16 h 82"/>
                <a:gd name="T66" fmla="*/ 33 w 125"/>
                <a:gd name="T67" fmla="*/ 19 h 82"/>
                <a:gd name="T68" fmla="*/ 36 w 125"/>
                <a:gd name="T69" fmla="*/ 29 h 82"/>
                <a:gd name="T70" fmla="*/ 34 w 125"/>
                <a:gd name="T71" fmla="*/ 35 h 82"/>
                <a:gd name="T72" fmla="*/ 37 w 125"/>
                <a:gd name="T73" fmla="*/ 36 h 82"/>
                <a:gd name="T74" fmla="*/ 37 w 125"/>
                <a:gd name="T75" fmla="*/ 45 h 82"/>
                <a:gd name="T76" fmla="*/ 46 w 125"/>
                <a:gd name="T77" fmla="*/ 55 h 82"/>
                <a:gd name="T78" fmla="*/ 53 w 125"/>
                <a:gd name="T79" fmla="*/ 51 h 82"/>
                <a:gd name="T80" fmla="*/ 49 w 125"/>
                <a:gd name="T81" fmla="*/ 69 h 82"/>
                <a:gd name="T82" fmla="*/ 57 w 125"/>
                <a:gd name="T83" fmla="*/ 66 h 82"/>
                <a:gd name="T84" fmla="*/ 68 w 125"/>
                <a:gd name="T85" fmla="*/ 65 h 82"/>
                <a:gd name="T86" fmla="*/ 70 w 125"/>
                <a:gd name="T87" fmla="*/ 63 h 82"/>
                <a:gd name="T88" fmla="*/ 78 w 125"/>
                <a:gd name="T89" fmla="*/ 69 h 82"/>
                <a:gd name="T90" fmla="*/ 86 w 125"/>
                <a:gd name="T91" fmla="*/ 76 h 82"/>
                <a:gd name="T92" fmla="*/ 99 w 125"/>
                <a:gd name="T93" fmla="*/ 79 h 82"/>
                <a:gd name="T94" fmla="*/ 108 w 125"/>
                <a:gd name="T95"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5" h="82">
                  <a:moveTo>
                    <a:pt x="7" y="60"/>
                  </a:moveTo>
                  <a:cubicBezTo>
                    <a:pt x="8" y="58"/>
                    <a:pt x="7" y="59"/>
                    <a:pt x="6" y="58"/>
                  </a:cubicBezTo>
                  <a:cubicBezTo>
                    <a:pt x="5" y="58"/>
                    <a:pt x="4" y="56"/>
                    <a:pt x="4" y="56"/>
                  </a:cubicBezTo>
                  <a:cubicBezTo>
                    <a:pt x="3" y="55"/>
                    <a:pt x="1" y="55"/>
                    <a:pt x="2" y="53"/>
                  </a:cubicBezTo>
                  <a:cubicBezTo>
                    <a:pt x="3" y="51"/>
                    <a:pt x="5" y="51"/>
                    <a:pt x="3" y="49"/>
                  </a:cubicBezTo>
                  <a:cubicBezTo>
                    <a:pt x="3" y="48"/>
                    <a:pt x="0" y="45"/>
                    <a:pt x="3" y="45"/>
                  </a:cubicBezTo>
                  <a:cubicBezTo>
                    <a:pt x="5" y="45"/>
                    <a:pt x="5" y="47"/>
                    <a:pt x="6" y="48"/>
                  </a:cubicBezTo>
                  <a:cubicBezTo>
                    <a:pt x="7" y="48"/>
                    <a:pt x="6" y="45"/>
                    <a:pt x="8" y="45"/>
                  </a:cubicBezTo>
                  <a:cubicBezTo>
                    <a:pt x="9" y="44"/>
                    <a:pt x="8" y="45"/>
                    <a:pt x="9" y="45"/>
                  </a:cubicBezTo>
                  <a:cubicBezTo>
                    <a:pt x="9" y="45"/>
                    <a:pt x="9" y="46"/>
                    <a:pt x="10" y="45"/>
                  </a:cubicBezTo>
                  <a:cubicBezTo>
                    <a:pt x="10" y="45"/>
                    <a:pt x="10" y="44"/>
                    <a:pt x="10" y="43"/>
                  </a:cubicBezTo>
                  <a:cubicBezTo>
                    <a:pt x="11" y="43"/>
                    <a:pt x="11" y="43"/>
                    <a:pt x="12" y="43"/>
                  </a:cubicBezTo>
                  <a:cubicBezTo>
                    <a:pt x="14" y="43"/>
                    <a:pt x="14" y="41"/>
                    <a:pt x="16" y="41"/>
                  </a:cubicBezTo>
                  <a:cubicBezTo>
                    <a:pt x="17" y="41"/>
                    <a:pt x="17" y="42"/>
                    <a:pt x="18" y="42"/>
                  </a:cubicBezTo>
                  <a:cubicBezTo>
                    <a:pt x="19" y="42"/>
                    <a:pt x="20" y="42"/>
                    <a:pt x="20" y="41"/>
                  </a:cubicBezTo>
                  <a:cubicBezTo>
                    <a:pt x="22" y="41"/>
                    <a:pt x="23" y="42"/>
                    <a:pt x="25" y="43"/>
                  </a:cubicBezTo>
                  <a:cubicBezTo>
                    <a:pt x="25" y="44"/>
                    <a:pt x="26" y="44"/>
                    <a:pt x="27" y="45"/>
                  </a:cubicBezTo>
                  <a:cubicBezTo>
                    <a:pt x="27" y="45"/>
                    <a:pt x="29" y="45"/>
                    <a:pt x="29" y="46"/>
                  </a:cubicBezTo>
                  <a:cubicBezTo>
                    <a:pt x="31" y="48"/>
                    <a:pt x="28" y="48"/>
                    <a:pt x="27" y="47"/>
                  </a:cubicBezTo>
                  <a:cubicBezTo>
                    <a:pt x="26" y="48"/>
                    <a:pt x="26" y="49"/>
                    <a:pt x="25" y="50"/>
                  </a:cubicBezTo>
                  <a:cubicBezTo>
                    <a:pt x="24" y="51"/>
                    <a:pt x="23" y="51"/>
                    <a:pt x="22" y="52"/>
                  </a:cubicBezTo>
                  <a:cubicBezTo>
                    <a:pt x="22" y="53"/>
                    <a:pt x="17" y="58"/>
                    <a:pt x="17" y="55"/>
                  </a:cubicBezTo>
                  <a:cubicBezTo>
                    <a:pt x="15" y="55"/>
                    <a:pt x="11" y="56"/>
                    <a:pt x="10" y="58"/>
                  </a:cubicBezTo>
                  <a:cubicBezTo>
                    <a:pt x="8" y="60"/>
                    <a:pt x="9" y="63"/>
                    <a:pt x="8" y="65"/>
                  </a:cubicBezTo>
                  <a:cubicBezTo>
                    <a:pt x="6" y="67"/>
                    <a:pt x="3" y="68"/>
                    <a:pt x="4" y="65"/>
                  </a:cubicBezTo>
                  <a:cubicBezTo>
                    <a:pt x="4" y="62"/>
                    <a:pt x="7" y="62"/>
                    <a:pt x="7" y="60"/>
                  </a:cubicBezTo>
                  <a:cubicBezTo>
                    <a:pt x="8" y="58"/>
                    <a:pt x="7" y="61"/>
                    <a:pt x="7" y="60"/>
                  </a:cubicBezTo>
                  <a:close/>
                  <a:moveTo>
                    <a:pt x="14" y="39"/>
                  </a:moveTo>
                  <a:cubicBezTo>
                    <a:pt x="15" y="40"/>
                    <a:pt x="17" y="39"/>
                    <a:pt x="17" y="38"/>
                  </a:cubicBezTo>
                  <a:cubicBezTo>
                    <a:pt x="18" y="37"/>
                    <a:pt x="18" y="35"/>
                    <a:pt x="19" y="34"/>
                  </a:cubicBezTo>
                  <a:cubicBezTo>
                    <a:pt x="20" y="36"/>
                    <a:pt x="21" y="36"/>
                    <a:pt x="21" y="34"/>
                  </a:cubicBezTo>
                  <a:cubicBezTo>
                    <a:pt x="22" y="34"/>
                    <a:pt x="23" y="34"/>
                    <a:pt x="24" y="34"/>
                  </a:cubicBezTo>
                  <a:cubicBezTo>
                    <a:pt x="25" y="33"/>
                    <a:pt x="24" y="31"/>
                    <a:pt x="24" y="31"/>
                  </a:cubicBezTo>
                  <a:cubicBezTo>
                    <a:pt x="23" y="30"/>
                    <a:pt x="22" y="28"/>
                    <a:pt x="21" y="27"/>
                  </a:cubicBezTo>
                  <a:cubicBezTo>
                    <a:pt x="20" y="26"/>
                    <a:pt x="19" y="27"/>
                    <a:pt x="18" y="26"/>
                  </a:cubicBezTo>
                  <a:cubicBezTo>
                    <a:pt x="18" y="25"/>
                    <a:pt x="19" y="23"/>
                    <a:pt x="18" y="23"/>
                  </a:cubicBezTo>
                  <a:cubicBezTo>
                    <a:pt x="17" y="22"/>
                    <a:pt x="15" y="24"/>
                    <a:pt x="15" y="25"/>
                  </a:cubicBezTo>
                  <a:cubicBezTo>
                    <a:pt x="13" y="29"/>
                    <a:pt x="10" y="28"/>
                    <a:pt x="5" y="29"/>
                  </a:cubicBezTo>
                  <a:cubicBezTo>
                    <a:pt x="4" y="31"/>
                    <a:pt x="11" y="31"/>
                    <a:pt x="12" y="32"/>
                  </a:cubicBezTo>
                  <a:cubicBezTo>
                    <a:pt x="12" y="34"/>
                    <a:pt x="13" y="34"/>
                    <a:pt x="13" y="36"/>
                  </a:cubicBezTo>
                  <a:cubicBezTo>
                    <a:pt x="13" y="37"/>
                    <a:pt x="13" y="38"/>
                    <a:pt x="14" y="39"/>
                  </a:cubicBezTo>
                  <a:close/>
                  <a:moveTo>
                    <a:pt x="26" y="25"/>
                  </a:moveTo>
                  <a:cubicBezTo>
                    <a:pt x="24" y="26"/>
                    <a:pt x="28" y="30"/>
                    <a:pt x="30" y="28"/>
                  </a:cubicBezTo>
                  <a:cubicBezTo>
                    <a:pt x="33" y="26"/>
                    <a:pt x="26" y="25"/>
                    <a:pt x="26" y="25"/>
                  </a:cubicBezTo>
                  <a:cubicBezTo>
                    <a:pt x="26" y="25"/>
                    <a:pt x="26" y="25"/>
                    <a:pt x="26" y="25"/>
                  </a:cubicBezTo>
                  <a:close/>
                  <a:moveTo>
                    <a:pt x="26" y="40"/>
                  </a:moveTo>
                  <a:cubicBezTo>
                    <a:pt x="25" y="43"/>
                    <a:pt x="31" y="46"/>
                    <a:pt x="31" y="43"/>
                  </a:cubicBezTo>
                  <a:cubicBezTo>
                    <a:pt x="31" y="40"/>
                    <a:pt x="27" y="37"/>
                    <a:pt x="26" y="40"/>
                  </a:cubicBezTo>
                  <a:cubicBezTo>
                    <a:pt x="26" y="40"/>
                    <a:pt x="26" y="41"/>
                    <a:pt x="26" y="40"/>
                  </a:cubicBezTo>
                  <a:cubicBezTo>
                    <a:pt x="25" y="42"/>
                    <a:pt x="26" y="41"/>
                    <a:pt x="26" y="40"/>
                  </a:cubicBezTo>
                  <a:close/>
                  <a:moveTo>
                    <a:pt x="108" y="79"/>
                  </a:moveTo>
                  <a:cubicBezTo>
                    <a:pt x="109" y="78"/>
                    <a:pt x="109" y="77"/>
                    <a:pt x="111" y="75"/>
                  </a:cubicBezTo>
                  <a:cubicBezTo>
                    <a:pt x="112" y="74"/>
                    <a:pt x="112" y="73"/>
                    <a:pt x="113" y="72"/>
                  </a:cubicBezTo>
                  <a:cubicBezTo>
                    <a:pt x="114" y="70"/>
                    <a:pt x="119" y="71"/>
                    <a:pt x="116" y="68"/>
                  </a:cubicBezTo>
                  <a:cubicBezTo>
                    <a:pt x="116" y="67"/>
                    <a:pt x="115" y="67"/>
                    <a:pt x="115" y="66"/>
                  </a:cubicBezTo>
                  <a:cubicBezTo>
                    <a:pt x="115" y="66"/>
                    <a:pt x="115" y="64"/>
                    <a:pt x="115" y="64"/>
                  </a:cubicBezTo>
                  <a:cubicBezTo>
                    <a:pt x="114" y="61"/>
                    <a:pt x="113" y="59"/>
                    <a:pt x="112" y="57"/>
                  </a:cubicBezTo>
                  <a:cubicBezTo>
                    <a:pt x="111" y="55"/>
                    <a:pt x="112" y="53"/>
                    <a:pt x="112" y="51"/>
                  </a:cubicBezTo>
                  <a:cubicBezTo>
                    <a:pt x="112" y="49"/>
                    <a:pt x="112" y="46"/>
                    <a:pt x="111" y="44"/>
                  </a:cubicBezTo>
                  <a:cubicBezTo>
                    <a:pt x="111" y="39"/>
                    <a:pt x="108" y="36"/>
                    <a:pt x="111" y="32"/>
                  </a:cubicBezTo>
                  <a:cubicBezTo>
                    <a:pt x="114" y="29"/>
                    <a:pt x="116" y="26"/>
                    <a:pt x="117" y="22"/>
                  </a:cubicBezTo>
                  <a:cubicBezTo>
                    <a:pt x="118" y="20"/>
                    <a:pt x="118" y="19"/>
                    <a:pt x="119" y="18"/>
                  </a:cubicBezTo>
                  <a:cubicBezTo>
                    <a:pt x="119" y="16"/>
                    <a:pt x="120" y="16"/>
                    <a:pt x="121" y="16"/>
                  </a:cubicBezTo>
                  <a:cubicBezTo>
                    <a:pt x="122" y="15"/>
                    <a:pt x="122" y="15"/>
                    <a:pt x="123" y="15"/>
                  </a:cubicBezTo>
                  <a:cubicBezTo>
                    <a:pt x="123" y="14"/>
                    <a:pt x="124" y="14"/>
                    <a:pt x="124" y="13"/>
                  </a:cubicBezTo>
                  <a:cubicBezTo>
                    <a:pt x="125" y="12"/>
                    <a:pt x="123" y="10"/>
                    <a:pt x="122" y="9"/>
                  </a:cubicBezTo>
                  <a:cubicBezTo>
                    <a:pt x="119" y="13"/>
                    <a:pt x="113" y="11"/>
                    <a:pt x="110" y="10"/>
                  </a:cubicBezTo>
                  <a:cubicBezTo>
                    <a:pt x="107" y="10"/>
                    <a:pt x="105" y="10"/>
                    <a:pt x="103" y="10"/>
                  </a:cubicBezTo>
                  <a:cubicBezTo>
                    <a:pt x="100" y="10"/>
                    <a:pt x="99" y="9"/>
                    <a:pt x="97" y="7"/>
                  </a:cubicBezTo>
                  <a:cubicBezTo>
                    <a:pt x="95" y="5"/>
                    <a:pt x="95" y="6"/>
                    <a:pt x="93" y="6"/>
                  </a:cubicBezTo>
                  <a:cubicBezTo>
                    <a:pt x="91" y="6"/>
                    <a:pt x="89" y="5"/>
                    <a:pt x="87" y="4"/>
                  </a:cubicBezTo>
                  <a:cubicBezTo>
                    <a:pt x="86" y="4"/>
                    <a:pt x="85" y="5"/>
                    <a:pt x="84" y="4"/>
                  </a:cubicBezTo>
                  <a:cubicBezTo>
                    <a:pt x="84" y="4"/>
                    <a:pt x="83" y="4"/>
                    <a:pt x="83" y="4"/>
                  </a:cubicBezTo>
                  <a:cubicBezTo>
                    <a:pt x="82" y="3"/>
                    <a:pt x="81" y="4"/>
                    <a:pt x="81" y="3"/>
                  </a:cubicBezTo>
                  <a:cubicBezTo>
                    <a:pt x="80" y="4"/>
                    <a:pt x="81" y="5"/>
                    <a:pt x="79" y="5"/>
                  </a:cubicBezTo>
                  <a:cubicBezTo>
                    <a:pt x="78" y="5"/>
                    <a:pt x="78" y="4"/>
                    <a:pt x="78" y="3"/>
                  </a:cubicBezTo>
                  <a:cubicBezTo>
                    <a:pt x="78" y="2"/>
                    <a:pt x="77" y="0"/>
                    <a:pt x="76" y="2"/>
                  </a:cubicBezTo>
                  <a:cubicBezTo>
                    <a:pt x="76" y="4"/>
                    <a:pt x="78" y="5"/>
                    <a:pt x="75" y="5"/>
                  </a:cubicBezTo>
                  <a:cubicBezTo>
                    <a:pt x="73" y="5"/>
                    <a:pt x="74" y="2"/>
                    <a:pt x="73" y="2"/>
                  </a:cubicBezTo>
                  <a:cubicBezTo>
                    <a:pt x="72" y="2"/>
                    <a:pt x="73" y="6"/>
                    <a:pt x="73" y="6"/>
                  </a:cubicBezTo>
                  <a:cubicBezTo>
                    <a:pt x="72" y="6"/>
                    <a:pt x="71" y="7"/>
                    <a:pt x="69" y="7"/>
                  </a:cubicBezTo>
                  <a:cubicBezTo>
                    <a:pt x="68" y="8"/>
                    <a:pt x="68" y="7"/>
                    <a:pt x="67" y="7"/>
                  </a:cubicBezTo>
                  <a:cubicBezTo>
                    <a:pt x="67" y="7"/>
                    <a:pt x="67" y="7"/>
                    <a:pt x="66" y="7"/>
                  </a:cubicBezTo>
                  <a:cubicBezTo>
                    <a:pt x="66" y="7"/>
                    <a:pt x="66" y="7"/>
                    <a:pt x="66" y="7"/>
                  </a:cubicBezTo>
                  <a:cubicBezTo>
                    <a:pt x="65" y="7"/>
                    <a:pt x="65" y="7"/>
                    <a:pt x="64" y="7"/>
                  </a:cubicBezTo>
                  <a:cubicBezTo>
                    <a:pt x="64" y="7"/>
                    <a:pt x="63" y="7"/>
                    <a:pt x="62" y="7"/>
                  </a:cubicBezTo>
                  <a:cubicBezTo>
                    <a:pt x="60" y="7"/>
                    <a:pt x="60" y="7"/>
                    <a:pt x="59" y="5"/>
                  </a:cubicBezTo>
                  <a:cubicBezTo>
                    <a:pt x="58" y="6"/>
                    <a:pt x="59" y="7"/>
                    <a:pt x="59" y="8"/>
                  </a:cubicBezTo>
                  <a:cubicBezTo>
                    <a:pt x="58" y="10"/>
                    <a:pt x="57" y="9"/>
                    <a:pt x="57" y="8"/>
                  </a:cubicBezTo>
                  <a:cubicBezTo>
                    <a:pt x="55" y="11"/>
                    <a:pt x="54" y="5"/>
                    <a:pt x="53" y="4"/>
                  </a:cubicBezTo>
                  <a:cubicBezTo>
                    <a:pt x="52" y="5"/>
                    <a:pt x="55" y="7"/>
                    <a:pt x="54" y="8"/>
                  </a:cubicBezTo>
                  <a:cubicBezTo>
                    <a:pt x="54" y="9"/>
                    <a:pt x="52" y="10"/>
                    <a:pt x="52" y="8"/>
                  </a:cubicBezTo>
                  <a:cubicBezTo>
                    <a:pt x="50" y="8"/>
                    <a:pt x="50" y="9"/>
                    <a:pt x="49" y="10"/>
                  </a:cubicBezTo>
                  <a:cubicBezTo>
                    <a:pt x="49" y="11"/>
                    <a:pt x="48" y="11"/>
                    <a:pt x="47" y="12"/>
                  </a:cubicBezTo>
                  <a:cubicBezTo>
                    <a:pt x="46" y="13"/>
                    <a:pt x="47" y="14"/>
                    <a:pt x="45" y="13"/>
                  </a:cubicBezTo>
                  <a:cubicBezTo>
                    <a:pt x="45" y="13"/>
                    <a:pt x="45" y="11"/>
                    <a:pt x="44" y="12"/>
                  </a:cubicBezTo>
                  <a:cubicBezTo>
                    <a:pt x="43" y="13"/>
                    <a:pt x="47" y="15"/>
                    <a:pt x="45" y="16"/>
                  </a:cubicBezTo>
                  <a:cubicBezTo>
                    <a:pt x="45" y="16"/>
                    <a:pt x="43" y="16"/>
                    <a:pt x="43" y="16"/>
                  </a:cubicBezTo>
                  <a:cubicBezTo>
                    <a:pt x="41" y="16"/>
                    <a:pt x="40" y="16"/>
                    <a:pt x="38" y="16"/>
                  </a:cubicBezTo>
                  <a:cubicBezTo>
                    <a:pt x="38" y="17"/>
                    <a:pt x="38" y="18"/>
                    <a:pt x="37" y="18"/>
                  </a:cubicBezTo>
                  <a:cubicBezTo>
                    <a:pt x="37" y="19"/>
                    <a:pt x="36" y="17"/>
                    <a:pt x="35" y="17"/>
                  </a:cubicBezTo>
                  <a:cubicBezTo>
                    <a:pt x="35" y="18"/>
                    <a:pt x="34" y="18"/>
                    <a:pt x="33" y="19"/>
                  </a:cubicBezTo>
                  <a:cubicBezTo>
                    <a:pt x="33" y="20"/>
                    <a:pt x="34" y="22"/>
                    <a:pt x="34" y="23"/>
                  </a:cubicBezTo>
                  <a:cubicBezTo>
                    <a:pt x="34" y="24"/>
                    <a:pt x="34" y="24"/>
                    <a:pt x="34" y="24"/>
                  </a:cubicBezTo>
                  <a:cubicBezTo>
                    <a:pt x="34" y="25"/>
                    <a:pt x="38" y="27"/>
                    <a:pt x="36" y="29"/>
                  </a:cubicBezTo>
                  <a:cubicBezTo>
                    <a:pt x="35" y="30"/>
                    <a:pt x="32" y="28"/>
                    <a:pt x="32" y="31"/>
                  </a:cubicBezTo>
                  <a:cubicBezTo>
                    <a:pt x="33" y="32"/>
                    <a:pt x="33" y="33"/>
                    <a:pt x="33" y="34"/>
                  </a:cubicBezTo>
                  <a:cubicBezTo>
                    <a:pt x="34" y="35"/>
                    <a:pt x="32" y="35"/>
                    <a:pt x="34" y="35"/>
                  </a:cubicBezTo>
                  <a:cubicBezTo>
                    <a:pt x="36" y="36"/>
                    <a:pt x="39" y="33"/>
                    <a:pt x="40" y="36"/>
                  </a:cubicBezTo>
                  <a:cubicBezTo>
                    <a:pt x="40" y="36"/>
                    <a:pt x="39" y="37"/>
                    <a:pt x="39" y="37"/>
                  </a:cubicBezTo>
                  <a:cubicBezTo>
                    <a:pt x="38" y="37"/>
                    <a:pt x="38" y="37"/>
                    <a:pt x="37" y="36"/>
                  </a:cubicBezTo>
                  <a:cubicBezTo>
                    <a:pt x="36" y="36"/>
                    <a:pt x="35" y="37"/>
                    <a:pt x="34" y="37"/>
                  </a:cubicBezTo>
                  <a:cubicBezTo>
                    <a:pt x="33" y="38"/>
                    <a:pt x="33" y="41"/>
                    <a:pt x="34" y="42"/>
                  </a:cubicBezTo>
                  <a:cubicBezTo>
                    <a:pt x="34" y="43"/>
                    <a:pt x="36" y="44"/>
                    <a:pt x="37" y="45"/>
                  </a:cubicBezTo>
                  <a:cubicBezTo>
                    <a:pt x="37" y="46"/>
                    <a:pt x="37" y="48"/>
                    <a:pt x="37" y="49"/>
                  </a:cubicBezTo>
                  <a:cubicBezTo>
                    <a:pt x="38" y="52"/>
                    <a:pt x="41" y="52"/>
                    <a:pt x="43" y="53"/>
                  </a:cubicBezTo>
                  <a:cubicBezTo>
                    <a:pt x="44" y="54"/>
                    <a:pt x="44" y="55"/>
                    <a:pt x="46" y="55"/>
                  </a:cubicBezTo>
                  <a:cubicBezTo>
                    <a:pt x="46" y="55"/>
                    <a:pt x="48" y="54"/>
                    <a:pt x="49" y="53"/>
                  </a:cubicBezTo>
                  <a:cubicBezTo>
                    <a:pt x="49" y="53"/>
                    <a:pt x="49" y="51"/>
                    <a:pt x="50" y="50"/>
                  </a:cubicBezTo>
                  <a:cubicBezTo>
                    <a:pt x="51" y="49"/>
                    <a:pt x="52" y="50"/>
                    <a:pt x="53" y="51"/>
                  </a:cubicBezTo>
                  <a:cubicBezTo>
                    <a:pt x="54" y="53"/>
                    <a:pt x="53" y="53"/>
                    <a:pt x="53" y="55"/>
                  </a:cubicBezTo>
                  <a:cubicBezTo>
                    <a:pt x="52" y="56"/>
                    <a:pt x="52" y="57"/>
                    <a:pt x="52" y="58"/>
                  </a:cubicBezTo>
                  <a:cubicBezTo>
                    <a:pt x="52" y="62"/>
                    <a:pt x="50" y="66"/>
                    <a:pt x="49" y="69"/>
                  </a:cubicBezTo>
                  <a:cubicBezTo>
                    <a:pt x="51" y="69"/>
                    <a:pt x="52" y="68"/>
                    <a:pt x="54" y="67"/>
                  </a:cubicBezTo>
                  <a:cubicBezTo>
                    <a:pt x="55" y="66"/>
                    <a:pt x="56" y="66"/>
                    <a:pt x="56" y="66"/>
                  </a:cubicBezTo>
                  <a:cubicBezTo>
                    <a:pt x="57" y="66"/>
                    <a:pt x="57" y="66"/>
                    <a:pt x="57" y="66"/>
                  </a:cubicBezTo>
                  <a:cubicBezTo>
                    <a:pt x="59" y="65"/>
                    <a:pt x="60" y="65"/>
                    <a:pt x="61" y="64"/>
                  </a:cubicBezTo>
                  <a:cubicBezTo>
                    <a:pt x="63" y="64"/>
                    <a:pt x="64" y="62"/>
                    <a:pt x="65" y="62"/>
                  </a:cubicBezTo>
                  <a:cubicBezTo>
                    <a:pt x="66" y="63"/>
                    <a:pt x="66" y="66"/>
                    <a:pt x="68" y="65"/>
                  </a:cubicBezTo>
                  <a:cubicBezTo>
                    <a:pt x="69" y="64"/>
                    <a:pt x="68" y="63"/>
                    <a:pt x="69" y="62"/>
                  </a:cubicBezTo>
                  <a:cubicBezTo>
                    <a:pt x="69" y="62"/>
                    <a:pt x="69" y="63"/>
                    <a:pt x="69" y="63"/>
                  </a:cubicBezTo>
                  <a:cubicBezTo>
                    <a:pt x="69" y="63"/>
                    <a:pt x="70" y="63"/>
                    <a:pt x="70" y="63"/>
                  </a:cubicBezTo>
                  <a:cubicBezTo>
                    <a:pt x="71" y="64"/>
                    <a:pt x="72" y="65"/>
                    <a:pt x="73" y="66"/>
                  </a:cubicBezTo>
                  <a:cubicBezTo>
                    <a:pt x="73" y="66"/>
                    <a:pt x="76" y="69"/>
                    <a:pt x="77" y="67"/>
                  </a:cubicBezTo>
                  <a:cubicBezTo>
                    <a:pt x="77" y="68"/>
                    <a:pt x="77" y="69"/>
                    <a:pt x="78" y="69"/>
                  </a:cubicBezTo>
                  <a:cubicBezTo>
                    <a:pt x="79" y="70"/>
                    <a:pt x="79" y="70"/>
                    <a:pt x="80" y="70"/>
                  </a:cubicBezTo>
                  <a:cubicBezTo>
                    <a:pt x="83" y="70"/>
                    <a:pt x="82" y="70"/>
                    <a:pt x="83" y="73"/>
                  </a:cubicBezTo>
                  <a:cubicBezTo>
                    <a:pt x="84" y="74"/>
                    <a:pt x="85" y="75"/>
                    <a:pt x="86" y="76"/>
                  </a:cubicBezTo>
                  <a:cubicBezTo>
                    <a:pt x="87" y="78"/>
                    <a:pt x="88" y="79"/>
                    <a:pt x="90" y="80"/>
                  </a:cubicBezTo>
                  <a:cubicBezTo>
                    <a:pt x="91" y="81"/>
                    <a:pt x="92" y="82"/>
                    <a:pt x="94" y="82"/>
                  </a:cubicBezTo>
                  <a:cubicBezTo>
                    <a:pt x="96" y="81"/>
                    <a:pt x="97" y="80"/>
                    <a:pt x="99" y="79"/>
                  </a:cubicBezTo>
                  <a:cubicBezTo>
                    <a:pt x="100" y="78"/>
                    <a:pt x="101" y="79"/>
                    <a:pt x="103" y="80"/>
                  </a:cubicBezTo>
                  <a:cubicBezTo>
                    <a:pt x="104" y="81"/>
                    <a:pt x="105" y="81"/>
                    <a:pt x="107" y="82"/>
                  </a:cubicBezTo>
                  <a:cubicBezTo>
                    <a:pt x="107" y="81"/>
                    <a:pt x="108" y="80"/>
                    <a:pt x="108" y="79"/>
                  </a:cubicBezTo>
                  <a:close/>
                </a:path>
              </a:pathLst>
            </a:custGeom>
            <a:solidFill>
              <a:srgbClr val="AB2692"/>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8" name="Freeform 49">
              <a:extLst>
                <a:ext uri="{FF2B5EF4-FFF2-40B4-BE49-F238E27FC236}">
                  <a16:creationId xmlns:a16="http://schemas.microsoft.com/office/drawing/2014/main" id="{93E86569-E4B1-3028-35E1-3C634F2AA410}"/>
                </a:ext>
              </a:extLst>
            </p:cNvPr>
            <p:cNvSpPr>
              <a:spLocks noEditPoints="1"/>
            </p:cNvSpPr>
            <p:nvPr/>
          </p:nvSpPr>
          <p:spPr bwMode="auto">
            <a:xfrm>
              <a:off x="9034463" y="3614738"/>
              <a:ext cx="527050" cy="430212"/>
            </a:xfrm>
            <a:custGeom>
              <a:avLst/>
              <a:gdLst>
                <a:gd name="T0" fmla="*/ 10 w 138"/>
                <a:gd name="T1" fmla="*/ 24 h 113"/>
                <a:gd name="T2" fmla="*/ 44 w 138"/>
                <a:gd name="T3" fmla="*/ 4 h 113"/>
                <a:gd name="T4" fmla="*/ 46 w 138"/>
                <a:gd name="T5" fmla="*/ 22 h 113"/>
                <a:gd name="T6" fmla="*/ 31 w 138"/>
                <a:gd name="T7" fmla="*/ 25 h 113"/>
                <a:gd name="T8" fmla="*/ 15 w 138"/>
                <a:gd name="T9" fmla="*/ 28 h 113"/>
                <a:gd name="T10" fmla="*/ 6 w 138"/>
                <a:gd name="T11" fmla="*/ 39 h 113"/>
                <a:gd name="T12" fmla="*/ 14 w 138"/>
                <a:gd name="T13" fmla="*/ 34 h 113"/>
                <a:gd name="T14" fmla="*/ 56 w 138"/>
                <a:gd name="T15" fmla="*/ 20 h 113"/>
                <a:gd name="T16" fmla="*/ 54 w 138"/>
                <a:gd name="T17" fmla="*/ 19 h 113"/>
                <a:gd name="T18" fmla="*/ 51 w 138"/>
                <a:gd name="T19" fmla="*/ 95 h 113"/>
                <a:gd name="T20" fmla="*/ 47 w 138"/>
                <a:gd name="T21" fmla="*/ 80 h 113"/>
                <a:gd name="T22" fmla="*/ 33 w 138"/>
                <a:gd name="T23" fmla="*/ 83 h 113"/>
                <a:gd name="T24" fmla="*/ 39 w 138"/>
                <a:gd name="T25" fmla="*/ 92 h 113"/>
                <a:gd name="T26" fmla="*/ 71 w 138"/>
                <a:gd name="T27" fmla="*/ 95 h 113"/>
                <a:gd name="T28" fmla="*/ 81 w 138"/>
                <a:gd name="T29" fmla="*/ 90 h 113"/>
                <a:gd name="T30" fmla="*/ 88 w 138"/>
                <a:gd name="T31" fmla="*/ 71 h 113"/>
                <a:gd name="T32" fmla="*/ 74 w 138"/>
                <a:gd name="T33" fmla="*/ 66 h 113"/>
                <a:gd name="T34" fmla="*/ 71 w 138"/>
                <a:gd name="T35" fmla="*/ 73 h 113"/>
                <a:gd name="T36" fmla="*/ 72 w 138"/>
                <a:gd name="T37" fmla="*/ 64 h 113"/>
                <a:gd name="T38" fmla="*/ 64 w 138"/>
                <a:gd name="T39" fmla="*/ 71 h 113"/>
                <a:gd name="T40" fmla="*/ 56 w 138"/>
                <a:gd name="T41" fmla="*/ 75 h 113"/>
                <a:gd name="T42" fmla="*/ 61 w 138"/>
                <a:gd name="T43" fmla="*/ 83 h 113"/>
                <a:gd name="T44" fmla="*/ 56 w 138"/>
                <a:gd name="T45" fmla="*/ 94 h 113"/>
                <a:gd name="T46" fmla="*/ 55 w 138"/>
                <a:gd name="T47" fmla="*/ 97 h 113"/>
                <a:gd name="T48" fmla="*/ 31 w 138"/>
                <a:gd name="T49" fmla="*/ 96 h 113"/>
                <a:gd name="T50" fmla="*/ 47 w 138"/>
                <a:gd name="T51" fmla="*/ 103 h 113"/>
                <a:gd name="T52" fmla="*/ 50 w 138"/>
                <a:gd name="T53" fmla="*/ 67 h 113"/>
                <a:gd name="T54" fmla="*/ 50 w 138"/>
                <a:gd name="T55" fmla="*/ 82 h 113"/>
                <a:gd name="T56" fmla="*/ 87 w 138"/>
                <a:gd name="T57" fmla="*/ 97 h 113"/>
                <a:gd name="T58" fmla="*/ 71 w 138"/>
                <a:gd name="T59" fmla="*/ 100 h 113"/>
                <a:gd name="T60" fmla="*/ 79 w 138"/>
                <a:gd name="T61" fmla="*/ 103 h 113"/>
                <a:gd name="T62" fmla="*/ 58 w 138"/>
                <a:gd name="T63" fmla="*/ 100 h 113"/>
                <a:gd name="T64" fmla="*/ 63 w 138"/>
                <a:gd name="T65" fmla="*/ 109 h 113"/>
                <a:gd name="T66" fmla="*/ 67 w 138"/>
                <a:gd name="T67" fmla="*/ 103 h 113"/>
                <a:gd name="T68" fmla="*/ 133 w 138"/>
                <a:gd name="T69" fmla="*/ 96 h 113"/>
                <a:gd name="T70" fmla="*/ 131 w 138"/>
                <a:gd name="T71" fmla="*/ 87 h 113"/>
                <a:gd name="T72" fmla="*/ 17 w 138"/>
                <a:gd name="T73" fmla="*/ 101 h 113"/>
                <a:gd name="T74" fmla="*/ 30 w 138"/>
                <a:gd name="T75" fmla="*/ 101 h 113"/>
                <a:gd name="T76" fmla="*/ 31 w 138"/>
                <a:gd name="T77" fmla="*/ 90 h 113"/>
                <a:gd name="T78" fmla="*/ 28 w 138"/>
                <a:gd name="T79" fmla="*/ 80 h 113"/>
                <a:gd name="T80" fmla="*/ 36 w 138"/>
                <a:gd name="T81" fmla="*/ 74 h 113"/>
                <a:gd name="T82" fmla="*/ 42 w 138"/>
                <a:gd name="T83" fmla="*/ 62 h 113"/>
                <a:gd name="T84" fmla="*/ 49 w 138"/>
                <a:gd name="T85" fmla="*/ 56 h 113"/>
                <a:gd name="T86" fmla="*/ 48 w 138"/>
                <a:gd name="T87" fmla="*/ 45 h 113"/>
                <a:gd name="T88" fmla="*/ 40 w 138"/>
                <a:gd name="T89" fmla="*/ 39 h 113"/>
                <a:gd name="T90" fmla="*/ 39 w 138"/>
                <a:gd name="T91" fmla="*/ 26 h 113"/>
                <a:gd name="T92" fmla="*/ 24 w 138"/>
                <a:gd name="T93" fmla="*/ 39 h 113"/>
                <a:gd name="T94" fmla="*/ 17 w 138"/>
                <a:gd name="T95" fmla="*/ 36 h 113"/>
                <a:gd name="T96" fmla="*/ 9 w 138"/>
                <a:gd name="T97" fmla="*/ 40 h 113"/>
                <a:gd name="T98" fmla="*/ 0 w 138"/>
                <a:gd name="T99" fmla="*/ 43 h 113"/>
                <a:gd name="T100" fmla="*/ 5 w 138"/>
                <a:gd name="T101" fmla="*/ 67 h 113"/>
                <a:gd name="T102" fmla="*/ 1 w 138"/>
                <a:gd name="T103" fmla="*/ 64 h 113"/>
                <a:gd name="T104" fmla="*/ 3 w 138"/>
                <a:gd name="T105" fmla="*/ 79 h 113"/>
                <a:gd name="T106" fmla="*/ 11 w 138"/>
                <a:gd name="T107" fmla="*/ 8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 h="113">
                  <a:moveTo>
                    <a:pt x="6" y="39"/>
                  </a:moveTo>
                  <a:cubicBezTo>
                    <a:pt x="5" y="39"/>
                    <a:pt x="5" y="38"/>
                    <a:pt x="5" y="38"/>
                  </a:cubicBezTo>
                  <a:cubicBezTo>
                    <a:pt x="4" y="37"/>
                    <a:pt x="3" y="36"/>
                    <a:pt x="3" y="36"/>
                  </a:cubicBezTo>
                  <a:cubicBezTo>
                    <a:pt x="3" y="34"/>
                    <a:pt x="5" y="31"/>
                    <a:pt x="6" y="29"/>
                  </a:cubicBezTo>
                  <a:cubicBezTo>
                    <a:pt x="7" y="28"/>
                    <a:pt x="8" y="25"/>
                    <a:pt x="10" y="24"/>
                  </a:cubicBezTo>
                  <a:cubicBezTo>
                    <a:pt x="11" y="23"/>
                    <a:pt x="13" y="25"/>
                    <a:pt x="15" y="24"/>
                  </a:cubicBezTo>
                  <a:cubicBezTo>
                    <a:pt x="18" y="23"/>
                    <a:pt x="18" y="22"/>
                    <a:pt x="21" y="22"/>
                  </a:cubicBezTo>
                  <a:cubicBezTo>
                    <a:pt x="24" y="23"/>
                    <a:pt x="27" y="22"/>
                    <a:pt x="28" y="20"/>
                  </a:cubicBezTo>
                  <a:cubicBezTo>
                    <a:pt x="32" y="16"/>
                    <a:pt x="32" y="10"/>
                    <a:pt x="37" y="7"/>
                  </a:cubicBezTo>
                  <a:cubicBezTo>
                    <a:pt x="39" y="6"/>
                    <a:pt x="42" y="6"/>
                    <a:pt x="44" y="4"/>
                  </a:cubicBezTo>
                  <a:cubicBezTo>
                    <a:pt x="45" y="4"/>
                    <a:pt x="48" y="0"/>
                    <a:pt x="49" y="1"/>
                  </a:cubicBezTo>
                  <a:cubicBezTo>
                    <a:pt x="51" y="1"/>
                    <a:pt x="47" y="4"/>
                    <a:pt x="47" y="5"/>
                  </a:cubicBezTo>
                  <a:cubicBezTo>
                    <a:pt x="45" y="7"/>
                    <a:pt x="46" y="8"/>
                    <a:pt x="47" y="10"/>
                  </a:cubicBezTo>
                  <a:cubicBezTo>
                    <a:pt x="49" y="13"/>
                    <a:pt x="47" y="14"/>
                    <a:pt x="48" y="16"/>
                  </a:cubicBezTo>
                  <a:cubicBezTo>
                    <a:pt x="48" y="19"/>
                    <a:pt x="48" y="20"/>
                    <a:pt x="46" y="22"/>
                  </a:cubicBezTo>
                  <a:cubicBezTo>
                    <a:pt x="45" y="23"/>
                    <a:pt x="45" y="28"/>
                    <a:pt x="43" y="28"/>
                  </a:cubicBezTo>
                  <a:cubicBezTo>
                    <a:pt x="42" y="28"/>
                    <a:pt x="41" y="27"/>
                    <a:pt x="41" y="26"/>
                  </a:cubicBezTo>
                  <a:cubicBezTo>
                    <a:pt x="40" y="26"/>
                    <a:pt x="38" y="25"/>
                    <a:pt x="37" y="25"/>
                  </a:cubicBezTo>
                  <a:cubicBezTo>
                    <a:pt x="37" y="26"/>
                    <a:pt x="34" y="24"/>
                    <a:pt x="33" y="24"/>
                  </a:cubicBezTo>
                  <a:cubicBezTo>
                    <a:pt x="33" y="24"/>
                    <a:pt x="32" y="25"/>
                    <a:pt x="31" y="25"/>
                  </a:cubicBezTo>
                  <a:cubicBezTo>
                    <a:pt x="31" y="26"/>
                    <a:pt x="29" y="26"/>
                    <a:pt x="28" y="26"/>
                  </a:cubicBezTo>
                  <a:cubicBezTo>
                    <a:pt x="27" y="26"/>
                    <a:pt x="25" y="28"/>
                    <a:pt x="23" y="27"/>
                  </a:cubicBezTo>
                  <a:cubicBezTo>
                    <a:pt x="22" y="27"/>
                    <a:pt x="21" y="26"/>
                    <a:pt x="21" y="26"/>
                  </a:cubicBezTo>
                  <a:cubicBezTo>
                    <a:pt x="20" y="26"/>
                    <a:pt x="19" y="27"/>
                    <a:pt x="18" y="27"/>
                  </a:cubicBezTo>
                  <a:cubicBezTo>
                    <a:pt x="17" y="27"/>
                    <a:pt x="16" y="28"/>
                    <a:pt x="15" y="28"/>
                  </a:cubicBezTo>
                  <a:cubicBezTo>
                    <a:pt x="13" y="29"/>
                    <a:pt x="11" y="29"/>
                    <a:pt x="11" y="30"/>
                  </a:cubicBezTo>
                  <a:cubicBezTo>
                    <a:pt x="10" y="31"/>
                    <a:pt x="11" y="32"/>
                    <a:pt x="10" y="32"/>
                  </a:cubicBezTo>
                  <a:cubicBezTo>
                    <a:pt x="10" y="33"/>
                    <a:pt x="9" y="33"/>
                    <a:pt x="9" y="34"/>
                  </a:cubicBezTo>
                  <a:cubicBezTo>
                    <a:pt x="8" y="36"/>
                    <a:pt x="8" y="38"/>
                    <a:pt x="6" y="39"/>
                  </a:cubicBezTo>
                  <a:cubicBezTo>
                    <a:pt x="5" y="39"/>
                    <a:pt x="8" y="38"/>
                    <a:pt x="6" y="39"/>
                  </a:cubicBezTo>
                  <a:close/>
                  <a:moveTo>
                    <a:pt x="14" y="30"/>
                  </a:moveTo>
                  <a:cubicBezTo>
                    <a:pt x="14" y="31"/>
                    <a:pt x="12" y="31"/>
                    <a:pt x="12" y="32"/>
                  </a:cubicBezTo>
                  <a:cubicBezTo>
                    <a:pt x="11" y="32"/>
                    <a:pt x="12" y="33"/>
                    <a:pt x="11" y="34"/>
                  </a:cubicBezTo>
                  <a:cubicBezTo>
                    <a:pt x="10" y="35"/>
                    <a:pt x="8" y="37"/>
                    <a:pt x="11" y="38"/>
                  </a:cubicBezTo>
                  <a:cubicBezTo>
                    <a:pt x="13" y="39"/>
                    <a:pt x="14" y="36"/>
                    <a:pt x="14" y="34"/>
                  </a:cubicBezTo>
                  <a:cubicBezTo>
                    <a:pt x="15" y="33"/>
                    <a:pt x="15" y="33"/>
                    <a:pt x="15" y="32"/>
                  </a:cubicBezTo>
                  <a:cubicBezTo>
                    <a:pt x="16" y="31"/>
                    <a:pt x="16" y="31"/>
                    <a:pt x="16" y="29"/>
                  </a:cubicBezTo>
                  <a:cubicBezTo>
                    <a:pt x="15" y="30"/>
                    <a:pt x="15" y="30"/>
                    <a:pt x="14" y="30"/>
                  </a:cubicBezTo>
                  <a:close/>
                  <a:moveTo>
                    <a:pt x="54" y="19"/>
                  </a:moveTo>
                  <a:cubicBezTo>
                    <a:pt x="56" y="19"/>
                    <a:pt x="55" y="20"/>
                    <a:pt x="56" y="20"/>
                  </a:cubicBezTo>
                  <a:cubicBezTo>
                    <a:pt x="57" y="20"/>
                    <a:pt x="58" y="19"/>
                    <a:pt x="58" y="18"/>
                  </a:cubicBezTo>
                  <a:cubicBezTo>
                    <a:pt x="60" y="17"/>
                    <a:pt x="61" y="16"/>
                    <a:pt x="59" y="16"/>
                  </a:cubicBezTo>
                  <a:cubicBezTo>
                    <a:pt x="59" y="16"/>
                    <a:pt x="59" y="16"/>
                    <a:pt x="59" y="16"/>
                  </a:cubicBezTo>
                  <a:cubicBezTo>
                    <a:pt x="57" y="16"/>
                    <a:pt x="54" y="17"/>
                    <a:pt x="54" y="19"/>
                  </a:cubicBezTo>
                  <a:cubicBezTo>
                    <a:pt x="56" y="19"/>
                    <a:pt x="54" y="18"/>
                    <a:pt x="54" y="19"/>
                  </a:cubicBezTo>
                  <a:close/>
                  <a:moveTo>
                    <a:pt x="39" y="92"/>
                  </a:moveTo>
                  <a:cubicBezTo>
                    <a:pt x="40" y="92"/>
                    <a:pt x="40" y="93"/>
                    <a:pt x="41" y="94"/>
                  </a:cubicBezTo>
                  <a:cubicBezTo>
                    <a:pt x="41" y="94"/>
                    <a:pt x="43" y="95"/>
                    <a:pt x="44" y="95"/>
                  </a:cubicBezTo>
                  <a:cubicBezTo>
                    <a:pt x="44" y="95"/>
                    <a:pt x="45" y="96"/>
                    <a:pt x="46" y="96"/>
                  </a:cubicBezTo>
                  <a:cubicBezTo>
                    <a:pt x="47" y="96"/>
                    <a:pt x="50" y="96"/>
                    <a:pt x="51" y="95"/>
                  </a:cubicBezTo>
                  <a:cubicBezTo>
                    <a:pt x="53" y="95"/>
                    <a:pt x="53" y="93"/>
                    <a:pt x="53" y="92"/>
                  </a:cubicBezTo>
                  <a:cubicBezTo>
                    <a:pt x="54" y="89"/>
                    <a:pt x="54" y="86"/>
                    <a:pt x="52" y="84"/>
                  </a:cubicBezTo>
                  <a:cubicBezTo>
                    <a:pt x="51" y="83"/>
                    <a:pt x="51" y="83"/>
                    <a:pt x="49" y="82"/>
                  </a:cubicBezTo>
                  <a:cubicBezTo>
                    <a:pt x="48" y="82"/>
                    <a:pt x="47" y="83"/>
                    <a:pt x="46" y="82"/>
                  </a:cubicBezTo>
                  <a:cubicBezTo>
                    <a:pt x="45" y="82"/>
                    <a:pt x="47" y="81"/>
                    <a:pt x="47" y="80"/>
                  </a:cubicBezTo>
                  <a:cubicBezTo>
                    <a:pt x="47" y="79"/>
                    <a:pt x="46" y="78"/>
                    <a:pt x="45" y="77"/>
                  </a:cubicBezTo>
                  <a:cubicBezTo>
                    <a:pt x="44" y="76"/>
                    <a:pt x="42" y="77"/>
                    <a:pt x="41" y="78"/>
                  </a:cubicBezTo>
                  <a:cubicBezTo>
                    <a:pt x="40" y="78"/>
                    <a:pt x="37" y="81"/>
                    <a:pt x="36" y="80"/>
                  </a:cubicBezTo>
                  <a:cubicBezTo>
                    <a:pt x="35" y="80"/>
                    <a:pt x="35" y="79"/>
                    <a:pt x="34" y="79"/>
                  </a:cubicBezTo>
                  <a:cubicBezTo>
                    <a:pt x="31" y="79"/>
                    <a:pt x="32" y="82"/>
                    <a:pt x="33" y="83"/>
                  </a:cubicBezTo>
                  <a:cubicBezTo>
                    <a:pt x="33" y="84"/>
                    <a:pt x="34" y="85"/>
                    <a:pt x="34" y="86"/>
                  </a:cubicBezTo>
                  <a:cubicBezTo>
                    <a:pt x="35" y="86"/>
                    <a:pt x="35" y="86"/>
                    <a:pt x="35" y="87"/>
                  </a:cubicBezTo>
                  <a:cubicBezTo>
                    <a:pt x="35" y="88"/>
                    <a:pt x="35" y="89"/>
                    <a:pt x="35" y="90"/>
                  </a:cubicBezTo>
                  <a:cubicBezTo>
                    <a:pt x="37" y="90"/>
                    <a:pt x="37" y="91"/>
                    <a:pt x="37" y="92"/>
                  </a:cubicBezTo>
                  <a:cubicBezTo>
                    <a:pt x="38" y="92"/>
                    <a:pt x="38" y="92"/>
                    <a:pt x="39" y="92"/>
                  </a:cubicBezTo>
                  <a:close/>
                  <a:moveTo>
                    <a:pt x="65" y="91"/>
                  </a:moveTo>
                  <a:cubicBezTo>
                    <a:pt x="66" y="91"/>
                    <a:pt x="68" y="91"/>
                    <a:pt x="69" y="91"/>
                  </a:cubicBezTo>
                  <a:cubicBezTo>
                    <a:pt x="70" y="91"/>
                    <a:pt x="70" y="90"/>
                    <a:pt x="71" y="91"/>
                  </a:cubicBezTo>
                  <a:cubicBezTo>
                    <a:pt x="71" y="91"/>
                    <a:pt x="72" y="92"/>
                    <a:pt x="72" y="93"/>
                  </a:cubicBezTo>
                  <a:cubicBezTo>
                    <a:pt x="72" y="94"/>
                    <a:pt x="70" y="94"/>
                    <a:pt x="71" y="95"/>
                  </a:cubicBezTo>
                  <a:cubicBezTo>
                    <a:pt x="71" y="96"/>
                    <a:pt x="74" y="97"/>
                    <a:pt x="75" y="97"/>
                  </a:cubicBezTo>
                  <a:cubicBezTo>
                    <a:pt x="76" y="98"/>
                    <a:pt x="78" y="99"/>
                    <a:pt x="79" y="98"/>
                  </a:cubicBezTo>
                  <a:cubicBezTo>
                    <a:pt x="80" y="97"/>
                    <a:pt x="79" y="94"/>
                    <a:pt x="79" y="94"/>
                  </a:cubicBezTo>
                  <a:cubicBezTo>
                    <a:pt x="78" y="92"/>
                    <a:pt x="76" y="93"/>
                    <a:pt x="78" y="92"/>
                  </a:cubicBezTo>
                  <a:cubicBezTo>
                    <a:pt x="78" y="91"/>
                    <a:pt x="80" y="91"/>
                    <a:pt x="81" y="90"/>
                  </a:cubicBezTo>
                  <a:cubicBezTo>
                    <a:pt x="83" y="89"/>
                    <a:pt x="88" y="88"/>
                    <a:pt x="85" y="85"/>
                  </a:cubicBezTo>
                  <a:cubicBezTo>
                    <a:pt x="84" y="84"/>
                    <a:pt x="82" y="84"/>
                    <a:pt x="81" y="83"/>
                  </a:cubicBezTo>
                  <a:cubicBezTo>
                    <a:pt x="80" y="81"/>
                    <a:pt x="81" y="80"/>
                    <a:pt x="82" y="78"/>
                  </a:cubicBezTo>
                  <a:cubicBezTo>
                    <a:pt x="84" y="77"/>
                    <a:pt x="84" y="76"/>
                    <a:pt x="86" y="75"/>
                  </a:cubicBezTo>
                  <a:cubicBezTo>
                    <a:pt x="87" y="74"/>
                    <a:pt x="88" y="73"/>
                    <a:pt x="88" y="71"/>
                  </a:cubicBezTo>
                  <a:cubicBezTo>
                    <a:pt x="88" y="69"/>
                    <a:pt x="87" y="68"/>
                    <a:pt x="87" y="66"/>
                  </a:cubicBezTo>
                  <a:cubicBezTo>
                    <a:pt x="87" y="64"/>
                    <a:pt x="89" y="63"/>
                    <a:pt x="89" y="61"/>
                  </a:cubicBezTo>
                  <a:cubicBezTo>
                    <a:pt x="88" y="61"/>
                    <a:pt x="84" y="59"/>
                    <a:pt x="84" y="59"/>
                  </a:cubicBezTo>
                  <a:cubicBezTo>
                    <a:pt x="81" y="58"/>
                    <a:pt x="79" y="61"/>
                    <a:pt x="78" y="62"/>
                  </a:cubicBezTo>
                  <a:cubicBezTo>
                    <a:pt x="76" y="63"/>
                    <a:pt x="74" y="63"/>
                    <a:pt x="74" y="66"/>
                  </a:cubicBezTo>
                  <a:cubicBezTo>
                    <a:pt x="74" y="66"/>
                    <a:pt x="76" y="67"/>
                    <a:pt x="75" y="68"/>
                  </a:cubicBezTo>
                  <a:cubicBezTo>
                    <a:pt x="75" y="70"/>
                    <a:pt x="75" y="69"/>
                    <a:pt x="74" y="70"/>
                  </a:cubicBezTo>
                  <a:cubicBezTo>
                    <a:pt x="73" y="71"/>
                    <a:pt x="74" y="72"/>
                    <a:pt x="73" y="73"/>
                  </a:cubicBezTo>
                  <a:cubicBezTo>
                    <a:pt x="73" y="75"/>
                    <a:pt x="73" y="76"/>
                    <a:pt x="72" y="74"/>
                  </a:cubicBezTo>
                  <a:cubicBezTo>
                    <a:pt x="71" y="73"/>
                    <a:pt x="72" y="74"/>
                    <a:pt x="71" y="73"/>
                  </a:cubicBezTo>
                  <a:cubicBezTo>
                    <a:pt x="71" y="72"/>
                    <a:pt x="72" y="72"/>
                    <a:pt x="72" y="71"/>
                  </a:cubicBezTo>
                  <a:cubicBezTo>
                    <a:pt x="72" y="70"/>
                    <a:pt x="71" y="71"/>
                    <a:pt x="70" y="70"/>
                  </a:cubicBezTo>
                  <a:cubicBezTo>
                    <a:pt x="70" y="70"/>
                    <a:pt x="71" y="69"/>
                    <a:pt x="71" y="69"/>
                  </a:cubicBezTo>
                  <a:cubicBezTo>
                    <a:pt x="71" y="68"/>
                    <a:pt x="71" y="67"/>
                    <a:pt x="71" y="66"/>
                  </a:cubicBezTo>
                  <a:cubicBezTo>
                    <a:pt x="71" y="66"/>
                    <a:pt x="73" y="65"/>
                    <a:pt x="72" y="64"/>
                  </a:cubicBezTo>
                  <a:cubicBezTo>
                    <a:pt x="70" y="65"/>
                    <a:pt x="68" y="65"/>
                    <a:pt x="66" y="64"/>
                  </a:cubicBezTo>
                  <a:cubicBezTo>
                    <a:pt x="66" y="64"/>
                    <a:pt x="63" y="63"/>
                    <a:pt x="62" y="64"/>
                  </a:cubicBezTo>
                  <a:cubicBezTo>
                    <a:pt x="61" y="66"/>
                    <a:pt x="70" y="65"/>
                    <a:pt x="66" y="69"/>
                  </a:cubicBezTo>
                  <a:cubicBezTo>
                    <a:pt x="66" y="69"/>
                    <a:pt x="65" y="69"/>
                    <a:pt x="64" y="69"/>
                  </a:cubicBezTo>
                  <a:cubicBezTo>
                    <a:pt x="64" y="70"/>
                    <a:pt x="65" y="71"/>
                    <a:pt x="64" y="71"/>
                  </a:cubicBezTo>
                  <a:cubicBezTo>
                    <a:pt x="64" y="72"/>
                    <a:pt x="63" y="72"/>
                    <a:pt x="63" y="72"/>
                  </a:cubicBezTo>
                  <a:cubicBezTo>
                    <a:pt x="62" y="72"/>
                    <a:pt x="62" y="73"/>
                    <a:pt x="61" y="74"/>
                  </a:cubicBezTo>
                  <a:cubicBezTo>
                    <a:pt x="60" y="74"/>
                    <a:pt x="60" y="73"/>
                    <a:pt x="58" y="72"/>
                  </a:cubicBezTo>
                  <a:cubicBezTo>
                    <a:pt x="58" y="72"/>
                    <a:pt x="55" y="72"/>
                    <a:pt x="55" y="73"/>
                  </a:cubicBezTo>
                  <a:cubicBezTo>
                    <a:pt x="56" y="74"/>
                    <a:pt x="57" y="74"/>
                    <a:pt x="56" y="75"/>
                  </a:cubicBezTo>
                  <a:cubicBezTo>
                    <a:pt x="56" y="76"/>
                    <a:pt x="57" y="75"/>
                    <a:pt x="57" y="76"/>
                  </a:cubicBezTo>
                  <a:cubicBezTo>
                    <a:pt x="58" y="76"/>
                    <a:pt x="59" y="77"/>
                    <a:pt x="59" y="78"/>
                  </a:cubicBezTo>
                  <a:cubicBezTo>
                    <a:pt x="59" y="78"/>
                    <a:pt x="59" y="79"/>
                    <a:pt x="59" y="79"/>
                  </a:cubicBezTo>
                  <a:cubicBezTo>
                    <a:pt x="59" y="80"/>
                    <a:pt x="58" y="79"/>
                    <a:pt x="59" y="80"/>
                  </a:cubicBezTo>
                  <a:cubicBezTo>
                    <a:pt x="59" y="81"/>
                    <a:pt x="61" y="81"/>
                    <a:pt x="61" y="83"/>
                  </a:cubicBezTo>
                  <a:cubicBezTo>
                    <a:pt x="61" y="85"/>
                    <a:pt x="59" y="85"/>
                    <a:pt x="59" y="86"/>
                  </a:cubicBezTo>
                  <a:cubicBezTo>
                    <a:pt x="60" y="87"/>
                    <a:pt x="62" y="89"/>
                    <a:pt x="63" y="91"/>
                  </a:cubicBezTo>
                  <a:cubicBezTo>
                    <a:pt x="63" y="91"/>
                    <a:pt x="64" y="91"/>
                    <a:pt x="65" y="91"/>
                  </a:cubicBezTo>
                  <a:close/>
                  <a:moveTo>
                    <a:pt x="55" y="97"/>
                  </a:moveTo>
                  <a:cubicBezTo>
                    <a:pt x="55" y="97"/>
                    <a:pt x="56" y="95"/>
                    <a:pt x="56" y="94"/>
                  </a:cubicBezTo>
                  <a:cubicBezTo>
                    <a:pt x="55" y="94"/>
                    <a:pt x="53" y="98"/>
                    <a:pt x="53" y="98"/>
                  </a:cubicBezTo>
                  <a:cubicBezTo>
                    <a:pt x="51" y="100"/>
                    <a:pt x="51" y="102"/>
                    <a:pt x="51" y="104"/>
                  </a:cubicBezTo>
                  <a:cubicBezTo>
                    <a:pt x="51" y="107"/>
                    <a:pt x="51" y="107"/>
                    <a:pt x="52" y="104"/>
                  </a:cubicBezTo>
                  <a:cubicBezTo>
                    <a:pt x="53" y="102"/>
                    <a:pt x="55" y="100"/>
                    <a:pt x="55" y="98"/>
                  </a:cubicBezTo>
                  <a:cubicBezTo>
                    <a:pt x="55" y="98"/>
                    <a:pt x="55" y="97"/>
                    <a:pt x="55" y="97"/>
                  </a:cubicBezTo>
                  <a:close/>
                  <a:moveTo>
                    <a:pt x="34" y="100"/>
                  </a:moveTo>
                  <a:cubicBezTo>
                    <a:pt x="35" y="101"/>
                    <a:pt x="34" y="101"/>
                    <a:pt x="35" y="102"/>
                  </a:cubicBezTo>
                  <a:cubicBezTo>
                    <a:pt x="36" y="102"/>
                    <a:pt x="38" y="102"/>
                    <a:pt x="39" y="102"/>
                  </a:cubicBezTo>
                  <a:cubicBezTo>
                    <a:pt x="39" y="99"/>
                    <a:pt x="36" y="97"/>
                    <a:pt x="34" y="95"/>
                  </a:cubicBezTo>
                  <a:cubicBezTo>
                    <a:pt x="33" y="94"/>
                    <a:pt x="31" y="94"/>
                    <a:pt x="31" y="96"/>
                  </a:cubicBezTo>
                  <a:cubicBezTo>
                    <a:pt x="31" y="97"/>
                    <a:pt x="34" y="99"/>
                    <a:pt x="34" y="100"/>
                  </a:cubicBezTo>
                  <a:cubicBezTo>
                    <a:pt x="35" y="100"/>
                    <a:pt x="34" y="99"/>
                    <a:pt x="34" y="100"/>
                  </a:cubicBezTo>
                  <a:close/>
                  <a:moveTo>
                    <a:pt x="42" y="100"/>
                  </a:moveTo>
                  <a:cubicBezTo>
                    <a:pt x="42" y="102"/>
                    <a:pt x="44" y="102"/>
                    <a:pt x="45" y="102"/>
                  </a:cubicBezTo>
                  <a:cubicBezTo>
                    <a:pt x="45" y="103"/>
                    <a:pt x="46" y="105"/>
                    <a:pt x="47" y="103"/>
                  </a:cubicBezTo>
                  <a:cubicBezTo>
                    <a:pt x="48" y="101"/>
                    <a:pt x="42" y="99"/>
                    <a:pt x="42" y="100"/>
                  </a:cubicBezTo>
                  <a:cubicBezTo>
                    <a:pt x="42" y="102"/>
                    <a:pt x="42" y="99"/>
                    <a:pt x="42" y="100"/>
                  </a:cubicBezTo>
                  <a:close/>
                  <a:moveTo>
                    <a:pt x="48" y="68"/>
                  </a:moveTo>
                  <a:cubicBezTo>
                    <a:pt x="46" y="71"/>
                    <a:pt x="49" y="73"/>
                    <a:pt x="50" y="69"/>
                  </a:cubicBezTo>
                  <a:cubicBezTo>
                    <a:pt x="50" y="68"/>
                    <a:pt x="50" y="68"/>
                    <a:pt x="50" y="67"/>
                  </a:cubicBezTo>
                  <a:cubicBezTo>
                    <a:pt x="49" y="66"/>
                    <a:pt x="48" y="64"/>
                    <a:pt x="48" y="64"/>
                  </a:cubicBezTo>
                  <a:cubicBezTo>
                    <a:pt x="47" y="64"/>
                    <a:pt x="48" y="67"/>
                    <a:pt x="48" y="68"/>
                  </a:cubicBezTo>
                  <a:cubicBezTo>
                    <a:pt x="47" y="69"/>
                    <a:pt x="48" y="67"/>
                    <a:pt x="48" y="68"/>
                  </a:cubicBezTo>
                  <a:close/>
                  <a:moveTo>
                    <a:pt x="50" y="77"/>
                  </a:moveTo>
                  <a:cubicBezTo>
                    <a:pt x="49" y="78"/>
                    <a:pt x="47" y="83"/>
                    <a:pt x="50" y="82"/>
                  </a:cubicBezTo>
                  <a:cubicBezTo>
                    <a:pt x="53" y="81"/>
                    <a:pt x="52" y="77"/>
                    <a:pt x="50" y="77"/>
                  </a:cubicBezTo>
                  <a:cubicBezTo>
                    <a:pt x="49" y="78"/>
                    <a:pt x="50" y="77"/>
                    <a:pt x="50" y="77"/>
                  </a:cubicBezTo>
                  <a:close/>
                  <a:moveTo>
                    <a:pt x="79" y="101"/>
                  </a:moveTo>
                  <a:cubicBezTo>
                    <a:pt x="81" y="103"/>
                    <a:pt x="82" y="100"/>
                    <a:pt x="84" y="99"/>
                  </a:cubicBezTo>
                  <a:cubicBezTo>
                    <a:pt x="85" y="99"/>
                    <a:pt x="89" y="100"/>
                    <a:pt x="87" y="97"/>
                  </a:cubicBezTo>
                  <a:cubicBezTo>
                    <a:pt x="86" y="96"/>
                    <a:pt x="83" y="95"/>
                    <a:pt x="82" y="96"/>
                  </a:cubicBezTo>
                  <a:cubicBezTo>
                    <a:pt x="82" y="96"/>
                    <a:pt x="82" y="97"/>
                    <a:pt x="81" y="98"/>
                  </a:cubicBezTo>
                  <a:cubicBezTo>
                    <a:pt x="80" y="99"/>
                    <a:pt x="79" y="99"/>
                    <a:pt x="79" y="101"/>
                  </a:cubicBezTo>
                  <a:cubicBezTo>
                    <a:pt x="80" y="101"/>
                    <a:pt x="79" y="99"/>
                    <a:pt x="79" y="101"/>
                  </a:cubicBezTo>
                  <a:close/>
                  <a:moveTo>
                    <a:pt x="71" y="100"/>
                  </a:moveTo>
                  <a:cubicBezTo>
                    <a:pt x="70" y="102"/>
                    <a:pt x="74" y="104"/>
                    <a:pt x="74" y="106"/>
                  </a:cubicBezTo>
                  <a:cubicBezTo>
                    <a:pt x="75" y="108"/>
                    <a:pt x="74" y="109"/>
                    <a:pt x="74" y="110"/>
                  </a:cubicBezTo>
                  <a:cubicBezTo>
                    <a:pt x="74" y="111"/>
                    <a:pt x="75" y="113"/>
                    <a:pt x="75" y="112"/>
                  </a:cubicBezTo>
                  <a:cubicBezTo>
                    <a:pt x="76" y="112"/>
                    <a:pt x="76" y="108"/>
                    <a:pt x="76" y="107"/>
                  </a:cubicBezTo>
                  <a:cubicBezTo>
                    <a:pt x="77" y="106"/>
                    <a:pt x="79" y="104"/>
                    <a:pt x="79" y="103"/>
                  </a:cubicBezTo>
                  <a:cubicBezTo>
                    <a:pt x="79" y="101"/>
                    <a:pt x="77" y="101"/>
                    <a:pt x="76" y="101"/>
                  </a:cubicBezTo>
                  <a:cubicBezTo>
                    <a:pt x="74" y="100"/>
                    <a:pt x="74" y="99"/>
                    <a:pt x="72" y="99"/>
                  </a:cubicBezTo>
                  <a:cubicBezTo>
                    <a:pt x="72" y="99"/>
                    <a:pt x="72" y="100"/>
                    <a:pt x="71" y="100"/>
                  </a:cubicBezTo>
                  <a:close/>
                  <a:moveTo>
                    <a:pt x="61" y="99"/>
                  </a:moveTo>
                  <a:cubicBezTo>
                    <a:pt x="60" y="99"/>
                    <a:pt x="58" y="100"/>
                    <a:pt x="58" y="100"/>
                  </a:cubicBezTo>
                  <a:cubicBezTo>
                    <a:pt x="57" y="101"/>
                    <a:pt x="58" y="102"/>
                    <a:pt x="58" y="103"/>
                  </a:cubicBezTo>
                  <a:cubicBezTo>
                    <a:pt x="59" y="104"/>
                    <a:pt x="59" y="103"/>
                    <a:pt x="58" y="104"/>
                  </a:cubicBezTo>
                  <a:cubicBezTo>
                    <a:pt x="58" y="105"/>
                    <a:pt x="57" y="105"/>
                    <a:pt x="57" y="106"/>
                  </a:cubicBezTo>
                  <a:cubicBezTo>
                    <a:pt x="58" y="106"/>
                    <a:pt x="60" y="106"/>
                    <a:pt x="60" y="107"/>
                  </a:cubicBezTo>
                  <a:cubicBezTo>
                    <a:pt x="62" y="107"/>
                    <a:pt x="62" y="108"/>
                    <a:pt x="63" y="109"/>
                  </a:cubicBezTo>
                  <a:cubicBezTo>
                    <a:pt x="64" y="109"/>
                    <a:pt x="65" y="111"/>
                    <a:pt x="66" y="110"/>
                  </a:cubicBezTo>
                  <a:cubicBezTo>
                    <a:pt x="67" y="110"/>
                    <a:pt x="67" y="109"/>
                    <a:pt x="68" y="109"/>
                  </a:cubicBezTo>
                  <a:cubicBezTo>
                    <a:pt x="70" y="109"/>
                    <a:pt x="73" y="111"/>
                    <a:pt x="73" y="108"/>
                  </a:cubicBezTo>
                  <a:cubicBezTo>
                    <a:pt x="73" y="107"/>
                    <a:pt x="71" y="102"/>
                    <a:pt x="70" y="102"/>
                  </a:cubicBezTo>
                  <a:cubicBezTo>
                    <a:pt x="68" y="102"/>
                    <a:pt x="69" y="104"/>
                    <a:pt x="67" y="103"/>
                  </a:cubicBezTo>
                  <a:cubicBezTo>
                    <a:pt x="66" y="103"/>
                    <a:pt x="65" y="102"/>
                    <a:pt x="64" y="101"/>
                  </a:cubicBezTo>
                  <a:cubicBezTo>
                    <a:pt x="64" y="101"/>
                    <a:pt x="62" y="100"/>
                    <a:pt x="62" y="99"/>
                  </a:cubicBezTo>
                  <a:cubicBezTo>
                    <a:pt x="62" y="99"/>
                    <a:pt x="61" y="99"/>
                    <a:pt x="61" y="99"/>
                  </a:cubicBezTo>
                  <a:close/>
                  <a:moveTo>
                    <a:pt x="130" y="95"/>
                  </a:moveTo>
                  <a:cubicBezTo>
                    <a:pt x="131" y="95"/>
                    <a:pt x="132" y="96"/>
                    <a:pt x="133" y="96"/>
                  </a:cubicBezTo>
                  <a:cubicBezTo>
                    <a:pt x="134" y="97"/>
                    <a:pt x="135" y="98"/>
                    <a:pt x="136" y="98"/>
                  </a:cubicBezTo>
                  <a:cubicBezTo>
                    <a:pt x="137" y="97"/>
                    <a:pt x="137" y="96"/>
                    <a:pt x="137" y="95"/>
                  </a:cubicBezTo>
                  <a:cubicBezTo>
                    <a:pt x="138" y="94"/>
                    <a:pt x="138" y="94"/>
                    <a:pt x="137" y="92"/>
                  </a:cubicBezTo>
                  <a:cubicBezTo>
                    <a:pt x="137" y="91"/>
                    <a:pt x="135" y="91"/>
                    <a:pt x="134" y="90"/>
                  </a:cubicBezTo>
                  <a:cubicBezTo>
                    <a:pt x="133" y="90"/>
                    <a:pt x="131" y="87"/>
                    <a:pt x="131" y="87"/>
                  </a:cubicBezTo>
                  <a:cubicBezTo>
                    <a:pt x="130" y="87"/>
                    <a:pt x="130" y="89"/>
                    <a:pt x="129" y="89"/>
                  </a:cubicBezTo>
                  <a:cubicBezTo>
                    <a:pt x="129" y="90"/>
                    <a:pt x="130" y="91"/>
                    <a:pt x="130" y="92"/>
                  </a:cubicBezTo>
                  <a:cubicBezTo>
                    <a:pt x="130" y="92"/>
                    <a:pt x="129" y="93"/>
                    <a:pt x="129" y="94"/>
                  </a:cubicBezTo>
                  <a:cubicBezTo>
                    <a:pt x="129" y="94"/>
                    <a:pt x="129" y="94"/>
                    <a:pt x="130" y="95"/>
                  </a:cubicBezTo>
                  <a:close/>
                  <a:moveTo>
                    <a:pt x="17" y="101"/>
                  </a:moveTo>
                  <a:cubicBezTo>
                    <a:pt x="18" y="102"/>
                    <a:pt x="20" y="102"/>
                    <a:pt x="21" y="103"/>
                  </a:cubicBezTo>
                  <a:cubicBezTo>
                    <a:pt x="22" y="103"/>
                    <a:pt x="22" y="104"/>
                    <a:pt x="22" y="104"/>
                  </a:cubicBezTo>
                  <a:cubicBezTo>
                    <a:pt x="24" y="105"/>
                    <a:pt x="26" y="105"/>
                    <a:pt x="27" y="104"/>
                  </a:cubicBezTo>
                  <a:cubicBezTo>
                    <a:pt x="26" y="104"/>
                    <a:pt x="29" y="101"/>
                    <a:pt x="29" y="101"/>
                  </a:cubicBezTo>
                  <a:cubicBezTo>
                    <a:pt x="31" y="100"/>
                    <a:pt x="29" y="100"/>
                    <a:pt x="30" y="101"/>
                  </a:cubicBezTo>
                  <a:cubicBezTo>
                    <a:pt x="31" y="102"/>
                    <a:pt x="31" y="102"/>
                    <a:pt x="32" y="102"/>
                  </a:cubicBezTo>
                  <a:cubicBezTo>
                    <a:pt x="33" y="101"/>
                    <a:pt x="33" y="99"/>
                    <a:pt x="32" y="99"/>
                  </a:cubicBezTo>
                  <a:cubicBezTo>
                    <a:pt x="31" y="97"/>
                    <a:pt x="29" y="96"/>
                    <a:pt x="27" y="96"/>
                  </a:cubicBezTo>
                  <a:cubicBezTo>
                    <a:pt x="28" y="95"/>
                    <a:pt x="29" y="93"/>
                    <a:pt x="27" y="93"/>
                  </a:cubicBezTo>
                  <a:cubicBezTo>
                    <a:pt x="27" y="91"/>
                    <a:pt x="31" y="91"/>
                    <a:pt x="31" y="90"/>
                  </a:cubicBezTo>
                  <a:cubicBezTo>
                    <a:pt x="32" y="89"/>
                    <a:pt x="31" y="88"/>
                    <a:pt x="31" y="87"/>
                  </a:cubicBezTo>
                  <a:cubicBezTo>
                    <a:pt x="30" y="86"/>
                    <a:pt x="30" y="85"/>
                    <a:pt x="30" y="85"/>
                  </a:cubicBezTo>
                  <a:cubicBezTo>
                    <a:pt x="30" y="84"/>
                    <a:pt x="30" y="83"/>
                    <a:pt x="30" y="83"/>
                  </a:cubicBezTo>
                  <a:cubicBezTo>
                    <a:pt x="30" y="81"/>
                    <a:pt x="30" y="82"/>
                    <a:pt x="29" y="81"/>
                  </a:cubicBezTo>
                  <a:cubicBezTo>
                    <a:pt x="28" y="81"/>
                    <a:pt x="27" y="81"/>
                    <a:pt x="28" y="80"/>
                  </a:cubicBezTo>
                  <a:cubicBezTo>
                    <a:pt x="28" y="80"/>
                    <a:pt x="31" y="80"/>
                    <a:pt x="31" y="79"/>
                  </a:cubicBezTo>
                  <a:cubicBezTo>
                    <a:pt x="33" y="78"/>
                    <a:pt x="33" y="77"/>
                    <a:pt x="34" y="77"/>
                  </a:cubicBezTo>
                  <a:cubicBezTo>
                    <a:pt x="35" y="75"/>
                    <a:pt x="29" y="75"/>
                    <a:pt x="29" y="74"/>
                  </a:cubicBezTo>
                  <a:cubicBezTo>
                    <a:pt x="29" y="73"/>
                    <a:pt x="32" y="74"/>
                    <a:pt x="32" y="74"/>
                  </a:cubicBezTo>
                  <a:cubicBezTo>
                    <a:pt x="34" y="74"/>
                    <a:pt x="34" y="74"/>
                    <a:pt x="36" y="74"/>
                  </a:cubicBezTo>
                  <a:cubicBezTo>
                    <a:pt x="37" y="73"/>
                    <a:pt x="38" y="74"/>
                    <a:pt x="38" y="73"/>
                  </a:cubicBezTo>
                  <a:cubicBezTo>
                    <a:pt x="38" y="72"/>
                    <a:pt x="38" y="71"/>
                    <a:pt x="38" y="70"/>
                  </a:cubicBezTo>
                  <a:cubicBezTo>
                    <a:pt x="37" y="69"/>
                    <a:pt x="35" y="69"/>
                    <a:pt x="36" y="68"/>
                  </a:cubicBezTo>
                  <a:cubicBezTo>
                    <a:pt x="38" y="68"/>
                    <a:pt x="39" y="67"/>
                    <a:pt x="41" y="69"/>
                  </a:cubicBezTo>
                  <a:cubicBezTo>
                    <a:pt x="42" y="69"/>
                    <a:pt x="42" y="63"/>
                    <a:pt x="42" y="62"/>
                  </a:cubicBezTo>
                  <a:cubicBezTo>
                    <a:pt x="42" y="60"/>
                    <a:pt x="41" y="58"/>
                    <a:pt x="43" y="56"/>
                  </a:cubicBezTo>
                  <a:cubicBezTo>
                    <a:pt x="43" y="55"/>
                    <a:pt x="45" y="52"/>
                    <a:pt x="47" y="53"/>
                  </a:cubicBezTo>
                  <a:cubicBezTo>
                    <a:pt x="48" y="55"/>
                    <a:pt x="45" y="56"/>
                    <a:pt x="45" y="58"/>
                  </a:cubicBezTo>
                  <a:cubicBezTo>
                    <a:pt x="46" y="58"/>
                    <a:pt x="47" y="58"/>
                    <a:pt x="47" y="58"/>
                  </a:cubicBezTo>
                  <a:cubicBezTo>
                    <a:pt x="48" y="62"/>
                    <a:pt x="49" y="56"/>
                    <a:pt x="49" y="56"/>
                  </a:cubicBezTo>
                  <a:cubicBezTo>
                    <a:pt x="50" y="55"/>
                    <a:pt x="50" y="56"/>
                    <a:pt x="51" y="57"/>
                  </a:cubicBezTo>
                  <a:cubicBezTo>
                    <a:pt x="52" y="58"/>
                    <a:pt x="52" y="58"/>
                    <a:pt x="52" y="56"/>
                  </a:cubicBezTo>
                  <a:cubicBezTo>
                    <a:pt x="53" y="54"/>
                    <a:pt x="56" y="51"/>
                    <a:pt x="56" y="48"/>
                  </a:cubicBezTo>
                  <a:cubicBezTo>
                    <a:pt x="56" y="45"/>
                    <a:pt x="53" y="45"/>
                    <a:pt x="50" y="45"/>
                  </a:cubicBezTo>
                  <a:cubicBezTo>
                    <a:pt x="50" y="45"/>
                    <a:pt x="48" y="45"/>
                    <a:pt x="48" y="45"/>
                  </a:cubicBezTo>
                  <a:cubicBezTo>
                    <a:pt x="46" y="45"/>
                    <a:pt x="46" y="45"/>
                    <a:pt x="45" y="43"/>
                  </a:cubicBezTo>
                  <a:cubicBezTo>
                    <a:pt x="44" y="43"/>
                    <a:pt x="45" y="42"/>
                    <a:pt x="43" y="43"/>
                  </a:cubicBezTo>
                  <a:cubicBezTo>
                    <a:pt x="43" y="43"/>
                    <a:pt x="42" y="45"/>
                    <a:pt x="42" y="46"/>
                  </a:cubicBezTo>
                  <a:cubicBezTo>
                    <a:pt x="41" y="43"/>
                    <a:pt x="46" y="40"/>
                    <a:pt x="43" y="39"/>
                  </a:cubicBezTo>
                  <a:cubicBezTo>
                    <a:pt x="42" y="39"/>
                    <a:pt x="40" y="39"/>
                    <a:pt x="40" y="39"/>
                  </a:cubicBezTo>
                  <a:cubicBezTo>
                    <a:pt x="38" y="39"/>
                    <a:pt x="36" y="40"/>
                    <a:pt x="35" y="40"/>
                  </a:cubicBezTo>
                  <a:cubicBezTo>
                    <a:pt x="36" y="40"/>
                    <a:pt x="38" y="39"/>
                    <a:pt x="39" y="38"/>
                  </a:cubicBezTo>
                  <a:cubicBezTo>
                    <a:pt x="41" y="38"/>
                    <a:pt x="42" y="38"/>
                    <a:pt x="44" y="37"/>
                  </a:cubicBezTo>
                  <a:cubicBezTo>
                    <a:pt x="43" y="35"/>
                    <a:pt x="44" y="32"/>
                    <a:pt x="43" y="30"/>
                  </a:cubicBezTo>
                  <a:cubicBezTo>
                    <a:pt x="42" y="28"/>
                    <a:pt x="40" y="27"/>
                    <a:pt x="39" y="26"/>
                  </a:cubicBezTo>
                  <a:cubicBezTo>
                    <a:pt x="37" y="26"/>
                    <a:pt x="35" y="25"/>
                    <a:pt x="33" y="26"/>
                  </a:cubicBezTo>
                  <a:cubicBezTo>
                    <a:pt x="32" y="27"/>
                    <a:pt x="32" y="28"/>
                    <a:pt x="31" y="28"/>
                  </a:cubicBezTo>
                  <a:cubicBezTo>
                    <a:pt x="30" y="29"/>
                    <a:pt x="30" y="28"/>
                    <a:pt x="29" y="28"/>
                  </a:cubicBezTo>
                  <a:cubicBezTo>
                    <a:pt x="25" y="27"/>
                    <a:pt x="21" y="30"/>
                    <a:pt x="22" y="34"/>
                  </a:cubicBezTo>
                  <a:cubicBezTo>
                    <a:pt x="22" y="36"/>
                    <a:pt x="23" y="37"/>
                    <a:pt x="24" y="39"/>
                  </a:cubicBezTo>
                  <a:cubicBezTo>
                    <a:pt x="24" y="40"/>
                    <a:pt x="25" y="45"/>
                    <a:pt x="23" y="44"/>
                  </a:cubicBezTo>
                  <a:cubicBezTo>
                    <a:pt x="22" y="44"/>
                    <a:pt x="23" y="41"/>
                    <a:pt x="21" y="41"/>
                  </a:cubicBezTo>
                  <a:cubicBezTo>
                    <a:pt x="20" y="42"/>
                    <a:pt x="19" y="45"/>
                    <a:pt x="19" y="42"/>
                  </a:cubicBezTo>
                  <a:cubicBezTo>
                    <a:pt x="18" y="40"/>
                    <a:pt x="22" y="38"/>
                    <a:pt x="21" y="36"/>
                  </a:cubicBezTo>
                  <a:cubicBezTo>
                    <a:pt x="20" y="35"/>
                    <a:pt x="18" y="35"/>
                    <a:pt x="17" y="36"/>
                  </a:cubicBezTo>
                  <a:cubicBezTo>
                    <a:pt x="15" y="36"/>
                    <a:pt x="15" y="38"/>
                    <a:pt x="14" y="39"/>
                  </a:cubicBezTo>
                  <a:cubicBezTo>
                    <a:pt x="13" y="40"/>
                    <a:pt x="12" y="40"/>
                    <a:pt x="12" y="42"/>
                  </a:cubicBezTo>
                  <a:cubicBezTo>
                    <a:pt x="12" y="43"/>
                    <a:pt x="14" y="43"/>
                    <a:pt x="14" y="45"/>
                  </a:cubicBezTo>
                  <a:cubicBezTo>
                    <a:pt x="14" y="47"/>
                    <a:pt x="11" y="47"/>
                    <a:pt x="11" y="45"/>
                  </a:cubicBezTo>
                  <a:cubicBezTo>
                    <a:pt x="10" y="43"/>
                    <a:pt x="10" y="42"/>
                    <a:pt x="9" y="40"/>
                  </a:cubicBezTo>
                  <a:cubicBezTo>
                    <a:pt x="8" y="41"/>
                    <a:pt x="10" y="42"/>
                    <a:pt x="9" y="42"/>
                  </a:cubicBezTo>
                  <a:cubicBezTo>
                    <a:pt x="9" y="44"/>
                    <a:pt x="8" y="43"/>
                    <a:pt x="7" y="43"/>
                  </a:cubicBezTo>
                  <a:cubicBezTo>
                    <a:pt x="6" y="43"/>
                    <a:pt x="5" y="43"/>
                    <a:pt x="4" y="43"/>
                  </a:cubicBezTo>
                  <a:cubicBezTo>
                    <a:pt x="4" y="43"/>
                    <a:pt x="3" y="41"/>
                    <a:pt x="2" y="41"/>
                  </a:cubicBezTo>
                  <a:cubicBezTo>
                    <a:pt x="2" y="41"/>
                    <a:pt x="0" y="42"/>
                    <a:pt x="0" y="43"/>
                  </a:cubicBezTo>
                  <a:cubicBezTo>
                    <a:pt x="1" y="46"/>
                    <a:pt x="1" y="49"/>
                    <a:pt x="1" y="52"/>
                  </a:cubicBezTo>
                  <a:cubicBezTo>
                    <a:pt x="1" y="54"/>
                    <a:pt x="0" y="57"/>
                    <a:pt x="2" y="59"/>
                  </a:cubicBezTo>
                  <a:cubicBezTo>
                    <a:pt x="2" y="60"/>
                    <a:pt x="4" y="61"/>
                    <a:pt x="4" y="62"/>
                  </a:cubicBezTo>
                  <a:cubicBezTo>
                    <a:pt x="5" y="62"/>
                    <a:pt x="5" y="63"/>
                    <a:pt x="5" y="64"/>
                  </a:cubicBezTo>
                  <a:cubicBezTo>
                    <a:pt x="5" y="65"/>
                    <a:pt x="6" y="66"/>
                    <a:pt x="5" y="67"/>
                  </a:cubicBezTo>
                  <a:cubicBezTo>
                    <a:pt x="5" y="68"/>
                    <a:pt x="4" y="69"/>
                    <a:pt x="3" y="69"/>
                  </a:cubicBezTo>
                  <a:cubicBezTo>
                    <a:pt x="3" y="70"/>
                    <a:pt x="2" y="68"/>
                    <a:pt x="2" y="68"/>
                  </a:cubicBezTo>
                  <a:cubicBezTo>
                    <a:pt x="2" y="67"/>
                    <a:pt x="2" y="66"/>
                    <a:pt x="2" y="65"/>
                  </a:cubicBezTo>
                  <a:cubicBezTo>
                    <a:pt x="2" y="64"/>
                    <a:pt x="0" y="60"/>
                    <a:pt x="1" y="60"/>
                  </a:cubicBezTo>
                  <a:cubicBezTo>
                    <a:pt x="0" y="61"/>
                    <a:pt x="1" y="63"/>
                    <a:pt x="1" y="64"/>
                  </a:cubicBezTo>
                  <a:cubicBezTo>
                    <a:pt x="1" y="66"/>
                    <a:pt x="2" y="67"/>
                    <a:pt x="2" y="69"/>
                  </a:cubicBezTo>
                  <a:cubicBezTo>
                    <a:pt x="2" y="71"/>
                    <a:pt x="2" y="73"/>
                    <a:pt x="2" y="74"/>
                  </a:cubicBezTo>
                  <a:cubicBezTo>
                    <a:pt x="1" y="76"/>
                    <a:pt x="0" y="78"/>
                    <a:pt x="0" y="80"/>
                  </a:cubicBezTo>
                  <a:cubicBezTo>
                    <a:pt x="1" y="80"/>
                    <a:pt x="3" y="81"/>
                    <a:pt x="3" y="81"/>
                  </a:cubicBezTo>
                  <a:cubicBezTo>
                    <a:pt x="3" y="81"/>
                    <a:pt x="2" y="79"/>
                    <a:pt x="3" y="79"/>
                  </a:cubicBezTo>
                  <a:cubicBezTo>
                    <a:pt x="4" y="78"/>
                    <a:pt x="5" y="79"/>
                    <a:pt x="5" y="79"/>
                  </a:cubicBezTo>
                  <a:cubicBezTo>
                    <a:pt x="6" y="81"/>
                    <a:pt x="6" y="81"/>
                    <a:pt x="6" y="83"/>
                  </a:cubicBezTo>
                  <a:cubicBezTo>
                    <a:pt x="6" y="84"/>
                    <a:pt x="7" y="84"/>
                    <a:pt x="7" y="85"/>
                  </a:cubicBezTo>
                  <a:cubicBezTo>
                    <a:pt x="7" y="84"/>
                    <a:pt x="7" y="82"/>
                    <a:pt x="9" y="83"/>
                  </a:cubicBezTo>
                  <a:cubicBezTo>
                    <a:pt x="11" y="84"/>
                    <a:pt x="11" y="86"/>
                    <a:pt x="11" y="88"/>
                  </a:cubicBezTo>
                  <a:cubicBezTo>
                    <a:pt x="11" y="90"/>
                    <a:pt x="12" y="92"/>
                    <a:pt x="12" y="95"/>
                  </a:cubicBezTo>
                  <a:cubicBezTo>
                    <a:pt x="12" y="96"/>
                    <a:pt x="12" y="100"/>
                    <a:pt x="11" y="101"/>
                  </a:cubicBezTo>
                  <a:cubicBezTo>
                    <a:pt x="13" y="101"/>
                    <a:pt x="15" y="101"/>
                    <a:pt x="17" y="101"/>
                  </a:cubicBezTo>
                  <a:close/>
                </a:path>
              </a:pathLst>
            </a:custGeom>
            <a:solidFill>
              <a:srgbClr val="0D0887"/>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9" name="Freeform 50">
              <a:extLst>
                <a:ext uri="{FF2B5EF4-FFF2-40B4-BE49-F238E27FC236}">
                  <a16:creationId xmlns:a16="http://schemas.microsoft.com/office/drawing/2014/main" id="{E87AE4BB-5DE1-949C-494B-D00002CAF004}"/>
                </a:ext>
              </a:extLst>
            </p:cNvPr>
            <p:cNvSpPr>
              <a:spLocks/>
            </p:cNvSpPr>
            <p:nvPr/>
          </p:nvSpPr>
          <p:spPr bwMode="auto">
            <a:xfrm>
              <a:off x="9324975" y="4475163"/>
              <a:ext cx="509588" cy="293687"/>
            </a:xfrm>
            <a:custGeom>
              <a:avLst/>
              <a:gdLst>
                <a:gd name="T0" fmla="*/ 49 w 134"/>
                <a:gd name="T1" fmla="*/ 74 h 77"/>
                <a:gd name="T2" fmla="*/ 54 w 134"/>
                <a:gd name="T3" fmla="*/ 72 h 77"/>
                <a:gd name="T4" fmla="*/ 59 w 134"/>
                <a:gd name="T5" fmla="*/ 63 h 77"/>
                <a:gd name="T6" fmla="*/ 72 w 134"/>
                <a:gd name="T7" fmla="*/ 67 h 77"/>
                <a:gd name="T8" fmla="*/ 82 w 134"/>
                <a:gd name="T9" fmla="*/ 70 h 77"/>
                <a:gd name="T10" fmla="*/ 94 w 134"/>
                <a:gd name="T11" fmla="*/ 71 h 77"/>
                <a:gd name="T12" fmla="*/ 100 w 134"/>
                <a:gd name="T13" fmla="*/ 68 h 77"/>
                <a:gd name="T14" fmla="*/ 117 w 134"/>
                <a:gd name="T15" fmla="*/ 63 h 77"/>
                <a:gd name="T16" fmla="*/ 124 w 134"/>
                <a:gd name="T17" fmla="*/ 53 h 77"/>
                <a:gd name="T18" fmla="*/ 131 w 134"/>
                <a:gd name="T19" fmla="*/ 48 h 77"/>
                <a:gd name="T20" fmla="*/ 132 w 134"/>
                <a:gd name="T21" fmla="*/ 43 h 77"/>
                <a:gd name="T22" fmla="*/ 127 w 134"/>
                <a:gd name="T23" fmla="*/ 35 h 77"/>
                <a:gd name="T24" fmla="*/ 120 w 134"/>
                <a:gd name="T25" fmla="*/ 32 h 77"/>
                <a:gd name="T26" fmla="*/ 112 w 134"/>
                <a:gd name="T27" fmla="*/ 30 h 77"/>
                <a:gd name="T28" fmla="*/ 113 w 134"/>
                <a:gd name="T29" fmla="*/ 23 h 77"/>
                <a:gd name="T30" fmla="*/ 101 w 134"/>
                <a:gd name="T31" fmla="*/ 21 h 77"/>
                <a:gd name="T32" fmla="*/ 97 w 134"/>
                <a:gd name="T33" fmla="*/ 24 h 77"/>
                <a:gd name="T34" fmla="*/ 89 w 134"/>
                <a:gd name="T35" fmla="*/ 28 h 77"/>
                <a:gd name="T36" fmla="*/ 86 w 134"/>
                <a:gd name="T37" fmla="*/ 22 h 77"/>
                <a:gd name="T38" fmla="*/ 87 w 134"/>
                <a:gd name="T39" fmla="*/ 14 h 77"/>
                <a:gd name="T40" fmla="*/ 75 w 134"/>
                <a:gd name="T41" fmla="*/ 10 h 77"/>
                <a:gd name="T42" fmla="*/ 64 w 134"/>
                <a:gd name="T43" fmla="*/ 5 h 77"/>
                <a:gd name="T44" fmla="*/ 56 w 134"/>
                <a:gd name="T45" fmla="*/ 6 h 77"/>
                <a:gd name="T46" fmla="*/ 44 w 134"/>
                <a:gd name="T47" fmla="*/ 1 h 77"/>
                <a:gd name="T48" fmla="*/ 39 w 134"/>
                <a:gd name="T49" fmla="*/ 8 h 77"/>
                <a:gd name="T50" fmla="*/ 28 w 134"/>
                <a:gd name="T51" fmla="*/ 14 h 77"/>
                <a:gd name="T52" fmla="*/ 22 w 134"/>
                <a:gd name="T53" fmla="*/ 17 h 77"/>
                <a:gd name="T54" fmla="*/ 11 w 134"/>
                <a:gd name="T55" fmla="*/ 20 h 77"/>
                <a:gd name="T56" fmla="*/ 5 w 134"/>
                <a:gd name="T57" fmla="*/ 27 h 77"/>
                <a:gd name="T58" fmla="*/ 4 w 134"/>
                <a:gd name="T59" fmla="*/ 28 h 77"/>
                <a:gd name="T60" fmla="*/ 10 w 134"/>
                <a:gd name="T61" fmla="*/ 43 h 77"/>
                <a:gd name="T62" fmla="*/ 15 w 134"/>
                <a:gd name="T63" fmla="*/ 52 h 77"/>
                <a:gd name="T64" fmla="*/ 21 w 134"/>
                <a:gd name="T65" fmla="*/ 57 h 77"/>
                <a:gd name="T66" fmla="*/ 26 w 134"/>
                <a:gd name="T67" fmla="*/ 60 h 77"/>
                <a:gd name="T68" fmla="*/ 35 w 134"/>
                <a:gd name="T69" fmla="*/ 71 h 77"/>
                <a:gd name="T70" fmla="*/ 41 w 134"/>
                <a:gd name="T71"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 h="77">
                  <a:moveTo>
                    <a:pt x="41" y="74"/>
                  </a:moveTo>
                  <a:cubicBezTo>
                    <a:pt x="43" y="77"/>
                    <a:pt x="46" y="74"/>
                    <a:pt x="49" y="74"/>
                  </a:cubicBezTo>
                  <a:cubicBezTo>
                    <a:pt x="50" y="74"/>
                    <a:pt x="51" y="75"/>
                    <a:pt x="52" y="75"/>
                  </a:cubicBezTo>
                  <a:cubicBezTo>
                    <a:pt x="53" y="74"/>
                    <a:pt x="54" y="73"/>
                    <a:pt x="54" y="72"/>
                  </a:cubicBezTo>
                  <a:cubicBezTo>
                    <a:pt x="56" y="70"/>
                    <a:pt x="58" y="69"/>
                    <a:pt x="58" y="66"/>
                  </a:cubicBezTo>
                  <a:cubicBezTo>
                    <a:pt x="58" y="65"/>
                    <a:pt x="58" y="64"/>
                    <a:pt x="59" y="63"/>
                  </a:cubicBezTo>
                  <a:cubicBezTo>
                    <a:pt x="60" y="63"/>
                    <a:pt x="62" y="63"/>
                    <a:pt x="63" y="64"/>
                  </a:cubicBezTo>
                  <a:cubicBezTo>
                    <a:pt x="66" y="62"/>
                    <a:pt x="69" y="66"/>
                    <a:pt x="72" y="67"/>
                  </a:cubicBezTo>
                  <a:cubicBezTo>
                    <a:pt x="74" y="67"/>
                    <a:pt x="75" y="67"/>
                    <a:pt x="77" y="68"/>
                  </a:cubicBezTo>
                  <a:cubicBezTo>
                    <a:pt x="78" y="69"/>
                    <a:pt x="80" y="70"/>
                    <a:pt x="82" y="70"/>
                  </a:cubicBezTo>
                  <a:cubicBezTo>
                    <a:pt x="85" y="71"/>
                    <a:pt x="87" y="68"/>
                    <a:pt x="90" y="69"/>
                  </a:cubicBezTo>
                  <a:cubicBezTo>
                    <a:pt x="91" y="70"/>
                    <a:pt x="92" y="71"/>
                    <a:pt x="94" y="71"/>
                  </a:cubicBezTo>
                  <a:cubicBezTo>
                    <a:pt x="96" y="71"/>
                    <a:pt x="96" y="73"/>
                    <a:pt x="97" y="73"/>
                  </a:cubicBezTo>
                  <a:cubicBezTo>
                    <a:pt x="99" y="72"/>
                    <a:pt x="98" y="69"/>
                    <a:pt x="100" y="68"/>
                  </a:cubicBezTo>
                  <a:cubicBezTo>
                    <a:pt x="102" y="66"/>
                    <a:pt x="105" y="68"/>
                    <a:pt x="107" y="68"/>
                  </a:cubicBezTo>
                  <a:cubicBezTo>
                    <a:pt x="111" y="68"/>
                    <a:pt x="114" y="65"/>
                    <a:pt x="117" y="63"/>
                  </a:cubicBezTo>
                  <a:cubicBezTo>
                    <a:pt x="119" y="61"/>
                    <a:pt x="119" y="59"/>
                    <a:pt x="120" y="57"/>
                  </a:cubicBezTo>
                  <a:cubicBezTo>
                    <a:pt x="121" y="54"/>
                    <a:pt x="123" y="54"/>
                    <a:pt x="124" y="53"/>
                  </a:cubicBezTo>
                  <a:cubicBezTo>
                    <a:pt x="126" y="52"/>
                    <a:pt x="126" y="49"/>
                    <a:pt x="128" y="48"/>
                  </a:cubicBezTo>
                  <a:cubicBezTo>
                    <a:pt x="129" y="48"/>
                    <a:pt x="130" y="48"/>
                    <a:pt x="131" y="48"/>
                  </a:cubicBezTo>
                  <a:cubicBezTo>
                    <a:pt x="132" y="48"/>
                    <a:pt x="133" y="47"/>
                    <a:pt x="134" y="47"/>
                  </a:cubicBezTo>
                  <a:cubicBezTo>
                    <a:pt x="134" y="46"/>
                    <a:pt x="133" y="44"/>
                    <a:pt x="132" y="43"/>
                  </a:cubicBezTo>
                  <a:cubicBezTo>
                    <a:pt x="132" y="42"/>
                    <a:pt x="130" y="42"/>
                    <a:pt x="130" y="41"/>
                  </a:cubicBezTo>
                  <a:cubicBezTo>
                    <a:pt x="128" y="39"/>
                    <a:pt x="129" y="36"/>
                    <a:pt x="127" y="35"/>
                  </a:cubicBezTo>
                  <a:cubicBezTo>
                    <a:pt x="126" y="34"/>
                    <a:pt x="125" y="34"/>
                    <a:pt x="124" y="34"/>
                  </a:cubicBezTo>
                  <a:cubicBezTo>
                    <a:pt x="122" y="33"/>
                    <a:pt x="121" y="32"/>
                    <a:pt x="120" y="32"/>
                  </a:cubicBezTo>
                  <a:cubicBezTo>
                    <a:pt x="117" y="30"/>
                    <a:pt x="118" y="33"/>
                    <a:pt x="115" y="33"/>
                  </a:cubicBezTo>
                  <a:cubicBezTo>
                    <a:pt x="115" y="32"/>
                    <a:pt x="114" y="31"/>
                    <a:pt x="112" y="30"/>
                  </a:cubicBezTo>
                  <a:cubicBezTo>
                    <a:pt x="112" y="30"/>
                    <a:pt x="110" y="29"/>
                    <a:pt x="110" y="28"/>
                  </a:cubicBezTo>
                  <a:cubicBezTo>
                    <a:pt x="109" y="27"/>
                    <a:pt x="113" y="26"/>
                    <a:pt x="113" y="23"/>
                  </a:cubicBezTo>
                  <a:cubicBezTo>
                    <a:pt x="110" y="22"/>
                    <a:pt x="108" y="25"/>
                    <a:pt x="106" y="24"/>
                  </a:cubicBezTo>
                  <a:cubicBezTo>
                    <a:pt x="104" y="24"/>
                    <a:pt x="103" y="22"/>
                    <a:pt x="101" y="21"/>
                  </a:cubicBezTo>
                  <a:cubicBezTo>
                    <a:pt x="100" y="21"/>
                    <a:pt x="97" y="19"/>
                    <a:pt x="96" y="20"/>
                  </a:cubicBezTo>
                  <a:cubicBezTo>
                    <a:pt x="95" y="21"/>
                    <a:pt x="96" y="23"/>
                    <a:pt x="97" y="24"/>
                  </a:cubicBezTo>
                  <a:cubicBezTo>
                    <a:pt x="98" y="26"/>
                    <a:pt x="96" y="26"/>
                    <a:pt x="94" y="27"/>
                  </a:cubicBezTo>
                  <a:cubicBezTo>
                    <a:pt x="93" y="28"/>
                    <a:pt x="90" y="30"/>
                    <a:pt x="89" y="28"/>
                  </a:cubicBezTo>
                  <a:cubicBezTo>
                    <a:pt x="88" y="27"/>
                    <a:pt x="88" y="25"/>
                    <a:pt x="87" y="24"/>
                  </a:cubicBezTo>
                  <a:cubicBezTo>
                    <a:pt x="87" y="24"/>
                    <a:pt x="86" y="23"/>
                    <a:pt x="86" y="22"/>
                  </a:cubicBezTo>
                  <a:cubicBezTo>
                    <a:pt x="85" y="21"/>
                    <a:pt x="84" y="22"/>
                    <a:pt x="83" y="21"/>
                  </a:cubicBezTo>
                  <a:cubicBezTo>
                    <a:pt x="79" y="19"/>
                    <a:pt x="88" y="18"/>
                    <a:pt x="87" y="14"/>
                  </a:cubicBezTo>
                  <a:cubicBezTo>
                    <a:pt x="86" y="12"/>
                    <a:pt x="83" y="13"/>
                    <a:pt x="81" y="13"/>
                  </a:cubicBezTo>
                  <a:cubicBezTo>
                    <a:pt x="78" y="13"/>
                    <a:pt x="78" y="12"/>
                    <a:pt x="75" y="10"/>
                  </a:cubicBezTo>
                  <a:cubicBezTo>
                    <a:pt x="74" y="9"/>
                    <a:pt x="71" y="9"/>
                    <a:pt x="69" y="9"/>
                  </a:cubicBezTo>
                  <a:cubicBezTo>
                    <a:pt x="66" y="8"/>
                    <a:pt x="66" y="7"/>
                    <a:pt x="64" y="5"/>
                  </a:cubicBezTo>
                  <a:cubicBezTo>
                    <a:pt x="64" y="3"/>
                    <a:pt x="62" y="0"/>
                    <a:pt x="59" y="2"/>
                  </a:cubicBezTo>
                  <a:cubicBezTo>
                    <a:pt x="58" y="3"/>
                    <a:pt x="59" y="7"/>
                    <a:pt x="56" y="6"/>
                  </a:cubicBezTo>
                  <a:cubicBezTo>
                    <a:pt x="54" y="9"/>
                    <a:pt x="52" y="6"/>
                    <a:pt x="51" y="4"/>
                  </a:cubicBezTo>
                  <a:cubicBezTo>
                    <a:pt x="50" y="1"/>
                    <a:pt x="48" y="0"/>
                    <a:pt x="44" y="1"/>
                  </a:cubicBezTo>
                  <a:cubicBezTo>
                    <a:pt x="44" y="2"/>
                    <a:pt x="47" y="3"/>
                    <a:pt x="46" y="5"/>
                  </a:cubicBezTo>
                  <a:cubicBezTo>
                    <a:pt x="46" y="6"/>
                    <a:pt x="40" y="8"/>
                    <a:pt x="39" y="8"/>
                  </a:cubicBezTo>
                  <a:cubicBezTo>
                    <a:pt x="37" y="9"/>
                    <a:pt x="35" y="10"/>
                    <a:pt x="32" y="11"/>
                  </a:cubicBezTo>
                  <a:cubicBezTo>
                    <a:pt x="30" y="11"/>
                    <a:pt x="29" y="13"/>
                    <a:pt x="28" y="14"/>
                  </a:cubicBezTo>
                  <a:cubicBezTo>
                    <a:pt x="27" y="14"/>
                    <a:pt x="26" y="14"/>
                    <a:pt x="25" y="15"/>
                  </a:cubicBezTo>
                  <a:cubicBezTo>
                    <a:pt x="24" y="15"/>
                    <a:pt x="23" y="16"/>
                    <a:pt x="22" y="17"/>
                  </a:cubicBezTo>
                  <a:cubicBezTo>
                    <a:pt x="21" y="18"/>
                    <a:pt x="19" y="19"/>
                    <a:pt x="17" y="20"/>
                  </a:cubicBezTo>
                  <a:cubicBezTo>
                    <a:pt x="15" y="20"/>
                    <a:pt x="12" y="20"/>
                    <a:pt x="11" y="20"/>
                  </a:cubicBezTo>
                  <a:cubicBezTo>
                    <a:pt x="9" y="21"/>
                    <a:pt x="9" y="22"/>
                    <a:pt x="9" y="23"/>
                  </a:cubicBezTo>
                  <a:cubicBezTo>
                    <a:pt x="8" y="24"/>
                    <a:pt x="6" y="28"/>
                    <a:pt x="5" y="27"/>
                  </a:cubicBezTo>
                  <a:cubicBezTo>
                    <a:pt x="4" y="26"/>
                    <a:pt x="4" y="23"/>
                    <a:pt x="3" y="24"/>
                  </a:cubicBezTo>
                  <a:cubicBezTo>
                    <a:pt x="0" y="24"/>
                    <a:pt x="3" y="27"/>
                    <a:pt x="4" y="28"/>
                  </a:cubicBezTo>
                  <a:cubicBezTo>
                    <a:pt x="5" y="30"/>
                    <a:pt x="6" y="31"/>
                    <a:pt x="8" y="33"/>
                  </a:cubicBezTo>
                  <a:cubicBezTo>
                    <a:pt x="13" y="36"/>
                    <a:pt x="8" y="39"/>
                    <a:pt x="10" y="43"/>
                  </a:cubicBezTo>
                  <a:cubicBezTo>
                    <a:pt x="11" y="45"/>
                    <a:pt x="12" y="47"/>
                    <a:pt x="13" y="49"/>
                  </a:cubicBezTo>
                  <a:cubicBezTo>
                    <a:pt x="13" y="50"/>
                    <a:pt x="14" y="51"/>
                    <a:pt x="15" y="52"/>
                  </a:cubicBezTo>
                  <a:cubicBezTo>
                    <a:pt x="16" y="53"/>
                    <a:pt x="17" y="52"/>
                    <a:pt x="18" y="53"/>
                  </a:cubicBezTo>
                  <a:cubicBezTo>
                    <a:pt x="20" y="53"/>
                    <a:pt x="20" y="55"/>
                    <a:pt x="21" y="57"/>
                  </a:cubicBezTo>
                  <a:cubicBezTo>
                    <a:pt x="22" y="58"/>
                    <a:pt x="22" y="59"/>
                    <a:pt x="23" y="59"/>
                  </a:cubicBezTo>
                  <a:cubicBezTo>
                    <a:pt x="24" y="60"/>
                    <a:pt x="25" y="59"/>
                    <a:pt x="26" y="60"/>
                  </a:cubicBezTo>
                  <a:cubicBezTo>
                    <a:pt x="27" y="60"/>
                    <a:pt x="28" y="63"/>
                    <a:pt x="30" y="64"/>
                  </a:cubicBezTo>
                  <a:cubicBezTo>
                    <a:pt x="33" y="66"/>
                    <a:pt x="34" y="68"/>
                    <a:pt x="35" y="71"/>
                  </a:cubicBezTo>
                  <a:cubicBezTo>
                    <a:pt x="37" y="71"/>
                    <a:pt x="39" y="72"/>
                    <a:pt x="41" y="74"/>
                  </a:cubicBezTo>
                  <a:cubicBezTo>
                    <a:pt x="42" y="77"/>
                    <a:pt x="39" y="72"/>
                    <a:pt x="41" y="74"/>
                  </a:cubicBezTo>
                  <a:close/>
                </a:path>
              </a:pathLst>
            </a:custGeom>
            <a:solidFill>
              <a:srgbClr val="F9C831"/>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0" name="Freeform 51">
              <a:extLst>
                <a:ext uri="{FF2B5EF4-FFF2-40B4-BE49-F238E27FC236}">
                  <a16:creationId xmlns:a16="http://schemas.microsoft.com/office/drawing/2014/main" id="{48F31B9A-A55C-3A00-6EB3-6B40496FFDC9}"/>
                </a:ext>
              </a:extLst>
            </p:cNvPr>
            <p:cNvSpPr>
              <a:spLocks/>
            </p:cNvSpPr>
            <p:nvPr/>
          </p:nvSpPr>
          <p:spPr bwMode="auto">
            <a:xfrm>
              <a:off x="10833100" y="6064250"/>
              <a:ext cx="182563" cy="103187"/>
            </a:xfrm>
            <a:custGeom>
              <a:avLst/>
              <a:gdLst>
                <a:gd name="T0" fmla="*/ 28 w 48"/>
                <a:gd name="T1" fmla="*/ 17 h 27"/>
                <a:gd name="T2" fmla="*/ 27 w 48"/>
                <a:gd name="T3" fmla="*/ 20 h 27"/>
                <a:gd name="T4" fmla="*/ 25 w 48"/>
                <a:gd name="T5" fmla="*/ 22 h 27"/>
                <a:gd name="T6" fmla="*/ 18 w 48"/>
                <a:gd name="T7" fmla="*/ 23 h 27"/>
                <a:gd name="T8" fmla="*/ 16 w 48"/>
                <a:gd name="T9" fmla="*/ 26 h 27"/>
                <a:gd name="T10" fmla="*/ 15 w 48"/>
                <a:gd name="T11" fmla="*/ 27 h 27"/>
                <a:gd name="T12" fmla="*/ 12 w 48"/>
                <a:gd name="T13" fmla="*/ 24 h 27"/>
                <a:gd name="T14" fmla="*/ 9 w 48"/>
                <a:gd name="T15" fmla="*/ 25 h 27"/>
                <a:gd name="T16" fmla="*/ 6 w 48"/>
                <a:gd name="T17" fmla="*/ 23 h 27"/>
                <a:gd name="T18" fmla="*/ 4 w 48"/>
                <a:gd name="T19" fmla="*/ 22 h 27"/>
                <a:gd name="T20" fmla="*/ 2 w 48"/>
                <a:gd name="T21" fmla="*/ 19 h 27"/>
                <a:gd name="T22" fmla="*/ 0 w 48"/>
                <a:gd name="T23" fmla="*/ 15 h 27"/>
                <a:gd name="T24" fmla="*/ 4 w 48"/>
                <a:gd name="T25" fmla="*/ 15 h 27"/>
                <a:gd name="T26" fmla="*/ 8 w 48"/>
                <a:gd name="T27" fmla="*/ 13 h 27"/>
                <a:gd name="T28" fmla="*/ 11 w 48"/>
                <a:gd name="T29" fmla="*/ 13 h 27"/>
                <a:gd name="T30" fmla="*/ 13 w 48"/>
                <a:gd name="T31" fmla="*/ 11 h 27"/>
                <a:gd name="T32" fmla="*/ 16 w 48"/>
                <a:gd name="T33" fmla="*/ 7 h 27"/>
                <a:gd name="T34" fmla="*/ 23 w 48"/>
                <a:gd name="T35" fmla="*/ 9 h 27"/>
                <a:gd name="T36" fmla="*/ 30 w 48"/>
                <a:gd name="T37" fmla="*/ 6 h 27"/>
                <a:gd name="T38" fmla="*/ 38 w 48"/>
                <a:gd name="T39" fmla="*/ 3 h 27"/>
                <a:gd name="T40" fmla="*/ 45 w 48"/>
                <a:gd name="T41" fmla="*/ 0 h 27"/>
                <a:gd name="T42" fmla="*/ 43 w 48"/>
                <a:gd name="T43" fmla="*/ 3 h 27"/>
                <a:gd name="T44" fmla="*/ 36 w 48"/>
                <a:gd name="T45" fmla="*/ 8 h 27"/>
                <a:gd name="T46" fmla="*/ 34 w 48"/>
                <a:gd name="T47" fmla="*/ 14 h 27"/>
                <a:gd name="T48" fmla="*/ 35 w 48"/>
                <a:gd name="T49" fmla="*/ 18 h 27"/>
                <a:gd name="T50" fmla="*/ 28 w 48"/>
                <a:gd name="T51" fmla="*/ 17 h 27"/>
                <a:gd name="T52" fmla="*/ 28 w 48"/>
                <a:gd name="T53"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27">
                  <a:moveTo>
                    <a:pt x="28" y="17"/>
                  </a:moveTo>
                  <a:cubicBezTo>
                    <a:pt x="27" y="18"/>
                    <a:pt x="28" y="19"/>
                    <a:pt x="27" y="20"/>
                  </a:cubicBezTo>
                  <a:cubicBezTo>
                    <a:pt x="27" y="21"/>
                    <a:pt x="27" y="21"/>
                    <a:pt x="25" y="22"/>
                  </a:cubicBezTo>
                  <a:cubicBezTo>
                    <a:pt x="23" y="23"/>
                    <a:pt x="21" y="23"/>
                    <a:pt x="18" y="23"/>
                  </a:cubicBezTo>
                  <a:cubicBezTo>
                    <a:pt x="17" y="24"/>
                    <a:pt x="16" y="24"/>
                    <a:pt x="16" y="26"/>
                  </a:cubicBezTo>
                  <a:cubicBezTo>
                    <a:pt x="15" y="26"/>
                    <a:pt x="16" y="27"/>
                    <a:pt x="15" y="27"/>
                  </a:cubicBezTo>
                  <a:cubicBezTo>
                    <a:pt x="13" y="27"/>
                    <a:pt x="13" y="24"/>
                    <a:pt x="12" y="24"/>
                  </a:cubicBezTo>
                  <a:cubicBezTo>
                    <a:pt x="11" y="24"/>
                    <a:pt x="10" y="25"/>
                    <a:pt x="9" y="25"/>
                  </a:cubicBezTo>
                  <a:cubicBezTo>
                    <a:pt x="8" y="24"/>
                    <a:pt x="7" y="24"/>
                    <a:pt x="6" y="23"/>
                  </a:cubicBezTo>
                  <a:cubicBezTo>
                    <a:pt x="5" y="23"/>
                    <a:pt x="4" y="23"/>
                    <a:pt x="4" y="22"/>
                  </a:cubicBezTo>
                  <a:cubicBezTo>
                    <a:pt x="3" y="21"/>
                    <a:pt x="3" y="20"/>
                    <a:pt x="2" y="19"/>
                  </a:cubicBezTo>
                  <a:cubicBezTo>
                    <a:pt x="2" y="18"/>
                    <a:pt x="0" y="16"/>
                    <a:pt x="0" y="15"/>
                  </a:cubicBezTo>
                  <a:cubicBezTo>
                    <a:pt x="1" y="13"/>
                    <a:pt x="3" y="16"/>
                    <a:pt x="4" y="15"/>
                  </a:cubicBezTo>
                  <a:cubicBezTo>
                    <a:pt x="6" y="14"/>
                    <a:pt x="5" y="11"/>
                    <a:pt x="8" y="13"/>
                  </a:cubicBezTo>
                  <a:cubicBezTo>
                    <a:pt x="9" y="13"/>
                    <a:pt x="10" y="14"/>
                    <a:pt x="11" y="13"/>
                  </a:cubicBezTo>
                  <a:cubicBezTo>
                    <a:pt x="12" y="13"/>
                    <a:pt x="13" y="12"/>
                    <a:pt x="13" y="11"/>
                  </a:cubicBezTo>
                  <a:cubicBezTo>
                    <a:pt x="14" y="8"/>
                    <a:pt x="13" y="7"/>
                    <a:pt x="16" y="7"/>
                  </a:cubicBezTo>
                  <a:cubicBezTo>
                    <a:pt x="18" y="8"/>
                    <a:pt x="21" y="8"/>
                    <a:pt x="23" y="9"/>
                  </a:cubicBezTo>
                  <a:cubicBezTo>
                    <a:pt x="26" y="9"/>
                    <a:pt x="28" y="7"/>
                    <a:pt x="30" y="6"/>
                  </a:cubicBezTo>
                  <a:cubicBezTo>
                    <a:pt x="33" y="5"/>
                    <a:pt x="35" y="5"/>
                    <a:pt x="38" y="3"/>
                  </a:cubicBezTo>
                  <a:cubicBezTo>
                    <a:pt x="40" y="3"/>
                    <a:pt x="43" y="0"/>
                    <a:pt x="45" y="0"/>
                  </a:cubicBezTo>
                  <a:cubicBezTo>
                    <a:pt x="48" y="0"/>
                    <a:pt x="44" y="3"/>
                    <a:pt x="43" y="3"/>
                  </a:cubicBezTo>
                  <a:cubicBezTo>
                    <a:pt x="40" y="4"/>
                    <a:pt x="39" y="6"/>
                    <a:pt x="36" y="8"/>
                  </a:cubicBezTo>
                  <a:cubicBezTo>
                    <a:pt x="34" y="9"/>
                    <a:pt x="32" y="11"/>
                    <a:pt x="34" y="14"/>
                  </a:cubicBezTo>
                  <a:cubicBezTo>
                    <a:pt x="35" y="15"/>
                    <a:pt x="38" y="17"/>
                    <a:pt x="35" y="18"/>
                  </a:cubicBezTo>
                  <a:cubicBezTo>
                    <a:pt x="33" y="19"/>
                    <a:pt x="31" y="17"/>
                    <a:pt x="28" y="17"/>
                  </a:cubicBezTo>
                  <a:cubicBezTo>
                    <a:pt x="27" y="18"/>
                    <a:pt x="30" y="17"/>
                    <a:pt x="28" y="17"/>
                  </a:cubicBez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1" name="Freeform 52">
              <a:extLst>
                <a:ext uri="{FF2B5EF4-FFF2-40B4-BE49-F238E27FC236}">
                  <a16:creationId xmlns:a16="http://schemas.microsoft.com/office/drawing/2014/main" id="{1F29B5D7-EBA2-3E2E-4715-209CB8631AFD}"/>
                </a:ext>
              </a:extLst>
            </p:cNvPr>
            <p:cNvSpPr>
              <a:spLocks noEditPoints="1"/>
            </p:cNvSpPr>
            <p:nvPr/>
          </p:nvSpPr>
          <p:spPr bwMode="auto">
            <a:xfrm>
              <a:off x="9439275" y="4983163"/>
              <a:ext cx="441325" cy="425450"/>
            </a:xfrm>
            <a:custGeom>
              <a:avLst/>
              <a:gdLst>
                <a:gd name="T0" fmla="*/ 93 w 116"/>
                <a:gd name="T1" fmla="*/ 109 h 112"/>
                <a:gd name="T2" fmla="*/ 69 w 116"/>
                <a:gd name="T3" fmla="*/ 91 h 112"/>
                <a:gd name="T4" fmla="*/ 45 w 116"/>
                <a:gd name="T5" fmla="*/ 80 h 112"/>
                <a:gd name="T6" fmla="*/ 33 w 116"/>
                <a:gd name="T7" fmla="*/ 65 h 112"/>
                <a:gd name="T8" fmla="*/ 34 w 116"/>
                <a:gd name="T9" fmla="*/ 61 h 112"/>
                <a:gd name="T10" fmla="*/ 24 w 116"/>
                <a:gd name="T11" fmla="*/ 49 h 112"/>
                <a:gd name="T12" fmla="*/ 17 w 116"/>
                <a:gd name="T13" fmla="*/ 35 h 112"/>
                <a:gd name="T14" fmla="*/ 12 w 116"/>
                <a:gd name="T15" fmla="*/ 44 h 112"/>
                <a:gd name="T16" fmla="*/ 4 w 116"/>
                <a:gd name="T17" fmla="*/ 45 h 112"/>
                <a:gd name="T18" fmla="*/ 3 w 116"/>
                <a:gd name="T19" fmla="*/ 39 h 112"/>
                <a:gd name="T20" fmla="*/ 8 w 116"/>
                <a:gd name="T21" fmla="*/ 30 h 112"/>
                <a:gd name="T22" fmla="*/ 27 w 116"/>
                <a:gd name="T23" fmla="*/ 30 h 112"/>
                <a:gd name="T24" fmla="*/ 36 w 116"/>
                <a:gd name="T25" fmla="*/ 25 h 112"/>
                <a:gd name="T26" fmla="*/ 43 w 116"/>
                <a:gd name="T27" fmla="*/ 15 h 112"/>
                <a:gd name="T28" fmla="*/ 47 w 116"/>
                <a:gd name="T29" fmla="*/ 9 h 112"/>
                <a:gd name="T30" fmla="*/ 54 w 116"/>
                <a:gd name="T31" fmla="*/ 5 h 112"/>
                <a:gd name="T32" fmla="*/ 66 w 116"/>
                <a:gd name="T33" fmla="*/ 7 h 112"/>
                <a:gd name="T34" fmla="*/ 75 w 116"/>
                <a:gd name="T35" fmla="*/ 17 h 112"/>
                <a:gd name="T36" fmla="*/ 97 w 116"/>
                <a:gd name="T37" fmla="*/ 22 h 112"/>
                <a:gd name="T38" fmla="*/ 105 w 116"/>
                <a:gd name="T39" fmla="*/ 23 h 112"/>
                <a:gd name="T40" fmla="*/ 109 w 116"/>
                <a:gd name="T41" fmla="*/ 31 h 112"/>
                <a:gd name="T42" fmla="*/ 113 w 116"/>
                <a:gd name="T43" fmla="*/ 37 h 112"/>
                <a:gd name="T44" fmla="*/ 108 w 116"/>
                <a:gd name="T45" fmla="*/ 48 h 112"/>
                <a:gd name="T46" fmla="*/ 92 w 116"/>
                <a:gd name="T47" fmla="*/ 40 h 112"/>
                <a:gd name="T48" fmla="*/ 82 w 116"/>
                <a:gd name="T49" fmla="*/ 41 h 112"/>
                <a:gd name="T50" fmla="*/ 73 w 116"/>
                <a:gd name="T51" fmla="*/ 39 h 112"/>
                <a:gd name="T52" fmla="*/ 61 w 116"/>
                <a:gd name="T53" fmla="*/ 39 h 112"/>
                <a:gd name="T54" fmla="*/ 52 w 116"/>
                <a:gd name="T55" fmla="*/ 41 h 112"/>
                <a:gd name="T56" fmla="*/ 45 w 116"/>
                <a:gd name="T57" fmla="*/ 53 h 112"/>
                <a:gd name="T58" fmla="*/ 49 w 116"/>
                <a:gd name="T59" fmla="*/ 57 h 112"/>
                <a:gd name="T60" fmla="*/ 53 w 116"/>
                <a:gd name="T61" fmla="*/ 66 h 112"/>
                <a:gd name="T62" fmla="*/ 72 w 116"/>
                <a:gd name="T63" fmla="*/ 86 h 112"/>
                <a:gd name="T64" fmla="*/ 84 w 116"/>
                <a:gd name="T65" fmla="*/ 102 h 112"/>
                <a:gd name="T66" fmla="*/ 96 w 116"/>
                <a:gd name="T67" fmla="*/ 112 h 112"/>
                <a:gd name="T68" fmla="*/ 21 w 116"/>
                <a:gd name="T69" fmla="*/ 43 h 112"/>
                <a:gd name="T70" fmla="*/ 22 w 116"/>
                <a:gd name="T71" fmla="*/ 41 h 112"/>
                <a:gd name="T72" fmla="*/ 15 w 116"/>
                <a:gd name="T73" fmla="*/ 42 h 112"/>
                <a:gd name="T74" fmla="*/ 17 w 116"/>
                <a:gd name="T75" fmla="*/ 51 h 112"/>
                <a:gd name="T76" fmla="*/ 19 w 116"/>
                <a:gd name="T77" fmla="*/ 53 h 112"/>
                <a:gd name="T78" fmla="*/ 19 w 116"/>
                <a:gd name="T79" fmla="*/ 47 h 112"/>
                <a:gd name="T80" fmla="*/ 26 w 116"/>
                <a:gd name="T81" fmla="*/ 57 h 112"/>
                <a:gd name="T82" fmla="*/ 31 w 116"/>
                <a:gd name="T83" fmla="*/ 60 h 112"/>
                <a:gd name="T84" fmla="*/ 26 w 116"/>
                <a:gd name="T85" fmla="*/ 67 h 112"/>
                <a:gd name="T86" fmla="*/ 29 w 116"/>
                <a:gd name="T87" fmla="*/ 70 h 112"/>
                <a:gd name="T88" fmla="*/ 55 w 116"/>
                <a:gd name="T89" fmla="*/ 88 h 112"/>
                <a:gd name="T90" fmla="*/ 65 w 116"/>
                <a:gd name="T91" fmla="*/ 91 h 112"/>
                <a:gd name="T92" fmla="*/ 61 w 116"/>
                <a:gd name="T93" fmla="*/ 101 h 112"/>
                <a:gd name="T94" fmla="*/ 67 w 116"/>
                <a:gd name="T95" fmla="*/ 99 h 112"/>
                <a:gd name="T96" fmla="*/ 73 w 116"/>
                <a:gd name="T97" fmla="*/ 100 h 112"/>
                <a:gd name="T98" fmla="*/ 72 w 116"/>
                <a:gd name="T99" fmla="*/ 98 h 112"/>
                <a:gd name="T100" fmla="*/ 52 w 116"/>
                <a:gd name="T101" fmla="*/ 96 h 112"/>
                <a:gd name="T102" fmla="*/ 52 w 116"/>
                <a:gd name="T103"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112">
                  <a:moveTo>
                    <a:pt x="96" y="112"/>
                  </a:moveTo>
                  <a:cubicBezTo>
                    <a:pt x="96" y="112"/>
                    <a:pt x="96" y="112"/>
                    <a:pt x="96" y="112"/>
                  </a:cubicBezTo>
                  <a:cubicBezTo>
                    <a:pt x="95" y="111"/>
                    <a:pt x="94" y="110"/>
                    <a:pt x="93" y="109"/>
                  </a:cubicBezTo>
                  <a:cubicBezTo>
                    <a:pt x="91" y="108"/>
                    <a:pt x="89" y="108"/>
                    <a:pt x="88" y="107"/>
                  </a:cubicBezTo>
                  <a:cubicBezTo>
                    <a:pt x="84" y="105"/>
                    <a:pt x="82" y="102"/>
                    <a:pt x="79" y="100"/>
                  </a:cubicBezTo>
                  <a:cubicBezTo>
                    <a:pt x="75" y="97"/>
                    <a:pt x="73" y="94"/>
                    <a:pt x="69" y="91"/>
                  </a:cubicBezTo>
                  <a:cubicBezTo>
                    <a:pt x="66" y="88"/>
                    <a:pt x="63" y="87"/>
                    <a:pt x="59" y="86"/>
                  </a:cubicBezTo>
                  <a:cubicBezTo>
                    <a:pt x="56" y="84"/>
                    <a:pt x="52" y="86"/>
                    <a:pt x="49" y="84"/>
                  </a:cubicBezTo>
                  <a:cubicBezTo>
                    <a:pt x="47" y="83"/>
                    <a:pt x="47" y="81"/>
                    <a:pt x="45" y="80"/>
                  </a:cubicBezTo>
                  <a:cubicBezTo>
                    <a:pt x="44" y="78"/>
                    <a:pt x="42" y="77"/>
                    <a:pt x="41" y="76"/>
                  </a:cubicBezTo>
                  <a:cubicBezTo>
                    <a:pt x="38" y="73"/>
                    <a:pt x="35" y="71"/>
                    <a:pt x="33" y="67"/>
                  </a:cubicBezTo>
                  <a:cubicBezTo>
                    <a:pt x="32" y="66"/>
                    <a:pt x="32" y="66"/>
                    <a:pt x="33" y="65"/>
                  </a:cubicBezTo>
                  <a:cubicBezTo>
                    <a:pt x="33" y="65"/>
                    <a:pt x="34" y="65"/>
                    <a:pt x="34" y="65"/>
                  </a:cubicBezTo>
                  <a:cubicBezTo>
                    <a:pt x="35" y="64"/>
                    <a:pt x="36" y="64"/>
                    <a:pt x="37" y="64"/>
                  </a:cubicBezTo>
                  <a:cubicBezTo>
                    <a:pt x="37" y="63"/>
                    <a:pt x="35" y="62"/>
                    <a:pt x="34" y="61"/>
                  </a:cubicBezTo>
                  <a:cubicBezTo>
                    <a:pt x="32" y="59"/>
                    <a:pt x="31" y="58"/>
                    <a:pt x="29" y="56"/>
                  </a:cubicBezTo>
                  <a:cubicBezTo>
                    <a:pt x="28" y="54"/>
                    <a:pt x="27" y="53"/>
                    <a:pt x="26" y="52"/>
                  </a:cubicBezTo>
                  <a:cubicBezTo>
                    <a:pt x="25" y="52"/>
                    <a:pt x="23" y="51"/>
                    <a:pt x="24" y="49"/>
                  </a:cubicBezTo>
                  <a:cubicBezTo>
                    <a:pt x="24" y="52"/>
                    <a:pt x="29" y="49"/>
                    <a:pt x="27" y="46"/>
                  </a:cubicBezTo>
                  <a:cubicBezTo>
                    <a:pt x="28" y="43"/>
                    <a:pt x="26" y="41"/>
                    <a:pt x="24" y="40"/>
                  </a:cubicBezTo>
                  <a:cubicBezTo>
                    <a:pt x="22" y="38"/>
                    <a:pt x="20" y="35"/>
                    <a:pt x="17" y="35"/>
                  </a:cubicBezTo>
                  <a:cubicBezTo>
                    <a:pt x="15" y="35"/>
                    <a:pt x="15" y="35"/>
                    <a:pt x="14" y="37"/>
                  </a:cubicBezTo>
                  <a:cubicBezTo>
                    <a:pt x="14" y="39"/>
                    <a:pt x="14" y="39"/>
                    <a:pt x="13" y="40"/>
                  </a:cubicBezTo>
                  <a:cubicBezTo>
                    <a:pt x="12" y="41"/>
                    <a:pt x="12" y="42"/>
                    <a:pt x="12" y="44"/>
                  </a:cubicBezTo>
                  <a:cubicBezTo>
                    <a:pt x="11" y="45"/>
                    <a:pt x="12" y="45"/>
                    <a:pt x="11" y="43"/>
                  </a:cubicBezTo>
                  <a:cubicBezTo>
                    <a:pt x="9" y="45"/>
                    <a:pt x="10" y="48"/>
                    <a:pt x="9" y="49"/>
                  </a:cubicBezTo>
                  <a:cubicBezTo>
                    <a:pt x="6" y="52"/>
                    <a:pt x="4" y="47"/>
                    <a:pt x="4" y="45"/>
                  </a:cubicBezTo>
                  <a:cubicBezTo>
                    <a:pt x="3" y="44"/>
                    <a:pt x="2" y="43"/>
                    <a:pt x="3" y="42"/>
                  </a:cubicBezTo>
                  <a:cubicBezTo>
                    <a:pt x="3" y="41"/>
                    <a:pt x="4" y="42"/>
                    <a:pt x="4" y="41"/>
                  </a:cubicBezTo>
                  <a:cubicBezTo>
                    <a:pt x="4" y="40"/>
                    <a:pt x="3" y="40"/>
                    <a:pt x="3" y="39"/>
                  </a:cubicBezTo>
                  <a:cubicBezTo>
                    <a:pt x="2" y="38"/>
                    <a:pt x="2" y="37"/>
                    <a:pt x="2" y="36"/>
                  </a:cubicBezTo>
                  <a:cubicBezTo>
                    <a:pt x="1" y="34"/>
                    <a:pt x="0" y="32"/>
                    <a:pt x="1" y="31"/>
                  </a:cubicBezTo>
                  <a:cubicBezTo>
                    <a:pt x="2" y="32"/>
                    <a:pt x="10" y="34"/>
                    <a:pt x="8" y="30"/>
                  </a:cubicBezTo>
                  <a:cubicBezTo>
                    <a:pt x="11" y="30"/>
                    <a:pt x="13" y="32"/>
                    <a:pt x="16" y="31"/>
                  </a:cubicBezTo>
                  <a:cubicBezTo>
                    <a:pt x="18" y="30"/>
                    <a:pt x="19" y="28"/>
                    <a:pt x="19" y="26"/>
                  </a:cubicBezTo>
                  <a:cubicBezTo>
                    <a:pt x="21" y="26"/>
                    <a:pt x="26" y="33"/>
                    <a:pt x="27" y="30"/>
                  </a:cubicBezTo>
                  <a:cubicBezTo>
                    <a:pt x="29" y="31"/>
                    <a:pt x="35" y="35"/>
                    <a:pt x="36" y="31"/>
                  </a:cubicBezTo>
                  <a:cubicBezTo>
                    <a:pt x="36" y="30"/>
                    <a:pt x="34" y="29"/>
                    <a:pt x="35" y="28"/>
                  </a:cubicBezTo>
                  <a:cubicBezTo>
                    <a:pt x="35" y="27"/>
                    <a:pt x="37" y="27"/>
                    <a:pt x="36" y="25"/>
                  </a:cubicBezTo>
                  <a:cubicBezTo>
                    <a:pt x="33" y="25"/>
                    <a:pt x="36" y="24"/>
                    <a:pt x="37" y="23"/>
                  </a:cubicBezTo>
                  <a:cubicBezTo>
                    <a:pt x="39" y="22"/>
                    <a:pt x="41" y="23"/>
                    <a:pt x="42" y="20"/>
                  </a:cubicBezTo>
                  <a:cubicBezTo>
                    <a:pt x="42" y="19"/>
                    <a:pt x="43" y="17"/>
                    <a:pt x="43" y="15"/>
                  </a:cubicBezTo>
                  <a:cubicBezTo>
                    <a:pt x="42" y="14"/>
                    <a:pt x="40" y="13"/>
                    <a:pt x="41" y="12"/>
                  </a:cubicBezTo>
                  <a:cubicBezTo>
                    <a:pt x="42" y="11"/>
                    <a:pt x="43" y="11"/>
                    <a:pt x="44" y="11"/>
                  </a:cubicBezTo>
                  <a:cubicBezTo>
                    <a:pt x="45" y="10"/>
                    <a:pt x="46" y="10"/>
                    <a:pt x="47" y="9"/>
                  </a:cubicBezTo>
                  <a:cubicBezTo>
                    <a:pt x="49" y="8"/>
                    <a:pt x="49" y="8"/>
                    <a:pt x="50" y="7"/>
                  </a:cubicBezTo>
                  <a:cubicBezTo>
                    <a:pt x="51" y="6"/>
                    <a:pt x="51" y="6"/>
                    <a:pt x="52" y="6"/>
                  </a:cubicBezTo>
                  <a:cubicBezTo>
                    <a:pt x="53" y="6"/>
                    <a:pt x="53" y="7"/>
                    <a:pt x="54" y="5"/>
                  </a:cubicBezTo>
                  <a:cubicBezTo>
                    <a:pt x="54" y="5"/>
                    <a:pt x="54" y="4"/>
                    <a:pt x="54" y="3"/>
                  </a:cubicBezTo>
                  <a:cubicBezTo>
                    <a:pt x="55" y="0"/>
                    <a:pt x="56" y="3"/>
                    <a:pt x="58" y="2"/>
                  </a:cubicBezTo>
                  <a:cubicBezTo>
                    <a:pt x="61" y="4"/>
                    <a:pt x="64" y="5"/>
                    <a:pt x="66" y="7"/>
                  </a:cubicBezTo>
                  <a:cubicBezTo>
                    <a:pt x="67" y="8"/>
                    <a:pt x="68" y="11"/>
                    <a:pt x="70" y="12"/>
                  </a:cubicBezTo>
                  <a:cubicBezTo>
                    <a:pt x="71" y="13"/>
                    <a:pt x="72" y="13"/>
                    <a:pt x="73" y="14"/>
                  </a:cubicBezTo>
                  <a:cubicBezTo>
                    <a:pt x="74" y="14"/>
                    <a:pt x="74" y="16"/>
                    <a:pt x="75" y="17"/>
                  </a:cubicBezTo>
                  <a:cubicBezTo>
                    <a:pt x="77" y="18"/>
                    <a:pt x="79" y="19"/>
                    <a:pt x="81" y="21"/>
                  </a:cubicBezTo>
                  <a:cubicBezTo>
                    <a:pt x="84" y="22"/>
                    <a:pt x="86" y="22"/>
                    <a:pt x="89" y="22"/>
                  </a:cubicBezTo>
                  <a:cubicBezTo>
                    <a:pt x="92" y="22"/>
                    <a:pt x="94" y="23"/>
                    <a:pt x="97" y="22"/>
                  </a:cubicBezTo>
                  <a:cubicBezTo>
                    <a:pt x="99" y="20"/>
                    <a:pt x="100" y="20"/>
                    <a:pt x="103" y="19"/>
                  </a:cubicBezTo>
                  <a:cubicBezTo>
                    <a:pt x="105" y="19"/>
                    <a:pt x="107" y="16"/>
                    <a:pt x="108" y="16"/>
                  </a:cubicBezTo>
                  <a:cubicBezTo>
                    <a:pt x="107" y="19"/>
                    <a:pt x="105" y="20"/>
                    <a:pt x="105" y="23"/>
                  </a:cubicBezTo>
                  <a:cubicBezTo>
                    <a:pt x="105" y="24"/>
                    <a:pt x="106" y="25"/>
                    <a:pt x="106" y="26"/>
                  </a:cubicBezTo>
                  <a:cubicBezTo>
                    <a:pt x="106" y="28"/>
                    <a:pt x="105" y="29"/>
                    <a:pt x="105" y="30"/>
                  </a:cubicBezTo>
                  <a:cubicBezTo>
                    <a:pt x="106" y="30"/>
                    <a:pt x="108" y="29"/>
                    <a:pt x="109" y="31"/>
                  </a:cubicBezTo>
                  <a:cubicBezTo>
                    <a:pt x="109" y="31"/>
                    <a:pt x="108" y="32"/>
                    <a:pt x="108" y="33"/>
                  </a:cubicBezTo>
                  <a:cubicBezTo>
                    <a:pt x="107" y="34"/>
                    <a:pt x="107" y="34"/>
                    <a:pt x="107" y="35"/>
                  </a:cubicBezTo>
                  <a:cubicBezTo>
                    <a:pt x="109" y="36"/>
                    <a:pt x="111" y="36"/>
                    <a:pt x="113" y="37"/>
                  </a:cubicBezTo>
                  <a:cubicBezTo>
                    <a:pt x="116" y="38"/>
                    <a:pt x="114" y="40"/>
                    <a:pt x="112" y="40"/>
                  </a:cubicBezTo>
                  <a:cubicBezTo>
                    <a:pt x="110" y="40"/>
                    <a:pt x="110" y="41"/>
                    <a:pt x="110" y="43"/>
                  </a:cubicBezTo>
                  <a:cubicBezTo>
                    <a:pt x="109" y="45"/>
                    <a:pt x="110" y="46"/>
                    <a:pt x="108" y="48"/>
                  </a:cubicBezTo>
                  <a:cubicBezTo>
                    <a:pt x="104" y="50"/>
                    <a:pt x="104" y="45"/>
                    <a:pt x="102" y="43"/>
                  </a:cubicBezTo>
                  <a:cubicBezTo>
                    <a:pt x="100" y="41"/>
                    <a:pt x="100" y="42"/>
                    <a:pt x="98" y="42"/>
                  </a:cubicBezTo>
                  <a:cubicBezTo>
                    <a:pt x="95" y="43"/>
                    <a:pt x="94" y="41"/>
                    <a:pt x="92" y="40"/>
                  </a:cubicBezTo>
                  <a:cubicBezTo>
                    <a:pt x="92" y="41"/>
                    <a:pt x="90" y="41"/>
                    <a:pt x="89" y="41"/>
                  </a:cubicBezTo>
                  <a:cubicBezTo>
                    <a:pt x="88" y="40"/>
                    <a:pt x="87" y="41"/>
                    <a:pt x="86" y="41"/>
                  </a:cubicBezTo>
                  <a:cubicBezTo>
                    <a:pt x="84" y="42"/>
                    <a:pt x="84" y="42"/>
                    <a:pt x="82" y="41"/>
                  </a:cubicBezTo>
                  <a:cubicBezTo>
                    <a:pt x="81" y="40"/>
                    <a:pt x="81" y="39"/>
                    <a:pt x="79" y="40"/>
                  </a:cubicBezTo>
                  <a:cubicBezTo>
                    <a:pt x="78" y="40"/>
                    <a:pt x="77" y="42"/>
                    <a:pt x="76" y="40"/>
                  </a:cubicBezTo>
                  <a:cubicBezTo>
                    <a:pt x="75" y="40"/>
                    <a:pt x="74" y="39"/>
                    <a:pt x="73" y="39"/>
                  </a:cubicBezTo>
                  <a:cubicBezTo>
                    <a:pt x="72" y="39"/>
                    <a:pt x="72" y="40"/>
                    <a:pt x="70" y="39"/>
                  </a:cubicBezTo>
                  <a:cubicBezTo>
                    <a:pt x="69" y="38"/>
                    <a:pt x="68" y="36"/>
                    <a:pt x="66" y="37"/>
                  </a:cubicBezTo>
                  <a:cubicBezTo>
                    <a:pt x="64" y="38"/>
                    <a:pt x="64" y="39"/>
                    <a:pt x="61" y="39"/>
                  </a:cubicBezTo>
                  <a:cubicBezTo>
                    <a:pt x="59" y="38"/>
                    <a:pt x="58" y="38"/>
                    <a:pt x="56" y="41"/>
                  </a:cubicBezTo>
                  <a:cubicBezTo>
                    <a:pt x="55" y="42"/>
                    <a:pt x="55" y="44"/>
                    <a:pt x="53" y="43"/>
                  </a:cubicBezTo>
                  <a:cubicBezTo>
                    <a:pt x="53" y="43"/>
                    <a:pt x="52" y="42"/>
                    <a:pt x="52" y="41"/>
                  </a:cubicBezTo>
                  <a:cubicBezTo>
                    <a:pt x="51" y="40"/>
                    <a:pt x="50" y="40"/>
                    <a:pt x="49" y="39"/>
                  </a:cubicBezTo>
                  <a:cubicBezTo>
                    <a:pt x="42" y="37"/>
                    <a:pt x="45" y="45"/>
                    <a:pt x="44" y="49"/>
                  </a:cubicBezTo>
                  <a:cubicBezTo>
                    <a:pt x="43" y="51"/>
                    <a:pt x="43" y="52"/>
                    <a:pt x="45" y="53"/>
                  </a:cubicBezTo>
                  <a:cubicBezTo>
                    <a:pt x="46" y="53"/>
                    <a:pt x="47" y="53"/>
                    <a:pt x="48" y="54"/>
                  </a:cubicBezTo>
                  <a:cubicBezTo>
                    <a:pt x="49" y="55"/>
                    <a:pt x="49" y="56"/>
                    <a:pt x="49" y="57"/>
                  </a:cubicBezTo>
                  <a:cubicBezTo>
                    <a:pt x="49" y="57"/>
                    <a:pt x="49" y="57"/>
                    <a:pt x="49" y="57"/>
                  </a:cubicBezTo>
                  <a:cubicBezTo>
                    <a:pt x="49" y="57"/>
                    <a:pt x="50" y="57"/>
                    <a:pt x="50" y="57"/>
                  </a:cubicBezTo>
                  <a:cubicBezTo>
                    <a:pt x="50" y="58"/>
                    <a:pt x="51" y="58"/>
                    <a:pt x="51" y="59"/>
                  </a:cubicBezTo>
                  <a:cubicBezTo>
                    <a:pt x="52" y="61"/>
                    <a:pt x="52" y="64"/>
                    <a:pt x="53" y="66"/>
                  </a:cubicBezTo>
                  <a:cubicBezTo>
                    <a:pt x="55" y="71"/>
                    <a:pt x="60" y="75"/>
                    <a:pt x="64" y="79"/>
                  </a:cubicBezTo>
                  <a:cubicBezTo>
                    <a:pt x="65" y="81"/>
                    <a:pt x="67" y="83"/>
                    <a:pt x="70" y="85"/>
                  </a:cubicBezTo>
                  <a:cubicBezTo>
                    <a:pt x="70" y="85"/>
                    <a:pt x="72" y="86"/>
                    <a:pt x="72" y="86"/>
                  </a:cubicBezTo>
                  <a:cubicBezTo>
                    <a:pt x="74" y="87"/>
                    <a:pt x="73" y="89"/>
                    <a:pt x="74" y="90"/>
                  </a:cubicBezTo>
                  <a:cubicBezTo>
                    <a:pt x="75" y="93"/>
                    <a:pt x="78" y="94"/>
                    <a:pt x="79" y="96"/>
                  </a:cubicBezTo>
                  <a:cubicBezTo>
                    <a:pt x="81" y="98"/>
                    <a:pt x="82" y="101"/>
                    <a:pt x="84" y="102"/>
                  </a:cubicBezTo>
                  <a:cubicBezTo>
                    <a:pt x="85" y="103"/>
                    <a:pt x="86" y="103"/>
                    <a:pt x="87" y="104"/>
                  </a:cubicBezTo>
                  <a:cubicBezTo>
                    <a:pt x="88" y="105"/>
                    <a:pt x="89" y="106"/>
                    <a:pt x="90" y="106"/>
                  </a:cubicBezTo>
                  <a:cubicBezTo>
                    <a:pt x="92" y="108"/>
                    <a:pt x="97" y="109"/>
                    <a:pt x="96" y="112"/>
                  </a:cubicBezTo>
                  <a:close/>
                  <a:moveTo>
                    <a:pt x="22" y="41"/>
                  </a:moveTo>
                  <a:cubicBezTo>
                    <a:pt x="22" y="39"/>
                    <a:pt x="20" y="40"/>
                    <a:pt x="20" y="41"/>
                  </a:cubicBezTo>
                  <a:cubicBezTo>
                    <a:pt x="18" y="43"/>
                    <a:pt x="19" y="42"/>
                    <a:pt x="21" y="43"/>
                  </a:cubicBezTo>
                  <a:cubicBezTo>
                    <a:pt x="22" y="44"/>
                    <a:pt x="23" y="46"/>
                    <a:pt x="24" y="45"/>
                  </a:cubicBezTo>
                  <a:cubicBezTo>
                    <a:pt x="26" y="44"/>
                    <a:pt x="23" y="43"/>
                    <a:pt x="23" y="42"/>
                  </a:cubicBezTo>
                  <a:cubicBezTo>
                    <a:pt x="22" y="42"/>
                    <a:pt x="23" y="41"/>
                    <a:pt x="22" y="41"/>
                  </a:cubicBezTo>
                  <a:close/>
                  <a:moveTo>
                    <a:pt x="19" y="47"/>
                  </a:moveTo>
                  <a:cubicBezTo>
                    <a:pt x="19" y="46"/>
                    <a:pt x="18" y="44"/>
                    <a:pt x="17" y="43"/>
                  </a:cubicBezTo>
                  <a:cubicBezTo>
                    <a:pt x="17" y="41"/>
                    <a:pt x="15" y="40"/>
                    <a:pt x="15" y="42"/>
                  </a:cubicBezTo>
                  <a:cubicBezTo>
                    <a:pt x="16" y="43"/>
                    <a:pt x="17" y="44"/>
                    <a:pt x="17" y="45"/>
                  </a:cubicBezTo>
                  <a:cubicBezTo>
                    <a:pt x="17" y="46"/>
                    <a:pt x="17" y="46"/>
                    <a:pt x="17" y="47"/>
                  </a:cubicBezTo>
                  <a:cubicBezTo>
                    <a:pt x="16" y="49"/>
                    <a:pt x="17" y="50"/>
                    <a:pt x="17" y="51"/>
                  </a:cubicBezTo>
                  <a:cubicBezTo>
                    <a:pt x="17" y="53"/>
                    <a:pt x="17" y="56"/>
                    <a:pt x="18" y="57"/>
                  </a:cubicBezTo>
                  <a:cubicBezTo>
                    <a:pt x="20" y="60"/>
                    <a:pt x="19" y="57"/>
                    <a:pt x="19" y="56"/>
                  </a:cubicBezTo>
                  <a:cubicBezTo>
                    <a:pt x="19" y="54"/>
                    <a:pt x="19" y="54"/>
                    <a:pt x="19" y="53"/>
                  </a:cubicBezTo>
                  <a:cubicBezTo>
                    <a:pt x="19" y="52"/>
                    <a:pt x="19" y="51"/>
                    <a:pt x="19" y="51"/>
                  </a:cubicBezTo>
                  <a:cubicBezTo>
                    <a:pt x="19" y="50"/>
                    <a:pt x="19" y="49"/>
                    <a:pt x="18" y="48"/>
                  </a:cubicBezTo>
                  <a:cubicBezTo>
                    <a:pt x="18" y="48"/>
                    <a:pt x="19" y="47"/>
                    <a:pt x="19" y="47"/>
                  </a:cubicBezTo>
                  <a:close/>
                  <a:moveTo>
                    <a:pt x="26" y="55"/>
                  </a:moveTo>
                  <a:cubicBezTo>
                    <a:pt x="26" y="55"/>
                    <a:pt x="25" y="54"/>
                    <a:pt x="24" y="53"/>
                  </a:cubicBezTo>
                  <a:cubicBezTo>
                    <a:pt x="23" y="54"/>
                    <a:pt x="25" y="56"/>
                    <a:pt x="26" y="57"/>
                  </a:cubicBezTo>
                  <a:cubicBezTo>
                    <a:pt x="27" y="58"/>
                    <a:pt x="28" y="59"/>
                    <a:pt x="28" y="60"/>
                  </a:cubicBezTo>
                  <a:cubicBezTo>
                    <a:pt x="29" y="60"/>
                    <a:pt x="29" y="62"/>
                    <a:pt x="30" y="63"/>
                  </a:cubicBezTo>
                  <a:cubicBezTo>
                    <a:pt x="32" y="64"/>
                    <a:pt x="31" y="61"/>
                    <a:pt x="31" y="60"/>
                  </a:cubicBezTo>
                  <a:cubicBezTo>
                    <a:pt x="30" y="58"/>
                    <a:pt x="28" y="57"/>
                    <a:pt x="26" y="55"/>
                  </a:cubicBezTo>
                  <a:cubicBezTo>
                    <a:pt x="26" y="55"/>
                    <a:pt x="27" y="55"/>
                    <a:pt x="26" y="55"/>
                  </a:cubicBezTo>
                  <a:close/>
                  <a:moveTo>
                    <a:pt x="26" y="67"/>
                  </a:moveTo>
                  <a:cubicBezTo>
                    <a:pt x="26" y="69"/>
                    <a:pt x="33" y="78"/>
                    <a:pt x="35" y="78"/>
                  </a:cubicBezTo>
                  <a:cubicBezTo>
                    <a:pt x="37" y="77"/>
                    <a:pt x="33" y="73"/>
                    <a:pt x="32" y="73"/>
                  </a:cubicBezTo>
                  <a:cubicBezTo>
                    <a:pt x="31" y="72"/>
                    <a:pt x="30" y="71"/>
                    <a:pt x="29" y="70"/>
                  </a:cubicBezTo>
                  <a:cubicBezTo>
                    <a:pt x="28" y="69"/>
                    <a:pt x="28" y="68"/>
                    <a:pt x="26" y="67"/>
                  </a:cubicBezTo>
                  <a:cubicBezTo>
                    <a:pt x="26" y="68"/>
                    <a:pt x="27" y="67"/>
                    <a:pt x="26" y="67"/>
                  </a:cubicBezTo>
                  <a:close/>
                  <a:moveTo>
                    <a:pt x="55" y="88"/>
                  </a:moveTo>
                  <a:cubicBezTo>
                    <a:pt x="53" y="87"/>
                    <a:pt x="54" y="89"/>
                    <a:pt x="54" y="89"/>
                  </a:cubicBezTo>
                  <a:cubicBezTo>
                    <a:pt x="55" y="90"/>
                    <a:pt x="56" y="90"/>
                    <a:pt x="57" y="90"/>
                  </a:cubicBezTo>
                  <a:cubicBezTo>
                    <a:pt x="59" y="91"/>
                    <a:pt x="63" y="91"/>
                    <a:pt x="65" y="91"/>
                  </a:cubicBezTo>
                  <a:cubicBezTo>
                    <a:pt x="66" y="89"/>
                    <a:pt x="59" y="89"/>
                    <a:pt x="57" y="89"/>
                  </a:cubicBezTo>
                  <a:cubicBezTo>
                    <a:pt x="56" y="89"/>
                    <a:pt x="56" y="88"/>
                    <a:pt x="55" y="88"/>
                  </a:cubicBezTo>
                  <a:close/>
                  <a:moveTo>
                    <a:pt x="61" y="101"/>
                  </a:moveTo>
                  <a:cubicBezTo>
                    <a:pt x="64" y="101"/>
                    <a:pt x="66" y="101"/>
                    <a:pt x="69" y="101"/>
                  </a:cubicBezTo>
                  <a:cubicBezTo>
                    <a:pt x="69" y="101"/>
                    <a:pt x="71" y="101"/>
                    <a:pt x="71" y="100"/>
                  </a:cubicBezTo>
                  <a:cubicBezTo>
                    <a:pt x="70" y="99"/>
                    <a:pt x="68" y="100"/>
                    <a:pt x="67" y="99"/>
                  </a:cubicBezTo>
                  <a:cubicBezTo>
                    <a:pt x="66" y="100"/>
                    <a:pt x="61" y="99"/>
                    <a:pt x="61" y="101"/>
                  </a:cubicBezTo>
                  <a:cubicBezTo>
                    <a:pt x="62" y="101"/>
                    <a:pt x="61" y="99"/>
                    <a:pt x="61" y="101"/>
                  </a:cubicBezTo>
                  <a:close/>
                  <a:moveTo>
                    <a:pt x="73" y="100"/>
                  </a:moveTo>
                  <a:cubicBezTo>
                    <a:pt x="76" y="100"/>
                    <a:pt x="78" y="104"/>
                    <a:pt x="80" y="104"/>
                  </a:cubicBezTo>
                  <a:cubicBezTo>
                    <a:pt x="82" y="102"/>
                    <a:pt x="77" y="100"/>
                    <a:pt x="76" y="99"/>
                  </a:cubicBezTo>
                  <a:cubicBezTo>
                    <a:pt x="75" y="99"/>
                    <a:pt x="73" y="98"/>
                    <a:pt x="72" y="98"/>
                  </a:cubicBezTo>
                  <a:cubicBezTo>
                    <a:pt x="71" y="98"/>
                    <a:pt x="72" y="100"/>
                    <a:pt x="73" y="100"/>
                  </a:cubicBezTo>
                  <a:cubicBezTo>
                    <a:pt x="74" y="100"/>
                    <a:pt x="72" y="100"/>
                    <a:pt x="73" y="100"/>
                  </a:cubicBezTo>
                  <a:close/>
                  <a:moveTo>
                    <a:pt x="52" y="96"/>
                  </a:moveTo>
                  <a:cubicBezTo>
                    <a:pt x="51" y="96"/>
                    <a:pt x="47" y="97"/>
                    <a:pt x="50" y="98"/>
                  </a:cubicBezTo>
                  <a:cubicBezTo>
                    <a:pt x="51" y="99"/>
                    <a:pt x="54" y="98"/>
                    <a:pt x="53" y="96"/>
                  </a:cubicBezTo>
                  <a:cubicBezTo>
                    <a:pt x="53" y="96"/>
                    <a:pt x="52" y="96"/>
                    <a:pt x="52" y="96"/>
                  </a:cubicBezTo>
                  <a:cubicBezTo>
                    <a:pt x="52" y="96"/>
                    <a:pt x="52" y="96"/>
                    <a:pt x="52" y="96"/>
                  </a:cubicBezTo>
                  <a:close/>
                </a:path>
              </a:pathLst>
            </a:custGeom>
            <a:solidFill>
              <a:srgbClr val="E8745A"/>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2" name="Freeform 53">
              <a:extLst>
                <a:ext uri="{FF2B5EF4-FFF2-40B4-BE49-F238E27FC236}">
                  <a16:creationId xmlns:a16="http://schemas.microsoft.com/office/drawing/2014/main" id="{900E81D3-3572-4EA7-D6E4-2612667298E9}"/>
                </a:ext>
              </a:extLst>
            </p:cNvPr>
            <p:cNvSpPr>
              <a:spLocks/>
            </p:cNvSpPr>
            <p:nvPr/>
          </p:nvSpPr>
          <p:spPr bwMode="auto">
            <a:xfrm>
              <a:off x="10093325" y="5233988"/>
              <a:ext cx="476250" cy="301625"/>
            </a:xfrm>
            <a:custGeom>
              <a:avLst/>
              <a:gdLst>
                <a:gd name="T0" fmla="*/ 112 w 125"/>
                <a:gd name="T1" fmla="*/ 10 h 79"/>
                <a:gd name="T2" fmla="*/ 106 w 125"/>
                <a:gd name="T3" fmla="*/ 7 h 79"/>
                <a:gd name="T4" fmla="*/ 100 w 125"/>
                <a:gd name="T5" fmla="*/ 5 h 79"/>
                <a:gd name="T6" fmla="*/ 83 w 125"/>
                <a:gd name="T7" fmla="*/ 4 h 79"/>
                <a:gd name="T8" fmla="*/ 70 w 125"/>
                <a:gd name="T9" fmla="*/ 10 h 79"/>
                <a:gd name="T10" fmla="*/ 58 w 125"/>
                <a:gd name="T11" fmla="*/ 14 h 79"/>
                <a:gd name="T12" fmla="*/ 44 w 125"/>
                <a:gd name="T13" fmla="*/ 12 h 79"/>
                <a:gd name="T14" fmla="*/ 30 w 125"/>
                <a:gd name="T15" fmla="*/ 11 h 79"/>
                <a:gd name="T16" fmla="*/ 11 w 125"/>
                <a:gd name="T17" fmla="*/ 6 h 79"/>
                <a:gd name="T18" fmla="*/ 11 w 125"/>
                <a:gd name="T19" fmla="*/ 2 h 79"/>
                <a:gd name="T20" fmla="*/ 6 w 125"/>
                <a:gd name="T21" fmla="*/ 4 h 79"/>
                <a:gd name="T22" fmla="*/ 3 w 125"/>
                <a:gd name="T23" fmla="*/ 16 h 79"/>
                <a:gd name="T24" fmla="*/ 8 w 125"/>
                <a:gd name="T25" fmla="*/ 23 h 79"/>
                <a:gd name="T26" fmla="*/ 13 w 125"/>
                <a:gd name="T27" fmla="*/ 28 h 79"/>
                <a:gd name="T28" fmla="*/ 9 w 125"/>
                <a:gd name="T29" fmla="*/ 34 h 79"/>
                <a:gd name="T30" fmla="*/ 3 w 125"/>
                <a:gd name="T31" fmla="*/ 38 h 79"/>
                <a:gd name="T32" fmla="*/ 2 w 125"/>
                <a:gd name="T33" fmla="*/ 45 h 79"/>
                <a:gd name="T34" fmla="*/ 0 w 125"/>
                <a:gd name="T35" fmla="*/ 51 h 79"/>
                <a:gd name="T36" fmla="*/ 11 w 125"/>
                <a:gd name="T37" fmla="*/ 62 h 79"/>
                <a:gd name="T38" fmla="*/ 11 w 125"/>
                <a:gd name="T39" fmla="*/ 77 h 79"/>
                <a:gd name="T40" fmla="*/ 22 w 125"/>
                <a:gd name="T41" fmla="*/ 74 h 79"/>
                <a:gd name="T42" fmla="*/ 34 w 125"/>
                <a:gd name="T43" fmla="*/ 72 h 79"/>
                <a:gd name="T44" fmla="*/ 38 w 125"/>
                <a:gd name="T45" fmla="*/ 71 h 79"/>
                <a:gd name="T46" fmla="*/ 41 w 125"/>
                <a:gd name="T47" fmla="*/ 71 h 79"/>
                <a:gd name="T48" fmla="*/ 44 w 125"/>
                <a:gd name="T49" fmla="*/ 73 h 79"/>
                <a:gd name="T50" fmla="*/ 57 w 125"/>
                <a:gd name="T51" fmla="*/ 79 h 79"/>
                <a:gd name="T52" fmla="*/ 69 w 125"/>
                <a:gd name="T53" fmla="*/ 76 h 79"/>
                <a:gd name="T54" fmla="*/ 73 w 125"/>
                <a:gd name="T55" fmla="*/ 68 h 79"/>
                <a:gd name="T56" fmla="*/ 81 w 125"/>
                <a:gd name="T57" fmla="*/ 64 h 79"/>
                <a:gd name="T58" fmla="*/ 93 w 125"/>
                <a:gd name="T59" fmla="*/ 57 h 79"/>
                <a:gd name="T60" fmla="*/ 97 w 125"/>
                <a:gd name="T61" fmla="*/ 57 h 79"/>
                <a:gd name="T62" fmla="*/ 104 w 125"/>
                <a:gd name="T63" fmla="*/ 61 h 79"/>
                <a:gd name="T64" fmla="*/ 106 w 125"/>
                <a:gd name="T65" fmla="*/ 61 h 79"/>
                <a:gd name="T66" fmla="*/ 108 w 125"/>
                <a:gd name="T67" fmla="*/ 54 h 79"/>
                <a:gd name="T68" fmla="*/ 101 w 125"/>
                <a:gd name="T69" fmla="*/ 48 h 79"/>
                <a:gd name="T70" fmla="*/ 105 w 125"/>
                <a:gd name="T71" fmla="*/ 42 h 79"/>
                <a:gd name="T72" fmla="*/ 109 w 125"/>
                <a:gd name="T73" fmla="*/ 32 h 79"/>
                <a:gd name="T74" fmla="*/ 119 w 125"/>
                <a:gd name="T75" fmla="*/ 22 h 79"/>
                <a:gd name="T76" fmla="*/ 116 w 125"/>
                <a:gd name="T77"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79">
                  <a:moveTo>
                    <a:pt x="116" y="12"/>
                  </a:moveTo>
                  <a:cubicBezTo>
                    <a:pt x="114" y="12"/>
                    <a:pt x="113" y="12"/>
                    <a:pt x="112" y="10"/>
                  </a:cubicBezTo>
                  <a:cubicBezTo>
                    <a:pt x="110" y="8"/>
                    <a:pt x="111" y="6"/>
                    <a:pt x="108" y="6"/>
                  </a:cubicBezTo>
                  <a:cubicBezTo>
                    <a:pt x="107" y="6"/>
                    <a:pt x="107" y="7"/>
                    <a:pt x="106" y="7"/>
                  </a:cubicBezTo>
                  <a:cubicBezTo>
                    <a:pt x="105" y="6"/>
                    <a:pt x="104" y="5"/>
                    <a:pt x="104" y="5"/>
                  </a:cubicBezTo>
                  <a:cubicBezTo>
                    <a:pt x="103" y="5"/>
                    <a:pt x="101" y="5"/>
                    <a:pt x="100" y="5"/>
                  </a:cubicBezTo>
                  <a:cubicBezTo>
                    <a:pt x="99" y="5"/>
                    <a:pt x="98" y="4"/>
                    <a:pt x="97" y="3"/>
                  </a:cubicBezTo>
                  <a:cubicBezTo>
                    <a:pt x="93" y="0"/>
                    <a:pt x="88" y="2"/>
                    <a:pt x="83" y="4"/>
                  </a:cubicBezTo>
                  <a:cubicBezTo>
                    <a:pt x="81" y="4"/>
                    <a:pt x="78" y="5"/>
                    <a:pt x="76" y="6"/>
                  </a:cubicBezTo>
                  <a:cubicBezTo>
                    <a:pt x="75" y="7"/>
                    <a:pt x="72" y="9"/>
                    <a:pt x="70" y="10"/>
                  </a:cubicBezTo>
                  <a:cubicBezTo>
                    <a:pt x="69" y="12"/>
                    <a:pt x="68" y="13"/>
                    <a:pt x="66" y="14"/>
                  </a:cubicBezTo>
                  <a:cubicBezTo>
                    <a:pt x="63" y="14"/>
                    <a:pt x="61" y="15"/>
                    <a:pt x="58" y="14"/>
                  </a:cubicBezTo>
                  <a:cubicBezTo>
                    <a:pt x="55" y="13"/>
                    <a:pt x="54" y="12"/>
                    <a:pt x="51" y="13"/>
                  </a:cubicBezTo>
                  <a:cubicBezTo>
                    <a:pt x="48" y="13"/>
                    <a:pt x="47" y="12"/>
                    <a:pt x="44" y="12"/>
                  </a:cubicBezTo>
                  <a:cubicBezTo>
                    <a:pt x="42" y="11"/>
                    <a:pt x="40" y="12"/>
                    <a:pt x="38" y="12"/>
                  </a:cubicBezTo>
                  <a:cubicBezTo>
                    <a:pt x="35" y="12"/>
                    <a:pt x="32" y="11"/>
                    <a:pt x="30" y="11"/>
                  </a:cubicBezTo>
                  <a:cubicBezTo>
                    <a:pt x="25" y="10"/>
                    <a:pt x="21" y="8"/>
                    <a:pt x="17" y="9"/>
                  </a:cubicBezTo>
                  <a:cubicBezTo>
                    <a:pt x="15" y="10"/>
                    <a:pt x="8" y="10"/>
                    <a:pt x="11" y="6"/>
                  </a:cubicBezTo>
                  <a:cubicBezTo>
                    <a:pt x="12" y="5"/>
                    <a:pt x="16" y="5"/>
                    <a:pt x="14" y="3"/>
                  </a:cubicBezTo>
                  <a:cubicBezTo>
                    <a:pt x="13" y="2"/>
                    <a:pt x="12" y="2"/>
                    <a:pt x="11" y="2"/>
                  </a:cubicBezTo>
                  <a:cubicBezTo>
                    <a:pt x="9" y="1"/>
                    <a:pt x="9" y="0"/>
                    <a:pt x="7" y="0"/>
                  </a:cubicBezTo>
                  <a:cubicBezTo>
                    <a:pt x="6" y="1"/>
                    <a:pt x="6" y="2"/>
                    <a:pt x="6" y="4"/>
                  </a:cubicBezTo>
                  <a:cubicBezTo>
                    <a:pt x="5" y="5"/>
                    <a:pt x="3" y="5"/>
                    <a:pt x="3" y="6"/>
                  </a:cubicBezTo>
                  <a:cubicBezTo>
                    <a:pt x="0" y="9"/>
                    <a:pt x="2" y="13"/>
                    <a:pt x="3" y="16"/>
                  </a:cubicBezTo>
                  <a:cubicBezTo>
                    <a:pt x="4" y="17"/>
                    <a:pt x="4" y="19"/>
                    <a:pt x="4" y="20"/>
                  </a:cubicBezTo>
                  <a:cubicBezTo>
                    <a:pt x="5" y="21"/>
                    <a:pt x="7" y="22"/>
                    <a:pt x="8" y="23"/>
                  </a:cubicBezTo>
                  <a:cubicBezTo>
                    <a:pt x="9" y="24"/>
                    <a:pt x="10" y="24"/>
                    <a:pt x="11" y="26"/>
                  </a:cubicBezTo>
                  <a:cubicBezTo>
                    <a:pt x="11" y="27"/>
                    <a:pt x="13" y="27"/>
                    <a:pt x="13" y="28"/>
                  </a:cubicBezTo>
                  <a:cubicBezTo>
                    <a:pt x="14" y="30"/>
                    <a:pt x="13" y="31"/>
                    <a:pt x="12" y="32"/>
                  </a:cubicBezTo>
                  <a:cubicBezTo>
                    <a:pt x="10" y="33"/>
                    <a:pt x="10" y="33"/>
                    <a:pt x="9" y="34"/>
                  </a:cubicBezTo>
                  <a:cubicBezTo>
                    <a:pt x="8" y="36"/>
                    <a:pt x="8" y="36"/>
                    <a:pt x="6" y="36"/>
                  </a:cubicBezTo>
                  <a:cubicBezTo>
                    <a:pt x="5" y="36"/>
                    <a:pt x="3" y="36"/>
                    <a:pt x="3" y="38"/>
                  </a:cubicBezTo>
                  <a:cubicBezTo>
                    <a:pt x="2" y="39"/>
                    <a:pt x="3" y="40"/>
                    <a:pt x="3" y="41"/>
                  </a:cubicBezTo>
                  <a:cubicBezTo>
                    <a:pt x="2" y="42"/>
                    <a:pt x="2" y="43"/>
                    <a:pt x="2" y="45"/>
                  </a:cubicBezTo>
                  <a:cubicBezTo>
                    <a:pt x="3" y="46"/>
                    <a:pt x="4" y="46"/>
                    <a:pt x="4" y="48"/>
                  </a:cubicBezTo>
                  <a:cubicBezTo>
                    <a:pt x="4" y="50"/>
                    <a:pt x="2" y="51"/>
                    <a:pt x="0" y="51"/>
                  </a:cubicBezTo>
                  <a:cubicBezTo>
                    <a:pt x="3" y="53"/>
                    <a:pt x="4" y="55"/>
                    <a:pt x="6" y="57"/>
                  </a:cubicBezTo>
                  <a:cubicBezTo>
                    <a:pt x="10" y="58"/>
                    <a:pt x="10" y="58"/>
                    <a:pt x="11" y="62"/>
                  </a:cubicBezTo>
                  <a:cubicBezTo>
                    <a:pt x="11" y="64"/>
                    <a:pt x="14" y="66"/>
                    <a:pt x="13" y="69"/>
                  </a:cubicBezTo>
                  <a:cubicBezTo>
                    <a:pt x="12" y="72"/>
                    <a:pt x="12" y="74"/>
                    <a:pt x="11" y="77"/>
                  </a:cubicBezTo>
                  <a:cubicBezTo>
                    <a:pt x="13" y="77"/>
                    <a:pt x="15" y="77"/>
                    <a:pt x="17" y="76"/>
                  </a:cubicBezTo>
                  <a:cubicBezTo>
                    <a:pt x="19" y="75"/>
                    <a:pt x="20" y="74"/>
                    <a:pt x="22" y="74"/>
                  </a:cubicBezTo>
                  <a:cubicBezTo>
                    <a:pt x="24" y="74"/>
                    <a:pt x="26" y="76"/>
                    <a:pt x="28" y="75"/>
                  </a:cubicBezTo>
                  <a:cubicBezTo>
                    <a:pt x="30" y="74"/>
                    <a:pt x="32" y="72"/>
                    <a:pt x="34" y="72"/>
                  </a:cubicBezTo>
                  <a:cubicBezTo>
                    <a:pt x="35" y="72"/>
                    <a:pt x="36" y="72"/>
                    <a:pt x="37" y="71"/>
                  </a:cubicBezTo>
                  <a:cubicBezTo>
                    <a:pt x="38" y="71"/>
                    <a:pt x="37" y="70"/>
                    <a:pt x="38" y="71"/>
                  </a:cubicBezTo>
                  <a:cubicBezTo>
                    <a:pt x="39" y="71"/>
                    <a:pt x="39" y="71"/>
                    <a:pt x="39" y="71"/>
                  </a:cubicBezTo>
                  <a:cubicBezTo>
                    <a:pt x="40" y="72"/>
                    <a:pt x="41" y="71"/>
                    <a:pt x="41" y="71"/>
                  </a:cubicBezTo>
                  <a:cubicBezTo>
                    <a:pt x="42" y="71"/>
                    <a:pt x="42" y="70"/>
                    <a:pt x="43" y="71"/>
                  </a:cubicBezTo>
                  <a:cubicBezTo>
                    <a:pt x="44" y="71"/>
                    <a:pt x="44" y="72"/>
                    <a:pt x="44" y="73"/>
                  </a:cubicBezTo>
                  <a:cubicBezTo>
                    <a:pt x="45" y="75"/>
                    <a:pt x="46" y="75"/>
                    <a:pt x="49" y="76"/>
                  </a:cubicBezTo>
                  <a:cubicBezTo>
                    <a:pt x="51" y="73"/>
                    <a:pt x="55" y="78"/>
                    <a:pt x="57" y="79"/>
                  </a:cubicBezTo>
                  <a:cubicBezTo>
                    <a:pt x="59" y="79"/>
                    <a:pt x="61" y="78"/>
                    <a:pt x="63" y="78"/>
                  </a:cubicBezTo>
                  <a:cubicBezTo>
                    <a:pt x="65" y="77"/>
                    <a:pt x="67" y="76"/>
                    <a:pt x="69" y="76"/>
                  </a:cubicBezTo>
                  <a:cubicBezTo>
                    <a:pt x="73" y="77"/>
                    <a:pt x="77" y="75"/>
                    <a:pt x="76" y="71"/>
                  </a:cubicBezTo>
                  <a:cubicBezTo>
                    <a:pt x="75" y="70"/>
                    <a:pt x="73" y="69"/>
                    <a:pt x="73" y="68"/>
                  </a:cubicBezTo>
                  <a:cubicBezTo>
                    <a:pt x="73" y="65"/>
                    <a:pt x="77" y="66"/>
                    <a:pt x="78" y="67"/>
                  </a:cubicBezTo>
                  <a:cubicBezTo>
                    <a:pt x="78" y="64"/>
                    <a:pt x="80" y="65"/>
                    <a:pt x="81" y="64"/>
                  </a:cubicBezTo>
                  <a:cubicBezTo>
                    <a:pt x="83" y="64"/>
                    <a:pt x="83" y="63"/>
                    <a:pt x="84" y="62"/>
                  </a:cubicBezTo>
                  <a:cubicBezTo>
                    <a:pt x="86" y="58"/>
                    <a:pt x="92" y="62"/>
                    <a:pt x="93" y="57"/>
                  </a:cubicBezTo>
                  <a:cubicBezTo>
                    <a:pt x="94" y="57"/>
                    <a:pt x="94" y="58"/>
                    <a:pt x="95" y="58"/>
                  </a:cubicBezTo>
                  <a:cubicBezTo>
                    <a:pt x="96" y="58"/>
                    <a:pt x="97" y="57"/>
                    <a:pt x="97" y="57"/>
                  </a:cubicBezTo>
                  <a:cubicBezTo>
                    <a:pt x="99" y="57"/>
                    <a:pt x="100" y="60"/>
                    <a:pt x="101" y="61"/>
                  </a:cubicBezTo>
                  <a:cubicBezTo>
                    <a:pt x="102" y="61"/>
                    <a:pt x="102" y="62"/>
                    <a:pt x="104" y="61"/>
                  </a:cubicBezTo>
                  <a:cubicBezTo>
                    <a:pt x="104" y="61"/>
                    <a:pt x="104" y="61"/>
                    <a:pt x="105" y="60"/>
                  </a:cubicBezTo>
                  <a:cubicBezTo>
                    <a:pt x="105" y="60"/>
                    <a:pt x="106" y="60"/>
                    <a:pt x="106" y="61"/>
                  </a:cubicBezTo>
                  <a:cubicBezTo>
                    <a:pt x="108" y="60"/>
                    <a:pt x="109" y="59"/>
                    <a:pt x="111" y="59"/>
                  </a:cubicBezTo>
                  <a:cubicBezTo>
                    <a:pt x="110" y="57"/>
                    <a:pt x="109" y="56"/>
                    <a:pt x="108" y="54"/>
                  </a:cubicBezTo>
                  <a:cubicBezTo>
                    <a:pt x="107" y="52"/>
                    <a:pt x="106" y="50"/>
                    <a:pt x="105" y="49"/>
                  </a:cubicBezTo>
                  <a:cubicBezTo>
                    <a:pt x="104" y="48"/>
                    <a:pt x="102" y="49"/>
                    <a:pt x="101" y="48"/>
                  </a:cubicBezTo>
                  <a:cubicBezTo>
                    <a:pt x="99" y="47"/>
                    <a:pt x="101" y="45"/>
                    <a:pt x="103" y="45"/>
                  </a:cubicBezTo>
                  <a:cubicBezTo>
                    <a:pt x="103" y="44"/>
                    <a:pt x="105" y="43"/>
                    <a:pt x="105" y="42"/>
                  </a:cubicBezTo>
                  <a:cubicBezTo>
                    <a:pt x="106" y="41"/>
                    <a:pt x="108" y="40"/>
                    <a:pt x="108" y="39"/>
                  </a:cubicBezTo>
                  <a:cubicBezTo>
                    <a:pt x="109" y="37"/>
                    <a:pt x="109" y="34"/>
                    <a:pt x="109" y="32"/>
                  </a:cubicBezTo>
                  <a:cubicBezTo>
                    <a:pt x="110" y="30"/>
                    <a:pt x="110" y="28"/>
                    <a:pt x="111" y="26"/>
                  </a:cubicBezTo>
                  <a:cubicBezTo>
                    <a:pt x="113" y="23"/>
                    <a:pt x="115" y="22"/>
                    <a:pt x="119" y="22"/>
                  </a:cubicBezTo>
                  <a:cubicBezTo>
                    <a:pt x="125" y="22"/>
                    <a:pt x="122" y="16"/>
                    <a:pt x="122" y="13"/>
                  </a:cubicBezTo>
                  <a:cubicBezTo>
                    <a:pt x="120" y="13"/>
                    <a:pt x="118" y="13"/>
                    <a:pt x="116" y="12"/>
                  </a:cubicBezTo>
                  <a:close/>
                </a:path>
              </a:pathLst>
            </a:custGeom>
            <a:solidFill>
              <a:srgbClr val="89119F"/>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3" name="Freeform 55">
              <a:extLst>
                <a:ext uri="{FF2B5EF4-FFF2-40B4-BE49-F238E27FC236}">
                  <a16:creationId xmlns:a16="http://schemas.microsoft.com/office/drawing/2014/main" id="{D738B5AD-F451-D93C-6AD9-BE5873582D3D}"/>
                </a:ext>
              </a:extLst>
            </p:cNvPr>
            <p:cNvSpPr>
              <a:spLocks/>
            </p:cNvSpPr>
            <p:nvPr/>
          </p:nvSpPr>
          <p:spPr bwMode="auto">
            <a:xfrm>
              <a:off x="8620125" y="4422775"/>
              <a:ext cx="285750" cy="236537"/>
            </a:xfrm>
            <a:custGeom>
              <a:avLst/>
              <a:gdLst>
                <a:gd name="T0" fmla="*/ 17 w 75"/>
                <a:gd name="T1" fmla="*/ 8 h 62"/>
                <a:gd name="T2" fmla="*/ 23 w 75"/>
                <a:gd name="T3" fmla="*/ 7 h 62"/>
                <a:gd name="T4" fmla="*/ 32 w 75"/>
                <a:gd name="T5" fmla="*/ 7 h 62"/>
                <a:gd name="T6" fmla="*/ 35 w 75"/>
                <a:gd name="T7" fmla="*/ 6 h 62"/>
                <a:gd name="T8" fmla="*/ 37 w 75"/>
                <a:gd name="T9" fmla="*/ 4 h 62"/>
                <a:gd name="T10" fmla="*/ 41 w 75"/>
                <a:gd name="T11" fmla="*/ 3 h 62"/>
                <a:gd name="T12" fmla="*/ 46 w 75"/>
                <a:gd name="T13" fmla="*/ 3 h 62"/>
                <a:gd name="T14" fmla="*/ 50 w 75"/>
                <a:gd name="T15" fmla="*/ 4 h 62"/>
                <a:gd name="T16" fmla="*/ 56 w 75"/>
                <a:gd name="T17" fmla="*/ 8 h 62"/>
                <a:gd name="T18" fmla="*/ 59 w 75"/>
                <a:gd name="T19" fmla="*/ 8 h 62"/>
                <a:gd name="T20" fmla="*/ 63 w 75"/>
                <a:gd name="T21" fmla="*/ 16 h 62"/>
                <a:gd name="T22" fmla="*/ 61 w 75"/>
                <a:gd name="T23" fmla="*/ 21 h 62"/>
                <a:gd name="T24" fmla="*/ 70 w 75"/>
                <a:gd name="T25" fmla="*/ 25 h 62"/>
                <a:gd name="T26" fmla="*/ 75 w 75"/>
                <a:gd name="T27" fmla="*/ 35 h 62"/>
                <a:gd name="T28" fmla="*/ 70 w 75"/>
                <a:gd name="T29" fmla="*/ 42 h 62"/>
                <a:gd name="T30" fmla="*/ 63 w 75"/>
                <a:gd name="T31" fmla="*/ 50 h 62"/>
                <a:gd name="T32" fmla="*/ 64 w 75"/>
                <a:gd name="T33" fmla="*/ 61 h 62"/>
                <a:gd name="T34" fmla="*/ 57 w 75"/>
                <a:gd name="T35" fmla="*/ 59 h 62"/>
                <a:gd name="T36" fmla="*/ 54 w 75"/>
                <a:gd name="T37" fmla="*/ 56 h 62"/>
                <a:gd name="T38" fmla="*/ 49 w 75"/>
                <a:gd name="T39" fmla="*/ 53 h 62"/>
                <a:gd name="T40" fmla="*/ 46 w 75"/>
                <a:gd name="T41" fmla="*/ 53 h 62"/>
                <a:gd name="T42" fmla="*/ 44 w 75"/>
                <a:gd name="T43" fmla="*/ 47 h 62"/>
                <a:gd name="T44" fmla="*/ 41 w 75"/>
                <a:gd name="T45" fmla="*/ 47 h 62"/>
                <a:gd name="T46" fmla="*/ 32 w 75"/>
                <a:gd name="T47" fmla="*/ 48 h 62"/>
                <a:gd name="T48" fmla="*/ 32 w 75"/>
                <a:gd name="T49" fmla="*/ 43 h 62"/>
                <a:gd name="T50" fmla="*/ 33 w 75"/>
                <a:gd name="T51" fmla="*/ 39 h 62"/>
                <a:gd name="T52" fmla="*/ 24 w 75"/>
                <a:gd name="T53" fmla="*/ 38 h 62"/>
                <a:gd name="T54" fmla="*/ 15 w 75"/>
                <a:gd name="T55" fmla="*/ 30 h 62"/>
                <a:gd name="T56" fmla="*/ 9 w 75"/>
                <a:gd name="T57" fmla="*/ 24 h 62"/>
                <a:gd name="T58" fmla="*/ 4 w 75"/>
                <a:gd name="T59" fmla="*/ 23 h 62"/>
                <a:gd name="T60" fmla="*/ 1 w 75"/>
                <a:gd name="T61" fmla="*/ 16 h 62"/>
                <a:gd name="T62" fmla="*/ 5 w 75"/>
                <a:gd name="T63" fmla="*/ 11 h 62"/>
                <a:gd name="T64" fmla="*/ 16 w 75"/>
                <a:gd name="T65"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62">
                  <a:moveTo>
                    <a:pt x="16" y="4"/>
                  </a:moveTo>
                  <a:cubicBezTo>
                    <a:pt x="16" y="5"/>
                    <a:pt x="16" y="7"/>
                    <a:pt x="17" y="8"/>
                  </a:cubicBezTo>
                  <a:cubicBezTo>
                    <a:pt x="18" y="9"/>
                    <a:pt x="19" y="8"/>
                    <a:pt x="20" y="8"/>
                  </a:cubicBezTo>
                  <a:cubicBezTo>
                    <a:pt x="21" y="7"/>
                    <a:pt x="21" y="7"/>
                    <a:pt x="23" y="7"/>
                  </a:cubicBezTo>
                  <a:cubicBezTo>
                    <a:pt x="24" y="7"/>
                    <a:pt x="24" y="8"/>
                    <a:pt x="25" y="9"/>
                  </a:cubicBezTo>
                  <a:cubicBezTo>
                    <a:pt x="27" y="10"/>
                    <a:pt x="30" y="9"/>
                    <a:pt x="32" y="7"/>
                  </a:cubicBezTo>
                  <a:cubicBezTo>
                    <a:pt x="32" y="7"/>
                    <a:pt x="33" y="5"/>
                    <a:pt x="34" y="5"/>
                  </a:cubicBezTo>
                  <a:cubicBezTo>
                    <a:pt x="35" y="5"/>
                    <a:pt x="34" y="6"/>
                    <a:pt x="35" y="6"/>
                  </a:cubicBezTo>
                  <a:cubicBezTo>
                    <a:pt x="35" y="6"/>
                    <a:pt x="36" y="5"/>
                    <a:pt x="36" y="5"/>
                  </a:cubicBezTo>
                  <a:cubicBezTo>
                    <a:pt x="36" y="4"/>
                    <a:pt x="37" y="4"/>
                    <a:pt x="37" y="4"/>
                  </a:cubicBezTo>
                  <a:cubicBezTo>
                    <a:pt x="37" y="3"/>
                    <a:pt x="37" y="0"/>
                    <a:pt x="39" y="1"/>
                  </a:cubicBezTo>
                  <a:cubicBezTo>
                    <a:pt x="40" y="1"/>
                    <a:pt x="39" y="3"/>
                    <a:pt x="41" y="3"/>
                  </a:cubicBezTo>
                  <a:cubicBezTo>
                    <a:pt x="42" y="3"/>
                    <a:pt x="43" y="1"/>
                    <a:pt x="45" y="0"/>
                  </a:cubicBezTo>
                  <a:cubicBezTo>
                    <a:pt x="46" y="1"/>
                    <a:pt x="44" y="3"/>
                    <a:pt x="46" y="3"/>
                  </a:cubicBezTo>
                  <a:cubicBezTo>
                    <a:pt x="48" y="4"/>
                    <a:pt x="48" y="2"/>
                    <a:pt x="49" y="1"/>
                  </a:cubicBezTo>
                  <a:cubicBezTo>
                    <a:pt x="50" y="2"/>
                    <a:pt x="49" y="3"/>
                    <a:pt x="50" y="4"/>
                  </a:cubicBezTo>
                  <a:cubicBezTo>
                    <a:pt x="50" y="5"/>
                    <a:pt x="51" y="5"/>
                    <a:pt x="52" y="6"/>
                  </a:cubicBezTo>
                  <a:cubicBezTo>
                    <a:pt x="53" y="7"/>
                    <a:pt x="53" y="8"/>
                    <a:pt x="56" y="8"/>
                  </a:cubicBezTo>
                  <a:cubicBezTo>
                    <a:pt x="57" y="8"/>
                    <a:pt x="57" y="7"/>
                    <a:pt x="58" y="7"/>
                  </a:cubicBezTo>
                  <a:cubicBezTo>
                    <a:pt x="59" y="7"/>
                    <a:pt x="59" y="8"/>
                    <a:pt x="59" y="8"/>
                  </a:cubicBezTo>
                  <a:cubicBezTo>
                    <a:pt x="61" y="9"/>
                    <a:pt x="63" y="9"/>
                    <a:pt x="64" y="11"/>
                  </a:cubicBezTo>
                  <a:cubicBezTo>
                    <a:pt x="66" y="12"/>
                    <a:pt x="64" y="14"/>
                    <a:pt x="63" y="16"/>
                  </a:cubicBezTo>
                  <a:cubicBezTo>
                    <a:pt x="63" y="17"/>
                    <a:pt x="63" y="18"/>
                    <a:pt x="63" y="19"/>
                  </a:cubicBezTo>
                  <a:cubicBezTo>
                    <a:pt x="62" y="19"/>
                    <a:pt x="61" y="20"/>
                    <a:pt x="61" y="21"/>
                  </a:cubicBezTo>
                  <a:cubicBezTo>
                    <a:pt x="62" y="23"/>
                    <a:pt x="64" y="24"/>
                    <a:pt x="65" y="24"/>
                  </a:cubicBezTo>
                  <a:cubicBezTo>
                    <a:pt x="68" y="24"/>
                    <a:pt x="68" y="24"/>
                    <a:pt x="70" y="25"/>
                  </a:cubicBezTo>
                  <a:cubicBezTo>
                    <a:pt x="72" y="27"/>
                    <a:pt x="71" y="28"/>
                    <a:pt x="72" y="30"/>
                  </a:cubicBezTo>
                  <a:cubicBezTo>
                    <a:pt x="73" y="32"/>
                    <a:pt x="75" y="33"/>
                    <a:pt x="75" y="35"/>
                  </a:cubicBezTo>
                  <a:cubicBezTo>
                    <a:pt x="75" y="37"/>
                    <a:pt x="74" y="37"/>
                    <a:pt x="73" y="38"/>
                  </a:cubicBezTo>
                  <a:cubicBezTo>
                    <a:pt x="72" y="39"/>
                    <a:pt x="72" y="41"/>
                    <a:pt x="70" y="42"/>
                  </a:cubicBezTo>
                  <a:cubicBezTo>
                    <a:pt x="68" y="43"/>
                    <a:pt x="67" y="42"/>
                    <a:pt x="66" y="45"/>
                  </a:cubicBezTo>
                  <a:cubicBezTo>
                    <a:pt x="65" y="46"/>
                    <a:pt x="63" y="48"/>
                    <a:pt x="63" y="50"/>
                  </a:cubicBezTo>
                  <a:cubicBezTo>
                    <a:pt x="63" y="52"/>
                    <a:pt x="64" y="53"/>
                    <a:pt x="65" y="55"/>
                  </a:cubicBezTo>
                  <a:cubicBezTo>
                    <a:pt x="66" y="57"/>
                    <a:pt x="66" y="59"/>
                    <a:pt x="64" y="61"/>
                  </a:cubicBezTo>
                  <a:cubicBezTo>
                    <a:pt x="63" y="61"/>
                    <a:pt x="59" y="60"/>
                    <a:pt x="59" y="62"/>
                  </a:cubicBezTo>
                  <a:cubicBezTo>
                    <a:pt x="57" y="62"/>
                    <a:pt x="58" y="60"/>
                    <a:pt x="57" y="59"/>
                  </a:cubicBezTo>
                  <a:cubicBezTo>
                    <a:pt x="56" y="58"/>
                    <a:pt x="55" y="58"/>
                    <a:pt x="54" y="58"/>
                  </a:cubicBezTo>
                  <a:cubicBezTo>
                    <a:pt x="54" y="57"/>
                    <a:pt x="54" y="57"/>
                    <a:pt x="54" y="56"/>
                  </a:cubicBezTo>
                  <a:cubicBezTo>
                    <a:pt x="53" y="56"/>
                    <a:pt x="52" y="56"/>
                    <a:pt x="52" y="56"/>
                  </a:cubicBezTo>
                  <a:cubicBezTo>
                    <a:pt x="51" y="55"/>
                    <a:pt x="50" y="54"/>
                    <a:pt x="49" y="53"/>
                  </a:cubicBezTo>
                  <a:cubicBezTo>
                    <a:pt x="48" y="53"/>
                    <a:pt x="48" y="53"/>
                    <a:pt x="47" y="53"/>
                  </a:cubicBezTo>
                  <a:cubicBezTo>
                    <a:pt x="47" y="52"/>
                    <a:pt x="46" y="53"/>
                    <a:pt x="46" y="53"/>
                  </a:cubicBezTo>
                  <a:cubicBezTo>
                    <a:pt x="44" y="52"/>
                    <a:pt x="46" y="50"/>
                    <a:pt x="46" y="49"/>
                  </a:cubicBezTo>
                  <a:cubicBezTo>
                    <a:pt x="46" y="48"/>
                    <a:pt x="44" y="48"/>
                    <a:pt x="44" y="47"/>
                  </a:cubicBezTo>
                  <a:cubicBezTo>
                    <a:pt x="44" y="47"/>
                    <a:pt x="46" y="43"/>
                    <a:pt x="47" y="43"/>
                  </a:cubicBezTo>
                  <a:cubicBezTo>
                    <a:pt x="43" y="39"/>
                    <a:pt x="43" y="48"/>
                    <a:pt x="41" y="47"/>
                  </a:cubicBezTo>
                  <a:cubicBezTo>
                    <a:pt x="40" y="49"/>
                    <a:pt x="37" y="49"/>
                    <a:pt x="36" y="48"/>
                  </a:cubicBezTo>
                  <a:cubicBezTo>
                    <a:pt x="35" y="48"/>
                    <a:pt x="32" y="48"/>
                    <a:pt x="32" y="48"/>
                  </a:cubicBezTo>
                  <a:cubicBezTo>
                    <a:pt x="31" y="46"/>
                    <a:pt x="32" y="46"/>
                    <a:pt x="33" y="45"/>
                  </a:cubicBezTo>
                  <a:cubicBezTo>
                    <a:pt x="33" y="44"/>
                    <a:pt x="32" y="44"/>
                    <a:pt x="32" y="43"/>
                  </a:cubicBezTo>
                  <a:cubicBezTo>
                    <a:pt x="32" y="42"/>
                    <a:pt x="32" y="42"/>
                    <a:pt x="33" y="40"/>
                  </a:cubicBezTo>
                  <a:cubicBezTo>
                    <a:pt x="33" y="39"/>
                    <a:pt x="33" y="40"/>
                    <a:pt x="33" y="39"/>
                  </a:cubicBezTo>
                  <a:cubicBezTo>
                    <a:pt x="32" y="38"/>
                    <a:pt x="30" y="37"/>
                    <a:pt x="29" y="36"/>
                  </a:cubicBezTo>
                  <a:cubicBezTo>
                    <a:pt x="29" y="37"/>
                    <a:pt x="24" y="38"/>
                    <a:pt x="24" y="38"/>
                  </a:cubicBezTo>
                  <a:cubicBezTo>
                    <a:pt x="21" y="37"/>
                    <a:pt x="23" y="33"/>
                    <a:pt x="21" y="32"/>
                  </a:cubicBezTo>
                  <a:cubicBezTo>
                    <a:pt x="19" y="31"/>
                    <a:pt x="16" y="32"/>
                    <a:pt x="15" y="30"/>
                  </a:cubicBezTo>
                  <a:cubicBezTo>
                    <a:pt x="14" y="29"/>
                    <a:pt x="14" y="26"/>
                    <a:pt x="13" y="24"/>
                  </a:cubicBezTo>
                  <a:cubicBezTo>
                    <a:pt x="12" y="22"/>
                    <a:pt x="11" y="23"/>
                    <a:pt x="9" y="24"/>
                  </a:cubicBezTo>
                  <a:cubicBezTo>
                    <a:pt x="8" y="24"/>
                    <a:pt x="8" y="25"/>
                    <a:pt x="6" y="25"/>
                  </a:cubicBezTo>
                  <a:cubicBezTo>
                    <a:pt x="5" y="25"/>
                    <a:pt x="5" y="23"/>
                    <a:pt x="4" y="23"/>
                  </a:cubicBezTo>
                  <a:cubicBezTo>
                    <a:pt x="3" y="21"/>
                    <a:pt x="1" y="22"/>
                    <a:pt x="1" y="19"/>
                  </a:cubicBezTo>
                  <a:cubicBezTo>
                    <a:pt x="1" y="18"/>
                    <a:pt x="2" y="17"/>
                    <a:pt x="1" y="16"/>
                  </a:cubicBezTo>
                  <a:cubicBezTo>
                    <a:pt x="1" y="15"/>
                    <a:pt x="0" y="15"/>
                    <a:pt x="0" y="13"/>
                  </a:cubicBezTo>
                  <a:cubicBezTo>
                    <a:pt x="1" y="12"/>
                    <a:pt x="3" y="12"/>
                    <a:pt x="5" y="11"/>
                  </a:cubicBezTo>
                  <a:cubicBezTo>
                    <a:pt x="6" y="9"/>
                    <a:pt x="8" y="8"/>
                    <a:pt x="9" y="7"/>
                  </a:cubicBezTo>
                  <a:cubicBezTo>
                    <a:pt x="10" y="7"/>
                    <a:pt x="15" y="3"/>
                    <a:pt x="16" y="4"/>
                  </a:cubicBezTo>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4" name="Freeform 56">
              <a:extLst>
                <a:ext uri="{FF2B5EF4-FFF2-40B4-BE49-F238E27FC236}">
                  <a16:creationId xmlns:a16="http://schemas.microsoft.com/office/drawing/2014/main" id="{DE606120-0A7B-3D22-66FB-736528CC4353}"/>
                </a:ext>
              </a:extLst>
            </p:cNvPr>
            <p:cNvSpPr>
              <a:spLocks/>
            </p:cNvSpPr>
            <p:nvPr/>
          </p:nvSpPr>
          <p:spPr bwMode="auto">
            <a:xfrm>
              <a:off x="10142537" y="3838575"/>
              <a:ext cx="728663" cy="614362"/>
            </a:xfrm>
            <a:custGeom>
              <a:avLst/>
              <a:gdLst>
                <a:gd name="T0" fmla="*/ 24 w 191"/>
                <a:gd name="T1" fmla="*/ 146 h 161"/>
                <a:gd name="T2" fmla="*/ 42 w 191"/>
                <a:gd name="T3" fmla="*/ 139 h 161"/>
                <a:gd name="T4" fmla="*/ 67 w 191"/>
                <a:gd name="T5" fmla="*/ 143 h 161"/>
                <a:gd name="T6" fmla="*/ 78 w 191"/>
                <a:gd name="T7" fmla="*/ 145 h 161"/>
                <a:gd name="T8" fmla="*/ 88 w 191"/>
                <a:gd name="T9" fmla="*/ 149 h 161"/>
                <a:gd name="T10" fmla="*/ 95 w 191"/>
                <a:gd name="T11" fmla="*/ 150 h 161"/>
                <a:gd name="T12" fmla="*/ 106 w 191"/>
                <a:gd name="T13" fmla="*/ 151 h 161"/>
                <a:gd name="T14" fmla="*/ 115 w 191"/>
                <a:gd name="T15" fmla="*/ 151 h 161"/>
                <a:gd name="T16" fmla="*/ 126 w 191"/>
                <a:gd name="T17" fmla="*/ 156 h 161"/>
                <a:gd name="T18" fmla="*/ 137 w 191"/>
                <a:gd name="T19" fmla="*/ 154 h 161"/>
                <a:gd name="T20" fmla="*/ 147 w 191"/>
                <a:gd name="T21" fmla="*/ 150 h 161"/>
                <a:gd name="T22" fmla="*/ 158 w 191"/>
                <a:gd name="T23" fmla="*/ 135 h 161"/>
                <a:gd name="T24" fmla="*/ 171 w 191"/>
                <a:gd name="T25" fmla="*/ 135 h 161"/>
                <a:gd name="T26" fmla="*/ 168 w 191"/>
                <a:gd name="T27" fmla="*/ 122 h 161"/>
                <a:gd name="T28" fmla="*/ 167 w 191"/>
                <a:gd name="T29" fmla="*/ 114 h 161"/>
                <a:gd name="T30" fmla="*/ 164 w 191"/>
                <a:gd name="T31" fmla="*/ 102 h 161"/>
                <a:gd name="T32" fmla="*/ 174 w 191"/>
                <a:gd name="T33" fmla="*/ 102 h 161"/>
                <a:gd name="T34" fmla="*/ 189 w 191"/>
                <a:gd name="T35" fmla="*/ 95 h 161"/>
                <a:gd name="T36" fmla="*/ 185 w 191"/>
                <a:gd name="T37" fmla="*/ 83 h 161"/>
                <a:gd name="T38" fmla="*/ 174 w 191"/>
                <a:gd name="T39" fmla="*/ 80 h 161"/>
                <a:gd name="T40" fmla="*/ 164 w 191"/>
                <a:gd name="T41" fmla="*/ 64 h 161"/>
                <a:gd name="T42" fmla="*/ 160 w 191"/>
                <a:gd name="T43" fmla="*/ 52 h 161"/>
                <a:gd name="T44" fmla="*/ 152 w 191"/>
                <a:gd name="T45" fmla="*/ 45 h 161"/>
                <a:gd name="T46" fmla="*/ 157 w 191"/>
                <a:gd name="T47" fmla="*/ 37 h 161"/>
                <a:gd name="T48" fmla="*/ 153 w 191"/>
                <a:gd name="T49" fmla="*/ 29 h 161"/>
                <a:gd name="T50" fmla="*/ 155 w 191"/>
                <a:gd name="T51" fmla="*/ 21 h 161"/>
                <a:gd name="T52" fmla="*/ 149 w 191"/>
                <a:gd name="T53" fmla="*/ 16 h 161"/>
                <a:gd name="T54" fmla="*/ 132 w 191"/>
                <a:gd name="T55" fmla="*/ 12 h 161"/>
                <a:gd name="T56" fmla="*/ 126 w 191"/>
                <a:gd name="T57" fmla="*/ 6 h 161"/>
                <a:gd name="T58" fmla="*/ 110 w 191"/>
                <a:gd name="T59" fmla="*/ 2 h 161"/>
                <a:gd name="T60" fmla="*/ 95 w 191"/>
                <a:gd name="T61" fmla="*/ 3 h 161"/>
                <a:gd name="T62" fmla="*/ 85 w 191"/>
                <a:gd name="T63" fmla="*/ 10 h 161"/>
                <a:gd name="T64" fmla="*/ 71 w 191"/>
                <a:gd name="T65" fmla="*/ 16 h 161"/>
                <a:gd name="T66" fmla="*/ 72 w 191"/>
                <a:gd name="T67" fmla="*/ 31 h 161"/>
                <a:gd name="T68" fmla="*/ 63 w 191"/>
                <a:gd name="T69" fmla="*/ 37 h 161"/>
                <a:gd name="T70" fmla="*/ 54 w 191"/>
                <a:gd name="T71" fmla="*/ 49 h 161"/>
                <a:gd name="T72" fmla="*/ 54 w 191"/>
                <a:gd name="T73" fmla="*/ 64 h 161"/>
                <a:gd name="T74" fmla="*/ 46 w 191"/>
                <a:gd name="T75" fmla="*/ 65 h 161"/>
                <a:gd name="T76" fmla="*/ 34 w 191"/>
                <a:gd name="T77" fmla="*/ 73 h 161"/>
                <a:gd name="T78" fmla="*/ 20 w 191"/>
                <a:gd name="T79" fmla="*/ 75 h 161"/>
                <a:gd name="T80" fmla="*/ 13 w 191"/>
                <a:gd name="T81" fmla="*/ 87 h 161"/>
                <a:gd name="T82" fmla="*/ 17 w 191"/>
                <a:gd name="T83" fmla="*/ 117 h 161"/>
                <a:gd name="T84" fmla="*/ 11 w 191"/>
                <a:gd name="T85"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1" h="161">
                  <a:moveTo>
                    <a:pt x="16" y="149"/>
                  </a:moveTo>
                  <a:cubicBezTo>
                    <a:pt x="18" y="150"/>
                    <a:pt x="19" y="151"/>
                    <a:pt x="21" y="149"/>
                  </a:cubicBezTo>
                  <a:cubicBezTo>
                    <a:pt x="22" y="148"/>
                    <a:pt x="23" y="147"/>
                    <a:pt x="24" y="146"/>
                  </a:cubicBezTo>
                  <a:cubicBezTo>
                    <a:pt x="26" y="142"/>
                    <a:pt x="27" y="140"/>
                    <a:pt x="31" y="140"/>
                  </a:cubicBezTo>
                  <a:cubicBezTo>
                    <a:pt x="33" y="140"/>
                    <a:pt x="35" y="140"/>
                    <a:pt x="37" y="140"/>
                  </a:cubicBezTo>
                  <a:cubicBezTo>
                    <a:pt x="39" y="140"/>
                    <a:pt x="40" y="139"/>
                    <a:pt x="42" y="139"/>
                  </a:cubicBezTo>
                  <a:cubicBezTo>
                    <a:pt x="45" y="139"/>
                    <a:pt x="47" y="139"/>
                    <a:pt x="49" y="139"/>
                  </a:cubicBezTo>
                  <a:cubicBezTo>
                    <a:pt x="52" y="139"/>
                    <a:pt x="54" y="140"/>
                    <a:pt x="57" y="140"/>
                  </a:cubicBezTo>
                  <a:cubicBezTo>
                    <a:pt x="61" y="140"/>
                    <a:pt x="64" y="142"/>
                    <a:pt x="67" y="143"/>
                  </a:cubicBezTo>
                  <a:cubicBezTo>
                    <a:pt x="68" y="144"/>
                    <a:pt x="69" y="144"/>
                    <a:pt x="71" y="144"/>
                  </a:cubicBezTo>
                  <a:cubicBezTo>
                    <a:pt x="73" y="144"/>
                    <a:pt x="74" y="144"/>
                    <a:pt x="76" y="144"/>
                  </a:cubicBezTo>
                  <a:cubicBezTo>
                    <a:pt x="76" y="145"/>
                    <a:pt x="77" y="145"/>
                    <a:pt x="78" y="145"/>
                  </a:cubicBezTo>
                  <a:cubicBezTo>
                    <a:pt x="78" y="145"/>
                    <a:pt x="79" y="144"/>
                    <a:pt x="79" y="144"/>
                  </a:cubicBezTo>
                  <a:cubicBezTo>
                    <a:pt x="81" y="144"/>
                    <a:pt x="81" y="145"/>
                    <a:pt x="82" y="146"/>
                  </a:cubicBezTo>
                  <a:cubicBezTo>
                    <a:pt x="83" y="148"/>
                    <a:pt x="86" y="152"/>
                    <a:pt x="88" y="149"/>
                  </a:cubicBezTo>
                  <a:cubicBezTo>
                    <a:pt x="90" y="149"/>
                    <a:pt x="91" y="149"/>
                    <a:pt x="91" y="150"/>
                  </a:cubicBezTo>
                  <a:cubicBezTo>
                    <a:pt x="92" y="152"/>
                    <a:pt x="91" y="154"/>
                    <a:pt x="93" y="153"/>
                  </a:cubicBezTo>
                  <a:cubicBezTo>
                    <a:pt x="95" y="153"/>
                    <a:pt x="94" y="151"/>
                    <a:pt x="95" y="150"/>
                  </a:cubicBezTo>
                  <a:cubicBezTo>
                    <a:pt x="97" y="149"/>
                    <a:pt x="98" y="151"/>
                    <a:pt x="100" y="151"/>
                  </a:cubicBezTo>
                  <a:cubicBezTo>
                    <a:pt x="101" y="151"/>
                    <a:pt x="101" y="149"/>
                    <a:pt x="102" y="149"/>
                  </a:cubicBezTo>
                  <a:cubicBezTo>
                    <a:pt x="104" y="149"/>
                    <a:pt x="104" y="151"/>
                    <a:pt x="106" y="151"/>
                  </a:cubicBezTo>
                  <a:cubicBezTo>
                    <a:pt x="107" y="151"/>
                    <a:pt x="108" y="150"/>
                    <a:pt x="110" y="152"/>
                  </a:cubicBezTo>
                  <a:cubicBezTo>
                    <a:pt x="111" y="153"/>
                    <a:pt x="111" y="155"/>
                    <a:pt x="113" y="155"/>
                  </a:cubicBezTo>
                  <a:cubicBezTo>
                    <a:pt x="114" y="153"/>
                    <a:pt x="113" y="152"/>
                    <a:pt x="115" y="151"/>
                  </a:cubicBezTo>
                  <a:cubicBezTo>
                    <a:pt x="116" y="150"/>
                    <a:pt x="117" y="150"/>
                    <a:pt x="117" y="150"/>
                  </a:cubicBezTo>
                  <a:cubicBezTo>
                    <a:pt x="118" y="149"/>
                    <a:pt x="118" y="149"/>
                    <a:pt x="119" y="149"/>
                  </a:cubicBezTo>
                  <a:cubicBezTo>
                    <a:pt x="123" y="150"/>
                    <a:pt x="121" y="158"/>
                    <a:pt x="126" y="156"/>
                  </a:cubicBezTo>
                  <a:cubicBezTo>
                    <a:pt x="128" y="156"/>
                    <a:pt x="128" y="153"/>
                    <a:pt x="131" y="153"/>
                  </a:cubicBezTo>
                  <a:cubicBezTo>
                    <a:pt x="132" y="153"/>
                    <a:pt x="133" y="154"/>
                    <a:pt x="134" y="154"/>
                  </a:cubicBezTo>
                  <a:cubicBezTo>
                    <a:pt x="135" y="155"/>
                    <a:pt x="136" y="154"/>
                    <a:pt x="137" y="154"/>
                  </a:cubicBezTo>
                  <a:cubicBezTo>
                    <a:pt x="139" y="154"/>
                    <a:pt x="141" y="154"/>
                    <a:pt x="143" y="156"/>
                  </a:cubicBezTo>
                  <a:cubicBezTo>
                    <a:pt x="144" y="157"/>
                    <a:pt x="144" y="160"/>
                    <a:pt x="146" y="160"/>
                  </a:cubicBezTo>
                  <a:cubicBezTo>
                    <a:pt x="152" y="161"/>
                    <a:pt x="148" y="152"/>
                    <a:pt x="147" y="150"/>
                  </a:cubicBezTo>
                  <a:cubicBezTo>
                    <a:pt x="147" y="147"/>
                    <a:pt x="148" y="145"/>
                    <a:pt x="150" y="143"/>
                  </a:cubicBezTo>
                  <a:cubicBezTo>
                    <a:pt x="151" y="141"/>
                    <a:pt x="153" y="140"/>
                    <a:pt x="155" y="138"/>
                  </a:cubicBezTo>
                  <a:cubicBezTo>
                    <a:pt x="156" y="137"/>
                    <a:pt x="156" y="135"/>
                    <a:pt x="158" y="135"/>
                  </a:cubicBezTo>
                  <a:cubicBezTo>
                    <a:pt x="159" y="135"/>
                    <a:pt x="160" y="135"/>
                    <a:pt x="161" y="135"/>
                  </a:cubicBezTo>
                  <a:cubicBezTo>
                    <a:pt x="163" y="135"/>
                    <a:pt x="163" y="135"/>
                    <a:pt x="164" y="134"/>
                  </a:cubicBezTo>
                  <a:cubicBezTo>
                    <a:pt x="167" y="133"/>
                    <a:pt x="169" y="136"/>
                    <a:pt x="171" y="135"/>
                  </a:cubicBezTo>
                  <a:cubicBezTo>
                    <a:pt x="172" y="134"/>
                    <a:pt x="171" y="132"/>
                    <a:pt x="170" y="130"/>
                  </a:cubicBezTo>
                  <a:cubicBezTo>
                    <a:pt x="169" y="128"/>
                    <a:pt x="168" y="128"/>
                    <a:pt x="168" y="125"/>
                  </a:cubicBezTo>
                  <a:cubicBezTo>
                    <a:pt x="169" y="124"/>
                    <a:pt x="168" y="123"/>
                    <a:pt x="168" y="122"/>
                  </a:cubicBezTo>
                  <a:cubicBezTo>
                    <a:pt x="168" y="121"/>
                    <a:pt x="169" y="120"/>
                    <a:pt x="168" y="119"/>
                  </a:cubicBezTo>
                  <a:cubicBezTo>
                    <a:pt x="168" y="118"/>
                    <a:pt x="167" y="118"/>
                    <a:pt x="167" y="117"/>
                  </a:cubicBezTo>
                  <a:cubicBezTo>
                    <a:pt x="166" y="115"/>
                    <a:pt x="167" y="116"/>
                    <a:pt x="167" y="114"/>
                  </a:cubicBezTo>
                  <a:cubicBezTo>
                    <a:pt x="169" y="111"/>
                    <a:pt x="166" y="111"/>
                    <a:pt x="165" y="110"/>
                  </a:cubicBezTo>
                  <a:cubicBezTo>
                    <a:pt x="164" y="108"/>
                    <a:pt x="162" y="105"/>
                    <a:pt x="162" y="104"/>
                  </a:cubicBezTo>
                  <a:cubicBezTo>
                    <a:pt x="162" y="103"/>
                    <a:pt x="163" y="102"/>
                    <a:pt x="164" y="102"/>
                  </a:cubicBezTo>
                  <a:cubicBezTo>
                    <a:pt x="164" y="101"/>
                    <a:pt x="164" y="99"/>
                    <a:pt x="165" y="99"/>
                  </a:cubicBezTo>
                  <a:cubicBezTo>
                    <a:pt x="166" y="98"/>
                    <a:pt x="169" y="98"/>
                    <a:pt x="170" y="99"/>
                  </a:cubicBezTo>
                  <a:cubicBezTo>
                    <a:pt x="173" y="99"/>
                    <a:pt x="172" y="101"/>
                    <a:pt x="174" y="102"/>
                  </a:cubicBezTo>
                  <a:cubicBezTo>
                    <a:pt x="179" y="104"/>
                    <a:pt x="184" y="102"/>
                    <a:pt x="186" y="98"/>
                  </a:cubicBezTo>
                  <a:cubicBezTo>
                    <a:pt x="186" y="97"/>
                    <a:pt x="186" y="96"/>
                    <a:pt x="187" y="96"/>
                  </a:cubicBezTo>
                  <a:cubicBezTo>
                    <a:pt x="188" y="95"/>
                    <a:pt x="189" y="95"/>
                    <a:pt x="189" y="95"/>
                  </a:cubicBezTo>
                  <a:cubicBezTo>
                    <a:pt x="191" y="93"/>
                    <a:pt x="190" y="91"/>
                    <a:pt x="188" y="90"/>
                  </a:cubicBezTo>
                  <a:cubicBezTo>
                    <a:pt x="187" y="89"/>
                    <a:pt x="184" y="87"/>
                    <a:pt x="184" y="85"/>
                  </a:cubicBezTo>
                  <a:cubicBezTo>
                    <a:pt x="184" y="84"/>
                    <a:pt x="186" y="84"/>
                    <a:pt x="185" y="83"/>
                  </a:cubicBezTo>
                  <a:cubicBezTo>
                    <a:pt x="185" y="82"/>
                    <a:pt x="185" y="82"/>
                    <a:pt x="184" y="82"/>
                  </a:cubicBezTo>
                  <a:cubicBezTo>
                    <a:pt x="182" y="81"/>
                    <a:pt x="181" y="79"/>
                    <a:pt x="180" y="79"/>
                  </a:cubicBezTo>
                  <a:cubicBezTo>
                    <a:pt x="178" y="78"/>
                    <a:pt x="176" y="80"/>
                    <a:pt x="174" y="80"/>
                  </a:cubicBezTo>
                  <a:cubicBezTo>
                    <a:pt x="172" y="79"/>
                    <a:pt x="173" y="75"/>
                    <a:pt x="173" y="73"/>
                  </a:cubicBezTo>
                  <a:cubicBezTo>
                    <a:pt x="173" y="70"/>
                    <a:pt x="172" y="70"/>
                    <a:pt x="170" y="69"/>
                  </a:cubicBezTo>
                  <a:cubicBezTo>
                    <a:pt x="167" y="68"/>
                    <a:pt x="165" y="67"/>
                    <a:pt x="164" y="64"/>
                  </a:cubicBezTo>
                  <a:cubicBezTo>
                    <a:pt x="163" y="62"/>
                    <a:pt x="163" y="59"/>
                    <a:pt x="161" y="57"/>
                  </a:cubicBezTo>
                  <a:cubicBezTo>
                    <a:pt x="160" y="57"/>
                    <a:pt x="159" y="57"/>
                    <a:pt x="159" y="56"/>
                  </a:cubicBezTo>
                  <a:cubicBezTo>
                    <a:pt x="159" y="55"/>
                    <a:pt x="160" y="54"/>
                    <a:pt x="160" y="52"/>
                  </a:cubicBezTo>
                  <a:cubicBezTo>
                    <a:pt x="160" y="51"/>
                    <a:pt x="159" y="51"/>
                    <a:pt x="158" y="50"/>
                  </a:cubicBezTo>
                  <a:cubicBezTo>
                    <a:pt x="158" y="50"/>
                    <a:pt x="157" y="49"/>
                    <a:pt x="157" y="48"/>
                  </a:cubicBezTo>
                  <a:cubicBezTo>
                    <a:pt x="156" y="47"/>
                    <a:pt x="153" y="47"/>
                    <a:pt x="152" y="45"/>
                  </a:cubicBezTo>
                  <a:cubicBezTo>
                    <a:pt x="152" y="44"/>
                    <a:pt x="154" y="41"/>
                    <a:pt x="155" y="41"/>
                  </a:cubicBezTo>
                  <a:cubicBezTo>
                    <a:pt x="155" y="40"/>
                    <a:pt x="155" y="39"/>
                    <a:pt x="155" y="39"/>
                  </a:cubicBezTo>
                  <a:cubicBezTo>
                    <a:pt x="156" y="38"/>
                    <a:pt x="157" y="38"/>
                    <a:pt x="157" y="37"/>
                  </a:cubicBezTo>
                  <a:cubicBezTo>
                    <a:pt x="157" y="36"/>
                    <a:pt x="156" y="35"/>
                    <a:pt x="157" y="34"/>
                  </a:cubicBezTo>
                  <a:cubicBezTo>
                    <a:pt x="156" y="34"/>
                    <a:pt x="156" y="32"/>
                    <a:pt x="155" y="31"/>
                  </a:cubicBezTo>
                  <a:cubicBezTo>
                    <a:pt x="155" y="30"/>
                    <a:pt x="153" y="30"/>
                    <a:pt x="153" y="29"/>
                  </a:cubicBezTo>
                  <a:cubicBezTo>
                    <a:pt x="153" y="28"/>
                    <a:pt x="155" y="27"/>
                    <a:pt x="156" y="26"/>
                  </a:cubicBezTo>
                  <a:cubicBezTo>
                    <a:pt x="156" y="25"/>
                    <a:pt x="155" y="24"/>
                    <a:pt x="155" y="23"/>
                  </a:cubicBezTo>
                  <a:cubicBezTo>
                    <a:pt x="155" y="22"/>
                    <a:pt x="155" y="22"/>
                    <a:pt x="155" y="21"/>
                  </a:cubicBezTo>
                  <a:cubicBezTo>
                    <a:pt x="156" y="18"/>
                    <a:pt x="155" y="19"/>
                    <a:pt x="153" y="18"/>
                  </a:cubicBezTo>
                  <a:cubicBezTo>
                    <a:pt x="152" y="18"/>
                    <a:pt x="151" y="17"/>
                    <a:pt x="151" y="17"/>
                  </a:cubicBezTo>
                  <a:cubicBezTo>
                    <a:pt x="150" y="16"/>
                    <a:pt x="150" y="17"/>
                    <a:pt x="149" y="16"/>
                  </a:cubicBezTo>
                  <a:cubicBezTo>
                    <a:pt x="149" y="16"/>
                    <a:pt x="149" y="15"/>
                    <a:pt x="149" y="15"/>
                  </a:cubicBezTo>
                  <a:cubicBezTo>
                    <a:pt x="148" y="14"/>
                    <a:pt x="147" y="12"/>
                    <a:pt x="145" y="11"/>
                  </a:cubicBezTo>
                  <a:cubicBezTo>
                    <a:pt x="142" y="10"/>
                    <a:pt x="135" y="8"/>
                    <a:pt x="132" y="12"/>
                  </a:cubicBezTo>
                  <a:cubicBezTo>
                    <a:pt x="129" y="12"/>
                    <a:pt x="129" y="14"/>
                    <a:pt x="126" y="15"/>
                  </a:cubicBezTo>
                  <a:cubicBezTo>
                    <a:pt x="125" y="13"/>
                    <a:pt x="125" y="12"/>
                    <a:pt x="125" y="10"/>
                  </a:cubicBezTo>
                  <a:cubicBezTo>
                    <a:pt x="126" y="9"/>
                    <a:pt x="127" y="7"/>
                    <a:pt x="126" y="6"/>
                  </a:cubicBezTo>
                  <a:cubicBezTo>
                    <a:pt x="125" y="4"/>
                    <a:pt x="122" y="5"/>
                    <a:pt x="121" y="4"/>
                  </a:cubicBezTo>
                  <a:cubicBezTo>
                    <a:pt x="117" y="2"/>
                    <a:pt x="116" y="6"/>
                    <a:pt x="113" y="6"/>
                  </a:cubicBezTo>
                  <a:cubicBezTo>
                    <a:pt x="111" y="6"/>
                    <a:pt x="111" y="3"/>
                    <a:pt x="110" y="2"/>
                  </a:cubicBezTo>
                  <a:cubicBezTo>
                    <a:pt x="109" y="0"/>
                    <a:pt x="107" y="1"/>
                    <a:pt x="106" y="2"/>
                  </a:cubicBezTo>
                  <a:cubicBezTo>
                    <a:pt x="103" y="4"/>
                    <a:pt x="102" y="2"/>
                    <a:pt x="100" y="0"/>
                  </a:cubicBezTo>
                  <a:cubicBezTo>
                    <a:pt x="98" y="1"/>
                    <a:pt x="97" y="1"/>
                    <a:pt x="95" y="3"/>
                  </a:cubicBezTo>
                  <a:cubicBezTo>
                    <a:pt x="94" y="4"/>
                    <a:pt x="92" y="6"/>
                    <a:pt x="91" y="7"/>
                  </a:cubicBezTo>
                  <a:cubicBezTo>
                    <a:pt x="91" y="9"/>
                    <a:pt x="91" y="11"/>
                    <a:pt x="89" y="12"/>
                  </a:cubicBezTo>
                  <a:cubicBezTo>
                    <a:pt x="88" y="12"/>
                    <a:pt x="87" y="10"/>
                    <a:pt x="85" y="10"/>
                  </a:cubicBezTo>
                  <a:cubicBezTo>
                    <a:pt x="85" y="13"/>
                    <a:pt x="80" y="9"/>
                    <a:pt x="79" y="10"/>
                  </a:cubicBezTo>
                  <a:cubicBezTo>
                    <a:pt x="78" y="10"/>
                    <a:pt x="77" y="12"/>
                    <a:pt x="76" y="13"/>
                  </a:cubicBezTo>
                  <a:cubicBezTo>
                    <a:pt x="74" y="15"/>
                    <a:pt x="73" y="15"/>
                    <a:pt x="71" y="16"/>
                  </a:cubicBezTo>
                  <a:cubicBezTo>
                    <a:pt x="73" y="18"/>
                    <a:pt x="69" y="23"/>
                    <a:pt x="69" y="26"/>
                  </a:cubicBezTo>
                  <a:cubicBezTo>
                    <a:pt x="68" y="30"/>
                    <a:pt x="72" y="27"/>
                    <a:pt x="74" y="29"/>
                  </a:cubicBezTo>
                  <a:cubicBezTo>
                    <a:pt x="76" y="31"/>
                    <a:pt x="73" y="31"/>
                    <a:pt x="72" y="31"/>
                  </a:cubicBezTo>
                  <a:cubicBezTo>
                    <a:pt x="72" y="32"/>
                    <a:pt x="72" y="34"/>
                    <a:pt x="71" y="35"/>
                  </a:cubicBezTo>
                  <a:cubicBezTo>
                    <a:pt x="70" y="36"/>
                    <a:pt x="68" y="34"/>
                    <a:pt x="66" y="34"/>
                  </a:cubicBezTo>
                  <a:cubicBezTo>
                    <a:pt x="64" y="34"/>
                    <a:pt x="64" y="36"/>
                    <a:pt x="63" y="37"/>
                  </a:cubicBezTo>
                  <a:cubicBezTo>
                    <a:pt x="62" y="39"/>
                    <a:pt x="62" y="40"/>
                    <a:pt x="61" y="41"/>
                  </a:cubicBezTo>
                  <a:cubicBezTo>
                    <a:pt x="59" y="42"/>
                    <a:pt x="56" y="42"/>
                    <a:pt x="55" y="44"/>
                  </a:cubicBezTo>
                  <a:cubicBezTo>
                    <a:pt x="54" y="45"/>
                    <a:pt x="54" y="48"/>
                    <a:pt x="54" y="49"/>
                  </a:cubicBezTo>
                  <a:cubicBezTo>
                    <a:pt x="54" y="51"/>
                    <a:pt x="54" y="53"/>
                    <a:pt x="53" y="55"/>
                  </a:cubicBezTo>
                  <a:cubicBezTo>
                    <a:pt x="53" y="57"/>
                    <a:pt x="51" y="59"/>
                    <a:pt x="51" y="61"/>
                  </a:cubicBezTo>
                  <a:cubicBezTo>
                    <a:pt x="51" y="63"/>
                    <a:pt x="53" y="63"/>
                    <a:pt x="54" y="64"/>
                  </a:cubicBezTo>
                  <a:cubicBezTo>
                    <a:pt x="54" y="66"/>
                    <a:pt x="54" y="68"/>
                    <a:pt x="52" y="67"/>
                  </a:cubicBezTo>
                  <a:cubicBezTo>
                    <a:pt x="49" y="67"/>
                    <a:pt x="50" y="64"/>
                    <a:pt x="49" y="63"/>
                  </a:cubicBezTo>
                  <a:cubicBezTo>
                    <a:pt x="48" y="64"/>
                    <a:pt x="48" y="64"/>
                    <a:pt x="46" y="65"/>
                  </a:cubicBezTo>
                  <a:cubicBezTo>
                    <a:pt x="45" y="65"/>
                    <a:pt x="44" y="64"/>
                    <a:pt x="43" y="64"/>
                  </a:cubicBezTo>
                  <a:cubicBezTo>
                    <a:pt x="44" y="68"/>
                    <a:pt x="40" y="67"/>
                    <a:pt x="38" y="68"/>
                  </a:cubicBezTo>
                  <a:cubicBezTo>
                    <a:pt x="34" y="68"/>
                    <a:pt x="38" y="73"/>
                    <a:pt x="34" y="73"/>
                  </a:cubicBezTo>
                  <a:cubicBezTo>
                    <a:pt x="31" y="74"/>
                    <a:pt x="30" y="74"/>
                    <a:pt x="28" y="75"/>
                  </a:cubicBezTo>
                  <a:cubicBezTo>
                    <a:pt x="25" y="76"/>
                    <a:pt x="25" y="75"/>
                    <a:pt x="23" y="74"/>
                  </a:cubicBezTo>
                  <a:cubicBezTo>
                    <a:pt x="22" y="74"/>
                    <a:pt x="21" y="74"/>
                    <a:pt x="20" y="75"/>
                  </a:cubicBezTo>
                  <a:cubicBezTo>
                    <a:pt x="19" y="75"/>
                    <a:pt x="17" y="75"/>
                    <a:pt x="16" y="75"/>
                  </a:cubicBezTo>
                  <a:cubicBezTo>
                    <a:pt x="14" y="75"/>
                    <a:pt x="12" y="75"/>
                    <a:pt x="10" y="74"/>
                  </a:cubicBezTo>
                  <a:cubicBezTo>
                    <a:pt x="10" y="79"/>
                    <a:pt x="11" y="83"/>
                    <a:pt x="13" y="87"/>
                  </a:cubicBezTo>
                  <a:cubicBezTo>
                    <a:pt x="14" y="91"/>
                    <a:pt x="17" y="95"/>
                    <a:pt x="17" y="99"/>
                  </a:cubicBezTo>
                  <a:cubicBezTo>
                    <a:pt x="18" y="102"/>
                    <a:pt x="19" y="106"/>
                    <a:pt x="19" y="110"/>
                  </a:cubicBezTo>
                  <a:cubicBezTo>
                    <a:pt x="19" y="112"/>
                    <a:pt x="20" y="116"/>
                    <a:pt x="17" y="117"/>
                  </a:cubicBezTo>
                  <a:cubicBezTo>
                    <a:pt x="14" y="120"/>
                    <a:pt x="0" y="124"/>
                    <a:pt x="5" y="130"/>
                  </a:cubicBezTo>
                  <a:cubicBezTo>
                    <a:pt x="8" y="132"/>
                    <a:pt x="12" y="133"/>
                    <a:pt x="13" y="136"/>
                  </a:cubicBezTo>
                  <a:cubicBezTo>
                    <a:pt x="15" y="140"/>
                    <a:pt x="11" y="145"/>
                    <a:pt x="11" y="149"/>
                  </a:cubicBezTo>
                  <a:cubicBezTo>
                    <a:pt x="13" y="148"/>
                    <a:pt x="15" y="148"/>
                    <a:pt x="16" y="149"/>
                  </a:cubicBezTo>
                  <a:close/>
                </a:path>
              </a:pathLst>
            </a:custGeom>
            <a:solidFill>
              <a:schemeClr val="accent6"/>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5" name="Freeform 57">
              <a:extLst>
                <a:ext uri="{FF2B5EF4-FFF2-40B4-BE49-F238E27FC236}">
                  <a16:creationId xmlns:a16="http://schemas.microsoft.com/office/drawing/2014/main" id="{85F1FD5D-F1B4-B9BA-7C94-2A39A6910752}"/>
                </a:ext>
              </a:extLst>
            </p:cNvPr>
            <p:cNvSpPr>
              <a:spLocks/>
            </p:cNvSpPr>
            <p:nvPr/>
          </p:nvSpPr>
          <p:spPr bwMode="auto">
            <a:xfrm>
              <a:off x="9142413" y="4711700"/>
              <a:ext cx="563563" cy="293687"/>
            </a:xfrm>
            <a:custGeom>
              <a:avLst/>
              <a:gdLst>
                <a:gd name="T0" fmla="*/ 99 w 148"/>
                <a:gd name="T1" fmla="*/ 76 h 77"/>
                <a:gd name="T2" fmla="*/ 114 w 148"/>
                <a:gd name="T3" fmla="*/ 70 h 77"/>
                <a:gd name="T4" fmla="*/ 126 w 148"/>
                <a:gd name="T5" fmla="*/ 67 h 77"/>
                <a:gd name="T6" fmla="*/ 127 w 148"/>
                <a:gd name="T7" fmla="*/ 63 h 77"/>
                <a:gd name="T8" fmla="*/ 136 w 148"/>
                <a:gd name="T9" fmla="*/ 58 h 77"/>
                <a:gd name="T10" fmla="*/ 136 w 148"/>
                <a:gd name="T11" fmla="*/ 51 h 77"/>
                <a:gd name="T12" fmla="*/ 138 w 148"/>
                <a:gd name="T13" fmla="*/ 47 h 77"/>
                <a:gd name="T14" fmla="*/ 135 w 148"/>
                <a:gd name="T15" fmla="*/ 39 h 77"/>
                <a:gd name="T16" fmla="*/ 145 w 148"/>
                <a:gd name="T17" fmla="*/ 39 h 77"/>
                <a:gd name="T18" fmla="*/ 145 w 148"/>
                <a:gd name="T19" fmla="*/ 23 h 77"/>
                <a:gd name="T20" fmla="*/ 145 w 148"/>
                <a:gd name="T21" fmla="*/ 11 h 77"/>
                <a:gd name="T22" fmla="*/ 142 w 148"/>
                <a:gd name="T23" fmla="*/ 9 h 77"/>
                <a:gd name="T24" fmla="*/ 130 w 148"/>
                <a:gd name="T25" fmla="*/ 8 h 77"/>
                <a:gd name="T26" fmla="*/ 120 w 148"/>
                <a:gd name="T27" fmla="*/ 5 h 77"/>
                <a:gd name="T28" fmla="*/ 107 w 148"/>
                <a:gd name="T29" fmla="*/ 2 h 77"/>
                <a:gd name="T30" fmla="*/ 104 w 148"/>
                <a:gd name="T31" fmla="*/ 8 h 77"/>
                <a:gd name="T32" fmla="*/ 97 w 148"/>
                <a:gd name="T33" fmla="*/ 12 h 77"/>
                <a:gd name="T34" fmla="*/ 83 w 148"/>
                <a:gd name="T35" fmla="*/ 9 h 77"/>
                <a:gd name="T36" fmla="*/ 78 w 148"/>
                <a:gd name="T37" fmla="*/ 14 h 77"/>
                <a:gd name="T38" fmla="*/ 68 w 148"/>
                <a:gd name="T39" fmla="*/ 23 h 77"/>
                <a:gd name="T40" fmla="*/ 65 w 148"/>
                <a:gd name="T41" fmla="*/ 30 h 77"/>
                <a:gd name="T42" fmla="*/ 67 w 148"/>
                <a:gd name="T43" fmla="*/ 39 h 77"/>
                <a:gd name="T44" fmla="*/ 65 w 148"/>
                <a:gd name="T45" fmla="*/ 44 h 77"/>
                <a:gd name="T46" fmla="*/ 55 w 148"/>
                <a:gd name="T47" fmla="*/ 39 h 77"/>
                <a:gd name="T48" fmla="*/ 47 w 148"/>
                <a:gd name="T49" fmla="*/ 42 h 77"/>
                <a:gd name="T50" fmla="*/ 33 w 148"/>
                <a:gd name="T51" fmla="*/ 47 h 77"/>
                <a:gd name="T52" fmla="*/ 22 w 148"/>
                <a:gd name="T53" fmla="*/ 43 h 77"/>
                <a:gd name="T54" fmla="*/ 18 w 148"/>
                <a:gd name="T55" fmla="*/ 47 h 77"/>
                <a:gd name="T56" fmla="*/ 12 w 148"/>
                <a:gd name="T57" fmla="*/ 48 h 77"/>
                <a:gd name="T58" fmla="*/ 0 w 148"/>
                <a:gd name="T59" fmla="*/ 43 h 77"/>
                <a:gd name="T60" fmla="*/ 0 w 148"/>
                <a:gd name="T61" fmla="*/ 51 h 77"/>
                <a:gd name="T62" fmla="*/ 3 w 148"/>
                <a:gd name="T63" fmla="*/ 58 h 77"/>
                <a:gd name="T64" fmla="*/ 9 w 148"/>
                <a:gd name="T65" fmla="*/ 62 h 77"/>
                <a:gd name="T66" fmla="*/ 19 w 148"/>
                <a:gd name="T67" fmla="*/ 63 h 77"/>
                <a:gd name="T68" fmla="*/ 30 w 148"/>
                <a:gd name="T69" fmla="*/ 65 h 77"/>
                <a:gd name="T70" fmla="*/ 39 w 148"/>
                <a:gd name="T71" fmla="*/ 60 h 77"/>
                <a:gd name="T72" fmla="*/ 52 w 148"/>
                <a:gd name="T73" fmla="*/ 57 h 77"/>
                <a:gd name="T74" fmla="*/ 53 w 148"/>
                <a:gd name="T75" fmla="*/ 63 h 77"/>
                <a:gd name="T76" fmla="*/ 60 w 148"/>
                <a:gd name="T77" fmla="*/ 69 h 77"/>
                <a:gd name="T78" fmla="*/ 67 w 148"/>
                <a:gd name="T79" fmla="*/ 71 h 77"/>
                <a:gd name="T80" fmla="*/ 81 w 148"/>
                <a:gd name="T81" fmla="*/ 7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8" h="77">
                  <a:moveTo>
                    <a:pt x="88" y="74"/>
                  </a:moveTo>
                  <a:cubicBezTo>
                    <a:pt x="91" y="74"/>
                    <a:pt x="95" y="77"/>
                    <a:pt x="99" y="76"/>
                  </a:cubicBezTo>
                  <a:cubicBezTo>
                    <a:pt x="103" y="75"/>
                    <a:pt x="104" y="70"/>
                    <a:pt x="108" y="69"/>
                  </a:cubicBezTo>
                  <a:cubicBezTo>
                    <a:pt x="110" y="69"/>
                    <a:pt x="112" y="70"/>
                    <a:pt x="114" y="70"/>
                  </a:cubicBezTo>
                  <a:cubicBezTo>
                    <a:pt x="117" y="70"/>
                    <a:pt x="118" y="68"/>
                    <a:pt x="120" y="68"/>
                  </a:cubicBezTo>
                  <a:cubicBezTo>
                    <a:pt x="122" y="67"/>
                    <a:pt x="125" y="68"/>
                    <a:pt x="126" y="67"/>
                  </a:cubicBezTo>
                  <a:cubicBezTo>
                    <a:pt x="126" y="66"/>
                    <a:pt x="125" y="65"/>
                    <a:pt x="126" y="65"/>
                  </a:cubicBezTo>
                  <a:cubicBezTo>
                    <a:pt x="126" y="64"/>
                    <a:pt x="127" y="64"/>
                    <a:pt x="127" y="63"/>
                  </a:cubicBezTo>
                  <a:cubicBezTo>
                    <a:pt x="129" y="62"/>
                    <a:pt x="130" y="61"/>
                    <a:pt x="132" y="60"/>
                  </a:cubicBezTo>
                  <a:cubicBezTo>
                    <a:pt x="133" y="59"/>
                    <a:pt x="135" y="59"/>
                    <a:pt x="136" y="58"/>
                  </a:cubicBezTo>
                  <a:cubicBezTo>
                    <a:pt x="137" y="56"/>
                    <a:pt x="134" y="55"/>
                    <a:pt x="134" y="54"/>
                  </a:cubicBezTo>
                  <a:cubicBezTo>
                    <a:pt x="134" y="52"/>
                    <a:pt x="136" y="52"/>
                    <a:pt x="136" y="51"/>
                  </a:cubicBezTo>
                  <a:cubicBezTo>
                    <a:pt x="136" y="49"/>
                    <a:pt x="134" y="49"/>
                    <a:pt x="136" y="48"/>
                  </a:cubicBezTo>
                  <a:cubicBezTo>
                    <a:pt x="136" y="48"/>
                    <a:pt x="137" y="48"/>
                    <a:pt x="138" y="47"/>
                  </a:cubicBezTo>
                  <a:cubicBezTo>
                    <a:pt x="138" y="47"/>
                    <a:pt x="140" y="45"/>
                    <a:pt x="140" y="45"/>
                  </a:cubicBezTo>
                  <a:cubicBezTo>
                    <a:pt x="142" y="41"/>
                    <a:pt x="135" y="41"/>
                    <a:pt x="135" y="39"/>
                  </a:cubicBezTo>
                  <a:cubicBezTo>
                    <a:pt x="137" y="38"/>
                    <a:pt x="138" y="37"/>
                    <a:pt x="140" y="38"/>
                  </a:cubicBezTo>
                  <a:cubicBezTo>
                    <a:pt x="141" y="38"/>
                    <a:pt x="143" y="39"/>
                    <a:pt x="145" y="39"/>
                  </a:cubicBezTo>
                  <a:cubicBezTo>
                    <a:pt x="148" y="39"/>
                    <a:pt x="147" y="36"/>
                    <a:pt x="147" y="34"/>
                  </a:cubicBezTo>
                  <a:cubicBezTo>
                    <a:pt x="148" y="30"/>
                    <a:pt x="147" y="26"/>
                    <a:pt x="145" y="23"/>
                  </a:cubicBezTo>
                  <a:cubicBezTo>
                    <a:pt x="145" y="21"/>
                    <a:pt x="143" y="20"/>
                    <a:pt x="143" y="18"/>
                  </a:cubicBezTo>
                  <a:cubicBezTo>
                    <a:pt x="143" y="16"/>
                    <a:pt x="145" y="14"/>
                    <a:pt x="145" y="11"/>
                  </a:cubicBezTo>
                  <a:cubicBezTo>
                    <a:pt x="145" y="11"/>
                    <a:pt x="145" y="11"/>
                    <a:pt x="145" y="11"/>
                  </a:cubicBezTo>
                  <a:cubicBezTo>
                    <a:pt x="144" y="11"/>
                    <a:pt x="144" y="9"/>
                    <a:pt x="142" y="9"/>
                  </a:cubicBezTo>
                  <a:cubicBezTo>
                    <a:pt x="140" y="9"/>
                    <a:pt x="139" y="8"/>
                    <a:pt x="138" y="7"/>
                  </a:cubicBezTo>
                  <a:cubicBezTo>
                    <a:pt x="135" y="6"/>
                    <a:pt x="133" y="9"/>
                    <a:pt x="130" y="8"/>
                  </a:cubicBezTo>
                  <a:cubicBezTo>
                    <a:pt x="128" y="8"/>
                    <a:pt x="127" y="7"/>
                    <a:pt x="125" y="6"/>
                  </a:cubicBezTo>
                  <a:cubicBezTo>
                    <a:pt x="124" y="5"/>
                    <a:pt x="122" y="5"/>
                    <a:pt x="120" y="5"/>
                  </a:cubicBezTo>
                  <a:cubicBezTo>
                    <a:pt x="117" y="4"/>
                    <a:pt x="114" y="0"/>
                    <a:pt x="111" y="2"/>
                  </a:cubicBezTo>
                  <a:cubicBezTo>
                    <a:pt x="110" y="1"/>
                    <a:pt x="108" y="1"/>
                    <a:pt x="107" y="2"/>
                  </a:cubicBezTo>
                  <a:cubicBezTo>
                    <a:pt x="106" y="2"/>
                    <a:pt x="106" y="4"/>
                    <a:pt x="106" y="5"/>
                  </a:cubicBezTo>
                  <a:cubicBezTo>
                    <a:pt x="105" y="7"/>
                    <a:pt x="105" y="7"/>
                    <a:pt x="104" y="8"/>
                  </a:cubicBezTo>
                  <a:cubicBezTo>
                    <a:pt x="103" y="9"/>
                    <a:pt x="102" y="11"/>
                    <a:pt x="101" y="12"/>
                  </a:cubicBezTo>
                  <a:cubicBezTo>
                    <a:pt x="99" y="13"/>
                    <a:pt x="99" y="12"/>
                    <a:pt x="97" y="12"/>
                  </a:cubicBezTo>
                  <a:cubicBezTo>
                    <a:pt x="96" y="12"/>
                    <a:pt x="94" y="13"/>
                    <a:pt x="92" y="13"/>
                  </a:cubicBezTo>
                  <a:cubicBezTo>
                    <a:pt x="89" y="14"/>
                    <a:pt x="87" y="10"/>
                    <a:pt x="83" y="9"/>
                  </a:cubicBezTo>
                  <a:cubicBezTo>
                    <a:pt x="84" y="11"/>
                    <a:pt x="84" y="14"/>
                    <a:pt x="82" y="14"/>
                  </a:cubicBezTo>
                  <a:cubicBezTo>
                    <a:pt x="80" y="14"/>
                    <a:pt x="79" y="13"/>
                    <a:pt x="78" y="14"/>
                  </a:cubicBezTo>
                  <a:cubicBezTo>
                    <a:pt x="76" y="15"/>
                    <a:pt x="76" y="16"/>
                    <a:pt x="76" y="18"/>
                  </a:cubicBezTo>
                  <a:cubicBezTo>
                    <a:pt x="74" y="22"/>
                    <a:pt x="72" y="22"/>
                    <a:pt x="68" y="23"/>
                  </a:cubicBezTo>
                  <a:cubicBezTo>
                    <a:pt x="67" y="24"/>
                    <a:pt x="63" y="25"/>
                    <a:pt x="63" y="28"/>
                  </a:cubicBezTo>
                  <a:cubicBezTo>
                    <a:pt x="63" y="29"/>
                    <a:pt x="64" y="30"/>
                    <a:pt x="65" y="30"/>
                  </a:cubicBezTo>
                  <a:cubicBezTo>
                    <a:pt x="66" y="32"/>
                    <a:pt x="67" y="33"/>
                    <a:pt x="67" y="35"/>
                  </a:cubicBezTo>
                  <a:cubicBezTo>
                    <a:pt x="67" y="36"/>
                    <a:pt x="66" y="37"/>
                    <a:pt x="67" y="39"/>
                  </a:cubicBezTo>
                  <a:cubicBezTo>
                    <a:pt x="68" y="40"/>
                    <a:pt x="69" y="40"/>
                    <a:pt x="69" y="42"/>
                  </a:cubicBezTo>
                  <a:cubicBezTo>
                    <a:pt x="69" y="44"/>
                    <a:pt x="67" y="46"/>
                    <a:pt x="65" y="44"/>
                  </a:cubicBezTo>
                  <a:cubicBezTo>
                    <a:pt x="64" y="42"/>
                    <a:pt x="64" y="40"/>
                    <a:pt x="61" y="40"/>
                  </a:cubicBezTo>
                  <a:cubicBezTo>
                    <a:pt x="60" y="43"/>
                    <a:pt x="57" y="40"/>
                    <a:pt x="55" y="39"/>
                  </a:cubicBezTo>
                  <a:cubicBezTo>
                    <a:pt x="53" y="39"/>
                    <a:pt x="53" y="40"/>
                    <a:pt x="52" y="41"/>
                  </a:cubicBezTo>
                  <a:cubicBezTo>
                    <a:pt x="50" y="42"/>
                    <a:pt x="48" y="42"/>
                    <a:pt x="47" y="42"/>
                  </a:cubicBezTo>
                  <a:cubicBezTo>
                    <a:pt x="44" y="42"/>
                    <a:pt x="40" y="43"/>
                    <a:pt x="38" y="45"/>
                  </a:cubicBezTo>
                  <a:cubicBezTo>
                    <a:pt x="36" y="46"/>
                    <a:pt x="35" y="47"/>
                    <a:pt x="33" y="47"/>
                  </a:cubicBezTo>
                  <a:cubicBezTo>
                    <a:pt x="31" y="47"/>
                    <a:pt x="29" y="47"/>
                    <a:pt x="28" y="47"/>
                  </a:cubicBezTo>
                  <a:cubicBezTo>
                    <a:pt x="26" y="44"/>
                    <a:pt x="25" y="43"/>
                    <a:pt x="22" y="43"/>
                  </a:cubicBezTo>
                  <a:cubicBezTo>
                    <a:pt x="21" y="43"/>
                    <a:pt x="18" y="43"/>
                    <a:pt x="17" y="43"/>
                  </a:cubicBezTo>
                  <a:cubicBezTo>
                    <a:pt x="16" y="44"/>
                    <a:pt x="18" y="46"/>
                    <a:pt x="18" y="47"/>
                  </a:cubicBezTo>
                  <a:cubicBezTo>
                    <a:pt x="17" y="48"/>
                    <a:pt x="16" y="50"/>
                    <a:pt x="15" y="50"/>
                  </a:cubicBezTo>
                  <a:cubicBezTo>
                    <a:pt x="13" y="51"/>
                    <a:pt x="13" y="49"/>
                    <a:pt x="12" y="48"/>
                  </a:cubicBezTo>
                  <a:cubicBezTo>
                    <a:pt x="11" y="47"/>
                    <a:pt x="10" y="45"/>
                    <a:pt x="8" y="45"/>
                  </a:cubicBezTo>
                  <a:cubicBezTo>
                    <a:pt x="6" y="43"/>
                    <a:pt x="3" y="44"/>
                    <a:pt x="0" y="43"/>
                  </a:cubicBezTo>
                  <a:cubicBezTo>
                    <a:pt x="1" y="45"/>
                    <a:pt x="2" y="45"/>
                    <a:pt x="2" y="47"/>
                  </a:cubicBezTo>
                  <a:cubicBezTo>
                    <a:pt x="2" y="49"/>
                    <a:pt x="1" y="50"/>
                    <a:pt x="0" y="51"/>
                  </a:cubicBezTo>
                  <a:cubicBezTo>
                    <a:pt x="1" y="52"/>
                    <a:pt x="1" y="54"/>
                    <a:pt x="2" y="55"/>
                  </a:cubicBezTo>
                  <a:cubicBezTo>
                    <a:pt x="3" y="57"/>
                    <a:pt x="2" y="57"/>
                    <a:pt x="3" y="58"/>
                  </a:cubicBezTo>
                  <a:cubicBezTo>
                    <a:pt x="5" y="58"/>
                    <a:pt x="6" y="58"/>
                    <a:pt x="7" y="60"/>
                  </a:cubicBezTo>
                  <a:cubicBezTo>
                    <a:pt x="8" y="61"/>
                    <a:pt x="8" y="61"/>
                    <a:pt x="9" y="62"/>
                  </a:cubicBezTo>
                  <a:cubicBezTo>
                    <a:pt x="12" y="64"/>
                    <a:pt x="14" y="62"/>
                    <a:pt x="15" y="61"/>
                  </a:cubicBezTo>
                  <a:cubicBezTo>
                    <a:pt x="17" y="58"/>
                    <a:pt x="19" y="60"/>
                    <a:pt x="19" y="63"/>
                  </a:cubicBezTo>
                  <a:cubicBezTo>
                    <a:pt x="21" y="62"/>
                    <a:pt x="22" y="62"/>
                    <a:pt x="24" y="64"/>
                  </a:cubicBezTo>
                  <a:cubicBezTo>
                    <a:pt x="26" y="65"/>
                    <a:pt x="28" y="67"/>
                    <a:pt x="30" y="65"/>
                  </a:cubicBezTo>
                  <a:cubicBezTo>
                    <a:pt x="30" y="63"/>
                    <a:pt x="31" y="61"/>
                    <a:pt x="32" y="60"/>
                  </a:cubicBezTo>
                  <a:cubicBezTo>
                    <a:pt x="34" y="59"/>
                    <a:pt x="37" y="60"/>
                    <a:pt x="39" y="60"/>
                  </a:cubicBezTo>
                  <a:cubicBezTo>
                    <a:pt x="41" y="59"/>
                    <a:pt x="43" y="60"/>
                    <a:pt x="45" y="59"/>
                  </a:cubicBezTo>
                  <a:cubicBezTo>
                    <a:pt x="48" y="59"/>
                    <a:pt x="49" y="57"/>
                    <a:pt x="52" y="57"/>
                  </a:cubicBezTo>
                  <a:cubicBezTo>
                    <a:pt x="52" y="58"/>
                    <a:pt x="51" y="59"/>
                    <a:pt x="51" y="60"/>
                  </a:cubicBezTo>
                  <a:cubicBezTo>
                    <a:pt x="51" y="62"/>
                    <a:pt x="52" y="62"/>
                    <a:pt x="53" y="63"/>
                  </a:cubicBezTo>
                  <a:cubicBezTo>
                    <a:pt x="55" y="65"/>
                    <a:pt x="54" y="66"/>
                    <a:pt x="56" y="67"/>
                  </a:cubicBezTo>
                  <a:cubicBezTo>
                    <a:pt x="57" y="68"/>
                    <a:pt x="59" y="69"/>
                    <a:pt x="60" y="69"/>
                  </a:cubicBezTo>
                  <a:cubicBezTo>
                    <a:pt x="62" y="69"/>
                    <a:pt x="64" y="69"/>
                    <a:pt x="65" y="69"/>
                  </a:cubicBezTo>
                  <a:cubicBezTo>
                    <a:pt x="66" y="70"/>
                    <a:pt x="66" y="70"/>
                    <a:pt x="67" y="71"/>
                  </a:cubicBezTo>
                  <a:cubicBezTo>
                    <a:pt x="68" y="71"/>
                    <a:pt x="69" y="71"/>
                    <a:pt x="70" y="71"/>
                  </a:cubicBezTo>
                  <a:cubicBezTo>
                    <a:pt x="73" y="71"/>
                    <a:pt x="77" y="72"/>
                    <a:pt x="81" y="73"/>
                  </a:cubicBezTo>
                  <a:cubicBezTo>
                    <a:pt x="83" y="73"/>
                    <a:pt x="86" y="73"/>
                    <a:pt x="88" y="74"/>
                  </a:cubicBezTo>
                  <a:close/>
                </a:path>
              </a:pathLst>
            </a:custGeom>
            <a:solidFill>
              <a:srgbClr val="D25273"/>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6" name="Freeform 58">
              <a:extLst>
                <a:ext uri="{FF2B5EF4-FFF2-40B4-BE49-F238E27FC236}">
                  <a16:creationId xmlns:a16="http://schemas.microsoft.com/office/drawing/2014/main" id="{ECAFD27A-4C7E-1435-40A9-89399E2C0674}"/>
                </a:ext>
              </a:extLst>
            </p:cNvPr>
            <p:cNvSpPr>
              <a:spLocks/>
            </p:cNvSpPr>
            <p:nvPr/>
          </p:nvSpPr>
          <p:spPr bwMode="auto">
            <a:xfrm>
              <a:off x="9134475" y="4906963"/>
              <a:ext cx="14288" cy="25400"/>
            </a:xfrm>
            <a:custGeom>
              <a:avLst/>
              <a:gdLst>
                <a:gd name="T0" fmla="*/ 4 w 4"/>
                <a:gd name="T1" fmla="*/ 5 h 7"/>
                <a:gd name="T2" fmla="*/ 2 w 4"/>
                <a:gd name="T3" fmla="*/ 0 h 7"/>
                <a:gd name="T4" fmla="*/ 1 w 4"/>
                <a:gd name="T5" fmla="*/ 6 h 7"/>
                <a:gd name="T6" fmla="*/ 4 w 4"/>
                <a:gd name="T7" fmla="*/ 7 h 7"/>
                <a:gd name="T8" fmla="*/ 4 w 4"/>
                <a:gd name="T9" fmla="*/ 5 h 7"/>
              </a:gdLst>
              <a:ahLst/>
              <a:cxnLst>
                <a:cxn ang="0">
                  <a:pos x="T0" y="T1"/>
                </a:cxn>
                <a:cxn ang="0">
                  <a:pos x="T2" y="T3"/>
                </a:cxn>
                <a:cxn ang="0">
                  <a:pos x="T4" y="T5"/>
                </a:cxn>
                <a:cxn ang="0">
                  <a:pos x="T6" y="T7"/>
                </a:cxn>
                <a:cxn ang="0">
                  <a:pos x="T8" y="T9"/>
                </a:cxn>
              </a:cxnLst>
              <a:rect l="0" t="0" r="r" b="b"/>
              <a:pathLst>
                <a:path w="4" h="7">
                  <a:moveTo>
                    <a:pt x="4" y="5"/>
                  </a:moveTo>
                  <a:cubicBezTo>
                    <a:pt x="4" y="3"/>
                    <a:pt x="3" y="1"/>
                    <a:pt x="2" y="0"/>
                  </a:cubicBezTo>
                  <a:cubicBezTo>
                    <a:pt x="0" y="2"/>
                    <a:pt x="2" y="4"/>
                    <a:pt x="1" y="6"/>
                  </a:cubicBezTo>
                  <a:cubicBezTo>
                    <a:pt x="2" y="7"/>
                    <a:pt x="3" y="7"/>
                    <a:pt x="4" y="7"/>
                  </a:cubicBezTo>
                  <a:cubicBezTo>
                    <a:pt x="4" y="6"/>
                    <a:pt x="4" y="5"/>
                    <a:pt x="4" y="5"/>
                  </a:cubicBezTo>
                  <a:close/>
                </a:path>
              </a:pathLst>
            </a:custGeom>
            <a:solidFill>
              <a:schemeClr val="accent3"/>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grpSp>
      <p:pic>
        <p:nvPicPr>
          <p:cNvPr id="62" name="Inhaltsplatzhalter 61">
            <a:extLst>
              <a:ext uri="{FF2B5EF4-FFF2-40B4-BE49-F238E27FC236}">
                <a16:creationId xmlns:a16="http://schemas.microsoft.com/office/drawing/2014/main" id="{CC63F010-9DC2-24E8-A56C-FB8A7B05927C}"/>
              </a:ext>
            </a:extLst>
          </p:cNvPr>
          <p:cNvPicPr>
            <a:picLocks noGrp="1" noChangeAspect="1"/>
          </p:cNvPicPr>
          <p:nvPr>
            <p:ph sz="quarter" idx="10"/>
          </p:nvPr>
        </p:nvPicPr>
        <p:blipFill>
          <a:blip r:embed="rId3"/>
          <a:srcRect t="5532"/>
          <a:stretch/>
        </p:blipFill>
        <p:spPr>
          <a:xfrm>
            <a:off x="159394" y="503994"/>
            <a:ext cx="6626963" cy="4402106"/>
          </a:xfrm>
        </p:spPr>
      </p:pic>
      <p:sp>
        <p:nvSpPr>
          <p:cNvPr id="3" name="Date Placeholder 2">
            <a:extLst>
              <a:ext uri="{FF2B5EF4-FFF2-40B4-BE49-F238E27FC236}">
                <a16:creationId xmlns:a16="http://schemas.microsoft.com/office/drawing/2014/main" id="{EAFA62D2-3ABD-9B81-5EA8-EFA7EADDE1BA}"/>
              </a:ext>
            </a:extLst>
          </p:cNvPr>
          <p:cNvSpPr>
            <a:spLocks noGrp="1"/>
          </p:cNvSpPr>
          <p:nvPr>
            <p:ph type="dt" sz="half" idx="12"/>
          </p:nvPr>
        </p:nvSpPr>
        <p:spPr/>
        <p:txBody>
          <a:bodyPr/>
          <a:lstStyle/>
          <a:p>
            <a:pPr defTabSz="685800" fontAlgn="base">
              <a:spcBef>
                <a:spcPct val="0"/>
              </a:spcBef>
              <a:spcAft>
                <a:spcPct val="0"/>
              </a:spcAft>
            </a:pPr>
            <a:r>
              <a:rPr lang="en-US">
                <a:solidFill>
                  <a:prstClr val="white"/>
                </a:solidFill>
                <a:latin typeface="Calibri" pitchFamily="34" charset="0"/>
                <a:cs typeface="Arial" charset="0"/>
              </a:rPr>
              <a:t>27 </a:t>
            </a:r>
            <a:r>
              <a:rPr lang="en-CH">
                <a:solidFill>
                  <a:prstClr val="white"/>
                </a:solidFill>
                <a:latin typeface="Calibri" pitchFamily="34" charset="0"/>
                <a:cs typeface="Arial" charset="0"/>
              </a:rPr>
              <a:t>September</a:t>
            </a:r>
            <a:r>
              <a:rPr lang="en-US">
                <a:solidFill>
                  <a:prstClr val="white"/>
                </a:solidFill>
                <a:latin typeface="Calibri" pitchFamily="34" charset="0"/>
                <a:cs typeface="Arial" charset="0"/>
              </a:rPr>
              <a:t> </a:t>
            </a:r>
            <a:r>
              <a:rPr lang="en-CH">
                <a:solidFill>
                  <a:prstClr val="white"/>
                </a:solidFill>
                <a:latin typeface="Calibri" pitchFamily="34" charset="0"/>
                <a:cs typeface="Arial" charset="0"/>
              </a:rPr>
              <a:t>2024</a:t>
            </a:r>
            <a:r>
              <a:rPr lang="en-US">
                <a:solidFill>
                  <a:prstClr val="white"/>
                </a:solidFill>
                <a:latin typeface="Calibri" pitchFamily="34" charset="0"/>
                <a:cs typeface="Arial" charset="0"/>
              </a:rPr>
              <a:t> </a:t>
            </a:r>
            <a:endParaRPr lang="en-GB">
              <a:solidFill>
                <a:prstClr val="white"/>
              </a:solidFill>
              <a:latin typeface="Calibri" pitchFamily="34" charset="0"/>
              <a:cs typeface="Arial" charset="0"/>
            </a:endParaRPr>
          </a:p>
        </p:txBody>
      </p:sp>
      <p:sp>
        <p:nvSpPr>
          <p:cNvPr id="4" name="Footer Placeholder 3">
            <a:extLst>
              <a:ext uri="{FF2B5EF4-FFF2-40B4-BE49-F238E27FC236}">
                <a16:creationId xmlns:a16="http://schemas.microsoft.com/office/drawing/2014/main" id="{0B5D79E7-DFAE-4EF5-0CBD-941AA5AFAE87}"/>
              </a:ext>
            </a:extLst>
          </p:cNvPr>
          <p:cNvSpPr>
            <a:spLocks noGrp="1"/>
          </p:cNvSpPr>
          <p:nvPr>
            <p:ph type="ftr" sz="quarter" idx="13"/>
          </p:nvPr>
        </p:nvSpPr>
        <p:spPr/>
        <p:txBody>
          <a:bodyPr/>
          <a:lstStyle/>
          <a:p>
            <a:pPr defTabSz="685800" fontAlgn="base">
              <a:spcBef>
                <a:spcPct val="0"/>
              </a:spcBef>
              <a:spcAft>
                <a:spcPct val="0"/>
              </a:spcAft>
            </a:pPr>
            <a:r>
              <a:rPr lang="en-US">
                <a:solidFill>
                  <a:prstClr val="white"/>
                </a:solidFill>
                <a:latin typeface="Calibri" pitchFamily="34" charset="0"/>
                <a:cs typeface="Arial" charset="0"/>
              </a:rPr>
              <a:t>Digital Transformation at the Local Tier of Government in Europe</a:t>
            </a:r>
            <a:endParaRPr lang="en-GB">
              <a:solidFill>
                <a:prstClr val="white"/>
              </a:solidFill>
              <a:latin typeface="Calibri" pitchFamily="34" charset="0"/>
              <a:cs typeface="Arial" charset="0"/>
            </a:endParaRPr>
          </a:p>
        </p:txBody>
      </p:sp>
      <p:sp>
        <p:nvSpPr>
          <p:cNvPr id="5" name="Slide Number Placeholder 4">
            <a:extLst>
              <a:ext uri="{FF2B5EF4-FFF2-40B4-BE49-F238E27FC236}">
                <a16:creationId xmlns:a16="http://schemas.microsoft.com/office/drawing/2014/main" id="{A6A392B8-EF8E-9009-A86F-79D2E936689A}"/>
              </a:ext>
            </a:extLst>
          </p:cNvPr>
          <p:cNvSpPr>
            <a:spLocks noGrp="1"/>
          </p:cNvSpPr>
          <p:nvPr>
            <p:ph type="sldNum" sz="quarter" idx="14"/>
          </p:nvPr>
        </p:nvSpPr>
        <p:spPr/>
        <p:txBody>
          <a:bodyPr/>
          <a:lstStyle/>
          <a:p>
            <a:pPr defTabSz="685800" fontAlgn="base">
              <a:spcBef>
                <a:spcPct val="0"/>
              </a:spcBef>
              <a:spcAft>
                <a:spcPct val="0"/>
              </a:spcAft>
            </a:pPr>
            <a:fld id="{9D7B0645-3226-482C-B41A-16D583647B5C}" type="slidenum">
              <a:rPr lang="en-GB">
                <a:solidFill>
                  <a:prstClr val="white"/>
                </a:solidFill>
                <a:latin typeface="Calibri" pitchFamily="34" charset="0"/>
                <a:cs typeface="Arial" charset="0"/>
              </a:rPr>
              <a:pPr defTabSz="685800" fontAlgn="base">
                <a:spcBef>
                  <a:spcPct val="0"/>
                </a:spcBef>
                <a:spcAft>
                  <a:spcPct val="0"/>
                </a:spcAft>
              </a:pPr>
              <a:t>7</a:t>
            </a:fld>
            <a:endParaRPr lang="en-GB">
              <a:solidFill>
                <a:prstClr val="white"/>
              </a:solidFill>
              <a:latin typeface="Calibri" pitchFamily="34" charset="0"/>
              <a:cs typeface="Arial" charset="0"/>
            </a:endParaRPr>
          </a:p>
        </p:txBody>
      </p:sp>
      <p:sp>
        <p:nvSpPr>
          <p:cNvPr id="6" name="Graphic 51" descr="Ruler">
            <a:extLst>
              <a:ext uri="{FF2B5EF4-FFF2-40B4-BE49-F238E27FC236}">
                <a16:creationId xmlns:a16="http://schemas.microsoft.com/office/drawing/2014/main" id="{6E0AB0D0-2843-431F-A52B-315FC982D087}"/>
              </a:ext>
            </a:extLst>
          </p:cNvPr>
          <p:cNvSpPr>
            <a:spLocks/>
          </p:cNvSpPr>
          <p:nvPr/>
        </p:nvSpPr>
        <p:spPr bwMode="auto">
          <a:xfrm>
            <a:off x="7339565" y="902180"/>
            <a:ext cx="437685" cy="439062"/>
          </a:xfrm>
          <a:custGeom>
            <a:avLst/>
            <a:gdLst>
              <a:gd name="T0" fmla="*/ 391169 w 506250"/>
              <a:gd name="T1" fmla="*/ 2462 h 506250"/>
              <a:gd name="T2" fmla="*/ 2454 w 506250"/>
              <a:gd name="T3" fmla="*/ 392399 h 506250"/>
              <a:gd name="T4" fmla="*/ 117441 w 506250"/>
              <a:gd name="T5" fmla="*/ 507749 h 506250"/>
              <a:gd name="T6" fmla="*/ 505596 w 506250"/>
              <a:gd name="T7" fmla="*/ 118374 h 506250"/>
              <a:gd name="T8" fmla="*/ 391169 w 506250"/>
              <a:gd name="T9" fmla="*/ 2462 h 506250"/>
              <a:gd name="T10" fmla="*/ 399022 w 506250"/>
              <a:gd name="T11" fmla="*/ 177455 h 506250"/>
              <a:gd name="T12" fmla="*/ 355270 w 506250"/>
              <a:gd name="T13" fmla="*/ 221344 h 506250"/>
              <a:gd name="T14" fmla="*/ 320493 w 506250"/>
              <a:gd name="T15" fmla="*/ 186458 h 506250"/>
              <a:gd name="T16" fmla="*/ 304788 w 506250"/>
              <a:gd name="T17" fmla="*/ 202213 h 506250"/>
              <a:gd name="T18" fmla="*/ 339564 w 506250"/>
              <a:gd name="T19" fmla="*/ 237099 h 506250"/>
              <a:gd name="T20" fmla="*/ 295813 w 506250"/>
              <a:gd name="T21" fmla="*/ 280988 h 506250"/>
              <a:gd name="T22" fmla="*/ 261036 w 506250"/>
              <a:gd name="T23" fmla="*/ 246102 h 506250"/>
              <a:gd name="T24" fmla="*/ 245330 w 506250"/>
              <a:gd name="T25" fmla="*/ 261857 h 506250"/>
              <a:gd name="T26" fmla="*/ 280107 w 506250"/>
              <a:gd name="T27" fmla="*/ 296744 h 506250"/>
              <a:gd name="T28" fmla="*/ 236356 w 506250"/>
              <a:gd name="T29" fmla="*/ 340633 h 506250"/>
              <a:gd name="T30" fmla="*/ 201579 w 506250"/>
              <a:gd name="T31" fmla="*/ 305746 h 506250"/>
              <a:gd name="T32" fmla="*/ 185873 w 506250"/>
              <a:gd name="T33" fmla="*/ 321501 h 506250"/>
              <a:gd name="T34" fmla="*/ 220650 w 506250"/>
              <a:gd name="T35" fmla="*/ 356388 h 506250"/>
              <a:gd name="T36" fmla="*/ 176899 w 506250"/>
              <a:gd name="T37" fmla="*/ 400277 h 506250"/>
              <a:gd name="T38" fmla="*/ 142122 w 506250"/>
              <a:gd name="T39" fmla="*/ 365391 h 506250"/>
              <a:gd name="T40" fmla="*/ 126416 w 506250"/>
              <a:gd name="T41" fmla="*/ 381146 h 506250"/>
              <a:gd name="T42" fmla="*/ 161193 w 506250"/>
              <a:gd name="T43" fmla="*/ 416032 h 506250"/>
              <a:gd name="T44" fmla="*/ 118003 w 506250"/>
              <a:gd name="T45" fmla="*/ 459359 h 506250"/>
              <a:gd name="T46" fmla="*/ 50693 w 506250"/>
              <a:gd name="T47" fmla="*/ 391837 h 506250"/>
              <a:gd name="T48" fmla="*/ 391169 w 506250"/>
              <a:gd name="T49" fmla="*/ 50289 h 506250"/>
              <a:gd name="T50" fmla="*/ 458479 w 506250"/>
              <a:gd name="T51" fmla="*/ 117811 h 506250"/>
              <a:gd name="T52" fmla="*/ 415289 w 506250"/>
              <a:gd name="T53" fmla="*/ 161138 h 506250"/>
              <a:gd name="T54" fmla="*/ 380512 w 506250"/>
              <a:gd name="T55" fmla="*/ 126252 h 506250"/>
              <a:gd name="T56" fmla="*/ 364245 w 506250"/>
              <a:gd name="T57" fmla="*/ 142569 h 506250"/>
              <a:gd name="T58" fmla="*/ 399022 w 506250"/>
              <a:gd name="T59" fmla="*/ 177455 h 5062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06250" h="506250">
                <a:moveTo>
                  <a:pt x="392273" y="2461"/>
                </a:moveTo>
                <a:lnTo>
                  <a:pt x="2461" y="392273"/>
                </a:lnTo>
                <a:lnTo>
                  <a:pt x="117773" y="507586"/>
                </a:lnTo>
                <a:lnTo>
                  <a:pt x="507023" y="118336"/>
                </a:lnTo>
                <a:lnTo>
                  <a:pt x="392273" y="2461"/>
                </a:lnTo>
                <a:close/>
                <a:moveTo>
                  <a:pt x="400148" y="177398"/>
                </a:moveTo>
                <a:lnTo>
                  <a:pt x="356273" y="221273"/>
                </a:lnTo>
                <a:lnTo>
                  <a:pt x="321398" y="186398"/>
                </a:lnTo>
                <a:lnTo>
                  <a:pt x="305648" y="202148"/>
                </a:lnTo>
                <a:lnTo>
                  <a:pt x="340523" y="237023"/>
                </a:lnTo>
                <a:lnTo>
                  <a:pt x="296648" y="280898"/>
                </a:lnTo>
                <a:lnTo>
                  <a:pt x="261773" y="246023"/>
                </a:lnTo>
                <a:lnTo>
                  <a:pt x="246023" y="261773"/>
                </a:lnTo>
                <a:lnTo>
                  <a:pt x="280898" y="296648"/>
                </a:lnTo>
                <a:lnTo>
                  <a:pt x="237023" y="340523"/>
                </a:lnTo>
                <a:lnTo>
                  <a:pt x="202148" y="305648"/>
                </a:lnTo>
                <a:lnTo>
                  <a:pt x="186398" y="321398"/>
                </a:lnTo>
                <a:lnTo>
                  <a:pt x="221273" y="356273"/>
                </a:lnTo>
                <a:lnTo>
                  <a:pt x="177398" y="400148"/>
                </a:lnTo>
                <a:lnTo>
                  <a:pt x="142523" y="365273"/>
                </a:lnTo>
                <a:lnTo>
                  <a:pt x="126773" y="381023"/>
                </a:lnTo>
                <a:lnTo>
                  <a:pt x="161648" y="415898"/>
                </a:lnTo>
                <a:lnTo>
                  <a:pt x="118336" y="459211"/>
                </a:lnTo>
                <a:lnTo>
                  <a:pt x="50836" y="391711"/>
                </a:lnTo>
                <a:lnTo>
                  <a:pt x="392273" y="50273"/>
                </a:lnTo>
                <a:lnTo>
                  <a:pt x="459773" y="117773"/>
                </a:lnTo>
                <a:lnTo>
                  <a:pt x="416461" y="161086"/>
                </a:lnTo>
                <a:lnTo>
                  <a:pt x="381586" y="126211"/>
                </a:lnTo>
                <a:lnTo>
                  <a:pt x="365273" y="142523"/>
                </a:lnTo>
                <a:lnTo>
                  <a:pt x="400148" y="177398"/>
                </a:lnTo>
                <a:close/>
              </a:path>
            </a:pathLst>
          </a:custGeom>
          <a:solidFill>
            <a:schemeClr val="bg1"/>
          </a:solidFill>
          <a:ln>
            <a:noFill/>
          </a:ln>
        </p:spPr>
        <p:txBody>
          <a:bodyPr anchor="ctr"/>
          <a:lstStyle/>
          <a:p>
            <a:pPr defTabSz="685800" fontAlgn="base">
              <a:spcBef>
                <a:spcPct val="0"/>
              </a:spcBef>
              <a:spcAft>
                <a:spcPct val="0"/>
              </a:spcAft>
            </a:pPr>
            <a:endParaRPr lang="de-CH" sz="1350">
              <a:solidFill>
                <a:prstClr val="black"/>
              </a:solidFill>
              <a:latin typeface="Calibri" pitchFamily="34" charset="0"/>
              <a:cs typeface="Arial" charset="0"/>
            </a:endParaRPr>
          </a:p>
        </p:txBody>
      </p:sp>
    </p:spTree>
    <p:extLst>
      <p:ext uri="{BB962C8B-B14F-4D97-AF65-F5344CB8AC3E}">
        <p14:creationId xmlns:p14="http://schemas.microsoft.com/office/powerpoint/2010/main" val="23195699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DE6044-3471-5676-4BF6-7A13D039DCDD}"/>
              </a:ext>
            </a:extLst>
          </p:cNvPr>
          <p:cNvSpPr>
            <a:spLocks noGrp="1"/>
          </p:cNvSpPr>
          <p:nvPr>
            <p:ph type="title"/>
          </p:nvPr>
        </p:nvSpPr>
        <p:spPr>
          <a:xfrm>
            <a:off x="2051721" y="85173"/>
            <a:ext cx="7265984" cy="387797"/>
          </a:xfrm>
        </p:spPr>
        <p:txBody>
          <a:bodyPr/>
          <a:lstStyle/>
          <a:p>
            <a:r>
              <a:rPr lang="en-GB" sz="1800" dirty="0"/>
              <a:t>Perceived Central Government Support for Digitalization</a:t>
            </a:r>
          </a:p>
        </p:txBody>
      </p:sp>
      <p:grpSp>
        <p:nvGrpSpPr>
          <p:cNvPr id="8" name="Group 268">
            <a:extLst>
              <a:ext uri="{FF2B5EF4-FFF2-40B4-BE49-F238E27FC236}">
                <a16:creationId xmlns:a16="http://schemas.microsoft.com/office/drawing/2014/main" id="{E5F21D37-15F1-B581-6F6D-C9EA7AA7D7D2}"/>
              </a:ext>
            </a:extLst>
          </p:cNvPr>
          <p:cNvGrpSpPr>
            <a:grpSpLocks noChangeAspect="1"/>
          </p:cNvGrpSpPr>
          <p:nvPr/>
        </p:nvGrpSpPr>
        <p:grpSpPr>
          <a:xfrm>
            <a:off x="6660232" y="1275606"/>
            <a:ext cx="2591123" cy="2364657"/>
            <a:chOff x="6594475" y="1244600"/>
            <a:chExt cx="5594349" cy="5105400"/>
          </a:xfrm>
        </p:grpSpPr>
        <p:grpSp>
          <p:nvGrpSpPr>
            <p:cNvPr id="9" name="Other">
              <a:extLst>
                <a:ext uri="{FF2B5EF4-FFF2-40B4-BE49-F238E27FC236}">
                  <a16:creationId xmlns:a16="http://schemas.microsoft.com/office/drawing/2014/main" id="{6940A4D8-60AA-AC33-C815-E21203E007C5}"/>
                </a:ext>
              </a:extLst>
            </p:cNvPr>
            <p:cNvGrpSpPr/>
            <p:nvPr/>
          </p:nvGrpSpPr>
          <p:grpSpPr>
            <a:xfrm>
              <a:off x="10345738" y="5299075"/>
              <a:ext cx="1838325" cy="754063"/>
              <a:chOff x="10345738" y="5299075"/>
              <a:chExt cx="1838325" cy="754063"/>
            </a:xfrm>
          </p:grpSpPr>
          <p:sp>
            <p:nvSpPr>
              <p:cNvPr id="57" name="Freeform 6">
                <a:extLst>
                  <a:ext uri="{FF2B5EF4-FFF2-40B4-BE49-F238E27FC236}">
                    <a16:creationId xmlns:a16="http://schemas.microsoft.com/office/drawing/2014/main" id="{3BCE717D-4865-99CF-C266-E3A75D1F2DB9}"/>
                  </a:ext>
                </a:extLst>
              </p:cNvPr>
              <p:cNvSpPr>
                <a:spLocks noEditPoints="1"/>
              </p:cNvSpPr>
              <p:nvPr/>
            </p:nvSpPr>
            <p:spPr bwMode="auto">
              <a:xfrm>
                <a:off x="10345738" y="5446713"/>
                <a:ext cx="1423988" cy="606425"/>
              </a:xfrm>
              <a:custGeom>
                <a:avLst/>
                <a:gdLst>
                  <a:gd name="T0" fmla="*/ 47 w 374"/>
                  <a:gd name="T1" fmla="*/ 12 h 159"/>
                  <a:gd name="T2" fmla="*/ 62 w 374"/>
                  <a:gd name="T3" fmla="*/ 30 h 159"/>
                  <a:gd name="T4" fmla="*/ 44 w 374"/>
                  <a:gd name="T5" fmla="*/ 30 h 159"/>
                  <a:gd name="T6" fmla="*/ 32 w 374"/>
                  <a:gd name="T7" fmla="*/ 35 h 159"/>
                  <a:gd name="T8" fmla="*/ 10 w 374"/>
                  <a:gd name="T9" fmla="*/ 53 h 159"/>
                  <a:gd name="T10" fmla="*/ 21 w 374"/>
                  <a:gd name="T11" fmla="*/ 39 h 159"/>
                  <a:gd name="T12" fmla="*/ 10 w 374"/>
                  <a:gd name="T13" fmla="*/ 32 h 159"/>
                  <a:gd name="T14" fmla="*/ 16 w 374"/>
                  <a:gd name="T15" fmla="*/ 21 h 159"/>
                  <a:gd name="T16" fmla="*/ 12 w 374"/>
                  <a:gd name="T17" fmla="*/ 11 h 159"/>
                  <a:gd name="T18" fmla="*/ 29 w 374"/>
                  <a:gd name="T19" fmla="*/ 2 h 159"/>
                  <a:gd name="T20" fmla="*/ 36 w 374"/>
                  <a:gd name="T21" fmla="*/ 5 h 159"/>
                  <a:gd name="T22" fmla="*/ 366 w 374"/>
                  <a:gd name="T23" fmla="*/ 55 h 159"/>
                  <a:gd name="T24" fmla="*/ 352 w 374"/>
                  <a:gd name="T25" fmla="*/ 35 h 159"/>
                  <a:gd name="T26" fmla="*/ 341 w 374"/>
                  <a:gd name="T27" fmla="*/ 22 h 159"/>
                  <a:gd name="T28" fmla="*/ 331 w 374"/>
                  <a:gd name="T29" fmla="*/ 14 h 159"/>
                  <a:gd name="T30" fmla="*/ 310 w 374"/>
                  <a:gd name="T31" fmla="*/ 16 h 159"/>
                  <a:gd name="T32" fmla="*/ 274 w 374"/>
                  <a:gd name="T33" fmla="*/ 30 h 159"/>
                  <a:gd name="T34" fmla="*/ 256 w 374"/>
                  <a:gd name="T35" fmla="*/ 30 h 159"/>
                  <a:gd name="T36" fmla="*/ 241 w 374"/>
                  <a:gd name="T37" fmla="*/ 30 h 159"/>
                  <a:gd name="T38" fmla="*/ 223 w 374"/>
                  <a:gd name="T39" fmla="*/ 25 h 159"/>
                  <a:gd name="T40" fmla="*/ 205 w 374"/>
                  <a:gd name="T41" fmla="*/ 16 h 159"/>
                  <a:gd name="T42" fmla="*/ 185 w 374"/>
                  <a:gd name="T43" fmla="*/ 6 h 159"/>
                  <a:gd name="T44" fmla="*/ 160 w 374"/>
                  <a:gd name="T45" fmla="*/ 4 h 159"/>
                  <a:gd name="T46" fmla="*/ 117 w 374"/>
                  <a:gd name="T47" fmla="*/ 19 h 159"/>
                  <a:gd name="T48" fmla="*/ 97 w 374"/>
                  <a:gd name="T49" fmla="*/ 26 h 159"/>
                  <a:gd name="T50" fmla="*/ 68 w 374"/>
                  <a:gd name="T51" fmla="*/ 24 h 159"/>
                  <a:gd name="T52" fmla="*/ 78 w 374"/>
                  <a:gd name="T53" fmla="*/ 37 h 159"/>
                  <a:gd name="T54" fmla="*/ 67 w 374"/>
                  <a:gd name="T55" fmla="*/ 44 h 159"/>
                  <a:gd name="T56" fmla="*/ 42 w 374"/>
                  <a:gd name="T57" fmla="*/ 46 h 159"/>
                  <a:gd name="T58" fmla="*/ 18 w 374"/>
                  <a:gd name="T59" fmla="*/ 48 h 159"/>
                  <a:gd name="T60" fmla="*/ 9 w 374"/>
                  <a:gd name="T61" fmla="*/ 58 h 159"/>
                  <a:gd name="T62" fmla="*/ 20 w 374"/>
                  <a:gd name="T63" fmla="*/ 73 h 159"/>
                  <a:gd name="T64" fmla="*/ 25 w 374"/>
                  <a:gd name="T65" fmla="*/ 86 h 159"/>
                  <a:gd name="T66" fmla="*/ 21 w 374"/>
                  <a:gd name="T67" fmla="*/ 95 h 159"/>
                  <a:gd name="T68" fmla="*/ 15 w 374"/>
                  <a:gd name="T69" fmla="*/ 96 h 159"/>
                  <a:gd name="T70" fmla="*/ 24 w 374"/>
                  <a:gd name="T71" fmla="*/ 105 h 159"/>
                  <a:gd name="T72" fmla="*/ 28 w 374"/>
                  <a:gd name="T73" fmla="*/ 115 h 159"/>
                  <a:gd name="T74" fmla="*/ 34 w 374"/>
                  <a:gd name="T75" fmla="*/ 121 h 159"/>
                  <a:gd name="T76" fmla="*/ 50 w 374"/>
                  <a:gd name="T77" fmla="*/ 130 h 159"/>
                  <a:gd name="T78" fmla="*/ 51 w 374"/>
                  <a:gd name="T79" fmla="*/ 135 h 159"/>
                  <a:gd name="T80" fmla="*/ 66 w 374"/>
                  <a:gd name="T81" fmla="*/ 141 h 159"/>
                  <a:gd name="T82" fmla="*/ 90 w 374"/>
                  <a:gd name="T83" fmla="*/ 147 h 159"/>
                  <a:gd name="T84" fmla="*/ 101 w 374"/>
                  <a:gd name="T85" fmla="*/ 133 h 159"/>
                  <a:gd name="T86" fmla="*/ 146 w 374"/>
                  <a:gd name="T87" fmla="*/ 150 h 159"/>
                  <a:gd name="T88" fmla="*/ 163 w 374"/>
                  <a:gd name="T89" fmla="*/ 144 h 159"/>
                  <a:gd name="T90" fmla="*/ 191 w 374"/>
                  <a:gd name="T91" fmla="*/ 140 h 159"/>
                  <a:gd name="T92" fmla="*/ 205 w 374"/>
                  <a:gd name="T93" fmla="*/ 135 h 159"/>
                  <a:gd name="T94" fmla="*/ 201 w 374"/>
                  <a:gd name="T95" fmla="*/ 157 h 159"/>
                  <a:gd name="T96" fmla="*/ 213 w 374"/>
                  <a:gd name="T97" fmla="*/ 149 h 159"/>
                  <a:gd name="T98" fmla="*/ 220 w 374"/>
                  <a:gd name="T99" fmla="*/ 138 h 159"/>
                  <a:gd name="T100" fmla="*/ 247 w 374"/>
                  <a:gd name="T101" fmla="*/ 133 h 159"/>
                  <a:gd name="T102" fmla="*/ 292 w 374"/>
                  <a:gd name="T103" fmla="*/ 127 h 159"/>
                  <a:gd name="T104" fmla="*/ 325 w 374"/>
                  <a:gd name="T105" fmla="*/ 124 h 159"/>
                  <a:gd name="T106" fmla="*/ 348 w 374"/>
                  <a:gd name="T107" fmla="*/ 124 h 159"/>
                  <a:gd name="T108" fmla="*/ 362 w 374"/>
                  <a:gd name="T109" fmla="*/ 130 h 159"/>
                  <a:gd name="T110" fmla="*/ 373 w 374"/>
                  <a:gd name="T111" fmla="*/ 123 h 159"/>
                  <a:gd name="T112" fmla="*/ 369 w 374"/>
                  <a:gd name="T113" fmla="*/ 112 h 159"/>
                  <a:gd name="T114" fmla="*/ 366 w 374"/>
                  <a:gd name="T115" fmla="*/ 99 h 159"/>
                  <a:gd name="T116" fmla="*/ 360 w 374"/>
                  <a:gd name="T117" fmla="*/ 76 h 159"/>
                  <a:gd name="T118" fmla="*/ 373 w 374"/>
                  <a:gd name="T119" fmla="*/ 63 h 159"/>
                  <a:gd name="T120" fmla="*/ 0 w 374"/>
                  <a:gd name="T121" fmla="*/ 51 h 159"/>
                  <a:gd name="T122" fmla="*/ 3 w 374"/>
                  <a:gd name="T123" fmla="*/ 49 h 159"/>
                  <a:gd name="T124" fmla="*/ 34 w 374"/>
                  <a:gd name="T125" fmla="*/ 13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4" h="159">
                    <a:moveTo>
                      <a:pt x="42" y="4"/>
                    </a:moveTo>
                    <a:cubicBezTo>
                      <a:pt x="43" y="3"/>
                      <a:pt x="44" y="3"/>
                      <a:pt x="45" y="3"/>
                    </a:cubicBezTo>
                    <a:cubicBezTo>
                      <a:pt x="46" y="5"/>
                      <a:pt x="45" y="5"/>
                      <a:pt x="45" y="7"/>
                    </a:cubicBezTo>
                    <a:cubicBezTo>
                      <a:pt x="45" y="9"/>
                      <a:pt x="46" y="11"/>
                      <a:pt x="47" y="12"/>
                    </a:cubicBezTo>
                    <a:cubicBezTo>
                      <a:pt x="49" y="16"/>
                      <a:pt x="53" y="18"/>
                      <a:pt x="58" y="20"/>
                    </a:cubicBezTo>
                    <a:cubicBezTo>
                      <a:pt x="60" y="21"/>
                      <a:pt x="62" y="22"/>
                      <a:pt x="64" y="23"/>
                    </a:cubicBezTo>
                    <a:cubicBezTo>
                      <a:pt x="67" y="23"/>
                      <a:pt x="66" y="24"/>
                      <a:pt x="65" y="26"/>
                    </a:cubicBezTo>
                    <a:cubicBezTo>
                      <a:pt x="64" y="28"/>
                      <a:pt x="64" y="30"/>
                      <a:pt x="62" y="30"/>
                    </a:cubicBezTo>
                    <a:cubicBezTo>
                      <a:pt x="60" y="30"/>
                      <a:pt x="58" y="29"/>
                      <a:pt x="56" y="28"/>
                    </a:cubicBezTo>
                    <a:cubicBezTo>
                      <a:pt x="56" y="30"/>
                      <a:pt x="53" y="28"/>
                      <a:pt x="53" y="28"/>
                    </a:cubicBezTo>
                    <a:cubicBezTo>
                      <a:pt x="51" y="28"/>
                      <a:pt x="48" y="27"/>
                      <a:pt x="46" y="28"/>
                    </a:cubicBezTo>
                    <a:cubicBezTo>
                      <a:pt x="45" y="28"/>
                      <a:pt x="45" y="29"/>
                      <a:pt x="44" y="30"/>
                    </a:cubicBezTo>
                    <a:cubicBezTo>
                      <a:pt x="43" y="30"/>
                      <a:pt x="42" y="30"/>
                      <a:pt x="41" y="30"/>
                    </a:cubicBezTo>
                    <a:cubicBezTo>
                      <a:pt x="39" y="29"/>
                      <a:pt x="37" y="29"/>
                      <a:pt x="35" y="30"/>
                    </a:cubicBezTo>
                    <a:cubicBezTo>
                      <a:pt x="35" y="31"/>
                      <a:pt x="35" y="32"/>
                      <a:pt x="34" y="33"/>
                    </a:cubicBezTo>
                    <a:cubicBezTo>
                      <a:pt x="33" y="34"/>
                      <a:pt x="32" y="35"/>
                      <a:pt x="32" y="35"/>
                    </a:cubicBezTo>
                    <a:cubicBezTo>
                      <a:pt x="29" y="37"/>
                      <a:pt x="28" y="39"/>
                      <a:pt x="25" y="40"/>
                    </a:cubicBezTo>
                    <a:cubicBezTo>
                      <a:pt x="23" y="41"/>
                      <a:pt x="21" y="42"/>
                      <a:pt x="19" y="43"/>
                    </a:cubicBezTo>
                    <a:cubicBezTo>
                      <a:pt x="17" y="45"/>
                      <a:pt x="16" y="47"/>
                      <a:pt x="14" y="48"/>
                    </a:cubicBezTo>
                    <a:cubicBezTo>
                      <a:pt x="13" y="50"/>
                      <a:pt x="11" y="53"/>
                      <a:pt x="10" y="53"/>
                    </a:cubicBezTo>
                    <a:cubicBezTo>
                      <a:pt x="7" y="53"/>
                      <a:pt x="9" y="51"/>
                      <a:pt x="10" y="50"/>
                    </a:cubicBezTo>
                    <a:cubicBezTo>
                      <a:pt x="11" y="49"/>
                      <a:pt x="10" y="47"/>
                      <a:pt x="12" y="46"/>
                    </a:cubicBezTo>
                    <a:cubicBezTo>
                      <a:pt x="13" y="44"/>
                      <a:pt x="16" y="43"/>
                      <a:pt x="18" y="42"/>
                    </a:cubicBezTo>
                    <a:cubicBezTo>
                      <a:pt x="19" y="42"/>
                      <a:pt x="22" y="40"/>
                      <a:pt x="21" y="39"/>
                    </a:cubicBezTo>
                    <a:cubicBezTo>
                      <a:pt x="20" y="37"/>
                      <a:pt x="18" y="39"/>
                      <a:pt x="17" y="39"/>
                    </a:cubicBezTo>
                    <a:cubicBezTo>
                      <a:pt x="15" y="40"/>
                      <a:pt x="13" y="40"/>
                      <a:pt x="11" y="40"/>
                    </a:cubicBezTo>
                    <a:cubicBezTo>
                      <a:pt x="8" y="40"/>
                      <a:pt x="8" y="39"/>
                      <a:pt x="7" y="36"/>
                    </a:cubicBezTo>
                    <a:cubicBezTo>
                      <a:pt x="9" y="35"/>
                      <a:pt x="9" y="34"/>
                      <a:pt x="10" y="32"/>
                    </a:cubicBezTo>
                    <a:cubicBezTo>
                      <a:pt x="12" y="31"/>
                      <a:pt x="13" y="31"/>
                      <a:pt x="13" y="28"/>
                    </a:cubicBezTo>
                    <a:cubicBezTo>
                      <a:pt x="13" y="27"/>
                      <a:pt x="12" y="25"/>
                      <a:pt x="12" y="24"/>
                    </a:cubicBezTo>
                    <a:cubicBezTo>
                      <a:pt x="13" y="22"/>
                      <a:pt x="14" y="23"/>
                      <a:pt x="15" y="22"/>
                    </a:cubicBezTo>
                    <a:cubicBezTo>
                      <a:pt x="16" y="22"/>
                      <a:pt x="16" y="21"/>
                      <a:pt x="16" y="21"/>
                    </a:cubicBezTo>
                    <a:cubicBezTo>
                      <a:pt x="17" y="21"/>
                      <a:pt x="18" y="21"/>
                      <a:pt x="18" y="21"/>
                    </a:cubicBezTo>
                    <a:cubicBezTo>
                      <a:pt x="19" y="20"/>
                      <a:pt x="18" y="19"/>
                      <a:pt x="18" y="17"/>
                    </a:cubicBezTo>
                    <a:cubicBezTo>
                      <a:pt x="18" y="15"/>
                      <a:pt x="18" y="15"/>
                      <a:pt x="17" y="13"/>
                    </a:cubicBezTo>
                    <a:cubicBezTo>
                      <a:pt x="15" y="12"/>
                      <a:pt x="14" y="11"/>
                      <a:pt x="12" y="11"/>
                    </a:cubicBezTo>
                    <a:cubicBezTo>
                      <a:pt x="12" y="8"/>
                      <a:pt x="14" y="9"/>
                      <a:pt x="15" y="8"/>
                    </a:cubicBezTo>
                    <a:cubicBezTo>
                      <a:pt x="17" y="8"/>
                      <a:pt x="17" y="7"/>
                      <a:pt x="18" y="6"/>
                    </a:cubicBezTo>
                    <a:cubicBezTo>
                      <a:pt x="20" y="2"/>
                      <a:pt x="26" y="6"/>
                      <a:pt x="27" y="1"/>
                    </a:cubicBezTo>
                    <a:cubicBezTo>
                      <a:pt x="28" y="1"/>
                      <a:pt x="28" y="2"/>
                      <a:pt x="29" y="2"/>
                    </a:cubicBezTo>
                    <a:cubicBezTo>
                      <a:pt x="30" y="2"/>
                      <a:pt x="30" y="1"/>
                      <a:pt x="31" y="1"/>
                    </a:cubicBezTo>
                    <a:cubicBezTo>
                      <a:pt x="32" y="1"/>
                      <a:pt x="31" y="1"/>
                      <a:pt x="32" y="2"/>
                    </a:cubicBezTo>
                    <a:cubicBezTo>
                      <a:pt x="33" y="2"/>
                      <a:pt x="34" y="3"/>
                      <a:pt x="34" y="4"/>
                    </a:cubicBezTo>
                    <a:cubicBezTo>
                      <a:pt x="35" y="4"/>
                      <a:pt x="35" y="5"/>
                      <a:pt x="36" y="5"/>
                    </a:cubicBezTo>
                    <a:cubicBezTo>
                      <a:pt x="37" y="6"/>
                      <a:pt x="37" y="5"/>
                      <a:pt x="38" y="5"/>
                    </a:cubicBezTo>
                    <a:cubicBezTo>
                      <a:pt x="40" y="4"/>
                      <a:pt x="41" y="5"/>
                      <a:pt x="42" y="4"/>
                    </a:cubicBezTo>
                    <a:close/>
                    <a:moveTo>
                      <a:pt x="371" y="59"/>
                    </a:moveTo>
                    <a:cubicBezTo>
                      <a:pt x="369" y="58"/>
                      <a:pt x="368" y="56"/>
                      <a:pt x="366" y="55"/>
                    </a:cubicBezTo>
                    <a:cubicBezTo>
                      <a:pt x="364" y="54"/>
                      <a:pt x="362" y="55"/>
                      <a:pt x="360" y="55"/>
                    </a:cubicBezTo>
                    <a:cubicBezTo>
                      <a:pt x="354" y="55"/>
                      <a:pt x="354" y="52"/>
                      <a:pt x="351" y="48"/>
                    </a:cubicBezTo>
                    <a:cubicBezTo>
                      <a:pt x="350" y="46"/>
                      <a:pt x="349" y="44"/>
                      <a:pt x="350" y="41"/>
                    </a:cubicBezTo>
                    <a:cubicBezTo>
                      <a:pt x="351" y="39"/>
                      <a:pt x="352" y="37"/>
                      <a:pt x="352" y="35"/>
                    </a:cubicBezTo>
                    <a:cubicBezTo>
                      <a:pt x="352" y="32"/>
                      <a:pt x="350" y="31"/>
                      <a:pt x="349" y="30"/>
                    </a:cubicBezTo>
                    <a:cubicBezTo>
                      <a:pt x="348" y="28"/>
                      <a:pt x="348" y="26"/>
                      <a:pt x="347" y="25"/>
                    </a:cubicBezTo>
                    <a:cubicBezTo>
                      <a:pt x="345" y="24"/>
                      <a:pt x="343" y="25"/>
                      <a:pt x="342" y="23"/>
                    </a:cubicBezTo>
                    <a:cubicBezTo>
                      <a:pt x="341" y="23"/>
                      <a:pt x="342" y="22"/>
                      <a:pt x="341" y="22"/>
                    </a:cubicBezTo>
                    <a:cubicBezTo>
                      <a:pt x="341" y="21"/>
                      <a:pt x="340" y="20"/>
                      <a:pt x="339" y="19"/>
                    </a:cubicBezTo>
                    <a:cubicBezTo>
                      <a:pt x="338" y="18"/>
                      <a:pt x="335" y="18"/>
                      <a:pt x="335" y="16"/>
                    </a:cubicBezTo>
                    <a:cubicBezTo>
                      <a:pt x="334" y="16"/>
                      <a:pt x="335" y="15"/>
                      <a:pt x="335" y="15"/>
                    </a:cubicBezTo>
                    <a:cubicBezTo>
                      <a:pt x="334" y="14"/>
                      <a:pt x="332" y="14"/>
                      <a:pt x="331" y="14"/>
                    </a:cubicBezTo>
                    <a:cubicBezTo>
                      <a:pt x="330" y="15"/>
                      <a:pt x="330" y="16"/>
                      <a:pt x="328" y="17"/>
                    </a:cubicBezTo>
                    <a:cubicBezTo>
                      <a:pt x="326" y="19"/>
                      <a:pt x="325" y="17"/>
                      <a:pt x="323" y="17"/>
                    </a:cubicBezTo>
                    <a:cubicBezTo>
                      <a:pt x="321" y="16"/>
                      <a:pt x="319" y="17"/>
                      <a:pt x="317" y="17"/>
                    </a:cubicBezTo>
                    <a:cubicBezTo>
                      <a:pt x="314" y="19"/>
                      <a:pt x="312" y="18"/>
                      <a:pt x="310" y="16"/>
                    </a:cubicBezTo>
                    <a:cubicBezTo>
                      <a:pt x="307" y="21"/>
                      <a:pt x="300" y="24"/>
                      <a:pt x="295" y="26"/>
                    </a:cubicBezTo>
                    <a:cubicBezTo>
                      <a:pt x="292" y="27"/>
                      <a:pt x="289" y="29"/>
                      <a:pt x="287" y="31"/>
                    </a:cubicBezTo>
                    <a:cubicBezTo>
                      <a:pt x="284" y="32"/>
                      <a:pt x="281" y="31"/>
                      <a:pt x="278" y="30"/>
                    </a:cubicBezTo>
                    <a:cubicBezTo>
                      <a:pt x="277" y="30"/>
                      <a:pt x="275" y="30"/>
                      <a:pt x="274" y="30"/>
                    </a:cubicBezTo>
                    <a:cubicBezTo>
                      <a:pt x="274" y="29"/>
                      <a:pt x="273" y="28"/>
                      <a:pt x="272" y="28"/>
                    </a:cubicBezTo>
                    <a:cubicBezTo>
                      <a:pt x="270" y="26"/>
                      <a:pt x="268" y="28"/>
                      <a:pt x="265" y="28"/>
                    </a:cubicBezTo>
                    <a:cubicBezTo>
                      <a:pt x="264" y="28"/>
                      <a:pt x="262" y="28"/>
                      <a:pt x="261" y="28"/>
                    </a:cubicBezTo>
                    <a:cubicBezTo>
                      <a:pt x="259" y="29"/>
                      <a:pt x="258" y="30"/>
                      <a:pt x="256" y="30"/>
                    </a:cubicBezTo>
                    <a:cubicBezTo>
                      <a:pt x="255" y="30"/>
                      <a:pt x="254" y="30"/>
                      <a:pt x="253" y="30"/>
                    </a:cubicBezTo>
                    <a:cubicBezTo>
                      <a:pt x="251" y="30"/>
                      <a:pt x="250" y="31"/>
                      <a:pt x="249" y="31"/>
                    </a:cubicBezTo>
                    <a:cubicBezTo>
                      <a:pt x="248" y="32"/>
                      <a:pt x="248" y="32"/>
                      <a:pt x="248" y="32"/>
                    </a:cubicBezTo>
                    <a:cubicBezTo>
                      <a:pt x="245" y="32"/>
                      <a:pt x="243" y="31"/>
                      <a:pt x="241" y="30"/>
                    </a:cubicBezTo>
                    <a:cubicBezTo>
                      <a:pt x="239" y="29"/>
                      <a:pt x="238" y="28"/>
                      <a:pt x="236" y="27"/>
                    </a:cubicBezTo>
                    <a:cubicBezTo>
                      <a:pt x="234" y="26"/>
                      <a:pt x="234" y="28"/>
                      <a:pt x="232" y="28"/>
                    </a:cubicBezTo>
                    <a:cubicBezTo>
                      <a:pt x="230" y="28"/>
                      <a:pt x="229" y="26"/>
                      <a:pt x="227" y="26"/>
                    </a:cubicBezTo>
                    <a:cubicBezTo>
                      <a:pt x="224" y="26"/>
                      <a:pt x="225" y="27"/>
                      <a:pt x="223" y="25"/>
                    </a:cubicBezTo>
                    <a:cubicBezTo>
                      <a:pt x="222" y="23"/>
                      <a:pt x="221" y="22"/>
                      <a:pt x="219" y="21"/>
                    </a:cubicBezTo>
                    <a:cubicBezTo>
                      <a:pt x="218" y="20"/>
                      <a:pt x="215" y="19"/>
                      <a:pt x="213" y="21"/>
                    </a:cubicBezTo>
                    <a:cubicBezTo>
                      <a:pt x="212" y="22"/>
                      <a:pt x="213" y="23"/>
                      <a:pt x="211" y="24"/>
                    </a:cubicBezTo>
                    <a:cubicBezTo>
                      <a:pt x="208" y="24"/>
                      <a:pt x="205" y="18"/>
                      <a:pt x="205" y="16"/>
                    </a:cubicBezTo>
                    <a:cubicBezTo>
                      <a:pt x="203" y="13"/>
                      <a:pt x="204" y="10"/>
                      <a:pt x="199" y="12"/>
                    </a:cubicBezTo>
                    <a:cubicBezTo>
                      <a:pt x="197" y="12"/>
                      <a:pt x="196" y="13"/>
                      <a:pt x="194" y="13"/>
                    </a:cubicBezTo>
                    <a:cubicBezTo>
                      <a:pt x="191" y="13"/>
                      <a:pt x="190" y="11"/>
                      <a:pt x="189" y="10"/>
                    </a:cubicBezTo>
                    <a:cubicBezTo>
                      <a:pt x="187" y="9"/>
                      <a:pt x="185" y="8"/>
                      <a:pt x="185" y="6"/>
                    </a:cubicBezTo>
                    <a:cubicBezTo>
                      <a:pt x="185" y="5"/>
                      <a:pt x="186" y="4"/>
                      <a:pt x="186" y="2"/>
                    </a:cubicBezTo>
                    <a:cubicBezTo>
                      <a:pt x="184" y="2"/>
                      <a:pt x="184" y="0"/>
                      <a:pt x="182" y="1"/>
                    </a:cubicBezTo>
                    <a:cubicBezTo>
                      <a:pt x="180" y="3"/>
                      <a:pt x="179" y="4"/>
                      <a:pt x="177" y="4"/>
                    </a:cubicBezTo>
                    <a:cubicBezTo>
                      <a:pt x="172" y="5"/>
                      <a:pt x="166" y="4"/>
                      <a:pt x="160" y="4"/>
                    </a:cubicBezTo>
                    <a:cubicBezTo>
                      <a:pt x="158" y="4"/>
                      <a:pt x="155" y="3"/>
                      <a:pt x="152" y="3"/>
                    </a:cubicBezTo>
                    <a:cubicBezTo>
                      <a:pt x="150" y="3"/>
                      <a:pt x="147" y="5"/>
                      <a:pt x="144" y="6"/>
                    </a:cubicBezTo>
                    <a:cubicBezTo>
                      <a:pt x="139" y="7"/>
                      <a:pt x="134" y="8"/>
                      <a:pt x="130" y="11"/>
                    </a:cubicBezTo>
                    <a:cubicBezTo>
                      <a:pt x="125" y="13"/>
                      <a:pt x="122" y="18"/>
                      <a:pt x="117" y="19"/>
                    </a:cubicBezTo>
                    <a:cubicBezTo>
                      <a:pt x="116" y="20"/>
                      <a:pt x="113" y="20"/>
                      <a:pt x="112" y="22"/>
                    </a:cubicBezTo>
                    <a:cubicBezTo>
                      <a:pt x="111" y="24"/>
                      <a:pt x="111" y="26"/>
                      <a:pt x="109" y="26"/>
                    </a:cubicBezTo>
                    <a:cubicBezTo>
                      <a:pt x="107" y="27"/>
                      <a:pt x="105" y="27"/>
                      <a:pt x="103" y="27"/>
                    </a:cubicBezTo>
                    <a:cubicBezTo>
                      <a:pt x="100" y="27"/>
                      <a:pt x="99" y="26"/>
                      <a:pt x="97" y="26"/>
                    </a:cubicBezTo>
                    <a:cubicBezTo>
                      <a:pt x="95" y="25"/>
                      <a:pt x="93" y="25"/>
                      <a:pt x="91" y="25"/>
                    </a:cubicBezTo>
                    <a:cubicBezTo>
                      <a:pt x="88" y="25"/>
                      <a:pt x="86" y="25"/>
                      <a:pt x="83" y="25"/>
                    </a:cubicBezTo>
                    <a:cubicBezTo>
                      <a:pt x="81" y="25"/>
                      <a:pt x="78" y="25"/>
                      <a:pt x="75" y="24"/>
                    </a:cubicBezTo>
                    <a:cubicBezTo>
                      <a:pt x="73" y="24"/>
                      <a:pt x="70" y="22"/>
                      <a:pt x="68" y="24"/>
                    </a:cubicBezTo>
                    <a:cubicBezTo>
                      <a:pt x="67" y="24"/>
                      <a:pt x="65" y="27"/>
                      <a:pt x="65" y="28"/>
                    </a:cubicBezTo>
                    <a:cubicBezTo>
                      <a:pt x="66" y="30"/>
                      <a:pt x="68" y="31"/>
                      <a:pt x="70" y="33"/>
                    </a:cubicBezTo>
                    <a:cubicBezTo>
                      <a:pt x="74" y="35"/>
                      <a:pt x="78" y="35"/>
                      <a:pt x="83" y="36"/>
                    </a:cubicBezTo>
                    <a:cubicBezTo>
                      <a:pt x="81" y="37"/>
                      <a:pt x="80" y="37"/>
                      <a:pt x="78" y="37"/>
                    </a:cubicBezTo>
                    <a:cubicBezTo>
                      <a:pt x="77" y="37"/>
                      <a:pt x="75" y="37"/>
                      <a:pt x="73" y="37"/>
                    </a:cubicBezTo>
                    <a:cubicBezTo>
                      <a:pt x="70" y="38"/>
                      <a:pt x="68" y="38"/>
                      <a:pt x="65" y="39"/>
                    </a:cubicBezTo>
                    <a:cubicBezTo>
                      <a:pt x="64" y="39"/>
                      <a:pt x="61" y="40"/>
                      <a:pt x="62" y="42"/>
                    </a:cubicBezTo>
                    <a:cubicBezTo>
                      <a:pt x="62" y="44"/>
                      <a:pt x="66" y="43"/>
                      <a:pt x="67" y="44"/>
                    </a:cubicBezTo>
                    <a:cubicBezTo>
                      <a:pt x="67" y="45"/>
                      <a:pt x="67" y="46"/>
                      <a:pt x="65" y="46"/>
                    </a:cubicBezTo>
                    <a:cubicBezTo>
                      <a:pt x="64" y="46"/>
                      <a:pt x="63" y="45"/>
                      <a:pt x="62" y="45"/>
                    </a:cubicBezTo>
                    <a:cubicBezTo>
                      <a:pt x="61" y="45"/>
                      <a:pt x="56" y="46"/>
                      <a:pt x="56" y="45"/>
                    </a:cubicBezTo>
                    <a:cubicBezTo>
                      <a:pt x="51" y="45"/>
                      <a:pt x="46" y="46"/>
                      <a:pt x="42" y="46"/>
                    </a:cubicBezTo>
                    <a:cubicBezTo>
                      <a:pt x="39" y="46"/>
                      <a:pt x="33" y="47"/>
                      <a:pt x="32" y="44"/>
                    </a:cubicBezTo>
                    <a:cubicBezTo>
                      <a:pt x="30" y="43"/>
                      <a:pt x="28" y="44"/>
                      <a:pt x="26" y="45"/>
                    </a:cubicBezTo>
                    <a:cubicBezTo>
                      <a:pt x="25" y="45"/>
                      <a:pt x="24" y="44"/>
                      <a:pt x="22" y="45"/>
                    </a:cubicBezTo>
                    <a:cubicBezTo>
                      <a:pt x="20" y="45"/>
                      <a:pt x="19" y="47"/>
                      <a:pt x="18" y="48"/>
                    </a:cubicBezTo>
                    <a:cubicBezTo>
                      <a:pt x="17" y="49"/>
                      <a:pt x="15" y="50"/>
                      <a:pt x="14" y="51"/>
                    </a:cubicBezTo>
                    <a:cubicBezTo>
                      <a:pt x="14" y="52"/>
                      <a:pt x="15" y="52"/>
                      <a:pt x="14" y="53"/>
                    </a:cubicBezTo>
                    <a:cubicBezTo>
                      <a:pt x="14" y="54"/>
                      <a:pt x="13" y="54"/>
                      <a:pt x="12" y="55"/>
                    </a:cubicBezTo>
                    <a:cubicBezTo>
                      <a:pt x="11" y="55"/>
                      <a:pt x="9" y="56"/>
                      <a:pt x="9" y="58"/>
                    </a:cubicBezTo>
                    <a:cubicBezTo>
                      <a:pt x="8" y="60"/>
                      <a:pt x="10" y="61"/>
                      <a:pt x="9" y="63"/>
                    </a:cubicBezTo>
                    <a:cubicBezTo>
                      <a:pt x="9" y="65"/>
                      <a:pt x="8" y="66"/>
                      <a:pt x="8" y="67"/>
                    </a:cubicBezTo>
                    <a:cubicBezTo>
                      <a:pt x="7" y="72"/>
                      <a:pt x="22" y="65"/>
                      <a:pt x="23" y="67"/>
                    </a:cubicBezTo>
                    <a:cubicBezTo>
                      <a:pt x="26" y="68"/>
                      <a:pt x="21" y="72"/>
                      <a:pt x="20" y="73"/>
                    </a:cubicBezTo>
                    <a:cubicBezTo>
                      <a:pt x="17" y="77"/>
                      <a:pt x="23" y="76"/>
                      <a:pt x="23" y="78"/>
                    </a:cubicBezTo>
                    <a:cubicBezTo>
                      <a:pt x="22" y="79"/>
                      <a:pt x="22" y="81"/>
                      <a:pt x="23" y="82"/>
                    </a:cubicBezTo>
                    <a:cubicBezTo>
                      <a:pt x="24" y="83"/>
                      <a:pt x="26" y="82"/>
                      <a:pt x="27" y="83"/>
                    </a:cubicBezTo>
                    <a:cubicBezTo>
                      <a:pt x="27" y="84"/>
                      <a:pt x="25" y="85"/>
                      <a:pt x="25" y="86"/>
                    </a:cubicBezTo>
                    <a:cubicBezTo>
                      <a:pt x="24" y="87"/>
                      <a:pt x="22" y="87"/>
                      <a:pt x="21" y="88"/>
                    </a:cubicBezTo>
                    <a:cubicBezTo>
                      <a:pt x="21" y="90"/>
                      <a:pt x="24" y="93"/>
                      <a:pt x="25" y="93"/>
                    </a:cubicBezTo>
                    <a:cubicBezTo>
                      <a:pt x="27" y="94"/>
                      <a:pt x="31" y="95"/>
                      <a:pt x="27" y="96"/>
                    </a:cubicBezTo>
                    <a:cubicBezTo>
                      <a:pt x="25" y="96"/>
                      <a:pt x="21" y="98"/>
                      <a:pt x="21" y="95"/>
                    </a:cubicBezTo>
                    <a:cubicBezTo>
                      <a:pt x="19" y="94"/>
                      <a:pt x="20" y="97"/>
                      <a:pt x="19" y="97"/>
                    </a:cubicBezTo>
                    <a:cubicBezTo>
                      <a:pt x="18" y="95"/>
                      <a:pt x="18" y="93"/>
                      <a:pt x="17" y="91"/>
                    </a:cubicBezTo>
                    <a:cubicBezTo>
                      <a:pt x="17" y="90"/>
                      <a:pt x="17" y="88"/>
                      <a:pt x="15" y="88"/>
                    </a:cubicBezTo>
                    <a:cubicBezTo>
                      <a:pt x="10" y="89"/>
                      <a:pt x="17" y="94"/>
                      <a:pt x="15" y="96"/>
                    </a:cubicBezTo>
                    <a:cubicBezTo>
                      <a:pt x="14" y="97"/>
                      <a:pt x="11" y="97"/>
                      <a:pt x="12" y="100"/>
                    </a:cubicBezTo>
                    <a:cubicBezTo>
                      <a:pt x="12" y="100"/>
                      <a:pt x="15" y="102"/>
                      <a:pt x="16" y="102"/>
                    </a:cubicBezTo>
                    <a:cubicBezTo>
                      <a:pt x="18" y="102"/>
                      <a:pt x="19" y="101"/>
                      <a:pt x="21" y="101"/>
                    </a:cubicBezTo>
                    <a:cubicBezTo>
                      <a:pt x="22" y="101"/>
                      <a:pt x="24" y="103"/>
                      <a:pt x="24" y="105"/>
                    </a:cubicBezTo>
                    <a:cubicBezTo>
                      <a:pt x="26" y="106"/>
                      <a:pt x="30" y="105"/>
                      <a:pt x="31" y="107"/>
                    </a:cubicBezTo>
                    <a:cubicBezTo>
                      <a:pt x="32" y="109"/>
                      <a:pt x="31" y="111"/>
                      <a:pt x="30" y="112"/>
                    </a:cubicBezTo>
                    <a:cubicBezTo>
                      <a:pt x="30" y="113"/>
                      <a:pt x="28" y="113"/>
                      <a:pt x="28" y="113"/>
                    </a:cubicBezTo>
                    <a:cubicBezTo>
                      <a:pt x="27" y="114"/>
                      <a:pt x="28" y="114"/>
                      <a:pt x="28" y="115"/>
                    </a:cubicBezTo>
                    <a:cubicBezTo>
                      <a:pt x="29" y="115"/>
                      <a:pt x="29" y="115"/>
                      <a:pt x="29" y="116"/>
                    </a:cubicBezTo>
                    <a:cubicBezTo>
                      <a:pt x="30" y="116"/>
                      <a:pt x="30" y="117"/>
                      <a:pt x="30" y="117"/>
                    </a:cubicBezTo>
                    <a:cubicBezTo>
                      <a:pt x="30" y="118"/>
                      <a:pt x="30" y="120"/>
                      <a:pt x="31" y="121"/>
                    </a:cubicBezTo>
                    <a:cubicBezTo>
                      <a:pt x="32" y="121"/>
                      <a:pt x="33" y="121"/>
                      <a:pt x="34" y="121"/>
                    </a:cubicBezTo>
                    <a:cubicBezTo>
                      <a:pt x="33" y="124"/>
                      <a:pt x="39" y="124"/>
                      <a:pt x="36" y="127"/>
                    </a:cubicBezTo>
                    <a:cubicBezTo>
                      <a:pt x="35" y="128"/>
                      <a:pt x="30" y="125"/>
                      <a:pt x="31" y="129"/>
                    </a:cubicBezTo>
                    <a:cubicBezTo>
                      <a:pt x="31" y="131"/>
                      <a:pt x="35" y="130"/>
                      <a:pt x="37" y="130"/>
                    </a:cubicBezTo>
                    <a:cubicBezTo>
                      <a:pt x="41" y="130"/>
                      <a:pt x="46" y="129"/>
                      <a:pt x="50" y="130"/>
                    </a:cubicBezTo>
                    <a:cubicBezTo>
                      <a:pt x="50" y="132"/>
                      <a:pt x="47" y="131"/>
                      <a:pt x="46" y="133"/>
                    </a:cubicBezTo>
                    <a:cubicBezTo>
                      <a:pt x="45" y="134"/>
                      <a:pt x="45" y="134"/>
                      <a:pt x="46" y="135"/>
                    </a:cubicBezTo>
                    <a:cubicBezTo>
                      <a:pt x="46" y="137"/>
                      <a:pt x="45" y="138"/>
                      <a:pt x="45" y="140"/>
                    </a:cubicBezTo>
                    <a:cubicBezTo>
                      <a:pt x="47" y="138"/>
                      <a:pt x="50" y="136"/>
                      <a:pt x="51" y="135"/>
                    </a:cubicBezTo>
                    <a:cubicBezTo>
                      <a:pt x="53" y="134"/>
                      <a:pt x="54" y="134"/>
                      <a:pt x="55" y="135"/>
                    </a:cubicBezTo>
                    <a:cubicBezTo>
                      <a:pt x="56" y="136"/>
                      <a:pt x="60" y="140"/>
                      <a:pt x="60" y="137"/>
                    </a:cubicBezTo>
                    <a:cubicBezTo>
                      <a:pt x="62" y="137"/>
                      <a:pt x="64" y="137"/>
                      <a:pt x="65" y="138"/>
                    </a:cubicBezTo>
                    <a:cubicBezTo>
                      <a:pt x="66" y="139"/>
                      <a:pt x="65" y="140"/>
                      <a:pt x="66" y="141"/>
                    </a:cubicBezTo>
                    <a:cubicBezTo>
                      <a:pt x="66" y="142"/>
                      <a:pt x="67" y="144"/>
                      <a:pt x="68" y="145"/>
                    </a:cubicBezTo>
                    <a:cubicBezTo>
                      <a:pt x="70" y="148"/>
                      <a:pt x="75" y="150"/>
                      <a:pt x="80" y="149"/>
                    </a:cubicBezTo>
                    <a:cubicBezTo>
                      <a:pt x="82" y="149"/>
                      <a:pt x="84" y="148"/>
                      <a:pt x="87" y="147"/>
                    </a:cubicBezTo>
                    <a:cubicBezTo>
                      <a:pt x="88" y="147"/>
                      <a:pt x="89" y="147"/>
                      <a:pt x="90" y="147"/>
                    </a:cubicBezTo>
                    <a:cubicBezTo>
                      <a:pt x="90" y="147"/>
                      <a:pt x="91" y="148"/>
                      <a:pt x="92" y="148"/>
                    </a:cubicBezTo>
                    <a:cubicBezTo>
                      <a:pt x="94" y="147"/>
                      <a:pt x="94" y="141"/>
                      <a:pt x="94" y="139"/>
                    </a:cubicBezTo>
                    <a:cubicBezTo>
                      <a:pt x="94" y="137"/>
                      <a:pt x="94" y="135"/>
                      <a:pt x="95" y="134"/>
                    </a:cubicBezTo>
                    <a:cubicBezTo>
                      <a:pt x="97" y="132"/>
                      <a:pt x="100" y="133"/>
                      <a:pt x="101" y="133"/>
                    </a:cubicBezTo>
                    <a:cubicBezTo>
                      <a:pt x="107" y="134"/>
                      <a:pt x="110" y="137"/>
                      <a:pt x="115" y="139"/>
                    </a:cubicBezTo>
                    <a:cubicBezTo>
                      <a:pt x="120" y="141"/>
                      <a:pt x="124" y="143"/>
                      <a:pt x="127" y="147"/>
                    </a:cubicBezTo>
                    <a:cubicBezTo>
                      <a:pt x="130" y="150"/>
                      <a:pt x="132" y="153"/>
                      <a:pt x="137" y="152"/>
                    </a:cubicBezTo>
                    <a:cubicBezTo>
                      <a:pt x="140" y="152"/>
                      <a:pt x="143" y="151"/>
                      <a:pt x="146" y="150"/>
                    </a:cubicBezTo>
                    <a:cubicBezTo>
                      <a:pt x="149" y="150"/>
                      <a:pt x="152" y="151"/>
                      <a:pt x="155" y="150"/>
                    </a:cubicBezTo>
                    <a:cubicBezTo>
                      <a:pt x="156" y="149"/>
                      <a:pt x="157" y="148"/>
                      <a:pt x="159" y="148"/>
                    </a:cubicBezTo>
                    <a:cubicBezTo>
                      <a:pt x="159" y="148"/>
                      <a:pt x="160" y="149"/>
                      <a:pt x="161" y="149"/>
                    </a:cubicBezTo>
                    <a:cubicBezTo>
                      <a:pt x="164" y="149"/>
                      <a:pt x="163" y="146"/>
                      <a:pt x="163" y="144"/>
                    </a:cubicBezTo>
                    <a:cubicBezTo>
                      <a:pt x="167" y="142"/>
                      <a:pt x="170" y="139"/>
                      <a:pt x="172" y="136"/>
                    </a:cubicBezTo>
                    <a:cubicBezTo>
                      <a:pt x="175" y="136"/>
                      <a:pt x="175" y="134"/>
                      <a:pt x="178" y="135"/>
                    </a:cubicBezTo>
                    <a:cubicBezTo>
                      <a:pt x="181" y="137"/>
                      <a:pt x="184" y="138"/>
                      <a:pt x="186" y="140"/>
                    </a:cubicBezTo>
                    <a:cubicBezTo>
                      <a:pt x="188" y="140"/>
                      <a:pt x="190" y="140"/>
                      <a:pt x="191" y="140"/>
                    </a:cubicBezTo>
                    <a:cubicBezTo>
                      <a:pt x="194" y="139"/>
                      <a:pt x="192" y="138"/>
                      <a:pt x="193" y="136"/>
                    </a:cubicBezTo>
                    <a:cubicBezTo>
                      <a:pt x="196" y="136"/>
                      <a:pt x="198" y="136"/>
                      <a:pt x="200" y="134"/>
                    </a:cubicBezTo>
                    <a:cubicBezTo>
                      <a:pt x="201" y="133"/>
                      <a:pt x="201" y="132"/>
                      <a:pt x="203" y="132"/>
                    </a:cubicBezTo>
                    <a:cubicBezTo>
                      <a:pt x="204" y="132"/>
                      <a:pt x="204" y="134"/>
                      <a:pt x="205" y="135"/>
                    </a:cubicBezTo>
                    <a:cubicBezTo>
                      <a:pt x="205" y="136"/>
                      <a:pt x="206" y="139"/>
                      <a:pt x="205" y="141"/>
                    </a:cubicBezTo>
                    <a:cubicBezTo>
                      <a:pt x="204" y="142"/>
                      <a:pt x="202" y="142"/>
                      <a:pt x="201" y="143"/>
                    </a:cubicBezTo>
                    <a:cubicBezTo>
                      <a:pt x="199" y="145"/>
                      <a:pt x="198" y="146"/>
                      <a:pt x="197" y="147"/>
                    </a:cubicBezTo>
                    <a:cubicBezTo>
                      <a:pt x="199" y="150"/>
                      <a:pt x="198" y="155"/>
                      <a:pt x="201" y="157"/>
                    </a:cubicBezTo>
                    <a:cubicBezTo>
                      <a:pt x="203" y="159"/>
                      <a:pt x="204" y="157"/>
                      <a:pt x="205" y="156"/>
                    </a:cubicBezTo>
                    <a:cubicBezTo>
                      <a:pt x="206" y="155"/>
                      <a:pt x="208" y="155"/>
                      <a:pt x="208" y="154"/>
                    </a:cubicBezTo>
                    <a:cubicBezTo>
                      <a:pt x="209" y="153"/>
                      <a:pt x="207" y="152"/>
                      <a:pt x="208" y="150"/>
                    </a:cubicBezTo>
                    <a:cubicBezTo>
                      <a:pt x="209" y="149"/>
                      <a:pt x="212" y="151"/>
                      <a:pt x="213" y="149"/>
                    </a:cubicBezTo>
                    <a:cubicBezTo>
                      <a:pt x="214" y="148"/>
                      <a:pt x="213" y="146"/>
                      <a:pt x="213" y="145"/>
                    </a:cubicBezTo>
                    <a:cubicBezTo>
                      <a:pt x="213" y="144"/>
                      <a:pt x="213" y="143"/>
                      <a:pt x="213" y="142"/>
                    </a:cubicBezTo>
                    <a:cubicBezTo>
                      <a:pt x="214" y="140"/>
                      <a:pt x="213" y="135"/>
                      <a:pt x="215" y="135"/>
                    </a:cubicBezTo>
                    <a:cubicBezTo>
                      <a:pt x="217" y="134"/>
                      <a:pt x="220" y="137"/>
                      <a:pt x="220" y="138"/>
                    </a:cubicBezTo>
                    <a:cubicBezTo>
                      <a:pt x="224" y="137"/>
                      <a:pt x="227" y="139"/>
                      <a:pt x="230" y="138"/>
                    </a:cubicBezTo>
                    <a:cubicBezTo>
                      <a:pt x="232" y="137"/>
                      <a:pt x="233" y="137"/>
                      <a:pt x="234" y="137"/>
                    </a:cubicBezTo>
                    <a:cubicBezTo>
                      <a:pt x="236" y="136"/>
                      <a:pt x="237" y="135"/>
                      <a:pt x="239" y="134"/>
                    </a:cubicBezTo>
                    <a:cubicBezTo>
                      <a:pt x="241" y="133"/>
                      <a:pt x="245" y="133"/>
                      <a:pt x="247" y="133"/>
                    </a:cubicBezTo>
                    <a:cubicBezTo>
                      <a:pt x="250" y="134"/>
                      <a:pt x="253" y="136"/>
                      <a:pt x="256" y="137"/>
                    </a:cubicBezTo>
                    <a:cubicBezTo>
                      <a:pt x="258" y="137"/>
                      <a:pt x="261" y="137"/>
                      <a:pt x="264" y="136"/>
                    </a:cubicBezTo>
                    <a:cubicBezTo>
                      <a:pt x="268" y="136"/>
                      <a:pt x="272" y="136"/>
                      <a:pt x="275" y="135"/>
                    </a:cubicBezTo>
                    <a:cubicBezTo>
                      <a:pt x="281" y="133"/>
                      <a:pt x="286" y="128"/>
                      <a:pt x="292" y="127"/>
                    </a:cubicBezTo>
                    <a:cubicBezTo>
                      <a:pt x="295" y="127"/>
                      <a:pt x="298" y="127"/>
                      <a:pt x="301" y="127"/>
                    </a:cubicBezTo>
                    <a:cubicBezTo>
                      <a:pt x="304" y="127"/>
                      <a:pt x="308" y="127"/>
                      <a:pt x="311" y="127"/>
                    </a:cubicBezTo>
                    <a:cubicBezTo>
                      <a:pt x="314" y="126"/>
                      <a:pt x="317" y="126"/>
                      <a:pt x="319" y="124"/>
                    </a:cubicBezTo>
                    <a:cubicBezTo>
                      <a:pt x="322" y="123"/>
                      <a:pt x="323" y="121"/>
                      <a:pt x="325" y="124"/>
                    </a:cubicBezTo>
                    <a:cubicBezTo>
                      <a:pt x="326" y="126"/>
                      <a:pt x="327" y="127"/>
                      <a:pt x="329" y="126"/>
                    </a:cubicBezTo>
                    <a:cubicBezTo>
                      <a:pt x="332" y="125"/>
                      <a:pt x="333" y="122"/>
                      <a:pt x="335" y="121"/>
                    </a:cubicBezTo>
                    <a:cubicBezTo>
                      <a:pt x="338" y="121"/>
                      <a:pt x="341" y="122"/>
                      <a:pt x="343" y="123"/>
                    </a:cubicBezTo>
                    <a:cubicBezTo>
                      <a:pt x="345" y="123"/>
                      <a:pt x="346" y="123"/>
                      <a:pt x="348" y="124"/>
                    </a:cubicBezTo>
                    <a:cubicBezTo>
                      <a:pt x="349" y="124"/>
                      <a:pt x="351" y="124"/>
                      <a:pt x="352" y="125"/>
                    </a:cubicBezTo>
                    <a:cubicBezTo>
                      <a:pt x="355" y="125"/>
                      <a:pt x="357" y="122"/>
                      <a:pt x="359" y="122"/>
                    </a:cubicBezTo>
                    <a:cubicBezTo>
                      <a:pt x="362" y="123"/>
                      <a:pt x="362" y="125"/>
                      <a:pt x="362" y="127"/>
                    </a:cubicBezTo>
                    <a:cubicBezTo>
                      <a:pt x="362" y="128"/>
                      <a:pt x="361" y="129"/>
                      <a:pt x="362" y="130"/>
                    </a:cubicBezTo>
                    <a:cubicBezTo>
                      <a:pt x="364" y="131"/>
                      <a:pt x="364" y="129"/>
                      <a:pt x="364" y="129"/>
                    </a:cubicBezTo>
                    <a:cubicBezTo>
                      <a:pt x="365" y="128"/>
                      <a:pt x="367" y="126"/>
                      <a:pt x="368" y="126"/>
                    </a:cubicBezTo>
                    <a:cubicBezTo>
                      <a:pt x="370" y="126"/>
                      <a:pt x="371" y="127"/>
                      <a:pt x="372" y="126"/>
                    </a:cubicBezTo>
                    <a:cubicBezTo>
                      <a:pt x="372" y="125"/>
                      <a:pt x="373" y="124"/>
                      <a:pt x="373" y="123"/>
                    </a:cubicBezTo>
                    <a:cubicBezTo>
                      <a:pt x="374" y="121"/>
                      <a:pt x="370" y="120"/>
                      <a:pt x="369" y="119"/>
                    </a:cubicBezTo>
                    <a:cubicBezTo>
                      <a:pt x="369" y="119"/>
                      <a:pt x="370" y="118"/>
                      <a:pt x="370" y="117"/>
                    </a:cubicBezTo>
                    <a:cubicBezTo>
                      <a:pt x="370" y="116"/>
                      <a:pt x="369" y="116"/>
                      <a:pt x="369" y="116"/>
                    </a:cubicBezTo>
                    <a:cubicBezTo>
                      <a:pt x="369" y="114"/>
                      <a:pt x="369" y="113"/>
                      <a:pt x="369" y="112"/>
                    </a:cubicBezTo>
                    <a:cubicBezTo>
                      <a:pt x="369" y="111"/>
                      <a:pt x="368" y="111"/>
                      <a:pt x="367" y="110"/>
                    </a:cubicBezTo>
                    <a:cubicBezTo>
                      <a:pt x="365" y="108"/>
                      <a:pt x="365" y="108"/>
                      <a:pt x="362" y="107"/>
                    </a:cubicBezTo>
                    <a:cubicBezTo>
                      <a:pt x="362" y="106"/>
                      <a:pt x="363" y="105"/>
                      <a:pt x="364" y="104"/>
                    </a:cubicBezTo>
                    <a:cubicBezTo>
                      <a:pt x="365" y="103"/>
                      <a:pt x="365" y="101"/>
                      <a:pt x="366" y="99"/>
                    </a:cubicBezTo>
                    <a:cubicBezTo>
                      <a:pt x="367" y="96"/>
                      <a:pt x="364" y="97"/>
                      <a:pt x="364" y="94"/>
                    </a:cubicBezTo>
                    <a:cubicBezTo>
                      <a:pt x="363" y="93"/>
                      <a:pt x="364" y="91"/>
                      <a:pt x="364" y="90"/>
                    </a:cubicBezTo>
                    <a:cubicBezTo>
                      <a:pt x="363" y="88"/>
                      <a:pt x="363" y="86"/>
                      <a:pt x="362" y="84"/>
                    </a:cubicBezTo>
                    <a:cubicBezTo>
                      <a:pt x="362" y="81"/>
                      <a:pt x="362" y="78"/>
                      <a:pt x="360" y="76"/>
                    </a:cubicBezTo>
                    <a:cubicBezTo>
                      <a:pt x="359" y="75"/>
                      <a:pt x="357" y="72"/>
                      <a:pt x="358" y="71"/>
                    </a:cubicBezTo>
                    <a:cubicBezTo>
                      <a:pt x="360" y="69"/>
                      <a:pt x="363" y="71"/>
                      <a:pt x="365" y="70"/>
                    </a:cubicBezTo>
                    <a:cubicBezTo>
                      <a:pt x="367" y="69"/>
                      <a:pt x="366" y="66"/>
                      <a:pt x="366" y="64"/>
                    </a:cubicBezTo>
                    <a:cubicBezTo>
                      <a:pt x="367" y="61"/>
                      <a:pt x="371" y="62"/>
                      <a:pt x="373" y="63"/>
                    </a:cubicBezTo>
                    <a:cubicBezTo>
                      <a:pt x="373" y="62"/>
                      <a:pt x="372" y="60"/>
                      <a:pt x="371" y="59"/>
                    </a:cubicBezTo>
                    <a:cubicBezTo>
                      <a:pt x="370" y="58"/>
                      <a:pt x="372" y="60"/>
                      <a:pt x="371" y="59"/>
                    </a:cubicBezTo>
                    <a:close/>
                    <a:moveTo>
                      <a:pt x="3" y="49"/>
                    </a:moveTo>
                    <a:cubicBezTo>
                      <a:pt x="2" y="50"/>
                      <a:pt x="0" y="49"/>
                      <a:pt x="0" y="51"/>
                    </a:cubicBezTo>
                    <a:cubicBezTo>
                      <a:pt x="0" y="52"/>
                      <a:pt x="0" y="53"/>
                      <a:pt x="1" y="53"/>
                    </a:cubicBezTo>
                    <a:cubicBezTo>
                      <a:pt x="3" y="53"/>
                      <a:pt x="5" y="52"/>
                      <a:pt x="6" y="52"/>
                    </a:cubicBezTo>
                    <a:cubicBezTo>
                      <a:pt x="7" y="50"/>
                      <a:pt x="4" y="49"/>
                      <a:pt x="3" y="49"/>
                    </a:cubicBezTo>
                    <a:cubicBezTo>
                      <a:pt x="2" y="50"/>
                      <a:pt x="4" y="49"/>
                      <a:pt x="3" y="49"/>
                    </a:cubicBezTo>
                    <a:close/>
                    <a:moveTo>
                      <a:pt x="43" y="135"/>
                    </a:moveTo>
                    <a:cubicBezTo>
                      <a:pt x="42" y="134"/>
                      <a:pt x="40" y="135"/>
                      <a:pt x="39" y="135"/>
                    </a:cubicBezTo>
                    <a:cubicBezTo>
                      <a:pt x="38" y="135"/>
                      <a:pt x="37" y="136"/>
                      <a:pt x="36" y="136"/>
                    </a:cubicBezTo>
                    <a:cubicBezTo>
                      <a:pt x="36" y="136"/>
                      <a:pt x="35" y="136"/>
                      <a:pt x="34" y="136"/>
                    </a:cubicBezTo>
                    <a:cubicBezTo>
                      <a:pt x="33" y="137"/>
                      <a:pt x="33" y="138"/>
                      <a:pt x="35" y="138"/>
                    </a:cubicBezTo>
                    <a:cubicBezTo>
                      <a:pt x="36" y="139"/>
                      <a:pt x="38" y="138"/>
                      <a:pt x="39" y="137"/>
                    </a:cubicBezTo>
                    <a:cubicBezTo>
                      <a:pt x="40" y="137"/>
                      <a:pt x="45" y="136"/>
                      <a:pt x="43" y="135"/>
                    </a:cubicBez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8" name="Freeform 7">
                <a:extLst>
                  <a:ext uri="{FF2B5EF4-FFF2-40B4-BE49-F238E27FC236}">
                    <a16:creationId xmlns:a16="http://schemas.microsoft.com/office/drawing/2014/main" id="{220347DE-1E4A-AA0E-7CA7-DAAE2FA89D80}"/>
                  </a:ext>
                </a:extLst>
              </p:cNvPr>
              <p:cNvSpPr>
                <a:spLocks/>
              </p:cNvSpPr>
              <p:nvPr/>
            </p:nvSpPr>
            <p:spPr bwMode="auto">
              <a:xfrm>
                <a:off x="11407775" y="5299075"/>
                <a:ext cx="501650" cy="258762"/>
              </a:xfrm>
              <a:custGeom>
                <a:avLst/>
                <a:gdLst>
                  <a:gd name="T0" fmla="*/ 120 w 132"/>
                  <a:gd name="T1" fmla="*/ 42 h 68"/>
                  <a:gd name="T2" fmla="*/ 116 w 132"/>
                  <a:gd name="T3" fmla="*/ 40 h 68"/>
                  <a:gd name="T4" fmla="*/ 113 w 132"/>
                  <a:gd name="T5" fmla="*/ 30 h 68"/>
                  <a:gd name="T6" fmla="*/ 104 w 132"/>
                  <a:gd name="T7" fmla="*/ 27 h 68"/>
                  <a:gd name="T8" fmla="*/ 96 w 132"/>
                  <a:gd name="T9" fmla="*/ 22 h 68"/>
                  <a:gd name="T10" fmla="*/ 86 w 132"/>
                  <a:gd name="T11" fmla="*/ 24 h 68"/>
                  <a:gd name="T12" fmla="*/ 80 w 132"/>
                  <a:gd name="T13" fmla="*/ 26 h 68"/>
                  <a:gd name="T14" fmla="*/ 74 w 132"/>
                  <a:gd name="T15" fmla="*/ 26 h 68"/>
                  <a:gd name="T16" fmla="*/ 73 w 132"/>
                  <a:gd name="T17" fmla="*/ 22 h 68"/>
                  <a:gd name="T18" fmla="*/ 66 w 132"/>
                  <a:gd name="T19" fmla="*/ 19 h 68"/>
                  <a:gd name="T20" fmla="*/ 59 w 132"/>
                  <a:gd name="T21" fmla="*/ 13 h 68"/>
                  <a:gd name="T22" fmla="*/ 53 w 132"/>
                  <a:gd name="T23" fmla="*/ 12 h 68"/>
                  <a:gd name="T24" fmla="*/ 41 w 132"/>
                  <a:gd name="T25" fmla="*/ 11 h 68"/>
                  <a:gd name="T26" fmla="*/ 29 w 132"/>
                  <a:gd name="T27" fmla="*/ 8 h 68"/>
                  <a:gd name="T28" fmla="*/ 22 w 132"/>
                  <a:gd name="T29" fmla="*/ 5 h 68"/>
                  <a:gd name="T30" fmla="*/ 14 w 132"/>
                  <a:gd name="T31" fmla="*/ 2 h 68"/>
                  <a:gd name="T32" fmla="*/ 7 w 132"/>
                  <a:gd name="T33" fmla="*/ 1 h 68"/>
                  <a:gd name="T34" fmla="*/ 4 w 132"/>
                  <a:gd name="T35" fmla="*/ 7 h 68"/>
                  <a:gd name="T36" fmla="*/ 13 w 132"/>
                  <a:gd name="T37" fmla="*/ 13 h 68"/>
                  <a:gd name="T38" fmla="*/ 23 w 132"/>
                  <a:gd name="T39" fmla="*/ 19 h 68"/>
                  <a:gd name="T40" fmla="*/ 31 w 132"/>
                  <a:gd name="T41" fmla="*/ 28 h 68"/>
                  <a:gd name="T42" fmla="*/ 35 w 132"/>
                  <a:gd name="T43" fmla="*/ 48 h 68"/>
                  <a:gd name="T44" fmla="*/ 38 w 132"/>
                  <a:gd name="T45" fmla="*/ 56 h 68"/>
                  <a:gd name="T46" fmla="*/ 50 w 132"/>
                  <a:gd name="T47" fmla="*/ 56 h 68"/>
                  <a:gd name="T48" fmla="*/ 56 w 132"/>
                  <a:gd name="T49" fmla="*/ 56 h 68"/>
                  <a:gd name="T50" fmla="*/ 63 w 132"/>
                  <a:gd name="T51" fmla="*/ 61 h 68"/>
                  <a:gd name="T52" fmla="*/ 69 w 132"/>
                  <a:gd name="T53" fmla="*/ 65 h 68"/>
                  <a:gd name="T54" fmla="*/ 78 w 132"/>
                  <a:gd name="T55" fmla="*/ 65 h 68"/>
                  <a:gd name="T56" fmla="*/ 83 w 132"/>
                  <a:gd name="T57" fmla="*/ 63 h 68"/>
                  <a:gd name="T58" fmla="*/ 88 w 132"/>
                  <a:gd name="T59" fmla="*/ 64 h 68"/>
                  <a:gd name="T60" fmla="*/ 94 w 132"/>
                  <a:gd name="T61" fmla="*/ 62 h 68"/>
                  <a:gd name="T62" fmla="*/ 105 w 132"/>
                  <a:gd name="T63" fmla="*/ 57 h 68"/>
                  <a:gd name="T64" fmla="*/ 119 w 132"/>
                  <a:gd name="T65" fmla="*/ 64 h 68"/>
                  <a:gd name="T66" fmla="*/ 126 w 132"/>
                  <a:gd name="T67" fmla="*/ 66 h 68"/>
                  <a:gd name="T68" fmla="*/ 126 w 132"/>
                  <a:gd name="T69" fmla="*/ 57 h 68"/>
                  <a:gd name="T70" fmla="*/ 124 w 132"/>
                  <a:gd name="T71" fmla="*/ 53 h 68"/>
                  <a:gd name="T72" fmla="*/ 124 w 132"/>
                  <a:gd name="T73" fmla="*/ 49 h 68"/>
                  <a:gd name="T74" fmla="*/ 127 w 132"/>
                  <a:gd name="T75" fmla="*/ 46 h 68"/>
                  <a:gd name="T76" fmla="*/ 123 w 132"/>
                  <a:gd name="T77" fmla="*/ 4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2" h="68">
                    <a:moveTo>
                      <a:pt x="123" y="43"/>
                    </a:moveTo>
                    <a:cubicBezTo>
                      <a:pt x="122" y="42"/>
                      <a:pt x="121" y="43"/>
                      <a:pt x="120" y="42"/>
                    </a:cubicBezTo>
                    <a:cubicBezTo>
                      <a:pt x="119" y="41"/>
                      <a:pt x="118" y="42"/>
                      <a:pt x="117" y="42"/>
                    </a:cubicBezTo>
                    <a:cubicBezTo>
                      <a:pt x="117" y="41"/>
                      <a:pt x="116" y="41"/>
                      <a:pt x="116" y="40"/>
                    </a:cubicBezTo>
                    <a:cubicBezTo>
                      <a:pt x="113" y="39"/>
                      <a:pt x="110" y="37"/>
                      <a:pt x="111" y="34"/>
                    </a:cubicBezTo>
                    <a:cubicBezTo>
                      <a:pt x="112" y="33"/>
                      <a:pt x="113" y="32"/>
                      <a:pt x="113" y="30"/>
                    </a:cubicBezTo>
                    <a:cubicBezTo>
                      <a:pt x="112" y="28"/>
                      <a:pt x="110" y="28"/>
                      <a:pt x="109" y="28"/>
                    </a:cubicBezTo>
                    <a:cubicBezTo>
                      <a:pt x="107" y="28"/>
                      <a:pt x="105" y="29"/>
                      <a:pt x="104" y="27"/>
                    </a:cubicBezTo>
                    <a:cubicBezTo>
                      <a:pt x="102" y="25"/>
                      <a:pt x="102" y="25"/>
                      <a:pt x="100" y="24"/>
                    </a:cubicBezTo>
                    <a:cubicBezTo>
                      <a:pt x="99" y="24"/>
                      <a:pt x="97" y="22"/>
                      <a:pt x="96" y="22"/>
                    </a:cubicBezTo>
                    <a:cubicBezTo>
                      <a:pt x="95" y="22"/>
                      <a:pt x="95" y="24"/>
                      <a:pt x="94" y="25"/>
                    </a:cubicBezTo>
                    <a:cubicBezTo>
                      <a:pt x="91" y="23"/>
                      <a:pt x="90" y="22"/>
                      <a:pt x="86" y="24"/>
                    </a:cubicBezTo>
                    <a:cubicBezTo>
                      <a:pt x="85" y="24"/>
                      <a:pt x="83" y="25"/>
                      <a:pt x="82" y="26"/>
                    </a:cubicBezTo>
                    <a:cubicBezTo>
                      <a:pt x="81" y="26"/>
                      <a:pt x="80" y="26"/>
                      <a:pt x="80" y="26"/>
                    </a:cubicBezTo>
                    <a:cubicBezTo>
                      <a:pt x="79" y="26"/>
                      <a:pt x="78" y="28"/>
                      <a:pt x="77" y="27"/>
                    </a:cubicBezTo>
                    <a:cubicBezTo>
                      <a:pt x="77" y="26"/>
                      <a:pt x="75" y="27"/>
                      <a:pt x="74" y="26"/>
                    </a:cubicBezTo>
                    <a:cubicBezTo>
                      <a:pt x="73" y="26"/>
                      <a:pt x="75" y="25"/>
                      <a:pt x="75" y="24"/>
                    </a:cubicBezTo>
                    <a:cubicBezTo>
                      <a:pt x="75" y="23"/>
                      <a:pt x="75" y="23"/>
                      <a:pt x="73" y="22"/>
                    </a:cubicBezTo>
                    <a:cubicBezTo>
                      <a:pt x="72" y="22"/>
                      <a:pt x="72" y="21"/>
                      <a:pt x="71" y="20"/>
                    </a:cubicBezTo>
                    <a:cubicBezTo>
                      <a:pt x="69" y="19"/>
                      <a:pt x="68" y="19"/>
                      <a:pt x="66" y="19"/>
                    </a:cubicBezTo>
                    <a:cubicBezTo>
                      <a:pt x="65" y="18"/>
                      <a:pt x="63" y="17"/>
                      <a:pt x="61" y="16"/>
                    </a:cubicBezTo>
                    <a:cubicBezTo>
                      <a:pt x="60" y="16"/>
                      <a:pt x="60" y="14"/>
                      <a:pt x="59" y="13"/>
                    </a:cubicBezTo>
                    <a:cubicBezTo>
                      <a:pt x="59" y="13"/>
                      <a:pt x="57" y="12"/>
                      <a:pt x="56" y="12"/>
                    </a:cubicBezTo>
                    <a:cubicBezTo>
                      <a:pt x="55" y="11"/>
                      <a:pt x="54" y="11"/>
                      <a:pt x="53" y="12"/>
                    </a:cubicBezTo>
                    <a:cubicBezTo>
                      <a:pt x="50" y="12"/>
                      <a:pt x="48" y="9"/>
                      <a:pt x="45" y="9"/>
                    </a:cubicBezTo>
                    <a:cubicBezTo>
                      <a:pt x="43" y="10"/>
                      <a:pt x="42" y="10"/>
                      <a:pt x="41" y="11"/>
                    </a:cubicBezTo>
                    <a:cubicBezTo>
                      <a:pt x="40" y="11"/>
                      <a:pt x="37" y="11"/>
                      <a:pt x="36" y="10"/>
                    </a:cubicBezTo>
                    <a:cubicBezTo>
                      <a:pt x="33" y="10"/>
                      <a:pt x="31" y="10"/>
                      <a:pt x="29" y="8"/>
                    </a:cubicBezTo>
                    <a:cubicBezTo>
                      <a:pt x="28" y="7"/>
                      <a:pt x="27" y="7"/>
                      <a:pt x="26" y="6"/>
                    </a:cubicBezTo>
                    <a:cubicBezTo>
                      <a:pt x="25" y="6"/>
                      <a:pt x="24" y="6"/>
                      <a:pt x="22" y="5"/>
                    </a:cubicBezTo>
                    <a:cubicBezTo>
                      <a:pt x="20" y="5"/>
                      <a:pt x="19" y="5"/>
                      <a:pt x="18" y="4"/>
                    </a:cubicBezTo>
                    <a:cubicBezTo>
                      <a:pt x="17" y="3"/>
                      <a:pt x="15" y="2"/>
                      <a:pt x="14" y="2"/>
                    </a:cubicBezTo>
                    <a:cubicBezTo>
                      <a:pt x="13" y="1"/>
                      <a:pt x="12" y="2"/>
                      <a:pt x="11" y="2"/>
                    </a:cubicBezTo>
                    <a:cubicBezTo>
                      <a:pt x="9" y="2"/>
                      <a:pt x="8" y="1"/>
                      <a:pt x="7" y="1"/>
                    </a:cubicBezTo>
                    <a:cubicBezTo>
                      <a:pt x="3" y="0"/>
                      <a:pt x="2" y="2"/>
                      <a:pt x="0" y="5"/>
                    </a:cubicBezTo>
                    <a:cubicBezTo>
                      <a:pt x="2" y="5"/>
                      <a:pt x="3" y="6"/>
                      <a:pt x="4" y="7"/>
                    </a:cubicBezTo>
                    <a:cubicBezTo>
                      <a:pt x="5" y="8"/>
                      <a:pt x="5" y="9"/>
                      <a:pt x="6" y="10"/>
                    </a:cubicBezTo>
                    <a:cubicBezTo>
                      <a:pt x="7" y="12"/>
                      <a:pt x="11" y="12"/>
                      <a:pt x="13" y="13"/>
                    </a:cubicBezTo>
                    <a:cubicBezTo>
                      <a:pt x="15" y="14"/>
                      <a:pt x="19" y="14"/>
                      <a:pt x="21" y="16"/>
                    </a:cubicBezTo>
                    <a:cubicBezTo>
                      <a:pt x="22" y="17"/>
                      <a:pt x="22" y="18"/>
                      <a:pt x="23" y="19"/>
                    </a:cubicBezTo>
                    <a:cubicBezTo>
                      <a:pt x="23" y="21"/>
                      <a:pt x="24" y="21"/>
                      <a:pt x="26" y="22"/>
                    </a:cubicBezTo>
                    <a:cubicBezTo>
                      <a:pt x="29" y="24"/>
                      <a:pt x="30" y="24"/>
                      <a:pt x="31" y="28"/>
                    </a:cubicBezTo>
                    <a:cubicBezTo>
                      <a:pt x="31" y="31"/>
                      <a:pt x="32" y="34"/>
                      <a:pt x="33" y="38"/>
                    </a:cubicBezTo>
                    <a:cubicBezTo>
                      <a:pt x="34" y="41"/>
                      <a:pt x="36" y="44"/>
                      <a:pt x="35" y="48"/>
                    </a:cubicBezTo>
                    <a:cubicBezTo>
                      <a:pt x="34" y="50"/>
                      <a:pt x="32" y="52"/>
                      <a:pt x="31" y="55"/>
                    </a:cubicBezTo>
                    <a:cubicBezTo>
                      <a:pt x="33" y="57"/>
                      <a:pt x="35" y="58"/>
                      <a:pt x="38" y="56"/>
                    </a:cubicBezTo>
                    <a:cubicBezTo>
                      <a:pt x="40" y="55"/>
                      <a:pt x="43" y="55"/>
                      <a:pt x="45" y="56"/>
                    </a:cubicBezTo>
                    <a:cubicBezTo>
                      <a:pt x="47" y="57"/>
                      <a:pt x="48" y="57"/>
                      <a:pt x="50" y="56"/>
                    </a:cubicBezTo>
                    <a:cubicBezTo>
                      <a:pt x="51" y="55"/>
                      <a:pt x="51" y="53"/>
                      <a:pt x="53" y="53"/>
                    </a:cubicBezTo>
                    <a:cubicBezTo>
                      <a:pt x="57" y="53"/>
                      <a:pt x="55" y="54"/>
                      <a:pt x="56" y="56"/>
                    </a:cubicBezTo>
                    <a:cubicBezTo>
                      <a:pt x="56" y="57"/>
                      <a:pt x="60" y="58"/>
                      <a:pt x="61" y="59"/>
                    </a:cubicBezTo>
                    <a:cubicBezTo>
                      <a:pt x="61" y="60"/>
                      <a:pt x="62" y="60"/>
                      <a:pt x="63" y="61"/>
                    </a:cubicBezTo>
                    <a:cubicBezTo>
                      <a:pt x="63" y="62"/>
                      <a:pt x="62" y="62"/>
                      <a:pt x="63" y="63"/>
                    </a:cubicBezTo>
                    <a:cubicBezTo>
                      <a:pt x="64" y="65"/>
                      <a:pt x="68" y="63"/>
                      <a:pt x="69" y="65"/>
                    </a:cubicBezTo>
                    <a:cubicBezTo>
                      <a:pt x="70" y="65"/>
                      <a:pt x="72" y="66"/>
                      <a:pt x="73" y="66"/>
                    </a:cubicBezTo>
                    <a:cubicBezTo>
                      <a:pt x="74" y="66"/>
                      <a:pt x="76" y="65"/>
                      <a:pt x="78" y="65"/>
                    </a:cubicBezTo>
                    <a:cubicBezTo>
                      <a:pt x="78" y="65"/>
                      <a:pt x="80" y="64"/>
                      <a:pt x="81" y="64"/>
                    </a:cubicBezTo>
                    <a:cubicBezTo>
                      <a:pt x="82" y="63"/>
                      <a:pt x="82" y="63"/>
                      <a:pt x="83" y="63"/>
                    </a:cubicBezTo>
                    <a:cubicBezTo>
                      <a:pt x="84" y="63"/>
                      <a:pt x="85" y="63"/>
                      <a:pt x="86" y="63"/>
                    </a:cubicBezTo>
                    <a:cubicBezTo>
                      <a:pt x="87" y="63"/>
                      <a:pt x="88" y="64"/>
                      <a:pt x="88" y="64"/>
                    </a:cubicBezTo>
                    <a:cubicBezTo>
                      <a:pt x="89" y="64"/>
                      <a:pt x="89" y="63"/>
                      <a:pt x="90" y="63"/>
                    </a:cubicBezTo>
                    <a:cubicBezTo>
                      <a:pt x="92" y="63"/>
                      <a:pt x="93" y="63"/>
                      <a:pt x="94" y="62"/>
                    </a:cubicBezTo>
                    <a:cubicBezTo>
                      <a:pt x="96" y="62"/>
                      <a:pt x="97" y="61"/>
                      <a:pt x="99" y="61"/>
                    </a:cubicBezTo>
                    <a:cubicBezTo>
                      <a:pt x="100" y="60"/>
                      <a:pt x="103" y="57"/>
                      <a:pt x="105" y="57"/>
                    </a:cubicBezTo>
                    <a:cubicBezTo>
                      <a:pt x="107" y="57"/>
                      <a:pt x="111" y="58"/>
                      <a:pt x="112" y="60"/>
                    </a:cubicBezTo>
                    <a:cubicBezTo>
                      <a:pt x="114" y="62"/>
                      <a:pt x="116" y="64"/>
                      <a:pt x="119" y="64"/>
                    </a:cubicBezTo>
                    <a:cubicBezTo>
                      <a:pt x="121" y="64"/>
                      <a:pt x="122" y="63"/>
                      <a:pt x="123" y="64"/>
                    </a:cubicBezTo>
                    <a:cubicBezTo>
                      <a:pt x="124" y="64"/>
                      <a:pt x="125" y="66"/>
                      <a:pt x="126" y="66"/>
                    </a:cubicBezTo>
                    <a:cubicBezTo>
                      <a:pt x="129" y="68"/>
                      <a:pt x="131" y="66"/>
                      <a:pt x="131" y="63"/>
                    </a:cubicBezTo>
                    <a:cubicBezTo>
                      <a:pt x="132" y="60"/>
                      <a:pt x="129" y="58"/>
                      <a:pt x="126" y="57"/>
                    </a:cubicBezTo>
                    <a:cubicBezTo>
                      <a:pt x="125" y="56"/>
                      <a:pt x="124" y="56"/>
                      <a:pt x="124" y="55"/>
                    </a:cubicBezTo>
                    <a:cubicBezTo>
                      <a:pt x="124" y="55"/>
                      <a:pt x="124" y="54"/>
                      <a:pt x="124" y="53"/>
                    </a:cubicBezTo>
                    <a:cubicBezTo>
                      <a:pt x="123" y="53"/>
                      <a:pt x="123" y="53"/>
                      <a:pt x="123" y="52"/>
                    </a:cubicBezTo>
                    <a:cubicBezTo>
                      <a:pt x="122" y="50"/>
                      <a:pt x="122" y="50"/>
                      <a:pt x="124" y="49"/>
                    </a:cubicBezTo>
                    <a:cubicBezTo>
                      <a:pt x="124" y="48"/>
                      <a:pt x="125" y="48"/>
                      <a:pt x="125" y="48"/>
                    </a:cubicBezTo>
                    <a:cubicBezTo>
                      <a:pt x="126" y="47"/>
                      <a:pt x="126" y="46"/>
                      <a:pt x="127" y="46"/>
                    </a:cubicBezTo>
                    <a:cubicBezTo>
                      <a:pt x="127" y="43"/>
                      <a:pt x="123" y="45"/>
                      <a:pt x="123" y="43"/>
                    </a:cubicBezTo>
                    <a:cubicBezTo>
                      <a:pt x="122" y="42"/>
                      <a:pt x="123" y="45"/>
                      <a:pt x="123" y="43"/>
                    </a:cubicBezTo>
                    <a:close/>
                  </a:path>
                </a:pathLst>
              </a:custGeom>
              <a:solidFill>
                <a:srgbClr val="453377"/>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9" name="Freeform 8">
                <a:extLst>
                  <a:ext uri="{FF2B5EF4-FFF2-40B4-BE49-F238E27FC236}">
                    <a16:creationId xmlns:a16="http://schemas.microsoft.com/office/drawing/2014/main" id="{5EC1B779-1512-D1EF-16D8-0A3AA56EE4BD}"/>
                  </a:ext>
                </a:extLst>
              </p:cNvPr>
              <p:cNvSpPr>
                <a:spLocks noEditPoints="1"/>
              </p:cNvSpPr>
              <p:nvPr/>
            </p:nvSpPr>
            <p:spPr bwMode="auto">
              <a:xfrm>
                <a:off x="11764963" y="5470525"/>
                <a:ext cx="419100" cy="346075"/>
              </a:xfrm>
              <a:custGeom>
                <a:avLst/>
                <a:gdLst>
                  <a:gd name="T0" fmla="*/ 10 w 110"/>
                  <a:gd name="T1" fmla="*/ 71 h 91"/>
                  <a:gd name="T2" fmla="*/ 0 w 110"/>
                  <a:gd name="T3" fmla="*/ 57 h 91"/>
                  <a:gd name="T4" fmla="*/ 8 w 110"/>
                  <a:gd name="T5" fmla="*/ 60 h 91"/>
                  <a:gd name="T6" fmla="*/ 11 w 110"/>
                  <a:gd name="T7" fmla="*/ 61 h 91"/>
                  <a:gd name="T8" fmla="*/ 20 w 110"/>
                  <a:gd name="T9" fmla="*/ 61 h 91"/>
                  <a:gd name="T10" fmla="*/ 24 w 110"/>
                  <a:gd name="T11" fmla="*/ 68 h 91"/>
                  <a:gd name="T12" fmla="*/ 27 w 110"/>
                  <a:gd name="T13" fmla="*/ 77 h 91"/>
                  <a:gd name="T14" fmla="*/ 66 w 110"/>
                  <a:gd name="T15" fmla="*/ 11 h 91"/>
                  <a:gd name="T16" fmla="*/ 60 w 110"/>
                  <a:gd name="T17" fmla="*/ 18 h 91"/>
                  <a:gd name="T18" fmla="*/ 49 w 110"/>
                  <a:gd name="T19" fmla="*/ 13 h 91"/>
                  <a:gd name="T20" fmla="*/ 42 w 110"/>
                  <a:gd name="T21" fmla="*/ 5 h 91"/>
                  <a:gd name="T22" fmla="*/ 39 w 110"/>
                  <a:gd name="T23" fmla="*/ 2 h 91"/>
                  <a:gd name="T24" fmla="*/ 34 w 110"/>
                  <a:gd name="T25" fmla="*/ 1 h 91"/>
                  <a:gd name="T26" fmla="*/ 30 w 110"/>
                  <a:gd name="T27" fmla="*/ 3 h 91"/>
                  <a:gd name="T28" fmla="*/ 29 w 110"/>
                  <a:gd name="T29" fmla="*/ 8 h 91"/>
                  <a:gd name="T30" fmla="*/ 37 w 110"/>
                  <a:gd name="T31" fmla="*/ 17 h 91"/>
                  <a:gd name="T32" fmla="*/ 30 w 110"/>
                  <a:gd name="T33" fmla="*/ 20 h 91"/>
                  <a:gd name="T34" fmla="*/ 19 w 110"/>
                  <a:gd name="T35" fmla="*/ 17 h 91"/>
                  <a:gd name="T36" fmla="*/ 9 w 110"/>
                  <a:gd name="T37" fmla="*/ 13 h 91"/>
                  <a:gd name="T38" fmla="*/ 6 w 110"/>
                  <a:gd name="T39" fmla="*/ 18 h 91"/>
                  <a:gd name="T40" fmla="*/ 9 w 110"/>
                  <a:gd name="T41" fmla="*/ 20 h 91"/>
                  <a:gd name="T42" fmla="*/ 10 w 110"/>
                  <a:gd name="T43" fmla="*/ 22 h 91"/>
                  <a:gd name="T44" fmla="*/ 17 w 110"/>
                  <a:gd name="T45" fmla="*/ 28 h 91"/>
                  <a:gd name="T46" fmla="*/ 15 w 110"/>
                  <a:gd name="T47" fmla="*/ 38 h 91"/>
                  <a:gd name="T48" fmla="*/ 24 w 110"/>
                  <a:gd name="T49" fmla="*/ 44 h 91"/>
                  <a:gd name="T50" fmla="*/ 17 w 110"/>
                  <a:gd name="T51" fmla="*/ 50 h 91"/>
                  <a:gd name="T52" fmla="*/ 22 w 110"/>
                  <a:gd name="T53" fmla="*/ 54 h 91"/>
                  <a:gd name="T54" fmla="*/ 31 w 110"/>
                  <a:gd name="T55" fmla="*/ 58 h 91"/>
                  <a:gd name="T56" fmla="*/ 34 w 110"/>
                  <a:gd name="T57" fmla="*/ 63 h 91"/>
                  <a:gd name="T58" fmla="*/ 35 w 110"/>
                  <a:gd name="T59" fmla="*/ 67 h 91"/>
                  <a:gd name="T60" fmla="*/ 32 w 110"/>
                  <a:gd name="T61" fmla="*/ 69 h 91"/>
                  <a:gd name="T62" fmla="*/ 34 w 110"/>
                  <a:gd name="T63" fmla="*/ 77 h 91"/>
                  <a:gd name="T64" fmla="*/ 44 w 110"/>
                  <a:gd name="T65" fmla="*/ 69 h 91"/>
                  <a:gd name="T66" fmla="*/ 51 w 110"/>
                  <a:gd name="T67" fmla="*/ 63 h 91"/>
                  <a:gd name="T68" fmla="*/ 59 w 110"/>
                  <a:gd name="T69" fmla="*/ 57 h 91"/>
                  <a:gd name="T70" fmla="*/ 63 w 110"/>
                  <a:gd name="T71" fmla="*/ 57 h 91"/>
                  <a:gd name="T72" fmla="*/ 69 w 110"/>
                  <a:gd name="T73" fmla="*/ 66 h 91"/>
                  <a:gd name="T74" fmla="*/ 69 w 110"/>
                  <a:gd name="T75" fmla="*/ 75 h 91"/>
                  <a:gd name="T76" fmla="*/ 67 w 110"/>
                  <a:gd name="T77" fmla="*/ 82 h 91"/>
                  <a:gd name="T78" fmla="*/ 73 w 110"/>
                  <a:gd name="T79" fmla="*/ 86 h 91"/>
                  <a:gd name="T80" fmla="*/ 80 w 110"/>
                  <a:gd name="T81" fmla="*/ 85 h 91"/>
                  <a:gd name="T82" fmla="*/ 81 w 110"/>
                  <a:gd name="T83" fmla="*/ 76 h 91"/>
                  <a:gd name="T84" fmla="*/ 85 w 110"/>
                  <a:gd name="T85" fmla="*/ 73 h 91"/>
                  <a:gd name="T86" fmla="*/ 87 w 110"/>
                  <a:gd name="T87" fmla="*/ 71 h 91"/>
                  <a:gd name="T88" fmla="*/ 90 w 110"/>
                  <a:gd name="T89" fmla="*/ 67 h 91"/>
                  <a:gd name="T90" fmla="*/ 90 w 110"/>
                  <a:gd name="T91" fmla="*/ 57 h 91"/>
                  <a:gd name="T92" fmla="*/ 92 w 110"/>
                  <a:gd name="T93" fmla="*/ 50 h 91"/>
                  <a:gd name="T94" fmla="*/ 98 w 110"/>
                  <a:gd name="T95" fmla="*/ 44 h 91"/>
                  <a:gd name="T96" fmla="*/ 110 w 110"/>
                  <a:gd name="T97" fmla="*/ 42 h 91"/>
                  <a:gd name="T98" fmla="*/ 97 w 110"/>
                  <a:gd name="T99" fmla="*/ 35 h 91"/>
                  <a:gd name="T100" fmla="*/ 90 w 110"/>
                  <a:gd name="T101" fmla="*/ 27 h 91"/>
                  <a:gd name="T102" fmla="*/ 79 w 110"/>
                  <a:gd name="T103" fmla="*/ 7 h 91"/>
                  <a:gd name="T104" fmla="*/ 72 w 110"/>
                  <a:gd name="T105" fmla="*/ 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0" h="91">
                    <a:moveTo>
                      <a:pt x="27" y="77"/>
                    </a:moveTo>
                    <a:cubicBezTo>
                      <a:pt x="20" y="78"/>
                      <a:pt x="15" y="75"/>
                      <a:pt x="10" y="71"/>
                    </a:cubicBezTo>
                    <a:cubicBezTo>
                      <a:pt x="8" y="69"/>
                      <a:pt x="6" y="67"/>
                      <a:pt x="4" y="64"/>
                    </a:cubicBezTo>
                    <a:cubicBezTo>
                      <a:pt x="3" y="62"/>
                      <a:pt x="2" y="59"/>
                      <a:pt x="0" y="57"/>
                    </a:cubicBezTo>
                    <a:cubicBezTo>
                      <a:pt x="0" y="55"/>
                      <a:pt x="3" y="55"/>
                      <a:pt x="5" y="56"/>
                    </a:cubicBezTo>
                    <a:cubicBezTo>
                      <a:pt x="8" y="56"/>
                      <a:pt x="6" y="58"/>
                      <a:pt x="8" y="60"/>
                    </a:cubicBezTo>
                    <a:cubicBezTo>
                      <a:pt x="8" y="60"/>
                      <a:pt x="9" y="60"/>
                      <a:pt x="10" y="60"/>
                    </a:cubicBezTo>
                    <a:cubicBezTo>
                      <a:pt x="11" y="60"/>
                      <a:pt x="11" y="61"/>
                      <a:pt x="11" y="61"/>
                    </a:cubicBezTo>
                    <a:cubicBezTo>
                      <a:pt x="13" y="62"/>
                      <a:pt x="13" y="61"/>
                      <a:pt x="15" y="61"/>
                    </a:cubicBezTo>
                    <a:cubicBezTo>
                      <a:pt x="17" y="60"/>
                      <a:pt x="20" y="59"/>
                      <a:pt x="20" y="61"/>
                    </a:cubicBezTo>
                    <a:cubicBezTo>
                      <a:pt x="21" y="64"/>
                      <a:pt x="18" y="65"/>
                      <a:pt x="22" y="67"/>
                    </a:cubicBezTo>
                    <a:cubicBezTo>
                      <a:pt x="22" y="67"/>
                      <a:pt x="24" y="67"/>
                      <a:pt x="24" y="68"/>
                    </a:cubicBezTo>
                    <a:cubicBezTo>
                      <a:pt x="24" y="69"/>
                      <a:pt x="23" y="70"/>
                      <a:pt x="24" y="71"/>
                    </a:cubicBezTo>
                    <a:cubicBezTo>
                      <a:pt x="24" y="74"/>
                      <a:pt x="25" y="75"/>
                      <a:pt x="27" y="77"/>
                    </a:cubicBezTo>
                    <a:close/>
                    <a:moveTo>
                      <a:pt x="72" y="6"/>
                    </a:moveTo>
                    <a:cubicBezTo>
                      <a:pt x="70" y="9"/>
                      <a:pt x="68" y="10"/>
                      <a:pt x="66" y="11"/>
                    </a:cubicBezTo>
                    <a:cubicBezTo>
                      <a:pt x="64" y="11"/>
                      <a:pt x="62" y="13"/>
                      <a:pt x="62" y="14"/>
                    </a:cubicBezTo>
                    <a:cubicBezTo>
                      <a:pt x="62" y="15"/>
                      <a:pt x="61" y="18"/>
                      <a:pt x="60" y="18"/>
                    </a:cubicBezTo>
                    <a:cubicBezTo>
                      <a:pt x="59" y="19"/>
                      <a:pt x="55" y="18"/>
                      <a:pt x="53" y="17"/>
                    </a:cubicBezTo>
                    <a:cubicBezTo>
                      <a:pt x="51" y="17"/>
                      <a:pt x="49" y="16"/>
                      <a:pt x="49" y="13"/>
                    </a:cubicBezTo>
                    <a:cubicBezTo>
                      <a:pt x="48" y="11"/>
                      <a:pt x="47" y="10"/>
                      <a:pt x="45" y="9"/>
                    </a:cubicBezTo>
                    <a:cubicBezTo>
                      <a:pt x="44" y="8"/>
                      <a:pt x="44" y="6"/>
                      <a:pt x="42" y="5"/>
                    </a:cubicBezTo>
                    <a:cubicBezTo>
                      <a:pt x="42" y="4"/>
                      <a:pt x="41" y="4"/>
                      <a:pt x="40" y="4"/>
                    </a:cubicBezTo>
                    <a:cubicBezTo>
                      <a:pt x="40" y="3"/>
                      <a:pt x="40" y="2"/>
                      <a:pt x="39" y="2"/>
                    </a:cubicBezTo>
                    <a:cubicBezTo>
                      <a:pt x="37" y="1"/>
                      <a:pt x="37" y="3"/>
                      <a:pt x="35" y="2"/>
                    </a:cubicBezTo>
                    <a:cubicBezTo>
                      <a:pt x="35" y="2"/>
                      <a:pt x="35" y="1"/>
                      <a:pt x="34" y="1"/>
                    </a:cubicBezTo>
                    <a:cubicBezTo>
                      <a:pt x="33" y="0"/>
                      <a:pt x="33" y="1"/>
                      <a:pt x="32" y="1"/>
                    </a:cubicBezTo>
                    <a:cubicBezTo>
                      <a:pt x="32" y="2"/>
                      <a:pt x="31" y="3"/>
                      <a:pt x="30" y="3"/>
                    </a:cubicBezTo>
                    <a:cubicBezTo>
                      <a:pt x="29" y="4"/>
                      <a:pt x="28" y="4"/>
                      <a:pt x="28" y="5"/>
                    </a:cubicBezTo>
                    <a:cubicBezTo>
                      <a:pt x="28" y="7"/>
                      <a:pt x="29" y="7"/>
                      <a:pt x="29" y="8"/>
                    </a:cubicBezTo>
                    <a:cubicBezTo>
                      <a:pt x="30" y="8"/>
                      <a:pt x="30" y="9"/>
                      <a:pt x="30" y="10"/>
                    </a:cubicBezTo>
                    <a:cubicBezTo>
                      <a:pt x="31" y="13"/>
                      <a:pt x="38" y="12"/>
                      <a:pt x="37" y="17"/>
                    </a:cubicBezTo>
                    <a:cubicBezTo>
                      <a:pt x="37" y="19"/>
                      <a:pt x="37" y="21"/>
                      <a:pt x="35" y="22"/>
                    </a:cubicBezTo>
                    <a:cubicBezTo>
                      <a:pt x="33" y="23"/>
                      <a:pt x="32" y="21"/>
                      <a:pt x="30" y="20"/>
                    </a:cubicBezTo>
                    <a:cubicBezTo>
                      <a:pt x="28" y="18"/>
                      <a:pt x="28" y="19"/>
                      <a:pt x="25" y="19"/>
                    </a:cubicBezTo>
                    <a:cubicBezTo>
                      <a:pt x="23" y="19"/>
                      <a:pt x="21" y="18"/>
                      <a:pt x="19" y="17"/>
                    </a:cubicBezTo>
                    <a:cubicBezTo>
                      <a:pt x="17" y="15"/>
                      <a:pt x="17" y="14"/>
                      <a:pt x="15" y="13"/>
                    </a:cubicBezTo>
                    <a:cubicBezTo>
                      <a:pt x="12" y="12"/>
                      <a:pt x="12" y="11"/>
                      <a:pt x="9" y="13"/>
                    </a:cubicBezTo>
                    <a:cubicBezTo>
                      <a:pt x="8" y="13"/>
                      <a:pt x="5" y="15"/>
                      <a:pt x="5" y="16"/>
                    </a:cubicBezTo>
                    <a:cubicBezTo>
                      <a:pt x="5" y="18"/>
                      <a:pt x="6" y="17"/>
                      <a:pt x="6" y="18"/>
                    </a:cubicBezTo>
                    <a:cubicBezTo>
                      <a:pt x="7" y="18"/>
                      <a:pt x="7" y="18"/>
                      <a:pt x="8" y="18"/>
                    </a:cubicBezTo>
                    <a:cubicBezTo>
                      <a:pt x="8" y="19"/>
                      <a:pt x="8" y="19"/>
                      <a:pt x="9" y="20"/>
                    </a:cubicBezTo>
                    <a:cubicBezTo>
                      <a:pt x="8" y="20"/>
                      <a:pt x="6" y="20"/>
                      <a:pt x="6" y="22"/>
                    </a:cubicBezTo>
                    <a:cubicBezTo>
                      <a:pt x="7" y="22"/>
                      <a:pt x="9" y="22"/>
                      <a:pt x="10" y="22"/>
                    </a:cubicBezTo>
                    <a:cubicBezTo>
                      <a:pt x="11" y="23"/>
                      <a:pt x="13" y="23"/>
                      <a:pt x="14" y="24"/>
                    </a:cubicBezTo>
                    <a:cubicBezTo>
                      <a:pt x="14" y="25"/>
                      <a:pt x="17" y="27"/>
                      <a:pt x="17" y="28"/>
                    </a:cubicBezTo>
                    <a:cubicBezTo>
                      <a:pt x="17" y="31"/>
                      <a:pt x="11" y="29"/>
                      <a:pt x="13" y="34"/>
                    </a:cubicBezTo>
                    <a:cubicBezTo>
                      <a:pt x="13" y="35"/>
                      <a:pt x="14" y="37"/>
                      <a:pt x="15" y="38"/>
                    </a:cubicBezTo>
                    <a:cubicBezTo>
                      <a:pt x="16" y="40"/>
                      <a:pt x="19" y="40"/>
                      <a:pt x="20" y="41"/>
                    </a:cubicBezTo>
                    <a:cubicBezTo>
                      <a:pt x="21" y="42"/>
                      <a:pt x="23" y="42"/>
                      <a:pt x="24" y="44"/>
                    </a:cubicBezTo>
                    <a:cubicBezTo>
                      <a:pt x="24" y="45"/>
                      <a:pt x="23" y="47"/>
                      <a:pt x="22" y="48"/>
                    </a:cubicBezTo>
                    <a:cubicBezTo>
                      <a:pt x="22" y="49"/>
                      <a:pt x="14" y="48"/>
                      <a:pt x="17" y="50"/>
                    </a:cubicBezTo>
                    <a:cubicBezTo>
                      <a:pt x="18" y="51"/>
                      <a:pt x="20" y="51"/>
                      <a:pt x="21" y="52"/>
                    </a:cubicBezTo>
                    <a:cubicBezTo>
                      <a:pt x="21" y="53"/>
                      <a:pt x="21" y="53"/>
                      <a:pt x="22" y="54"/>
                    </a:cubicBezTo>
                    <a:cubicBezTo>
                      <a:pt x="23" y="54"/>
                      <a:pt x="23" y="54"/>
                      <a:pt x="24" y="55"/>
                    </a:cubicBezTo>
                    <a:cubicBezTo>
                      <a:pt x="25" y="55"/>
                      <a:pt x="30" y="62"/>
                      <a:pt x="31" y="58"/>
                    </a:cubicBezTo>
                    <a:cubicBezTo>
                      <a:pt x="32" y="60"/>
                      <a:pt x="33" y="59"/>
                      <a:pt x="34" y="60"/>
                    </a:cubicBezTo>
                    <a:cubicBezTo>
                      <a:pt x="35" y="61"/>
                      <a:pt x="35" y="62"/>
                      <a:pt x="34" y="63"/>
                    </a:cubicBezTo>
                    <a:cubicBezTo>
                      <a:pt x="33" y="63"/>
                      <a:pt x="32" y="63"/>
                      <a:pt x="32" y="64"/>
                    </a:cubicBezTo>
                    <a:cubicBezTo>
                      <a:pt x="32" y="65"/>
                      <a:pt x="34" y="66"/>
                      <a:pt x="35" y="67"/>
                    </a:cubicBezTo>
                    <a:cubicBezTo>
                      <a:pt x="35" y="67"/>
                      <a:pt x="36" y="69"/>
                      <a:pt x="36" y="69"/>
                    </a:cubicBezTo>
                    <a:cubicBezTo>
                      <a:pt x="35" y="70"/>
                      <a:pt x="33" y="69"/>
                      <a:pt x="32" y="69"/>
                    </a:cubicBezTo>
                    <a:cubicBezTo>
                      <a:pt x="31" y="70"/>
                      <a:pt x="33" y="71"/>
                      <a:pt x="33" y="71"/>
                    </a:cubicBezTo>
                    <a:cubicBezTo>
                      <a:pt x="34" y="73"/>
                      <a:pt x="33" y="75"/>
                      <a:pt x="34" y="77"/>
                    </a:cubicBezTo>
                    <a:cubicBezTo>
                      <a:pt x="37" y="77"/>
                      <a:pt x="38" y="72"/>
                      <a:pt x="41" y="71"/>
                    </a:cubicBezTo>
                    <a:cubicBezTo>
                      <a:pt x="42" y="70"/>
                      <a:pt x="43" y="70"/>
                      <a:pt x="44" y="69"/>
                    </a:cubicBezTo>
                    <a:cubicBezTo>
                      <a:pt x="45" y="68"/>
                      <a:pt x="46" y="66"/>
                      <a:pt x="47" y="65"/>
                    </a:cubicBezTo>
                    <a:cubicBezTo>
                      <a:pt x="49" y="64"/>
                      <a:pt x="50" y="64"/>
                      <a:pt x="51" y="63"/>
                    </a:cubicBezTo>
                    <a:cubicBezTo>
                      <a:pt x="52" y="62"/>
                      <a:pt x="53" y="62"/>
                      <a:pt x="54" y="61"/>
                    </a:cubicBezTo>
                    <a:cubicBezTo>
                      <a:pt x="56" y="60"/>
                      <a:pt x="59" y="60"/>
                      <a:pt x="59" y="57"/>
                    </a:cubicBezTo>
                    <a:cubicBezTo>
                      <a:pt x="60" y="57"/>
                      <a:pt x="60" y="57"/>
                      <a:pt x="61" y="57"/>
                    </a:cubicBezTo>
                    <a:cubicBezTo>
                      <a:pt x="62" y="57"/>
                      <a:pt x="62" y="57"/>
                      <a:pt x="63" y="57"/>
                    </a:cubicBezTo>
                    <a:cubicBezTo>
                      <a:pt x="64" y="57"/>
                      <a:pt x="65" y="58"/>
                      <a:pt x="66" y="59"/>
                    </a:cubicBezTo>
                    <a:cubicBezTo>
                      <a:pt x="67" y="61"/>
                      <a:pt x="71" y="63"/>
                      <a:pt x="69" y="66"/>
                    </a:cubicBezTo>
                    <a:cubicBezTo>
                      <a:pt x="68" y="67"/>
                      <a:pt x="65" y="67"/>
                      <a:pt x="66" y="70"/>
                    </a:cubicBezTo>
                    <a:cubicBezTo>
                      <a:pt x="66" y="71"/>
                      <a:pt x="70" y="73"/>
                      <a:pt x="69" y="75"/>
                    </a:cubicBezTo>
                    <a:cubicBezTo>
                      <a:pt x="67" y="76"/>
                      <a:pt x="64" y="75"/>
                      <a:pt x="63" y="78"/>
                    </a:cubicBezTo>
                    <a:cubicBezTo>
                      <a:pt x="63" y="80"/>
                      <a:pt x="66" y="81"/>
                      <a:pt x="67" y="82"/>
                    </a:cubicBezTo>
                    <a:cubicBezTo>
                      <a:pt x="68" y="83"/>
                      <a:pt x="68" y="84"/>
                      <a:pt x="70" y="84"/>
                    </a:cubicBezTo>
                    <a:cubicBezTo>
                      <a:pt x="71" y="85"/>
                      <a:pt x="72" y="85"/>
                      <a:pt x="73" y="86"/>
                    </a:cubicBezTo>
                    <a:cubicBezTo>
                      <a:pt x="74" y="88"/>
                      <a:pt x="75" y="91"/>
                      <a:pt x="78" y="89"/>
                    </a:cubicBezTo>
                    <a:cubicBezTo>
                      <a:pt x="78" y="88"/>
                      <a:pt x="80" y="86"/>
                      <a:pt x="80" y="85"/>
                    </a:cubicBezTo>
                    <a:cubicBezTo>
                      <a:pt x="80" y="83"/>
                      <a:pt x="79" y="81"/>
                      <a:pt x="79" y="80"/>
                    </a:cubicBezTo>
                    <a:cubicBezTo>
                      <a:pt x="79" y="78"/>
                      <a:pt x="81" y="77"/>
                      <a:pt x="81" y="76"/>
                    </a:cubicBezTo>
                    <a:cubicBezTo>
                      <a:pt x="83" y="74"/>
                      <a:pt x="82" y="73"/>
                      <a:pt x="83" y="70"/>
                    </a:cubicBezTo>
                    <a:cubicBezTo>
                      <a:pt x="84" y="70"/>
                      <a:pt x="84" y="73"/>
                      <a:pt x="85" y="73"/>
                    </a:cubicBezTo>
                    <a:cubicBezTo>
                      <a:pt x="85" y="74"/>
                      <a:pt x="85" y="74"/>
                      <a:pt x="84" y="75"/>
                    </a:cubicBezTo>
                    <a:cubicBezTo>
                      <a:pt x="86" y="76"/>
                      <a:pt x="87" y="73"/>
                      <a:pt x="87" y="71"/>
                    </a:cubicBezTo>
                    <a:cubicBezTo>
                      <a:pt x="87" y="70"/>
                      <a:pt x="87" y="69"/>
                      <a:pt x="88" y="68"/>
                    </a:cubicBezTo>
                    <a:cubicBezTo>
                      <a:pt x="89" y="67"/>
                      <a:pt x="89" y="68"/>
                      <a:pt x="90" y="67"/>
                    </a:cubicBezTo>
                    <a:cubicBezTo>
                      <a:pt x="92" y="65"/>
                      <a:pt x="89" y="63"/>
                      <a:pt x="89" y="61"/>
                    </a:cubicBezTo>
                    <a:cubicBezTo>
                      <a:pt x="88" y="60"/>
                      <a:pt x="89" y="58"/>
                      <a:pt x="90" y="57"/>
                    </a:cubicBezTo>
                    <a:cubicBezTo>
                      <a:pt x="90" y="55"/>
                      <a:pt x="90" y="54"/>
                      <a:pt x="91" y="53"/>
                    </a:cubicBezTo>
                    <a:cubicBezTo>
                      <a:pt x="91" y="52"/>
                      <a:pt x="92" y="51"/>
                      <a:pt x="92" y="50"/>
                    </a:cubicBezTo>
                    <a:cubicBezTo>
                      <a:pt x="92" y="49"/>
                      <a:pt x="92" y="48"/>
                      <a:pt x="92" y="47"/>
                    </a:cubicBezTo>
                    <a:cubicBezTo>
                      <a:pt x="93" y="45"/>
                      <a:pt x="96" y="44"/>
                      <a:pt x="98" y="44"/>
                    </a:cubicBezTo>
                    <a:cubicBezTo>
                      <a:pt x="100" y="43"/>
                      <a:pt x="101" y="42"/>
                      <a:pt x="103" y="41"/>
                    </a:cubicBezTo>
                    <a:cubicBezTo>
                      <a:pt x="106" y="39"/>
                      <a:pt x="107" y="42"/>
                      <a:pt x="110" y="42"/>
                    </a:cubicBezTo>
                    <a:cubicBezTo>
                      <a:pt x="110" y="40"/>
                      <a:pt x="108" y="37"/>
                      <a:pt x="105" y="36"/>
                    </a:cubicBezTo>
                    <a:cubicBezTo>
                      <a:pt x="103" y="35"/>
                      <a:pt x="100" y="35"/>
                      <a:pt x="97" y="35"/>
                    </a:cubicBezTo>
                    <a:cubicBezTo>
                      <a:pt x="95" y="34"/>
                      <a:pt x="94" y="33"/>
                      <a:pt x="93" y="31"/>
                    </a:cubicBezTo>
                    <a:cubicBezTo>
                      <a:pt x="92" y="30"/>
                      <a:pt x="90" y="28"/>
                      <a:pt x="90" y="27"/>
                    </a:cubicBezTo>
                    <a:cubicBezTo>
                      <a:pt x="86" y="24"/>
                      <a:pt x="86" y="17"/>
                      <a:pt x="84" y="13"/>
                    </a:cubicBezTo>
                    <a:cubicBezTo>
                      <a:pt x="83" y="11"/>
                      <a:pt x="81" y="10"/>
                      <a:pt x="79" y="7"/>
                    </a:cubicBezTo>
                    <a:cubicBezTo>
                      <a:pt x="78" y="5"/>
                      <a:pt x="77" y="3"/>
                      <a:pt x="75" y="1"/>
                    </a:cubicBezTo>
                    <a:cubicBezTo>
                      <a:pt x="73" y="3"/>
                      <a:pt x="72" y="5"/>
                      <a:pt x="72" y="6"/>
                    </a:cubicBezTo>
                    <a:cubicBezTo>
                      <a:pt x="71" y="8"/>
                      <a:pt x="72" y="5"/>
                      <a:pt x="72" y="6"/>
                    </a:cubicBez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60" name="Freeform 9">
                <a:extLst>
                  <a:ext uri="{FF2B5EF4-FFF2-40B4-BE49-F238E27FC236}">
                    <a16:creationId xmlns:a16="http://schemas.microsoft.com/office/drawing/2014/main" id="{5F2B7752-362B-E673-A0CD-C38C3E07B301}"/>
                  </a:ext>
                </a:extLst>
              </p:cNvPr>
              <p:cNvSpPr>
                <a:spLocks/>
              </p:cNvSpPr>
              <p:nvPr/>
            </p:nvSpPr>
            <p:spPr bwMode="auto">
              <a:xfrm>
                <a:off x="11669713" y="5530850"/>
                <a:ext cx="236538" cy="233362"/>
              </a:xfrm>
              <a:custGeom>
                <a:avLst/>
                <a:gdLst>
                  <a:gd name="T0" fmla="*/ 26 w 62"/>
                  <a:gd name="T1" fmla="*/ 1 h 61"/>
                  <a:gd name="T2" fmla="*/ 22 w 62"/>
                  <a:gd name="T3" fmla="*/ 2 h 61"/>
                  <a:gd name="T4" fmla="*/ 19 w 62"/>
                  <a:gd name="T5" fmla="*/ 3 h 61"/>
                  <a:gd name="T6" fmla="*/ 13 w 62"/>
                  <a:gd name="T7" fmla="*/ 2 h 61"/>
                  <a:gd name="T8" fmla="*/ 11 w 62"/>
                  <a:gd name="T9" fmla="*/ 3 h 61"/>
                  <a:gd name="T10" fmla="*/ 8 w 62"/>
                  <a:gd name="T11" fmla="*/ 4 h 61"/>
                  <a:gd name="T12" fmla="*/ 4 w 62"/>
                  <a:gd name="T13" fmla="*/ 5 h 61"/>
                  <a:gd name="T14" fmla="*/ 0 w 62"/>
                  <a:gd name="T15" fmla="*/ 4 h 61"/>
                  <a:gd name="T16" fmla="*/ 1 w 62"/>
                  <a:gd name="T17" fmla="*/ 8 h 61"/>
                  <a:gd name="T18" fmla="*/ 3 w 62"/>
                  <a:gd name="T19" fmla="*/ 10 h 61"/>
                  <a:gd name="T20" fmla="*/ 3 w 62"/>
                  <a:gd name="T21" fmla="*/ 17 h 61"/>
                  <a:gd name="T22" fmla="*/ 2 w 62"/>
                  <a:gd name="T23" fmla="*/ 23 h 61"/>
                  <a:gd name="T24" fmla="*/ 5 w 62"/>
                  <a:gd name="T25" fmla="*/ 29 h 61"/>
                  <a:gd name="T26" fmla="*/ 9 w 62"/>
                  <a:gd name="T27" fmla="*/ 33 h 61"/>
                  <a:gd name="T28" fmla="*/ 16 w 62"/>
                  <a:gd name="T29" fmla="*/ 32 h 61"/>
                  <a:gd name="T30" fmla="*/ 21 w 62"/>
                  <a:gd name="T31" fmla="*/ 36 h 61"/>
                  <a:gd name="T32" fmla="*/ 25 w 62"/>
                  <a:gd name="T33" fmla="*/ 41 h 61"/>
                  <a:gd name="T34" fmla="*/ 30 w 62"/>
                  <a:gd name="T35" fmla="*/ 40 h 61"/>
                  <a:gd name="T36" fmla="*/ 33 w 62"/>
                  <a:gd name="T37" fmla="*/ 44 h 61"/>
                  <a:gd name="T38" fmla="*/ 35 w 62"/>
                  <a:gd name="T39" fmla="*/ 44 h 61"/>
                  <a:gd name="T40" fmla="*/ 36 w 62"/>
                  <a:gd name="T41" fmla="*/ 45 h 61"/>
                  <a:gd name="T42" fmla="*/ 41 w 62"/>
                  <a:gd name="T43" fmla="*/ 44 h 61"/>
                  <a:gd name="T44" fmla="*/ 45 w 62"/>
                  <a:gd name="T45" fmla="*/ 44 h 61"/>
                  <a:gd name="T46" fmla="*/ 45 w 62"/>
                  <a:gd name="T47" fmla="*/ 48 h 61"/>
                  <a:gd name="T48" fmla="*/ 49 w 62"/>
                  <a:gd name="T49" fmla="*/ 52 h 61"/>
                  <a:gd name="T50" fmla="*/ 49 w 62"/>
                  <a:gd name="T51" fmla="*/ 56 h 61"/>
                  <a:gd name="T52" fmla="*/ 52 w 62"/>
                  <a:gd name="T53" fmla="*/ 61 h 61"/>
                  <a:gd name="T54" fmla="*/ 59 w 62"/>
                  <a:gd name="T55" fmla="*/ 61 h 61"/>
                  <a:gd name="T56" fmla="*/ 58 w 62"/>
                  <a:gd name="T57" fmla="*/ 56 h 61"/>
                  <a:gd name="T58" fmla="*/ 57 w 62"/>
                  <a:gd name="T59" fmla="*/ 53 h 61"/>
                  <a:gd name="T60" fmla="*/ 60 w 62"/>
                  <a:gd name="T61" fmla="*/ 54 h 61"/>
                  <a:gd name="T62" fmla="*/ 60 w 62"/>
                  <a:gd name="T63" fmla="*/ 51 h 61"/>
                  <a:gd name="T64" fmla="*/ 57 w 62"/>
                  <a:gd name="T65" fmla="*/ 49 h 61"/>
                  <a:gd name="T66" fmla="*/ 59 w 62"/>
                  <a:gd name="T67" fmla="*/ 47 h 61"/>
                  <a:gd name="T68" fmla="*/ 59 w 62"/>
                  <a:gd name="T69" fmla="*/ 44 h 61"/>
                  <a:gd name="T70" fmla="*/ 56 w 62"/>
                  <a:gd name="T71" fmla="*/ 42 h 61"/>
                  <a:gd name="T72" fmla="*/ 49 w 62"/>
                  <a:gd name="T73" fmla="*/ 39 h 61"/>
                  <a:gd name="T74" fmla="*/ 47 w 62"/>
                  <a:gd name="T75" fmla="*/ 38 h 61"/>
                  <a:gd name="T76" fmla="*/ 46 w 62"/>
                  <a:gd name="T77" fmla="*/ 36 h 61"/>
                  <a:gd name="T78" fmla="*/ 42 w 62"/>
                  <a:gd name="T79" fmla="*/ 34 h 61"/>
                  <a:gd name="T80" fmla="*/ 47 w 62"/>
                  <a:gd name="T81" fmla="*/ 32 h 61"/>
                  <a:gd name="T82" fmla="*/ 49 w 62"/>
                  <a:gd name="T83" fmla="*/ 28 h 61"/>
                  <a:gd name="T84" fmla="*/ 45 w 62"/>
                  <a:gd name="T85" fmla="*/ 25 h 61"/>
                  <a:gd name="T86" fmla="*/ 41 w 62"/>
                  <a:gd name="T87" fmla="*/ 22 h 61"/>
                  <a:gd name="T88" fmla="*/ 38 w 62"/>
                  <a:gd name="T89" fmla="*/ 18 h 61"/>
                  <a:gd name="T90" fmla="*/ 42 w 62"/>
                  <a:gd name="T91" fmla="*/ 12 h 61"/>
                  <a:gd name="T92" fmla="*/ 39 w 62"/>
                  <a:gd name="T93" fmla="*/ 8 h 61"/>
                  <a:gd name="T94" fmla="*/ 35 w 62"/>
                  <a:gd name="T95" fmla="*/ 6 h 61"/>
                  <a:gd name="T96" fmla="*/ 31 w 62"/>
                  <a:gd name="T97" fmla="*/ 6 h 61"/>
                  <a:gd name="T98" fmla="*/ 34 w 62"/>
                  <a:gd name="T99" fmla="*/ 4 h 61"/>
                  <a:gd name="T100" fmla="*/ 32 w 62"/>
                  <a:gd name="T101" fmla="*/ 2 h 61"/>
                  <a:gd name="T102" fmla="*/ 30 w 62"/>
                  <a:gd name="T103" fmla="*/ 0 h 61"/>
                  <a:gd name="T104" fmla="*/ 26 w 62"/>
                  <a:gd name="T105"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61">
                    <a:moveTo>
                      <a:pt x="26" y="1"/>
                    </a:moveTo>
                    <a:cubicBezTo>
                      <a:pt x="24" y="3"/>
                      <a:pt x="23" y="2"/>
                      <a:pt x="22" y="2"/>
                    </a:cubicBezTo>
                    <a:cubicBezTo>
                      <a:pt x="21" y="2"/>
                      <a:pt x="20" y="3"/>
                      <a:pt x="19" y="3"/>
                    </a:cubicBezTo>
                    <a:cubicBezTo>
                      <a:pt x="17" y="3"/>
                      <a:pt x="14" y="1"/>
                      <a:pt x="13" y="2"/>
                    </a:cubicBezTo>
                    <a:cubicBezTo>
                      <a:pt x="12" y="2"/>
                      <a:pt x="12" y="3"/>
                      <a:pt x="11" y="3"/>
                    </a:cubicBezTo>
                    <a:cubicBezTo>
                      <a:pt x="10" y="3"/>
                      <a:pt x="9" y="3"/>
                      <a:pt x="8" y="4"/>
                    </a:cubicBezTo>
                    <a:cubicBezTo>
                      <a:pt x="7" y="4"/>
                      <a:pt x="5" y="5"/>
                      <a:pt x="4" y="5"/>
                    </a:cubicBezTo>
                    <a:cubicBezTo>
                      <a:pt x="3" y="5"/>
                      <a:pt x="1" y="4"/>
                      <a:pt x="0" y="4"/>
                    </a:cubicBezTo>
                    <a:cubicBezTo>
                      <a:pt x="0" y="6"/>
                      <a:pt x="0" y="6"/>
                      <a:pt x="1" y="8"/>
                    </a:cubicBezTo>
                    <a:cubicBezTo>
                      <a:pt x="1" y="8"/>
                      <a:pt x="2" y="9"/>
                      <a:pt x="3" y="10"/>
                    </a:cubicBezTo>
                    <a:cubicBezTo>
                      <a:pt x="4" y="12"/>
                      <a:pt x="4" y="14"/>
                      <a:pt x="3" y="17"/>
                    </a:cubicBezTo>
                    <a:cubicBezTo>
                      <a:pt x="3" y="19"/>
                      <a:pt x="1" y="21"/>
                      <a:pt x="2" y="23"/>
                    </a:cubicBezTo>
                    <a:cubicBezTo>
                      <a:pt x="3" y="25"/>
                      <a:pt x="4" y="27"/>
                      <a:pt x="5" y="29"/>
                    </a:cubicBezTo>
                    <a:cubicBezTo>
                      <a:pt x="6" y="31"/>
                      <a:pt x="7" y="32"/>
                      <a:pt x="9" y="33"/>
                    </a:cubicBezTo>
                    <a:cubicBezTo>
                      <a:pt x="12" y="33"/>
                      <a:pt x="14" y="32"/>
                      <a:pt x="16" y="32"/>
                    </a:cubicBezTo>
                    <a:cubicBezTo>
                      <a:pt x="18" y="33"/>
                      <a:pt x="20" y="35"/>
                      <a:pt x="21" y="36"/>
                    </a:cubicBezTo>
                    <a:cubicBezTo>
                      <a:pt x="23" y="38"/>
                      <a:pt x="25" y="39"/>
                      <a:pt x="25" y="41"/>
                    </a:cubicBezTo>
                    <a:cubicBezTo>
                      <a:pt x="25" y="39"/>
                      <a:pt x="28" y="39"/>
                      <a:pt x="30" y="40"/>
                    </a:cubicBezTo>
                    <a:cubicBezTo>
                      <a:pt x="33" y="40"/>
                      <a:pt x="31" y="42"/>
                      <a:pt x="33" y="44"/>
                    </a:cubicBezTo>
                    <a:cubicBezTo>
                      <a:pt x="33" y="44"/>
                      <a:pt x="34" y="44"/>
                      <a:pt x="35" y="44"/>
                    </a:cubicBezTo>
                    <a:cubicBezTo>
                      <a:pt x="36" y="44"/>
                      <a:pt x="36" y="45"/>
                      <a:pt x="36" y="45"/>
                    </a:cubicBezTo>
                    <a:cubicBezTo>
                      <a:pt x="38" y="46"/>
                      <a:pt x="39" y="45"/>
                      <a:pt x="41" y="44"/>
                    </a:cubicBezTo>
                    <a:cubicBezTo>
                      <a:pt x="42" y="44"/>
                      <a:pt x="44" y="43"/>
                      <a:pt x="45" y="44"/>
                    </a:cubicBezTo>
                    <a:cubicBezTo>
                      <a:pt x="46" y="45"/>
                      <a:pt x="45" y="47"/>
                      <a:pt x="45" y="48"/>
                    </a:cubicBezTo>
                    <a:cubicBezTo>
                      <a:pt x="45" y="51"/>
                      <a:pt x="48" y="50"/>
                      <a:pt x="49" y="52"/>
                    </a:cubicBezTo>
                    <a:cubicBezTo>
                      <a:pt x="49" y="53"/>
                      <a:pt x="48" y="55"/>
                      <a:pt x="49" y="56"/>
                    </a:cubicBezTo>
                    <a:cubicBezTo>
                      <a:pt x="49" y="58"/>
                      <a:pt x="51" y="60"/>
                      <a:pt x="52" y="61"/>
                    </a:cubicBezTo>
                    <a:cubicBezTo>
                      <a:pt x="54" y="61"/>
                      <a:pt x="56" y="60"/>
                      <a:pt x="59" y="61"/>
                    </a:cubicBezTo>
                    <a:cubicBezTo>
                      <a:pt x="58" y="59"/>
                      <a:pt x="59" y="57"/>
                      <a:pt x="58" y="56"/>
                    </a:cubicBezTo>
                    <a:cubicBezTo>
                      <a:pt x="58" y="55"/>
                      <a:pt x="56" y="54"/>
                      <a:pt x="57" y="53"/>
                    </a:cubicBezTo>
                    <a:cubicBezTo>
                      <a:pt x="58" y="53"/>
                      <a:pt x="60" y="54"/>
                      <a:pt x="60" y="54"/>
                    </a:cubicBezTo>
                    <a:cubicBezTo>
                      <a:pt x="62" y="53"/>
                      <a:pt x="60" y="51"/>
                      <a:pt x="60" y="51"/>
                    </a:cubicBezTo>
                    <a:cubicBezTo>
                      <a:pt x="59" y="50"/>
                      <a:pt x="57" y="49"/>
                      <a:pt x="57" y="49"/>
                    </a:cubicBezTo>
                    <a:cubicBezTo>
                      <a:pt x="56" y="47"/>
                      <a:pt x="58" y="47"/>
                      <a:pt x="59" y="47"/>
                    </a:cubicBezTo>
                    <a:cubicBezTo>
                      <a:pt x="59" y="46"/>
                      <a:pt x="60" y="45"/>
                      <a:pt x="59" y="44"/>
                    </a:cubicBezTo>
                    <a:cubicBezTo>
                      <a:pt x="58" y="43"/>
                      <a:pt x="57" y="44"/>
                      <a:pt x="56" y="42"/>
                    </a:cubicBezTo>
                    <a:cubicBezTo>
                      <a:pt x="55" y="46"/>
                      <a:pt x="50" y="39"/>
                      <a:pt x="49" y="39"/>
                    </a:cubicBezTo>
                    <a:cubicBezTo>
                      <a:pt x="49" y="38"/>
                      <a:pt x="48" y="38"/>
                      <a:pt x="47" y="38"/>
                    </a:cubicBezTo>
                    <a:cubicBezTo>
                      <a:pt x="46" y="37"/>
                      <a:pt x="46" y="37"/>
                      <a:pt x="46" y="36"/>
                    </a:cubicBezTo>
                    <a:cubicBezTo>
                      <a:pt x="45" y="35"/>
                      <a:pt x="43" y="35"/>
                      <a:pt x="42" y="34"/>
                    </a:cubicBezTo>
                    <a:cubicBezTo>
                      <a:pt x="39" y="32"/>
                      <a:pt x="47" y="33"/>
                      <a:pt x="47" y="32"/>
                    </a:cubicBezTo>
                    <a:cubicBezTo>
                      <a:pt x="48" y="31"/>
                      <a:pt x="49" y="29"/>
                      <a:pt x="49" y="28"/>
                    </a:cubicBezTo>
                    <a:cubicBezTo>
                      <a:pt x="49" y="26"/>
                      <a:pt x="47" y="26"/>
                      <a:pt x="45" y="25"/>
                    </a:cubicBezTo>
                    <a:cubicBezTo>
                      <a:pt x="44" y="24"/>
                      <a:pt x="42" y="24"/>
                      <a:pt x="41" y="22"/>
                    </a:cubicBezTo>
                    <a:cubicBezTo>
                      <a:pt x="40" y="21"/>
                      <a:pt x="38" y="19"/>
                      <a:pt x="38" y="18"/>
                    </a:cubicBezTo>
                    <a:cubicBezTo>
                      <a:pt x="36" y="13"/>
                      <a:pt x="42" y="15"/>
                      <a:pt x="42" y="12"/>
                    </a:cubicBezTo>
                    <a:cubicBezTo>
                      <a:pt x="42" y="11"/>
                      <a:pt x="39" y="9"/>
                      <a:pt x="39" y="8"/>
                    </a:cubicBezTo>
                    <a:cubicBezTo>
                      <a:pt x="38" y="7"/>
                      <a:pt x="36" y="7"/>
                      <a:pt x="35" y="6"/>
                    </a:cubicBezTo>
                    <a:cubicBezTo>
                      <a:pt x="34" y="6"/>
                      <a:pt x="32" y="6"/>
                      <a:pt x="31" y="6"/>
                    </a:cubicBezTo>
                    <a:cubicBezTo>
                      <a:pt x="30" y="4"/>
                      <a:pt x="33" y="4"/>
                      <a:pt x="34" y="4"/>
                    </a:cubicBezTo>
                    <a:cubicBezTo>
                      <a:pt x="33" y="3"/>
                      <a:pt x="32" y="2"/>
                      <a:pt x="32" y="2"/>
                    </a:cubicBezTo>
                    <a:cubicBezTo>
                      <a:pt x="31" y="1"/>
                      <a:pt x="29" y="2"/>
                      <a:pt x="30" y="0"/>
                    </a:cubicBezTo>
                    <a:cubicBezTo>
                      <a:pt x="28" y="0"/>
                      <a:pt x="27" y="0"/>
                      <a:pt x="26" y="1"/>
                    </a:cubicBezTo>
                    <a:close/>
                  </a:path>
                </a:pathLst>
              </a:custGeom>
              <a:solidFill>
                <a:srgbClr val="D9D9D9"/>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grpSp>
        <p:sp>
          <p:nvSpPr>
            <p:cNvPr id="10" name="Freeform 10">
              <a:extLst>
                <a:ext uri="{FF2B5EF4-FFF2-40B4-BE49-F238E27FC236}">
                  <a16:creationId xmlns:a16="http://schemas.microsoft.com/office/drawing/2014/main" id="{DE2D2D09-9FE5-E5B1-F5A8-12B1B907C45C}"/>
                </a:ext>
              </a:extLst>
            </p:cNvPr>
            <p:cNvSpPr>
              <a:spLocks/>
            </p:cNvSpPr>
            <p:nvPr/>
          </p:nvSpPr>
          <p:spPr bwMode="auto">
            <a:xfrm>
              <a:off x="10079038" y="4311650"/>
              <a:ext cx="1343025" cy="911225"/>
            </a:xfrm>
            <a:custGeom>
              <a:avLst/>
              <a:gdLst>
                <a:gd name="T0" fmla="*/ 319 w 353"/>
                <a:gd name="T1" fmla="*/ 146 h 239"/>
                <a:gd name="T2" fmla="*/ 344 w 353"/>
                <a:gd name="T3" fmla="*/ 140 h 239"/>
                <a:gd name="T4" fmla="*/ 350 w 353"/>
                <a:gd name="T5" fmla="*/ 128 h 239"/>
                <a:gd name="T6" fmla="*/ 351 w 353"/>
                <a:gd name="T7" fmla="*/ 111 h 239"/>
                <a:gd name="T8" fmla="*/ 352 w 353"/>
                <a:gd name="T9" fmla="*/ 93 h 239"/>
                <a:gd name="T10" fmla="*/ 341 w 353"/>
                <a:gd name="T11" fmla="*/ 83 h 239"/>
                <a:gd name="T12" fmla="*/ 322 w 353"/>
                <a:gd name="T13" fmla="*/ 77 h 239"/>
                <a:gd name="T14" fmla="*/ 306 w 353"/>
                <a:gd name="T15" fmla="*/ 74 h 239"/>
                <a:gd name="T16" fmla="*/ 276 w 353"/>
                <a:gd name="T17" fmla="*/ 66 h 239"/>
                <a:gd name="T18" fmla="*/ 260 w 353"/>
                <a:gd name="T19" fmla="*/ 60 h 239"/>
                <a:gd name="T20" fmla="*/ 259 w 353"/>
                <a:gd name="T21" fmla="*/ 44 h 239"/>
                <a:gd name="T22" fmla="*/ 236 w 353"/>
                <a:gd name="T23" fmla="*/ 37 h 239"/>
                <a:gd name="T24" fmla="*/ 238 w 353"/>
                <a:gd name="T25" fmla="*/ 23 h 239"/>
                <a:gd name="T26" fmla="*/ 232 w 353"/>
                <a:gd name="T27" fmla="*/ 6 h 239"/>
                <a:gd name="T28" fmla="*/ 204 w 353"/>
                <a:gd name="T29" fmla="*/ 3 h 239"/>
                <a:gd name="T30" fmla="*/ 188 w 353"/>
                <a:gd name="T31" fmla="*/ 10 h 239"/>
                <a:gd name="T32" fmla="*/ 170 w 353"/>
                <a:gd name="T33" fmla="*/ 15 h 239"/>
                <a:gd name="T34" fmla="*/ 153 w 353"/>
                <a:gd name="T35" fmla="*/ 30 h 239"/>
                <a:gd name="T36" fmla="*/ 132 w 353"/>
                <a:gd name="T37" fmla="*/ 27 h 239"/>
                <a:gd name="T38" fmla="*/ 117 w 353"/>
                <a:gd name="T39" fmla="*/ 27 h 239"/>
                <a:gd name="T40" fmla="*/ 99 w 353"/>
                <a:gd name="T41" fmla="*/ 22 h 239"/>
                <a:gd name="T42" fmla="*/ 84 w 353"/>
                <a:gd name="T43" fmla="*/ 19 h 239"/>
                <a:gd name="T44" fmla="*/ 46 w 353"/>
                <a:gd name="T45" fmla="*/ 16 h 239"/>
                <a:gd name="T46" fmla="*/ 31 w 353"/>
                <a:gd name="T47" fmla="*/ 36 h 239"/>
                <a:gd name="T48" fmla="*/ 37 w 353"/>
                <a:gd name="T49" fmla="*/ 63 h 239"/>
                <a:gd name="T50" fmla="*/ 11 w 353"/>
                <a:gd name="T51" fmla="*/ 87 h 239"/>
                <a:gd name="T52" fmla="*/ 8 w 353"/>
                <a:gd name="T53" fmla="*/ 105 h 239"/>
                <a:gd name="T54" fmla="*/ 12 w 353"/>
                <a:gd name="T55" fmla="*/ 132 h 239"/>
                <a:gd name="T56" fmla="*/ 37 w 353"/>
                <a:gd name="T57" fmla="*/ 137 h 239"/>
                <a:gd name="T58" fmla="*/ 60 w 353"/>
                <a:gd name="T59" fmla="*/ 139 h 239"/>
                <a:gd name="T60" fmla="*/ 90 w 353"/>
                <a:gd name="T61" fmla="*/ 126 h 239"/>
                <a:gd name="T62" fmla="*/ 102 w 353"/>
                <a:gd name="T63" fmla="*/ 123 h 239"/>
                <a:gd name="T64" fmla="*/ 114 w 353"/>
                <a:gd name="T65" fmla="*/ 125 h 239"/>
                <a:gd name="T66" fmla="*/ 122 w 353"/>
                <a:gd name="T67" fmla="*/ 128 h 239"/>
                <a:gd name="T68" fmla="*/ 131 w 353"/>
                <a:gd name="T69" fmla="*/ 132 h 239"/>
                <a:gd name="T70" fmla="*/ 139 w 353"/>
                <a:gd name="T71" fmla="*/ 142 h 239"/>
                <a:gd name="T72" fmla="*/ 144 w 353"/>
                <a:gd name="T73" fmla="*/ 155 h 239"/>
                <a:gd name="T74" fmla="*/ 146 w 353"/>
                <a:gd name="T75" fmla="*/ 166 h 239"/>
                <a:gd name="T76" fmla="*/ 151 w 353"/>
                <a:gd name="T77" fmla="*/ 182 h 239"/>
                <a:gd name="T78" fmla="*/ 139 w 353"/>
                <a:gd name="T79" fmla="*/ 182 h 239"/>
                <a:gd name="T80" fmla="*/ 134 w 353"/>
                <a:gd name="T81" fmla="*/ 191 h 239"/>
                <a:gd name="T82" fmla="*/ 125 w 353"/>
                <a:gd name="T83" fmla="*/ 206 h 239"/>
                <a:gd name="T84" fmla="*/ 149 w 353"/>
                <a:gd name="T85" fmla="*/ 213 h 239"/>
                <a:gd name="T86" fmla="*/ 150 w 353"/>
                <a:gd name="T87" fmla="*/ 201 h 239"/>
                <a:gd name="T88" fmla="*/ 169 w 353"/>
                <a:gd name="T89" fmla="*/ 177 h 239"/>
                <a:gd name="T90" fmla="*/ 189 w 353"/>
                <a:gd name="T91" fmla="*/ 162 h 239"/>
                <a:gd name="T92" fmla="*/ 184 w 353"/>
                <a:gd name="T93" fmla="*/ 177 h 239"/>
                <a:gd name="T94" fmla="*/ 199 w 353"/>
                <a:gd name="T95" fmla="*/ 189 h 239"/>
                <a:gd name="T96" fmla="*/ 222 w 353"/>
                <a:gd name="T97" fmla="*/ 191 h 239"/>
                <a:gd name="T98" fmla="*/ 206 w 353"/>
                <a:gd name="T99" fmla="*/ 207 h 239"/>
                <a:gd name="T100" fmla="*/ 221 w 353"/>
                <a:gd name="T101" fmla="*/ 216 h 239"/>
                <a:gd name="T102" fmla="*/ 222 w 353"/>
                <a:gd name="T103" fmla="*/ 234 h 239"/>
                <a:gd name="T104" fmla="*/ 254 w 353"/>
                <a:gd name="T105" fmla="*/ 225 h 239"/>
                <a:gd name="T106" fmla="*/ 273 w 353"/>
                <a:gd name="T107" fmla="*/ 219 h 239"/>
                <a:gd name="T108" fmla="*/ 279 w 353"/>
                <a:gd name="T109" fmla="*/ 209 h 239"/>
                <a:gd name="T110" fmla="*/ 255 w 353"/>
                <a:gd name="T111" fmla="*/ 205 h 239"/>
                <a:gd name="T112" fmla="*/ 254 w 353"/>
                <a:gd name="T113" fmla="*/ 190 h 239"/>
                <a:gd name="T114" fmla="*/ 288 w 353"/>
                <a:gd name="T115" fmla="*/ 173 h 239"/>
                <a:gd name="T116" fmla="*/ 304 w 353"/>
                <a:gd name="T117" fmla="*/ 16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 h="239">
                  <a:moveTo>
                    <a:pt x="314" y="160"/>
                  </a:moveTo>
                  <a:cubicBezTo>
                    <a:pt x="315" y="158"/>
                    <a:pt x="317" y="157"/>
                    <a:pt x="316" y="156"/>
                  </a:cubicBezTo>
                  <a:cubicBezTo>
                    <a:pt x="316" y="156"/>
                    <a:pt x="315" y="155"/>
                    <a:pt x="315" y="155"/>
                  </a:cubicBezTo>
                  <a:cubicBezTo>
                    <a:pt x="315" y="154"/>
                    <a:pt x="316" y="152"/>
                    <a:pt x="316" y="150"/>
                  </a:cubicBezTo>
                  <a:cubicBezTo>
                    <a:pt x="317" y="148"/>
                    <a:pt x="317" y="147"/>
                    <a:pt x="319" y="146"/>
                  </a:cubicBezTo>
                  <a:cubicBezTo>
                    <a:pt x="321" y="146"/>
                    <a:pt x="322" y="146"/>
                    <a:pt x="324" y="146"/>
                  </a:cubicBezTo>
                  <a:cubicBezTo>
                    <a:pt x="326" y="145"/>
                    <a:pt x="325" y="143"/>
                    <a:pt x="326" y="141"/>
                  </a:cubicBezTo>
                  <a:cubicBezTo>
                    <a:pt x="327" y="140"/>
                    <a:pt x="329" y="139"/>
                    <a:pt x="331" y="139"/>
                  </a:cubicBezTo>
                  <a:cubicBezTo>
                    <a:pt x="333" y="139"/>
                    <a:pt x="335" y="140"/>
                    <a:pt x="338" y="140"/>
                  </a:cubicBezTo>
                  <a:cubicBezTo>
                    <a:pt x="340" y="140"/>
                    <a:pt x="342" y="141"/>
                    <a:pt x="344" y="140"/>
                  </a:cubicBezTo>
                  <a:cubicBezTo>
                    <a:pt x="346" y="139"/>
                    <a:pt x="346" y="138"/>
                    <a:pt x="346" y="136"/>
                  </a:cubicBezTo>
                  <a:cubicBezTo>
                    <a:pt x="345" y="136"/>
                    <a:pt x="345" y="136"/>
                    <a:pt x="345" y="136"/>
                  </a:cubicBezTo>
                  <a:cubicBezTo>
                    <a:pt x="346" y="134"/>
                    <a:pt x="347" y="134"/>
                    <a:pt x="347" y="133"/>
                  </a:cubicBezTo>
                  <a:cubicBezTo>
                    <a:pt x="348" y="132"/>
                    <a:pt x="347" y="131"/>
                    <a:pt x="348" y="130"/>
                  </a:cubicBezTo>
                  <a:cubicBezTo>
                    <a:pt x="348" y="129"/>
                    <a:pt x="350" y="129"/>
                    <a:pt x="350" y="128"/>
                  </a:cubicBezTo>
                  <a:cubicBezTo>
                    <a:pt x="350" y="127"/>
                    <a:pt x="348" y="127"/>
                    <a:pt x="347" y="127"/>
                  </a:cubicBezTo>
                  <a:cubicBezTo>
                    <a:pt x="347" y="125"/>
                    <a:pt x="348" y="124"/>
                    <a:pt x="348" y="123"/>
                  </a:cubicBezTo>
                  <a:cubicBezTo>
                    <a:pt x="348" y="122"/>
                    <a:pt x="347" y="120"/>
                    <a:pt x="347" y="119"/>
                  </a:cubicBezTo>
                  <a:cubicBezTo>
                    <a:pt x="345" y="117"/>
                    <a:pt x="342" y="115"/>
                    <a:pt x="345" y="113"/>
                  </a:cubicBezTo>
                  <a:cubicBezTo>
                    <a:pt x="346" y="112"/>
                    <a:pt x="351" y="112"/>
                    <a:pt x="351" y="111"/>
                  </a:cubicBezTo>
                  <a:cubicBezTo>
                    <a:pt x="352" y="109"/>
                    <a:pt x="349" y="109"/>
                    <a:pt x="348" y="109"/>
                  </a:cubicBezTo>
                  <a:cubicBezTo>
                    <a:pt x="346" y="109"/>
                    <a:pt x="345" y="109"/>
                    <a:pt x="344" y="107"/>
                  </a:cubicBezTo>
                  <a:cubicBezTo>
                    <a:pt x="343" y="104"/>
                    <a:pt x="346" y="105"/>
                    <a:pt x="348" y="104"/>
                  </a:cubicBezTo>
                  <a:cubicBezTo>
                    <a:pt x="349" y="102"/>
                    <a:pt x="352" y="99"/>
                    <a:pt x="352" y="97"/>
                  </a:cubicBezTo>
                  <a:cubicBezTo>
                    <a:pt x="353" y="96"/>
                    <a:pt x="352" y="94"/>
                    <a:pt x="352" y="93"/>
                  </a:cubicBezTo>
                  <a:cubicBezTo>
                    <a:pt x="351" y="91"/>
                    <a:pt x="352" y="90"/>
                    <a:pt x="352" y="88"/>
                  </a:cubicBezTo>
                  <a:cubicBezTo>
                    <a:pt x="351" y="88"/>
                    <a:pt x="350" y="87"/>
                    <a:pt x="349" y="87"/>
                  </a:cubicBezTo>
                  <a:cubicBezTo>
                    <a:pt x="347" y="88"/>
                    <a:pt x="347" y="89"/>
                    <a:pt x="346" y="89"/>
                  </a:cubicBezTo>
                  <a:cubicBezTo>
                    <a:pt x="345" y="88"/>
                    <a:pt x="344" y="88"/>
                    <a:pt x="343" y="88"/>
                  </a:cubicBezTo>
                  <a:cubicBezTo>
                    <a:pt x="342" y="86"/>
                    <a:pt x="342" y="85"/>
                    <a:pt x="341" y="83"/>
                  </a:cubicBezTo>
                  <a:cubicBezTo>
                    <a:pt x="339" y="83"/>
                    <a:pt x="337" y="84"/>
                    <a:pt x="336" y="83"/>
                  </a:cubicBezTo>
                  <a:cubicBezTo>
                    <a:pt x="335" y="82"/>
                    <a:pt x="335" y="80"/>
                    <a:pt x="333" y="80"/>
                  </a:cubicBezTo>
                  <a:cubicBezTo>
                    <a:pt x="332" y="79"/>
                    <a:pt x="331" y="81"/>
                    <a:pt x="330" y="81"/>
                  </a:cubicBezTo>
                  <a:cubicBezTo>
                    <a:pt x="329" y="81"/>
                    <a:pt x="326" y="79"/>
                    <a:pt x="326" y="79"/>
                  </a:cubicBezTo>
                  <a:cubicBezTo>
                    <a:pt x="324" y="78"/>
                    <a:pt x="324" y="77"/>
                    <a:pt x="322" y="77"/>
                  </a:cubicBezTo>
                  <a:cubicBezTo>
                    <a:pt x="320" y="77"/>
                    <a:pt x="319" y="76"/>
                    <a:pt x="318" y="75"/>
                  </a:cubicBezTo>
                  <a:cubicBezTo>
                    <a:pt x="317" y="74"/>
                    <a:pt x="316" y="73"/>
                    <a:pt x="315" y="73"/>
                  </a:cubicBezTo>
                  <a:cubicBezTo>
                    <a:pt x="313" y="73"/>
                    <a:pt x="314" y="76"/>
                    <a:pt x="313" y="77"/>
                  </a:cubicBezTo>
                  <a:cubicBezTo>
                    <a:pt x="312" y="79"/>
                    <a:pt x="312" y="78"/>
                    <a:pt x="311" y="77"/>
                  </a:cubicBezTo>
                  <a:cubicBezTo>
                    <a:pt x="309" y="76"/>
                    <a:pt x="308" y="75"/>
                    <a:pt x="306" y="74"/>
                  </a:cubicBezTo>
                  <a:cubicBezTo>
                    <a:pt x="304" y="71"/>
                    <a:pt x="304" y="67"/>
                    <a:pt x="301" y="65"/>
                  </a:cubicBezTo>
                  <a:cubicBezTo>
                    <a:pt x="298" y="61"/>
                    <a:pt x="296" y="65"/>
                    <a:pt x="293" y="65"/>
                  </a:cubicBezTo>
                  <a:cubicBezTo>
                    <a:pt x="291" y="65"/>
                    <a:pt x="289" y="64"/>
                    <a:pt x="287" y="65"/>
                  </a:cubicBezTo>
                  <a:cubicBezTo>
                    <a:pt x="286" y="66"/>
                    <a:pt x="285" y="68"/>
                    <a:pt x="284" y="69"/>
                  </a:cubicBezTo>
                  <a:cubicBezTo>
                    <a:pt x="283" y="66"/>
                    <a:pt x="278" y="67"/>
                    <a:pt x="276" y="66"/>
                  </a:cubicBezTo>
                  <a:cubicBezTo>
                    <a:pt x="274" y="65"/>
                    <a:pt x="273" y="63"/>
                    <a:pt x="271" y="63"/>
                  </a:cubicBezTo>
                  <a:cubicBezTo>
                    <a:pt x="268" y="63"/>
                    <a:pt x="266" y="64"/>
                    <a:pt x="265" y="65"/>
                  </a:cubicBezTo>
                  <a:cubicBezTo>
                    <a:pt x="265" y="64"/>
                    <a:pt x="264" y="64"/>
                    <a:pt x="264" y="64"/>
                  </a:cubicBezTo>
                  <a:cubicBezTo>
                    <a:pt x="263" y="63"/>
                    <a:pt x="263" y="62"/>
                    <a:pt x="263" y="62"/>
                  </a:cubicBezTo>
                  <a:cubicBezTo>
                    <a:pt x="262" y="61"/>
                    <a:pt x="261" y="61"/>
                    <a:pt x="260" y="60"/>
                  </a:cubicBezTo>
                  <a:cubicBezTo>
                    <a:pt x="258" y="57"/>
                    <a:pt x="261" y="56"/>
                    <a:pt x="261" y="53"/>
                  </a:cubicBezTo>
                  <a:cubicBezTo>
                    <a:pt x="261" y="52"/>
                    <a:pt x="260" y="52"/>
                    <a:pt x="259" y="51"/>
                  </a:cubicBezTo>
                  <a:cubicBezTo>
                    <a:pt x="259" y="50"/>
                    <a:pt x="260" y="49"/>
                    <a:pt x="259" y="48"/>
                  </a:cubicBezTo>
                  <a:cubicBezTo>
                    <a:pt x="259" y="47"/>
                    <a:pt x="258" y="47"/>
                    <a:pt x="258" y="46"/>
                  </a:cubicBezTo>
                  <a:cubicBezTo>
                    <a:pt x="258" y="45"/>
                    <a:pt x="259" y="44"/>
                    <a:pt x="259" y="44"/>
                  </a:cubicBezTo>
                  <a:cubicBezTo>
                    <a:pt x="257" y="43"/>
                    <a:pt x="256" y="42"/>
                    <a:pt x="254" y="40"/>
                  </a:cubicBezTo>
                  <a:cubicBezTo>
                    <a:pt x="253" y="38"/>
                    <a:pt x="252" y="37"/>
                    <a:pt x="250" y="38"/>
                  </a:cubicBezTo>
                  <a:cubicBezTo>
                    <a:pt x="249" y="39"/>
                    <a:pt x="248" y="40"/>
                    <a:pt x="246" y="39"/>
                  </a:cubicBezTo>
                  <a:cubicBezTo>
                    <a:pt x="245" y="39"/>
                    <a:pt x="245" y="38"/>
                    <a:pt x="244" y="38"/>
                  </a:cubicBezTo>
                  <a:cubicBezTo>
                    <a:pt x="242" y="36"/>
                    <a:pt x="239" y="37"/>
                    <a:pt x="236" y="37"/>
                  </a:cubicBezTo>
                  <a:cubicBezTo>
                    <a:pt x="237" y="36"/>
                    <a:pt x="238" y="35"/>
                    <a:pt x="238" y="34"/>
                  </a:cubicBezTo>
                  <a:cubicBezTo>
                    <a:pt x="238" y="33"/>
                    <a:pt x="237" y="33"/>
                    <a:pt x="236" y="32"/>
                  </a:cubicBezTo>
                  <a:cubicBezTo>
                    <a:pt x="236" y="31"/>
                    <a:pt x="237" y="30"/>
                    <a:pt x="237" y="28"/>
                  </a:cubicBezTo>
                  <a:cubicBezTo>
                    <a:pt x="237" y="27"/>
                    <a:pt x="236" y="27"/>
                    <a:pt x="235" y="26"/>
                  </a:cubicBezTo>
                  <a:cubicBezTo>
                    <a:pt x="233" y="23"/>
                    <a:pt x="236" y="23"/>
                    <a:pt x="238" y="23"/>
                  </a:cubicBezTo>
                  <a:cubicBezTo>
                    <a:pt x="239" y="22"/>
                    <a:pt x="240" y="22"/>
                    <a:pt x="240" y="21"/>
                  </a:cubicBezTo>
                  <a:cubicBezTo>
                    <a:pt x="241" y="20"/>
                    <a:pt x="240" y="18"/>
                    <a:pt x="239" y="18"/>
                  </a:cubicBezTo>
                  <a:cubicBezTo>
                    <a:pt x="238" y="17"/>
                    <a:pt x="237" y="17"/>
                    <a:pt x="236" y="16"/>
                  </a:cubicBezTo>
                  <a:cubicBezTo>
                    <a:pt x="235" y="15"/>
                    <a:pt x="235" y="14"/>
                    <a:pt x="234" y="13"/>
                  </a:cubicBezTo>
                  <a:cubicBezTo>
                    <a:pt x="233" y="10"/>
                    <a:pt x="233" y="8"/>
                    <a:pt x="232" y="6"/>
                  </a:cubicBezTo>
                  <a:cubicBezTo>
                    <a:pt x="231" y="4"/>
                    <a:pt x="229" y="1"/>
                    <a:pt x="227" y="1"/>
                  </a:cubicBezTo>
                  <a:cubicBezTo>
                    <a:pt x="225" y="1"/>
                    <a:pt x="225" y="4"/>
                    <a:pt x="223" y="4"/>
                  </a:cubicBezTo>
                  <a:cubicBezTo>
                    <a:pt x="223" y="0"/>
                    <a:pt x="217" y="2"/>
                    <a:pt x="215" y="3"/>
                  </a:cubicBezTo>
                  <a:cubicBezTo>
                    <a:pt x="213" y="4"/>
                    <a:pt x="211" y="6"/>
                    <a:pt x="209" y="6"/>
                  </a:cubicBezTo>
                  <a:cubicBezTo>
                    <a:pt x="207" y="5"/>
                    <a:pt x="206" y="4"/>
                    <a:pt x="204" y="3"/>
                  </a:cubicBezTo>
                  <a:cubicBezTo>
                    <a:pt x="199" y="1"/>
                    <a:pt x="201" y="6"/>
                    <a:pt x="199" y="9"/>
                  </a:cubicBezTo>
                  <a:cubicBezTo>
                    <a:pt x="199" y="11"/>
                    <a:pt x="196" y="12"/>
                    <a:pt x="194" y="12"/>
                  </a:cubicBezTo>
                  <a:cubicBezTo>
                    <a:pt x="192" y="12"/>
                    <a:pt x="191" y="11"/>
                    <a:pt x="189" y="10"/>
                  </a:cubicBezTo>
                  <a:cubicBezTo>
                    <a:pt x="189" y="10"/>
                    <a:pt x="189" y="10"/>
                    <a:pt x="189" y="10"/>
                  </a:cubicBezTo>
                  <a:cubicBezTo>
                    <a:pt x="189" y="10"/>
                    <a:pt x="189" y="10"/>
                    <a:pt x="188" y="10"/>
                  </a:cubicBezTo>
                  <a:cubicBezTo>
                    <a:pt x="189" y="12"/>
                    <a:pt x="185" y="10"/>
                    <a:pt x="184" y="10"/>
                  </a:cubicBezTo>
                  <a:cubicBezTo>
                    <a:pt x="182" y="9"/>
                    <a:pt x="181" y="11"/>
                    <a:pt x="179" y="11"/>
                  </a:cubicBezTo>
                  <a:cubicBezTo>
                    <a:pt x="177" y="12"/>
                    <a:pt x="175" y="10"/>
                    <a:pt x="173" y="11"/>
                  </a:cubicBezTo>
                  <a:cubicBezTo>
                    <a:pt x="173" y="12"/>
                    <a:pt x="173" y="13"/>
                    <a:pt x="172" y="14"/>
                  </a:cubicBezTo>
                  <a:cubicBezTo>
                    <a:pt x="172" y="14"/>
                    <a:pt x="171" y="15"/>
                    <a:pt x="170" y="15"/>
                  </a:cubicBezTo>
                  <a:cubicBezTo>
                    <a:pt x="166" y="19"/>
                    <a:pt x="163" y="23"/>
                    <a:pt x="165" y="28"/>
                  </a:cubicBezTo>
                  <a:cubicBezTo>
                    <a:pt x="165" y="30"/>
                    <a:pt x="167" y="33"/>
                    <a:pt x="166" y="35"/>
                  </a:cubicBezTo>
                  <a:cubicBezTo>
                    <a:pt x="165" y="36"/>
                    <a:pt x="163" y="37"/>
                    <a:pt x="162" y="36"/>
                  </a:cubicBezTo>
                  <a:cubicBezTo>
                    <a:pt x="160" y="34"/>
                    <a:pt x="160" y="32"/>
                    <a:pt x="159" y="31"/>
                  </a:cubicBezTo>
                  <a:cubicBezTo>
                    <a:pt x="157" y="29"/>
                    <a:pt x="155" y="30"/>
                    <a:pt x="153" y="30"/>
                  </a:cubicBezTo>
                  <a:cubicBezTo>
                    <a:pt x="151" y="31"/>
                    <a:pt x="149" y="29"/>
                    <a:pt x="147" y="29"/>
                  </a:cubicBezTo>
                  <a:cubicBezTo>
                    <a:pt x="146" y="29"/>
                    <a:pt x="146" y="30"/>
                    <a:pt x="145" y="31"/>
                  </a:cubicBezTo>
                  <a:cubicBezTo>
                    <a:pt x="144" y="32"/>
                    <a:pt x="143" y="32"/>
                    <a:pt x="142" y="32"/>
                  </a:cubicBezTo>
                  <a:cubicBezTo>
                    <a:pt x="138" y="33"/>
                    <a:pt x="141" y="26"/>
                    <a:pt x="136" y="25"/>
                  </a:cubicBezTo>
                  <a:cubicBezTo>
                    <a:pt x="135" y="25"/>
                    <a:pt x="134" y="26"/>
                    <a:pt x="132" y="27"/>
                  </a:cubicBezTo>
                  <a:cubicBezTo>
                    <a:pt x="130" y="28"/>
                    <a:pt x="131" y="29"/>
                    <a:pt x="130" y="31"/>
                  </a:cubicBezTo>
                  <a:cubicBezTo>
                    <a:pt x="128" y="31"/>
                    <a:pt x="128" y="29"/>
                    <a:pt x="127" y="28"/>
                  </a:cubicBezTo>
                  <a:cubicBezTo>
                    <a:pt x="125" y="26"/>
                    <a:pt x="125" y="27"/>
                    <a:pt x="123" y="27"/>
                  </a:cubicBezTo>
                  <a:cubicBezTo>
                    <a:pt x="121" y="27"/>
                    <a:pt x="121" y="26"/>
                    <a:pt x="120" y="25"/>
                  </a:cubicBezTo>
                  <a:cubicBezTo>
                    <a:pt x="118" y="24"/>
                    <a:pt x="118" y="27"/>
                    <a:pt x="117" y="27"/>
                  </a:cubicBezTo>
                  <a:cubicBezTo>
                    <a:pt x="115" y="27"/>
                    <a:pt x="114" y="25"/>
                    <a:pt x="112" y="26"/>
                  </a:cubicBezTo>
                  <a:cubicBezTo>
                    <a:pt x="111" y="26"/>
                    <a:pt x="112" y="28"/>
                    <a:pt x="111" y="29"/>
                  </a:cubicBezTo>
                  <a:cubicBezTo>
                    <a:pt x="109" y="31"/>
                    <a:pt x="109" y="28"/>
                    <a:pt x="108" y="27"/>
                  </a:cubicBezTo>
                  <a:cubicBezTo>
                    <a:pt x="108" y="25"/>
                    <a:pt x="107" y="25"/>
                    <a:pt x="105" y="25"/>
                  </a:cubicBezTo>
                  <a:cubicBezTo>
                    <a:pt x="103" y="28"/>
                    <a:pt x="100" y="24"/>
                    <a:pt x="99" y="22"/>
                  </a:cubicBezTo>
                  <a:cubicBezTo>
                    <a:pt x="98" y="21"/>
                    <a:pt x="98" y="20"/>
                    <a:pt x="97" y="20"/>
                  </a:cubicBezTo>
                  <a:cubicBezTo>
                    <a:pt x="95" y="20"/>
                    <a:pt x="96" y="21"/>
                    <a:pt x="95" y="21"/>
                  </a:cubicBezTo>
                  <a:cubicBezTo>
                    <a:pt x="94" y="21"/>
                    <a:pt x="93" y="21"/>
                    <a:pt x="93" y="20"/>
                  </a:cubicBezTo>
                  <a:cubicBezTo>
                    <a:pt x="91" y="20"/>
                    <a:pt x="90" y="20"/>
                    <a:pt x="88" y="20"/>
                  </a:cubicBezTo>
                  <a:cubicBezTo>
                    <a:pt x="87" y="20"/>
                    <a:pt x="86" y="20"/>
                    <a:pt x="84" y="19"/>
                  </a:cubicBezTo>
                  <a:cubicBezTo>
                    <a:pt x="81" y="18"/>
                    <a:pt x="78" y="16"/>
                    <a:pt x="74" y="16"/>
                  </a:cubicBezTo>
                  <a:cubicBezTo>
                    <a:pt x="71" y="16"/>
                    <a:pt x="69" y="15"/>
                    <a:pt x="66" y="15"/>
                  </a:cubicBezTo>
                  <a:cubicBezTo>
                    <a:pt x="63" y="15"/>
                    <a:pt x="61" y="15"/>
                    <a:pt x="58" y="15"/>
                  </a:cubicBezTo>
                  <a:cubicBezTo>
                    <a:pt x="56" y="15"/>
                    <a:pt x="55" y="16"/>
                    <a:pt x="53" y="16"/>
                  </a:cubicBezTo>
                  <a:cubicBezTo>
                    <a:pt x="50" y="16"/>
                    <a:pt x="48" y="16"/>
                    <a:pt x="46" y="16"/>
                  </a:cubicBezTo>
                  <a:cubicBezTo>
                    <a:pt x="42" y="17"/>
                    <a:pt x="42" y="21"/>
                    <a:pt x="39" y="24"/>
                  </a:cubicBezTo>
                  <a:cubicBezTo>
                    <a:pt x="38" y="25"/>
                    <a:pt x="37" y="26"/>
                    <a:pt x="35" y="26"/>
                  </a:cubicBezTo>
                  <a:cubicBezTo>
                    <a:pt x="33" y="25"/>
                    <a:pt x="31" y="24"/>
                    <a:pt x="28" y="25"/>
                  </a:cubicBezTo>
                  <a:cubicBezTo>
                    <a:pt x="29" y="27"/>
                    <a:pt x="30" y="29"/>
                    <a:pt x="31" y="31"/>
                  </a:cubicBezTo>
                  <a:cubicBezTo>
                    <a:pt x="31" y="33"/>
                    <a:pt x="29" y="35"/>
                    <a:pt x="31" y="36"/>
                  </a:cubicBezTo>
                  <a:cubicBezTo>
                    <a:pt x="32" y="38"/>
                    <a:pt x="34" y="41"/>
                    <a:pt x="35" y="43"/>
                  </a:cubicBezTo>
                  <a:cubicBezTo>
                    <a:pt x="35" y="44"/>
                    <a:pt x="36" y="46"/>
                    <a:pt x="37" y="47"/>
                  </a:cubicBezTo>
                  <a:cubicBezTo>
                    <a:pt x="38" y="48"/>
                    <a:pt x="39" y="48"/>
                    <a:pt x="39" y="50"/>
                  </a:cubicBezTo>
                  <a:cubicBezTo>
                    <a:pt x="37" y="50"/>
                    <a:pt x="36" y="52"/>
                    <a:pt x="38" y="53"/>
                  </a:cubicBezTo>
                  <a:cubicBezTo>
                    <a:pt x="39" y="57"/>
                    <a:pt x="37" y="59"/>
                    <a:pt x="37" y="63"/>
                  </a:cubicBezTo>
                  <a:cubicBezTo>
                    <a:pt x="36" y="64"/>
                    <a:pt x="34" y="64"/>
                    <a:pt x="32" y="64"/>
                  </a:cubicBezTo>
                  <a:cubicBezTo>
                    <a:pt x="31" y="65"/>
                    <a:pt x="30" y="66"/>
                    <a:pt x="29" y="67"/>
                  </a:cubicBezTo>
                  <a:cubicBezTo>
                    <a:pt x="27" y="69"/>
                    <a:pt x="25" y="71"/>
                    <a:pt x="22" y="73"/>
                  </a:cubicBezTo>
                  <a:cubicBezTo>
                    <a:pt x="20" y="75"/>
                    <a:pt x="19" y="77"/>
                    <a:pt x="17" y="80"/>
                  </a:cubicBezTo>
                  <a:cubicBezTo>
                    <a:pt x="15" y="82"/>
                    <a:pt x="12" y="85"/>
                    <a:pt x="11" y="87"/>
                  </a:cubicBezTo>
                  <a:cubicBezTo>
                    <a:pt x="9" y="90"/>
                    <a:pt x="12" y="91"/>
                    <a:pt x="12" y="94"/>
                  </a:cubicBezTo>
                  <a:cubicBezTo>
                    <a:pt x="12" y="97"/>
                    <a:pt x="10" y="99"/>
                    <a:pt x="12" y="101"/>
                  </a:cubicBezTo>
                  <a:cubicBezTo>
                    <a:pt x="13" y="102"/>
                    <a:pt x="15" y="104"/>
                    <a:pt x="14" y="105"/>
                  </a:cubicBezTo>
                  <a:cubicBezTo>
                    <a:pt x="13" y="107"/>
                    <a:pt x="10" y="104"/>
                    <a:pt x="8" y="103"/>
                  </a:cubicBezTo>
                  <a:cubicBezTo>
                    <a:pt x="8" y="104"/>
                    <a:pt x="8" y="104"/>
                    <a:pt x="8" y="105"/>
                  </a:cubicBezTo>
                  <a:cubicBezTo>
                    <a:pt x="6" y="107"/>
                    <a:pt x="6" y="111"/>
                    <a:pt x="5" y="114"/>
                  </a:cubicBezTo>
                  <a:cubicBezTo>
                    <a:pt x="3" y="117"/>
                    <a:pt x="0" y="119"/>
                    <a:pt x="0" y="123"/>
                  </a:cubicBezTo>
                  <a:cubicBezTo>
                    <a:pt x="4" y="123"/>
                    <a:pt x="2" y="125"/>
                    <a:pt x="4" y="128"/>
                  </a:cubicBezTo>
                  <a:cubicBezTo>
                    <a:pt x="5" y="129"/>
                    <a:pt x="7" y="128"/>
                    <a:pt x="8" y="129"/>
                  </a:cubicBezTo>
                  <a:cubicBezTo>
                    <a:pt x="10" y="132"/>
                    <a:pt x="9" y="132"/>
                    <a:pt x="12" y="132"/>
                  </a:cubicBezTo>
                  <a:cubicBezTo>
                    <a:pt x="14" y="132"/>
                    <a:pt x="16" y="133"/>
                    <a:pt x="15" y="136"/>
                  </a:cubicBezTo>
                  <a:cubicBezTo>
                    <a:pt x="20" y="136"/>
                    <a:pt x="19" y="130"/>
                    <a:pt x="23" y="134"/>
                  </a:cubicBezTo>
                  <a:cubicBezTo>
                    <a:pt x="25" y="135"/>
                    <a:pt x="25" y="136"/>
                    <a:pt x="27" y="135"/>
                  </a:cubicBezTo>
                  <a:cubicBezTo>
                    <a:pt x="29" y="134"/>
                    <a:pt x="30" y="134"/>
                    <a:pt x="32" y="135"/>
                  </a:cubicBezTo>
                  <a:cubicBezTo>
                    <a:pt x="34" y="136"/>
                    <a:pt x="35" y="136"/>
                    <a:pt x="37" y="137"/>
                  </a:cubicBezTo>
                  <a:cubicBezTo>
                    <a:pt x="39" y="137"/>
                    <a:pt x="40" y="138"/>
                    <a:pt x="42" y="137"/>
                  </a:cubicBezTo>
                  <a:cubicBezTo>
                    <a:pt x="44" y="137"/>
                    <a:pt x="45" y="136"/>
                    <a:pt x="47" y="137"/>
                  </a:cubicBezTo>
                  <a:cubicBezTo>
                    <a:pt x="49" y="137"/>
                    <a:pt x="49" y="138"/>
                    <a:pt x="51" y="140"/>
                  </a:cubicBezTo>
                  <a:cubicBezTo>
                    <a:pt x="52" y="141"/>
                    <a:pt x="54" y="143"/>
                    <a:pt x="56" y="143"/>
                  </a:cubicBezTo>
                  <a:cubicBezTo>
                    <a:pt x="58" y="143"/>
                    <a:pt x="59" y="140"/>
                    <a:pt x="60" y="139"/>
                  </a:cubicBezTo>
                  <a:cubicBezTo>
                    <a:pt x="63" y="137"/>
                    <a:pt x="68" y="137"/>
                    <a:pt x="71" y="137"/>
                  </a:cubicBezTo>
                  <a:cubicBezTo>
                    <a:pt x="76" y="136"/>
                    <a:pt x="79" y="135"/>
                    <a:pt x="81" y="131"/>
                  </a:cubicBezTo>
                  <a:cubicBezTo>
                    <a:pt x="82" y="130"/>
                    <a:pt x="82" y="129"/>
                    <a:pt x="84" y="128"/>
                  </a:cubicBezTo>
                  <a:cubicBezTo>
                    <a:pt x="85" y="128"/>
                    <a:pt x="86" y="128"/>
                    <a:pt x="88" y="127"/>
                  </a:cubicBezTo>
                  <a:cubicBezTo>
                    <a:pt x="89" y="127"/>
                    <a:pt x="89" y="126"/>
                    <a:pt x="90" y="126"/>
                  </a:cubicBezTo>
                  <a:cubicBezTo>
                    <a:pt x="91" y="124"/>
                    <a:pt x="92" y="124"/>
                    <a:pt x="94" y="124"/>
                  </a:cubicBezTo>
                  <a:cubicBezTo>
                    <a:pt x="94" y="124"/>
                    <a:pt x="95" y="125"/>
                    <a:pt x="95" y="124"/>
                  </a:cubicBezTo>
                  <a:cubicBezTo>
                    <a:pt x="96" y="124"/>
                    <a:pt x="96" y="124"/>
                    <a:pt x="96" y="123"/>
                  </a:cubicBezTo>
                  <a:cubicBezTo>
                    <a:pt x="98" y="123"/>
                    <a:pt x="99" y="124"/>
                    <a:pt x="101" y="124"/>
                  </a:cubicBezTo>
                  <a:cubicBezTo>
                    <a:pt x="101" y="123"/>
                    <a:pt x="101" y="123"/>
                    <a:pt x="102" y="123"/>
                  </a:cubicBezTo>
                  <a:cubicBezTo>
                    <a:pt x="103" y="122"/>
                    <a:pt x="104" y="123"/>
                    <a:pt x="104" y="122"/>
                  </a:cubicBezTo>
                  <a:cubicBezTo>
                    <a:pt x="106" y="122"/>
                    <a:pt x="106" y="121"/>
                    <a:pt x="107" y="121"/>
                  </a:cubicBezTo>
                  <a:cubicBezTo>
                    <a:pt x="108" y="121"/>
                    <a:pt x="108" y="122"/>
                    <a:pt x="109" y="122"/>
                  </a:cubicBezTo>
                  <a:cubicBezTo>
                    <a:pt x="109" y="122"/>
                    <a:pt x="110" y="122"/>
                    <a:pt x="111" y="122"/>
                  </a:cubicBezTo>
                  <a:cubicBezTo>
                    <a:pt x="112" y="123"/>
                    <a:pt x="113" y="124"/>
                    <a:pt x="114" y="125"/>
                  </a:cubicBezTo>
                  <a:cubicBezTo>
                    <a:pt x="115" y="126"/>
                    <a:pt x="116" y="125"/>
                    <a:pt x="117" y="126"/>
                  </a:cubicBezTo>
                  <a:cubicBezTo>
                    <a:pt x="117" y="126"/>
                    <a:pt x="117" y="127"/>
                    <a:pt x="118" y="128"/>
                  </a:cubicBezTo>
                  <a:cubicBezTo>
                    <a:pt x="118" y="127"/>
                    <a:pt x="118" y="127"/>
                    <a:pt x="119" y="127"/>
                  </a:cubicBezTo>
                  <a:cubicBezTo>
                    <a:pt x="119" y="128"/>
                    <a:pt x="119" y="128"/>
                    <a:pt x="119" y="128"/>
                  </a:cubicBezTo>
                  <a:cubicBezTo>
                    <a:pt x="120" y="129"/>
                    <a:pt x="121" y="128"/>
                    <a:pt x="122" y="128"/>
                  </a:cubicBezTo>
                  <a:cubicBezTo>
                    <a:pt x="122" y="129"/>
                    <a:pt x="122" y="130"/>
                    <a:pt x="122" y="131"/>
                  </a:cubicBezTo>
                  <a:cubicBezTo>
                    <a:pt x="123" y="130"/>
                    <a:pt x="124" y="132"/>
                    <a:pt x="124" y="133"/>
                  </a:cubicBezTo>
                  <a:cubicBezTo>
                    <a:pt x="125" y="133"/>
                    <a:pt x="125" y="132"/>
                    <a:pt x="125" y="132"/>
                  </a:cubicBezTo>
                  <a:cubicBezTo>
                    <a:pt x="126" y="131"/>
                    <a:pt x="126" y="131"/>
                    <a:pt x="127" y="131"/>
                  </a:cubicBezTo>
                  <a:cubicBezTo>
                    <a:pt x="128" y="131"/>
                    <a:pt x="130" y="132"/>
                    <a:pt x="131" y="132"/>
                  </a:cubicBezTo>
                  <a:cubicBezTo>
                    <a:pt x="131" y="133"/>
                    <a:pt x="132" y="134"/>
                    <a:pt x="132" y="136"/>
                  </a:cubicBezTo>
                  <a:cubicBezTo>
                    <a:pt x="133" y="136"/>
                    <a:pt x="134" y="137"/>
                    <a:pt x="136" y="137"/>
                  </a:cubicBezTo>
                  <a:cubicBezTo>
                    <a:pt x="136" y="137"/>
                    <a:pt x="136" y="135"/>
                    <a:pt x="138" y="136"/>
                  </a:cubicBezTo>
                  <a:cubicBezTo>
                    <a:pt x="139" y="137"/>
                    <a:pt x="139" y="140"/>
                    <a:pt x="139" y="141"/>
                  </a:cubicBezTo>
                  <a:cubicBezTo>
                    <a:pt x="139" y="141"/>
                    <a:pt x="139" y="142"/>
                    <a:pt x="139" y="142"/>
                  </a:cubicBezTo>
                  <a:cubicBezTo>
                    <a:pt x="139" y="142"/>
                    <a:pt x="139" y="144"/>
                    <a:pt x="139" y="144"/>
                  </a:cubicBezTo>
                  <a:cubicBezTo>
                    <a:pt x="139" y="146"/>
                    <a:pt x="137" y="147"/>
                    <a:pt x="137" y="150"/>
                  </a:cubicBezTo>
                  <a:cubicBezTo>
                    <a:pt x="138" y="151"/>
                    <a:pt x="138" y="151"/>
                    <a:pt x="139" y="151"/>
                  </a:cubicBezTo>
                  <a:cubicBezTo>
                    <a:pt x="140" y="152"/>
                    <a:pt x="140" y="152"/>
                    <a:pt x="141" y="154"/>
                  </a:cubicBezTo>
                  <a:cubicBezTo>
                    <a:pt x="142" y="155"/>
                    <a:pt x="142" y="155"/>
                    <a:pt x="144" y="155"/>
                  </a:cubicBezTo>
                  <a:cubicBezTo>
                    <a:pt x="145" y="155"/>
                    <a:pt x="145" y="154"/>
                    <a:pt x="146" y="156"/>
                  </a:cubicBezTo>
                  <a:cubicBezTo>
                    <a:pt x="146" y="156"/>
                    <a:pt x="145" y="159"/>
                    <a:pt x="145" y="159"/>
                  </a:cubicBezTo>
                  <a:cubicBezTo>
                    <a:pt x="145" y="161"/>
                    <a:pt x="144" y="161"/>
                    <a:pt x="145" y="162"/>
                  </a:cubicBezTo>
                  <a:cubicBezTo>
                    <a:pt x="145" y="162"/>
                    <a:pt x="146" y="162"/>
                    <a:pt x="146" y="163"/>
                  </a:cubicBezTo>
                  <a:cubicBezTo>
                    <a:pt x="147" y="164"/>
                    <a:pt x="147" y="165"/>
                    <a:pt x="146" y="166"/>
                  </a:cubicBezTo>
                  <a:cubicBezTo>
                    <a:pt x="147" y="166"/>
                    <a:pt x="149" y="167"/>
                    <a:pt x="149" y="167"/>
                  </a:cubicBezTo>
                  <a:cubicBezTo>
                    <a:pt x="150" y="168"/>
                    <a:pt x="151" y="168"/>
                    <a:pt x="152" y="169"/>
                  </a:cubicBezTo>
                  <a:cubicBezTo>
                    <a:pt x="154" y="171"/>
                    <a:pt x="153" y="175"/>
                    <a:pt x="153" y="178"/>
                  </a:cubicBezTo>
                  <a:cubicBezTo>
                    <a:pt x="154" y="179"/>
                    <a:pt x="156" y="180"/>
                    <a:pt x="157" y="181"/>
                  </a:cubicBezTo>
                  <a:cubicBezTo>
                    <a:pt x="156" y="182"/>
                    <a:pt x="152" y="183"/>
                    <a:pt x="151" y="182"/>
                  </a:cubicBezTo>
                  <a:cubicBezTo>
                    <a:pt x="151" y="182"/>
                    <a:pt x="149" y="179"/>
                    <a:pt x="149" y="179"/>
                  </a:cubicBezTo>
                  <a:cubicBezTo>
                    <a:pt x="149" y="180"/>
                    <a:pt x="148" y="182"/>
                    <a:pt x="147" y="182"/>
                  </a:cubicBezTo>
                  <a:cubicBezTo>
                    <a:pt x="146" y="182"/>
                    <a:pt x="144" y="180"/>
                    <a:pt x="144" y="179"/>
                  </a:cubicBezTo>
                  <a:cubicBezTo>
                    <a:pt x="144" y="180"/>
                    <a:pt x="141" y="182"/>
                    <a:pt x="141" y="180"/>
                  </a:cubicBezTo>
                  <a:cubicBezTo>
                    <a:pt x="141" y="181"/>
                    <a:pt x="140" y="183"/>
                    <a:pt x="139" y="182"/>
                  </a:cubicBezTo>
                  <a:cubicBezTo>
                    <a:pt x="138" y="181"/>
                    <a:pt x="139" y="178"/>
                    <a:pt x="138" y="178"/>
                  </a:cubicBezTo>
                  <a:cubicBezTo>
                    <a:pt x="137" y="178"/>
                    <a:pt x="134" y="180"/>
                    <a:pt x="134" y="180"/>
                  </a:cubicBezTo>
                  <a:cubicBezTo>
                    <a:pt x="133" y="181"/>
                    <a:pt x="133" y="185"/>
                    <a:pt x="134" y="186"/>
                  </a:cubicBezTo>
                  <a:cubicBezTo>
                    <a:pt x="134" y="187"/>
                    <a:pt x="135" y="187"/>
                    <a:pt x="135" y="188"/>
                  </a:cubicBezTo>
                  <a:cubicBezTo>
                    <a:pt x="135" y="189"/>
                    <a:pt x="134" y="190"/>
                    <a:pt x="134" y="191"/>
                  </a:cubicBezTo>
                  <a:cubicBezTo>
                    <a:pt x="133" y="192"/>
                    <a:pt x="134" y="193"/>
                    <a:pt x="133" y="193"/>
                  </a:cubicBezTo>
                  <a:cubicBezTo>
                    <a:pt x="132" y="194"/>
                    <a:pt x="131" y="193"/>
                    <a:pt x="130" y="194"/>
                  </a:cubicBezTo>
                  <a:cubicBezTo>
                    <a:pt x="129" y="195"/>
                    <a:pt x="130" y="197"/>
                    <a:pt x="129" y="198"/>
                  </a:cubicBezTo>
                  <a:cubicBezTo>
                    <a:pt x="127" y="200"/>
                    <a:pt x="126" y="202"/>
                    <a:pt x="125" y="203"/>
                  </a:cubicBezTo>
                  <a:cubicBezTo>
                    <a:pt x="126" y="204"/>
                    <a:pt x="126" y="204"/>
                    <a:pt x="125" y="206"/>
                  </a:cubicBezTo>
                  <a:cubicBezTo>
                    <a:pt x="123" y="206"/>
                    <a:pt x="121" y="205"/>
                    <a:pt x="119" y="207"/>
                  </a:cubicBezTo>
                  <a:cubicBezTo>
                    <a:pt x="122" y="210"/>
                    <a:pt x="125" y="215"/>
                    <a:pt x="130" y="213"/>
                  </a:cubicBezTo>
                  <a:cubicBezTo>
                    <a:pt x="131" y="211"/>
                    <a:pt x="133" y="212"/>
                    <a:pt x="134" y="212"/>
                  </a:cubicBezTo>
                  <a:cubicBezTo>
                    <a:pt x="136" y="211"/>
                    <a:pt x="137" y="210"/>
                    <a:pt x="139" y="209"/>
                  </a:cubicBezTo>
                  <a:cubicBezTo>
                    <a:pt x="143" y="208"/>
                    <a:pt x="146" y="209"/>
                    <a:pt x="149" y="213"/>
                  </a:cubicBezTo>
                  <a:cubicBezTo>
                    <a:pt x="149" y="211"/>
                    <a:pt x="150" y="210"/>
                    <a:pt x="149" y="209"/>
                  </a:cubicBezTo>
                  <a:cubicBezTo>
                    <a:pt x="149" y="208"/>
                    <a:pt x="148" y="208"/>
                    <a:pt x="148" y="208"/>
                  </a:cubicBezTo>
                  <a:cubicBezTo>
                    <a:pt x="147" y="206"/>
                    <a:pt x="146" y="204"/>
                    <a:pt x="146" y="203"/>
                  </a:cubicBezTo>
                  <a:cubicBezTo>
                    <a:pt x="146" y="201"/>
                    <a:pt x="146" y="198"/>
                    <a:pt x="148" y="198"/>
                  </a:cubicBezTo>
                  <a:cubicBezTo>
                    <a:pt x="149" y="198"/>
                    <a:pt x="150" y="201"/>
                    <a:pt x="150" y="201"/>
                  </a:cubicBezTo>
                  <a:cubicBezTo>
                    <a:pt x="151" y="200"/>
                    <a:pt x="153" y="198"/>
                    <a:pt x="155" y="197"/>
                  </a:cubicBezTo>
                  <a:cubicBezTo>
                    <a:pt x="157" y="196"/>
                    <a:pt x="159" y="197"/>
                    <a:pt x="161" y="194"/>
                  </a:cubicBezTo>
                  <a:cubicBezTo>
                    <a:pt x="162" y="191"/>
                    <a:pt x="164" y="189"/>
                    <a:pt x="166" y="187"/>
                  </a:cubicBezTo>
                  <a:cubicBezTo>
                    <a:pt x="167" y="185"/>
                    <a:pt x="168" y="184"/>
                    <a:pt x="169" y="182"/>
                  </a:cubicBezTo>
                  <a:cubicBezTo>
                    <a:pt x="169" y="181"/>
                    <a:pt x="169" y="179"/>
                    <a:pt x="169" y="177"/>
                  </a:cubicBezTo>
                  <a:cubicBezTo>
                    <a:pt x="171" y="177"/>
                    <a:pt x="173" y="176"/>
                    <a:pt x="175" y="175"/>
                  </a:cubicBezTo>
                  <a:cubicBezTo>
                    <a:pt x="177" y="175"/>
                    <a:pt x="178" y="175"/>
                    <a:pt x="180" y="175"/>
                  </a:cubicBezTo>
                  <a:cubicBezTo>
                    <a:pt x="182" y="174"/>
                    <a:pt x="182" y="173"/>
                    <a:pt x="184" y="174"/>
                  </a:cubicBezTo>
                  <a:cubicBezTo>
                    <a:pt x="185" y="174"/>
                    <a:pt x="187" y="175"/>
                    <a:pt x="188" y="174"/>
                  </a:cubicBezTo>
                  <a:cubicBezTo>
                    <a:pt x="192" y="172"/>
                    <a:pt x="188" y="166"/>
                    <a:pt x="189" y="162"/>
                  </a:cubicBezTo>
                  <a:cubicBezTo>
                    <a:pt x="194" y="165"/>
                    <a:pt x="189" y="172"/>
                    <a:pt x="193" y="175"/>
                  </a:cubicBezTo>
                  <a:cubicBezTo>
                    <a:pt x="197" y="177"/>
                    <a:pt x="201" y="174"/>
                    <a:pt x="205" y="176"/>
                  </a:cubicBezTo>
                  <a:cubicBezTo>
                    <a:pt x="203" y="177"/>
                    <a:pt x="201" y="179"/>
                    <a:pt x="199" y="179"/>
                  </a:cubicBezTo>
                  <a:cubicBezTo>
                    <a:pt x="197" y="180"/>
                    <a:pt x="195" y="179"/>
                    <a:pt x="193" y="178"/>
                  </a:cubicBezTo>
                  <a:cubicBezTo>
                    <a:pt x="191" y="177"/>
                    <a:pt x="185" y="175"/>
                    <a:pt x="184" y="177"/>
                  </a:cubicBezTo>
                  <a:cubicBezTo>
                    <a:pt x="180" y="180"/>
                    <a:pt x="191" y="179"/>
                    <a:pt x="192" y="180"/>
                  </a:cubicBezTo>
                  <a:cubicBezTo>
                    <a:pt x="195" y="182"/>
                    <a:pt x="190" y="182"/>
                    <a:pt x="189" y="183"/>
                  </a:cubicBezTo>
                  <a:cubicBezTo>
                    <a:pt x="189" y="184"/>
                    <a:pt x="194" y="185"/>
                    <a:pt x="195" y="186"/>
                  </a:cubicBezTo>
                  <a:cubicBezTo>
                    <a:pt x="195" y="186"/>
                    <a:pt x="197" y="186"/>
                    <a:pt x="198" y="187"/>
                  </a:cubicBezTo>
                  <a:cubicBezTo>
                    <a:pt x="198" y="188"/>
                    <a:pt x="198" y="189"/>
                    <a:pt x="199" y="189"/>
                  </a:cubicBezTo>
                  <a:cubicBezTo>
                    <a:pt x="201" y="190"/>
                    <a:pt x="203" y="190"/>
                    <a:pt x="205" y="190"/>
                  </a:cubicBezTo>
                  <a:cubicBezTo>
                    <a:pt x="208" y="189"/>
                    <a:pt x="211" y="189"/>
                    <a:pt x="213" y="189"/>
                  </a:cubicBezTo>
                  <a:cubicBezTo>
                    <a:pt x="214" y="188"/>
                    <a:pt x="216" y="187"/>
                    <a:pt x="216" y="187"/>
                  </a:cubicBezTo>
                  <a:cubicBezTo>
                    <a:pt x="218" y="187"/>
                    <a:pt x="217" y="187"/>
                    <a:pt x="218" y="188"/>
                  </a:cubicBezTo>
                  <a:cubicBezTo>
                    <a:pt x="219" y="188"/>
                    <a:pt x="221" y="190"/>
                    <a:pt x="222" y="191"/>
                  </a:cubicBezTo>
                  <a:cubicBezTo>
                    <a:pt x="224" y="191"/>
                    <a:pt x="224" y="188"/>
                    <a:pt x="225" y="188"/>
                  </a:cubicBezTo>
                  <a:cubicBezTo>
                    <a:pt x="227" y="189"/>
                    <a:pt x="227" y="195"/>
                    <a:pt x="226" y="196"/>
                  </a:cubicBezTo>
                  <a:cubicBezTo>
                    <a:pt x="224" y="197"/>
                    <a:pt x="221" y="198"/>
                    <a:pt x="219" y="199"/>
                  </a:cubicBezTo>
                  <a:cubicBezTo>
                    <a:pt x="216" y="199"/>
                    <a:pt x="213" y="201"/>
                    <a:pt x="211" y="203"/>
                  </a:cubicBezTo>
                  <a:cubicBezTo>
                    <a:pt x="209" y="205"/>
                    <a:pt x="209" y="206"/>
                    <a:pt x="206" y="207"/>
                  </a:cubicBezTo>
                  <a:cubicBezTo>
                    <a:pt x="204" y="207"/>
                    <a:pt x="203" y="208"/>
                    <a:pt x="204" y="210"/>
                  </a:cubicBezTo>
                  <a:cubicBezTo>
                    <a:pt x="205" y="212"/>
                    <a:pt x="207" y="211"/>
                    <a:pt x="208" y="211"/>
                  </a:cubicBezTo>
                  <a:cubicBezTo>
                    <a:pt x="211" y="210"/>
                    <a:pt x="212" y="211"/>
                    <a:pt x="214" y="213"/>
                  </a:cubicBezTo>
                  <a:cubicBezTo>
                    <a:pt x="215" y="213"/>
                    <a:pt x="216" y="215"/>
                    <a:pt x="218" y="215"/>
                  </a:cubicBezTo>
                  <a:cubicBezTo>
                    <a:pt x="219" y="216"/>
                    <a:pt x="220" y="216"/>
                    <a:pt x="221" y="216"/>
                  </a:cubicBezTo>
                  <a:cubicBezTo>
                    <a:pt x="223" y="217"/>
                    <a:pt x="225" y="220"/>
                    <a:pt x="225" y="222"/>
                  </a:cubicBezTo>
                  <a:cubicBezTo>
                    <a:pt x="225" y="225"/>
                    <a:pt x="222" y="225"/>
                    <a:pt x="223" y="228"/>
                  </a:cubicBezTo>
                  <a:cubicBezTo>
                    <a:pt x="223" y="229"/>
                    <a:pt x="224" y="230"/>
                    <a:pt x="224" y="231"/>
                  </a:cubicBezTo>
                  <a:cubicBezTo>
                    <a:pt x="223" y="232"/>
                    <a:pt x="222" y="231"/>
                    <a:pt x="221" y="231"/>
                  </a:cubicBezTo>
                  <a:cubicBezTo>
                    <a:pt x="219" y="232"/>
                    <a:pt x="220" y="234"/>
                    <a:pt x="222" y="234"/>
                  </a:cubicBezTo>
                  <a:cubicBezTo>
                    <a:pt x="223" y="235"/>
                    <a:pt x="225" y="235"/>
                    <a:pt x="226" y="236"/>
                  </a:cubicBezTo>
                  <a:cubicBezTo>
                    <a:pt x="230" y="239"/>
                    <a:pt x="235" y="235"/>
                    <a:pt x="239" y="233"/>
                  </a:cubicBezTo>
                  <a:cubicBezTo>
                    <a:pt x="240" y="231"/>
                    <a:pt x="240" y="229"/>
                    <a:pt x="242" y="227"/>
                  </a:cubicBezTo>
                  <a:cubicBezTo>
                    <a:pt x="244" y="226"/>
                    <a:pt x="248" y="225"/>
                    <a:pt x="250" y="225"/>
                  </a:cubicBezTo>
                  <a:cubicBezTo>
                    <a:pt x="252" y="225"/>
                    <a:pt x="253" y="226"/>
                    <a:pt x="254" y="225"/>
                  </a:cubicBezTo>
                  <a:cubicBezTo>
                    <a:pt x="255" y="225"/>
                    <a:pt x="255" y="223"/>
                    <a:pt x="256" y="223"/>
                  </a:cubicBezTo>
                  <a:cubicBezTo>
                    <a:pt x="257" y="222"/>
                    <a:pt x="259" y="222"/>
                    <a:pt x="260" y="221"/>
                  </a:cubicBezTo>
                  <a:cubicBezTo>
                    <a:pt x="261" y="220"/>
                    <a:pt x="260" y="219"/>
                    <a:pt x="262" y="218"/>
                  </a:cubicBezTo>
                  <a:cubicBezTo>
                    <a:pt x="265" y="216"/>
                    <a:pt x="267" y="219"/>
                    <a:pt x="270" y="220"/>
                  </a:cubicBezTo>
                  <a:cubicBezTo>
                    <a:pt x="272" y="221"/>
                    <a:pt x="272" y="220"/>
                    <a:pt x="273" y="219"/>
                  </a:cubicBezTo>
                  <a:cubicBezTo>
                    <a:pt x="275" y="219"/>
                    <a:pt x="275" y="219"/>
                    <a:pt x="277" y="220"/>
                  </a:cubicBezTo>
                  <a:cubicBezTo>
                    <a:pt x="277" y="218"/>
                    <a:pt x="280" y="220"/>
                    <a:pt x="281" y="219"/>
                  </a:cubicBezTo>
                  <a:cubicBezTo>
                    <a:pt x="281" y="218"/>
                    <a:pt x="279" y="217"/>
                    <a:pt x="279" y="216"/>
                  </a:cubicBezTo>
                  <a:cubicBezTo>
                    <a:pt x="279" y="213"/>
                    <a:pt x="285" y="213"/>
                    <a:pt x="285" y="210"/>
                  </a:cubicBezTo>
                  <a:cubicBezTo>
                    <a:pt x="285" y="209"/>
                    <a:pt x="280" y="210"/>
                    <a:pt x="279" y="209"/>
                  </a:cubicBezTo>
                  <a:cubicBezTo>
                    <a:pt x="278" y="209"/>
                    <a:pt x="277" y="208"/>
                    <a:pt x="276" y="208"/>
                  </a:cubicBezTo>
                  <a:cubicBezTo>
                    <a:pt x="274" y="208"/>
                    <a:pt x="273" y="210"/>
                    <a:pt x="271" y="210"/>
                  </a:cubicBezTo>
                  <a:cubicBezTo>
                    <a:pt x="269" y="210"/>
                    <a:pt x="269" y="207"/>
                    <a:pt x="268" y="207"/>
                  </a:cubicBezTo>
                  <a:cubicBezTo>
                    <a:pt x="266" y="206"/>
                    <a:pt x="265" y="209"/>
                    <a:pt x="264" y="210"/>
                  </a:cubicBezTo>
                  <a:cubicBezTo>
                    <a:pt x="259" y="214"/>
                    <a:pt x="257" y="208"/>
                    <a:pt x="255" y="205"/>
                  </a:cubicBezTo>
                  <a:cubicBezTo>
                    <a:pt x="252" y="201"/>
                    <a:pt x="250" y="196"/>
                    <a:pt x="249" y="191"/>
                  </a:cubicBezTo>
                  <a:cubicBezTo>
                    <a:pt x="248" y="189"/>
                    <a:pt x="249" y="188"/>
                    <a:pt x="250" y="186"/>
                  </a:cubicBezTo>
                  <a:cubicBezTo>
                    <a:pt x="253" y="185"/>
                    <a:pt x="255" y="183"/>
                    <a:pt x="257" y="182"/>
                  </a:cubicBezTo>
                  <a:cubicBezTo>
                    <a:pt x="257" y="183"/>
                    <a:pt x="256" y="185"/>
                    <a:pt x="255" y="187"/>
                  </a:cubicBezTo>
                  <a:cubicBezTo>
                    <a:pt x="255" y="187"/>
                    <a:pt x="253" y="189"/>
                    <a:pt x="254" y="190"/>
                  </a:cubicBezTo>
                  <a:cubicBezTo>
                    <a:pt x="255" y="191"/>
                    <a:pt x="259" y="184"/>
                    <a:pt x="259" y="183"/>
                  </a:cubicBezTo>
                  <a:cubicBezTo>
                    <a:pt x="263" y="179"/>
                    <a:pt x="271" y="171"/>
                    <a:pt x="277" y="175"/>
                  </a:cubicBezTo>
                  <a:cubicBezTo>
                    <a:pt x="278" y="173"/>
                    <a:pt x="280" y="172"/>
                    <a:pt x="282" y="171"/>
                  </a:cubicBezTo>
                  <a:cubicBezTo>
                    <a:pt x="283" y="171"/>
                    <a:pt x="284" y="170"/>
                    <a:pt x="286" y="171"/>
                  </a:cubicBezTo>
                  <a:cubicBezTo>
                    <a:pt x="286" y="171"/>
                    <a:pt x="286" y="173"/>
                    <a:pt x="288" y="173"/>
                  </a:cubicBezTo>
                  <a:cubicBezTo>
                    <a:pt x="288" y="170"/>
                    <a:pt x="290" y="169"/>
                    <a:pt x="292" y="168"/>
                  </a:cubicBezTo>
                  <a:cubicBezTo>
                    <a:pt x="293" y="168"/>
                    <a:pt x="294" y="167"/>
                    <a:pt x="295" y="167"/>
                  </a:cubicBezTo>
                  <a:cubicBezTo>
                    <a:pt x="296" y="167"/>
                    <a:pt x="297" y="167"/>
                    <a:pt x="298" y="166"/>
                  </a:cubicBezTo>
                  <a:cubicBezTo>
                    <a:pt x="299" y="166"/>
                    <a:pt x="299" y="164"/>
                    <a:pt x="300" y="164"/>
                  </a:cubicBezTo>
                  <a:cubicBezTo>
                    <a:pt x="301" y="163"/>
                    <a:pt x="302" y="162"/>
                    <a:pt x="304" y="162"/>
                  </a:cubicBezTo>
                  <a:cubicBezTo>
                    <a:pt x="307" y="162"/>
                    <a:pt x="310" y="161"/>
                    <a:pt x="313" y="162"/>
                  </a:cubicBezTo>
                  <a:cubicBezTo>
                    <a:pt x="313" y="162"/>
                    <a:pt x="313" y="163"/>
                    <a:pt x="313" y="163"/>
                  </a:cubicBezTo>
                  <a:cubicBezTo>
                    <a:pt x="314" y="163"/>
                    <a:pt x="314" y="162"/>
                    <a:pt x="315" y="162"/>
                  </a:cubicBezTo>
                  <a:cubicBezTo>
                    <a:pt x="314" y="161"/>
                    <a:pt x="314" y="161"/>
                    <a:pt x="314" y="160"/>
                  </a:cubicBez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1" name="Freeform 11">
              <a:extLst>
                <a:ext uri="{FF2B5EF4-FFF2-40B4-BE49-F238E27FC236}">
                  <a16:creationId xmlns:a16="http://schemas.microsoft.com/office/drawing/2014/main" id="{D50C970A-43E5-B92F-13A3-EF8F808AC92E}"/>
                </a:ext>
              </a:extLst>
            </p:cNvPr>
            <p:cNvSpPr>
              <a:spLocks/>
            </p:cNvSpPr>
            <p:nvPr/>
          </p:nvSpPr>
          <p:spPr bwMode="auto">
            <a:xfrm>
              <a:off x="8870950" y="4849813"/>
              <a:ext cx="342900" cy="215900"/>
            </a:xfrm>
            <a:custGeom>
              <a:avLst/>
              <a:gdLst>
                <a:gd name="T0" fmla="*/ 35 w 90"/>
                <a:gd name="T1" fmla="*/ 53 h 57"/>
                <a:gd name="T2" fmla="*/ 41 w 90"/>
                <a:gd name="T3" fmla="*/ 52 h 57"/>
                <a:gd name="T4" fmla="*/ 44 w 90"/>
                <a:gd name="T5" fmla="*/ 46 h 57"/>
                <a:gd name="T6" fmla="*/ 47 w 90"/>
                <a:gd name="T7" fmla="*/ 39 h 57"/>
                <a:gd name="T8" fmla="*/ 52 w 90"/>
                <a:gd name="T9" fmla="*/ 46 h 57"/>
                <a:gd name="T10" fmla="*/ 56 w 90"/>
                <a:gd name="T11" fmla="*/ 48 h 57"/>
                <a:gd name="T12" fmla="*/ 58 w 90"/>
                <a:gd name="T13" fmla="*/ 53 h 57"/>
                <a:gd name="T14" fmla="*/ 59 w 90"/>
                <a:gd name="T15" fmla="*/ 55 h 57"/>
                <a:gd name="T16" fmla="*/ 61 w 90"/>
                <a:gd name="T17" fmla="*/ 53 h 57"/>
                <a:gd name="T18" fmla="*/ 63 w 90"/>
                <a:gd name="T19" fmla="*/ 46 h 57"/>
                <a:gd name="T20" fmla="*/ 66 w 90"/>
                <a:gd name="T21" fmla="*/ 39 h 57"/>
                <a:gd name="T22" fmla="*/ 77 w 90"/>
                <a:gd name="T23" fmla="*/ 41 h 57"/>
                <a:gd name="T24" fmla="*/ 83 w 90"/>
                <a:gd name="T25" fmla="*/ 45 h 57"/>
                <a:gd name="T26" fmla="*/ 83 w 90"/>
                <a:gd name="T27" fmla="*/ 40 h 57"/>
                <a:gd name="T28" fmla="*/ 81 w 90"/>
                <a:gd name="T29" fmla="*/ 34 h 57"/>
                <a:gd name="T30" fmla="*/ 86 w 90"/>
                <a:gd name="T31" fmla="*/ 36 h 57"/>
                <a:gd name="T32" fmla="*/ 88 w 90"/>
                <a:gd name="T33" fmla="*/ 32 h 57"/>
                <a:gd name="T34" fmla="*/ 89 w 90"/>
                <a:gd name="T35" fmla="*/ 24 h 57"/>
                <a:gd name="T36" fmla="*/ 80 w 90"/>
                <a:gd name="T37" fmla="*/ 26 h 57"/>
                <a:gd name="T38" fmla="*/ 70 w 90"/>
                <a:gd name="T39" fmla="*/ 21 h 57"/>
                <a:gd name="T40" fmla="*/ 72 w 90"/>
                <a:gd name="T41" fmla="*/ 14 h 57"/>
                <a:gd name="T42" fmla="*/ 71 w 90"/>
                <a:gd name="T43" fmla="*/ 7 h 57"/>
                <a:gd name="T44" fmla="*/ 57 w 90"/>
                <a:gd name="T45" fmla="*/ 3 h 57"/>
                <a:gd name="T46" fmla="*/ 50 w 90"/>
                <a:gd name="T47" fmla="*/ 3 h 57"/>
                <a:gd name="T48" fmla="*/ 44 w 90"/>
                <a:gd name="T49" fmla="*/ 6 h 57"/>
                <a:gd name="T50" fmla="*/ 32 w 90"/>
                <a:gd name="T51" fmla="*/ 7 h 57"/>
                <a:gd name="T52" fmla="*/ 30 w 90"/>
                <a:gd name="T53" fmla="*/ 10 h 57"/>
                <a:gd name="T54" fmla="*/ 25 w 90"/>
                <a:gd name="T55" fmla="*/ 10 h 57"/>
                <a:gd name="T56" fmla="*/ 20 w 90"/>
                <a:gd name="T57" fmla="*/ 11 h 57"/>
                <a:gd name="T58" fmla="*/ 22 w 90"/>
                <a:gd name="T59" fmla="*/ 13 h 57"/>
                <a:gd name="T60" fmla="*/ 21 w 90"/>
                <a:gd name="T61" fmla="*/ 16 h 57"/>
                <a:gd name="T62" fmla="*/ 16 w 90"/>
                <a:gd name="T63" fmla="*/ 20 h 57"/>
                <a:gd name="T64" fmla="*/ 10 w 90"/>
                <a:gd name="T65" fmla="*/ 25 h 57"/>
                <a:gd name="T66" fmla="*/ 10 w 90"/>
                <a:gd name="T67" fmla="*/ 30 h 57"/>
                <a:gd name="T68" fmla="*/ 4 w 90"/>
                <a:gd name="T69" fmla="*/ 37 h 57"/>
                <a:gd name="T70" fmla="*/ 5 w 90"/>
                <a:gd name="T71" fmla="*/ 41 h 57"/>
                <a:gd name="T72" fmla="*/ 1 w 90"/>
                <a:gd name="T73" fmla="*/ 46 h 57"/>
                <a:gd name="T74" fmla="*/ 7 w 90"/>
                <a:gd name="T75" fmla="*/ 43 h 57"/>
                <a:gd name="T76" fmla="*/ 12 w 90"/>
                <a:gd name="T77" fmla="*/ 39 h 57"/>
                <a:gd name="T78" fmla="*/ 17 w 90"/>
                <a:gd name="T79" fmla="*/ 43 h 57"/>
                <a:gd name="T80" fmla="*/ 18 w 90"/>
                <a:gd name="T81" fmla="*/ 50 h 57"/>
                <a:gd name="T82" fmla="*/ 30 w 90"/>
                <a:gd name="T83" fmla="*/ 5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57">
                  <a:moveTo>
                    <a:pt x="30" y="53"/>
                  </a:moveTo>
                  <a:cubicBezTo>
                    <a:pt x="32" y="52"/>
                    <a:pt x="32" y="52"/>
                    <a:pt x="35" y="53"/>
                  </a:cubicBezTo>
                  <a:cubicBezTo>
                    <a:pt x="36" y="54"/>
                    <a:pt x="38" y="54"/>
                    <a:pt x="38" y="52"/>
                  </a:cubicBezTo>
                  <a:cubicBezTo>
                    <a:pt x="39" y="52"/>
                    <a:pt x="40" y="52"/>
                    <a:pt x="41" y="52"/>
                  </a:cubicBezTo>
                  <a:cubicBezTo>
                    <a:pt x="41" y="51"/>
                    <a:pt x="41" y="50"/>
                    <a:pt x="42" y="49"/>
                  </a:cubicBezTo>
                  <a:cubicBezTo>
                    <a:pt x="43" y="48"/>
                    <a:pt x="45" y="48"/>
                    <a:pt x="44" y="46"/>
                  </a:cubicBezTo>
                  <a:cubicBezTo>
                    <a:pt x="43" y="44"/>
                    <a:pt x="42" y="44"/>
                    <a:pt x="44" y="43"/>
                  </a:cubicBezTo>
                  <a:cubicBezTo>
                    <a:pt x="47" y="42"/>
                    <a:pt x="45" y="41"/>
                    <a:pt x="47" y="39"/>
                  </a:cubicBezTo>
                  <a:cubicBezTo>
                    <a:pt x="49" y="39"/>
                    <a:pt x="49" y="41"/>
                    <a:pt x="49" y="43"/>
                  </a:cubicBezTo>
                  <a:cubicBezTo>
                    <a:pt x="50" y="45"/>
                    <a:pt x="50" y="45"/>
                    <a:pt x="52" y="46"/>
                  </a:cubicBezTo>
                  <a:cubicBezTo>
                    <a:pt x="53" y="47"/>
                    <a:pt x="53" y="48"/>
                    <a:pt x="54" y="48"/>
                  </a:cubicBezTo>
                  <a:cubicBezTo>
                    <a:pt x="55" y="48"/>
                    <a:pt x="56" y="48"/>
                    <a:pt x="56" y="48"/>
                  </a:cubicBezTo>
                  <a:cubicBezTo>
                    <a:pt x="57" y="49"/>
                    <a:pt x="57" y="50"/>
                    <a:pt x="57" y="51"/>
                  </a:cubicBezTo>
                  <a:cubicBezTo>
                    <a:pt x="57" y="52"/>
                    <a:pt x="57" y="52"/>
                    <a:pt x="58" y="53"/>
                  </a:cubicBezTo>
                  <a:cubicBezTo>
                    <a:pt x="58" y="53"/>
                    <a:pt x="58" y="53"/>
                    <a:pt x="59" y="54"/>
                  </a:cubicBezTo>
                  <a:cubicBezTo>
                    <a:pt x="59" y="54"/>
                    <a:pt x="59" y="55"/>
                    <a:pt x="59" y="55"/>
                  </a:cubicBezTo>
                  <a:cubicBezTo>
                    <a:pt x="60" y="56"/>
                    <a:pt x="60" y="57"/>
                    <a:pt x="61" y="56"/>
                  </a:cubicBezTo>
                  <a:cubicBezTo>
                    <a:pt x="64" y="56"/>
                    <a:pt x="61" y="54"/>
                    <a:pt x="61" y="53"/>
                  </a:cubicBezTo>
                  <a:cubicBezTo>
                    <a:pt x="59" y="51"/>
                    <a:pt x="61" y="51"/>
                    <a:pt x="62" y="49"/>
                  </a:cubicBezTo>
                  <a:cubicBezTo>
                    <a:pt x="62" y="48"/>
                    <a:pt x="62" y="47"/>
                    <a:pt x="63" y="46"/>
                  </a:cubicBezTo>
                  <a:cubicBezTo>
                    <a:pt x="64" y="46"/>
                    <a:pt x="65" y="45"/>
                    <a:pt x="65" y="44"/>
                  </a:cubicBezTo>
                  <a:cubicBezTo>
                    <a:pt x="66" y="42"/>
                    <a:pt x="65" y="40"/>
                    <a:pt x="66" y="39"/>
                  </a:cubicBezTo>
                  <a:cubicBezTo>
                    <a:pt x="67" y="36"/>
                    <a:pt x="69" y="39"/>
                    <a:pt x="69" y="40"/>
                  </a:cubicBezTo>
                  <a:cubicBezTo>
                    <a:pt x="72" y="45"/>
                    <a:pt x="73" y="43"/>
                    <a:pt x="77" y="41"/>
                  </a:cubicBezTo>
                  <a:cubicBezTo>
                    <a:pt x="78" y="41"/>
                    <a:pt x="79" y="41"/>
                    <a:pt x="80" y="43"/>
                  </a:cubicBezTo>
                  <a:cubicBezTo>
                    <a:pt x="81" y="44"/>
                    <a:pt x="82" y="48"/>
                    <a:pt x="83" y="45"/>
                  </a:cubicBezTo>
                  <a:cubicBezTo>
                    <a:pt x="84" y="44"/>
                    <a:pt x="83" y="43"/>
                    <a:pt x="83" y="43"/>
                  </a:cubicBezTo>
                  <a:cubicBezTo>
                    <a:pt x="83" y="42"/>
                    <a:pt x="83" y="41"/>
                    <a:pt x="83" y="40"/>
                  </a:cubicBezTo>
                  <a:cubicBezTo>
                    <a:pt x="82" y="39"/>
                    <a:pt x="81" y="39"/>
                    <a:pt x="81" y="38"/>
                  </a:cubicBezTo>
                  <a:cubicBezTo>
                    <a:pt x="81" y="37"/>
                    <a:pt x="81" y="36"/>
                    <a:pt x="81" y="34"/>
                  </a:cubicBezTo>
                  <a:cubicBezTo>
                    <a:pt x="82" y="34"/>
                    <a:pt x="83" y="34"/>
                    <a:pt x="84" y="35"/>
                  </a:cubicBezTo>
                  <a:cubicBezTo>
                    <a:pt x="85" y="35"/>
                    <a:pt x="85" y="36"/>
                    <a:pt x="86" y="36"/>
                  </a:cubicBezTo>
                  <a:cubicBezTo>
                    <a:pt x="87" y="37"/>
                    <a:pt x="89" y="37"/>
                    <a:pt x="89" y="35"/>
                  </a:cubicBezTo>
                  <a:cubicBezTo>
                    <a:pt x="89" y="34"/>
                    <a:pt x="89" y="33"/>
                    <a:pt x="88" y="32"/>
                  </a:cubicBezTo>
                  <a:cubicBezTo>
                    <a:pt x="88" y="31"/>
                    <a:pt x="89" y="30"/>
                    <a:pt x="89" y="29"/>
                  </a:cubicBezTo>
                  <a:cubicBezTo>
                    <a:pt x="90" y="27"/>
                    <a:pt x="90" y="25"/>
                    <a:pt x="89" y="24"/>
                  </a:cubicBezTo>
                  <a:cubicBezTo>
                    <a:pt x="87" y="22"/>
                    <a:pt x="87" y="24"/>
                    <a:pt x="86" y="25"/>
                  </a:cubicBezTo>
                  <a:cubicBezTo>
                    <a:pt x="84" y="27"/>
                    <a:pt x="82" y="27"/>
                    <a:pt x="80" y="26"/>
                  </a:cubicBezTo>
                  <a:cubicBezTo>
                    <a:pt x="78" y="25"/>
                    <a:pt x="79" y="24"/>
                    <a:pt x="77" y="22"/>
                  </a:cubicBezTo>
                  <a:cubicBezTo>
                    <a:pt x="76" y="21"/>
                    <a:pt x="72" y="22"/>
                    <a:pt x="70" y="21"/>
                  </a:cubicBezTo>
                  <a:cubicBezTo>
                    <a:pt x="70" y="20"/>
                    <a:pt x="70" y="19"/>
                    <a:pt x="70" y="18"/>
                  </a:cubicBezTo>
                  <a:cubicBezTo>
                    <a:pt x="70" y="16"/>
                    <a:pt x="71" y="15"/>
                    <a:pt x="72" y="14"/>
                  </a:cubicBezTo>
                  <a:cubicBezTo>
                    <a:pt x="72" y="13"/>
                    <a:pt x="73" y="12"/>
                    <a:pt x="73" y="11"/>
                  </a:cubicBezTo>
                  <a:cubicBezTo>
                    <a:pt x="73" y="9"/>
                    <a:pt x="72" y="9"/>
                    <a:pt x="71" y="7"/>
                  </a:cubicBezTo>
                  <a:cubicBezTo>
                    <a:pt x="68" y="7"/>
                    <a:pt x="66" y="4"/>
                    <a:pt x="62" y="3"/>
                  </a:cubicBezTo>
                  <a:cubicBezTo>
                    <a:pt x="60" y="3"/>
                    <a:pt x="59" y="4"/>
                    <a:pt x="57" y="3"/>
                  </a:cubicBezTo>
                  <a:cubicBezTo>
                    <a:pt x="56" y="3"/>
                    <a:pt x="55" y="2"/>
                    <a:pt x="54" y="1"/>
                  </a:cubicBezTo>
                  <a:cubicBezTo>
                    <a:pt x="52" y="0"/>
                    <a:pt x="49" y="0"/>
                    <a:pt x="50" y="3"/>
                  </a:cubicBezTo>
                  <a:cubicBezTo>
                    <a:pt x="50" y="4"/>
                    <a:pt x="53" y="4"/>
                    <a:pt x="52" y="6"/>
                  </a:cubicBezTo>
                  <a:cubicBezTo>
                    <a:pt x="49" y="7"/>
                    <a:pt x="47" y="5"/>
                    <a:pt x="44" y="6"/>
                  </a:cubicBezTo>
                  <a:cubicBezTo>
                    <a:pt x="41" y="7"/>
                    <a:pt x="37" y="7"/>
                    <a:pt x="34" y="7"/>
                  </a:cubicBezTo>
                  <a:cubicBezTo>
                    <a:pt x="33" y="7"/>
                    <a:pt x="32" y="7"/>
                    <a:pt x="32" y="7"/>
                  </a:cubicBezTo>
                  <a:cubicBezTo>
                    <a:pt x="31" y="8"/>
                    <a:pt x="31" y="8"/>
                    <a:pt x="31" y="9"/>
                  </a:cubicBezTo>
                  <a:cubicBezTo>
                    <a:pt x="30" y="9"/>
                    <a:pt x="30" y="10"/>
                    <a:pt x="30" y="10"/>
                  </a:cubicBezTo>
                  <a:cubicBezTo>
                    <a:pt x="29" y="11"/>
                    <a:pt x="29" y="10"/>
                    <a:pt x="29" y="11"/>
                  </a:cubicBezTo>
                  <a:cubicBezTo>
                    <a:pt x="27" y="11"/>
                    <a:pt x="26" y="10"/>
                    <a:pt x="25" y="10"/>
                  </a:cubicBezTo>
                  <a:cubicBezTo>
                    <a:pt x="25" y="9"/>
                    <a:pt x="24" y="8"/>
                    <a:pt x="22" y="9"/>
                  </a:cubicBezTo>
                  <a:cubicBezTo>
                    <a:pt x="21" y="9"/>
                    <a:pt x="21" y="11"/>
                    <a:pt x="20" y="11"/>
                  </a:cubicBezTo>
                  <a:cubicBezTo>
                    <a:pt x="20" y="12"/>
                    <a:pt x="18" y="13"/>
                    <a:pt x="20" y="13"/>
                  </a:cubicBezTo>
                  <a:cubicBezTo>
                    <a:pt x="20" y="13"/>
                    <a:pt x="21" y="13"/>
                    <a:pt x="22" y="13"/>
                  </a:cubicBezTo>
                  <a:cubicBezTo>
                    <a:pt x="23" y="14"/>
                    <a:pt x="21" y="14"/>
                    <a:pt x="21" y="15"/>
                  </a:cubicBezTo>
                  <a:cubicBezTo>
                    <a:pt x="20" y="15"/>
                    <a:pt x="21" y="16"/>
                    <a:pt x="21" y="16"/>
                  </a:cubicBezTo>
                  <a:cubicBezTo>
                    <a:pt x="20" y="17"/>
                    <a:pt x="19" y="18"/>
                    <a:pt x="18" y="19"/>
                  </a:cubicBezTo>
                  <a:cubicBezTo>
                    <a:pt x="18" y="19"/>
                    <a:pt x="17" y="20"/>
                    <a:pt x="16" y="20"/>
                  </a:cubicBezTo>
                  <a:cubicBezTo>
                    <a:pt x="16" y="21"/>
                    <a:pt x="15" y="22"/>
                    <a:pt x="15" y="23"/>
                  </a:cubicBezTo>
                  <a:cubicBezTo>
                    <a:pt x="14" y="24"/>
                    <a:pt x="11" y="24"/>
                    <a:pt x="10" y="25"/>
                  </a:cubicBezTo>
                  <a:cubicBezTo>
                    <a:pt x="10" y="25"/>
                    <a:pt x="11" y="27"/>
                    <a:pt x="11" y="27"/>
                  </a:cubicBezTo>
                  <a:cubicBezTo>
                    <a:pt x="11" y="28"/>
                    <a:pt x="11" y="29"/>
                    <a:pt x="10" y="30"/>
                  </a:cubicBezTo>
                  <a:cubicBezTo>
                    <a:pt x="10" y="32"/>
                    <a:pt x="7" y="32"/>
                    <a:pt x="5" y="34"/>
                  </a:cubicBezTo>
                  <a:cubicBezTo>
                    <a:pt x="5" y="35"/>
                    <a:pt x="5" y="36"/>
                    <a:pt x="4" y="37"/>
                  </a:cubicBezTo>
                  <a:cubicBezTo>
                    <a:pt x="4" y="37"/>
                    <a:pt x="4" y="39"/>
                    <a:pt x="3" y="39"/>
                  </a:cubicBezTo>
                  <a:cubicBezTo>
                    <a:pt x="3" y="40"/>
                    <a:pt x="4" y="40"/>
                    <a:pt x="5" y="41"/>
                  </a:cubicBezTo>
                  <a:cubicBezTo>
                    <a:pt x="5" y="42"/>
                    <a:pt x="5" y="42"/>
                    <a:pt x="4" y="43"/>
                  </a:cubicBezTo>
                  <a:cubicBezTo>
                    <a:pt x="4" y="45"/>
                    <a:pt x="2" y="44"/>
                    <a:pt x="1" y="46"/>
                  </a:cubicBezTo>
                  <a:cubicBezTo>
                    <a:pt x="0" y="49"/>
                    <a:pt x="8" y="47"/>
                    <a:pt x="8" y="44"/>
                  </a:cubicBezTo>
                  <a:cubicBezTo>
                    <a:pt x="8" y="44"/>
                    <a:pt x="7" y="43"/>
                    <a:pt x="7" y="43"/>
                  </a:cubicBezTo>
                  <a:cubicBezTo>
                    <a:pt x="7" y="42"/>
                    <a:pt x="7" y="42"/>
                    <a:pt x="7" y="41"/>
                  </a:cubicBezTo>
                  <a:cubicBezTo>
                    <a:pt x="8" y="40"/>
                    <a:pt x="10" y="39"/>
                    <a:pt x="12" y="39"/>
                  </a:cubicBezTo>
                  <a:cubicBezTo>
                    <a:pt x="13" y="39"/>
                    <a:pt x="16" y="38"/>
                    <a:pt x="17" y="39"/>
                  </a:cubicBezTo>
                  <a:cubicBezTo>
                    <a:pt x="18" y="40"/>
                    <a:pt x="17" y="41"/>
                    <a:pt x="17" y="43"/>
                  </a:cubicBezTo>
                  <a:cubicBezTo>
                    <a:pt x="19" y="44"/>
                    <a:pt x="17" y="46"/>
                    <a:pt x="17" y="47"/>
                  </a:cubicBezTo>
                  <a:cubicBezTo>
                    <a:pt x="18" y="49"/>
                    <a:pt x="20" y="48"/>
                    <a:pt x="18" y="50"/>
                  </a:cubicBezTo>
                  <a:cubicBezTo>
                    <a:pt x="20" y="51"/>
                    <a:pt x="22" y="51"/>
                    <a:pt x="22" y="54"/>
                  </a:cubicBezTo>
                  <a:cubicBezTo>
                    <a:pt x="24" y="54"/>
                    <a:pt x="27" y="55"/>
                    <a:pt x="30" y="53"/>
                  </a:cubicBezTo>
                  <a:close/>
                </a:path>
              </a:pathLst>
            </a:custGeom>
            <a:solidFill>
              <a:srgbClr val="2A9788"/>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2" name="Freeform 12">
              <a:extLst>
                <a:ext uri="{FF2B5EF4-FFF2-40B4-BE49-F238E27FC236}">
                  <a16:creationId xmlns:a16="http://schemas.microsoft.com/office/drawing/2014/main" id="{2B7810F3-78AC-5FDD-8B26-3CA988D0AA4F}"/>
                </a:ext>
              </a:extLst>
            </p:cNvPr>
            <p:cNvSpPr>
              <a:spLocks/>
            </p:cNvSpPr>
            <p:nvPr/>
          </p:nvSpPr>
          <p:spPr bwMode="auto">
            <a:xfrm>
              <a:off x="9839325" y="5024438"/>
              <a:ext cx="307975" cy="411162"/>
            </a:xfrm>
            <a:custGeom>
              <a:avLst/>
              <a:gdLst>
                <a:gd name="T0" fmla="*/ 69 w 81"/>
                <a:gd name="T1" fmla="*/ 97 h 108"/>
                <a:gd name="T2" fmla="*/ 70 w 81"/>
                <a:gd name="T3" fmla="*/ 92 h 108"/>
                <a:gd name="T4" fmla="*/ 78 w 81"/>
                <a:gd name="T5" fmla="*/ 87 h 108"/>
                <a:gd name="T6" fmla="*/ 78 w 81"/>
                <a:gd name="T7" fmla="*/ 81 h 108"/>
                <a:gd name="T8" fmla="*/ 72 w 81"/>
                <a:gd name="T9" fmla="*/ 76 h 108"/>
                <a:gd name="T10" fmla="*/ 69 w 81"/>
                <a:gd name="T11" fmla="*/ 62 h 108"/>
                <a:gd name="T12" fmla="*/ 73 w 81"/>
                <a:gd name="T13" fmla="*/ 56 h 108"/>
                <a:gd name="T14" fmla="*/ 72 w 81"/>
                <a:gd name="T15" fmla="*/ 51 h 108"/>
                <a:gd name="T16" fmla="*/ 70 w 81"/>
                <a:gd name="T17" fmla="*/ 47 h 108"/>
                <a:gd name="T18" fmla="*/ 76 w 81"/>
                <a:gd name="T19" fmla="*/ 44 h 108"/>
                <a:gd name="T20" fmla="*/ 70 w 81"/>
                <a:gd name="T21" fmla="*/ 41 h 108"/>
                <a:gd name="T22" fmla="*/ 63 w 81"/>
                <a:gd name="T23" fmla="*/ 47 h 108"/>
                <a:gd name="T24" fmla="*/ 56 w 81"/>
                <a:gd name="T25" fmla="*/ 43 h 108"/>
                <a:gd name="T26" fmla="*/ 49 w 81"/>
                <a:gd name="T27" fmla="*/ 37 h 108"/>
                <a:gd name="T28" fmla="*/ 49 w 81"/>
                <a:gd name="T29" fmla="*/ 33 h 108"/>
                <a:gd name="T30" fmla="*/ 51 w 81"/>
                <a:gd name="T31" fmla="*/ 29 h 108"/>
                <a:gd name="T32" fmla="*/ 42 w 81"/>
                <a:gd name="T33" fmla="*/ 24 h 108"/>
                <a:gd name="T34" fmla="*/ 37 w 81"/>
                <a:gd name="T35" fmla="*/ 18 h 108"/>
                <a:gd name="T36" fmla="*/ 37 w 81"/>
                <a:gd name="T37" fmla="*/ 12 h 108"/>
                <a:gd name="T38" fmla="*/ 28 w 81"/>
                <a:gd name="T39" fmla="*/ 6 h 108"/>
                <a:gd name="T40" fmla="*/ 19 w 81"/>
                <a:gd name="T41" fmla="*/ 1 h 108"/>
                <a:gd name="T42" fmla="*/ 12 w 81"/>
                <a:gd name="T43" fmla="*/ 2 h 108"/>
                <a:gd name="T44" fmla="*/ 6 w 81"/>
                <a:gd name="T45" fmla="*/ 6 h 108"/>
                <a:gd name="T46" fmla="*/ 0 w 81"/>
                <a:gd name="T47" fmla="*/ 12 h 108"/>
                <a:gd name="T48" fmla="*/ 0 w 81"/>
                <a:gd name="T49" fmla="*/ 19 h 108"/>
                <a:gd name="T50" fmla="*/ 3 w 81"/>
                <a:gd name="T51" fmla="*/ 22 h 108"/>
                <a:gd name="T52" fmla="*/ 9 w 81"/>
                <a:gd name="T53" fmla="*/ 29 h 108"/>
                <a:gd name="T54" fmla="*/ 4 w 81"/>
                <a:gd name="T55" fmla="*/ 35 h 108"/>
                <a:gd name="T56" fmla="*/ 6 w 81"/>
                <a:gd name="T57" fmla="*/ 45 h 108"/>
                <a:gd name="T58" fmla="*/ 9 w 81"/>
                <a:gd name="T59" fmla="*/ 54 h 108"/>
                <a:gd name="T60" fmla="*/ 14 w 81"/>
                <a:gd name="T61" fmla="*/ 61 h 108"/>
                <a:gd name="T62" fmla="*/ 12 w 81"/>
                <a:gd name="T63" fmla="*/ 70 h 108"/>
                <a:gd name="T64" fmla="*/ 10 w 81"/>
                <a:gd name="T65" fmla="*/ 73 h 108"/>
                <a:gd name="T66" fmla="*/ 6 w 81"/>
                <a:gd name="T67" fmla="*/ 74 h 108"/>
                <a:gd name="T68" fmla="*/ 12 w 81"/>
                <a:gd name="T69" fmla="*/ 80 h 108"/>
                <a:gd name="T70" fmla="*/ 23 w 81"/>
                <a:gd name="T71" fmla="*/ 87 h 108"/>
                <a:gd name="T72" fmla="*/ 29 w 81"/>
                <a:gd name="T73" fmla="*/ 90 h 108"/>
                <a:gd name="T74" fmla="*/ 31 w 81"/>
                <a:gd name="T75" fmla="*/ 92 h 108"/>
                <a:gd name="T76" fmla="*/ 35 w 81"/>
                <a:gd name="T77" fmla="*/ 86 h 108"/>
                <a:gd name="T78" fmla="*/ 38 w 81"/>
                <a:gd name="T79" fmla="*/ 82 h 108"/>
                <a:gd name="T80" fmla="*/ 42 w 81"/>
                <a:gd name="T81" fmla="*/ 85 h 108"/>
                <a:gd name="T82" fmla="*/ 48 w 81"/>
                <a:gd name="T83" fmla="*/ 91 h 108"/>
                <a:gd name="T84" fmla="*/ 49 w 81"/>
                <a:gd name="T85" fmla="*/ 94 h 108"/>
                <a:gd name="T86" fmla="*/ 57 w 81"/>
                <a:gd name="T87" fmla="*/ 97 h 108"/>
                <a:gd name="T88" fmla="*/ 54 w 81"/>
                <a:gd name="T89" fmla="*/ 104 h 108"/>
                <a:gd name="T90" fmla="*/ 52 w 81"/>
                <a:gd name="T91" fmla="*/ 105 h 108"/>
                <a:gd name="T92" fmla="*/ 59 w 81"/>
                <a:gd name="T93" fmla="*/ 106 h 108"/>
                <a:gd name="T94" fmla="*/ 67 w 81"/>
                <a:gd name="T95" fmla="*/ 105 h 108"/>
                <a:gd name="T96" fmla="*/ 71 w 81"/>
                <a:gd name="T97" fmla="*/ 10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 h="108">
                  <a:moveTo>
                    <a:pt x="71" y="101"/>
                  </a:moveTo>
                  <a:cubicBezTo>
                    <a:pt x="69" y="99"/>
                    <a:pt x="69" y="99"/>
                    <a:pt x="69" y="97"/>
                  </a:cubicBezTo>
                  <a:cubicBezTo>
                    <a:pt x="70" y="96"/>
                    <a:pt x="70" y="96"/>
                    <a:pt x="70" y="94"/>
                  </a:cubicBezTo>
                  <a:cubicBezTo>
                    <a:pt x="70" y="93"/>
                    <a:pt x="69" y="93"/>
                    <a:pt x="70" y="92"/>
                  </a:cubicBezTo>
                  <a:cubicBezTo>
                    <a:pt x="71" y="90"/>
                    <a:pt x="73" y="92"/>
                    <a:pt x="75" y="91"/>
                  </a:cubicBezTo>
                  <a:cubicBezTo>
                    <a:pt x="76" y="90"/>
                    <a:pt x="77" y="88"/>
                    <a:pt x="78" y="87"/>
                  </a:cubicBezTo>
                  <a:cubicBezTo>
                    <a:pt x="80" y="86"/>
                    <a:pt x="81" y="85"/>
                    <a:pt x="80" y="83"/>
                  </a:cubicBezTo>
                  <a:cubicBezTo>
                    <a:pt x="80" y="82"/>
                    <a:pt x="79" y="82"/>
                    <a:pt x="78" y="81"/>
                  </a:cubicBezTo>
                  <a:cubicBezTo>
                    <a:pt x="78" y="80"/>
                    <a:pt x="77" y="79"/>
                    <a:pt x="77" y="79"/>
                  </a:cubicBezTo>
                  <a:cubicBezTo>
                    <a:pt x="75" y="77"/>
                    <a:pt x="73" y="77"/>
                    <a:pt x="72" y="76"/>
                  </a:cubicBezTo>
                  <a:cubicBezTo>
                    <a:pt x="70" y="75"/>
                    <a:pt x="70" y="71"/>
                    <a:pt x="69" y="70"/>
                  </a:cubicBezTo>
                  <a:cubicBezTo>
                    <a:pt x="68" y="67"/>
                    <a:pt x="68" y="65"/>
                    <a:pt x="69" y="62"/>
                  </a:cubicBezTo>
                  <a:cubicBezTo>
                    <a:pt x="70" y="61"/>
                    <a:pt x="72" y="60"/>
                    <a:pt x="73" y="59"/>
                  </a:cubicBezTo>
                  <a:cubicBezTo>
                    <a:pt x="73" y="58"/>
                    <a:pt x="73" y="57"/>
                    <a:pt x="73" y="56"/>
                  </a:cubicBezTo>
                  <a:cubicBezTo>
                    <a:pt x="74" y="55"/>
                    <a:pt x="74" y="55"/>
                    <a:pt x="75" y="54"/>
                  </a:cubicBezTo>
                  <a:cubicBezTo>
                    <a:pt x="75" y="52"/>
                    <a:pt x="73" y="52"/>
                    <a:pt x="72" y="51"/>
                  </a:cubicBezTo>
                  <a:cubicBezTo>
                    <a:pt x="71" y="51"/>
                    <a:pt x="71" y="50"/>
                    <a:pt x="71" y="49"/>
                  </a:cubicBezTo>
                  <a:cubicBezTo>
                    <a:pt x="70" y="48"/>
                    <a:pt x="70" y="48"/>
                    <a:pt x="70" y="47"/>
                  </a:cubicBezTo>
                  <a:cubicBezTo>
                    <a:pt x="71" y="46"/>
                    <a:pt x="73" y="45"/>
                    <a:pt x="74" y="45"/>
                  </a:cubicBezTo>
                  <a:cubicBezTo>
                    <a:pt x="75" y="45"/>
                    <a:pt x="77" y="46"/>
                    <a:pt x="76" y="44"/>
                  </a:cubicBezTo>
                  <a:cubicBezTo>
                    <a:pt x="75" y="43"/>
                    <a:pt x="74" y="43"/>
                    <a:pt x="73" y="43"/>
                  </a:cubicBezTo>
                  <a:cubicBezTo>
                    <a:pt x="72" y="43"/>
                    <a:pt x="71" y="42"/>
                    <a:pt x="70" y="41"/>
                  </a:cubicBezTo>
                  <a:cubicBezTo>
                    <a:pt x="68" y="42"/>
                    <a:pt x="68" y="43"/>
                    <a:pt x="67" y="45"/>
                  </a:cubicBezTo>
                  <a:cubicBezTo>
                    <a:pt x="66" y="46"/>
                    <a:pt x="65" y="48"/>
                    <a:pt x="63" y="47"/>
                  </a:cubicBezTo>
                  <a:cubicBezTo>
                    <a:pt x="61" y="47"/>
                    <a:pt x="62" y="45"/>
                    <a:pt x="61" y="43"/>
                  </a:cubicBezTo>
                  <a:cubicBezTo>
                    <a:pt x="59" y="41"/>
                    <a:pt x="58" y="43"/>
                    <a:pt x="56" y="43"/>
                  </a:cubicBezTo>
                  <a:cubicBezTo>
                    <a:pt x="54" y="43"/>
                    <a:pt x="54" y="40"/>
                    <a:pt x="52" y="40"/>
                  </a:cubicBezTo>
                  <a:cubicBezTo>
                    <a:pt x="51" y="39"/>
                    <a:pt x="48" y="39"/>
                    <a:pt x="49" y="37"/>
                  </a:cubicBezTo>
                  <a:cubicBezTo>
                    <a:pt x="49" y="36"/>
                    <a:pt x="51" y="37"/>
                    <a:pt x="51" y="36"/>
                  </a:cubicBezTo>
                  <a:cubicBezTo>
                    <a:pt x="51" y="35"/>
                    <a:pt x="49" y="34"/>
                    <a:pt x="49" y="33"/>
                  </a:cubicBezTo>
                  <a:cubicBezTo>
                    <a:pt x="49" y="32"/>
                    <a:pt x="49" y="31"/>
                    <a:pt x="50" y="31"/>
                  </a:cubicBezTo>
                  <a:cubicBezTo>
                    <a:pt x="50" y="30"/>
                    <a:pt x="51" y="30"/>
                    <a:pt x="51" y="29"/>
                  </a:cubicBezTo>
                  <a:cubicBezTo>
                    <a:pt x="51" y="28"/>
                    <a:pt x="48" y="27"/>
                    <a:pt x="47" y="27"/>
                  </a:cubicBezTo>
                  <a:cubicBezTo>
                    <a:pt x="45" y="26"/>
                    <a:pt x="43" y="25"/>
                    <a:pt x="42" y="24"/>
                  </a:cubicBezTo>
                  <a:cubicBezTo>
                    <a:pt x="40" y="23"/>
                    <a:pt x="38" y="21"/>
                    <a:pt x="37" y="20"/>
                  </a:cubicBezTo>
                  <a:cubicBezTo>
                    <a:pt x="37" y="19"/>
                    <a:pt x="37" y="19"/>
                    <a:pt x="37" y="18"/>
                  </a:cubicBezTo>
                  <a:cubicBezTo>
                    <a:pt x="37" y="17"/>
                    <a:pt x="36" y="17"/>
                    <a:pt x="36" y="16"/>
                  </a:cubicBezTo>
                  <a:cubicBezTo>
                    <a:pt x="36" y="15"/>
                    <a:pt x="38" y="13"/>
                    <a:pt x="37" y="12"/>
                  </a:cubicBezTo>
                  <a:cubicBezTo>
                    <a:pt x="35" y="14"/>
                    <a:pt x="33" y="9"/>
                    <a:pt x="32" y="8"/>
                  </a:cubicBezTo>
                  <a:cubicBezTo>
                    <a:pt x="31" y="7"/>
                    <a:pt x="29" y="7"/>
                    <a:pt x="28" y="6"/>
                  </a:cubicBezTo>
                  <a:cubicBezTo>
                    <a:pt x="27" y="5"/>
                    <a:pt x="27" y="3"/>
                    <a:pt x="26" y="2"/>
                  </a:cubicBezTo>
                  <a:cubicBezTo>
                    <a:pt x="24" y="1"/>
                    <a:pt x="21" y="1"/>
                    <a:pt x="19" y="1"/>
                  </a:cubicBezTo>
                  <a:cubicBezTo>
                    <a:pt x="19" y="2"/>
                    <a:pt x="17" y="1"/>
                    <a:pt x="16" y="1"/>
                  </a:cubicBezTo>
                  <a:cubicBezTo>
                    <a:pt x="14" y="0"/>
                    <a:pt x="13" y="0"/>
                    <a:pt x="12" y="2"/>
                  </a:cubicBezTo>
                  <a:cubicBezTo>
                    <a:pt x="11" y="3"/>
                    <a:pt x="10" y="3"/>
                    <a:pt x="9" y="4"/>
                  </a:cubicBezTo>
                  <a:cubicBezTo>
                    <a:pt x="8" y="5"/>
                    <a:pt x="8" y="6"/>
                    <a:pt x="6" y="6"/>
                  </a:cubicBezTo>
                  <a:cubicBezTo>
                    <a:pt x="5" y="6"/>
                    <a:pt x="4" y="5"/>
                    <a:pt x="3" y="5"/>
                  </a:cubicBezTo>
                  <a:cubicBezTo>
                    <a:pt x="2" y="8"/>
                    <a:pt x="0" y="9"/>
                    <a:pt x="0" y="12"/>
                  </a:cubicBezTo>
                  <a:cubicBezTo>
                    <a:pt x="0" y="13"/>
                    <a:pt x="1" y="14"/>
                    <a:pt x="1" y="15"/>
                  </a:cubicBezTo>
                  <a:cubicBezTo>
                    <a:pt x="1" y="17"/>
                    <a:pt x="0" y="18"/>
                    <a:pt x="0" y="19"/>
                  </a:cubicBezTo>
                  <a:cubicBezTo>
                    <a:pt x="1" y="19"/>
                    <a:pt x="3" y="18"/>
                    <a:pt x="4" y="20"/>
                  </a:cubicBezTo>
                  <a:cubicBezTo>
                    <a:pt x="4" y="20"/>
                    <a:pt x="3" y="21"/>
                    <a:pt x="3" y="22"/>
                  </a:cubicBezTo>
                  <a:cubicBezTo>
                    <a:pt x="2" y="23"/>
                    <a:pt x="2" y="23"/>
                    <a:pt x="2" y="24"/>
                  </a:cubicBezTo>
                  <a:cubicBezTo>
                    <a:pt x="4" y="25"/>
                    <a:pt x="11" y="27"/>
                    <a:pt x="9" y="29"/>
                  </a:cubicBezTo>
                  <a:cubicBezTo>
                    <a:pt x="8" y="30"/>
                    <a:pt x="6" y="29"/>
                    <a:pt x="5" y="30"/>
                  </a:cubicBezTo>
                  <a:cubicBezTo>
                    <a:pt x="4" y="31"/>
                    <a:pt x="5" y="34"/>
                    <a:pt x="4" y="35"/>
                  </a:cubicBezTo>
                  <a:cubicBezTo>
                    <a:pt x="7" y="35"/>
                    <a:pt x="10" y="35"/>
                    <a:pt x="10" y="38"/>
                  </a:cubicBezTo>
                  <a:cubicBezTo>
                    <a:pt x="10" y="41"/>
                    <a:pt x="8" y="43"/>
                    <a:pt x="6" y="45"/>
                  </a:cubicBezTo>
                  <a:cubicBezTo>
                    <a:pt x="5" y="47"/>
                    <a:pt x="3" y="51"/>
                    <a:pt x="6" y="53"/>
                  </a:cubicBezTo>
                  <a:cubicBezTo>
                    <a:pt x="7" y="53"/>
                    <a:pt x="8" y="53"/>
                    <a:pt x="9" y="54"/>
                  </a:cubicBezTo>
                  <a:cubicBezTo>
                    <a:pt x="10" y="54"/>
                    <a:pt x="10" y="55"/>
                    <a:pt x="10" y="56"/>
                  </a:cubicBezTo>
                  <a:cubicBezTo>
                    <a:pt x="11" y="56"/>
                    <a:pt x="15" y="59"/>
                    <a:pt x="14" y="61"/>
                  </a:cubicBezTo>
                  <a:cubicBezTo>
                    <a:pt x="13" y="63"/>
                    <a:pt x="9" y="61"/>
                    <a:pt x="8" y="61"/>
                  </a:cubicBezTo>
                  <a:cubicBezTo>
                    <a:pt x="6" y="63"/>
                    <a:pt x="12" y="67"/>
                    <a:pt x="12" y="70"/>
                  </a:cubicBezTo>
                  <a:cubicBezTo>
                    <a:pt x="12" y="71"/>
                    <a:pt x="13" y="72"/>
                    <a:pt x="12" y="73"/>
                  </a:cubicBezTo>
                  <a:cubicBezTo>
                    <a:pt x="11" y="74"/>
                    <a:pt x="11" y="73"/>
                    <a:pt x="10" y="73"/>
                  </a:cubicBezTo>
                  <a:cubicBezTo>
                    <a:pt x="9" y="73"/>
                    <a:pt x="9" y="72"/>
                    <a:pt x="8" y="72"/>
                  </a:cubicBezTo>
                  <a:cubicBezTo>
                    <a:pt x="7" y="73"/>
                    <a:pt x="7" y="74"/>
                    <a:pt x="6" y="74"/>
                  </a:cubicBezTo>
                  <a:cubicBezTo>
                    <a:pt x="6" y="76"/>
                    <a:pt x="7" y="76"/>
                    <a:pt x="8" y="76"/>
                  </a:cubicBezTo>
                  <a:cubicBezTo>
                    <a:pt x="10" y="77"/>
                    <a:pt x="11" y="78"/>
                    <a:pt x="12" y="80"/>
                  </a:cubicBezTo>
                  <a:cubicBezTo>
                    <a:pt x="13" y="82"/>
                    <a:pt x="15" y="84"/>
                    <a:pt x="19" y="85"/>
                  </a:cubicBezTo>
                  <a:cubicBezTo>
                    <a:pt x="21" y="86"/>
                    <a:pt x="21" y="85"/>
                    <a:pt x="23" y="87"/>
                  </a:cubicBezTo>
                  <a:cubicBezTo>
                    <a:pt x="24" y="88"/>
                    <a:pt x="24" y="88"/>
                    <a:pt x="26" y="88"/>
                  </a:cubicBezTo>
                  <a:cubicBezTo>
                    <a:pt x="27" y="89"/>
                    <a:pt x="28" y="89"/>
                    <a:pt x="29" y="90"/>
                  </a:cubicBezTo>
                  <a:cubicBezTo>
                    <a:pt x="29" y="92"/>
                    <a:pt x="28" y="92"/>
                    <a:pt x="27" y="92"/>
                  </a:cubicBezTo>
                  <a:cubicBezTo>
                    <a:pt x="28" y="93"/>
                    <a:pt x="30" y="93"/>
                    <a:pt x="31" y="92"/>
                  </a:cubicBezTo>
                  <a:cubicBezTo>
                    <a:pt x="31" y="91"/>
                    <a:pt x="30" y="90"/>
                    <a:pt x="31" y="89"/>
                  </a:cubicBezTo>
                  <a:cubicBezTo>
                    <a:pt x="31" y="87"/>
                    <a:pt x="34" y="88"/>
                    <a:pt x="35" y="86"/>
                  </a:cubicBezTo>
                  <a:cubicBezTo>
                    <a:pt x="35" y="84"/>
                    <a:pt x="32" y="84"/>
                    <a:pt x="34" y="82"/>
                  </a:cubicBezTo>
                  <a:cubicBezTo>
                    <a:pt x="36" y="81"/>
                    <a:pt x="37" y="80"/>
                    <a:pt x="38" y="82"/>
                  </a:cubicBezTo>
                  <a:cubicBezTo>
                    <a:pt x="39" y="83"/>
                    <a:pt x="38" y="83"/>
                    <a:pt x="40" y="84"/>
                  </a:cubicBezTo>
                  <a:cubicBezTo>
                    <a:pt x="40" y="85"/>
                    <a:pt x="41" y="85"/>
                    <a:pt x="42" y="85"/>
                  </a:cubicBezTo>
                  <a:cubicBezTo>
                    <a:pt x="43" y="86"/>
                    <a:pt x="45" y="87"/>
                    <a:pt x="46" y="89"/>
                  </a:cubicBezTo>
                  <a:cubicBezTo>
                    <a:pt x="47" y="90"/>
                    <a:pt x="47" y="91"/>
                    <a:pt x="48" y="91"/>
                  </a:cubicBezTo>
                  <a:cubicBezTo>
                    <a:pt x="48" y="92"/>
                    <a:pt x="49" y="92"/>
                    <a:pt x="49" y="92"/>
                  </a:cubicBezTo>
                  <a:cubicBezTo>
                    <a:pt x="49" y="93"/>
                    <a:pt x="49" y="93"/>
                    <a:pt x="49" y="94"/>
                  </a:cubicBezTo>
                  <a:cubicBezTo>
                    <a:pt x="50" y="96"/>
                    <a:pt x="53" y="94"/>
                    <a:pt x="53" y="96"/>
                  </a:cubicBezTo>
                  <a:cubicBezTo>
                    <a:pt x="54" y="96"/>
                    <a:pt x="56" y="96"/>
                    <a:pt x="57" y="97"/>
                  </a:cubicBezTo>
                  <a:cubicBezTo>
                    <a:pt x="57" y="98"/>
                    <a:pt x="55" y="100"/>
                    <a:pt x="55" y="101"/>
                  </a:cubicBezTo>
                  <a:cubicBezTo>
                    <a:pt x="54" y="102"/>
                    <a:pt x="54" y="103"/>
                    <a:pt x="54" y="104"/>
                  </a:cubicBezTo>
                  <a:cubicBezTo>
                    <a:pt x="54" y="104"/>
                    <a:pt x="53" y="104"/>
                    <a:pt x="53" y="105"/>
                  </a:cubicBezTo>
                  <a:cubicBezTo>
                    <a:pt x="53" y="105"/>
                    <a:pt x="52" y="105"/>
                    <a:pt x="52" y="105"/>
                  </a:cubicBezTo>
                  <a:cubicBezTo>
                    <a:pt x="52" y="106"/>
                    <a:pt x="52" y="107"/>
                    <a:pt x="53" y="108"/>
                  </a:cubicBezTo>
                  <a:cubicBezTo>
                    <a:pt x="55" y="108"/>
                    <a:pt x="57" y="106"/>
                    <a:pt x="59" y="106"/>
                  </a:cubicBezTo>
                  <a:cubicBezTo>
                    <a:pt x="60" y="106"/>
                    <a:pt x="61" y="106"/>
                    <a:pt x="62" y="106"/>
                  </a:cubicBezTo>
                  <a:cubicBezTo>
                    <a:pt x="64" y="106"/>
                    <a:pt x="65" y="105"/>
                    <a:pt x="67" y="105"/>
                  </a:cubicBezTo>
                  <a:cubicBezTo>
                    <a:pt x="67" y="105"/>
                    <a:pt x="67" y="106"/>
                    <a:pt x="67" y="106"/>
                  </a:cubicBezTo>
                  <a:cubicBezTo>
                    <a:pt x="69" y="106"/>
                    <a:pt x="73" y="104"/>
                    <a:pt x="71" y="101"/>
                  </a:cubicBezTo>
                  <a:cubicBezTo>
                    <a:pt x="70" y="100"/>
                    <a:pt x="72" y="103"/>
                    <a:pt x="71" y="101"/>
                  </a:cubicBez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3" name="Freeform 13">
              <a:extLst>
                <a:ext uri="{FF2B5EF4-FFF2-40B4-BE49-F238E27FC236}">
                  <a16:creationId xmlns:a16="http://schemas.microsoft.com/office/drawing/2014/main" id="{76D2937A-59FF-A58C-3184-A38EE55190EB}"/>
                </a:ext>
              </a:extLst>
            </p:cNvPr>
            <p:cNvSpPr>
              <a:spLocks noEditPoints="1"/>
            </p:cNvSpPr>
            <p:nvPr/>
          </p:nvSpPr>
          <p:spPr bwMode="auto">
            <a:xfrm>
              <a:off x="9896475" y="1503363"/>
              <a:ext cx="2292349" cy="4038600"/>
            </a:xfrm>
            <a:custGeom>
              <a:avLst/>
              <a:gdLst>
                <a:gd name="T0" fmla="*/ 35 w 602"/>
                <a:gd name="T1" fmla="*/ 644 h 1060"/>
                <a:gd name="T2" fmla="*/ 41 w 602"/>
                <a:gd name="T3" fmla="*/ 673 h 1060"/>
                <a:gd name="T4" fmla="*/ 571 w 602"/>
                <a:gd name="T5" fmla="*/ 126 h 1060"/>
                <a:gd name="T6" fmla="*/ 541 w 602"/>
                <a:gd name="T7" fmla="*/ 166 h 1060"/>
                <a:gd name="T8" fmla="*/ 508 w 602"/>
                <a:gd name="T9" fmla="*/ 121 h 1060"/>
                <a:gd name="T10" fmla="*/ 515 w 602"/>
                <a:gd name="T11" fmla="*/ 86 h 1060"/>
                <a:gd name="T12" fmla="*/ 478 w 602"/>
                <a:gd name="T13" fmla="*/ 118 h 1060"/>
                <a:gd name="T14" fmla="*/ 487 w 602"/>
                <a:gd name="T15" fmla="*/ 178 h 1060"/>
                <a:gd name="T16" fmla="*/ 470 w 602"/>
                <a:gd name="T17" fmla="*/ 197 h 1060"/>
                <a:gd name="T18" fmla="*/ 393 w 602"/>
                <a:gd name="T19" fmla="*/ 236 h 1060"/>
                <a:gd name="T20" fmla="*/ 379 w 602"/>
                <a:gd name="T21" fmla="*/ 270 h 1060"/>
                <a:gd name="T22" fmla="*/ 336 w 602"/>
                <a:gd name="T23" fmla="*/ 254 h 1060"/>
                <a:gd name="T24" fmla="*/ 355 w 602"/>
                <a:gd name="T25" fmla="*/ 285 h 1060"/>
                <a:gd name="T26" fmla="*/ 325 w 602"/>
                <a:gd name="T27" fmla="*/ 300 h 1060"/>
                <a:gd name="T28" fmla="*/ 300 w 602"/>
                <a:gd name="T29" fmla="*/ 282 h 1060"/>
                <a:gd name="T30" fmla="*/ 293 w 602"/>
                <a:gd name="T31" fmla="*/ 249 h 1060"/>
                <a:gd name="T32" fmla="*/ 298 w 602"/>
                <a:gd name="T33" fmla="*/ 219 h 1060"/>
                <a:gd name="T34" fmla="*/ 274 w 602"/>
                <a:gd name="T35" fmla="*/ 192 h 1060"/>
                <a:gd name="T36" fmla="*/ 267 w 602"/>
                <a:gd name="T37" fmla="*/ 179 h 1060"/>
                <a:gd name="T38" fmla="*/ 255 w 602"/>
                <a:gd name="T39" fmla="*/ 155 h 1060"/>
                <a:gd name="T40" fmla="*/ 295 w 602"/>
                <a:gd name="T41" fmla="*/ 181 h 1060"/>
                <a:gd name="T42" fmla="*/ 412 w 602"/>
                <a:gd name="T43" fmla="*/ 183 h 1060"/>
                <a:gd name="T44" fmla="*/ 417 w 602"/>
                <a:gd name="T45" fmla="*/ 124 h 1060"/>
                <a:gd name="T46" fmla="*/ 378 w 602"/>
                <a:gd name="T47" fmla="*/ 97 h 1060"/>
                <a:gd name="T48" fmla="*/ 342 w 602"/>
                <a:gd name="T49" fmla="*/ 65 h 1060"/>
                <a:gd name="T50" fmla="*/ 292 w 602"/>
                <a:gd name="T51" fmla="*/ 41 h 1060"/>
                <a:gd name="T52" fmla="*/ 269 w 602"/>
                <a:gd name="T53" fmla="*/ 45 h 1060"/>
                <a:gd name="T54" fmla="*/ 258 w 602"/>
                <a:gd name="T55" fmla="*/ 30 h 1060"/>
                <a:gd name="T56" fmla="*/ 261 w 602"/>
                <a:gd name="T57" fmla="*/ 23 h 1060"/>
                <a:gd name="T58" fmla="*/ 227 w 602"/>
                <a:gd name="T59" fmla="*/ 14 h 1060"/>
                <a:gd name="T60" fmla="*/ 182 w 602"/>
                <a:gd name="T61" fmla="*/ 54 h 1060"/>
                <a:gd name="T62" fmla="*/ 188 w 602"/>
                <a:gd name="T63" fmla="*/ 174 h 1060"/>
                <a:gd name="T64" fmla="*/ 199 w 602"/>
                <a:gd name="T65" fmla="*/ 252 h 1060"/>
                <a:gd name="T66" fmla="*/ 213 w 602"/>
                <a:gd name="T67" fmla="*/ 297 h 1060"/>
                <a:gd name="T68" fmla="*/ 219 w 602"/>
                <a:gd name="T69" fmla="*/ 377 h 1060"/>
                <a:gd name="T70" fmla="*/ 176 w 602"/>
                <a:gd name="T71" fmla="*/ 445 h 1060"/>
                <a:gd name="T72" fmla="*/ 182 w 602"/>
                <a:gd name="T73" fmla="*/ 477 h 1060"/>
                <a:gd name="T74" fmla="*/ 154 w 602"/>
                <a:gd name="T75" fmla="*/ 527 h 1060"/>
                <a:gd name="T76" fmla="*/ 158 w 602"/>
                <a:gd name="T77" fmla="*/ 583 h 1060"/>
                <a:gd name="T78" fmla="*/ 191 w 602"/>
                <a:gd name="T79" fmla="*/ 628 h 1060"/>
                <a:gd name="T80" fmla="*/ 220 w 602"/>
                <a:gd name="T81" fmla="*/ 654 h 1060"/>
                <a:gd name="T82" fmla="*/ 250 w 602"/>
                <a:gd name="T83" fmla="*/ 700 h 1060"/>
                <a:gd name="T84" fmla="*/ 234 w 602"/>
                <a:gd name="T85" fmla="*/ 740 h 1060"/>
                <a:gd name="T86" fmla="*/ 288 w 602"/>
                <a:gd name="T87" fmla="*/ 758 h 1060"/>
                <a:gd name="T88" fmla="*/ 309 w 602"/>
                <a:gd name="T89" fmla="*/ 790 h 1060"/>
                <a:gd name="T90" fmla="*/ 366 w 602"/>
                <a:gd name="T91" fmla="*/ 812 h 1060"/>
                <a:gd name="T92" fmla="*/ 396 w 602"/>
                <a:gd name="T93" fmla="*/ 846 h 1060"/>
                <a:gd name="T94" fmla="*/ 372 w 602"/>
                <a:gd name="T95" fmla="*/ 883 h 1060"/>
                <a:gd name="T96" fmla="*/ 369 w 602"/>
                <a:gd name="T97" fmla="*/ 912 h 1060"/>
                <a:gd name="T98" fmla="*/ 353 w 602"/>
                <a:gd name="T99" fmla="*/ 944 h 1060"/>
                <a:gd name="T100" fmla="*/ 384 w 602"/>
                <a:gd name="T101" fmla="*/ 988 h 1060"/>
                <a:gd name="T102" fmla="*/ 450 w 602"/>
                <a:gd name="T103" fmla="*/ 1008 h 1060"/>
                <a:gd name="T104" fmla="*/ 497 w 602"/>
                <a:gd name="T105" fmla="*/ 1020 h 1060"/>
                <a:gd name="T106" fmla="*/ 537 w 602"/>
                <a:gd name="T107" fmla="*/ 1051 h 1060"/>
                <a:gd name="T108" fmla="*/ 545 w 602"/>
                <a:gd name="T109" fmla="*/ 1003 h 1060"/>
                <a:gd name="T110" fmla="*/ 530 w 602"/>
                <a:gd name="T111" fmla="*/ 966 h 1060"/>
                <a:gd name="T112" fmla="*/ 553 w 602"/>
                <a:gd name="T113" fmla="*/ 937 h 1060"/>
                <a:gd name="T114" fmla="*/ 565 w 602"/>
                <a:gd name="T115" fmla="*/ 914 h 1060"/>
                <a:gd name="T116" fmla="*/ 538 w 602"/>
                <a:gd name="T117" fmla="*/ 871 h 1060"/>
                <a:gd name="T118" fmla="*/ 540 w 602"/>
                <a:gd name="T119" fmla="*/ 808 h 1060"/>
                <a:gd name="T120" fmla="*/ 578 w 602"/>
                <a:gd name="T121" fmla="*/ 788 h 1060"/>
                <a:gd name="T122" fmla="*/ 399 w 602"/>
                <a:gd name="T123" fmla="*/ 271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2" h="1060">
                  <a:moveTo>
                    <a:pt x="0" y="670"/>
                  </a:moveTo>
                  <a:cubicBezTo>
                    <a:pt x="3" y="667"/>
                    <a:pt x="6" y="663"/>
                    <a:pt x="6" y="659"/>
                  </a:cubicBezTo>
                  <a:cubicBezTo>
                    <a:pt x="6" y="657"/>
                    <a:pt x="5" y="654"/>
                    <a:pt x="6" y="653"/>
                  </a:cubicBezTo>
                  <a:cubicBezTo>
                    <a:pt x="6" y="652"/>
                    <a:pt x="10" y="653"/>
                    <a:pt x="11" y="653"/>
                  </a:cubicBezTo>
                  <a:cubicBezTo>
                    <a:pt x="15" y="652"/>
                    <a:pt x="19" y="651"/>
                    <a:pt x="21" y="647"/>
                  </a:cubicBezTo>
                  <a:cubicBezTo>
                    <a:pt x="23" y="645"/>
                    <a:pt x="24" y="643"/>
                    <a:pt x="26" y="641"/>
                  </a:cubicBezTo>
                  <a:cubicBezTo>
                    <a:pt x="26" y="640"/>
                    <a:pt x="26" y="637"/>
                    <a:pt x="28" y="636"/>
                  </a:cubicBezTo>
                  <a:cubicBezTo>
                    <a:pt x="29" y="638"/>
                    <a:pt x="26" y="642"/>
                    <a:pt x="25" y="643"/>
                  </a:cubicBezTo>
                  <a:cubicBezTo>
                    <a:pt x="23" y="647"/>
                    <a:pt x="20" y="650"/>
                    <a:pt x="18" y="653"/>
                  </a:cubicBezTo>
                  <a:cubicBezTo>
                    <a:pt x="18" y="653"/>
                    <a:pt x="20" y="653"/>
                    <a:pt x="21" y="653"/>
                  </a:cubicBezTo>
                  <a:cubicBezTo>
                    <a:pt x="22" y="653"/>
                    <a:pt x="22" y="654"/>
                    <a:pt x="24" y="654"/>
                  </a:cubicBezTo>
                  <a:cubicBezTo>
                    <a:pt x="25" y="655"/>
                    <a:pt x="28" y="655"/>
                    <a:pt x="30" y="654"/>
                  </a:cubicBezTo>
                  <a:cubicBezTo>
                    <a:pt x="32" y="653"/>
                    <a:pt x="31" y="650"/>
                    <a:pt x="30" y="648"/>
                  </a:cubicBezTo>
                  <a:cubicBezTo>
                    <a:pt x="30" y="645"/>
                    <a:pt x="32" y="645"/>
                    <a:pt x="32" y="642"/>
                  </a:cubicBezTo>
                  <a:cubicBezTo>
                    <a:pt x="34" y="642"/>
                    <a:pt x="34" y="643"/>
                    <a:pt x="35" y="644"/>
                  </a:cubicBezTo>
                  <a:cubicBezTo>
                    <a:pt x="36" y="645"/>
                    <a:pt x="36" y="645"/>
                    <a:pt x="37" y="645"/>
                  </a:cubicBezTo>
                  <a:cubicBezTo>
                    <a:pt x="38" y="645"/>
                    <a:pt x="38" y="645"/>
                    <a:pt x="38" y="645"/>
                  </a:cubicBezTo>
                  <a:cubicBezTo>
                    <a:pt x="38" y="645"/>
                    <a:pt x="39" y="645"/>
                    <a:pt x="39" y="646"/>
                  </a:cubicBezTo>
                  <a:cubicBezTo>
                    <a:pt x="40" y="646"/>
                    <a:pt x="41" y="646"/>
                    <a:pt x="42" y="647"/>
                  </a:cubicBezTo>
                  <a:cubicBezTo>
                    <a:pt x="43" y="648"/>
                    <a:pt x="45" y="649"/>
                    <a:pt x="46" y="649"/>
                  </a:cubicBezTo>
                  <a:cubicBezTo>
                    <a:pt x="47" y="651"/>
                    <a:pt x="46" y="651"/>
                    <a:pt x="49" y="651"/>
                  </a:cubicBezTo>
                  <a:cubicBezTo>
                    <a:pt x="49" y="651"/>
                    <a:pt x="49" y="651"/>
                    <a:pt x="49" y="650"/>
                  </a:cubicBezTo>
                  <a:cubicBezTo>
                    <a:pt x="51" y="649"/>
                    <a:pt x="56" y="649"/>
                    <a:pt x="57" y="650"/>
                  </a:cubicBezTo>
                  <a:cubicBezTo>
                    <a:pt x="58" y="651"/>
                    <a:pt x="58" y="652"/>
                    <a:pt x="59" y="653"/>
                  </a:cubicBezTo>
                  <a:cubicBezTo>
                    <a:pt x="60" y="654"/>
                    <a:pt x="61" y="654"/>
                    <a:pt x="62" y="656"/>
                  </a:cubicBezTo>
                  <a:cubicBezTo>
                    <a:pt x="64" y="659"/>
                    <a:pt x="61" y="661"/>
                    <a:pt x="60" y="664"/>
                  </a:cubicBezTo>
                  <a:cubicBezTo>
                    <a:pt x="59" y="666"/>
                    <a:pt x="59" y="668"/>
                    <a:pt x="59" y="669"/>
                  </a:cubicBezTo>
                  <a:cubicBezTo>
                    <a:pt x="59" y="671"/>
                    <a:pt x="61" y="672"/>
                    <a:pt x="61" y="673"/>
                  </a:cubicBezTo>
                  <a:cubicBezTo>
                    <a:pt x="58" y="674"/>
                    <a:pt x="54" y="673"/>
                    <a:pt x="51" y="673"/>
                  </a:cubicBezTo>
                  <a:cubicBezTo>
                    <a:pt x="48" y="673"/>
                    <a:pt x="45" y="673"/>
                    <a:pt x="41" y="673"/>
                  </a:cubicBezTo>
                  <a:cubicBezTo>
                    <a:pt x="38" y="673"/>
                    <a:pt x="34" y="673"/>
                    <a:pt x="30" y="673"/>
                  </a:cubicBezTo>
                  <a:cubicBezTo>
                    <a:pt x="27" y="673"/>
                    <a:pt x="24" y="672"/>
                    <a:pt x="20" y="672"/>
                  </a:cubicBezTo>
                  <a:cubicBezTo>
                    <a:pt x="14" y="671"/>
                    <a:pt x="7" y="671"/>
                    <a:pt x="0" y="670"/>
                  </a:cubicBezTo>
                  <a:close/>
                  <a:moveTo>
                    <a:pt x="594" y="106"/>
                  </a:moveTo>
                  <a:cubicBezTo>
                    <a:pt x="594" y="105"/>
                    <a:pt x="594" y="105"/>
                    <a:pt x="594" y="105"/>
                  </a:cubicBezTo>
                  <a:cubicBezTo>
                    <a:pt x="590" y="108"/>
                    <a:pt x="587" y="113"/>
                    <a:pt x="582" y="114"/>
                  </a:cubicBezTo>
                  <a:cubicBezTo>
                    <a:pt x="580" y="115"/>
                    <a:pt x="578" y="116"/>
                    <a:pt x="576" y="117"/>
                  </a:cubicBezTo>
                  <a:cubicBezTo>
                    <a:pt x="575" y="117"/>
                    <a:pt x="572" y="117"/>
                    <a:pt x="571" y="116"/>
                  </a:cubicBezTo>
                  <a:cubicBezTo>
                    <a:pt x="570" y="115"/>
                    <a:pt x="569" y="113"/>
                    <a:pt x="568" y="113"/>
                  </a:cubicBezTo>
                  <a:cubicBezTo>
                    <a:pt x="565" y="112"/>
                    <a:pt x="565" y="113"/>
                    <a:pt x="566" y="114"/>
                  </a:cubicBezTo>
                  <a:cubicBezTo>
                    <a:pt x="567" y="116"/>
                    <a:pt x="569" y="117"/>
                    <a:pt x="569" y="119"/>
                  </a:cubicBezTo>
                  <a:cubicBezTo>
                    <a:pt x="570" y="121"/>
                    <a:pt x="569" y="123"/>
                    <a:pt x="571" y="124"/>
                  </a:cubicBezTo>
                  <a:cubicBezTo>
                    <a:pt x="572" y="125"/>
                    <a:pt x="573" y="126"/>
                    <a:pt x="574" y="127"/>
                  </a:cubicBezTo>
                  <a:cubicBezTo>
                    <a:pt x="575" y="127"/>
                    <a:pt x="577" y="129"/>
                    <a:pt x="575" y="128"/>
                  </a:cubicBezTo>
                  <a:cubicBezTo>
                    <a:pt x="573" y="128"/>
                    <a:pt x="573" y="126"/>
                    <a:pt x="571" y="126"/>
                  </a:cubicBezTo>
                  <a:cubicBezTo>
                    <a:pt x="571" y="126"/>
                    <a:pt x="570" y="126"/>
                    <a:pt x="569" y="126"/>
                  </a:cubicBezTo>
                  <a:cubicBezTo>
                    <a:pt x="569" y="126"/>
                    <a:pt x="568" y="125"/>
                    <a:pt x="568" y="125"/>
                  </a:cubicBezTo>
                  <a:cubicBezTo>
                    <a:pt x="566" y="125"/>
                    <a:pt x="566" y="127"/>
                    <a:pt x="564" y="127"/>
                  </a:cubicBezTo>
                  <a:cubicBezTo>
                    <a:pt x="563" y="128"/>
                    <a:pt x="562" y="126"/>
                    <a:pt x="561" y="126"/>
                  </a:cubicBezTo>
                  <a:cubicBezTo>
                    <a:pt x="559" y="126"/>
                    <a:pt x="558" y="129"/>
                    <a:pt x="557" y="130"/>
                  </a:cubicBezTo>
                  <a:cubicBezTo>
                    <a:pt x="555" y="131"/>
                    <a:pt x="555" y="129"/>
                    <a:pt x="555" y="127"/>
                  </a:cubicBezTo>
                  <a:cubicBezTo>
                    <a:pt x="553" y="128"/>
                    <a:pt x="551" y="129"/>
                    <a:pt x="550" y="131"/>
                  </a:cubicBezTo>
                  <a:cubicBezTo>
                    <a:pt x="549" y="133"/>
                    <a:pt x="551" y="134"/>
                    <a:pt x="552" y="136"/>
                  </a:cubicBezTo>
                  <a:cubicBezTo>
                    <a:pt x="555" y="140"/>
                    <a:pt x="550" y="142"/>
                    <a:pt x="550" y="146"/>
                  </a:cubicBezTo>
                  <a:cubicBezTo>
                    <a:pt x="550" y="148"/>
                    <a:pt x="550" y="148"/>
                    <a:pt x="550" y="149"/>
                  </a:cubicBezTo>
                  <a:cubicBezTo>
                    <a:pt x="549" y="150"/>
                    <a:pt x="549" y="150"/>
                    <a:pt x="549" y="151"/>
                  </a:cubicBezTo>
                  <a:cubicBezTo>
                    <a:pt x="548" y="153"/>
                    <a:pt x="550" y="155"/>
                    <a:pt x="550" y="157"/>
                  </a:cubicBezTo>
                  <a:cubicBezTo>
                    <a:pt x="550" y="160"/>
                    <a:pt x="549" y="160"/>
                    <a:pt x="548" y="162"/>
                  </a:cubicBezTo>
                  <a:cubicBezTo>
                    <a:pt x="547" y="164"/>
                    <a:pt x="547" y="166"/>
                    <a:pt x="546" y="168"/>
                  </a:cubicBezTo>
                  <a:cubicBezTo>
                    <a:pt x="545" y="166"/>
                    <a:pt x="544" y="165"/>
                    <a:pt x="541" y="166"/>
                  </a:cubicBezTo>
                  <a:cubicBezTo>
                    <a:pt x="539" y="166"/>
                    <a:pt x="537" y="167"/>
                    <a:pt x="535" y="168"/>
                  </a:cubicBezTo>
                  <a:cubicBezTo>
                    <a:pt x="533" y="169"/>
                    <a:pt x="529" y="169"/>
                    <a:pt x="527" y="171"/>
                  </a:cubicBezTo>
                  <a:cubicBezTo>
                    <a:pt x="527" y="171"/>
                    <a:pt x="523" y="175"/>
                    <a:pt x="523" y="173"/>
                  </a:cubicBezTo>
                  <a:cubicBezTo>
                    <a:pt x="522" y="171"/>
                    <a:pt x="527" y="171"/>
                    <a:pt x="527" y="169"/>
                  </a:cubicBezTo>
                  <a:cubicBezTo>
                    <a:pt x="526" y="166"/>
                    <a:pt x="521" y="169"/>
                    <a:pt x="520" y="169"/>
                  </a:cubicBezTo>
                  <a:cubicBezTo>
                    <a:pt x="518" y="169"/>
                    <a:pt x="516" y="169"/>
                    <a:pt x="514" y="168"/>
                  </a:cubicBezTo>
                  <a:cubicBezTo>
                    <a:pt x="511" y="167"/>
                    <a:pt x="512" y="164"/>
                    <a:pt x="511" y="162"/>
                  </a:cubicBezTo>
                  <a:cubicBezTo>
                    <a:pt x="510" y="159"/>
                    <a:pt x="509" y="157"/>
                    <a:pt x="508" y="154"/>
                  </a:cubicBezTo>
                  <a:cubicBezTo>
                    <a:pt x="507" y="152"/>
                    <a:pt x="506" y="151"/>
                    <a:pt x="504" y="150"/>
                  </a:cubicBezTo>
                  <a:cubicBezTo>
                    <a:pt x="501" y="150"/>
                    <a:pt x="499" y="148"/>
                    <a:pt x="497" y="146"/>
                  </a:cubicBezTo>
                  <a:cubicBezTo>
                    <a:pt x="495" y="144"/>
                    <a:pt x="494" y="143"/>
                    <a:pt x="494" y="140"/>
                  </a:cubicBezTo>
                  <a:cubicBezTo>
                    <a:pt x="494" y="138"/>
                    <a:pt x="494" y="135"/>
                    <a:pt x="496" y="134"/>
                  </a:cubicBezTo>
                  <a:cubicBezTo>
                    <a:pt x="498" y="132"/>
                    <a:pt x="500" y="132"/>
                    <a:pt x="502" y="131"/>
                  </a:cubicBezTo>
                  <a:cubicBezTo>
                    <a:pt x="504" y="129"/>
                    <a:pt x="501" y="126"/>
                    <a:pt x="502" y="124"/>
                  </a:cubicBezTo>
                  <a:cubicBezTo>
                    <a:pt x="502" y="123"/>
                    <a:pt x="506" y="122"/>
                    <a:pt x="508" y="121"/>
                  </a:cubicBezTo>
                  <a:cubicBezTo>
                    <a:pt x="511" y="121"/>
                    <a:pt x="514" y="120"/>
                    <a:pt x="516" y="120"/>
                  </a:cubicBezTo>
                  <a:cubicBezTo>
                    <a:pt x="519" y="120"/>
                    <a:pt x="521" y="118"/>
                    <a:pt x="524" y="119"/>
                  </a:cubicBezTo>
                  <a:cubicBezTo>
                    <a:pt x="525" y="119"/>
                    <a:pt x="528" y="121"/>
                    <a:pt x="529" y="119"/>
                  </a:cubicBezTo>
                  <a:cubicBezTo>
                    <a:pt x="530" y="118"/>
                    <a:pt x="530" y="116"/>
                    <a:pt x="529" y="115"/>
                  </a:cubicBezTo>
                  <a:cubicBezTo>
                    <a:pt x="529" y="112"/>
                    <a:pt x="526" y="111"/>
                    <a:pt x="526" y="108"/>
                  </a:cubicBezTo>
                  <a:cubicBezTo>
                    <a:pt x="526" y="107"/>
                    <a:pt x="526" y="106"/>
                    <a:pt x="526" y="105"/>
                  </a:cubicBezTo>
                  <a:cubicBezTo>
                    <a:pt x="525" y="105"/>
                    <a:pt x="525" y="105"/>
                    <a:pt x="524" y="104"/>
                  </a:cubicBezTo>
                  <a:cubicBezTo>
                    <a:pt x="524" y="103"/>
                    <a:pt x="526" y="103"/>
                    <a:pt x="525" y="102"/>
                  </a:cubicBezTo>
                  <a:cubicBezTo>
                    <a:pt x="525" y="101"/>
                    <a:pt x="524" y="100"/>
                    <a:pt x="523" y="100"/>
                  </a:cubicBezTo>
                  <a:cubicBezTo>
                    <a:pt x="522" y="99"/>
                    <a:pt x="521" y="98"/>
                    <a:pt x="520" y="97"/>
                  </a:cubicBezTo>
                  <a:cubicBezTo>
                    <a:pt x="519" y="97"/>
                    <a:pt x="519" y="96"/>
                    <a:pt x="518" y="95"/>
                  </a:cubicBezTo>
                  <a:cubicBezTo>
                    <a:pt x="518" y="94"/>
                    <a:pt x="517" y="94"/>
                    <a:pt x="516" y="93"/>
                  </a:cubicBezTo>
                  <a:cubicBezTo>
                    <a:pt x="516" y="92"/>
                    <a:pt x="516" y="92"/>
                    <a:pt x="515" y="91"/>
                  </a:cubicBezTo>
                  <a:cubicBezTo>
                    <a:pt x="515" y="90"/>
                    <a:pt x="514" y="89"/>
                    <a:pt x="514" y="88"/>
                  </a:cubicBezTo>
                  <a:cubicBezTo>
                    <a:pt x="514" y="87"/>
                    <a:pt x="515" y="86"/>
                    <a:pt x="515" y="86"/>
                  </a:cubicBezTo>
                  <a:cubicBezTo>
                    <a:pt x="515" y="83"/>
                    <a:pt x="506" y="81"/>
                    <a:pt x="504" y="81"/>
                  </a:cubicBezTo>
                  <a:cubicBezTo>
                    <a:pt x="498" y="80"/>
                    <a:pt x="492" y="80"/>
                    <a:pt x="486" y="81"/>
                  </a:cubicBezTo>
                  <a:cubicBezTo>
                    <a:pt x="480" y="81"/>
                    <a:pt x="476" y="82"/>
                    <a:pt x="472" y="78"/>
                  </a:cubicBezTo>
                  <a:cubicBezTo>
                    <a:pt x="471" y="77"/>
                    <a:pt x="471" y="76"/>
                    <a:pt x="470" y="76"/>
                  </a:cubicBezTo>
                  <a:cubicBezTo>
                    <a:pt x="469" y="76"/>
                    <a:pt x="468" y="76"/>
                    <a:pt x="467" y="75"/>
                  </a:cubicBezTo>
                  <a:cubicBezTo>
                    <a:pt x="466" y="74"/>
                    <a:pt x="466" y="72"/>
                    <a:pt x="463" y="72"/>
                  </a:cubicBezTo>
                  <a:cubicBezTo>
                    <a:pt x="458" y="74"/>
                    <a:pt x="466" y="81"/>
                    <a:pt x="468" y="82"/>
                  </a:cubicBezTo>
                  <a:cubicBezTo>
                    <a:pt x="472" y="85"/>
                    <a:pt x="477" y="88"/>
                    <a:pt x="480" y="93"/>
                  </a:cubicBezTo>
                  <a:cubicBezTo>
                    <a:pt x="481" y="95"/>
                    <a:pt x="480" y="98"/>
                    <a:pt x="480" y="100"/>
                  </a:cubicBezTo>
                  <a:cubicBezTo>
                    <a:pt x="480" y="102"/>
                    <a:pt x="479" y="103"/>
                    <a:pt x="479" y="104"/>
                  </a:cubicBezTo>
                  <a:cubicBezTo>
                    <a:pt x="479" y="105"/>
                    <a:pt x="480" y="107"/>
                    <a:pt x="480" y="108"/>
                  </a:cubicBezTo>
                  <a:cubicBezTo>
                    <a:pt x="481" y="108"/>
                    <a:pt x="482" y="107"/>
                    <a:pt x="483" y="107"/>
                  </a:cubicBezTo>
                  <a:cubicBezTo>
                    <a:pt x="482" y="109"/>
                    <a:pt x="478" y="110"/>
                    <a:pt x="479" y="112"/>
                  </a:cubicBezTo>
                  <a:cubicBezTo>
                    <a:pt x="479" y="115"/>
                    <a:pt x="482" y="113"/>
                    <a:pt x="479" y="115"/>
                  </a:cubicBezTo>
                  <a:cubicBezTo>
                    <a:pt x="478" y="116"/>
                    <a:pt x="478" y="116"/>
                    <a:pt x="478" y="118"/>
                  </a:cubicBezTo>
                  <a:cubicBezTo>
                    <a:pt x="478" y="119"/>
                    <a:pt x="479" y="119"/>
                    <a:pt x="479" y="120"/>
                  </a:cubicBezTo>
                  <a:cubicBezTo>
                    <a:pt x="479" y="121"/>
                    <a:pt x="479" y="121"/>
                    <a:pt x="478" y="122"/>
                  </a:cubicBezTo>
                  <a:cubicBezTo>
                    <a:pt x="478" y="123"/>
                    <a:pt x="478" y="124"/>
                    <a:pt x="478" y="125"/>
                  </a:cubicBezTo>
                  <a:cubicBezTo>
                    <a:pt x="478" y="125"/>
                    <a:pt x="479" y="125"/>
                    <a:pt x="479" y="126"/>
                  </a:cubicBezTo>
                  <a:cubicBezTo>
                    <a:pt x="479" y="127"/>
                    <a:pt x="478" y="127"/>
                    <a:pt x="477" y="127"/>
                  </a:cubicBezTo>
                  <a:cubicBezTo>
                    <a:pt x="475" y="129"/>
                    <a:pt x="474" y="134"/>
                    <a:pt x="473" y="137"/>
                  </a:cubicBezTo>
                  <a:cubicBezTo>
                    <a:pt x="472" y="140"/>
                    <a:pt x="471" y="144"/>
                    <a:pt x="471" y="147"/>
                  </a:cubicBezTo>
                  <a:cubicBezTo>
                    <a:pt x="472" y="149"/>
                    <a:pt x="471" y="151"/>
                    <a:pt x="473" y="152"/>
                  </a:cubicBezTo>
                  <a:cubicBezTo>
                    <a:pt x="474" y="153"/>
                    <a:pt x="475" y="152"/>
                    <a:pt x="476" y="152"/>
                  </a:cubicBezTo>
                  <a:cubicBezTo>
                    <a:pt x="480" y="151"/>
                    <a:pt x="480" y="157"/>
                    <a:pt x="484" y="155"/>
                  </a:cubicBezTo>
                  <a:cubicBezTo>
                    <a:pt x="482" y="158"/>
                    <a:pt x="483" y="159"/>
                    <a:pt x="485" y="161"/>
                  </a:cubicBezTo>
                  <a:cubicBezTo>
                    <a:pt x="486" y="163"/>
                    <a:pt x="487" y="166"/>
                    <a:pt x="486" y="168"/>
                  </a:cubicBezTo>
                  <a:cubicBezTo>
                    <a:pt x="486" y="170"/>
                    <a:pt x="483" y="170"/>
                    <a:pt x="483" y="172"/>
                  </a:cubicBezTo>
                  <a:cubicBezTo>
                    <a:pt x="483" y="173"/>
                    <a:pt x="485" y="174"/>
                    <a:pt x="485" y="175"/>
                  </a:cubicBezTo>
                  <a:cubicBezTo>
                    <a:pt x="485" y="176"/>
                    <a:pt x="486" y="177"/>
                    <a:pt x="487" y="178"/>
                  </a:cubicBezTo>
                  <a:cubicBezTo>
                    <a:pt x="486" y="179"/>
                    <a:pt x="484" y="179"/>
                    <a:pt x="484" y="182"/>
                  </a:cubicBezTo>
                  <a:cubicBezTo>
                    <a:pt x="484" y="184"/>
                    <a:pt x="484" y="185"/>
                    <a:pt x="483" y="186"/>
                  </a:cubicBezTo>
                  <a:cubicBezTo>
                    <a:pt x="481" y="189"/>
                    <a:pt x="479" y="193"/>
                    <a:pt x="478" y="196"/>
                  </a:cubicBezTo>
                  <a:cubicBezTo>
                    <a:pt x="476" y="200"/>
                    <a:pt x="480" y="203"/>
                    <a:pt x="479" y="207"/>
                  </a:cubicBezTo>
                  <a:cubicBezTo>
                    <a:pt x="479" y="208"/>
                    <a:pt x="478" y="208"/>
                    <a:pt x="478" y="209"/>
                  </a:cubicBezTo>
                  <a:cubicBezTo>
                    <a:pt x="479" y="210"/>
                    <a:pt x="479" y="211"/>
                    <a:pt x="479" y="212"/>
                  </a:cubicBezTo>
                  <a:cubicBezTo>
                    <a:pt x="480" y="213"/>
                    <a:pt x="481" y="216"/>
                    <a:pt x="480" y="217"/>
                  </a:cubicBezTo>
                  <a:cubicBezTo>
                    <a:pt x="477" y="214"/>
                    <a:pt x="478" y="210"/>
                    <a:pt x="476" y="207"/>
                  </a:cubicBezTo>
                  <a:cubicBezTo>
                    <a:pt x="475" y="204"/>
                    <a:pt x="473" y="201"/>
                    <a:pt x="470" y="202"/>
                  </a:cubicBezTo>
                  <a:cubicBezTo>
                    <a:pt x="469" y="202"/>
                    <a:pt x="465" y="205"/>
                    <a:pt x="465" y="206"/>
                  </a:cubicBezTo>
                  <a:cubicBezTo>
                    <a:pt x="464" y="207"/>
                    <a:pt x="470" y="210"/>
                    <a:pt x="467" y="212"/>
                  </a:cubicBezTo>
                  <a:cubicBezTo>
                    <a:pt x="467" y="211"/>
                    <a:pt x="466" y="210"/>
                    <a:pt x="465" y="209"/>
                  </a:cubicBezTo>
                  <a:cubicBezTo>
                    <a:pt x="464" y="208"/>
                    <a:pt x="462" y="208"/>
                    <a:pt x="462" y="206"/>
                  </a:cubicBezTo>
                  <a:cubicBezTo>
                    <a:pt x="462" y="204"/>
                    <a:pt x="466" y="201"/>
                    <a:pt x="468" y="201"/>
                  </a:cubicBezTo>
                  <a:cubicBezTo>
                    <a:pt x="469" y="200"/>
                    <a:pt x="470" y="199"/>
                    <a:pt x="470" y="197"/>
                  </a:cubicBezTo>
                  <a:cubicBezTo>
                    <a:pt x="469" y="196"/>
                    <a:pt x="468" y="195"/>
                    <a:pt x="467" y="194"/>
                  </a:cubicBezTo>
                  <a:cubicBezTo>
                    <a:pt x="465" y="193"/>
                    <a:pt x="464" y="194"/>
                    <a:pt x="463" y="193"/>
                  </a:cubicBezTo>
                  <a:cubicBezTo>
                    <a:pt x="463" y="192"/>
                    <a:pt x="463" y="190"/>
                    <a:pt x="463" y="189"/>
                  </a:cubicBezTo>
                  <a:cubicBezTo>
                    <a:pt x="460" y="189"/>
                    <a:pt x="458" y="190"/>
                    <a:pt x="455" y="190"/>
                  </a:cubicBezTo>
                  <a:cubicBezTo>
                    <a:pt x="453" y="190"/>
                    <a:pt x="450" y="191"/>
                    <a:pt x="448" y="191"/>
                  </a:cubicBezTo>
                  <a:cubicBezTo>
                    <a:pt x="448" y="189"/>
                    <a:pt x="451" y="189"/>
                    <a:pt x="450" y="188"/>
                  </a:cubicBezTo>
                  <a:cubicBezTo>
                    <a:pt x="450" y="186"/>
                    <a:pt x="448" y="186"/>
                    <a:pt x="447" y="186"/>
                  </a:cubicBezTo>
                  <a:cubicBezTo>
                    <a:pt x="443" y="184"/>
                    <a:pt x="440" y="183"/>
                    <a:pt x="438" y="187"/>
                  </a:cubicBezTo>
                  <a:cubicBezTo>
                    <a:pt x="437" y="191"/>
                    <a:pt x="436" y="194"/>
                    <a:pt x="434" y="197"/>
                  </a:cubicBezTo>
                  <a:cubicBezTo>
                    <a:pt x="432" y="200"/>
                    <a:pt x="429" y="203"/>
                    <a:pt x="426" y="205"/>
                  </a:cubicBezTo>
                  <a:cubicBezTo>
                    <a:pt x="423" y="207"/>
                    <a:pt x="420" y="209"/>
                    <a:pt x="417" y="210"/>
                  </a:cubicBezTo>
                  <a:cubicBezTo>
                    <a:pt x="414" y="211"/>
                    <a:pt x="412" y="212"/>
                    <a:pt x="410" y="214"/>
                  </a:cubicBezTo>
                  <a:cubicBezTo>
                    <a:pt x="408" y="217"/>
                    <a:pt x="407" y="220"/>
                    <a:pt x="404" y="222"/>
                  </a:cubicBezTo>
                  <a:cubicBezTo>
                    <a:pt x="402" y="224"/>
                    <a:pt x="399" y="226"/>
                    <a:pt x="397" y="228"/>
                  </a:cubicBezTo>
                  <a:cubicBezTo>
                    <a:pt x="393" y="230"/>
                    <a:pt x="394" y="233"/>
                    <a:pt x="393" y="236"/>
                  </a:cubicBezTo>
                  <a:cubicBezTo>
                    <a:pt x="392" y="240"/>
                    <a:pt x="393" y="242"/>
                    <a:pt x="395" y="245"/>
                  </a:cubicBezTo>
                  <a:cubicBezTo>
                    <a:pt x="398" y="247"/>
                    <a:pt x="398" y="251"/>
                    <a:pt x="400" y="254"/>
                  </a:cubicBezTo>
                  <a:cubicBezTo>
                    <a:pt x="402" y="256"/>
                    <a:pt x="404" y="257"/>
                    <a:pt x="405" y="260"/>
                  </a:cubicBezTo>
                  <a:cubicBezTo>
                    <a:pt x="406" y="261"/>
                    <a:pt x="406" y="263"/>
                    <a:pt x="406" y="264"/>
                  </a:cubicBezTo>
                  <a:cubicBezTo>
                    <a:pt x="407" y="266"/>
                    <a:pt x="407" y="267"/>
                    <a:pt x="407" y="268"/>
                  </a:cubicBezTo>
                  <a:cubicBezTo>
                    <a:pt x="407" y="269"/>
                    <a:pt x="407" y="270"/>
                    <a:pt x="407" y="271"/>
                  </a:cubicBezTo>
                  <a:cubicBezTo>
                    <a:pt x="407" y="273"/>
                    <a:pt x="408" y="274"/>
                    <a:pt x="408" y="276"/>
                  </a:cubicBezTo>
                  <a:cubicBezTo>
                    <a:pt x="408" y="278"/>
                    <a:pt x="405" y="279"/>
                    <a:pt x="403" y="278"/>
                  </a:cubicBezTo>
                  <a:cubicBezTo>
                    <a:pt x="400" y="278"/>
                    <a:pt x="399" y="275"/>
                    <a:pt x="397" y="274"/>
                  </a:cubicBezTo>
                  <a:cubicBezTo>
                    <a:pt x="396" y="273"/>
                    <a:pt x="394" y="273"/>
                    <a:pt x="394" y="274"/>
                  </a:cubicBezTo>
                  <a:cubicBezTo>
                    <a:pt x="393" y="275"/>
                    <a:pt x="394" y="275"/>
                    <a:pt x="394" y="275"/>
                  </a:cubicBezTo>
                  <a:cubicBezTo>
                    <a:pt x="395" y="276"/>
                    <a:pt x="395" y="275"/>
                    <a:pt x="395" y="276"/>
                  </a:cubicBezTo>
                  <a:cubicBezTo>
                    <a:pt x="395" y="277"/>
                    <a:pt x="393" y="278"/>
                    <a:pt x="392" y="278"/>
                  </a:cubicBezTo>
                  <a:cubicBezTo>
                    <a:pt x="390" y="278"/>
                    <a:pt x="388" y="276"/>
                    <a:pt x="386" y="275"/>
                  </a:cubicBezTo>
                  <a:cubicBezTo>
                    <a:pt x="384" y="274"/>
                    <a:pt x="381" y="271"/>
                    <a:pt x="379" y="270"/>
                  </a:cubicBezTo>
                  <a:cubicBezTo>
                    <a:pt x="377" y="268"/>
                    <a:pt x="374" y="268"/>
                    <a:pt x="371" y="267"/>
                  </a:cubicBezTo>
                  <a:cubicBezTo>
                    <a:pt x="369" y="266"/>
                    <a:pt x="368" y="264"/>
                    <a:pt x="367" y="266"/>
                  </a:cubicBezTo>
                  <a:cubicBezTo>
                    <a:pt x="367" y="267"/>
                    <a:pt x="368" y="268"/>
                    <a:pt x="367" y="269"/>
                  </a:cubicBezTo>
                  <a:cubicBezTo>
                    <a:pt x="367" y="269"/>
                    <a:pt x="365" y="269"/>
                    <a:pt x="364" y="269"/>
                  </a:cubicBezTo>
                  <a:cubicBezTo>
                    <a:pt x="363" y="269"/>
                    <a:pt x="363" y="270"/>
                    <a:pt x="362" y="271"/>
                  </a:cubicBezTo>
                  <a:cubicBezTo>
                    <a:pt x="362" y="271"/>
                    <a:pt x="361" y="273"/>
                    <a:pt x="360" y="273"/>
                  </a:cubicBezTo>
                  <a:cubicBezTo>
                    <a:pt x="360" y="273"/>
                    <a:pt x="360" y="268"/>
                    <a:pt x="360" y="268"/>
                  </a:cubicBezTo>
                  <a:cubicBezTo>
                    <a:pt x="361" y="266"/>
                    <a:pt x="363" y="267"/>
                    <a:pt x="364" y="266"/>
                  </a:cubicBezTo>
                  <a:cubicBezTo>
                    <a:pt x="365" y="266"/>
                    <a:pt x="367" y="265"/>
                    <a:pt x="366" y="264"/>
                  </a:cubicBezTo>
                  <a:cubicBezTo>
                    <a:pt x="366" y="263"/>
                    <a:pt x="363" y="264"/>
                    <a:pt x="362" y="264"/>
                  </a:cubicBezTo>
                  <a:cubicBezTo>
                    <a:pt x="360" y="264"/>
                    <a:pt x="359" y="262"/>
                    <a:pt x="357" y="261"/>
                  </a:cubicBezTo>
                  <a:cubicBezTo>
                    <a:pt x="355" y="260"/>
                    <a:pt x="355" y="259"/>
                    <a:pt x="354" y="257"/>
                  </a:cubicBezTo>
                  <a:cubicBezTo>
                    <a:pt x="353" y="254"/>
                    <a:pt x="349" y="251"/>
                    <a:pt x="346" y="250"/>
                  </a:cubicBezTo>
                  <a:cubicBezTo>
                    <a:pt x="343" y="249"/>
                    <a:pt x="340" y="246"/>
                    <a:pt x="337" y="248"/>
                  </a:cubicBezTo>
                  <a:cubicBezTo>
                    <a:pt x="335" y="250"/>
                    <a:pt x="337" y="251"/>
                    <a:pt x="336" y="254"/>
                  </a:cubicBezTo>
                  <a:cubicBezTo>
                    <a:pt x="336" y="256"/>
                    <a:pt x="336" y="257"/>
                    <a:pt x="335" y="259"/>
                  </a:cubicBezTo>
                  <a:cubicBezTo>
                    <a:pt x="333" y="260"/>
                    <a:pt x="332" y="260"/>
                    <a:pt x="331" y="260"/>
                  </a:cubicBezTo>
                  <a:cubicBezTo>
                    <a:pt x="330" y="260"/>
                    <a:pt x="330" y="259"/>
                    <a:pt x="329" y="260"/>
                  </a:cubicBezTo>
                  <a:cubicBezTo>
                    <a:pt x="328" y="260"/>
                    <a:pt x="329" y="261"/>
                    <a:pt x="329" y="261"/>
                  </a:cubicBezTo>
                  <a:cubicBezTo>
                    <a:pt x="330" y="263"/>
                    <a:pt x="331" y="262"/>
                    <a:pt x="331" y="265"/>
                  </a:cubicBezTo>
                  <a:cubicBezTo>
                    <a:pt x="331" y="264"/>
                    <a:pt x="330" y="265"/>
                    <a:pt x="330" y="265"/>
                  </a:cubicBezTo>
                  <a:cubicBezTo>
                    <a:pt x="330" y="266"/>
                    <a:pt x="330" y="267"/>
                    <a:pt x="330" y="268"/>
                  </a:cubicBezTo>
                  <a:cubicBezTo>
                    <a:pt x="331" y="269"/>
                    <a:pt x="332" y="269"/>
                    <a:pt x="333" y="270"/>
                  </a:cubicBezTo>
                  <a:cubicBezTo>
                    <a:pt x="334" y="270"/>
                    <a:pt x="335" y="272"/>
                    <a:pt x="335" y="273"/>
                  </a:cubicBezTo>
                  <a:cubicBezTo>
                    <a:pt x="336" y="276"/>
                    <a:pt x="338" y="278"/>
                    <a:pt x="339" y="281"/>
                  </a:cubicBezTo>
                  <a:cubicBezTo>
                    <a:pt x="341" y="283"/>
                    <a:pt x="342" y="285"/>
                    <a:pt x="344" y="285"/>
                  </a:cubicBezTo>
                  <a:cubicBezTo>
                    <a:pt x="345" y="286"/>
                    <a:pt x="348" y="287"/>
                    <a:pt x="349" y="285"/>
                  </a:cubicBezTo>
                  <a:cubicBezTo>
                    <a:pt x="350" y="285"/>
                    <a:pt x="351" y="286"/>
                    <a:pt x="352" y="285"/>
                  </a:cubicBezTo>
                  <a:cubicBezTo>
                    <a:pt x="353" y="285"/>
                    <a:pt x="353" y="283"/>
                    <a:pt x="354" y="282"/>
                  </a:cubicBezTo>
                  <a:cubicBezTo>
                    <a:pt x="355" y="283"/>
                    <a:pt x="355" y="284"/>
                    <a:pt x="355" y="285"/>
                  </a:cubicBezTo>
                  <a:cubicBezTo>
                    <a:pt x="356" y="286"/>
                    <a:pt x="357" y="285"/>
                    <a:pt x="357" y="287"/>
                  </a:cubicBezTo>
                  <a:cubicBezTo>
                    <a:pt x="358" y="288"/>
                    <a:pt x="359" y="289"/>
                    <a:pt x="359" y="290"/>
                  </a:cubicBezTo>
                  <a:cubicBezTo>
                    <a:pt x="359" y="291"/>
                    <a:pt x="357" y="290"/>
                    <a:pt x="357" y="291"/>
                  </a:cubicBezTo>
                  <a:cubicBezTo>
                    <a:pt x="357" y="293"/>
                    <a:pt x="360" y="296"/>
                    <a:pt x="360" y="297"/>
                  </a:cubicBezTo>
                  <a:cubicBezTo>
                    <a:pt x="361" y="300"/>
                    <a:pt x="361" y="302"/>
                    <a:pt x="359" y="304"/>
                  </a:cubicBezTo>
                  <a:cubicBezTo>
                    <a:pt x="358" y="307"/>
                    <a:pt x="356" y="306"/>
                    <a:pt x="354" y="306"/>
                  </a:cubicBezTo>
                  <a:cubicBezTo>
                    <a:pt x="350" y="307"/>
                    <a:pt x="352" y="309"/>
                    <a:pt x="349" y="310"/>
                  </a:cubicBezTo>
                  <a:cubicBezTo>
                    <a:pt x="347" y="312"/>
                    <a:pt x="345" y="311"/>
                    <a:pt x="344" y="309"/>
                  </a:cubicBezTo>
                  <a:cubicBezTo>
                    <a:pt x="342" y="308"/>
                    <a:pt x="341" y="307"/>
                    <a:pt x="339" y="307"/>
                  </a:cubicBezTo>
                  <a:cubicBezTo>
                    <a:pt x="338" y="307"/>
                    <a:pt x="338" y="306"/>
                    <a:pt x="337" y="306"/>
                  </a:cubicBezTo>
                  <a:cubicBezTo>
                    <a:pt x="337" y="306"/>
                    <a:pt x="337" y="306"/>
                    <a:pt x="337" y="306"/>
                  </a:cubicBezTo>
                  <a:cubicBezTo>
                    <a:pt x="337" y="306"/>
                    <a:pt x="337" y="307"/>
                    <a:pt x="336" y="306"/>
                  </a:cubicBezTo>
                  <a:cubicBezTo>
                    <a:pt x="336" y="305"/>
                    <a:pt x="334" y="306"/>
                    <a:pt x="333" y="306"/>
                  </a:cubicBezTo>
                  <a:cubicBezTo>
                    <a:pt x="332" y="305"/>
                    <a:pt x="331" y="304"/>
                    <a:pt x="330" y="304"/>
                  </a:cubicBezTo>
                  <a:cubicBezTo>
                    <a:pt x="330" y="304"/>
                    <a:pt x="323" y="301"/>
                    <a:pt x="325" y="300"/>
                  </a:cubicBezTo>
                  <a:cubicBezTo>
                    <a:pt x="325" y="299"/>
                    <a:pt x="324" y="299"/>
                    <a:pt x="324" y="298"/>
                  </a:cubicBezTo>
                  <a:cubicBezTo>
                    <a:pt x="324" y="297"/>
                    <a:pt x="325" y="297"/>
                    <a:pt x="324" y="296"/>
                  </a:cubicBezTo>
                  <a:cubicBezTo>
                    <a:pt x="324" y="295"/>
                    <a:pt x="324" y="295"/>
                    <a:pt x="324" y="294"/>
                  </a:cubicBezTo>
                  <a:cubicBezTo>
                    <a:pt x="323" y="293"/>
                    <a:pt x="322" y="292"/>
                    <a:pt x="322" y="292"/>
                  </a:cubicBezTo>
                  <a:cubicBezTo>
                    <a:pt x="320" y="292"/>
                    <a:pt x="321" y="292"/>
                    <a:pt x="320" y="293"/>
                  </a:cubicBezTo>
                  <a:cubicBezTo>
                    <a:pt x="320" y="293"/>
                    <a:pt x="321" y="294"/>
                    <a:pt x="320" y="294"/>
                  </a:cubicBezTo>
                  <a:cubicBezTo>
                    <a:pt x="319" y="294"/>
                    <a:pt x="319" y="293"/>
                    <a:pt x="319" y="293"/>
                  </a:cubicBezTo>
                  <a:cubicBezTo>
                    <a:pt x="318" y="292"/>
                    <a:pt x="318" y="290"/>
                    <a:pt x="317" y="289"/>
                  </a:cubicBezTo>
                  <a:cubicBezTo>
                    <a:pt x="317" y="288"/>
                    <a:pt x="314" y="283"/>
                    <a:pt x="311" y="285"/>
                  </a:cubicBezTo>
                  <a:cubicBezTo>
                    <a:pt x="312" y="286"/>
                    <a:pt x="311" y="286"/>
                    <a:pt x="312" y="287"/>
                  </a:cubicBezTo>
                  <a:cubicBezTo>
                    <a:pt x="311" y="287"/>
                    <a:pt x="310" y="287"/>
                    <a:pt x="310" y="287"/>
                  </a:cubicBezTo>
                  <a:cubicBezTo>
                    <a:pt x="307" y="288"/>
                    <a:pt x="308" y="289"/>
                    <a:pt x="306" y="287"/>
                  </a:cubicBezTo>
                  <a:cubicBezTo>
                    <a:pt x="305" y="285"/>
                    <a:pt x="304" y="286"/>
                    <a:pt x="303" y="284"/>
                  </a:cubicBezTo>
                  <a:cubicBezTo>
                    <a:pt x="302" y="284"/>
                    <a:pt x="302" y="283"/>
                    <a:pt x="301" y="283"/>
                  </a:cubicBezTo>
                  <a:cubicBezTo>
                    <a:pt x="301" y="282"/>
                    <a:pt x="300" y="282"/>
                    <a:pt x="300" y="282"/>
                  </a:cubicBezTo>
                  <a:cubicBezTo>
                    <a:pt x="299" y="280"/>
                    <a:pt x="300" y="280"/>
                    <a:pt x="298" y="279"/>
                  </a:cubicBezTo>
                  <a:cubicBezTo>
                    <a:pt x="297" y="279"/>
                    <a:pt x="296" y="279"/>
                    <a:pt x="296" y="278"/>
                  </a:cubicBezTo>
                  <a:cubicBezTo>
                    <a:pt x="296" y="277"/>
                    <a:pt x="296" y="278"/>
                    <a:pt x="297" y="277"/>
                  </a:cubicBezTo>
                  <a:cubicBezTo>
                    <a:pt x="297" y="276"/>
                    <a:pt x="300" y="274"/>
                    <a:pt x="298" y="273"/>
                  </a:cubicBezTo>
                  <a:cubicBezTo>
                    <a:pt x="298" y="272"/>
                    <a:pt x="297" y="272"/>
                    <a:pt x="297" y="271"/>
                  </a:cubicBezTo>
                  <a:cubicBezTo>
                    <a:pt x="297" y="271"/>
                    <a:pt x="297" y="270"/>
                    <a:pt x="297" y="270"/>
                  </a:cubicBezTo>
                  <a:cubicBezTo>
                    <a:pt x="296" y="268"/>
                    <a:pt x="296" y="269"/>
                    <a:pt x="297" y="267"/>
                  </a:cubicBezTo>
                  <a:cubicBezTo>
                    <a:pt x="298" y="265"/>
                    <a:pt x="299" y="265"/>
                    <a:pt x="298" y="262"/>
                  </a:cubicBezTo>
                  <a:cubicBezTo>
                    <a:pt x="297" y="261"/>
                    <a:pt x="297" y="260"/>
                    <a:pt x="296" y="259"/>
                  </a:cubicBezTo>
                  <a:cubicBezTo>
                    <a:pt x="296" y="259"/>
                    <a:pt x="295" y="259"/>
                    <a:pt x="295" y="258"/>
                  </a:cubicBezTo>
                  <a:cubicBezTo>
                    <a:pt x="294" y="257"/>
                    <a:pt x="296" y="257"/>
                    <a:pt x="296" y="255"/>
                  </a:cubicBezTo>
                  <a:cubicBezTo>
                    <a:pt x="296" y="255"/>
                    <a:pt x="295" y="254"/>
                    <a:pt x="295" y="254"/>
                  </a:cubicBezTo>
                  <a:cubicBezTo>
                    <a:pt x="295" y="254"/>
                    <a:pt x="295" y="253"/>
                    <a:pt x="295" y="252"/>
                  </a:cubicBezTo>
                  <a:cubicBezTo>
                    <a:pt x="295" y="252"/>
                    <a:pt x="294" y="252"/>
                    <a:pt x="293" y="251"/>
                  </a:cubicBezTo>
                  <a:cubicBezTo>
                    <a:pt x="293" y="250"/>
                    <a:pt x="293" y="249"/>
                    <a:pt x="293" y="249"/>
                  </a:cubicBezTo>
                  <a:cubicBezTo>
                    <a:pt x="294" y="247"/>
                    <a:pt x="293" y="247"/>
                    <a:pt x="292" y="246"/>
                  </a:cubicBezTo>
                  <a:cubicBezTo>
                    <a:pt x="291" y="244"/>
                    <a:pt x="290" y="243"/>
                    <a:pt x="289" y="242"/>
                  </a:cubicBezTo>
                  <a:cubicBezTo>
                    <a:pt x="289" y="241"/>
                    <a:pt x="289" y="240"/>
                    <a:pt x="288" y="240"/>
                  </a:cubicBezTo>
                  <a:cubicBezTo>
                    <a:pt x="287" y="239"/>
                    <a:pt x="287" y="240"/>
                    <a:pt x="286" y="239"/>
                  </a:cubicBezTo>
                  <a:cubicBezTo>
                    <a:pt x="287" y="238"/>
                    <a:pt x="289" y="238"/>
                    <a:pt x="290" y="238"/>
                  </a:cubicBezTo>
                  <a:cubicBezTo>
                    <a:pt x="291" y="235"/>
                    <a:pt x="292" y="236"/>
                    <a:pt x="294" y="236"/>
                  </a:cubicBezTo>
                  <a:cubicBezTo>
                    <a:pt x="294" y="235"/>
                    <a:pt x="293" y="235"/>
                    <a:pt x="294" y="234"/>
                  </a:cubicBezTo>
                  <a:cubicBezTo>
                    <a:pt x="294" y="233"/>
                    <a:pt x="295" y="233"/>
                    <a:pt x="295" y="232"/>
                  </a:cubicBezTo>
                  <a:cubicBezTo>
                    <a:pt x="296" y="231"/>
                    <a:pt x="296" y="229"/>
                    <a:pt x="295" y="227"/>
                  </a:cubicBezTo>
                  <a:cubicBezTo>
                    <a:pt x="295" y="227"/>
                    <a:pt x="294" y="226"/>
                    <a:pt x="294" y="225"/>
                  </a:cubicBezTo>
                  <a:cubicBezTo>
                    <a:pt x="294" y="225"/>
                    <a:pt x="295" y="224"/>
                    <a:pt x="295" y="224"/>
                  </a:cubicBezTo>
                  <a:cubicBezTo>
                    <a:pt x="295" y="223"/>
                    <a:pt x="293" y="223"/>
                    <a:pt x="294" y="221"/>
                  </a:cubicBezTo>
                  <a:cubicBezTo>
                    <a:pt x="295" y="218"/>
                    <a:pt x="299" y="226"/>
                    <a:pt x="299" y="224"/>
                  </a:cubicBezTo>
                  <a:cubicBezTo>
                    <a:pt x="299" y="223"/>
                    <a:pt x="298" y="222"/>
                    <a:pt x="298" y="222"/>
                  </a:cubicBezTo>
                  <a:cubicBezTo>
                    <a:pt x="298" y="221"/>
                    <a:pt x="298" y="220"/>
                    <a:pt x="298" y="219"/>
                  </a:cubicBezTo>
                  <a:cubicBezTo>
                    <a:pt x="298" y="219"/>
                    <a:pt x="297" y="218"/>
                    <a:pt x="297" y="218"/>
                  </a:cubicBezTo>
                  <a:cubicBezTo>
                    <a:pt x="297" y="217"/>
                    <a:pt x="297" y="216"/>
                    <a:pt x="297" y="215"/>
                  </a:cubicBezTo>
                  <a:cubicBezTo>
                    <a:pt x="297" y="214"/>
                    <a:pt x="295" y="214"/>
                    <a:pt x="294" y="213"/>
                  </a:cubicBezTo>
                  <a:cubicBezTo>
                    <a:pt x="294" y="212"/>
                    <a:pt x="295" y="211"/>
                    <a:pt x="294" y="210"/>
                  </a:cubicBezTo>
                  <a:cubicBezTo>
                    <a:pt x="294" y="209"/>
                    <a:pt x="293" y="209"/>
                    <a:pt x="293" y="208"/>
                  </a:cubicBezTo>
                  <a:cubicBezTo>
                    <a:pt x="291" y="206"/>
                    <a:pt x="290" y="205"/>
                    <a:pt x="289" y="204"/>
                  </a:cubicBezTo>
                  <a:cubicBezTo>
                    <a:pt x="287" y="202"/>
                    <a:pt x="285" y="201"/>
                    <a:pt x="284" y="200"/>
                  </a:cubicBezTo>
                  <a:cubicBezTo>
                    <a:pt x="283" y="200"/>
                    <a:pt x="284" y="199"/>
                    <a:pt x="283" y="198"/>
                  </a:cubicBezTo>
                  <a:cubicBezTo>
                    <a:pt x="282" y="198"/>
                    <a:pt x="281" y="199"/>
                    <a:pt x="280" y="199"/>
                  </a:cubicBezTo>
                  <a:cubicBezTo>
                    <a:pt x="280" y="199"/>
                    <a:pt x="280" y="199"/>
                    <a:pt x="280" y="199"/>
                  </a:cubicBezTo>
                  <a:cubicBezTo>
                    <a:pt x="279" y="199"/>
                    <a:pt x="279" y="199"/>
                    <a:pt x="278" y="198"/>
                  </a:cubicBezTo>
                  <a:cubicBezTo>
                    <a:pt x="277" y="198"/>
                    <a:pt x="278" y="197"/>
                    <a:pt x="277" y="196"/>
                  </a:cubicBezTo>
                  <a:cubicBezTo>
                    <a:pt x="276" y="196"/>
                    <a:pt x="275" y="196"/>
                    <a:pt x="274" y="195"/>
                  </a:cubicBezTo>
                  <a:cubicBezTo>
                    <a:pt x="272" y="195"/>
                    <a:pt x="269" y="195"/>
                    <a:pt x="268" y="194"/>
                  </a:cubicBezTo>
                  <a:cubicBezTo>
                    <a:pt x="269" y="192"/>
                    <a:pt x="272" y="194"/>
                    <a:pt x="274" y="192"/>
                  </a:cubicBezTo>
                  <a:cubicBezTo>
                    <a:pt x="274" y="191"/>
                    <a:pt x="272" y="191"/>
                    <a:pt x="272" y="190"/>
                  </a:cubicBezTo>
                  <a:cubicBezTo>
                    <a:pt x="272" y="190"/>
                    <a:pt x="274" y="190"/>
                    <a:pt x="274" y="190"/>
                  </a:cubicBezTo>
                  <a:cubicBezTo>
                    <a:pt x="275" y="189"/>
                    <a:pt x="275" y="189"/>
                    <a:pt x="274" y="188"/>
                  </a:cubicBezTo>
                  <a:cubicBezTo>
                    <a:pt x="274" y="188"/>
                    <a:pt x="273" y="186"/>
                    <a:pt x="273" y="186"/>
                  </a:cubicBezTo>
                  <a:cubicBezTo>
                    <a:pt x="273" y="186"/>
                    <a:pt x="273" y="187"/>
                    <a:pt x="272" y="187"/>
                  </a:cubicBezTo>
                  <a:cubicBezTo>
                    <a:pt x="271" y="187"/>
                    <a:pt x="269" y="187"/>
                    <a:pt x="268" y="186"/>
                  </a:cubicBezTo>
                  <a:cubicBezTo>
                    <a:pt x="267" y="186"/>
                    <a:pt x="267" y="185"/>
                    <a:pt x="265" y="185"/>
                  </a:cubicBezTo>
                  <a:cubicBezTo>
                    <a:pt x="264" y="185"/>
                    <a:pt x="262" y="185"/>
                    <a:pt x="261" y="184"/>
                  </a:cubicBezTo>
                  <a:cubicBezTo>
                    <a:pt x="261" y="183"/>
                    <a:pt x="266" y="183"/>
                    <a:pt x="267" y="183"/>
                  </a:cubicBezTo>
                  <a:cubicBezTo>
                    <a:pt x="267" y="183"/>
                    <a:pt x="271" y="185"/>
                    <a:pt x="271" y="183"/>
                  </a:cubicBezTo>
                  <a:cubicBezTo>
                    <a:pt x="271" y="181"/>
                    <a:pt x="266" y="181"/>
                    <a:pt x="265" y="181"/>
                  </a:cubicBezTo>
                  <a:cubicBezTo>
                    <a:pt x="263" y="182"/>
                    <a:pt x="260" y="184"/>
                    <a:pt x="259" y="181"/>
                  </a:cubicBezTo>
                  <a:cubicBezTo>
                    <a:pt x="260" y="181"/>
                    <a:pt x="261" y="181"/>
                    <a:pt x="262" y="181"/>
                  </a:cubicBezTo>
                  <a:cubicBezTo>
                    <a:pt x="262" y="180"/>
                    <a:pt x="262" y="180"/>
                    <a:pt x="263" y="179"/>
                  </a:cubicBezTo>
                  <a:cubicBezTo>
                    <a:pt x="264" y="178"/>
                    <a:pt x="265" y="180"/>
                    <a:pt x="267" y="179"/>
                  </a:cubicBezTo>
                  <a:cubicBezTo>
                    <a:pt x="269" y="178"/>
                    <a:pt x="266" y="177"/>
                    <a:pt x="265" y="177"/>
                  </a:cubicBezTo>
                  <a:cubicBezTo>
                    <a:pt x="263" y="177"/>
                    <a:pt x="262" y="177"/>
                    <a:pt x="260" y="176"/>
                  </a:cubicBezTo>
                  <a:cubicBezTo>
                    <a:pt x="260" y="176"/>
                    <a:pt x="258" y="176"/>
                    <a:pt x="258" y="175"/>
                  </a:cubicBezTo>
                  <a:cubicBezTo>
                    <a:pt x="257" y="174"/>
                    <a:pt x="258" y="175"/>
                    <a:pt x="258" y="174"/>
                  </a:cubicBezTo>
                  <a:cubicBezTo>
                    <a:pt x="259" y="173"/>
                    <a:pt x="259" y="173"/>
                    <a:pt x="257" y="172"/>
                  </a:cubicBezTo>
                  <a:cubicBezTo>
                    <a:pt x="254" y="170"/>
                    <a:pt x="254" y="167"/>
                    <a:pt x="249" y="166"/>
                  </a:cubicBezTo>
                  <a:cubicBezTo>
                    <a:pt x="252" y="165"/>
                    <a:pt x="251" y="165"/>
                    <a:pt x="249" y="164"/>
                  </a:cubicBezTo>
                  <a:cubicBezTo>
                    <a:pt x="252" y="163"/>
                    <a:pt x="253" y="161"/>
                    <a:pt x="251" y="160"/>
                  </a:cubicBezTo>
                  <a:cubicBezTo>
                    <a:pt x="250" y="159"/>
                    <a:pt x="249" y="159"/>
                    <a:pt x="249" y="158"/>
                  </a:cubicBezTo>
                  <a:cubicBezTo>
                    <a:pt x="248" y="158"/>
                    <a:pt x="248" y="157"/>
                    <a:pt x="247" y="156"/>
                  </a:cubicBezTo>
                  <a:cubicBezTo>
                    <a:pt x="245" y="155"/>
                    <a:pt x="244" y="155"/>
                    <a:pt x="242" y="155"/>
                  </a:cubicBezTo>
                  <a:cubicBezTo>
                    <a:pt x="241" y="155"/>
                    <a:pt x="239" y="155"/>
                    <a:pt x="239" y="153"/>
                  </a:cubicBezTo>
                  <a:cubicBezTo>
                    <a:pt x="240" y="152"/>
                    <a:pt x="243" y="153"/>
                    <a:pt x="244" y="153"/>
                  </a:cubicBezTo>
                  <a:cubicBezTo>
                    <a:pt x="247" y="154"/>
                    <a:pt x="248" y="153"/>
                    <a:pt x="250" y="154"/>
                  </a:cubicBezTo>
                  <a:cubicBezTo>
                    <a:pt x="252" y="154"/>
                    <a:pt x="253" y="155"/>
                    <a:pt x="255" y="155"/>
                  </a:cubicBezTo>
                  <a:cubicBezTo>
                    <a:pt x="256" y="156"/>
                    <a:pt x="259" y="155"/>
                    <a:pt x="260" y="156"/>
                  </a:cubicBezTo>
                  <a:cubicBezTo>
                    <a:pt x="262" y="157"/>
                    <a:pt x="256" y="158"/>
                    <a:pt x="256" y="160"/>
                  </a:cubicBezTo>
                  <a:cubicBezTo>
                    <a:pt x="256" y="163"/>
                    <a:pt x="262" y="167"/>
                    <a:pt x="264" y="169"/>
                  </a:cubicBezTo>
                  <a:cubicBezTo>
                    <a:pt x="265" y="170"/>
                    <a:pt x="270" y="177"/>
                    <a:pt x="272" y="174"/>
                  </a:cubicBezTo>
                  <a:cubicBezTo>
                    <a:pt x="273" y="173"/>
                    <a:pt x="270" y="170"/>
                    <a:pt x="273" y="170"/>
                  </a:cubicBezTo>
                  <a:cubicBezTo>
                    <a:pt x="274" y="170"/>
                    <a:pt x="276" y="172"/>
                    <a:pt x="276" y="173"/>
                  </a:cubicBezTo>
                  <a:cubicBezTo>
                    <a:pt x="277" y="174"/>
                    <a:pt x="276" y="175"/>
                    <a:pt x="278" y="176"/>
                  </a:cubicBezTo>
                  <a:cubicBezTo>
                    <a:pt x="279" y="176"/>
                    <a:pt x="280" y="177"/>
                    <a:pt x="282" y="176"/>
                  </a:cubicBezTo>
                  <a:cubicBezTo>
                    <a:pt x="282" y="175"/>
                    <a:pt x="281" y="173"/>
                    <a:pt x="283" y="172"/>
                  </a:cubicBezTo>
                  <a:cubicBezTo>
                    <a:pt x="283" y="172"/>
                    <a:pt x="283" y="174"/>
                    <a:pt x="283" y="175"/>
                  </a:cubicBezTo>
                  <a:cubicBezTo>
                    <a:pt x="283" y="176"/>
                    <a:pt x="284" y="176"/>
                    <a:pt x="285" y="177"/>
                  </a:cubicBezTo>
                  <a:cubicBezTo>
                    <a:pt x="287" y="177"/>
                    <a:pt x="290" y="177"/>
                    <a:pt x="291" y="179"/>
                  </a:cubicBezTo>
                  <a:cubicBezTo>
                    <a:pt x="290" y="179"/>
                    <a:pt x="288" y="179"/>
                    <a:pt x="288" y="180"/>
                  </a:cubicBezTo>
                  <a:cubicBezTo>
                    <a:pt x="288" y="181"/>
                    <a:pt x="289" y="183"/>
                    <a:pt x="290" y="184"/>
                  </a:cubicBezTo>
                  <a:cubicBezTo>
                    <a:pt x="292" y="185"/>
                    <a:pt x="293" y="182"/>
                    <a:pt x="295" y="181"/>
                  </a:cubicBezTo>
                  <a:cubicBezTo>
                    <a:pt x="298" y="179"/>
                    <a:pt x="300" y="183"/>
                    <a:pt x="302" y="185"/>
                  </a:cubicBezTo>
                  <a:cubicBezTo>
                    <a:pt x="305" y="187"/>
                    <a:pt x="308" y="190"/>
                    <a:pt x="311" y="191"/>
                  </a:cubicBezTo>
                  <a:cubicBezTo>
                    <a:pt x="317" y="193"/>
                    <a:pt x="324" y="196"/>
                    <a:pt x="330" y="196"/>
                  </a:cubicBezTo>
                  <a:cubicBezTo>
                    <a:pt x="336" y="196"/>
                    <a:pt x="343" y="197"/>
                    <a:pt x="348" y="201"/>
                  </a:cubicBezTo>
                  <a:cubicBezTo>
                    <a:pt x="351" y="203"/>
                    <a:pt x="352" y="204"/>
                    <a:pt x="355" y="205"/>
                  </a:cubicBezTo>
                  <a:cubicBezTo>
                    <a:pt x="359" y="206"/>
                    <a:pt x="362" y="206"/>
                    <a:pt x="365" y="207"/>
                  </a:cubicBezTo>
                  <a:cubicBezTo>
                    <a:pt x="369" y="207"/>
                    <a:pt x="371" y="207"/>
                    <a:pt x="375" y="205"/>
                  </a:cubicBezTo>
                  <a:cubicBezTo>
                    <a:pt x="378" y="204"/>
                    <a:pt x="381" y="205"/>
                    <a:pt x="384" y="204"/>
                  </a:cubicBezTo>
                  <a:cubicBezTo>
                    <a:pt x="386" y="203"/>
                    <a:pt x="388" y="201"/>
                    <a:pt x="391" y="200"/>
                  </a:cubicBezTo>
                  <a:cubicBezTo>
                    <a:pt x="393" y="199"/>
                    <a:pt x="396" y="198"/>
                    <a:pt x="398" y="197"/>
                  </a:cubicBezTo>
                  <a:cubicBezTo>
                    <a:pt x="400" y="196"/>
                    <a:pt x="402" y="193"/>
                    <a:pt x="404" y="191"/>
                  </a:cubicBezTo>
                  <a:cubicBezTo>
                    <a:pt x="405" y="191"/>
                    <a:pt x="406" y="191"/>
                    <a:pt x="407" y="190"/>
                  </a:cubicBezTo>
                  <a:cubicBezTo>
                    <a:pt x="408" y="190"/>
                    <a:pt x="409" y="188"/>
                    <a:pt x="409" y="188"/>
                  </a:cubicBezTo>
                  <a:cubicBezTo>
                    <a:pt x="410" y="187"/>
                    <a:pt x="410" y="186"/>
                    <a:pt x="410" y="185"/>
                  </a:cubicBezTo>
                  <a:cubicBezTo>
                    <a:pt x="411" y="185"/>
                    <a:pt x="412" y="184"/>
                    <a:pt x="412" y="183"/>
                  </a:cubicBezTo>
                  <a:cubicBezTo>
                    <a:pt x="412" y="182"/>
                    <a:pt x="412" y="182"/>
                    <a:pt x="413" y="180"/>
                  </a:cubicBezTo>
                  <a:cubicBezTo>
                    <a:pt x="414" y="179"/>
                    <a:pt x="415" y="179"/>
                    <a:pt x="416" y="177"/>
                  </a:cubicBezTo>
                  <a:cubicBezTo>
                    <a:pt x="418" y="175"/>
                    <a:pt x="420" y="172"/>
                    <a:pt x="421" y="169"/>
                  </a:cubicBezTo>
                  <a:cubicBezTo>
                    <a:pt x="422" y="168"/>
                    <a:pt x="423" y="166"/>
                    <a:pt x="423" y="164"/>
                  </a:cubicBezTo>
                  <a:cubicBezTo>
                    <a:pt x="423" y="163"/>
                    <a:pt x="423" y="162"/>
                    <a:pt x="423" y="161"/>
                  </a:cubicBezTo>
                  <a:cubicBezTo>
                    <a:pt x="424" y="160"/>
                    <a:pt x="425" y="156"/>
                    <a:pt x="425" y="155"/>
                  </a:cubicBezTo>
                  <a:cubicBezTo>
                    <a:pt x="425" y="154"/>
                    <a:pt x="424" y="154"/>
                    <a:pt x="424" y="153"/>
                  </a:cubicBezTo>
                  <a:cubicBezTo>
                    <a:pt x="424" y="153"/>
                    <a:pt x="425" y="152"/>
                    <a:pt x="425" y="152"/>
                  </a:cubicBezTo>
                  <a:cubicBezTo>
                    <a:pt x="425" y="152"/>
                    <a:pt x="424" y="150"/>
                    <a:pt x="424" y="150"/>
                  </a:cubicBezTo>
                  <a:cubicBezTo>
                    <a:pt x="423" y="150"/>
                    <a:pt x="423" y="150"/>
                    <a:pt x="423" y="151"/>
                  </a:cubicBezTo>
                  <a:cubicBezTo>
                    <a:pt x="417" y="150"/>
                    <a:pt x="422" y="143"/>
                    <a:pt x="420" y="139"/>
                  </a:cubicBezTo>
                  <a:cubicBezTo>
                    <a:pt x="419" y="138"/>
                    <a:pt x="418" y="138"/>
                    <a:pt x="418" y="136"/>
                  </a:cubicBezTo>
                  <a:cubicBezTo>
                    <a:pt x="418" y="135"/>
                    <a:pt x="418" y="134"/>
                    <a:pt x="418" y="133"/>
                  </a:cubicBezTo>
                  <a:cubicBezTo>
                    <a:pt x="418" y="132"/>
                    <a:pt x="418" y="131"/>
                    <a:pt x="418" y="130"/>
                  </a:cubicBezTo>
                  <a:cubicBezTo>
                    <a:pt x="419" y="129"/>
                    <a:pt x="418" y="125"/>
                    <a:pt x="417" y="124"/>
                  </a:cubicBezTo>
                  <a:cubicBezTo>
                    <a:pt x="416" y="123"/>
                    <a:pt x="415" y="125"/>
                    <a:pt x="414" y="124"/>
                  </a:cubicBezTo>
                  <a:cubicBezTo>
                    <a:pt x="411" y="124"/>
                    <a:pt x="412" y="118"/>
                    <a:pt x="410" y="120"/>
                  </a:cubicBezTo>
                  <a:cubicBezTo>
                    <a:pt x="408" y="120"/>
                    <a:pt x="410" y="122"/>
                    <a:pt x="408" y="123"/>
                  </a:cubicBezTo>
                  <a:cubicBezTo>
                    <a:pt x="407" y="123"/>
                    <a:pt x="405" y="121"/>
                    <a:pt x="405" y="120"/>
                  </a:cubicBezTo>
                  <a:cubicBezTo>
                    <a:pt x="404" y="118"/>
                    <a:pt x="406" y="119"/>
                    <a:pt x="407" y="117"/>
                  </a:cubicBezTo>
                  <a:cubicBezTo>
                    <a:pt x="407" y="116"/>
                    <a:pt x="403" y="113"/>
                    <a:pt x="402" y="112"/>
                  </a:cubicBezTo>
                  <a:cubicBezTo>
                    <a:pt x="400" y="111"/>
                    <a:pt x="398" y="109"/>
                    <a:pt x="397" y="107"/>
                  </a:cubicBezTo>
                  <a:cubicBezTo>
                    <a:pt x="397" y="105"/>
                    <a:pt x="397" y="103"/>
                    <a:pt x="395" y="102"/>
                  </a:cubicBezTo>
                  <a:cubicBezTo>
                    <a:pt x="394" y="100"/>
                    <a:pt x="392" y="101"/>
                    <a:pt x="393" y="103"/>
                  </a:cubicBezTo>
                  <a:cubicBezTo>
                    <a:pt x="393" y="104"/>
                    <a:pt x="394" y="104"/>
                    <a:pt x="394" y="105"/>
                  </a:cubicBezTo>
                  <a:cubicBezTo>
                    <a:pt x="395" y="106"/>
                    <a:pt x="395" y="107"/>
                    <a:pt x="395" y="108"/>
                  </a:cubicBezTo>
                  <a:cubicBezTo>
                    <a:pt x="392" y="107"/>
                    <a:pt x="389" y="107"/>
                    <a:pt x="387" y="104"/>
                  </a:cubicBezTo>
                  <a:cubicBezTo>
                    <a:pt x="386" y="103"/>
                    <a:pt x="384" y="102"/>
                    <a:pt x="383" y="101"/>
                  </a:cubicBezTo>
                  <a:cubicBezTo>
                    <a:pt x="382" y="99"/>
                    <a:pt x="381" y="98"/>
                    <a:pt x="379" y="97"/>
                  </a:cubicBezTo>
                  <a:cubicBezTo>
                    <a:pt x="379" y="97"/>
                    <a:pt x="379" y="97"/>
                    <a:pt x="378" y="97"/>
                  </a:cubicBezTo>
                  <a:cubicBezTo>
                    <a:pt x="378" y="96"/>
                    <a:pt x="378" y="95"/>
                    <a:pt x="377" y="95"/>
                  </a:cubicBezTo>
                  <a:cubicBezTo>
                    <a:pt x="377" y="94"/>
                    <a:pt x="376" y="94"/>
                    <a:pt x="376" y="93"/>
                  </a:cubicBezTo>
                  <a:cubicBezTo>
                    <a:pt x="375" y="93"/>
                    <a:pt x="374" y="92"/>
                    <a:pt x="374" y="92"/>
                  </a:cubicBezTo>
                  <a:cubicBezTo>
                    <a:pt x="373" y="91"/>
                    <a:pt x="374" y="90"/>
                    <a:pt x="373" y="90"/>
                  </a:cubicBezTo>
                  <a:cubicBezTo>
                    <a:pt x="372" y="90"/>
                    <a:pt x="370" y="90"/>
                    <a:pt x="371" y="92"/>
                  </a:cubicBezTo>
                  <a:cubicBezTo>
                    <a:pt x="371" y="93"/>
                    <a:pt x="374" y="92"/>
                    <a:pt x="373" y="94"/>
                  </a:cubicBezTo>
                  <a:cubicBezTo>
                    <a:pt x="372" y="94"/>
                    <a:pt x="371" y="93"/>
                    <a:pt x="370" y="92"/>
                  </a:cubicBezTo>
                  <a:cubicBezTo>
                    <a:pt x="368" y="91"/>
                    <a:pt x="367" y="92"/>
                    <a:pt x="367" y="90"/>
                  </a:cubicBezTo>
                  <a:cubicBezTo>
                    <a:pt x="366" y="89"/>
                    <a:pt x="366" y="88"/>
                    <a:pt x="365" y="87"/>
                  </a:cubicBezTo>
                  <a:cubicBezTo>
                    <a:pt x="364" y="86"/>
                    <a:pt x="364" y="85"/>
                    <a:pt x="363" y="84"/>
                  </a:cubicBezTo>
                  <a:cubicBezTo>
                    <a:pt x="362" y="83"/>
                    <a:pt x="361" y="83"/>
                    <a:pt x="360" y="82"/>
                  </a:cubicBezTo>
                  <a:cubicBezTo>
                    <a:pt x="359" y="81"/>
                    <a:pt x="359" y="80"/>
                    <a:pt x="358" y="78"/>
                  </a:cubicBezTo>
                  <a:cubicBezTo>
                    <a:pt x="356" y="76"/>
                    <a:pt x="354" y="73"/>
                    <a:pt x="352" y="71"/>
                  </a:cubicBezTo>
                  <a:cubicBezTo>
                    <a:pt x="349" y="70"/>
                    <a:pt x="347" y="70"/>
                    <a:pt x="345" y="68"/>
                  </a:cubicBezTo>
                  <a:cubicBezTo>
                    <a:pt x="344" y="66"/>
                    <a:pt x="344" y="66"/>
                    <a:pt x="342" y="65"/>
                  </a:cubicBezTo>
                  <a:cubicBezTo>
                    <a:pt x="341" y="64"/>
                    <a:pt x="340" y="63"/>
                    <a:pt x="339" y="61"/>
                  </a:cubicBezTo>
                  <a:cubicBezTo>
                    <a:pt x="338" y="60"/>
                    <a:pt x="337" y="60"/>
                    <a:pt x="336" y="59"/>
                  </a:cubicBezTo>
                  <a:cubicBezTo>
                    <a:pt x="334" y="59"/>
                    <a:pt x="334" y="57"/>
                    <a:pt x="333" y="56"/>
                  </a:cubicBezTo>
                  <a:cubicBezTo>
                    <a:pt x="330" y="55"/>
                    <a:pt x="327" y="55"/>
                    <a:pt x="326" y="53"/>
                  </a:cubicBezTo>
                  <a:cubicBezTo>
                    <a:pt x="325" y="52"/>
                    <a:pt x="325" y="51"/>
                    <a:pt x="324" y="50"/>
                  </a:cubicBezTo>
                  <a:cubicBezTo>
                    <a:pt x="324" y="50"/>
                    <a:pt x="322" y="50"/>
                    <a:pt x="322" y="49"/>
                  </a:cubicBezTo>
                  <a:cubicBezTo>
                    <a:pt x="320" y="49"/>
                    <a:pt x="319" y="47"/>
                    <a:pt x="318" y="46"/>
                  </a:cubicBezTo>
                  <a:cubicBezTo>
                    <a:pt x="315" y="45"/>
                    <a:pt x="313" y="45"/>
                    <a:pt x="310" y="43"/>
                  </a:cubicBezTo>
                  <a:cubicBezTo>
                    <a:pt x="309" y="42"/>
                    <a:pt x="305" y="40"/>
                    <a:pt x="303" y="42"/>
                  </a:cubicBezTo>
                  <a:cubicBezTo>
                    <a:pt x="303" y="42"/>
                    <a:pt x="306" y="47"/>
                    <a:pt x="304" y="46"/>
                  </a:cubicBezTo>
                  <a:cubicBezTo>
                    <a:pt x="303" y="46"/>
                    <a:pt x="303" y="45"/>
                    <a:pt x="302" y="45"/>
                  </a:cubicBezTo>
                  <a:cubicBezTo>
                    <a:pt x="301" y="45"/>
                    <a:pt x="301" y="45"/>
                    <a:pt x="300" y="46"/>
                  </a:cubicBezTo>
                  <a:cubicBezTo>
                    <a:pt x="299" y="45"/>
                    <a:pt x="300" y="44"/>
                    <a:pt x="298" y="44"/>
                  </a:cubicBezTo>
                  <a:cubicBezTo>
                    <a:pt x="298" y="44"/>
                    <a:pt x="297" y="44"/>
                    <a:pt x="296" y="44"/>
                  </a:cubicBezTo>
                  <a:cubicBezTo>
                    <a:pt x="294" y="43"/>
                    <a:pt x="293" y="42"/>
                    <a:pt x="292" y="41"/>
                  </a:cubicBezTo>
                  <a:cubicBezTo>
                    <a:pt x="291" y="41"/>
                    <a:pt x="290" y="41"/>
                    <a:pt x="289" y="41"/>
                  </a:cubicBezTo>
                  <a:cubicBezTo>
                    <a:pt x="288" y="40"/>
                    <a:pt x="288" y="39"/>
                    <a:pt x="286" y="39"/>
                  </a:cubicBezTo>
                  <a:cubicBezTo>
                    <a:pt x="285" y="39"/>
                    <a:pt x="283" y="39"/>
                    <a:pt x="281" y="39"/>
                  </a:cubicBezTo>
                  <a:cubicBezTo>
                    <a:pt x="280" y="39"/>
                    <a:pt x="279" y="38"/>
                    <a:pt x="279" y="38"/>
                  </a:cubicBezTo>
                  <a:cubicBezTo>
                    <a:pt x="278" y="38"/>
                    <a:pt x="278" y="39"/>
                    <a:pt x="277" y="39"/>
                  </a:cubicBezTo>
                  <a:cubicBezTo>
                    <a:pt x="276" y="40"/>
                    <a:pt x="276" y="39"/>
                    <a:pt x="275" y="39"/>
                  </a:cubicBezTo>
                  <a:cubicBezTo>
                    <a:pt x="274" y="38"/>
                    <a:pt x="275" y="38"/>
                    <a:pt x="274" y="38"/>
                  </a:cubicBezTo>
                  <a:cubicBezTo>
                    <a:pt x="272" y="39"/>
                    <a:pt x="273" y="42"/>
                    <a:pt x="273" y="44"/>
                  </a:cubicBezTo>
                  <a:cubicBezTo>
                    <a:pt x="273" y="46"/>
                    <a:pt x="272" y="47"/>
                    <a:pt x="271" y="49"/>
                  </a:cubicBezTo>
                  <a:cubicBezTo>
                    <a:pt x="270" y="51"/>
                    <a:pt x="269" y="52"/>
                    <a:pt x="266" y="53"/>
                  </a:cubicBezTo>
                  <a:cubicBezTo>
                    <a:pt x="265" y="53"/>
                    <a:pt x="263" y="53"/>
                    <a:pt x="262" y="54"/>
                  </a:cubicBezTo>
                  <a:cubicBezTo>
                    <a:pt x="262" y="55"/>
                    <a:pt x="261" y="61"/>
                    <a:pt x="261" y="57"/>
                  </a:cubicBezTo>
                  <a:cubicBezTo>
                    <a:pt x="260" y="53"/>
                    <a:pt x="263" y="52"/>
                    <a:pt x="266" y="50"/>
                  </a:cubicBezTo>
                  <a:cubicBezTo>
                    <a:pt x="267" y="49"/>
                    <a:pt x="269" y="48"/>
                    <a:pt x="270" y="47"/>
                  </a:cubicBezTo>
                  <a:cubicBezTo>
                    <a:pt x="272" y="44"/>
                    <a:pt x="270" y="45"/>
                    <a:pt x="269" y="45"/>
                  </a:cubicBezTo>
                  <a:cubicBezTo>
                    <a:pt x="269" y="45"/>
                    <a:pt x="269" y="44"/>
                    <a:pt x="269" y="44"/>
                  </a:cubicBezTo>
                  <a:cubicBezTo>
                    <a:pt x="268" y="44"/>
                    <a:pt x="268" y="44"/>
                    <a:pt x="267" y="44"/>
                  </a:cubicBezTo>
                  <a:cubicBezTo>
                    <a:pt x="268" y="42"/>
                    <a:pt x="272" y="41"/>
                    <a:pt x="268" y="41"/>
                  </a:cubicBezTo>
                  <a:cubicBezTo>
                    <a:pt x="265" y="41"/>
                    <a:pt x="266" y="40"/>
                    <a:pt x="268" y="39"/>
                  </a:cubicBezTo>
                  <a:cubicBezTo>
                    <a:pt x="269" y="39"/>
                    <a:pt x="270" y="38"/>
                    <a:pt x="270" y="36"/>
                  </a:cubicBezTo>
                  <a:cubicBezTo>
                    <a:pt x="270" y="36"/>
                    <a:pt x="270" y="36"/>
                    <a:pt x="270" y="36"/>
                  </a:cubicBezTo>
                  <a:cubicBezTo>
                    <a:pt x="270" y="35"/>
                    <a:pt x="270" y="35"/>
                    <a:pt x="270" y="34"/>
                  </a:cubicBezTo>
                  <a:cubicBezTo>
                    <a:pt x="271" y="31"/>
                    <a:pt x="267" y="33"/>
                    <a:pt x="265" y="33"/>
                  </a:cubicBezTo>
                  <a:cubicBezTo>
                    <a:pt x="264" y="34"/>
                    <a:pt x="262" y="34"/>
                    <a:pt x="261" y="35"/>
                  </a:cubicBezTo>
                  <a:cubicBezTo>
                    <a:pt x="260" y="36"/>
                    <a:pt x="260" y="37"/>
                    <a:pt x="260" y="38"/>
                  </a:cubicBezTo>
                  <a:cubicBezTo>
                    <a:pt x="259" y="39"/>
                    <a:pt x="258" y="40"/>
                    <a:pt x="257" y="40"/>
                  </a:cubicBezTo>
                  <a:cubicBezTo>
                    <a:pt x="257" y="39"/>
                    <a:pt x="258" y="37"/>
                    <a:pt x="258" y="36"/>
                  </a:cubicBezTo>
                  <a:cubicBezTo>
                    <a:pt x="259" y="36"/>
                    <a:pt x="262" y="31"/>
                    <a:pt x="262" y="31"/>
                  </a:cubicBezTo>
                  <a:cubicBezTo>
                    <a:pt x="261" y="30"/>
                    <a:pt x="257" y="33"/>
                    <a:pt x="256" y="33"/>
                  </a:cubicBezTo>
                  <a:cubicBezTo>
                    <a:pt x="256" y="32"/>
                    <a:pt x="258" y="31"/>
                    <a:pt x="258" y="30"/>
                  </a:cubicBezTo>
                  <a:cubicBezTo>
                    <a:pt x="257" y="29"/>
                    <a:pt x="256" y="29"/>
                    <a:pt x="255" y="29"/>
                  </a:cubicBezTo>
                  <a:cubicBezTo>
                    <a:pt x="251" y="30"/>
                    <a:pt x="249" y="33"/>
                    <a:pt x="245" y="33"/>
                  </a:cubicBezTo>
                  <a:cubicBezTo>
                    <a:pt x="246" y="31"/>
                    <a:pt x="248" y="31"/>
                    <a:pt x="250" y="30"/>
                  </a:cubicBezTo>
                  <a:cubicBezTo>
                    <a:pt x="251" y="28"/>
                    <a:pt x="250" y="28"/>
                    <a:pt x="250" y="26"/>
                  </a:cubicBezTo>
                  <a:cubicBezTo>
                    <a:pt x="250" y="26"/>
                    <a:pt x="250" y="25"/>
                    <a:pt x="249" y="24"/>
                  </a:cubicBezTo>
                  <a:cubicBezTo>
                    <a:pt x="249" y="24"/>
                    <a:pt x="247" y="24"/>
                    <a:pt x="246" y="24"/>
                  </a:cubicBezTo>
                  <a:cubicBezTo>
                    <a:pt x="245" y="24"/>
                    <a:pt x="243" y="23"/>
                    <a:pt x="242" y="25"/>
                  </a:cubicBezTo>
                  <a:cubicBezTo>
                    <a:pt x="242" y="24"/>
                    <a:pt x="243" y="23"/>
                    <a:pt x="243" y="22"/>
                  </a:cubicBezTo>
                  <a:cubicBezTo>
                    <a:pt x="242" y="21"/>
                    <a:pt x="241" y="21"/>
                    <a:pt x="241" y="20"/>
                  </a:cubicBezTo>
                  <a:cubicBezTo>
                    <a:pt x="242" y="20"/>
                    <a:pt x="243" y="20"/>
                    <a:pt x="243" y="19"/>
                  </a:cubicBezTo>
                  <a:cubicBezTo>
                    <a:pt x="243" y="18"/>
                    <a:pt x="243" y="17"/>
                    <a:pt x="243" y="17"/>
                  </a:cubicBezTo>
                  <a:cubicBezTo>
                    <a:pt x="244" y="14"/>
                    <a:pt x="244" y="16"/>
                    <a:pt x="245" y="17"/>
                  </a:cubicBezTo>
                  <a:cubicBezTo>
                    <a:pt x="246" y="19"/>
                    <a:pt x="246" y="20"/>
                    <a:pt x="248" y="21"/>
                  </a:cubicBezTo>
                  <a:cubicBezTo>
                    <a:pt x="251" y="21"/>
                    <a:pt x="253" y="22"/>
                    <a:pt x="255" y="23"/>
                  </a:cubicBezTo>
                  <a:cubicBezTo>
                    <a:pt x="258" y="24"/>
                    <a:pt x="259" y="24"/>
                    <a:pt x="261" y="23"/>
                  </a:cubicBezTo>
                  <a:cubicBezTo>
                    <a:pt x="263" y="21"/>
                    <a:pt x="263" y="21"/>
                    <a:pt x="263" y="18"/>
                  </a:cubicBezTo>
                  <a:cubicBezTo>
                    <a:pt x="264" y="16"/>
                    <a:pt x="263" y="15"/>
                    <a:pt x="261" y="14"/>
                  </a:cubicBezTo>
                  <a:cubicBezTo>
                    <a:pt x="260" y="14"/>
                    <a:pt x="259" y="13"/>
                    <a:pt x="258" y="13"/>
                  </a:cubicBezTo>
                  <a:cubicBezTo>
                    <a:pt x="256" y="12"/>
                    <a:pt x="256" y="13"/>
                    <a:pt x="255" y="13"/>
                  </a:cubicBezTo>
                  <a:cubicBezTo>
                    <a:pt x="252" y="13"/>
                    <a:pt x="252" y="10"/>
                    <a:pt x="250" y="9"/>
                  </a:cubicBezTo>
                  <a:cubicBezTo>
                    <a:pt x="249" y="8"/>
                    <a:pt x="247" y="8"/>
                    <a:pt x="246" y="7"/>
                  </a:cubicBezTo>
                  <a:cubicBezTo>
                    <a:pt x="245" y="6"/>
                    <a:pt x="241" y="0"/>
                    <a:pt x="240" y="4"/>
                  </a:cubicBezTo>
                  <a:cubicBezTo>
                    <a:pt x="240" y="6"/>
                    <a:pt x="245" y="11"/>
                    <a:pt x="243" y="13"/>
                  </a:cubicBezTo>
                  <a:cubicBezTo>
                    <a:pt x="241" y="16"/>
                    <a:pt x="240" y="7"/>
                    <a:pt x="237" y="10"/>
                  </a:cubicBezTo>
                  <a:cubicBezTo>
                    <a:pt x="235" y="12"/>
                    <a:pt x="240" y="19"/>
                    <a:pt x="236" y="18"/>
                  </a:cubicBezTo>
                  <a:cubicBezTo>
                    <a:pt x="234" y="18"/>
                    <a:pt x="232" y="17"/>
                    <a:pt x="231" y="18"/>
                  </a:cubicBezTo>
                  <a:cubicBezTo>
                    <a:pt x="231" y="19"/>
                    <a:pt x="231" y="20"/>
                    <a:pt x="230" y="21"/>
                  </a:cubicBezTo>
                  <a:cubicBezTo>
                    <a:pt x="230" y="21"/>
                    <a:pt x="229" y="21"/>
                    <a:pt x="228" y="22"/>
                  </a:cubicBezTo>
                  <a:cubicBezTo>
                    <a:pt x="228" y="20"/>
                    <a:pt x="230" y="18"/>
                    <a:pt x="230" y="17"/>
                  </a:cubicBezTo>
                  <a:cubicBezTo>
                    <a:pt x="229" y="16"/>
                    <a:pt x="227" y="15"/>
                    <a:pt x="227" y="14"/>
                  </a:cubicBezTo>
                  <a:cubicBezTo>
                    <a:pt x="226" y="14"/>
                    <a:pt x="224" y="13"/>
                    <a:pt x="223" y="13"/>
                  </a:cubicBezTo>
                  <a:cubicBezTo>
                    <a:pt x="222" y="13"/>
                    <a:pt x="220" y="12"/>
                    <a:pt x="219" y="12"/>
                  </a:cubicBezTo>
                  <a:cubicBezTo>
                    <a:pt x="219" y="15"/>
                    <a:pt x="220" y="18"/>
                    <a:pt x="221" y="22"/>
                  </a:cubicBezTo>
                  <a:cubicBezTo>
                    <a:pt x="221" y="24"/>
                    <a:pt x="221" y="26"/>
                    <a:pt x="219" y="27"/>
                  </a:cubicBezTo>
                  <a:cubicBezTo>
                    <a:pt x="218" y="28"/>
                    <a:pt x="215" y="28"/>
                    <a:pt x="214" y="27"/>
                  </a:cubicBezTo>
                  <a:cubicBezTo>
                    <a:pt x="211" y="26"/>
                    <a:pt x="212" y="25"/>
                    <a:pt x="211" y="23"/>
                  </a:cubicBezTo>
                  <a:cubicBezTo>
                    <a:pt x="210" y="22"/>
                    <a:pt x="207" y="21"/>
                    <a:pt x="206" y="21"/>
                  </a:cubicBezTo>
                  <a:cubicBezTo>
                    <a:pt x="204" y="21"/>
                    <a:pt x="207" y="23"/>
                    <a:pt x="207" y="24"/>
                  </a:cubicBezTo>
                  <a:cubicBezTo>
                    <a:pt x="208" y="27"/>
                    <a:pt x="206" y="30"/>
                    <a:pt x="205" y="32"/>
                  </a:cubicBezTo>
                  <a:cubicBezTo>
                    <a:pt x="204" y="34"/>
                    <a:pt x="203" y="36"/>
                    <a:pt x="201" y="36"/>
                  </a:cubicBezTo>
                  <a:cubicBezTo>
                    <a:pt x="200" y="37"/>
                    <a:pt x="199" y="36"/>
                    <a:pt x="197" y="37"/>
                  </a:cubicBezTo>
                  <a:cubicBezTo>
                    <a:pt x="196" y="38"/>
                    <a:pt x="196" y="39"/>
                    <a:pt x="195" y="40"/>
                  </a:cubicBezTo>
                  <a:cubicBezTo>
                    <a:pt x="193" y="41"/>
                    <a:pt x="190" y="40"/>
                    <a:pt x="189" y="43"/>
                  </a:cubicBezTo>
                  <a:cubicBezTo>
                    <a:pt x="188" y="45"/>
                    <a:pt x="188" y="48"/>
                    <a:pt x="187" y="50"/>
                  </a:cubicBezTo>
                  <a:cubicBezTo>
                    <a:pt x="187" y="52"/>
                    <a:pt x="184" y="55"/>
                    <a:pt x="182" y="54"/>
                  </a:cubicBezTo>
                  <a:cubicBezTo>
                    <a:pt x="180" y="56"/>
                    <a:pt x="178" y="58"/>
                    <a:pt x="176" y="60"/>
                  </a:cubicBezTo>
                  <a:cubicBezTo>
                    <a:pt x="175" y="60"/>
                    <a:pt x="173" y="61"/>
                    <a:pt x="172" y="62"/>
                  </a:cubicBezTo>
                  <a:cubicBezTo>
                    <a:pt x="171" y="65"/>
                    <a:pt x="178" y="63"/>
                    <a:pt x="179" y="66"/>
                  </a:cubicBezTo>
                  <a:cubicBezTo>
                    <a:pt x="180" y="69"/>
                    <a:pt x="175" y="74"/>
                    <a:pt x="174" y="77"/>
                  </a:cubicBezTo>
                  <a:cubicBezTo>
                    <a:pt x="172" y="82"/>
                    <a:pt x="173" y="85"/>
                    <a:pt x="174" y="90"/>
                  </a:cubicBezTo>
                  <a:cubicBezTo>
                    <a:pt x="175" y="94"/>
                    <a:pt x="175" y="98"/>
                    <a:pt x="178" y="100"/>
                  </a:cubicBezTo>
                  <a:cubicBezTo>
                    <a:pt x="181" y="102"/>
                    <a:pt x="185" y="103"/>
                    <a:pt x="188" y="105"/>
                  </a:cubicBezTo>
                  <a:cubicBezTo>
                    <a:pt x="192" y="108"/>
                    <a:pt x="192" y="112"/>
                    <a:pt x="194" y="116"/>
                  </a:cubicBezTo>
                  <a:cubicBezTo>
                    <a:pt x="195" y="118"/>
                    <a:pt x="196" y="119"/>
                    <a:pt x="197" y="121"/>
                  </a:cubicBezTo>
                  <a:cubicBezTo>
                    <a:pt x="198" y="122"/>
                    <a:pt x="200" y="123"/>
                    <a:pt x="201" y="125"/>
                  </a:cubicBezTo>
                  <a:cubicBezTo>
                    <a:pt x="203" y="128"/>
                    <a:pt x="202" y="134"/>
                    <a:pt x="201" y="137"/>
                  </a:cubicBezTo>
                  <a:cubicBezTo>
                    <a:pt x="200" y="138"/>
                    <a:pt x="198" y="139"/>
                    <a:pt x="197" y="140"/>
                  </a:cubicBezTo>
                  <a:cubicBezTo>
                    <a:pt x="196" y="142"/>
                    <a:pt x="195" y="143"/>
                    <a:pt x="194" y="145"/>
                  </a:cubicBezTo>
                  <a:cubicBezTo>
                    <a:pt x="190" y="151"/>
                    <a:pt x="182" y="161"/>
                    <a:pt x="185" y="169"/>
                  </a:cubicBezTo>
                  <a:cubicBezTo>
                    <a:pt x="185" y="171"/>
                    <a:pt x="187" y="172"/>
                    <a:pt x="188" y="174"/>
                  </a:cubicBezTo>
                  <a:cubicBezTo>
                    <a:pt x="189" y="176"/>
                    <a:pt x="189" y="178"/>
                    <a:pt x="190" y="180"/>
                  </a:cubicBezTo>
                  <a:cubicBezTo>
                    <a:pt x="191" y="184"/>
                    <a:pt x="193" y="186"/>
                    <a:pt x="194" y="190"/>
                  </a:cubicBezTo>
                  <a:cubicBezTo>
                    <a:pt x="194" y="194"/>
                    <a:pt x="196" y="197"/>
                    <a:pt x="198" y="200"/>
                  </a:cubicBezTo>
                  <a:cubicBezTo>
                    <a:pt x="201" y="204"/>
                    <a:pt x="200" y="207"/>
                    <a:pt x="202" y="210"/>
                  </a:cubicBezTo>
                  <a:cubicBezTo>
                    <a:pt x="203" y="215"/>
                    <a:pt x="204" y="218"/>
                    <a:pt x="205" y="223"/>
                  </a:cubicBezTo>
                  <a:cubicBezTo>
                    <a:pt x="205" y="224"/>
                    <a:pt x="206" y="225"/>
                    <a:pt x="205" y="226"/>
                  </a:cubicBezTo>
                  <a:cubicBezTo>
                    <a:pt x="204" y="227"/>
                    <a:pt x="202" y="225"/>
                    <a:pt x="200" y="225"/>
                  </a:cubicBezTo>
                  <a:cubicBezTo>
                    <a:pt x="199" y="225"/>
                    <a:pt x="197" y="226"/>
                    <a:pt x="197" y="228"/>
                  </a:cubicBezTo>
                  <a:cubicBezTo>
                    <a:pt x="198" y="230"/>
                    <a:pt x="200" y="229"/>
                    <a:pt x="198" y="232"/>
                  </a:cubicBezTo>
                  <a:cubicBezTo>
                    <a:pt x="198" y="233"/>
                    <a:pt x="197" y="234"/>
                    <a:pt x="197" y="237"/>
                  </a:cubicBezTo>
                  <a:cubicBezTo>
                    <a:pt x="197" y="239"/>
                    <a:pt x="197" y="241"/>
                    <a:pt x="196" y="243"/>
                  </a:cubicBezTo>
                  <a:cubicBezTo>
                    <a:pt x="196" y="244"/>
                    <a:pt x="194" y="245"/>
                    <a:pt x="195" y="246"/>
                  </a:cubicBezTo>
                  <a:cubicBezTo>
                    <a:pt x="195" y="247"/>
                    <a:pt x="197" y="247"/>
                    <a:pt x="198" y="247"/>
                  </a:cubicBezTo>
                  <a:cubicBezTo>
                    <a:pt x="199" y="247"/>
                    <a:pt x="199" y="247"/>
                    <a:pt x="199" y="249"/>
                  </a:cubicBezTo>
                  <a:cubicBezTo>
                    <a:pt x="199" y="249"/>
                    <a:pt x="199" y="251"/>
                    <a:pt x="199" y="252"/>
                  </a:cubicBezTo>
                  <a:cubicBezTo>
                    <a:pt x="198" y="254"/>
                    <a:pt x="195" y="253"/>
                    <a:pt x="195" y="255"/>
                  </a:cubicBezTo>
                  <a:cubicBezTo>
                    <a:pt x="194" y="258"/>
                    <a:pt x="195" y="260"/>
                    <a:pt x="196" y="263"/>
                  </a:cubicBezTo>
                  <a:cubicBezTo>
                    <a:pt x="197" y="265"/>
                    <a:pt x="198" y="266"/>
                    <a:pt x="201" y="266"/>
                  </a:cubicBezTo>
                  <a:cubicBezTo>
                    <a:pt x="202" y="267"/>
                    <a:pt x="204" y="266"/>
                    <a:pt x="204" y="267"/>
                  </a:cubicBezTo>
                  <a:cubicBezTo>
                    <a:pt x="205" y="268"/>
                    <a:pt x="204" y="269"/>
                    <a:pt x="205" y="270"/>
                  </a:cubicBezTo>
                  <a:cubicBezTo>
                    <a:pt x="205" y="271"/>
                    <a:pt x="206" y="271"/>
                    <a:pt x="206" y="272"/>
                  </a:cubicBezTo>
                  <a:cubicBezTo>
                    <a:pt x="206" y="273"/>
                    <a:pt x="205" y="274"/>
                    <a:pt x="204" y="275"/>
                  </a:cubicBezTo>
                  <a:cubicBezTo>
                    <a:pt x="202" y="277"/>
                    <a:pt x="201" y="277"/>
                    <a:pt x="203" y="280"/>
                  </a:cubicBezTo>
                  <a:cubicBezTo>
                    <a:pt x="203" y="281"/>
                    <a:pt x="204" y="281"/>
                    <a:pt x="203" y="283"/>
                  </a:cubicBezTo>
                  <a:cubicBezTo>
                    <a:pt x="203" y="284"/>
                    <a:pt x="203" y="285"/>
                    <a:pt x="204" y="286"/>
                  </a:cubicBezTo>
                  <a:cubicBezTo>
                    <a:pt x="205" y="287"/>
                    <a:pt x="207" y="287"/>
                    <a:pt x="209" y="288"/>
                  </a:cubicBezTo>
                  <a:cubicBezTo>
                    <a:pt x="210" y="289"/>
                    <a:pt x="210" y="290"/>
                    <a:pt x="210" y="291"/>
                  </a:cubicBezTo>
                  <a:cubicBezTo>
                    <a:pt x="211" y="292"/>
                    <a:pt x="212" y="292"/>
                    <a:pt x="213" y="292"/>
                  </a:cubicBezTo>
                  <a:cubicBezTo>
                    <a:pt x="213" y="293"/>
                    <a:pt x="213" y="293"/>
                    <a:pt x="213" y="294"/>
                  </a:cubicBezTo>
                  <a:cubicBezTo>
                    <a:pt x="213" y="295"/>
                    <a:pt x="213" y="296"/>
                    <a:pt x="213" y="297"/>
                  </a:cubicBezTo>
                  <a:cubicBezTo>
                    <a:pt x="215" y="302"/>
                    <a:pt x="210" y="305"/>
                    <a:pt x="208" y="309"/>
                  </a:cubicBezTo>
                  <a:cubicBezTo>
                    <a:pt x="207" y="311"/>
                    <a:pt x="206" y="311"/>
                    <a:pt x="204" y="312"/>
                  </a:cubicBezTo>
                  <a:cubicBezTo>
                    <a:pt x="202" y="314"/>
                    <a:pt x="203" y="315"/>
                    <a:pt x="204" y="317"/>
                  </a:cubicBezTo>
                  <a:cubicBezTo>
                    <a:pt x="205" y="319"/>
                    <a:pt x="207" y="320"/>
                    <a:pt x="209" y="322"/>
                  </a:cubicBezTo>
                  <a:cubicBezTo>
                    <a:pt x="210" y="323"/>
                    <a:pt x="211" y="325"/>
                    <a:pt x="213" y="327"/>
                  </a:cubicBezTo>
                  <a:cubicBezTo>
                    <a:pt x="215" y="328"/>
                    <a:pt x="218" y="328"/>
                    <a:pt x="219" y="330"/>
                  </a:cubicBezTo>
                  <a:cubicBezTo>
                    <a:pt x="220" y="332"/>
                    <a:pt x="220" y="333"/>
                    <a:pt x="222" y="334"/>
                  </a:cubicBezTo>
                  <a:cubicBezTo>
                    <a:pt x="224" y="336"/>
                    <a:pt x="226" y="336"/>
                    <a:pt x="227" y="339"/>
                  </a:cubicBezTo>
                  <a:cubicBezTo>
                    <a:pt x="227" y="342"/>
                    <a:pt x="228" y="343"/>
                    <a:pt x="230" y="345"/>
                  </a:cubicBezTo>
                  <a:cubicBezTo>
                    <a:pt x="231" y="347"/>
                    <a:pt x="233" y="349"/>
                    <a:pt x="233" y="352"/>
                  </a:cubicBezTo>
                  <a:cubicBezTo>
                    <a:pt x="232" y="353"/>
                    <a:pt x="231" y="354"/>
                    <a:pt x="231" y="355"/>
                  </a:cubicBezTo>
                  <a:cubicBezTo>
                    <a:pt x="230" y="356"/>
                    <a:pt x="230" y="357"/>
                    <a:pt x="230" y="359"/>
                  </a:cubicBezTo>
                  <a:cubicBezTo>
                    <a:pt x="229" y="361"/>
                    <a:pt x="228" y="364"/>
                    <a:pt x="227" y="366"/>
                  </a:cubicBezTo>
                  <a:cubicBezTo>
                    <a:pt x="226" y="368"/>
                    <a:pt x="224" y="370"/>
                    <a:pt x="223" y="372"/>
                  </a:cubicBezTo>
                  <a:cubicBezTo>
                    <a:pt x="221" y="373"/>
                    <a:pt x="221" y="375"/>
                    <a:pt x="219" y="377"/>
                  </a:cubicBezTo>
                  <a:cubicBezTo>
                    <a:pt x="217" y="379"/>
                    <a:pt x="216" y="380"/>
                    <a:pt x="215" y="382"/>
                  </a:cubicBezTo>
                  <a:cubicBezTo>
                    <a:pt x="212" y="387"/>
                    <a:pt x="208" y="391"/>
                    <a:pt x="205" y="395"/>
                  </a:cubicBezTo>
                  <a:cubicBezTo>
                    <a:pt x="202" y="399"/>
                    <a:pt x="199" y="403"/>
                    <a:pt x="196" y="407"/>
                  </a:cubicBezTo>
                  <a:cubicBezTo>
                    <a:pt x="195" y="409"/>
                    <a:pt x="193" y="410"/>
                    <a:pt x="192" y="412"/>
                  </a:cubicBezTo>
                  <a:cubicBezTo>
                    <a:pt x="192" y="413"/>
                    <a:pt x="192" y="414"/>
                    <a:pt x="191" y="414"/>
                  </a:cubicBezTo>
                  <a:cubicBezTo>
                    <a:pt x="190" y="415"/>
                    <a:pt x="189" y="416"/>
                    <a:pt x="189" y="417"/>
                  </a:cubicBezTo>
                  <a:cubicBezTo>
                    <a:pt x="186" y="421"/>
                    <a:pt x="182" y="424"/>
                    <a:pt x="178" y="427"/>
                  </a:cubicBezTo>
                  <a:cubicBezTo>
                    <a:pt x="177" y="429"/>
                    <a:pt x="176" y="431"/>
                    <a:pt x="175" y="432"/>
                  </a:cubicBezTo>
                  <a:cubicBezTo>
                    <a:pt x="173" y="433"/>
                    <a:pt x="172" y="434"/>
                    <a:pt x="170" y="436"/>
                  </a:cubicBezTo>
                  <a:cubicBezTo>
                    <a:pt x="168" y="438"/>
                    <a:pt x="167" y="440"/>
                    <a:pt x="165" y="442"/>
                  </a:cubicBezTo>
                  <a:cubicBezTo>
                    <a:pt x="163" y="444"/>
                    <a:pt x="161" y="446"/>
                    <a:pt x="160" y="448"/>
                  </a:cubicBezTo>
                  <a:cubicBezTo>
                    <a:pt x="163" y="450"/>
                    <a:pt x="168" y="447"/>
                    <a:pt x="169" y="445"/>
                  </a:cubicBezTo>
                  <a:cubicBezTo>
                    <a:pt x="171" y="444"/>
                    <a:pt x="171" y="443"/>
                    <a:pt x="173" y="442"/>
                  </a:cubicBezTo>
                  <a:cubicBezTo>
                    <a:pt x="174" y="442"/>
                    <a:pt x="176" y="440"/>
                    <a:pt x="177" y="440"/>
                  </a:cubicBezTo>
                  <a:cubicBezTo>
                    <a:pt x="178" y="442"/>
                    <a:pt x="177" y="443"/>
                    <a:pt x="176" y="445"/>
                  </a:cubicBezTo>
                  <a:cubicBezTo>
                    <a:pt x="176" y="446"/>
                    <a:pt x="177" y="449"/>
                    <a:pt x="177" y="450"/>
                  </a:cubicBezTo>
                  <a:cubicBezTo>
                    <a:pt x="176" y="452"/>
                    <a:pt x="174" y="447"/>
                    <a:pt x="173" y="447"/>
                  </a:cubicBezTo>
                  <a:cubicBezTo>
                    <a:pt x="170" y="447"/>
                    <a:pt x="177" y="458"/>
                    <a:pt x="179" y="455"/>
                  </a:cubicBezTo>
                  <a:cubicBezTo>
                    <a:pt x="180" y="455"/>
                    <a:pt x="182" y="461"/>
                    <a:pt x="183" y="462"/>
                  </a:cubicBezTo>
                  <a:cubicBezTo>
                    <a:pt x="185" y="463"/>
                    <a:pt x="188" y="463"/>
                    <a:pt x="190" y="463"/>
                  </a:cubicBezTo>
                  <a:cubicBezTo>
                    <a:pt x="192" y="462"/>
                    <a:pt x="194" y="461"/>
                    <a:pt x="197" y="462"/>
                  </a:cubicBezTo>
                  <a:cubicBezTo>
                    <a:pt x="200" y="463"/>
                    <a:pt x="200" y="464"/>
                    <a:pt x="201" y="467"/>
                  </a:cubicBezTo>
                  <a:cubicBezTo>
                    <a:pt x="202" y="470"/>
                    <a:pt x="205" y="467"/>
                    <a:pt x="207" y="469"/>
                  </a:cubicBezTo>
                  <a:cubicBezTo>
                    <a:pt x="208" y="470"/>
                    <a:pt x="207" y="474"/>
                    <a:pt x="205" y="475"/>
                  </a:cubicBezTo>
                  <a:cubicBezTo>
                    <a:pt x="203" y="475"/>
                    <a:pt x="201" y="473"/>
                    <a:pt x="199" y="472"/>
                  </a:cubicBezTo>
                  <a:cubicBezTo>
                    <a:pt x="196" y="471"/>
                    <a:pt x="192" y="470"/>
                    <a:pt x="189" y="469"/>
                  </a:cubicBezTo>
                  <a:cubicBezTo>
                    <a:pt x="188" y="469"/>
                    <a:pt x="187" y="469"/>
                    <a:pt x="185" y="470"/>
                  </a:cubicBezTo>
                  <a:cubicBezTo>
                    <a:pt x="184" y="470"/>
                    <a:pt x="183" y="471"/>
                    <a:pt x="182" y="472"/>
                  </a:cubicBezTo>
                  <a:cubicBezTo>
                    <a:pt x="183" y="473"/>
                    <a:pt x="184" y="473"/>
                    <a:pt x="183" y="475"/>
                  </a:cubicBezTo>
                  <a:cubicBezTo>
                    <a:pt x="183" y="476"/>
                    <a:pt x="182" y="476"/>
                    <a:pt x="182" y="477"/>
                  </a:cubicBezTo>
                  <a:cubicBezTo>
                    <a:pt x="180" y="478"/>
                    <a:pt x="178" y="478"/>
                    <a:pt x="176" y="477"/>
                  </a:cubicBezTo>
                  <a:cubicBezTo>
                    <a:pt x="175" y="476"/>
                    <a:pt x="174" y="474"/>
                    <a:pt x="172" y="476"/>
                  </a:cubicBezTo>
                  <a:cubicBezTo>
                    <a:pt x="171" y="478"/>
                    <a:pt x="172" y="480"/>
                    <a:pt x="171" y="482"/>
                  </a:cubicBezTo>
                  <a:cubicBezTo>
                    <a:pt x="170" y="484"/>
                    <a:pt x="168" y="481"/>
                    <a:pt x="167" y="480"/>
                  </a:cubicBezTo>
                  <a:cubicBezTo>
                    <a:pt x="167" y="478"/>
                    <a:pt x="166" y="476"/>
                    <a:pt x="164" y="478"/>
                  </a:cubicBezTo>
                  <a:cubicBezTo>
                    <a:pt x="162" y="479"/>
                    <a:pt x="163" y="482"/>
                    <a:pt x="164" y="483"/>
                  </a:cubicBezTo>
                  <a:cubicBezTo>
                    <a:pt x="165" y="486"/>
                    <a:pt x="165" y="488"/>
                    <a:pt x="164" y="490"/>
                  </a:cubicBezTo>
                  <a:cubicBezTo>
                    <a:pt x="165" y="491"/>
                    <a:pt x="167" y="493"/>
                    <a:pt x="166" y="495"/>
                  </a:cubicBezTo>
                  <a:cubicBezTo>
                    <a:pt x="166" y="495"/>
                    <a:pt x="165" y="496"/>
                    <a:pt x="165" y="496"/>
                  </a:cubicBezTo>
                  <a:cubicBezTo>
                    <a:pt x="164" y="496"/>
                    <a:pt x="164" y="496"/>
                    <a:pt x="163" y="497"/>
                  </a:cubicBezTo>
                  <a:cubicBezTo>
                    <a:pt x="160" y="498"/>
                    <a:pt x="160" y="500"/>
                    <a:pt x="159" y="503"/>
                  </a:cubicBezTo>
                  <a:cubicBezTo>
                    <a:pt x="159" y="506"/>
                    <a:pt x="158" y="508"/>
                    <a:pt x="156" y="510"/>
                  </a:cubicBezTo>
                  <a:cubicBezTo>
                    <a:pt x="155" y="512"/>
                    <a:pt x="153" y="513"/>
                    <a:pt x="152" y="514"/>
                  </a:cubicBezTo>
                  <a:cubicBezTo>
                    <a:pt x="151" y="516"/>
                    <a:pt x="152" y="518"/>
                    <a:pt x="152" y="520"/>
                  </a:cubicBezTo>
                  <a:cubicBezTo>
                    <a:pt x="153" y="522"/>
                    <a:pt x="153" y="525"/>
                    <a:pt x="154" y="527"/>
                  </a:cubicBezTo>
                  <a:cubicBezTo>
                    <a:pt x="154" y="530"/>
                    <a:pt x="154" y="531"/>
                    <a:pt x="154" y="534"/>
                  </a:cubicBezTo>
                  <a:cubicBezTo>
                    <a:pt x="153" y="536"/>
                    <a:pt x="155" y="538"/>
                    <a:pt x="155" y="541"/>
                  </a:cubicBezTo>
                  <a:cubicBezTo>
                    <a:pt x="156" y="542"/>
                    <a:pt x="156" y="543"/>
                    <a:pt x="157" y="545"/>
                  </a:cubicBezTo>
                  <a:cubicBezTo>
                    <a:pt x="157" y="545"/>
                    <a:pt x="157" y="547"/>
                    <a:pt x="157" y="547"/>
                  </a:cubicBezTo>
                  <a:cubicBezTo>
                    <a:pt x="157" y="548"/>
                    <a:pt x="159" y="549"/>
                    <a:pt x="159" y="550"/>
                  </a:cubicBezTo>
                  <a:cubicBezTo>
                    <a:pt x="159" y="551"/>
                    <a:pt x="157" y="552"/>
                    <a:pt x="156" y="552"/>
                  </a:cubicBezTo>
                  <a:cubicBezTo>
                    <a:pt x="155" y="553"/>
                    <a:pt x="155" y="553"/>
                    <a:pt x="154" y="555"/>
                  </a:cubicBezTo>
                  <a:cubicBezTo>
                    <a:pt x="153" y="556"/>
                    <a:pt x="152" y="557"/>
                    <a:pt x="151" y="558"/>
                  </a:cubicBezTo>
                  <a:cubicBezTo>
                    <a:pt x="150" y="560"/>
                    <a:pt x="149" y="561"/>
                    <a:pt x="149" y="563"/>
                  </a:cubicBezTo>
                  <a:cubicBezTo>
                    <a:pt x="150" y="563"/>
                    <a:pt x="153" y="562"/>
                    <a:pt x="154" y="563"/>
                  </a:cubicBezTo>
                  <a:cubicBezTo>
                    <a:pt x="155" y="564"/>
                    <a:pt x="154" y="565"/>
                    <a:pt x="155" y="567"/>
                  </a:cubicBezTo>
                  <a:cubicBezTo>
                    <a:pt x="156" y="569"/>
                    <a:pt x="160" y="569"/>
                    <a:pt x="161" y="572"/>
                  </a:cubicBezTo>
                  <a:cubicBezTo>
                    <a:pt x="161" y="574"/>
                    <a:pt x="161" y="575"/>
                    <a:pt x="160" y="576"/>
                  </a:cubicBezTo>
                  <a:cubicBezTo>
                    <a:pt x="159" y="577"/>
                    <a:pt x="158" y="577"/>
                    <a:pt x="158" y="579"/>
                  </a:cubicBezTo>
                  <a:cubicBezTo>
                    <a:pt x="158" y="580"/>
                    <a:pt x="159" y="581"/>
                    <a:pt x="158" y="583"/>
                  </a:cubicBezTo>
                  <a:cubicBezTo>
                    <a:pt x="158" y="584"/>
                    <a:pt x="157" y="586"/>
                    <a:pt x="156" y="587"/>
                  </a:cubicBezTo>
                  <a:cubicBezTo>
                    <a:pt x="157" y="588"/>
                    <a:pt x="159" y="586"/>
                    <a:pt x="160" y="587"/>
                  </a:cubicBezTo>
                  <a:cubicBezTo>
                    <a:pt x="161" y="587"/>
                    <a:pt x="161" y="589"/>
                    <a:pt x="162" y="590"/>
                  </a:cubicBezTo>
                  <a:cubicBezTo>
                    <a:pt x="162" y="592"/>
                    <a:pt x="161" y="591"/>
                    <a:pt x="163" y="592"/>
                  </a:cubicBezTo>
                  <a:cubicBezTo>
                    <a:pt x="164" y="594"/>
                    <a:pt x="163" y="595"/>
                    <a:pt x="164" y="596"/>
                  </a:cubicBezTo>
                  <a:cubicBezTo>
                    <a:pt x="164" y="597"/>
                    <a:pt x="164" y="597"/>
                    <a:pt x="165" y="597"/>
                  </a:cubicBezTo>
                  <a:cubicBezTo>
                    <a:pt x="166" y="600"/>
                    <a:pt x="166" y="603"/>
                    <a:pt x="167" y="606"/>
                  </a:cubicBezTo>
                  <a:cubicBezTo>
                    <a:pt x="167" y="608"/>
                    <a:pt x="168" y="612"/>
                    <a:pt x="165" y="613"/>
                  </a:cubicBezTo>
                  <a:cubicBezTo>
                    <a:pt x="167" y="615"/>
                    <a:pt x="168" y="617"/>
                    <a:pt x="171" y="615"/>
                  </a:cubicBezTo>
                  <a:cubicBezTo>
                    <a:pt x="172" y="614"/>
                    <a:pt x="174" y="613"/>
                    <a:pt x="175" y="615"/>
                  </a:cubicBezTo>
                  <a:cubicBezTo>
                    <a:pt x="176" y="616"/>
                    <a:pt x="176" y="619"/>
                    <a:pt x="178" y="619"/>
                  </a:cubicBezTo>
                  <a:cubicBezTo>
                    <a:pt x="181" y="619"/>
                    <a:pt x="182" y="615"/>
                    <a:pt x="186" y="617"/>
                  </a:cubicBezTo>
                  <a:cubicBezTo>
                    <a:pt x="187" y="618"/>
                    <a:pt x="190" y="617"/>
                    <a:pt x="191" y="619"/>
                  </a:cubicBezTo>
                  <a:cubicBezTo>
                    <a:pt x="192" y="620"/>
                    <a:pt x="191" y="622"/>
                    <a:pt x="190" y="623"/>
                  </a:cubicBezTo>
                  <a:cubicBezTo>
                    <a:pt x="190" y="625"/>
                    <a:pt x="190" y="626"/>
                    <a:pt x="191" y="628"/>
                  </a:cubicBezTo>
                  <a:cubicBezTo>
                    <a:pt x="194" y="627"/>
                    <a:pt x="194" y="625"/>
                    <a:pt x="197" y="625"/>
                  </a:cubicBezTo>
                  <a:cubicBezTo>
                    <a:pt x="200" y="621"/>
                    <a:pt x="207" y="623"/>
                    <a:pt x="210" y="624"/>
                  </a:cubicBezTo>
                  <a:cubicBezTo>
                    <a:pt x="212" y="625"/>
                    <a:pt x="213" y="627"/>
                    <a:pt x="214" y="628"/>
                  </a:cubicBezTo>
                  <a:cubicBezTo>
                    <a:pt x="214" y="628"/>
                    <a:pt x="214" y="629"/>
                    <a:pt x="214" y="629"/>
                  </a:cubicBezTo>
                  <a:cubicBezTo>
                    <a:pt x="215" y="630"/>
                    <a:pt x="215" y="629"/>
                    <a:pt x="216" y="630"/>
                  </a:cubicBezTo>
                  <a:cubicBezTo>
                    <a:pt x="216" y="630"/>
                    <a:pt x="217" y="631"/>
                    <a:pt x="218" y="631"/>
                  </a:cubicBezTo>
                  <a:cubicBezTo>
                    <a:pt x="220" y="632"/>
                    <a:pt x="221" y="631"/>
                    <a:pt x="220" y="634"/>
                  </a:cubicBezTo>
                  <a:cubicBezTo>
                    <a:pt x="220" y="635"/>
                    <a:pt x="220" y="635"/>
                    <a:pt x="220" y="636"/>
                  </a:cubicBezTo>
                  <a:cubicBezTo>
                    <a:pt x="220" y="637"/>
                    <a:pt x="221" y="638"/>
                    <a:pt x="221" y="639"/>
                  </a:cubicBezTo>
                  <a:cubicBezTo>
                    <a:pt x="220" y="640"/>
                    <a:pt x="218" y="641"/>
                    <a:pt x="218" y="642"/>
                  </a:cubicBezTo>
                  <a:cubicBezTo>
                    <a:pt x="218" y="643"/>
                    <a:pt x="220" y="643"/>
                    <a:pt x="220" y="644"/>
                  </a:cubicBezTo>
                  <a:cubicBezTo>
                    <a:pt x="221" y="645"/>
                    <a:pt x="221" y="647"/>
                    <a:pt x="222" y="647"/>
                  </a:cubicBezTo>
                  <a:cubicBezTo>
                    <a:pt x="221" y="648"/>
                    <a:pt x="222" y="649"/>
                    <a:pt x="222" y="650"/>
                  </a:cubicBezTo>
                  <a:cubicBezTo>
                    <a:pt x="222" y="651"/>
                    <a:pt x="221" y="651"/>
                    <a:pt x="220" y="652"/>
                  </a:cubicBezTo>
                  <a:cubicBezTo>
                    <a:pt x="220" y="652"/>
                    <a:pt x="220" y="653"/>
                    <a:pt x="220" y="654"/>
                  </a:cubicBezTo>
                  <a:cubicBezTo>
                    <a:pt x="218" y="654"/>
                    <a:pt x="217" y="658"/>
                    <a:pt x="218" y="659"/>
                  </a:cubicBezTo>
                  <a:cubicBezTo>
                    <a:pt x="219" y="660"/>
                    <a:pt x="220" y="660"/>
                    <a:pt x="221" y="661"/>
                  </a:cubicBezTo>
                  <a:cubicBezTo>
                    <a:pt x="222" y="661"/>
                    <a:pt x="222" y="663"/>
                    <a:pt x="223" y="663"/>
                  </a:cubicBezTo>
                  <a:cubicBezTo>
                    <a:pt x="224" y="664"/>
                    <a:pt x="225" y="664"/>
                    <a:pt x="225" y="666"/>
                  </a:cubicBezTo>
                  <a:cubicBezTo>
                    <a:pt x="224" y="668"/>
                    <a:pt x="224" y="668"/>
                    <a:pt x="225" y="670"/>
                  </a:cubicBezTo>
                  <a:cubicBezTo>
                    <a:pt x="225" y="670"/>
                    <a:pt x="226" y="670"/>
                    <a:pt x="227" y="671"/>
                  </a:cubicBezTo>
                  <a:cubicBezTo>
                    <a:pt x="227" y="671"/>
                    <a:pt x="227" y="672"/>
                    <a:pt x="227" y="672"/>
                  </a:cubicBezTo>
                  <a:cubicBezTo>
                    <a:pt x="227" y="674"/>
                    <a:pt x="228" y="676"/>
                    <a:pt x="229" y="677"/>
                  </a:cubicBezTo>
                  <a:cubicBezTo>
                    <a:pt x="230" y="680"/>
                    <a:pt x="233" y="681"/>
                    <a:pt x="235" y="682"/>
                  </a:cubicBezTo>
                  <a:cubicBezTo>
                    <a:pt x="238" y="683"/>
                    <a:pt x="238" y="685"/>
                    <a:pt x="238" y="688"/>
                  </a:cubicBezTo>
                  <a:cubicBezTo>
                    <a:pt x="238" y="691"/>
                    <a:pt x="238" y="693"/>
                    <a:pt x="242" y="692"/>
                  </a:cubicBezTo>
                  <a:cubicBezTo>
                    <a:pt x="245" y="692"/>
                    <a:pt x="245" y="692"/>
                    <a:pt x="247" y="694"/>
                  </a:cubicBezTo>
                  <a:cubicBezTo>
                    <a:pt x="249" y="695"/>
                    <a:pt x="251" y="695"/>
                    <a:pt x="250" y="697"/>
                  </a:cubicBezTo>
                  <a:cubicBezTo>
                    <a:pt x="250" y="698"/>
                    <a:pt x="249" y="697"/>
                    <a:pt x="249" y="699"/>
                  </a:cubicBezTo>
                  <a:cubicBezTo>
                    <a:pt x="249" y="699"/>
                    <a:pt x="250" y="700"/>
                    <a:pt x="250" y="700"/>
                  </a:cubicBezTo>
                  <a:cubicBezTo>
                    <a:pt x="251" y="701"/>
                    <a:pt x="252" y="702"/>
                    <a:pt x="253" y="703"/>
                  </a:cubicBezTo>
                  <a:cubicBezTo>
                    <a:pt x="254" y="704"/>
                    <a:pt x="256" y="705"/>
                    <a:pt x="255" y="706"/>
                  </a:cubicBezTo>
                  <a:cubicBezTo>
                    <a:pt x="255" y="708"/>
                    <a:pt x="254" y="707"/>
                    <a:pt x="253" y="708"/>
                  </a:cubicBezTo>
                  <a:cubicBezTo>
                    <a:pt x="252" y="709"/>
                    <a:pt x="252" y="709"/>
                    <a:pt x="251" y="710"/>
                  </a:cubicBezTo>
                  <a:cubicBezTo>
                    <a:pt x="250" y="712"/>
                    <a:pt x="250" y="712"/>
                    <a:pt x="248" y="713"/>
                  </a:cubicBezTo>
                  <a:cubicBezTo>
                    <a:pt x="247" y="714"/>
                    <a:pt x="246" y="715"/>
                    <a:pt x="245" y="716"/>
                  </a:cubicBezTo>
                  <a:cubicBezTo>
                    <a:pt x="244" y="716"/>
                    <a:pt x="241" y="716"/>
                    <a:pt x="240" y="715"/>
                  </a:cubicBezTo>
                  <a:cubicBezTo>
                    <a:pt x="238" y="715"/>
                    <a:pt x="238" y="712"/>
                    <a:pt x="235" y="712"/>
                  </a:cubicBezTo>
                  <a:cubicBezTo>
                    <a:pt x="233" y="711"/>
                    <a:pt x="230" y="711"/>
                    <a:pt x="229" y="713"/>
                  </a:cubicBezTo>
                  <a:cubicBezTo>
                    <a:pt x="228" y="716"/>
                    <a:pt x="226" y="717"/>
                    <a:pt x="228" y="720"/>
                  </a:cubicBezTo>
                  <a:cubicBezTo>
                    <a:pt x="229" y="721"/>
                    <a:pt x="229" y="722"/>
                    <a:pt x="231" y="723"/>
                  </a:cubicBezTo>
                  <a:cubicBezTo>
                    <a:pt x="232" y="724"/>
                    <a:pt x="233" y="724"/>
                    <a:pt x="233" y="726"/>
                  </a:cubicBezTo>
                  <a:cubicBezTo>
                    <a:pt x="233" y="727"/>
                    <a:pt x="232" y="728"/>
                    <a:pt x="232" y="729"/>
                  </a:cubicBezTo>
                  <a:cubicBezTo>
                    <a:pt x="231" y="730"/>
                    <a:pt x="233" y="731"/>
                    <a:pt x="233" y="732"/>
                  </a:cubicBezTo>
                  <a:cubicBezTo>
                    <a:pt x="234" y="734"/>
                    <a:pt x="233" y="738"/>
                    <a:pt x="234" y="740"/>
                  </a:cubicBezTo>
                  <a:cubicBezTo>
                    <a:pt x="234" y="742"/>
                    <a:pt x="236" y="744"/>
                    <a:pt x="236" y="747"/>
                  </a:cubicBezTo>
                  <a:cubicBezTo>
                    <a:pt x="237" y="747"/>
                    <a:pt x="237" y="747"/>
                    <a:pt x="237" y="747"/>
                  </a:cubicBezTo>
                  <a:cubicBezTo>
                    <a:pt x="237" y="747"/>
                    <a:pt x="237" y="747"/>
                    <a:pt x="237" y="747"/>
                  </a:cubicBezTo>
                  <a:cubicBezTo>
                    <a:pt x="239" y="748"/>
                    <a:pt x="240" y="749"/>
                    <a:pt x="242" y="749"/>
                  </a:cubicBezTo>
                  <a:cubicBezTo>
                    <a:pt x="244" y="749"/>
                    <a:pt x="247" y="748"/>
                    <a:pt x="247" y="746"/>
                  </a:cubicBezTo>
                  <a:cubicBezTo>
                    <a:pt x="249" y="743"/>
                    <a:pt x="247" y="738"/>
                    <a:pt x="252" y="740"/>
                  </a:cubicBezTo>
                  <a:cubicBezTo>
                    <a:pt x="254" y="741"/>
                    <a:pt x="255" y="742"/>
                    <a:pt x="257" y="743"/>
                  </a:cubicBezTo>
                  <a:cubicBezTo>
                    <a:pt x="259" y="743"/>
                    <a:pt x="261" y="741"/>
                    <a:pt x="263" y="740"/>
                  </a:cubicBezTo>
                  <a:cubicBezTo>
                    <a:pt x="265" y="739"/>
                    <a:pt x="271" y="737"/>
                    <a:pt x="271" y="741"/>
                  </a:cubicBezTo>
                  <a:cubicBezTo>
                    <a:pt x="273" y="741"/>
                    <a:pt x="273" y="738"/>
                    <a:pt x="275" y="738"/>
                  </a:cubicBezTo>
                  <a:cubicBezTo>
                    <a:pt x="277" y="738"/>
                    <a:pt x="279" y="741"/>
                    <a:pt x="280" y="743"/>
                  </a:cubicBezTo>
                  <a:cubicBezTo>
                    <a:pt x="281" y="745"/>
                    <a:pt x="281" y="747"/>
                    <a:pt x="282" y="750"/>
                  </a:cubicBezTo>
                  <a:cubicBezTo>
                    <a:pt x="283" y="751"/>
                    <a:pt x="283" y="752"/>
                    <a:pt x="284" y="753"/>
                  </a:cubicBezTo>
                  <a:cubicBezTo>
                    <a:pt x="285" y="754"/>
                    <a:pt x="286" y="754"/>
                    <a:pt x="287" y="755"/>
                  </a:cubicBezTo>
                  <a:cubicBezTo>
                    <a:pt x="288" y="755"/>
                    <a:pt x="289" y="757"/>
                    <a:pt x="288" y="758"/>
                  </a:cubicBezTo>
                  <a:cubicBezTo>
                    <a:pt x="288" y="759"/>
                    <a:pt x="287" y="759"/>
                    <a:pt x="286" y="760"/>
                  </a:cubicBezTo>
                  <a:cubicBezTo>
                    <a:pt x="284" y="760"/>
                    <a:pt x="281" y="760"/>
                    <a:pt x="283" y="763"/>
                  </a:cubicBezTo>
                  <a:cubicBezTo>
                    <a:pt x="284" y="764"/>
                    <a:pt x="285" y="764"/>
                    <a:pt x="285" y="765"/>
                  </a:cubicBezTo>
                  <a:cubicBezTo>
                    <a:pt x="285" y="767"/>
                    <a:pt x="284" y="768"/>
                    <a:pt x="284" y="769"/>
                  </a:cubicBezTo>
                  <a:cubicBezTo>
                    <a:pt x="285" y="770"/>
                    <a:pt x="286" y="770"/>
                    <a:pt x="286" y="771"/>
                  </a:cubicBezTo>
                  <a:cubicBezTo>
                    <a:pt x="286" y="772"/>
                    <a:pt x="285" y="773"/>
                    <a:pt x="284" y="774"/>
                  </a:cubicBezTo>
                  <a:cubicBezTo>
                    <a:pt x="287" y="774"/>
                    <a:pt x="290" y="773"/>
                    <a:pt x="292" y="775"/>
                  </a:cubicBezTo>
                  <a:cubicBezTo>
                    <a:pt x="293" y="775"/>
                    <a:pt x="293" y="776"/>
                    <a:pt x="294" y="776"/>
                  </a:cubicBezTo>
                  <a:cubicBezTo>
                    <a:pt x="296" y="777"/>
                    <a:pt x="297" y="776"/>
                    <a:pt x="298" y="775"/>
                  </a:cubicBezTo>
                  <a:cubicBezTo>
                    <a:pt x="300" y="774"/>
                    <a:pt x="301" y="775"/>
                    <a:pt x="302" y="777"/>
                  </a:cubicBezTo>
                  <a:cubicBezTo>
                    <a:pt x="304" y="779"/>
                    <a:pt x="305" y="780"/>
                    <a:pt x="307" y="781"/>
                  </a:cubicBezTo>
                  <a:cubicBezTo>
                    <a:pt x="307" y="781"/>
                    <a:pt x="306" y="782"/>
                    <a:pt x="306" y="783"/>
                  </a:cubicBezTo>
                  <a:cubicBezTo>
                    <a:pt x="306" y="784"/>
                    <a:pt x="307" y="784"/>
                    <a:pt x="307" y="785"/>
                  </a:cubicBezTo>
                  <a:cubicBezTo>
                    <a:pt x="308" y="786"/>
                    <a:pt x="307" y="787"/>
                    <a:pt x="307" y="788"/>
                  </a:cubicBezTo>
                  <a:cubicBezTo>
                    <a:pt x="308" y="789"/>
                    <a:pt x="309" y="789"/>
                    <a:pt x="309" y="790"/>
                  </a:cubicBezTo>
                  <a:cubicBezTo>
                    <a:pt x="309" y="793"/>
                    <a:pt x="306" y="794"/>
                    <a:pt x="308" y="797"/>
                  </a:cubicBezTo>
                  <a:cubicBezTo>
                    <a:pt x="309" y="798"/>
                    <a:pt x="310" y="798"/>
                    <a:pt x="311" y="799"/>
                  </a:cubicBezTo>
                  <a:cubicBezTo>
                    <a:pt x="311" y="799"/>
                    <a:pt x="311" y="800"/>
                    <a:pt x="312" y="801"/>
                  </a:cubicBezTo>
                  <a:cubicBezTo>
                    <a:pt x="312" y="801"/>
                    <a:pt x="313" y="801"/>
                    <a:pt x="313" y="802"/>
                  </a:cubicBezTo>
                  <a:cubicBezTo>
                    <a:pt x="314" y="801"/>
                    <a:pt x="316" y="800"/>
                    <a:pt x="319" y="800"/>
                  </a:cubicBezTo>
                  <a:cubicBezTo>
                    <a:pt x="321" y="800"/>
                    <a:pt x="322" y="802"/>
                    <a:pt x="324" y="803"/>
                  </a:cubicBezTo>
                  <a:cubicBezTo>
                    <a:pt x="326" y="804"/>
                    <a:pt x="331" y="803"/>
                    <a:pt x="332" y="806"/>
                  </a:cubicBezTo>
                  <a:cubicBezTo>
                    <a:pt x="333" y="805"/>
                    <a:pt x="334" y="803"/>
                    <a:pt x="335" y="802"/>
                  </a:cubicBezTo>
                  <a:cubicBezTo>
                    <a:pt x="337" y="801"/>
                    <a:pt x="339" y="802"/>
                    <a:pt x="341" y="802"/>
                  </a:cubicBezTo>
                  <a:cubicBezTo>
                    <a:pt x="344" y="802"/>
                    <a:pt x="346" y="798"/>
                    <a:pt x="349" y="802"/>
                  </a:cubicBezTo>
                  <a:cubicBezTo>
                    <a:pt x="352" y="804"/>
                    <a:pt x="352" y="808"/>
                    <a:pt x="354" y="811"/>
                  </a:cubicBezTo>
                  <a:cubicBezTo>
                    <a:pt x="356" y="812"/>
                    <a:pt x="357" y="813"/>
                    <a:pt x="359" y="814"/>
                  </a:cubicBezTo>
                  <a:cubicBezTo>
                    <a:pt x="360" y="815"/>
                    <a:pt x="360" y="816"/>
                    <a:pt x="361" y="814"/>
                  </a:cubicBezTo>
                  <a:cubicBezTo>
                    <a:pt x="362" y="813"/>
                    <a:pt x="361" y="810"/>
                    <a:pt x="363" y="810"/>
                  </a:cubicBezTo>
                  <a:cubicBezTo>
                    <a:pt x="364" y="810"/>
                    <a:pt x="365" y="811"/>
                    <a:pt x="366" y="812"/>
                  </a:cubicBezTo>
                  <a:cubicBezTo>
                    <a:pt x="367" y="813"/>
                    <a:pt x="368" y="814"/>
                    <a:pt x="370" y="814"/>
                  </a:cubicBezTo>
                  <a:cubicBezTo>
                    <a:pt x="372" y="814"/>
                    <a:pt x="372" y="815"/>
                    <a:pt x="374" y="816"/>
                  </a:cubicBezTo>
                  <a:cubicBezTo>
                    <a:pt x="374" y="816"/>
                    <a:pt x="377" y="818"/>
                    <a:pt x="378" y="818"/>
                  </a:cubicBezTo>
                  <a:cubicBezTo>
                    <a:pt x="379" y="818"/>
                    <a:pt x="380" y="816"/>
                    <a:pt x="381" y="817"/>
                  </a:cubicBezTo>
                  <a:cubicBezTo>
                    <a:pt x="383" y="817"/>
                    <a:pt x="383" y="819"/>
                    <a:pt x="384" y="820"/>
                  </a:cubicBezTo>
                  <a:cubicBezTo>
                    <a:pt x="385" y="821"/>
                    <a:pt x="387" y="820"/>
                    <a:pt x="389" y="820"/>
                  </a:cubicBezTo>
                  <a:cubicBezTo>
                    <a:pt x="390" y="822"/>
                    <a:pt x="390" y="823"/>
                    <a:pt x="391" y="825"/>
                  </a:cubicBezTo>
                  <a:cubicBezTo>
                    <a:pt x="392" y="825"/>
                    <a:pt x="393" y="825"/>
                    <a:pt x="394" y="826"/>
                  </a:cubicBezTo>
                  <a:cubicBezTo>
                    <a:pt x="395" y="826"/>
                    <a:pt x="395" y="825"/>
                    <a:pt x="397" y="824"/>
                  </a:cubicBezTo>
                  <a:cubicBezTo>
                    <a:pt x="398" y="824"/>
                    <a:pt x="399" y="825"/>
                    <a:pt x="400" y="825"/>
                  </a:cubicBezTo>
                  <a:cubicBezTo>
                    <a:pt x="400" y="827"/>
                    <a:pt x="399" y="828"/>
                    <a:pt x="400" y="830"/>
                  </a:cubicBezTo>
                  <a:cubicBezTo>
                    <a:pt x="400" y="831"/>
                    <a:pt x="401" y="833"/>
                    <a:pt x="400" y="834"/>
                  </a:cubicBezTo>
                  <a:cubicBezTo>
                    <a:pt x="400" y="836"/>
                    <a:pt x="397" y="839"/>
                    <a:pt x="396" y="841"/>
                  </a:cubicBezTo>
                  <a:cubicBezTo>
                    <a:pt x="394" y="842"/>
                    <a:pt x="391" y="841"/>
                    <a:pt x="392" y="844"/>
                  </a:cubicBezTo>
                  <a:cubicBezTo>
                    <a:pt x="393" y="846"/>
                    <a:pt x="394" y="846"/>
                    <a:pt x="396" y="846"/>
                  </a:cubicBezTo>
                  <a:cubicBezTo>
                    <a:pt x="397" y="846"/>
                    <a:pt x="400" y="846"/>
                    <a:pt x="399" y="848"/>
                  </a:cubicBezTo>
                  <a:cubicBezTo>
                    <a:pt x="399" y="849"/>
                    <a:pt x="394" y="849"/>
                    <a:pt x="393" y="850"/>
                  </a:cubicBezTo>
                  <a:cubicBezTo>
                    <a:pt x="390" y="852"/>
                    <a:pt x="393" y="854"/>
                    <a:pt x="395" y="856"/>
                  </a:cubicBezTo>
                  <a:cubicBezTo>
                    <a:pt x="395" y="857"/>
                    <a:pt x="396" y="859"/>
                    <a:pt x="396" y="860"/>
                  </a:cubicBezTo>
                  <a:cubicBezTo>
                    <a:pt x="396" y="861"/>
                    <a:pt x="395" y="862"/>
                    <a:pt x="395" y="864"/>
                  </a:cubicBezTo>
                  <a:cubicBezTo>
                    <a:pt x="396" y="864"/>
                    <a:pt x="398" y="864"/>
                    <a:pt x="398" y="865"/>
                  </a:cubicBezTo>
                  <a:cubicBezTo>
                    <a:pt x="398" y="866"/>
                    <a:pt x="396" y="866"/>
                    <a:pt x="396" y="867"/>
                  </a:cubicBezTo>
                  <a:cubicBezTo>
                    <a:pt x="395" y="868"/>
                    <a:pt x="396" y="869"/>
                    <a:pt x="395" y="870"/>
                  </a:cubicBezTo>
                  <a:cubicBezTo>
                    <a:pt x="395" y="871"/>
                    <a:pt x="394" y="871"/>
                    <a:pt x="393" y="873"/>
                  </a:cubicBezTo>
                  <a:cubicBezTo>
                    <a:pt x="393" y="873"/>
                    <a:pt x="393" y="873"/>
                    <a:pt x="394" y="873"/>
                  </a:cubicBezTo>
                  <a:cubicBezTo>
                    <a:pt x="394" y="875"/>
                    <a:pt x="394" y="876"/>
                    <a:pt x="392" y="877"/>
                  </a:cubicBezTo>
                  <a:cubicBezTo>
                    <a:pt x="390" y="878"/>
                    <a:pt x="388" y="877"/>
                    <a:pt x="386" y="877"/>
                  </a:cubicBezTo>
                  <a:cubicBezTo>
                    <a:pt x="383" y="877"/>
                    <a:pt x="381" y="876"/>
                    <a:pt x="379" y="876"/>
                  </a:cubicBezTo>
                  <a:cubicBezTo>
                    <a:pt x="377" y="876"/>
                    <a:pt x="375" y="877"/>
                    <a:pt x="374" y="878"/>
                  </a:cubicBezTo>
                  <a:cubicBezTo>
                    <a:pt x="373" y="880"/>
                    <a:pt x="374" y="882"/>
                    <a:pt x="372" y="883"/>
                  </a:cubicBezTo>
                  <a:cubicBezTo>
                    <a:pt x="370" y="883"/>
                    <a:pt x="369" y="883"/>
                    <a:pt x="367" y="883"/>
                  </a:cubicBezTo>
                  <a:cubicBezTo>
                    <a:pt x="365" y="884"/>
                    <a:pt x="365" y="885"/>
                    <a:pt x="364" y="887"/>
                  </a:cubicBezTo>
                  <a:cubicBezTo>
                    <a:pt x="364" y="889"/>
                    <a:pt x="363" y="891"/>
                    <a:pt x="363" y="892"/>
                  </a:cubicBezTo>
                  <a:cubicBezTo>
                    <a:pt x="363" y="892"/>
                    <a:pt x="364" y="893"/>
                    <a:pt x="364" y="893"/>
                  </a:cubicBezTo>
                  <a:cubicBezTo>
                    <a:pt x="365" y="895"/>
                    <a:pt x="361" y="897"/>
                    <a:pt x="363" y="899"/>
                  </a:cubicBezTo>
                  <a:cubicBezTo>
                    <a:pt x="365" y="897"/>
                    <a:pt x="368" y="897"/>
                    <a:pt x="371" y="897"/>
                  </a:cubicBezTo>
                  <a:cubicBezTo>
                    <a:pt x="372" y="896"/>
                    <a:pt x="374" y="896"/>
                    <a:pt x="375" y="896"/>
                  </a:cubicBezTo>
                  <a:cubicBezTo>
                    <a:pt x="376" y="896"/>
                    <a:pt x="376" y="895"/>
                    <a:pt x="377" y="894"/>
                  </a:cubicBezTo>
                  <a:cubicBezTo>
                    <a:pt x="381" y="892"/>
                    <a:pt x="386" y="895"/>
                    <a:pt x="384" y="899"/>
                  </a:cubicBezTo>
                  <a:cubicBezTo>
                    <a:pt x="384" y="901"/>
                    <a:pt x="382" y="901"/>
                    <a:pt x="380" y="901"/>
                  </a:cubicBezTo>
                  <a:cubicBezTo>
                    <a:pt x="378" y="902"/>
                    <a:pt x="376" y="903"/>
                    <a:pt x="374" y="904"/>
                  </a:cubicBezTo>
                  <a:cubicBezTo>
                    <a:pt x="372" y="905"/>
                    <a:pt x="366" y="905"/>
                    <a:pt x="366" y="908"/>
                  </a:cubicBezTo>
                  <a:cubicBezTo>
                    <a:pt x="367" y="908"/>
                    <a:pt x="367" y="908"/>
                    <a:pt x="367" y="908"/>
                  </a:cubicBezTo>
                  <a:cubicBezTo>
                    <a:pt x="367" y="908"/>
                    <a:pt x="368" y="908"/>
                    <a:pt x="369" y="908"/>
                  </a:cubicBezTo>
                  <a:cubicBezTo>
                    <a:pt x="369" y="909"/>
                    <a:pt x="370" y="911"/>
                    <a:pt x="369" y="912"/>
                  </a:cubicBezTo>
                  <a:cubicBezTo>
                    <a:pt x="367" y="912"/>
                    <a:pt x="365" y="909"/>
                    <a:pt x="362" y="909"/>
                  </a:cubicBezTo>
                  <a:cubicBezTo>
                    <a:pt x="360" y="909"/>
                    <a:pt x="359" y="911"/>
                    <a:pt x="356" y="911"/>
                  </a:cubicBezTo>
                  <a:cubicBezTo>
                    <a:pt x="355" y="911"/>
                    <a:pt x="355" y="911"/>
                    <a:pt x="354" y="912"/>
                  </a:cubicBezTo>
                  <a:cubicBezTo>
                    <a:pt x="354" y="913"/>
                    <a:pt x="355" y="914"/>
                    <a:pt x="355" y="915"/>
                  </a:cubicBezTo>
                  <a:cubicBezTo>
                    <a:pt x="356" y="916"/>
                    <a:pt x="357" y="919"/>
                    <a:pt x="358" y="919"/>
                  </a:cubicBezTo>
                  <a:cubicBezTo>
                    <a:pt x="360" y="920"/>
                    <a:pt x="361" y="920"/>
                    <a:pt x="362" y="920"/>
                  </a:cubicBezTo>
                  <a:cubicBezTo>
                    <a:pt x="363" y="921"/>
                    <a:pt x="363" y="922"/>
                    <a:pt x="364" y="923"/>
                  </a:cubicBezTo>
                  <a:cubicBezTo>
                    <a:pt x="366" y="924"/>
                    <a:pt x="368" y="924"/>
                    <a:pt x="369" y="926"/>
                  </a:cubicBezTo>
                  <a:cubicBezTo>
                    <a:pt x="371" y="929"/>
                    <a:pt x="364" y="927"/>
                    <a:pt x="363" y="926"/>
                  </a:cubicBezTo>
                  <a:cubicBezTo>
                    <a:pt x="362" y="926"/>
                    <a:pt x="362" y="928"/>
                    <a:pt x="362" y="929"/>
                  </a:cubicBezTo>
                  <a:cubicBezTo>
                    <a:pt x="362" y="930"/>
                    <a:pt x="362" y="932"/>
                    <a:pt x="361" y="933"/>
                  </a:cubicBezTo>
                  <a:cubicBezTo>
                    <a:pt x="359" y="932"/>
                    <a:pt x="359" y="930"/>
                    <a:pt x="359" y="928"/>
                  </a:cubicBezTo>
                  <a:cubicBezTo>
                    <a:pt x="356" y="930"/>
                    <a:pt x="357" y="934"/>
                    <a:pt x="355" y="937"/>
                  </a:cubicBezTo>
                  <a:cubicBezTo>
                    <a:pt x="354" y="938"/>
                    <a:pt x="353" y="939"/>
                    <a:pt x="352" y="940"/>
                  </a:cubicBezTo>
                  <a:cubicBezTo>
                    <a:pt x="351" y="942"/>
                    <a:pt x="352" y="943"/>
                    <a:pt x="353" y="944"/>
                  </a:cubicBezTo>
                  <a:cubicBezTo>
                    <a:pt x="355" y="948"/>
                    <a:pt x="353" y="948"/>
                    <a:pt x="350" y="948"/>
                  </a:cubicBezTo>
                  <a:cubicBezTo>
                    <a:pt x="349" y="948"/>
                    <a:pt x="344" y="948"/>
                    <a:pt x="345" y="950"/>
                  </a:cubicBezTo>
                  <a:cubicBezTo>
                    <a:pt x="344" y="951"/>
                    <a:pt x="342" y="950"/>
                    <a:pt x="341" y="949"/>
                  </a:cubicBezTo>
                  <a:cubicBezTo>
                    <a:pt x="341" y="949"/>
                    <a:pt x="341" y="948"/>
                    <a:pt x="340" y="947"/>
                  </a:cubicBezTo>
                  <a:cubicBezTo>
                    <a:pt x="338" y="944"/>
                    <a:pt x="334" y="945"/>
                    <a:pt x="336" y="949"/>
                  </a:cubicBezTo>
                  <a:cubicBezTo>
                    <a:pt x="336" y="949"/>
                    <a:pt x="337" y="949"/>
                    <a:pt x="338" y="949"/>
                  </a:cubicBezTo>
                  <a:cubicBezTo>
                    <a:pt x="337" y="951"/>
                    <a:pt x="331" y="951"/>
                    <a:pt x="331" y="952"/>
                  </a:cubicBezTo>
                  <a:cubicBezTo>
                    <a:pt x="331" y="954"/>
                    <a:pt x="336" y="955"/>
                    <a:pt x="337" y="955"/>
                  </a:cubicBezTo>
                  <a:cubicBezTo>
                    <a:pt x="341" y="956"/>
                    <a:pt x="343" y="960"/>
                    <a:pt x="345" y="963"/>
                  </a:cubicBezTo>
                  <a:cubicBezTo>
                    <a:pt x="346" y="964"/>
                    <a:pt x="347" y="965"/>
                    <a:pt x="349" y="966"/>
                  </a:cubicBezTo>
                  <a:cubicBezTo>
                    <a:pt x="351" y="966"/>
                    <a:pt x="353" y="966"/>
                    <a:pt x="354" y="967"/>
                  </a:cubicBezTo>
                  <a:cubicBezTo>
                    <a:pt x="356" y="965"/>
                    <a:pt x="356" y="966"/>
                    <a:pt x="357" y="968"/>
                  </a:cubicBezTo>
                  <a:cubicBezTo>
                    <a:pt x="359" y="970"/>
                    <a:pt x="361" y="971"/>
                    <a:pt x="362" y="972"/>
                  </a:cubicBezTo>
                  <a:cubicBezTo>
                    <a:pt x="366" y="976"/>
                    <a:pt x="371" y="976"/>
                    <a:pt x="374" y="979"/>
                  </a:cubicBezTo>
                  <a:cubicBezTo>
                    <a:pt x="378" y="982"/>
                    <a:pt x="382" y="984"/>
                    <a:pt x="384" y="988"/>
                  </a:cubicBezTo>
                  <a:cubicBezTo>
                    <a:pt x="385" y="990"/>
                    <a:pt x="386" y="991"/>
                    <a:pt x="388" y="992"/>
                  </a:cubicBezTo>
                  <a:cubicBezTo>
                    <a:pt x="390" y="993"/>
                    <a:pt x="391" y="994"/>
                    <a:pt x="392" y="996"/>
                  </a:cubicBezTo>
                  <a:cubicBezTo>
                    <a:pt x="393" y="996"/>
                    <a:pt x="393" y="997"/>
                    <a:pt x="394" y="998"/>
                  </a:cubicBezTo>
                  <a:cubicBezTo>
                    <a:pt x="395" y="999"/>
                    <a:pt x="396" y="1000"/>
                    <a:pt x="397" y="1001"/>
                  </a:cubicBezTo>
                  <a:cubicBezTo>
                    <a:pt x="399" y="998"/>
                    <a:pt x="400" y="996"/>
                    <a:pt x="404" y="997"/>
                  </a:cubicBezTo>
                  <a:cubicBezTo>
                    <a:pt x="405" y="997"/>
                    <a:pt x="406" y="998"/>
                    <a:pt x="408" y="998"/>
                  </a:cubicBezTo>
                  <a:cubicBezTo>
                    <a:pt x="409" y="998"/>
                    <a:pt x="410" y="997"/>
                    <a:pt x="411" y="998"/>
                  </a:cubicBezTo>
                  <a:cubicBezTo>
                    <a:pt x="412" y="998"/>
                    <a:pt x="414" y="999"/>
                    <a:pt x="415" y="1000"/>
                  </a:cubicBezTo>
                  <a:cubicBezTo>
                    <a:pt x="416" y="1001"/>
                    <a:pt x="417" y="1001"/>
                    <a:pt x="419" y="1001"/>
                  </a:cubicBezTo>
                  <a:cubicBezTo>
                    <a:pt x="421" y="1002"/>
                    <a:pt x="422" y="1002"/>
                    <a:pt x="423" y="1002"/>
                  </a:cubicBezTo>
                  <a:cubicBezTo>
                    <a:pt x="424" y="1003"/>
                    <a:pt x="425" y="1003"/>
                    <a:pt x="426" y="1004"/>
                  </a:cubicBezTo>
                  <a:cubicBezTo>
                    <a:pt x="428" y="1006"/>
                    <a:pt x="430" y="1006"/>
                    <a:pt x="433" y="1006"/>
                  </a:cubicBezTo>
                  <a:cubicBezTo>
                    <a:pt x="434" y="1007"/>
                    <a:pt x="437" y="1007"/>
                    <a:pt x="438" y="1007"/>
                  </a:cubicBezTo>
                  <a:cubicBezTo>
                    <a:pt x="439" y="1006"/>
                    <a:pt x="440" y="1006"/>
                    <a:pt x="442" y="1005"/>
                  </a:cubicBezTo>
                  <a:cubicBezTo>
                    <a:pt x="445" y="1005"/>
                    <a:pt x="447" y="1008"/>
                    <a:pt x="450" y="1008"/>
                  </a:cubicBezTo>
                  <a:cubicBezTo>
                    <a:pt x="451" y="1007"/>
                    <a:pt x="452" y="1007"/>
                    <a:pt x="453" y="1008"/>
                  </a:cubicBezTo>
                  <a:cubicBezTo>
                    <a:pt x="454" y="1008"/>
                    <a:pt x="456" y="1009"/>
                    <a:pt x="456" y="1009"/>
                  </a:cubicBezTo>
                  <a:cubicBezTo>
                    <a:pt x="457" y="1010"/>
                    <a:pt x="457" y="1012"/>
                    <a:pt x="458" y="1012"/>
                  </a:cubicBezTo>
                  <a:cubicBezTo>
                    <a:pt x="460" y="1013"/>
                    <a:pt x="462" y="1014"/>
                    <a:pt x="463" y="1015"/>
                  </a:cubicBezTo>
                  <a:cubicBezTo>
                    <a:pt x="465" y="1015"/>
                    <a:pt x="466" y="1015"/>
                    <a:pt x="468" y="1016"/>
                  </a:cubicBezTo>
                  <a:cubicBezTo>
                    <a:pt x="469" y="1017"/>
                    <a:pt x="469" y="1018"/>
                    <a:pt x="470" y="1018"/>
                  </a:cubicBezTo>
                  <a:cubicBezTo>
                    <a:pt x="472" y="1019"/>
                    <a:pt x="472" y="1019"/>
                    <a:pt x="472" y="1020"/>
                  </a:cubicBezTo>
                  <a:cubicBezTo>
                    <a:pt x="472" y="1021"/>
                    <a:pt x="470" y="1022"/>
                    <a:pt x="471" y="1022"/>
                  </a:cubicBezTo>
                  <a:cubicBezTo>
                    <a:pt x="472" y="1023"/>
                    <a:pt x="474" y="1022"/>
                    <a:pt x="474" y="1023"/>
                  </a:cubicBezTo>
                  <a:cubicBezTo>
                    <a:pt x="475" y="1024"/>
                    <a:pt x="476" y="1022"/>
                    <a:pt x="477" y="1022"/>
                  </a:cubicBezTo>
                  <a:cubicBezTo>
                    <a:pt x="477" y="1022"/>
                    <a:pt x="478" y="1022"/>
                    <a:pt x="479" y="1022"/>
                  </a:cubicBezTo>
                  <a:cubicBezTo>
                    <a:pt x="480" y="1021"/>
                    <a:pt x="482" y="1020"/>
                    <a:pt x="483" y="1020"/>
                  </a:cubicBezTo>
                  <a:cubicBezTo>
                    <a:pt x="487" y="1018"/>
                    <a:pt x="488" y="1019"/>
                    <a:pt x="491" y="1021"/>
                  </a:cubicBezTo>
                  <a:cubicBezTo>
                    <a:pt x="492" y="1020"/>
                    <a:pt x="492" y="1018"/>
                    <a:pt x="493" y="1018"/>
                  </a:cubicBezTo>
                  <a:cubicBezTo>
                    <a:pt x="494" y="1018"/>
                    <a:pt x="496" y="1020"/>
                    <a:pt x="497" y="1020"/>
                  </a:cubicBezTo>
                  <a:cubicBezTo>
                    <a:pt x="499" y="1021"/>
                    <a:pt x="499" y="1021"/>
                    <a:pt x="501" y="1023"/>
                  </a:cubicBezTo>
                  <a:cubicBezTo>
                    <a:pt x="502" y="1025"/>
                    <a:pt x="504" y="1024"/>
                    <a:pt x="506" y="1024"/>
                  </a:cubicBezTo>
                  <a:cubicBezTo>
                    <a:pt x="507" y="1024"/>
                    <a:pt x="509" y="1024"/>
                    <a:pt x="510" y="1026"/>
                  </a:cubicBezTo>
                  <a:cubicBezTo>
                    <a:pt x="510" y="1028"/>
                    <a:pt x="509" y="1029"/>
                    <a:pt x="508" y="1030"/>
                  </a:cubicBezTo>
                  <a:cubicBezTo>
                    <a:pt x="507" y="1033"/>
                    <a:pt x="510" y="1035"/>
                    <a:pt x="513" y="1036"/>
                  </a:cubicBezTo>
                  <a:cubicBezTo>
                    <a:pt x="513" y="1037"/>
                    <a:pt x="514" y="1037"/>
                    <a:pt x="514" y="1038"/>
                  </a:cubicBezTo>
                  <a:cubicBezTo>
                    <a:pt x="515" y="1038"/>
                    <a:pt x="516" y="1037"/>
                    <a:pt x="517" y="1038"/>
                  </a:cubicBezTo>
                  <a:cubicBezTo>
                    <a:pt x="518" y="1039"/>
                    <a:pt x="519" y="1038"/>
                    <a:pt x="520" y="1039"/>
                  </a:cubicBezTo>
                  <a:cubicBezTo>
                    <a:pt x="520" y="1041"/>
                    <a:pt x="524" y="1039"/>
                    <a:pt x="524" y="1042"/>
                  </a:cubicBezTo>
                  <a:cubicBezTo>
                    <a:pt x="526" y="1041"/>
                    <a:pt x="526" y="1043"/>
                    <a:pt x="527" y="1044"/>
                  </a:cubicBezTo>
                  <a:cubicBezTo>
                    <a:pt x="529" y="1044"/>
                    <a:pt x="529" y="1042"/>
                    <a:pt x="530" y="1044"/>
                  </a:cubicBezTo>
                  <a:cubicBezTo>
                    <a:pt x="531" y="1044"/>
                    <a:pt x="531" y="1045"/>
                    <a:pt x="532" y="1045"/>
                  </a:cubicBezTo>
                  <a:cubicBezTo>
                    <a:pt x="533" y="1046"/>
                    <a:pt x="533" y="1046"/>
                    <a:pt x="534" y="1047"/>
                  </a:cubicBezTo>
                  <a:cubicBezTo>
                    <a:pt x="535" y="1047"/>
                    <a:pt x="534" y="1048"/>
                    <a:pt x="535" y="1049"/>
                  </a:cubicBezTo>
                  <a:cubicBezTo>
                    <a:pt x="536" y="1050"/>
                    <a:pt x="536" y="1050"/>
                    <a:pt x="537" y="1051"/>
                  </a:cubicBezTo>
                  <a:cubicBezTo>
                    <a:pt x="539" y="1052"/>
                    <a:pt x="539" y="1053"/>
                    <a:pt x="540" y="1055"/>
                  </a:cubicBezTo>
                  <a:cubicBezTo>
                    <a:pt x="541" y="1057"/>
                    <a:pt x="543" y="1058"/>
                    <a:pt x="545" y="1058"/>
                  </a:cubicBezTo>
                  <a:cubicBezTo>
                    <a:pt x="547" y="1059"/>
                    <a:pt x="549" y="1060"/>
                    <a:pt x="551" y="1059"/>
                  </a:cubicBezTo>
                  <a:cubicBezTo>
                    <a:pt x="552" y="1059"/>
                    <a:pt x="553" y="1057"/>
                    <a:pt x="553" y="1055"/>
                  </a:cubicBezTo>
                  <a:cubicBezTo>
                    <a:pt x="554" y="1052"/>
                    <a:pt x="558" y="1052"/>
                    <a:pt x="560" y="1051"/>
                  </a:cubicBezTo>
                  <a:cubicBezTo>
                    <a:pt x="563" y="1049"/>
                    <a:pt x="563" y="1045"/>
                    <a:pt x="566" y="1042"/>
                  </a:cubicBezTo>
                  <a:cubicBezTo>
                    <a:pt x="564" y="1041"/>
                    <a:pt x="562" y="1041"/>
                    <a:pt x="561" y="1039"/>
                  </a:cubicBezTo>
                  <a:cubicBezTo>
                    <a:pt x="560" y="1036"/>
                    <a:pt x="559" y="1034"/>
                    <a:pt x="558" y="1032"/>
                  </a:cubicBezTo>
                  <a:cubicBezTo>
                    <a:pt x="556" y="1030"/>
                    <a:pt x="554" y="1028"/>
                    <a:pt x="553" y="1026"/>
                  </a:cubicBezTo>
                  <a:cubicBezTo>
                    <a:pt x="553" y="1025"/>
                    <a:pt x="552" y="1024"/>
                    <a:pt x="551" y="1023"/>
                  </a:cubicBezTo>
                  <a:cubicBezTo>
                    <a:pt x="551" y="1023"/>
                    <a:pt x="550" y="1022"/>
                    <a:pt x="550" y="1022"/>
                  </a:cubicBezTo>
                  <a:cubicBezTo>
                    <a:pt x="548" y="1020"/>
                    <a:pt x="549" y="1018"/>
                    <a:pt x="548" y="1016"/>
                  </a:cubicBezTo>
                  <a:cubicBezTo>
                    <a:pt x="547" y="1014"/>
                    <a:pt x="545" y="1014"/>
                    <a:pt x="544" y="1012"/>
                  </a:cubicBezTo>
                  <a:cubicBezTo>
                    <a:pt x="544" y="1010"/>
                    <a:pt x="544" y="1008"/>
                    <a:pt x="545" y="1006"/>
                  </a:cubicBezTo>
                  <a:cubicBezTo>
                    <a:pt x="545" y="1005"/>
                    <a:pt x="547" y="1002"/>
                    <a:pt x="545" y="1003"/>
                  </a:cubicBezTo>
                  <a:cubicBezTo>
                    <a:pt x="543" y="1001"/>
                    <a:pt x="545" y="998"/>
                    <a:pt x="546" y="995"/>
                  </a:cubicBezTo>
                  <a:cubicBezTo>
                    <a:pt x="546" y="993"/>
                    <a:pt x="548" y="991"/>
                    <a:pt x="547" y="989"/>
                  </a:cubicBezTo>
                  <a:cubicBezTo>
                    <a:pt x="546" y="986"/>
                    <a:pt x="546" y="990"/>
                    <a:pt x="545" y="991"/>
                  </a:cubicBezTo>
                  <a:cubicBezTo>
                    <a:pt x="545" y="993"/>
                    <a:pt x="543" y="995"/>
                    <a:pt x="543" y="998"/>
                  </a:cubicBezTo>
                  <a:cubicBezTo>
                    <a:pt x="543" y="998"/>
                    <a:pt x="543" y="998"/>
                    <a:pt x="543" y="998"/>
                  </a:cubicBezTo>
                  <a:cubicBezTo>
                    <a:pt x="542" y="998"/>
                    <a:pt x="542" y="998"/>
                    <a:pt x="542" y="998"/>
                  </a:cubicBezTo>
                  <a:cubicBezTo>
                    <a:pt x="542" y="994"/>
                    <a:pt x="544" y="992"/>
                    <a:pt x="543" y="989"/>
                  </a:cubicBezTo>
                  <a:cubicBezTo>
                    <a:pt x="542" y="986"/>
                    <a:pt x="540" y="983"/>
                    <a:pt x="540" y="980"/>
                  </a:cubicBezTo>
                  <a:cubicBezTo>
                    <a:pt x="540" y="980"/>
                    <a:pt x="540" y="979"/>
                    <a:pt x="539" y="979"/>
                  </a:cubicBezTo>
                  <a:cubicBezTo>
                    <a:pt x="539" y="979"/>
                    <a:pt x="538" y="979"/>
                    <a:pt x="538" y="979"/>
                  </a:cubicBezTo>
                  <a:cubicBezTo>
                    <a:pt x="536" y="979"/>
                    <a:pt x="536" y="978"/>
                    <a:pt x="535" y="976"/>
                  </a:cubicBezTo>
                  <a:cubicBezTo>
                    <a:pt x="535" y="975"/>
                    <a:pt x="535" y="974"/>
                    <a:pt x="533" y="974"/>
                  </a:cubicBezTo>
                  <a:cubicBezTo>
                    <a:pt x="531" y="974"/>
                    <a:pt x="530" y="974"/>
                    <a:pt x="529" y="973"/>
                  </a:cubicBezTo>
                  <a:cubicBezTo>
                    <a:pt x="528" y="972"/>
                    <a:pt x="529" y="971"/>
                    <a:pt x="529" y="970"/>
                  </a:cubicBezTo>
                  <a:cubicBezTo>
                    <a:pt x="529" y="969"/>
                    <a:pt x="529" y="967"/>
                    <a:pt x="530" y="966"/>
                  </a:cubicBezTo>
                  <a:cubicBezTo>
                    <a:pt x="531" y="965"/>
                    <a:pt x="532" y="965"/>
                    <a:pt x="533" y="964"/>
                  </a:cubicBezTo>
                  <a:cubicBezTo>
                    <a:pt x="535" y="963"/>
                    <a:pt x="535" y="962"/>
                    <a:pt x="535" y="960"/>
                  </a:cubicBezTo>
                  <a:cubicBezTo>
                    <a:pt x="535" y="961"/>
                    <a:pt x="535" y="963"/>
                    <a:pt x="536" y="962"/>
                  </a:cubicBezTo>
                  <a:cubicBezTo>
                    <a:pt x="536" y="961"/>
                    <a:pt x="538" y="959"/>
                    <a:pt x="538" y="957"/>
                  </a:cubicBezTo>
                  <a:cubicBezTo>
                    <a:pt x="539" y="956"/>
                    <a:pt x="539" y="955"/>
                    <a:pt x="540" y="953"/>
                  </a:cubicBezTo>
                  <a:cubicBezTo>
                    <a:pt x="541" y="952"/>
                    <a:pt x="542" y="951"/>
                    <a:pt x="542" y="949"/>
                  </a:cubicBezTo>
                  <a:cubicBezTo>
                    <a:pt x="542" y="948"/>
                    <a:pt x="542" y="946"/>
                    <a:pt x="542" y="946"/>
                  </a:cubicBezTo>
                  <a:cubicBezTo>
                    <a:pt x="543" y="945"/>
                    <a:pt x="544" y="946"/>
                    <a:pt x="544" y="945"/>
                  </a:cubicBezTo>
                  <a:cubicBezTo>
                    <a:pt x="545" y="945"/>
                    <a:pt x="544" y="943"/>
                    <a:pt x="544" y="943"/>
                  </a:cubicBezTo>
                  <a:cubicBezTo>
                    <a:pt x="544" y="941"/>
                    <a:pt x="542" y="938"/>
                    <a:pt x="543" y="937"/>
                  </a:cubicBezTo>
                  <a:cubicBezTo>
                    <a:pt x="543" y="937"/>
                    <a:pt x="545" y="940"/>
                    <a:pt x="546" y="940"/>
                  </a:cubicBezTo>
                  <a:cubicBezTo>
                    <a:pt x="547" y="940"/>
                    <a:pt x="547" y="937"/>
                    <a:pt x="547" y="936"/>
                  </a:cubicBezTo>
                  <a:cubicBezTo>
                    <a:pt x="548" y="937"/>
                    <a:pt x="548" y="938"/>
                    <a:pt x="549" y="938"/>
                  </a:cubicBezTo>
                  <a:cubicBezTo>
                    <a:pt x="550" y="939"/>
                    <a:pt x="550" y="939"/>
                    <a:pt x="551" y="939"/>
                  </a:cubicBezTo>
                  <a:cubicBezTo>
                    <a:pt x="552" y="938"/>
                    <a:pt x="552" y="937"/>
                    <a:pt x="553" y="937"/>
                  </a:cubicBezTo>
                  <a:cubicBezTo>
                    <a:pt x="554" y="937"/>
                    <a:pt x="555" y="937"/>
                    <a:pt x="556" y="937"/>
                  </a:cubicBezTo>
                  <a:cubicBezTo>
                    <a:pt x="559" y="938"/>
                    <a:pt x="559" y="936"/>
                    <a:pt x="561" y="934"/>
                  </a:cubicBezTo>
                  <a:cubicBezTo>
                    <a:pt x="563" y="932"/>
                    <a:pt x="565" y="930"/>
                    <a:pt x="567" y="933"/>
                  </a:cubicBezTo>
                  <a:cubicBezTo>
                    <a:pt x="567" y="933"/>
                    <a:pt x="569" y="937"/>
                    <a:pt x="570" y="935"/>
                  </a:cubicBezTo>
                  <a:cubicBezTo>
                    <a:pt x="570" y="933"/>
                    <a:pt x="568" y="931"/>
                    <a:pt x="568" y="930"/>
                  </a:cubicBezTo>
                  <a:cubicBezTo>
                    <a:pt x="567" y="927"/>
                    <a:pt x="567" y="926"/>
                    <a:pt x="570" y="926"/>
                  </a:cubicBezTo>
                  <a:cubicBezTo>
                    <a:pt x="572" y="927"/>
                    <a:pt x="572" y="927"/>
                    <a:pt x="573" y="926"/>
                  </a:cubicBezTo>
                  <a:cubicBezTo>
                    <a:pt x="573" y="926"/>
                    <a:pt x="574" y="925"/>
                    <a:pt x="574" y="925"/>
                  </a:cubicBezTo>
                  <a:cubicBezTo>
                    <a:pt x="575" y="925"/>
                    <a:pt x="576" y="925"/>
                    <a:pt x="576" y="925"/>
                  </a:cubicBezTo>
                  <a:cubicBezTo>
                    <a:pt x="576" y="924"/>
                    <a:pt x="574" y="921"/>
                    <a:pt x="576" y="921"/>
                  </a:cubicBezTo>
                  <a:cubicBezTo>
                    <a:pt x="577" y="922"/>
                    <a:pt x="578" y="922"/>
                    <a:pt x="579" y="922"/>
                  </a:cubicBezTo>
                  <a:cubicBezTo>
                    <a:pt x="579" y="920"/>
                    <a:pt x="573" y="919"/>
                    <a:pt x="574" y="917"/>
                  </a:cubicBezTo>
                  <a:cubicBezTo>
                    <a:pt x="573" y="917"/>
                    <a:pt x="571" y="916"/>
                    <a:pt x="570" y="915"/>
                  </a:cubicBezTo>
                  <a:cubicBezTo>
                    <a:pt x="569" y="915"/>
                    <a:pt x="569" y="914"/>
                    <a:pt x="568" y="914"/>
                  </a:cubicBezTo>
                  <a:cubicBezTo>
                    <a:pt x="567" y="914"/>
                    <a:pt x="566" y="914"/>
                    <a:pt x="565" y="914"/>
                  </a:cubicBezTo>
                  <a:cubicBezTo>
                    <a:pt x="565" y="912"/>
                    <a:pt x="562" y="908"/>
                    <a:pt x="566" y="908"/>
                  </a:cubicBezTo>
                  <a:cubicBezTo>
                    <a:pt x="569" y="908"/>
                    <a:pt x="569" y="911"/>
                    <a:pt x="572" y="909"/>
                  </a:cubicBezTo>
                  <a:cubicBezTo>
                    <a:pt x="575" y="908"/>
                    <a:pt x="572" y="905"/>
                    <a:pt x="571" y="903"/>
                  </a:cubicBezTo>
                  <a:cubicBezTo>
                    <a:pt x="569" y="900"/>
                    <a:pt x="567" y="896"/>
                    <a:pt x="566" y="893"/>
                  </a:cubicBezTo>
                  <a:cubicBezTo>
                    <a:pt x="565" y="892"/>
                    <a:pt x="565" y="891"/>
                    <a:pt x="564" y="890"/>
                  </a:cubicBezTo>
                  <a:cubicBezTo>
                    <a:pt x="563" y="889"/>
                    <a:pt x="563" y="889"/>
                    <a:pt x="562" y="888"/>
                  </a:cubicBezTo>
                  <a:cubicBezTo>
                    <a:pt x="561" y="885"/>
                    <a:pt x="559" y="882"/>
                    <a:pt x="557" y="881"/>
                  </a:cubicBezTo>
                  <a:cubicBezTo>
                    <a:pt x="555" y="879"/>
                    <a:pt x="552" y="880"/>
                    <a:pt x="549" y="880"/>
                  </a:cubicBezTo>
                  <a:cubicBezTo>
                    <a:pt x="548" y="880"/>
                    <a:pt x="546" y="879"/>
                    <a:pt x="545" y="878"/>
                  </a:cubicBezTo>
                  <a:cubicBezTo>
                    <a:pt x="544" y="878"/>
                    <a:pt x="543" y="877"/>
                    <a:pt x="543" y="877"/>
                  </a:cubicBezTo>
                  <a:cubicBezTo>
                    <a:pt x="543" y="878"/>
                    <a:pt x="543" y="881"/>
                    <a:pt x="542" y="882"/>
                  </a:cubicBezTo>
                  <a:cubicBezTo>
                    <a:pt x="541" y="883"/>
                    <a:pt x="539" y="881"/>
                    <a:pt x="538" y="880"/>
                  </a:cubicBezTo>
                  <a:cubicBezTo>
                    <a:pt x="536" y="878"/>
                    <a:pt x="538" y="877"/>
                    <a:pt x="537" y="875"/>
                  </a:cubicBezTo>
                  <a:cubicBezTo>
                    <a:pt x="537" y="875"/>
                    <a:pt x="536" y="874"/>
                    <a:pt x="536" y="874"/>
                  </a:cubicBezTo>
                  <a:cubicBezTo>
                    <a:pt x="536" y="872"/>
                    <a:pt x="537" y="872"/>
                    <a:pt x="538" y="871"/>
                  </a:cubicBezTo>
                  <a:cubicBezTo>
                    <a:pt x="538" y="870"/>
                    <a:pt x="538" y="870"/>
                    <a:pt x="537" y="869"/>
                  </a:cubicBezTo>
                  <a:cubicBezTo>
                    <a:pt x="537" y="870"/>
                    <a:pt x="537" y="868"/>
                    <a:pt x="537" y="868"/>
                  </a:cubicBezTo>
                  <a:cubicBezTo>
                    <a:pt x="537" y="868"/>
                    <a:pt x="536" y="867"/>
                    <a:pt x="536" y="867"/>
                  </a:cubicBezTo>
                  <a:cubicBezTo>
                    <a:pt x="536" y="866"/>
                    <a:pt x="536" y="866"/>
                    <a:pt x="536" y="865"/>
                  </a:cubicBezTo>
                  <a:cubicBezTo>
                    <a:pt x="536" y="863"/>
                    <a:pt x="533" y="863"/>
                    <a:pt x="531" y="863"/>
                  </a:cubicBezTo>
                  <a:cubicBezTo>
                    <a:pt x="529" y="862"/>
                    <a:pt x="526" y="861"/>
                    <a:pt x="524" y="860"/>
                  </a:cubicBezTo>
                  <a:cubicBezTo>
                    <a:pt x="524" y="857"/>
                    <a:pt x="525" y="854"/>
                    <a:pt x="526" y="852"/>
                  </a:cubicBezTo>
                  <a:cubicBezTo>
                    <a:pt x="527" y="850"/>
                    <a:pt x="528" y="847"/>
                    <a:pt x="530" y="845"/>
                  </a:cubicBezTo>
                  <a:cubicBezTo>
                    <a:pt x="531" y="843"/>
                    <a:pt x="533" y="843"/>
                    <a:pt x="534" y="841"/>
                  </a:cubicBezTo>
                  <a:cubicBezTo>
                    <a:pt x="536" y="839"/>
                    <a:pt x="536" y="837"/>
                    <a:pt x="534" y="835"/>
                  </a:cubicBezTo>
                  <a:cubicBezTo>
                    <a:pt x="533" y="834"/>
                    <a:pt x="531" y="833"/>
                    <a:pt x="530" y="832"/>
                  </a:cubicBezTo>
                  <a:cubicBezTo>
                    <a:pt x="529" y="830"/>
                    <a:pt x="531" y="827"/>
                    <a:pt x="532" y="825"/>
                  </a:cubicBezTo>
                  <a:cubicBezTo>
                    <a:pt x="532" y="821"/>
                    <a:pt x="532" y="817"/>
                    <a:pt x="536" y="815"/>
                  </a:cubicBezTo>
                  <a:cubicBezTo>
                    <a:pt x="537" y="814"/>
                    <a:pt x="540" y="813"/>
                    <a:pt x="541" y="811"/>
                  </a:cubicBezTo>
                  <a:cubicBezTo>
                    <a:pt x="542" y="810"/>
                    <a:pt x="540" y="809"/>
                    <a:pt x="540" y="808"/>
                  </a:cubicBezTo>
                  <a:cubicBezTo>
                    <a:pt x="540" y="807"/>
                    <a:pt x="541" y="804"/>
                    <a:pt x="541" y="803"/>
                  </a:cubicBezTo>
                  <a:cubicBezTo>
                    <a:pt x="542" y="802"/>
                    <a:pt x="543" y="799"/>
                    <a:pt x="545" y="799"/>
                  </a:cubicBezTo>
                  <a:cubicBezTo>
                    <a:pt x="549" y="799"/>
                    <a:pt x="552" y="804"/>
                    <a:pt x="554" y="807"/>
                  </a:cubicBezTo>
                  <a:cubicBezTo>
                    <a:pt x="555" y="809"/>
                    <a:pt x="556" y="811"/>
                    <a:pt x="557" y="813"/>
                  </a:cubicBezTo>
                  <a:cubicBezTo>
                    <a:pt x="558" y="814"/>
                    <a:pt x="558" y="815"/>
                    <a:pt x="558" y="816"/>
                  </a:cubicBezTo>
                  <a:cubicBezTo>
                    <a:pt x="559" y="817"/>
                    <a:pt x="560" y="817"/>
                    <a:pt x="560" y="817"/>
                  </a:cubicBezTo>
                  <a:cubicBezTo>
                    <a:pt x="562" y="818"/>
                    <a:pt x="563" y="818"/>
                    <a:pt x="565" y="818"/>
                  </a:cubicBezTo>
                  <a:cubicBezTo>
                    <a:pt x="567" y="817"/>
                    <a:pt x="569" y="816"/>
                    <a:pt x="570" y="814"/>
                  </a:cubicBezTo>
                  <a:cubicBezTo>
                    <a:pt x="571" y="814"/>
                    <a:pt x="571" y="812"/>
                    <a:pt x="571" y="811"/>
                  </a:cubicBezTo>
                  <a:cubicBezTo>
                    <a:pt x="571" y="810"/>
                    <a:pt x="570" y="810"/>
                    <a:pt x="570" y="810"/>
                  </a:cubicBezTo>
                  <a:cubicBezTo>
                    <a:pt x="569" y="808"/>
                    <a:pt x="569" y="806"/>
                    <a:pt x="569" y="804"/>
                  </a:cubicBezTo>
                  <a:cubicBezTo>
                    <a:pt x="568" y="802"/>
                    <a:pt x="568" y="800"/>
                    <a:pt x="567" y="798"/>
                  </a:cubicBezTo>
                  <a:cubicBezTo>
                    <a:pt x="567" y="796"/>
                    <a:pt x="565" y="794"/>
                    <a:pt x="566" y="793"/>
                  </a:cubicBezTo>
                  <a:cubicBezTo>
                    <a:pt x="568" y="793"/>
                    <a:pt x="569" y="795"/>
                    <a:pt x="572" y="794"/>
                  </a:cubicBezTo>
                  <a:cubicBezTo>
                    <a:pt x="574" y="792"/>
                    <a:pt x="575" y="790"/>
                    <a:pt x="578" y="788"/>
                  </a:cubicBezTo>
                  <a:cubicBezTo>
                    <a:pt x="580" y="788"/>
                    <a:pt x="582" y="788"/>
                    <a:pt x="582" y="785"/>
                  </a:cubicBezTo>
                  <a:cubicBezTo>
                    <a:pt x="582" y="783"/>
                    <a:pt x="580" y="782"/>
                    <a:pt x="581" y="780"/>
                  </a:cubicBezTo>
                  <a:cubicBezTo>
                    <a:pt x="581" y="777"/>
                    <a:pt x="584" y="779"/>
                    <a:pt x="586" y="779"/>
                  </a:cubicBezTo>
                  <a:cubicBezTo>
                    <a:pt x="589" y="779"/>
                    <a:pt x="590" y="777"/>
                    <a:pt x="592" y="775"/>
                  </a:cubicBezTo>
                  <a:cubicBezTo>
                    <a:pt x="594" y="774"/>
                    <a:pt x="596" y="775"/>
                    <a:pt x="598" y="773"/>
                  </a:cubicBezTo>
                  <a:cubicBezTo>
                    <a:pt x="600" y="772"/>
                    <a:pt x="600" y="769"/>
                    <a:pt x="602" y="769"/>
                  </a:cubicBezTo>
                  <a:cubicBezTo>
                    <a:pt x="602" y="99"/>
                    <a:pt x="602" y="99"/>
                    <a:pt x="602" y="99"/>
                  </a:cubicBezTo>
                  <a:cubicBezTo>
                    <a:pt x="598" y="98"/>
                    <a:pt x="596" y="104"/>
                    <a:pt x="594" y="106"/>
                  </a:cubicBezTo>
                  <a:close/>
                  <a:moveTo>
                    <a:pt x="403" y="271"/>
                  </a:moveTo>
                  <a:cubicBezTo>
                    <a:pt x="403" y="270"/>
                    <a:pt x="396" y="267"/>
                    <a:pt x="402" y="268"/>
                  </a:cubicBezTo>
                  <a:cubicBezTo>
                    <a:pt x="404" y="268"/>
                    <a:pt x="405" y="268"/>
                    <a:pt x="406" y="270"/>
                  </a:cubicBezTo>
                  <a:cubicBezTo>
                    <a:pt x="406" y="271"/>
                    <a:pt x="405" y="275"/>
                    <a:pt x="404" y="273"/>
                  </a:cubicBezTo>
                  <a:cubicBezTo>
                    <a:pt x="404" y="273"/>
                    <a:pt x="404" y="272"/>
                    <a:pt x="403" y="271"/>
                  </a:cubicBezTo>
                  <a:close/>
                  <a:moveTo>
                    <a:pt x="395" y="271"/>
                  </a:moveTo>
                  <a:cubicBezTo>
                    <a:pt x="395" y="270"/>
                    <a:pt x="398" y="270"/>
                    <a:pt x="399" y="271"/>
                  </a:cubicBezTo>
                  <a:cubicBezTo>
                    <a:pt x="401" y="271"/>
                    <a:pt x="401" y="272"/>
                    <a:pt x="403" y="274"/>
                  </a:cubicBezTo>
                  <a:cubicBezTo>
                    <a:pt x="404" y="274"/>
                    <a:pt x="405" y="274"/>
                    <a:pt x="405" y="275"/>
                  </a:cubicBezTo>
                  <a:cubicBezTo>
                    <a:pt x="406" y="276"/>
                    <a:pt x="405" y="277"/>
                    <a:pt x="404" y="277"/>
                  </a:cubicBezTo>
                  <a:cubicBezTo>
                    <a:pt x="401" y="276"/>
                    <a:pt x="400" y="273"/>
                    <a:pt x="398" y="272"/>
                  </a:cubicBezTo>
                  <a:cubicBezTo>
                    <a:pt x="397" y="272"/>
                    <a:pt x="395" y="272"/>
                    <a:pt x="395" y="271"/>
                  </a:cubicBezTo>
                  <a:close/>
                </a:path>
              </a:pathLst>
            </a:custGeom>
            <a:solidFill>
              <a:schemeClr val="accent6"/>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4" name="Freeform 14">
              <a:extLst>
                <a:ext uri="{FF2B5EF4-FFF2-40B4-BE49-F238E27FC236}">
                  <a16:creationId xmlns:a16="http://schemas.microsoft.com/office/drawing/2014/main" id="{3AECA682-23C4-FD44-EE28-608BB592DD3B}"/>
                </a:ext>
              </a:extLst>
            </p:cNvPr>
            <p:cNvSpPr>
              <a:spLocks/>
            </p:cNvSpPr>
            <p:nvPr/>
          </p:nvSpPr>
          <p:spPr bwMode="auto">
            <a:xfrm>
              <a:off x="9804400" y="5302250"/>
              <a:ext cx="144463" cy="168275"/>
            </a:xfrm>
            <a:custGeom>
              <a:avLst/>
              <a:gdLst>
                <a:gd name="T0" fmla="*/ 18 w 38"/>
                <a:gd name="T1" fmla="*/ 40 h 44"/>
                <a:gd name="T2" fmla="*/ 17 w 38"/>
                <a:gd name="T3" fmla="*/ 35 h 44"/>
                <a:gd name="T4" fmla="*/ 20 w 38"/>
                <a:gd name="T5" fmla="*/ 31 h 44"/>
                <a:gd name="T6" fmla="*/ 20 w 38"/>
                <a:gd name="T7" fmla="*/ 31 h 44"/>
                <a:gd name="T8" fmla="*/ 26 w 38"/>
                <a:gd name="T9" fmla="*/ 25 h 44"/>
                <a:gd name="T10" fmla="*/ 30 w 38"/>
                <a:gd name="T11" fmla="*/ 28 h 44"/>
                <a:gd name="T12" fmla="*/ 33 w 38"/>
                <a:gd name="T13" fmla="*/ 25 h 44"/>
                <a:gd name="T14" fmla="*/ 32 w 38"/>
                <a:gd name="T15" fmla="*/ 22 h 44"/>
                <a:gd name="T16" fmla="*/ 34 w 38"/>
                <a:gd name="T17" fmla="*/ 21 h 44"/>
                <a:gd name="T18" fmla="*/ 37 w 38"/>
                <a:gd name="T19" fmla="*/ 19 h 44"/>
                <a:gd name="T20" fmla="*/ 37 w 38"/>
                <a:gd name="T21" fmla="*/ 17 h 44"/>
                <a:gd name="T22" fmla="*/ 34 w 38"/>
                <a:gd name="T23" fmla="*/ 15 h 44"/>
                <a:gd name="T24" fmla="*/ 31 w 38"/>
                <a:gd name="T25" fmla="*/ 13 h 44"/>
                <a:gd name="T26" fmla="*/ 28 w 38"/>
                <a:gd name="T27" fmla="*/ 12 h 44"/>
                <a:gd name="T28" fmla="*/ 21 w 38"/>
                <a:gd name="T29" fmla="*/ 7 h 44"/>
                <a:gd name="T30" fmla="*/ 18 w 38"/>
                <a:gd name="T31" fmla="*/ 4 h 44"/>
                <a:gd name="T32" fmla="*/ 15 w 38"/>
                <a:gd name="T33" fmla="*/ 1 h 44"/>
                <a:gd name="T34" fmla="*/ 13 w 38"/>
                <a:gd name="T35" fmla="*/ 1 h 44"/>
                <a:gd name="T36" fmla="*/ 11 w 38"/>
                <a:gd name="T37" fmla="*/ 0 h 44"/>
                <a:gd name="T38" fmla="*/ 11 w 38"/>
                <a:gd name="T39" fmla="*/ 7 h 44"/>
                <a:gd name="T40" fmla="*/ 7 w 38"/>
                <a:gd name="T41" fmla="*/ 6 h 44"/>
                <a:gd name="T42" fmla="*/ 4 w 38"/>
                <a:gd name="T43" fmla="*/ 11 h 44"/>
                <a:gd name="T44" fmla="*/ 3 w 38"/>
                <a:gd name="T45" fmla="*/ 14 h 44"/>
                <a:gd name="T46" fmla="*/ 2 w 38"/>
                <a:gd name="T47" fmla="*/ 15 h 44"/>
                <a:gd name="T48" fmla="*/ 1 w 38"/>
                <a:gd name="T49" fmla="*/ 18 h 44"/>
                <a:gd name="T50" fmla="*/ 2 w 38"/>
                <a:gd name="T51" fmla="*/ 23 h 44"/>
                <a:gd name="T52" fmla="*/ 0 w 38"/>
                <a:gd name="T53" fmla="*/ 26 h 44"/>
                <a:gd name="T54" fmla="*/ 0 w 38"/>
                <a:gd name="T55" fmla="*/ 28 h 44"/>
                <a:gd name="T56" fmla="*/ 5 w 38"/>
                <a:gd name="T57" fmla="*/ 30 h 44"/>
                <a:gd name="T58" fmla="*/ 6 w 38"/>
                <a:gd name="T59" fmla="*/ 33 h 44"/>
                <a:gd name="T60" fmla="*/ 8 w 38"/>
                <a:gd name="T61" fmla="*/ 36 h 44"/>
                <a:gd name="T62" fmla="*/ 13 w 38"/>
                <a:gd name="T63" fmla="*/ 39 h 44"/>
                <a:gd name="T64" fmla="*/ 18 w 38"/>
                <a:gd name="T65" fmla="*/ 44 h 44"/>
                <a:gd name="T66" fmla="*/ 18 w 38"/>
                <a:gd name="T67"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44">
                  <a:moveTo>
                    <a:pt x="18" y="40"/>
                  </a:moveTo>
                  <a:cubicBezTo>
                    <a:pt x="18" y="38"/>
                    <a:pt x="17" y="37"/>
                    <a:pt x="17" y="35"/>
                  </a:cubicBezTo>
                  <a:cubicBezTo>
                    <a:pt x="18" y="34"/>
                    <a:pt x="19" y="32"/>
                    <a:pt x="20" y="31"/>
                  </a:cubicBezTo>
                  <a:cubicBezTo>
                    <a:pt x="20" y="31"/>
                    <a:pt x="20" y="31"/>
                    <a:pt x="20" y="31"/>
                  </a:cubicBezTo>
                  <a:cubicBezTo>
                    <a:pt x="20" y="29"/>
                    <a:pt x="24" y="24"/>
                    <a:pt x="26" y="25"/>
                  </a:cubicBezTo>
                  <a:cubicBezTo>
                    <a:pt x="28" y="26"/>
                    <a:pt x="26" y="30"/>
                    <a:pt x="30" y="28"/>
                  </a:cubicBezTo>
                  <a:cubicBezTo>
                    <a:pt x="31" y="27"/>
                    <a:pt x="33" y="26"/>
                    <a:pt x="33" y="25"/>
                  </a:cubicBezTo>
                  <a:cubicBezTo>
                    <a:pt x="33" y="23"/>
                    <a:pt x="31" y="23"/>
                    <a:pt x="32" y="22"/>
                  </a:cubicBezTo>
                  <a:cubicBezTo>
                    <a:pt x="32" y="21"/>
                    <a:pt x="33" y="21"/>
                    <a:pt x="34" y="21"/>
                  </a:cubicBezTo>
                  <a:cubicBezTo>
                    <a:pt x="35" y="21"/>
                    <a:pt x="36" y="20"/>
                    <a:pt x="37" y="19"/>
                  </a:cubicBezTo>
                  <a:cubicBezTo>
                    <a:pt x="37" y="18"/>
                    <a:pt x="38" y="19"/>
                    <a:pt x="37" y="17"/>
                  </a:cubicBezTo>
                  <a:cubicBezTo>
                    <a:pt x="37" y="16"/>
                    <a:pt x="35" y="16"/>
                    <a:pt x="34" y="15"/>
                  </a:cubicBezTo>
                  <a:cubicBezTo>
                    <a:pt x="33" y="15"/>
                    <a:pt x="33" y="14"/>
                    <a:pt x="31" y="13"/>
                  </a:cubicBezTo>
                  <a:cubicBezTo>
                    <a:pt x="30" y="12"/>
                    <a:pt x="29" y="13"/>
                    <a:pt x="28" y="12"/>
                  </a:cubicBezTo>
                  <a:cubicBezTo>
                    <a:pt x="25" y="11"/>
                    <a:pt x="22" y="9"/>
                    <a:pt x="21" y="7"/>
                  </a:cubicBezTo>
                  <a:cubicBezTo>
                    <a:pt x="20" y="5"/>
                    <a:pt x="19" y="4"/>
                    <a:pt x="18" y="4"/>
                  </a:cubicBezTo>
                  <a:cubicBezTo>
                    <a:pt x="16" y="3"/>
                    <a:pt x="15" y="3"/>
                    <a:pt x="15" y="1"/>
                  </a:cubicBezTo>
                  <a:cubicBezTo>
                    <a:pt x="14" y="1"/>
                    <a:pt x="14" y="1"/>
                    <a:pt x="13" y="1"/>
                  </a:cubicBezTo>
                  <a:cubicBezTo>
                    <a:pt x="12" y="0"/>
                    <a:pt x="11" y="0"/>
                    <a:pt x="11" y="0"/>
                  </a:cubicBezTo>
                  <a:cubicBezTo>
                    <a:pt x="10" y="2"/>
                    <a:pt x="14" y="7"/>
                    <a:pt x="11" y="7"/>
                  </a:cubicBezTo>
                  <a:cubicBezTo>
                    <a:pt x="9" y="7"/>
                    <a:pt x="9" y="5"/>
                    <a:pt x="7" y="6"/>
                  </a:cubicBezTo>
                  <a:cubicBezTo>
                    <a:pt x="5" y="7"/>
                    <a:pt x="5" y="9"/>
                    <a:pt x="4" y="11"/>
                  </a:cubicBezTo>
                  <a:cubicBezTo>
                    <a:pt x="4" y="12"/>
                    <a:pt x="4" y="13"/>
                    <a:pt x="3" y="14"/>
                  </a:cubicBezTo>
                  <a:cubicBezTo>
                    <a:pt x="3" y="14"/>
                    <a:pt x="2" y="14"/>
                    <a:pt x="2" y="15"/>
                  </a:cubicBezTo>
                  <a:cubicBezTo>
                    <a:pt x="1" y="16"/>
                    <a:pt x="1" y="16"/>
                    <a:pt x="1" y="18"/>
                  </a:cubicBezTo>
                  <a:cubicBezTo>
                    <a:pt x="1" y="20"/>
                    <a:pt x="1" y="21"/>
                    <a:pt x="2" y="23"/>
                  </a:cubicBezTo>
                  <a:cubicBezTo>
                    <a:pt x="3" y="25"/>
                    <a:pt x="2" y="25"/>
                    <a:pt x="0" y="26"/>
                  </a:cubicBezTo>
                  <a:cubicBezTo>
                    <a:pt x="1" y="27"/>
                    <a:pt x="0" y="28"/>
                    <a:pt x="0" y="28"/>
                  </a:cubicBezTo>
                  <a:cubicBezTo>
                    <a:pt x="2" y="30"/>
                    <a:pt x="4" y="29"/>
                    <a:pt x="5" y="30"/>
                  </a:cubicBezTo>
                  <a:cubicBezTo>
                    <a:pt x="6" y="31"/>
                    <a:pt x="6" y="32"/>
                    <a:pt x="6" y="33"/>
                  </a:cubicBezTo>
                  <a:cubicBezTo>
                    <a:pt x="7" y="34"/>
                    <a:pt x="8" y="35"/>
                    <a:pt x="8" y="36"/>
                  </a:cubicBezTo>
                  <a:cubicBezTo>
                    <a:pt x="10" y="37"/>
                    <a:pt x="12" y="37"/>
                    <a:pt x="13" y="39"/>
                  </a:cubicBezTo>
                  <a:cubicBezTo>
                    <a:pt x="15" y="41"/>
                    <a:pt x="15" y="43"/>
                    <a:pt x="18" y="44"/>
                  </a:cubicBezTo>
                  <a:cubicBezTo>
                    <a:pt x="18" y="43"/>
                    <a:pt x="18" y="41"/>
                    <a:pt x="18" y="40"/>
                  </a:cubicBez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5" name="Freeform 15">
              <a:extLst>
                <a:ext uri="{FF2B5EF4-FFF2-40B4-BE49-F238E27FC236}">
                  <a16:creationId xmlns:a16="http://schemas.microsoft.com/office/drawing/2014/main" id="{C89F296F-F18E-DDC2-612C-B5D6B9A17321}"/>
                </a:ext>
              </a:extLst>
            </p:cNvPr>
            <p:cNvSpPr>
              <a:spLocks/>
            </p:cNvSpPr>
            <p:nvPr/>
          </p:nvSpPr>
          <p:spPr bwMode="auto">
            <a:xfrm>
              <a:off x="9956800" y="5424488"/>
              <a:ext cx="185738" cy="149225"/>
            </a:xfrm>
            <a:custGeom>
              <a:avLst/>
              <a:gdLst>
                <a:gd name="T0" fmla="*/ 48 w 49"/>
                <a:gd name="T1" fmla="*/ 21 h 39"/>
                <a:gd name="T2" fmla="*/ 49 w 49"/>
                <a:gd name="T3" fmla="*/ 18 h 39"/>
                <a:gd name="T4" fmla="*/ 48 w 49"/>
                <a:gd name="T5" fmla="*/ 14 h 39"/>
                <a:gd name="T6" fmla="*/ 46 w 49"/>
                <a:gd name="T7" fmla="*/ 9 h 39"/>
                <a:gd name="T8" fmla="*/ 40 w 49"/>
                <a:gd name="T9" fmla="*/ 6 h 39"/>
                <a:gd name="T10" fmla="*/ 38 w 49"/>
                <a:gd name="T11" fmla="*/ 2 h 39"/>
                <a:gd name="T12" fmla="*/ 36 w 49"/>
                <a:gd name="T13" fmla="*/ 0 h 39"/>
                <a:gd name="T14" fmla="*/ 30 w 49"/>
                <a:gd name="T15" fmla="*/ 1 h 39"/>
                <a:gd name="T16" fmla="*/ 25 w 49"/>
                <a:gd name="T17" fmla="*/ 2 h 39"/>
                <a:gd name="T18" fmla="*/ 20 w 49"/>
                <a:gd name="T19" fmla="*/ 3 h 39"/>
                <a:gd name="T20" fmla="*/ 16 w 49"/>
                <a:gd name="T21" fmla="*/ 6 h 39"/>
                <a:gd name="T22" fmla="*/ 13 w 49"/>
                <a:gd name="T23" fmla="*/ 5 h 39"/>
                <a:gd name="T24" fmla="*/ 7 w 49"/>
                <a:gd name="T25" fmla="*/ 7 h 39"/>
                <a:gd name="T26" fmla="*/ 2 w 49"/>
                <a:gd name="T27" fmla="*/ 13 h 39"/>
                <a:gd name="T28" fmla="*/ 1 w 49"/>
                <a:gd name="T29" fmla="*/ 17 h 39"/>
                <a:gd name="T30" fmla="*/ 1 w 49"/>
                <a:gd name="T31" fmla="*/ 20 h 39"/>
                <a:gd name="T32" fmla="*/ 0 w 49"/>
                <a:gd name="T33" fmla="*/ 21 h 39"/>
                <a:gd name="T34" fmla="*/ 0 w 49"/>
                <a:gd name="T35" fmla="*/ 23 h 39"/>
                <a:gd name="T36" fmla="*/ 1 w 49"/>
                <a:gd name="T37" fmla="*/ 26 h 39"/>
                <a:gd name="T38" fmla="*/ 1 w 49"/>
                <a:gd name="T39" fmla="*/ 27 h 39"/>
                <a:gd name="T40" fmla="*/ 4 w 49"/>
                <a:gd name="T41" fmla="*/ 36 h 39"/>
                <a:gd name="T42" fmla="*/ 7 w 49"/>
                <a:gd name="T43" fmla="*/ 38 h 39"/>
                <a:gd name="T44" fmla="*/ 10 w 49"/>
                <a:gd name="T45" fmla="*/ 39 h 39"/>
                <a:gd name="T46" fmla="*/ 15 w 49"/>
                <a:gd name="T47" fmla="*/ 39 h 39"/>
                <a:gd name="T48" fmla="*/ 19 w 49"/>
                <a:gd name="T49" fmla="*/ 38 h 39"/>
                <a:gd name="T50" fmla="*/ 22 w 49"/>
                <a:gd name="T51" fmla="*/ 38 h 39"/>
                <a:gd name="T52" fmla="*/ 23 w 49"/>
                <a:gd name="T53" fmla="*/ 38 h 39"/>
                <a:gd name="T54" fmla="*/ 26 w 49"/>
                <a:gd name="T55" fmla="*/ 37 h 39"/>
                <a:gd name="T56" fmla="*/ 28 w 49"/>
                <a:gd name="T57" fmla="*/ 33 h 39"/>
                <a:gd name="T58" fmla="*/ 32 w 49"/>
                <a:gd name="T59" fmla="*/ 31 h 39"/>
                <a:gd name="T60" fmla="*/ 38 w 49"/>
                <a:gd name="T61" fmla="*/ 32 h 39"/>
                <a:gd name="T62" fmla="*/ 43 w 49"/>
                <a:gd name="T63" fmla="*/ 31 h 39"/>
                <a:gd name="T64" fmla="*/ 47 w 49"/>
                <a:gd name="T65" fmla="*/ 27 h 39"/>
                <a:gd name="T66" fmla="*/ 48 w 49"/>
                <a:gd name="T67" fmla="*/ 21 h 39"/>
                <a:gd name="T68" fmla="*/ 48 w 49"/>
                <a:gd name="T69"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9">
                  <a:moveTo>
                    <a:pt x="48" y="21"/>
                  </a:moveTo>
                  <a:cubicBezTo>
                    <a:pt x="48" y="20"/>
                    <a:pt x="49" y="19"/>
                    <a:pt x="49" y="18"/>
                  </a:cubicBezTo>
                  <a:cubicBezTo>
                    <a:pt x="49" y="17"/>
                    <a:pt x="49" y="15"/>
                    <a:pt x="48" y="14"/>
                  </a:cubicBezTo>
                  <a:cubicBezTo>
                    <a:pt x="47" y="13"/>
                    <a:pt x="47" y="10"/>
                    <a:pt x="46" y="9"/>
                  </a:cubicBezTo>
                  <a:cubicBezTo>
                    <a:pt x="45" y="7"/>
                    <a:pt x="42" y="7"/>
                    <a:pt x="40" y="6"/>
                  </a:cubicBezTo>
                  <a:cubicBezTo>
                    <a:pt x="39" y="5"/>
                    <a:pt x="39" y="4"/>
                    <a:pt x="38" y="2"/>
                  </a:cubicBezTo>
                  <a:cubicBezTo>
                    <a:pt x="37" y="2"/>
                    <a:pt x="36" y="1"/>
                    <a:pt x="36" y="0"/>
                  </a:cubicBezTo>
                  <a:cubicBezTo>
                    <a:pt x="33" y="0"/>
                    <a:pt x="32" y="1"/>
                    <a:pt x="30" y="1"/>
                  </a:cubicBezTo>
                  <a:cubicBezTo>
                    <a:pt x="28" y="1"/>
                    <a:pt x="27" y="1"/>
                    <a:pt x="25" y="2"/>
                  </a:cubicBezTo>
                  <a:cubicBezTo>
                    <a:pt x="23" y="3"/>
                    <a:pt x="23" y="3"/>
                    <a:pt x="20" y="3"/>
                  </a:cubicBezTo>
                  <a:cubicBezTo>
                    <a:pt x="18" y="3"/>
                    <a:pt x="18" y="4"/>
                    <a:pt x="16" y="6"/>
                  </a:cubicBezTo>
                  <a:cubicBezTo>
                    <a:pt x="15" y="7"/>
                    <a:pt x="15" y="5"/>
                    <a:pt x="13" y="5"/>
                  </a:cubicBezTo>
                  <a:cubicBezTo>
                    <a:pt x="12" y="5"/>
                    <a:pt x="9" y="6"/>
                    <a:pt x="7" y="7"/>
                  </a:cubicBezTo>
                  <a:cubicBezTo>
                    <a:pt x="5" y="9"/>
                    <a:pt x="6" y="13"/>
                    <a:pt x="2" y="13"/>
                  </a:cubicBezTo>
                  <a:cubicBezTo>
                    <a:pt x="2" y="14"/>
                    <a:pt x="1" y="16"/>
                    <a:pt x="1" y="17"/>
                  </a:cubicBezTo>
                  <a:cubicBezTo>
                    <a:pt x="1" y="18"/>
                    <a:pt x="1" y="19"/>
                    <a:pt x="1" y="20"/>
                  </a:cubicBezTo>
                  <a:cubicBezTo>
                    <a:pt x="1" y="20"/>
                    <a:pt x="1" y="20"/>
                    <a:pt x="0" y="21"/>
                  </a:cubicBezTo>
                  <a:cubicBezTo>
                    <a:pt x="0" y="22"/>
                    <a:pt x="0" y="22"/>
                    <a:pt x="0" y="23"/>
                  </a:cubicBezTo>
                  <a:cubicBezTo>
                    <a:pt x="1" y="24"/>
                    <a:pt x="1" y="24"/>
                    <a:pt x="1" y="26"/>
                  </a:cubicBezTo>
                  <a:cubicBezTo>
                    <a:pt x="1" y="26"/>
                    <a:pt x="1" y="27"/>
                    <a:pt x="1" y="27"/>
                  </a:cubicBezTo>
                  <a:cubicBezTo>
                    <a:pt x="0" y="30"/>
                    <a:pt x="3" y="33"/>
                    <a:pt x="4" y="36"/>
                  </a:cubicBezTo>
                  <a:cubicBezTo>
                    <a:pt x="5" y="38"/>
                    <a:pt x="5" y="38"/>
                    <a:pt x="7" y="38"/>
                  </a:cubicBezTo>
                  <a:cubicBezTo>
                    <a:pt x="8" y="37"/>
                    <a:pt x="10" y="37"/>
                    <a:pt x="10" y="39"/>
                  </a:cubicBezTo>
                  <a:cubicBezTo>
                    <a:pt x="12" y="39"/>
                    <a:pt x="14" y="39"/>
                    <a:pt x="15" y="39"/>
                  </a:cubicBezTo>
                  <a:cubicBezTo>
                    <a:pt x="17" y="38"/>
                    <a:pt x="18" y="37"/>
                    <a:pt x="19" y="38"/>
                  </a:cubicBezTo>
                  <a:cubicBezTo>
                    <a:pt x="20" y="38"/>
                    <a:pt x="21" y="39"/>
                    <a:pt x="22" y="38"/>
                  </a:cubicBezTo>
                  <a:cubicBezTo>
                    <a:pt x="22" y="38"/>
                    <a:pt x="23" y="38"/>
                    <a:pt x="23" y="38"/>
                  </a:cubicBezTo>
                  <a:cubicBezTo>
                    <a:pt x="24" y="37"/>
                    <a:pt x="25" y="37"/>
                    <a:pt x="26" y="37"/>
                  </a:cubicBezTo>
                  <a:cubicBezTo>
                    <a:pt x="26" y="35"/>
                    <a:pt x="26" y="35"/>
                    <a:pt x="28" y="33"/>
                  </a:cubicBezTo>
                  <a:cubicBezTo>
                    <a:pt x="29" y="32"/>
                    <a:pt x="30" y="32"/>
                    <a:pt x="32" y="31"/>
                  </a:cubicBezTo>
                  <a:cubicBezTo>
                    <a:pt x="34" y="31"/>
                    <a:pt x="36" y="32"/>
                    <a:pt x="38" y="32"/>
                  </a:cubicBezTo>
                  <a:cubicBezTo>
                    <a:pt x="40" y="32"/>
                    <a:pt x="41" y="31"/>
                    <a:pt x="43" y="31"/>
                  </a:cubicBezTo>
                  <a:cubicBezTo>
                    <a:pt x="43" y="28"/>
                    <a:pt x="45" y="27"/>
                    <a:pt x="47" y="27"/>
                  </a:cubicBezTo>
                  <a:cubicBezTo>
                    <a:pt x="47" y="25"/>
                    <a:pt x="48" y="23"/>
                    <a:pt x="48" y="21"/>
                  </a:cubicBezTo>
                  <a:cubicBezTo>
                    <a:pt x="48" y="20"/>
                    <a:pt x="48" y="23"/>
                    <a:pt x="48" y="21"/>
                  </a:cubicBezTo>
                  <a:close/>
                </a:path>
              </a:pathLst>
            </a:custGeom>
            <a:solidFill>
              <a:srgbClr val="2B8D8A"/>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6" name="Freeform 16">
              <a:extLst>
                <a:ext uri="{FF2B5EF4-FFF2-40B4-BE49-F238E27FC236}">
                  <a16:creationId xmlns:a16="http://schemas.microsoft.com/office/drawing/2014/main" id="{06E0530B-50A5-E0D2-FB15-0D31366810D4}"/>
                </a:ext>
              </a:extLst>
            </p:cNvPr>
            <p:cNvSpPr>
              <a:spLocks noEditPoints="1"/>
            </p:cNvSpPr>
            <p:nvPr/>
          </p:nvSpPr>
          <p:spPr bwMode="auto">
            <a:xfrm>
              <a:off x="8799513" y="1244600"/>
              <a:ext cx="1944688" cy="2335212"/>
            </a:xfrm>
            <a:custGeom>
              <a:avLst/>
              <a:gdLst>
                <a:gd name="T0" fmla="*/ 221 w 511"/>
                <a:gd name="T1" fmla="*/ 230 h 613"/>
                <a:gd name="T2" fmla="*/ 141 w 511"/>
                <a:gd name="T3" fmla="*/ 416 h 613"/>
                <a:gd name="T4" fmla="*/ 114 w 511"/>
                <a:gd name="T5" fmla="*/ 567 h 613"/>
                <a:gd name="T6" fmla="*/ 79 w 511"/>
                <a:gd name="T7" fmla="*/ 592 h 613"/>
                <a:gd name="T8" fmla="*/ 11 w 511"/>
                <a:gd name="T9" fmla="*/ 586 h 613"/>
                <a:gd name="T10" fmla="*/ 9 w 511"/>
                <a:gd name="T11" fmla="*/ 563 h 613"/>
                <a:gd name="T12" fmla="*/ 23 w 511"/>
                <a:gd name="T13" fmla="*/ 527 h 613"/>
                <a:gd name="T14" fmla="*/ 1 w 511"/>
                <a:gd name="T15" fmla="*/ 500 h 613"/>
                <a:gd name="T16" fmla="*/ 46 w 511"/>
                <a:gd name="T17" fmla="*/ 482 h 613"/>
                <a:gd name="T18" fmla="*/ 16 w 511"/>
                <a:gd name="T19" fmla="*/ 478 h 613"/>
                <a:gd name="T20" fmla="*/ 7 w 511"/>
                <a:gd name="T21" fmla="*/ 460 h 613"/>
                <a:gd name="T22" fmla="*/ 38 w 511"/>
                <a:gd name="T23" fmla="*/ 442 h 613"/>
                <a:gd name="T24" fmla="*/ 59 w 511"/>
                <a:gd name="T25" fmla="*/ 427 h 613"/>
                <a:gd name="T26" fmla="*/ 67 w 511"/>
                <a:gd name="T27" fmla="*/ 413 h 613"/>
                <a:gd name="T28" fmla="*/ 97 w 511"/>
                <a:gd name="T29" fmla="*/ 399 h 613"/>
                <a:gd name="T30" fmla="*/ 125 w 511"/>
                <a:gd name="T31" fmla="*/ 373 h 613"/>
                <a:gd name="T32" fmla="*/ 109 w 511"/>
                <a:gd name="T33" fmla="*/ 358 h 613"/>
                <a:gd name="T34" fmla="*/ 128 w 511"/>
                <a:gd name="T35" fmla="*/ 338 h 613"/>
                <a:gd name="T36" fmla="*/ 152 w 511"/>
                <a:gd name="T37" fmla="*/ 293 h 613"/>
                <a:gd name="T38" fmla="*/ 161 w 511"/>
                <a:gd name="T39" fmla="*/ 264 h 613"/>
                <a:gd name="T40" fmla="*/ 177 w 511"/>
                <a:gd name="T41" fmla="*/ 228 h 613"/>
                <a:gd name="T42" fmla="*/ 190 w 511"/>
                <a:gd name="T43" fmla="*/ 218 h 613"/>
                <a:gd name="T44" fmla="*/ 202 w 511"/>
                <a:gd name="T45" fmla="*/ 195 h 613"/>
                <a:gd name="T46" fmla="*/ 219 w 511"/>
                <a:gd name="T47" fmla="*/ 178 h 613"/>
                <a:gd name="T48" fmla="*/ 241 w 511"/>
                <a:gd name="T49" fmla="*/ 161 h 613"/>
                <a:gd name="T50" fmla="*/ 251 w 511"/>
                <a:gd name="T51" fmla="*/ 138 h 613"/>
                <a:gd name="T52" fmla="*/ 270 w 511"/>
                <a:gd name="T53" fmla="*/ 95 h 613"/>
                <a:gd name="T54" fmla="*/ 290 w 511"/>
                <a:gd name="T55" fmla="*/ 93 h 613"/>
                <a:gd name="T56" fmla="*/ 307 w 511"/>
                <a:gd name="T57" fmla="*/ 92 h 613"/>
                <a:gd name="T58" fmla="*/ 330 w 511"/>
                <a:gd name="T59" fmla="*/ 67 h 613"/>
                <a:gd name="T60" fmla="*/ 344 w 511"/>
                <a:gd name="T61" fmla="*/ 55 h 613"/>
                <a:gd name="T62" fmla="*/ 366 w 511"/>
                <a:gd name="T63" fmla="*/ 45 h 613"/>
                <a:gd name="T64" fmla="*/ 398 w 511"/>
                <a:gd name="T65" fmla="*/ 19 h 613"/>
                <a:gd name="T66" fmla="*/ 407 w 511"/>
                <a:gd name="T67" fmla="*/ 41 h 613"/>
                <a:gd name="T68" fmla="*/ 438 w 511"/>
                <a:gd name="T69" fmla="*/ 24 h 613"/>
                <a:gd name="T70" fmla="*/ 462 w 511"/>
                <a:gd name="T71" fmla="*/ 13 h 613"/>
                <a:gd name="T72" fmla="*/ 457 w 511"/>
                <a:gd name="T73" fmla="*/ 46 h 613"/>
                <a:gd name="T74" fmla="*/ 491 w 511"/>
                <a:gd name="T75" fmla="*/ 38 h 613"/>
                <a:gd name="T76" fmla="*/ 480 w 511"/>
                <a:gd name="T77" fmla="*/ 69 h 613"/>
                <a:gd name="T78" fmla="*/ 507 w 511"/>
                <a:gd name="T79" fmla="*/ 95 h 613"/>
                <a:gd name="T80" fmla="*/ 417 w 511"/>
                <a:gd name="T81" fmla="*/ 83 h 613"/>
                <a:gd name="T82" fmla="*/ 339 w 511"/>
                <a:gd name="T83" fmla="*/ 130 h 613"/>
                <a:gd name="T84" fmla="*/ 72 w 511"/>
                <a:gd name="T85" fmla="*/ 388 h 613"/>
                <a:gd name="T86" fmla="*/ 214 w 511"/>
                <a:gd name="T87" fmla="*/ 175 h 613"/>
                <a:gd name="T88" fmla="*/ 165 w 511"/>
                <a:gd name="T89" fmla="*/ 170 h 613"/>
                <a:gd name="T90" fmla="*/ 188 w 511"/>
                <a:gd name="T91" fmla="*/ 159 h 613"/>
                <a:gd name="T92" fmla="*/ 198 w 511"/>
                <a:gd name="T93" fmla="*/ 129 h 613"/>
                <a:gd name="T94" fmla="*/ 206 w 511"/>
                <a:gd name="T95" fmla="*/ 123 h 613"/>
                <a:gd name="T96" fmla="*/ 215 w 511"/>
                <a:gd name="T97" fmla="*/ 158 h 613"/>
                <a:gd name="T98" fmla="*/ 223 w 511"/>
                <a:gd name="T99" fmla="*/ 125 h 613"/>
                <a:gd name="T100" fmla="*/ 256 w 511"/>
                <a:gd name="T101" fmla="*/ 102 h 613"/>
                <a:gd name="T102" fmla="*/ 237 w 511"/>
                <a:gd name="T103" fmla="*/ 114 h 613"/>
                <a:gd name="T104" fmla="*/ 268 w 511"/>
                <a:gd name="T105" fmla="*/ 80 h 613"/>
                <a:gd name="T106" fmla="*/ 272 w 511"/>
                <a:gd name="T107" fmla="*/ 74 h 613"/>
                <a:gd name="T108" fmla="*/ 282 w 511"/>
                <a:gd name="T109" fmla="*/ 60 h 613"/>
                <a:gd name="T110" fmla="*/ 303 w 511"/>
                <a:gd name="T111" fmla="*/ 59 h 613"/>
                <a:gd name="T112" fmla="*/ 356 w 511"/>
                <a:gd name="T113" fmla="*/ 47 h 613"/>
                <a:gd name="T114" fmla="*/ 342 w 511"/>
                <a:gd name="T115" fmla="*/ 40 h 613"/>
                <a:gd name="T116" fmla="*/ 346 w 511"/>
                <a:gd name="T117" fmla="*/ 30 h 613"/>
                <a:gd name="T118" fmla="*/ 387 w 511"/>
                <a:gd name="T119" fmla="*/ 8 h 613"/>
                <a:gd name="T120" fmla="*/ 402 w 511"/>
                <a:gd name="T121" fmla="*/ 8 h 613"/>
                <a:gd name="T122" fmla="*/ 62 w 511"/>
                <a:gd name="T123" fmla="*/ 404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1" h="613">
                  <a:moveTo>
                    <a:pt x="307" y="123"/>
                  </a:moveTo>
                  <a:cubicBezTo>
                    <a:pt x="304" y="123"/>
                    <a:pt x="301" y="123"/>
                    <a:pt x="298" y="122"/>
                  </a:cubicBezTo>
                  <a:cubicBezTo>
                    <a:pt x="297" y="124"/>
                    <a:pt x="298" y="125"/>
                    <a:pt x="300" y="127"/>
                  </a:cubicBezTo>
                  <a:cubicBezTo>
                    <a:pt x="302" y="129"/>
                    <a:pt x="302" y="130"/>
                    <a:pt x="302" y="133"/>
                  </a:cubicBezTo>
                  <a:cubicBezTo>
                    <a:pt x="302" y="137"/>
                    <a:pt x="301" y="142"/>
                    <a:pt x="298" y="145"/>
                  </a:cubicBezTo>
                  <a:cubicBezTo>
                    <a:pt x="297" y="146"/>
                    <a:pt x="295" y="147"/>
                    <a:pt x="294" y="148"/>
                  </a:cubicBezTo>
                  <a:cubicBezTo>
                    <a:pt x="293" y="150"/>
                    <a:pt x="295" y="150"/>
                    <a:pt x="297" y="151"/>
                  </a:cubicBezTo>
                  <a:cubicBezTo>
                    <a:pt x="299" y="152"/>
                    <a:pt x="299" y="152"/>
                    <a:pt x="298" y="154"/>
                  </a:cubicBezTo>
                  <a:cubicBezTo>
                    <a:pt x="297" y="156"/>
                    <a:pt x="296" y="159"/>
                    <a:pt x="294" y="158"/>
                  </a:cubicBezTo>
                  <a:cubicBezTo>
                    <a:pt x="292" y="158"/>
                    <a:pt x="289" y="156"/>
                    <a:pt x="287" y="156"/>
                  </a:cubicBezTo>
                  <a:cubicBezTo>
                    <a:pt x="285" y="154"/>
                    <a:pt x="283" y="153"/>
                    <a:pt x="280" y="152"/>
                  </a:cubicBezTo>
                  <a:cubicBezTo>
                    <a:pt x="278" y="152"/>
                    <a:pt x="276" y="151"/>
                    <a:pt x="274" y="151"/>
                  </a:cubicBezTo>
                  <a:cubicBezTo>
                    <a:pt x="271" y="151"/>
                    <a:pt x="270" y="151"/>
                    <a:pt x="268" y="150"/>
                  </a:cubicBezTo>
                  <a:cubicBezTo>
                    <a:pt x="266" y="149"/>
                    <a:pt x="265" y="147"/>
                    <a:pt x="264" y="147"/>
                  </a:cubicBezTo>
                  <a:cubicBezTo>
                    <a:pt x="262" y="147"/>
                    <a:pt x="260" y="148"/>
                    <a:pt x="259" y="149"/>
                  </a:cubicBezTo>
                  <a:cubicBezTo>
                    <a:pt x="258" y="151"/>
                    <a:pt x="259" y="153"/>
                    <a:pt x="259" y="155"/>
                  </a:cubicBezTo>
                  <a:cubicBezTo>
                    <a:pt x="259" y="157"/>
                    <a:pt x="259" y="160"/>
                    <a:pt x="259" y="163"/>
                  </a:cubicBezTo>
                  <a:cubicBezTo>
                    <a:pt x="259" y="165"/>
                    <a:pt x="260" y="167"/>
                    <a:pt x="259" y="170"/>
                  </a:cubicBezTo>
                  <a:cubicBezTo>
                    <a:pt x="258" y="172"/>
                    <a:pt x="257" y="174"/>
                    <a:pt x="256" y="176"/>
                  </a:cubicBezTo>
                  <a:cubicBezTo>
                    <a:pt x="255" y="177"/>
                    <a:pt x="255" y="179"/>
                    <a:pt x="254" y="179"/>
                  </a:cubicBezTo>
                  <a:cubicBezTo>
                    <a:pt x="252" y="179"/>
                    <a:pt x="249" y="177"/>
                    <a:pt x="248" y="176"/>
                  </a:cubicBezTo>
                  <a:cubicBezTo>
                    <a:pt x="247" y="175"/>
                    <a:pt x="244" y="173"/>
                    <a:pt x="243" y="173"/>
                  </a:cubicBezTo>
                  <a:cubicBezTo>
                    <a:pt x="241" y="173"/>
                    <a:pt x="240" y="176"/>
                    <a:pt x="239" y="177"/>
                  </a:cubicBezTo>
                  <a:cubicBezTo>
                    <a:pt x="236" y="180"/>
                    <a:pt x="230" y="183"/>
                    <a:pt x="230" y="188"/>
                  </a:cubicBezTo>
                  <a:cubicBezTo>
                    <a:pt x="229" y="192"/>
                    <a:pt x="229" y="198"/>
                    <a:pt x="226" y="201"/>
                  </a:cubicBezTo>
                  <a:cubicBezTo>
                    <a:pt x="223" y="204"/>
                    <a:pt x="218" y="202"/>
                    <a:pt x="219" y="208"/>
                  </a:cubicBezTo>
                  <a:cubicBezTo>
                    <a:pt x="220" y="212"/>
                    <a:pt x="225" y="215"/>
                    <a:pt x="225" y="220"/>
                  </a:cubicBezTo>
                  <a:cubicBezTo>
                    <a:pt x="226" y="224"/>
                    <a:pt x="224" y="228"/>
                    <a:pt x="221" y="230"/>
                  </a:cubicBezTo>
                  <a:cubicBezTo>
                    <a:pt x="217" y="233"/>
                    <a:pt x="214" y="237"/>
                    <a:pt x="213" y="242"/>
                  </a:cubicBezTo>
                  <a:cubicBezTo>
                    <a:pt x="212" y="244"/>
                    <a:pt x="212" y="246"/>
                    <a:pt x="211" y="248"/>
                  </a:cubicBezTo>
                  <a:cubicBezTo>
                    <a:pt x="209" y="250"/>
                    <a:pt x="207" y="251"/>
                    <a:pt x="206" y="253"/>
                  </a:cubicBezTo>
                  <a:cubicBezTo>
                    <a:pt x="204" y="257"/>
                    <a:pt x="208" y="261"/>
                    <a:pt x="206" y="265"/>
                  </a:cubicBezTo>
                  <a:cubicBezTo>
                    <a:pt x="205" y="266"/>
                    <a:pt x="203" y="267"/>
                    <a:pt x="202" y="268"/>
                  </a:cubicBezTo>
                  <a:cubicBezTo>
                    <a:pt x="200" y="269"/>
                    <a:pt x="198" y="270"/>
                    <a:pt x="196" y="271"/>
                  </a:cubicBezTo>
                  <a:cubicBezTo>
                    <a:pt x="192" y="272"/>
                    <a:pt x="187" y="270"/>
                    <a:pt x="188" y="276"/>
                  </a:cubicBezTo>
                  <a:cubicBezTo>
                    <a:pt x="189" y="280"/>
                    <a:pt x="191" y="284"/>
                    <a:pt x="190" y="288"/>
                  </a:cubicBezTo>
                  <a:cubicBezTo>
                    <a:pt x="190" y="290"/>
                    <a:pt x="189" y="293"/>
                    <a:pt x="188" y="295"/>
                  </a:cubicBezTo>
                  <a:cubicBezTo>
                    <a:pt x="188" y="298"/>
                    <a:pt x="188" y="300"/>
                    <a:pt x="188" y="303"/>
                  </a:cubicBezTo>
                  <a:cubicBezTo>
                    <a:pt x="188" y="306"/>
                    <a:pt x="188" y="308"/>
                    <a:pt x="187" y="310"/>
                  </a:cubicBezTo>
                  <a:cubicBezTo>
                    <a:pt x="187" y="311"/>
                    <a:pt x="186" y="312"/>
                    <a:pt x="185" y="313"/>
                  </a:cubicBezTo>
                  <a:cubicBezTo>
                    <a:pt x="185" y="314"/>
                    <a:pt x="185" y="316"/>
                    <a:pt x="185" y="317"/>
                  </a:cubicBezTo>
                  <a:cubicBezTo>
                    <a:pt x="184" y="321"/>
                    <a:pt x="181" y="325"/>
                    <a:pt x="179" y="329"/>
                  </a:cubicBezTo>
                  <a:cubicBezTo>
                    <a:pt x="178" y="331"/>
                    <a:pt x="177" y="333"/>
                    <a:pt x="176" y="335"/>
                  </a:cubicBezTo>
                  <a:cubicBezTo>
                    <a:pt x="175" y="337"/>
                    <a:pt x="173" y="338"/>
                    <a:pt x="172" y="340"/>
                  </a:cubicBezTo>
                  <a:cubicBezTo>
                    <a:pt x="169" y="344"/>
                    <a:pt x="174" y="347"/>
                    <a:pt x="177" y="348"/>
                  </a:cubicBezTo>
                  <a:cubicBezTo>
                    <a:pt x="179" y="350"/>
                    <a:pt x="180" y="350"/>
                    <a:pt x="181" y="352"/>
                  </a:cubicBezTo>
                  <a:cubicBezTo>
                    <a:pt x="181" y="354"/>
                    <a:pt x="181" y="357"/>
                    <a:pt x="181" y="359"/>
                  </a:cubicBezTo>
                  <a:cubicBezTo>
                    <a:pt x="181" y="362"/>
                    <a:pt x="180" y="370"/>
                    <a:pt x="176" y="370"/>
                  </a:cubicBezTo>
                  <a:cubicBezTo>
                    <a:pt x="174" y="369"/>
                    <a:pt x="172" y="368"/>
                    <a:pt x="170" y="368"/>
                  </a:cubicBezTo>
                  <a:cubicBezTo>
                    <a:pt x="167" y="367"/>
                    <a:pt x="164" y="367"/>
                    <a:pt x="162" y="367"/>
                  </a:cubicBezTo>
                  <a:cubicBezTo>
                    <a:pt x="158" y="368"/>
                    <a:pt x="153" y="371"/>
                    <a:pt x="150" y="374"/>
                  </a:cubicBezTo>
                  <a:cubicBezTo>
                    <a:pt x="148" y="378"/>
                    <a:pt x="146" y="383"/>
                    <a:pt x="144" y="386"/>
                  </a:cubicBezTo>
                  <a:cubicBezTo>
                    <a:pt x="142" y="388"/>
                    <a:pt x="143" y="389"/>
                    <a:pt x="143" y="392"/>
                  </a:cubicBezTo>
                  <a:cubicBezTo>
                    <a:pt x="143" y="395"/>
                    <a:pt x="141" y="396"/>
                    <a:pt x="140" y="398"/>
                  </a:cubicBezTo>
                  <a:cubicBezTo>
                    <a:pt x="137" y="403"/>
                    <a:pt x="140" y="407"/>
                    <a:pt x="142" y="411"/>
                  </a:cubicBezTo>
                  <a:cubicBezTo>
                    <a:pt x="143" y="414"/>
                    <a:pt x="143" y="414"/>
                    <a:pt x="141" y="416"/>
                  </a:cubicBezTo>
                  <a:cubicBezTo>
                    <a:pt x="140" y="418"/>
                    <a:pt x="140" y="420"/>
                    <a:pt x="141" y="422"/>
                  </a:cubicBezTo>
                  <a:cubicBezTo>
                    <a:pt x="142" y="425"/>
                    <a:pt x="141" y="427"/>
                    <a:pt x="141" y="429"/>
                  </a:cubicBezTo>
                  <a:cubicBezTo>
                    <a:pt x="140" y="432"/>
                    <a:pt x="141" y="434"/>
                    <a:pt x="142" y="436"/>
                  </a:cubicBezTo>
                  <a:cubicBezTo>
                    <a:pt x="143" y="441"/>
                    <a:pt x="145" y="445"/>
                    <a:pt x="144" y="450"/>
                  </a:cubicBezTo>
                  <a:cubicBezTo>
                    <a:pt x="144" y="453"/>
                    <a:pt x="144" y="456"/>
                    <a:pt x="143" y="458"/>
                  </a:cubicBezTo>
                  <a:cubicBezTo>
                    <a:pt x="143" y="461"/>
                    <a:pt x="142" y="463"/>
                    <a:pt x="142" y="466"/>
                  </a:cubicBezTo>
                  <a:cubicBezTo>
                    <a:pt x="142" y="468"/>
                    <a:pt x="143" y="470"/>
                    <a:pt x="145" y="472"/>
                  </a:cubicBezTo>
                  <a:cubicBezTo>
                    <a:pt x="146" y="474"/>
                    <a:pt x="148" y="474"/>
                    <a:pt x="150" y="475"/>
                  </a:cubicBezTo>
                  <a:cubicBezTo>
                    <a:pt x="153" y="477"/>
                    <a:pt x="155" y="482"/>
                    <a:pt x="155" y="485"/>
                  </a:cubicBezTo>
                  <a:cubicBezTo>
                    <a:pt x="155" y="487"/>
                    <a:pt x="155" y="489"/>
                    <a:pt x="154" y="491"/>
                  </a:cubicBezTo>
                  <a:cubicBezTo>
                    <a:pt x="153" y="492"/>
                    <a:pt x="154" y="495"/>
                    <a:pt x="152" y="496"/>
                  </a:cubicBezTo>
                  <a:cubicBezTo>
                    <a:pt x="150" y="496"/>
                    <a:pt x="146" y="496"/>
                    <a:pt x="145" y="497"/>
                  </a:cubicBezTo>
                  <a:cubicBezTo>
                    <a:pt x="143" y="499"/>
                    <a:pt x="145" y="503"/>
                    <a:pt x="145" y="505"/>
                  </a:cubicBezTo>
                  <a:cubicBezTo>
                    <a:pt x="146" y="510"/>
                    <a:pt x="150" y="515"/>
                    <a:pt x="150" y="520"/>
                  </a:cubicBezTo>
                  <a:cubicBezTo>
                    <a:pt x="150" y="523"/>
                    <a:pt x="149" y="525"/>
                    <a:pt x="149" y="528"/>
                  </a:cubicBezTo>
                  <a:cubicBezTo>
                    <a:pt x="149" y="531"/>
                    <a:pt x="149" y="533"/>
                    <a:pt x="147" y="536"/>
                  </a:cubicBezTo>
                  <a:cubicBezTo>
                    <a:pt x="146" y="538"/>
                    <a:pt x="144" y="540"/>
                    <a:pt x="142" y="541"/>
                  </a:cubicBezTo>
                  <a:cubicBezTo>
                    <a:pt x="140" y="542"/>
                    <a:pt x="137" y="541"/>
                    <a:pt x="136" y="543"/>
                  </a:cubicBezTo>
                  <a:cubicBezTo>
                    <a:pt x="135" y="546"/>
                    <a:pt x="138" y="548"/>
                    <a:pt x="136" y="550"/>
                  </a:cubicBezTo>
                  <a:cubicBezTo>
                    <a:pt x="135" y="552"/>
                    <a:pt x="133" y="552"/>
                    <a:pt x="133" y="554"/>
                  </a:cubicBezTo>
                  <a:cubicBezTo>
                    <a:pt x="133" y="557"/>
                    <a:pt x="134" y="560"/>
                    <a:pt x="134" y="562"/>
                  </a:cubicBezTo>
                  <a:cubicBezTo>
                    <a:pt x="135" y="566"/>
                    <a:pt x="134" y="568"/>
                    <a:pt x="133" y="571"/>
                  </a:cubicBezTo>
                  <a:cubicBezTo>
                    <a:pt x="133" y="573"/>
                    <a:pt x="132" y="582"/>
                    <a:pt x="129" y="580"/>
                  </a:cubicBezTo>
                  <a:cubicBezTo>
                    <a:pt x="125" y="579"/>
                    <a:pt x="129" y="572"/>
                    <a:pt x="123" y="572"/>
                  </a:cubicBezTo>
                  <a:cubicBezTo>
                    <a:pt x="123" y="571"/>
                    <a:pt x="123" y="570"/>
                    <a:pt x="123" y="569"/>
                  </a:cubicBezTo>
                  <a:cubicBezTo>
                    <a:pt x="121" y="570"/>
                    <a:pt x="121" y="570"/>
                    <a:pt x="119" y="570"/>
                  </a:cubicBezTo>
                  <a:cubicBezTo>
                    <a:pt x="119" y="570"/>
                    <a:pt x="119" y="569"/>
                    <a:pt x="118" y="569"/>
                  </a:cubicBezTo>
                  <a:cubicBezTo>
                    <a:pt x="117" y="570"/>
                    <a:pt x="114" y="569"/>
                    <a:pt x="114" y="567"/>
                  </a:cubicBezTo>
                  <a:cubicBezTo>
                    <a:pt x="113" y="566"/>
                    <a:pt x="114" y="565"/>
                    <a:pt x="114" y="565"/>
                  </a:cubicBezTo>
                  <a:cubicBezTo>
                    <a:pt x="114" y="564"/>
                    <a:pt x="113" y="563"/>
                    <a:pt x="112" y="562"/>
                  </a:cubicBezTo>
                  <a:cubicBezTo>
                    <a:pt x="112" y="561"/>
                    <a:pt x="112" y="560"/>
                    <a:pt x="112" y="559"/>
                  </a:cubicBezTo>
                  <a:cubicBezTo>
                    <a:pt x="112" y="558"/>
                    <a:pt x="111" y="558"/>
                    <a:pt x="112" y="557"/>
                  </a:cubicBezTo>
                  <a:cubicBezTo>
                    <a:pt x="112" y="555"/>
                    <a:pt x="112" y="554"/>
                    <a:pt x="112" y="553"/>
                  </a:cubicBezTo>
                  <a:cubicBezTo>
                    <a:pt x="112" y="552"/>
                    <a:pt x="112" y="550"/>
                    <a:pt x="111" y="549"/>
                  </a:cubicBezTo>
                  <a:cubicBezTo>
                    <a:pt x="111" y="550"/>
                    <a:pt x="110" y="556"/>
                    <a:pt x="108" y="555"/>
                  </a:cubicBezTo>
                  <a:cubicBezTo>
                    <a:pt x="107" y="554"/>
                    <a:pt x="108" y="551"/>
                    <a:pt x="107" y="550"/>
                  </a:cubicBezTo>
                  <a:cubicBezTo>
                    <a:pt x="106" y="548"/>
                    <a:pt x="105" y="548"/>
                    <a:pt x="105" y="551"/>
                  </a:cubicBezTo>
                  <a:cubicBezTo>
                    <a:pt x="105" y="551"/>
                    <a:pt x="107" y="555"/>
                    <a:pt x="105" y="554"/>
                  </a:cubicBezTo>
                  <a:cubicBezTo>
                    <a:pt x="103" y="557"/>
                    <a:pt x="107" y="557"/>
                    <a:pt x="108" y="558"/>
                  </a:cubicBezTo>
                  <a:cubicBezTo>
                    <a:pt x="109" y="560"/>
                    <a:pt x="110" y="564"/>
                    <a:pt x="108" y="566"/>
                  </a:cubicBezTo>
                  <a:cubicBezTo>
                    <a:pt x="107" y="567"/>
                    <a:pt x="106" y="567"/>
                    <a:pt x="106" y="569"/>
                  </a:cubicBezTo>
                  <a:cubicBezTo>
                    <a:pt x="105" y="570"/>
                    <a:pt x="106" y="571"/>
                    <a:pt x="105" y="572"/>
                  </a:cubicBezTo>
                  <a:cubicBezTo>
                    <a:pt x="105" y="574"/>
                    <a:pt x="105" y="577"/>
                    <a:pt x="103" y="574"/>
                  </a:cubicBezTo>
                  <a:cubicBezTo>
                    <a:pt x="103" y="575"/>
                    <a:pt x="103" y="575"/>
                    <a:pt x="103" y="575"/>
                  </a:cubicBezTo>
                  <a:cubicBezTo>
                    <a:pt x="101" y="576"/>
                    <a:pt x="102" y="574"/>
                    <a:pt x="100" y="575"/>
                  </a:cubicBezTo>
                  <a:cubicBezTo>
                    <a:pt x="99" y="575"/>
                    <a:pt x="99" y="578"/>
                    <a:pt x="97" y="578"/>
                  </a:cubicBezTo>
                  <a:cubicBezTo>
                    <a:pt x="96" y="578"/>
                    <a:pt x="95" y="576"/>
                    <a:pt x="95" y="575"/>
                  </a:cubicBezTo>
                  <a:cubicBezTo>
                    <a:pt x="94" y="573"/>
                    <a:pt x="92" y="572"/>
                    <a:pt x="90" y="571"/>
                  </a:cubicBezTo>
                  <a:cubicBezTo>
                    <a:pt x="89" y="574"/>
                    <a:pt x="95" y="576"/>
                    <a:pt x="92" y="578"/>
                  </a:cubicBezTo>
                  <a:cubicBezTo>
                    <a:pt x="91" y="580"/>
                    <a:pt x="84" y="579"/>
                    <a:pt x="85" y="583"/>
                  </a:cubicBezTo>
                  <a:cubicBezTo>
                    <a:pt x="86" y="583"/>
                    <a:pt x="89" y="582"/>
                    <a:pt x="88" y="584"/>
                  </a:cubicBezTo>
                  <a:cubicBezTo>
                    <a:pt x="88" y="586"/>
                    <a:pt x="86" y="586"/>
                    <a:pt x="84" y="586"/>
                  </a:cubicBezTo>
                  <a:cubicBezTo>
                    <a:pt x="83" y="586"/>
                    <a:pt x="81" y="585"/>
                    <a:pt x="81" y="586"/>
                  </a:cubicBezTo>
                  <a:cubicBezTo>
                    <a:pt x="81" y="587"/>
                    <a:pt x="83" y="588"/>
                    <a:pt x="81" y="589"/>
                  </a:cubicBezTo>
                  <a:cubicBezTo>
                    <a:pt x="82" y="589"/>
                    <a:pt x="83" y="589"/>
                    <a:pt x="83" y="589"/>
                  </a:cubicBezTo>
                  <a:cubicBezTo>
                    <a:pt x="83" y="591"/>
                    <a:pt x="80" y="591"/>
                    <a:pt x="79" y="592"/>
                  </a:cubicBezTo>
                  <a:cubicBezTo>
                    <a:pt x="78" y="593"/>
                    <a:pt x="77" y="594"/>
                    <a:pt x="76" y="595"/>
                  </a:cubicBezTo>
                  <a:cubicBezTo>
                    <a:pt x="75" y="596"/>
                    <a:pt x="74" y="596"/>
                    <a:pt x="74" y="597"/>
                  </a:cubicBezTo>
                  <a:cubicBezTo>
                    <a:pt x="73" y="598"/>
                    <a:pt x="74" y="599"/>
                    <a:pt x="73" y="599"/>
                  </a:cubicBezTo>
                  <a:cubicBezTo>
                    <a:pt x="73" y="600"/>
                    <a:pt x="71" y="600"/>
                    <a:pt x="71" y="601"/>
                  </a:cubicBezTo>
                  <a:cubicBezTo>
                    <a:pt x="70" y="602"/>
                    <a:pt x="70" y="603"/>
                    <a:pt x="69" y="604"/>
                  </a:cubicBezTo>
                  <a:cubicBezTo>
                    <a:pt x="68" y="605"/>
                    <a:pt x="66" y="605"/>
                    <a:pt x="65" y="607"/>
                  </a:cubicBezTo>
                  <a:cubicBezTo>
                    <a:pt x="64" y="608"/>
                    <a:pt x="63" y="609"/>
                    <a:pt x="62" y="608"/>
                  </a:cubicBezTo>
                  <a:cubicBezTo>
                    <a:pt x="61" y="608"/>
                    <a:pt x="62" y="605"/>
                    <a:pt x="61" y="604"/>
                  </a:cubicBezTo>
                  <a:cubicBezTo>
                    <a:pt x="61" y="606"/>
                    <a:pt x="60" y="607"/>
                    <a:pt x="59" y="609"/>
                  </a:cubicBezTo>
                  <a:cubicBezTo>
                    <a:pt x="58" y="611"/>
                    <a:pt x="57" y="610"/>
                    <a:pt x="55" y="611"/>
                  </a:cubicBezTo>
                  <a:cubicBezTo>
                    <a:pt x="53" y="611"/>
                    <a:pt x="52" y="613"/>
                    <a:pt x="51" y="613"/>
                  </a:cubicBezTo>
                  <a:cubicBezTo>
                    <a:pt x="49" y="613"/>
                    <a:pt x="48" y="612"/>
                    <a:pt x="47" y="612"/>
                  </a:cubicBezTo>
                  <a:cubicBezTo>
                    <a:pt x="46" y="611"/>
                    <a:pt x="45" y="612"/>
                    <a:pt x="45" y="612"/>
                  </a:cubicBezTo>
                  <a:cubicBezTo>
                    <a:pt x="44" y="611"/>
                    <a:pt x="44" y="611"/>
                    <a:pt x="43" y="611"/>
                  </a:cubicBezTo>
                  <a:cubicBezTo>
                    <a:pt x="43" y="610"/>
                    <a:pt x="44" y="610"/>
                    <a:pt x="43" y="610"/>
                  </a:cubicBezTo>
                  <a:cubicBezTo>
                    <a:pt x="42" y="609"/>
                    <a:pt x="41" y="610"/>
                    <a:pt x="40" y="610"/>
                  </a:cubicBezTo>
                  <a:cubicBezTo>
                    <a:pt x="40" y="610"/>
                    <a:pt x="37" y="608"/>
                    <a:pt x="37" y="608"/>
                  </a:cubicBezTo>
                  <a:cubicBezTo>
                    <a:pt x="36" y="607"/>
                    <a:pt x="37" y="606"/>
                    <a:pt x="36" y="606"/>
                  </a:cubicBezTo>
                  <a:cubicBezTo>
                    <a:pt x="36" y="605"/>
                    <a:pt x="35" y="605"/>
                    <a:pt x="35" y="605"/>
                  </a:cubicBezTo>
                  <a:cubicBezTo>
                    <a:pt x="35" y="604"/>
                    <a:pt x="35" y="604"/>
                    <a:pt x="36" y="604"/>
                  </a:cubicBezTo>
                  <a:cubicBezTo>
                    <a:pt x="34" y="604"/>
                    <a:pt x="34" y="604"/>
                    <a:pt x="33" y="604"/>
                  </a:cubicBezTo>
                  <a:cubicBezTo>
                    <a:pt x="31" y="603"/>
                    <a:pt x="31" y="603"/>
                    <a:pt x="29" y="603"/>
                  </a:cubicBezTo>
                  <a:cubicBezTo>
                    <a:pt x="28" y="603"/>
                    <a:pt x="27" y="602"/>
                    <a:pt x="25" y="601"/>
                  </a:cubicBezTo>
                  <a:cubicBezTo>
                    <a:pt x="23" y="600"/>
                    <a:pt x="22" y="599"/>
                    <a:pt x="21" y="598"/>
                  </a:cubicBezTo>
                  <a:cubicBezTo>
                    <a:pt x="21" y="596"/>
                    <a:pt x="21" y="596"/>
                    <a:pt x="19" y="595"/>
                  </a:cubicBezTo>
                  <a:cubicBezTo>
                    <a:pt x="18" y="595"/>
                    <a:pt x="17" y="595"/>
                    <a:pt x="17" y="595"/>
                  </a:cubicBezTo>
                  <a:cubicBezTo>
                    <a:pt x="15" y="594"/>
                    <a:pt x="14" y="590"/>
                    <a:pt x="12" y="588"/>
                  </a:cubicBezTo>
                  <a:cubicBezTo>
                    <a:pt x="12" y="588"/>
                    <a:pt x="11" y="587"/>
                    <a:pt x="11" y="586"/>
                  </a:cubicBezTo>
                  <a:cubicBezTo>
                    <a:pt x="11" y="585"/>
                    <a:pt x="12" y="584"/>
                    <a:pt x="12" y="583"/>
                  </a:cubicBezTo>
                  <a:cubicBezTo>
                    <a:pt x="13" y="581"/>
                    <a:pt x="13" y="579"/>
                    <a:pt x="13" y="577"/>
                  </a:cubicBezTo>
                  <a:cubicBezTo>
                    <a:pt x="13" y="576"/>
                    <a:pt x="12" y="576"/>
                    <a:pt x="13" y="575"/>
                  </a:cubicBezTo>
                  <a:cubicBezTo>
                    <a:pt x="14" y="575"/>
                    <a:pt x="15" y="575"/>
                    <a:pt x="16" y="575"/>
                  </a:cubicBezTo>
                  <a:cubicBezTo>
                    <a:pt x="15" y="577"/>
                    <a:pt x="14" y="579"/>
                    <a:pt x="15" y="581"/>
                  </a:cubicBezTo>
                  <a:cubicBezTo>
                    <a:pt x="16" y="581"/>
                    <a:pt x="16" y="577"/>
                    <a:pt x="18" y="577"/>
                  </a:cubicBezTo>
                  <a:cubicBezTo>
                    <a:pt x="19" y="578"/>
                    <a:pt x="19" y="579"/>
                    <a:pt x="20" y="579"/>
                  </a:cubicBezTo>
                  <a:cubicBezTo>
                    <a:pt x="20" y="580"/>
                    <a:pt x="23" y="582"/>
                    <a:pt x="24" y="582"/>
                  </a:cubicBezTo>
                  <a:cubicBezTo>
                    <a:pt x="26" y="582"/>
                    <a:pt x="22" y="580"/>
                    <a:pt x="22" y="579"/>
                  </a:cubicBezTo>
                  <a:cubicBezTo>
                    <a:pt x="22" y="577"/>
                    <a:pt x="28" y="577"/>
                    <a:pt x="29" y="575"/>
                  </a:cubicBezTo>
                  <a:cubicBezTo>
                    <a:pt x="28" y="575"/>
                    <a:pt x="26" y="575"/>
                    <a:pt x="25" y="575"/>
                  </a:cubicBezTo>
                  <a:cubicBezTo>
                    <a:pt x="23" y="575"/>
                    <a:pt x="22" y="577"/>
                    <a:pt x="21" y="577"/>
                  </a:cubicBezTo>
                  <a:cubicBezTo>
                    <a:pt x="21" y="577"/>
                    <a:pt x="21" y="576"/>
                    <a:pt x="21" y="576"/>
                  </a:cubicBezTo>
                  <a:cubicBezTo>
                    <a:pt x="21" y="575"/>
                    <a:pt x="20" y="575"/>
                    <a:pt x="20" y="574"/>
                  </a:cubicBezTo>
                  <a:cubicBezTo>
                    <a:pt x="20" y="572"/>
                    <a:pt x="20" y="572"/>
                    <a:pt x="21" y="571"/>
                  </a:cubicBezTo>
                  <a:cubicBezTo>
                    <a:pt x="22" y="571"/>
                    <a:pt x="21" y="570"/>
                    <a:pt x="22" y="570"/>
                  </a:cubicBezTo>
                  <a:cubicBezTo>
                    <a:pt x="22" y="569"/>
                    <a:pt x="23" y="569"/>
                    <a:pt x="23" y="568"/>
                  </a:cubicBezTo>
                  <a:cubicBezTo>
                    <a:pt x="25" y="566"/>
                    <a:pt x="26" y="565"/>
                    <a:pt x="28" y="564"/>
                  </a:cubicBezTo>
                  <a:cubicBezTo>
                    <a:pt x="27" y="564"/>
                    <a:pt x="25" y="563"/>
                    <a:pt x="24" y="563"/>
                  </a:cubicBezTo>
                  <a:cubicBezTo>
                    <a:pt x="22" y="562"/>
                    <a:pt x="22" y="562"/>
                    <a:pt x="23" y="561"/>
                  </a:cubicBezTo>
                  <a:cubicBezTo>
                    <a:pt x="24" y="560"/>
                    <a:pt x="25" y="558"/>
                    <a:pt x="26" y="557"/>
                  </a:cubicBezTo>
                  <a:cubicBezTo>
                    <a:pt x="27" y="556"/>
                    <a:pt x="29" y="556"/>
                    <a:pt x="30" y="555"/>
                  </a:cubicBezTo>
                  <a:cubicBezTo>
                    <a:pt x="29" y="555"/>
                    <a:pt x="28" y="556"/>
                    <a:pt x="27" y="555"/>
                  </a:cubicBezTo>
                  <a:cubicBezTo>
                    <a:pt x="27" y="554"/>
                    <a:pt x="27" y="552"/>
                    <a:pt x="27" y="551"/>
                  </a:cubicBezTo>
                  <a:cubicBezTo>
                    <a:pt x="24" y="552"/>
                    <a:pt x="25" y="560"/>
                    <a:pt x="20" y="558"/>
                  </a:cubicBezTo>
                  <a:cubicBezTo>
                    <a:pt x="17" y="557"/>
                    <a:pt x="18" y="555"/>
                    <a:pt x="16" y="558"/>
                  </a:cubicBezTo>
                  <a:cubicBezTo>
                    <a:pt x="15" y="559"/>
                    <a:pt x="13" y="560"/>
                    <a:pt x="12" y="561"/>
                  </a:cubicBezTo>
                  <a:cubicBezTo>
                    <a:pt x="12" y="563"/>
                    <a:pt x="10" y="566"/>
                    <a:pt x="9" y="563"/>
                  </a:cubicBezTo>
                  <a:cubicBezTo>
                    <a:pt x="9" y="562"/>
                    <a:pt x="10" y="561"/>
                    <a:pt x="10" y="561"/>
                  </a:cubicBezTo>
                  <a:cubicBezTo>
                    <a:pt x="9" y="561"/>
                    <a:pt x="9" y="562"/>
                    <a:pt x="8" y="562"/>
                  </a:cubicBezTo>
                  <a:cubicBezTo>
                    <a:pt x="5" y="561"/>
                    <a:pt x="7" y="556"/>
                    <a:pt x="7" y="554"/>
                  </a:cubicBezTo>
                  <a:cubicBezTo>
                    <a:pt x="7" y="553"/>
                    <a:pt x="9" y="549"/>
                    <a:pt x="10" y="552"/>
                  </a:cubicBezTo>
                  <a:cubicBezTo>
                    <a:pt x="10" y="553"/>
                    <a:pt x="8" y="556"/>
                    <a:pt x="10" y="556"/>
                  </a:cubicBezTo>
                  <a:cubicBezTo>
                    <a:pt x="13" y="556"/>
                    <a:pt x="12" y="553"/>
                    <a:pt x="12" y="552"/>
                  </a:cubicBezTo>
                  <a:cubicBezTo>
                    <a:pt x="12" y="551"/>
                    <a:pt x="14" y="550"/>
                    <a:pt x="15" y="550"/>
                  </a:cubicBezTo>
                  <a:cubicBezTo>
                    <a:pt x="16" y="551"/>
                    <a:pt x="15" y="551"/>
                    <a:pt x="16" y="551"/>
                  </a:cubicBezTo>
                  <a:cubicBezTo>
                    <a:pt x="16" y="551"/>
                    <a:pt x="16" y="552"/>
                    <a:pt x="17" y="552"/>
                  </a:cubicBezTo>
                  <a:cubicBezTo>
                    <a:pt x="18" y="552"/>
                    <a:pt x="18" y="552"/>
                    <a:pt x="18" y="551"/>
                  </a:cubicBezTo>
                  <a:cubicBezTo>
                    <a:pt x="18" y="551"/>
                    <a:pt x="17" y="550"/>
                    <a:pt x="18" y="548"/>
                  </a:cubicBezTo>
                  <a:cubicBezTo>
                    <a:pt x="18" y="547"/>
                    <a:pt x="19" y="547"/>
                    <a:pt x="20" y="547"/>
                  </a:cubicBezTo>
                  <a:cubicBezTo>
                    <a:pt x="21" y="547"/>
                    <a:pt x="26" y="546"/>
                    <a:pt x="25" y="545"/>
                  </a:cubicBezTo>
                  <a:cubicBezTo>
                    <a:pt x="24" y="543"/>
                    <a:pt x="21" y="546"/>
                    <a:pt x="20" y="546"/>
                  </a:cubicBezTo>
                  <a:cubicBezTo>
                    <a:pt x="20" y="545"/>
                    <a:pt x="20" y="545"/>
                    <a:pt x="20" y="544"/>
                  </a:cubicBezTo>
                  <a:cubicBezTo>
                    <a:pt x="18" y="544"/>
                    <a:pt x="18" y="546"/>
                    <a:pt x="16" y="546"/>
                  </a:cubicBezTo>
                  <a:cubicBezTo>
                    <a:pt x="16" y="544"/>
                    <a:pt x="14" y="543"/>
                    <a:pt x="15" y="541"/>
                  </a:cubicBezTo>
                  <a:cubicBezTo>
                    <a:pt x="17" y="539"/>
                    <a:pt x="18" y="540"/>
                    <a:pt x="20" y="539"/>
                  </a:cubicBezTo>
                  <a:cubicBezTo>
                    <a:pt x="21" y="538"/>
                    <a:pt x="20" y="537"/>
                    <a:pt x="21" y="536"/>
                  </a:cubicBezTo>
                  <a:cubicBezTo>
                    <a:pt x="22" y="535"/>
                    <a:pt x="25" y="534"/>
                    <a:pt x="26" y="533"/>
                  </a:cubicBezTo>
                  <a:cubicBezTo>
                    <a:pt x="26" y="532"/>
                    <a:pt x="24" y="533"/>
                    <a:pt x="24" y="533"/>
                  </a:cubicBezTo>
                  <a:cubicBezTo>
                    <a:pt x="22" y="530"/>
                    <a:pt x="24" y="529"/>
                    <a:pt x="26" y="527"/>
                  </a:cubicBezTo>
                  <a:cubicBezTo>
                    <a:pt x="27" y="525"/>
                    <a:pt x="28" y="523"/>
                    <a:pt x="31" y="522"/>
                  </a:cubicBezTo>
                  <a:cubicBezTo>
                    <a:pt x="31" y="521"/>
                    <a:pt x="36" y="518"/>
                    <a:pt x="33" y="518"/>
                  </a:cubicBezTo>
                  <a:cubicBezTo>
                    <a:pt x="32" y="518"/>
                    <a:pt x="31" y="519"/>
                    <a:pt x="30" y="520"/>
                  </a:cubicBezTo>
                  <a:cubicBezTo>
                    <a:pt x="29" y="520"/>
                    <a:pt x="28" y="520"/>
                    <a:pt x="27" y="521"/>
                  </a:cubicBezTo>
                  <a:cubicBezTo>
                    <a:pt x="24" y="519"/>
                    <a:pt x="24" y="522"/>
                    <a:pt x="24" y="524"/>
                  </a:cubicBezTo>
                  <a:cubicBezTo>
                    <a:pt x="24" y="524"/>
                    <a:pt x="23" y="526"/>
                    <a:pt x="23" y="527"/>
                  </a:cubicBezTo>
                  <a:cubicBezTo>
                    <a:pt x="22" y="528"/>
                    <a:pt x="22" y="527"/>
                    <a:pt x="21" y="527"/>
                  </a:cubicBezTo>
                  <a:cubicBezTo>
                    <a:pt x="20" y="528"/>
                    <a:pt x="20" y="529"/>
                    <a:pt x="19" y="531"/>
                  </a:cubicBezTo>
                  <a:cubicBezTo>
                    <a:pt x="19" y="532"/>
                    <a:pt x="18" y="532"/>
                    <a:pt x="18" y="533"/>
                  </a:cubicBezTo>
                  <a:cubicBezTo>
                    <a:pt x="18" y="534"/>
                    <a:pt x="18" y="536"/>
                    <a:pt x="17" y="537"/>
                  </a:cubicBezTo>
                  <a:cubicBezTo>
                    <a:pt x="16" y="537"/>
                    <a:pt x="15" y="537"/>
                    <a:pt x="15" y="537"/>
                  </a:cubicBezTo>
                  <a:cubicBezTo>
                    <a:pt x="15" y="536"/>
                    <a:pt x="16" y="535"/>
                    <a:pt x="16" y="535"/>
                  </a:cubicBezTo>
                  <a:cubicBezTo>
                    <a:pt x="16" y="534"/>
                    <a:pt x="16" y="533"/>
                    <a:pt x="16" y="532"/>
                  </a:cubicBezTo>
                  <a:cubicBezTo>
                    <a:pt x="16" y="531"/>
                    <a:pt x="17" y="530"/>
                    <a:pt x="16" y="530"/>
                  </a:cubicBezTo>
                  <a:cubicBezTo>
                    <a:pt x="15" y="529"/>
                    <a:pt x="14" y="531"/>
                    <a:pt x="13" y="531"/>
                  </a:cubicBezTo>
                  <a:cubicBezTo>
                    <a:pt x="13" y="531"/>
                    <a:pt x="13" y="530"/>
                    <a:pt x="14" y="530"/>
                  </a:cubicBezTo>
                  <a:cubicBezTo>
                    <a:pt x="14" y="529"/>
                    <a:pt x="14" y="528"/>
                    <a:pt x="14" y="527"/>
                  </a:cubicBezTo>
                  <a:cubicBezTo>
                    <a:pt x="14" y="527"/>
                    <a:pt x="15" y="524"/>
                    <a:pt x="15" y="523"/>
                  </a:cubicBezTo>
                  <a:cubicBezTo>
                    <a:pt x="13" y="523"/>
                    <a:pt x="12" y="528"/>
                    <a:pt x="11" y="529"/>
                  </a:cubicBezTo>
                  <a:cubicBezTo>
                    <a:pt x="11" y="530"/>
                    <a:pt x="10" y="531"/>
                    <a:pt x="9" y="531"/>
                  </a:cubicBezTo>
                  <a:cubicBezTo>
                    <a:pt x="8" y="531"/>
                    <a:pt x="8" y="529"/>
                    <a:pt x="7" y="528"/>
                  </a:cubicBezTo>
                  <a:cubicBezTo>
                    <a:pt x="8" y="527"/>
                    <a:pt x="5" y="526"/>
                    <a:pt x="5" y="525"/>
                  </a:cubicBezTo>
                  <a:cubicBezTo>
                    <a:pt x="5" y="523"/>
                    <a:pt x="6" y="522"/>
                    <a:pt x="7" y="522"/>
                  </a:cubicBezTo>
                  <a:cubicBezTo>
                    <a:pt x="7" y="520"/>
                    <a:pt x="7" y="516"/>
                    <a:pt x="9" y="518"/>
                  </a:cubicBezTo>
                  <a:cubicBezTo>
                    <a:pt x="10" y="518"/>
                    <a:pt x="11" y="521"/>
                    <a:pt x="12" y="521"/>
                  </a:cubicBezTo>
                  <a:cubicBezTo>
                    <a:pt x="14" y="522"/>
                    <a:pt x="15" y="519"/>
                    <a:pt x="15" y="518"/>
                  </a:cubicBezTo>
                  <a:cubicBezTo>
                    <a:pt x="16" y="516"/>
                    <a:pt x="17" y="515"/>
                    <a:pt x="16" y="512"/>
                  </a:cubicBezTo>
                  <a:cubicBezTo>
                    <a:pt x="15" y="505"/>
                    <a:pt x="12" y="515"/>
                    <a:pt x="10" y="513"/>
                  </a:cubicBezTo>
                  <a:cubicBezTo>
                    <a:pt x="10" y="512"/>
                    <a:pt x="10" y="510"/>
                    <a:pt x="10" y="509"/>
                  </a:cubicBezTo>
                  <a:cubicBezTo>
                    <a:pt x="10" y="509"/>
                    <a:pt x="8" y="506"/>
                    <a:pt x="7" y="506"/>
                  </a:cubicBezTo>
                  <a:cubicBezTo>
                    <a:pt x="8" y="505"/>
                    <a:pt x="11" y="504"/>
                    <a:pt x="10" y="503"/>
                  </a:cubicBezTo>
                  <a:cubicBezTo>
                    <a:pt x="10" y="503"/>
                    <a:pt x="5" y="506"/>
                    <a:pt x="5" y="504"/>
                  </a:cubicBezTo>
                  <a:cubicBezTo>
                    <a:pt x="3" y="504"/>
                    <a:pt x="3" y="504"/>
                    <a:pt x="2" y="502"/>
                  </a:cubicBezTo>
                  <a:cubicBezTo>
                    <a:pt x="2" y="502"/>
                    <a:pt x="1" y="500"/>
                    <a:pt x="1" y="500"/>
                  </a:cubicBezTo>
                  <a:cubicBezTo>
                    <a:pt x="1" y="498"/>
                    <a:pt x="2" y="497"/>
                    <a:pt x="3" y="496"/>
                  </a:cubicBezTo>
                  <a:cubicBezTo>
                    <a:pt x="4" y="494"/>
                    <a:pt x="5" y="496"/>
                    <a:pt x="7" y="496"/>
                  </a:cubicBezTo>
                  <a:cubicBezTo>
                    <a:pt x="7" y="497"/>
                    <a:pt x="9" y="496"/>
                    <a:pt x="9" y="497"/>
                  </a:cubicBezTo>
                  <a:cubicBezTo>
                    <a:pt x="10" y="497"/>
                    <a:pt x="10" y="497"/>
                    <a:pt x="10" y="497"/>
                  </a:cubicBezTo>
                  <a:cubicBezTo>
                    <a:pt x="11" y="497"/>
                    <a:pt x="11" y="496"/>
                    <a:pt x="11" y="496"/>
                  </a:cubicBezTo>
                  <a:cubicBezTo>
                    <a:pt x="12" y="495"/>
                    <a:pt x="13" y="495"/>
                    <a:pt x="14" y="495"/>
                  </a:cubicBezTo>
                  <a:cubicBezTo>
                    <a:pt x="15" y="495"/>
                    <a:pt x="15" y="494"/>
                    <a:pt x="16" y="494"/>
                  </a:cubicBezTo>
                  <a:cubicBezTo>
                    <a:pt x="17" y="496"/>
                    <a:pt x="18" y="494"/>
                    <a:pt x="19" y="493"/>
                  </a:cubicBezTo>
                  <a:cubicBezTo>
                    <a:pt x="21" y="493"/>
                    <a:pt x="22" y="494"/>
                    <a:pt x="23" y="494"/>
                  </a:cubicBezTo>
                  <a:cubicBezTo>
                    <a:pt x="25" y="495"/>
                    <a:pt x="25" y="494"/>
                    <a:pt x="26" y="495"/>
                  </a:cubicBezTo>
                  <a:cubicBezTo>
                    <a:pt x="26" y="495"/>
                    <a:pt x="26" y="496"/>
                    <a:pt x="26" y="496"/>
                  </a:cubicBezTo>
                  <a:cubicBezTo>
                    <a:pt x="27" y="497"/>
                    <a:pt x="27" y="496"/>
                    <a:pt x="28" y="496"/>
                  </a:cubicBezTo>
                  <a:cubicBezTo>
                    <a:pt x="28" y="496"/>
                    <a:pt x="28" y="496"/>
                    <a:pt x="28" y="496"/>
                  </a:cubicBezTo>
                  <a:cubicBezTo>
                    <a:pt x="29" y="496"/>
                    <a:pt x="29" y="495"/>
                    <a:pt x="30" y="495"/>
                  </a:cubicBezTo>
                  <a:cubicBezTo>
                    <a:pt x="30" y="494"/>
                    <a:pt x="31" y="493"/>
                    <a:pt x="32" y="493"/>
                  </a:cubicBezTo>
                  <a:cubicBezTo>
                    <a:pt x="34" y="491"/>
                    <a:pt x="36" y="491"/>
                    <a:pt x="38" y="493"/>
                  </a:cubicBezTo>
                  <a:cubicBezTo>
                    <a:pt x="39" y="494"/>
                    <a:pt x="41" y="497"/>
                    <a:pt x="40" y="498"/>
                  </a:cubicBezTo>
                  <a:cubicBezTo>
                    <a:pt x="39" y="499"/>
                    <a:pt x="37" y="499"/>
                    <a:pt x="37" y="501"/>
                  </a:cubicBezTo>
                  <a:cubicBezTo>
                    <a:pt x="38" y="501"/>
                    <a:pt x="40" y="499"/>
                    <a:pt x="42" y="500"/>
                  </a:cubicBezTo>
                  <a:cubicBezTo>
                    <a:pt x="43" y="501"/>
                    <a:pt x="42" y="503"/>
                    <a:pt x="43" y="503"/>
                  </a:cubicBezTo>
                  <a:cubicBezTo>
                    <a:pt x="46" y="499"/>
                    <a:pt x="37" y="494"/>
                    <a:pt x="45" y="493"/>
                  </a:cubicBezTo>
                  <a:cubicBezTo>
                    <a:pt x="46" y="493"/>
                    <a:pt x="47" y="494"/>
                    <a:pt x="48" y="494"/>
                  </a:cubicBezTo>
                  <a:cubicBezTo>
                    <a:pt x="49" y="494"/>
                    <a:pt x="48" y="493"/>
                    <a:pt x="48" y="492"/>
                  </a:cubicBezTo>
                  <a:cubicBezTo>
                    <a:pt x="49" y="491"/>
                    <a:pt x="54" y="491"/>
                    <a:pt x="54" y="490"/>
                  </a:cubicBezTo>
                  <a:cubicBezTo>
                    <a:pt x="54" y="490"/>
                    <a:pt x="49" y="488"/>
                    <a:pt x="48" y="488"/>
                  </a:cubicBezTo>
                  <a:cubicBezTo>
                    <a:pt x="48" y="486"/>
                    <a:pt x="48" y="483"/>
                    <a:pt x="49" y="481"/>
                  </a:cubicBezTo>
                  <a:cubicBezTo>
                    <a:pt x="50" y="480"/>
                    <a:pt x="52" y="479"/>
                    <a:pt x="51" y="478"/>
                  </a:cubicBezTo>
                  <a:cubicBezTo>
                    <a:pt x="49" y="478"/>
                    <a:pt x="47" y="481"/>
                    <a:pt x="46" y="482"/>
                  </a:cubicBezTo>
                  <a:cubicBezTo>
                    <a:pt x="45" y="484"/>
                    <a:pt x="45" y="485"/>
                    <a:pt x="46" y="487"/>
                  </a:cubicBezTo>
                  <a:cubicBezTo>
                    <a:pt x="46" y="489"/>
                    <a:pt x="47" y="490"/>
                    <a:pt x="45" y="491"/>
                  </a:cubicBezTo>
                  <a:cubicBezTo>
                    <a:pt x="43" y="492"/>
                    <a:pt x="40" y="491"/>
                    <a:pt x="38" y="490"/>
                  </a:cubicBezTo>
                  <a:cubicBezTo>
                    <a:pt x="37" y="489"/>
                    <a:pt x="34" y="489"/>
                    <a:pt x="33" y="488"/>
                  </a:cubicBezTo>
                  <a:cubicBezTo>
                    <a:pt x="32" y="487"/>
                    <a:pt x="35" y="484"/>
                    <a:pt x="34" y="482"/>
                  </a:cubicBezTo>
                  <a:cubicBezTo>
                    <a:pt x="33" y="482"/>
                    <a:pt x="33" y="484"/>
                    <a:pt x="33" y="485"/>
                  </a:cubicBezTo>
                  <a:cubicBezTo>
                    <a:pt x="32" y="486"/>
                    <a:pt x="31" y="486"/>
                    <a:pt x="30" y="487"/>
                  </a:cubicBezTo>
                  <a:cubicBezTo>
                    <a:pt x="29" y="489"/>
                    <a:pt x="32" y="494"/>
                    <a:pt x="28" y="492"/>
                  </a:cubicBezTo>
                  <a:cubicBezTo>
                    <a:pt x="27" y="492"/>
                    <a:pt x="26" y="491"/>
                    <a:pt x="25" y="490"/>
                  </a:cubicBezTo>
                  <a:cubicBezTo>
                    <a:pt x="24" y="490"/>
                    <a:pt x="23" y="491"/>
                    <a:pt x="22" y="491"/>
                  </a:cubicBezTo>
                  <a:cubicBezTo>
                    <a:pt x="22" y="491"/>
                    <a:pt x="22" y="490"/>
                    <a:pt x="22" y="490"/>
                  </a:cubicBezTo>
                  <a:cubicBezTo>
                    <a:pt x="21" y="489"/>
                    <a:pt x="20" y="490"/>
                    <a:pt x="20" y="490"/>
                  </a:cubicBezTo>
                  <a:cubicBezTo>
                    <a:pt x="19" y="490"/>
                    <a:pt x="17" y="492"/>
                    <a:pt x="17" y="490"/>
                  </a:cubicBezTo>
                  <a:cubicBezTo>
                    <a:pt x="16" y="490"/>
                    <a:pt x="15" y="491"/>
                    <a:pt x="14" y="492"/>
                  </a:cubicBezTo>
                  <a:cubicBezTo>
                    <a:pt x="13" y="492"/>
                    <a:pt x="12" y="492"/>
                    <a:pt x="11" y="492"/>
                  </a:cubicBezTo>
                  <a:cubicBezTo>
                    <a:pt x="11" y="493"/>
                    <a:pt x="11" y="493"/>
                    <a:pt x="10" y="494"/>
                  </a:cubicBezTo>
                  <a:cubicBezTo>
                    <a:pt x="10" y="494"/>
                    <a:pt x="5" y="493"/>
                    <a:pt x="4" y="492"/>
                  </a:cubicBezTo>
                  <a:cubicBezTo>
                    <a:pt x="4" y="491"/>
                    <a:pt x="6" y="491"/>
                    <a:pt x="4" y="489"/>
                  </a:cubicBezTo>
                  <a:cubicBezTo>
                    <a:pt x="4" y="488"/>
                    <a:pt x="3" y="489"/>
                    <a:pt x="2" y="488"/>
                  </a:cubicBezTo>
                  <a:cubicBezTo>
                    <a:pt x="0" y="487"/>
                    <a:pt x="5" y="485"/>
                    <a:pt x="6" y="484"/>
                  </a:cubicBezTo>
                  <a:cubicBezTo>
                    <a:pt x="6" y="485"/>
                    <a:pt x="6" y="487"/>
                    <a:pt x="7" y="487"/>
                  </a:cubicBezTo>
                  <a:cubicBezTo>
                    <a:pt x="8" y="486"/>
                    <a:pt x="7" y="485"/>
                    <a:pt x="8" y="484"/>
                  </a:cubicBezTo>
                  <a:cubicBezTo>
                    <a:pt x="9" y="483"/>
                    <a:pt x="11" y="484"/>
                    <a:pt x="12" y="483"/>
                  </a:cubicBezTo>
                  <a:cubicBezTo>
                    <a:pt x="11" y="482"/>
                    <a:pt x="8" y="483"/>
                    <a:pt x="6" y="483"/>
                  </a:cubicBezTo>
                  <a:cubicBezTo>
                    <a:pt x="5" y="484"/>
                    <a:pt x="0" y="485"/>
                    <a:pt x="2" y="482"/>
                  </a:cubicBezTo>
                  <a:cubicBezTo>
                    <a:pt x="3" y="481"/>
                    <a:pt x="6" y="479"/>
                    <a:pt x="7" y="479"/>
                  </a:cubicBezTo>
                  <a:cubicBezTo>
                    <a:pt x="9" y="479"/>
                    <a:pt x="10" y="480"/>
                    <a:pt x="11" y="480"/>
                  </a:cubicBezTo>
                  <a:cubicBezTo>
                    <a:pt x="13" y="479"/>
                    <a:pt x="14" y="479"/>
                    <a:pt x="16" y="478"/>
                  </a:cubicBezTo>
                  <a:cubicBezTo>
                    <a:pt x="14" y="478"/>
                    <a:pt x="12" y="479"/>
                    <a:pt x="10" y="479"/>
                  </a:cubicBezTo>
                  <a:cubicBezTo>
                    <a:pt x="8" y="479"/>
                    <a:pt x="6" y="477"/>
                    <a:pt x="5" y="476"/>
                  </a:cubicBezTo>
                  <a:cubicBezTo>
                    <a:pt x="6" y="475"/>
                    <a:pt x="7" y="476"/>
                    <a:pt x="8" y="475"/>
                  </a:cubicBezTo>
                  <a:cubicBezTo>
                    <a:pt x="8" y="473"/>
                    <a:pt x="7" y="473"/>
                    <a:pt x="5" y="472"/>
                  </a:cubicBezTo>
                  <a:cubicBezTo>
                    <a:pt x="4" y="472"/>
                    <a:pt x="1" y="473"/>
                    <a:pt x="0" y="471"/>
                  </a:cubicBezTo>
                  <a:cubicBezTo>
                    <a:pt x="0" y="469"/>
                    <a:pt x="2" y="468"/>
                    <a:pt x="3" y="467"/>
                  </a:cubicBezTo>
                  <a:cubicBezTo>
                    <a:pt x="3" y="469"/>
                    <a:pt x="4" y="468"/>
                    <a:pt x="5" y="467"/>
                  </a:cubicBezTo>
                  <a:cubicBezTo>
                    <a:pt x="5" y="466"/>
                    <a:pt x="5" y="465"/>
                    <a:pt x="6" y="465"/>
                  </a:cubicBezTo>
                  <a:cubicBezTo>
                    <a:pt x="6" y="464"/>
                    <a:pt x="7" y="464"/>
                    <a:pt x="7" y="464"/>
                  </a:cubicBezTo>
                  <a:cubicBezTo>
                    <a:pt x="7" y="463"/>
                    <a:pt x="7" y="463"/>
                    <a:pt x="7" y="462"/>
                  </a:cubicBezTo>
                  <a:cubicBezTo>
                    <a:pt x="8" y="461"/>
                    <a:pt x="9" y="461"/>
                    <a:pt x="11" y="461"/>
                  </a:cubicBezTo>
                  <a:cubicBezTo>
                    <a:pt x="11" y="461"/>
                    <a:pt x="11" y="461"/>
                    <a:pt x="11" y="461"/>
                  </a:cubicBezTo>
                  <a:cubicBezTo>
                    <a:pt x="11" y="462"/>
                    <a:pt x="14" y="461"/>
                    <a:pt x="14" y="461"/>
                  </a:cubicBezTo>
                  <a:cubicBezTo>
                    <a:pt x="17" y="462"/>
                    <a:pt x="14" y="462"/>
                    <a:pt x="14" y="464"/>
                  </a:cubicBezTo>
                  <a:cubicBezTo>
                    <a:pt x="15" y="464"/>
                    <a:pt x="19" y="462"/>
                    <a:pt x="20" y="463"/>
                  </a:cubicBezTo>
                  <a:cubicBezTo>
                    <a:pt x="21" y="464"/>
                    <a:pt x="19" y="466"/>
                    <a:pt x="19" y="467"/>
                  </a:cubicBezTo>
                  <a:cubicBezTo>
                    <a:pt x="20" y="466"/>
                    <a:pt x="21" y="464"/>
                    <a:pt x="22" y="464"/>
                  </a:cubicBezTo>
                  <a:cubicBezTo>
                    <a:pt x="23" y="464"/>
                    <a:pt x="23" y="466"/>
                    <a:pt x="24" y="466"/>
                  </a:cubicBezTo>
                  <a:cubicBezTo>
                    <a:pt x="25" y="465"/>
                    <a:pt x="24" y="464"/>
                    <a:pt x="26" y="464"/>
                  </a:cubicBezTo>
                  <a:cubicBezTo>
                    <a:pt x="27" y="464"/>
                    <a:pt x="28" y="465"/>
                    <a:pt x="30" y="465"/>
                  </a:cubicBezTo>
                  <a:cubicBezTo>
                    <a:pt x="31" y="465"/>
                    <a:pt x="32" y="464"/>
                    <a:pt x="33" y="463"/>
                  </a:cubicBezTo>
                  <a:cubicBezTo>
                    <a:pt x="33" y="463"/>
                    <a:pt x="37" y="463"/>
                    <a:pt x="36" y="462"/>
                  </a:cubicBezTo>
                  <a:cubicBezTo>
                    <a:pt x="35" y="461"/>
                    <a:pt x="32" y="463"/>
                    <a:pt x="30" y="463"/>
                  </a:cubicBezTo>
                  <a:cubicBezTo>
                    <a:pt x="29" y="463"/>
                    <a:pt x="28" y="462"/>
                    <a:pt x="26" y="462"/>
                  </a:cubicBezTo>
                  <a:cubicBezTo>
                    <a:pt x="25" y="462"/>
                    <a:pt x="24" y="463"/>
                    <a:pt x="23" y="462"/>
                  </a:cubicBezTo>
                  <a:cubicBezTo>
                    <a:pt x="22" y="462"/>
                    <a:pt x="20" y="462"/>
                    <a:pt x="19" y="461"/>
                  </a:cubicBezTo>
                  <a:cubicBezTo>
                    <a:pt x="18" y="460"/>
                    <a:pt x="16" y="460"/>
                    <a:pt x="14" y="459"/>
                  </a:cubicBezTo>
                  <a:cubicBezTo>
                    <a:pt x="11" y="459"/>
                    <a:pt x="10" y="459"/>
                    <a:pt x="7" y="460"/>
                  </a:cubicBezTo>
                  <a:cubicBezTo>
                    <a:pt x="5" y="460"/>
                    <a:pt x="5" y="460"/>
                    <a:pt x="4" y="458"/>
                  </a:cubicBezTo>
                  <a:cubicBezTo>
                    <a:pt x="3" y="458"/>
                    <a:pt x="1" y="456"/>
                    <a:pt x="3" y="456"/>
                  </a:cubicBezTo>
                  <a:cubicBezTo>
                    <a:pt x="5" y="455"/>
                    <a:pt x="4" y="458"/>
                    <a:pt x="6" y="458"/>
                  </a:cubicBezTo>
                  <a:cubicBezTo>
                    <a:pt x="7" y="458"/>
                    <a:pt x="8" y="457"/>
                    <a:pt x="8" y="456"/>
                  </a:cubicBezTo>
                  <a:cubicBezTo>
                    <a:pt x="8" y="454"/>
                    <a:pt x="7" y="453"/>
                    <a:pt x="5" y="452"/>
                  </a:cubicBezTo>
                  <a:cubicBezTo>
                    <a:pt x="4" y="452"/>
                    <a:pt x="3" y="452"/>
                    <a:pt x="3" y="450"/>
                  </a:cubicBezTo>
                  <a:cubicBezTo>
                    <a:pt x="3" y="449"/>
                    <a:pt x="4" y="449"/>
                    <a:pt x="5" y="449"/>
                  </a:cubicBezTo>
                  <a:cubicBezTo>
                    <a:pt x="7" y="448"/>
                    <a:pt x="7" y="451"/>
                    <a:pt x="8" y="452"/>
                  </a:cubicBezTo>
                  <a:cubicBezTo>
                    <a:pt x="8" y="453"/>
                    <a:pt x="10" y="456"/>
                    <a:pt x="11" y="456"/>
                  </a:cubicBezTo>
                  <a:cubicBezTo>
                    <a:pt x="14" y="455"/>
                    <a:pt x="11" y="453"/>
                    <a:pt x="10" y="452"/>
                  </a:cubicBezTo>
                  <a:cubicBezTo>
                    <a:pt x="9" y="450"/>
                    <a:pt x="11" y="449"/>
                    <a:pt x="13" y="450"/>
                  </a:cubicBezTo>
                  <a:cubicBezTo>
                    <a:pt x="14" y="450"/>
                    <a:pt x="15" y="453"/>
                    <a:pt x="16" y="453"/>
                  </a:cubicBezTo>
                  <a:cubicBezTo>
                    <a:pt x="17" y="453"/>
                    <a:pt x="16" y="451"/>
                    <a:pt x="15" y="450"/>
                  </a:cubicBezTo>
                  <a:cubicBezTo>
                    <a:pt x="16" y="450"/>
                    <a:pt x="19" y="449"/>
                    <a:pt x="19" y="450"/>
                  </a:cubicBezTo>
                  <a:cubicBezTo>
                    <a:pt x="19" y="452"/>
                    <a:pt x="18" y="453"/>
                    <a:pt x="17" y="456"/>
                  </a:cubicBezTo>
                  <a:cubicBezTo>
                    <a:pt x="18" y="455"/>
                    <a:pt x="19" y="454"/>
                    <a:pt x="20" y="453"/>
                  </a:cubicBezTo>
                  <a:cubicBezTo>
                    <a:pt x="21" y="452"/>
                    <a:pt x="20" y="452"/>
                    <a:pt x="22" y="453"/>
                  </a:cubicBezTo>
                  <a:cubicBezTo>
                    <a:pt x="23" y="453"/>
                    <a:pt x="27" y="456"/>
                    <a:pt x="28" y="454"/>
                  </a:cubicBezTo>
                  <a:cubicBezTo>
                    <a:pt x="28" y="453"/>
                    <a:pt x="25" y="453"/>
                    <a:pt x="25" y="453"/>
                  </a:cubicBezTo>
                  <a:cubicBezTo>
                    <a:pt x="24" y="452"/>
                    <a:pt x="23" y="451"/>
                    <a:pt x="22" y="450"/>
                  </a:cubicBezTo>
                  <a:cubicBezTo>
                    <a:pt x="21" y="448"/>
                    <a:pt x="21" y="446"/>
                    <a:pt x="23" y="444"/>
                  </a:cubicBezTo>
                  <a:cubicBezTo>
                    <a:pt x="25" y="443"/>
                    <a:pt x="27" y="442"/>
                    <a:pt x="29" y="444"/>
                  </a:cubicBezTo>
                  <a:cubicBezTo>
                    <a:pt x="30" y="446"/>
                    <a:pt x="32" y="450"/>
                    <a:pt x="31" y="453"/>
                  </a:cubicBezTo>
                  <a:cubicBezTo>
                    <a:pt x="34" y="452"/>
                    <a:pt x="32" y="447"/>
                    <a:pt x="31" y="445"/>
                  </a:cubicBezTo>
                  <a:cubicBezTo>
                    <a:pt x="31" y="444"/>
                    <a:pt x="28" y="442"/>
                    <a:pt x="30" y="441"/>
                  </a:cubicBezTo>
                  <a:cubicBezTo>
                    <a:pt x="31" y="440"/>
                    <a:pt x="31" y="442"/>
                    <a:pt x="32" y="442"/>
                  </a:cubicBezTo>
                  <a:cubicBezTo>
                    <a:pt x="33" y="442"/>
                    <a:pt x="32" y="441"/>
                    <a:pt x="33" y="440"/>
                  </a:cubicBezTo>
                  <a:cubicBezTo>
                    <a:pt x="34" y="437"/>
                    <a:pt x="37" y="441"/>
                    <a:pt x="38" y="442"/>
                  </a:cubicBezTo>
                  <a:cubicBezTo>
                    <a:pt x="40" y="445"/>
                    <a:pt x="41" y="447"/>
                    <a:pt x="40" y="450"/>
                  </a:cubicBezTo>
                  <a:cubicBezTo>
                    <a:pt x="39" y="450"/>
                    <a:pt x="39" y="452"/>
                    <a:pt x="40" y="453"/>
                  </a:cubicBezTo>
                  <a:cubicBezTo>
                    <a:pt x="41" y="454"/>
                    <a:pt x="42" y="453"/>
                    <a:pt x="43" y="453"/>
                  </a:cubicBezTo>
                  <a:cubicBezTo>
                    <a:pt x="43" y="453"/>
                    <a:pt x="45" y="453"/>
                    <a:pt x="45" y="453"/>
                  </a:cubicBezTo>
                  <a:cubicBezTo>
                    <a:pt x="46" y="452"/>
                    <a:pt x="44" y="451"/>
                    <a:pt x="43" y="451"/>
                  </a:cubicBezTo>
                  <a:cubicBezTo>
                    <a:pt x="42" y="451"/>
                    <a:pt x="42" y="452"/>
                    <a:pt x="41" y="450"/>
                  </a:cubicBezTo>
                  <a:cubicBezTo>
                    <a:pt x="41" y="450"/>
                    <a:pt x="42" y="447"/>
                    <a:pt x="42" y="446"/>
                  </a:cubicBezTo>
                  <a:cubicBezTo>
                    <a:pt x="43" y="446"/>
                    <a:pt x="44" y="447"/>
                    <a:pt x="45" y="447"/>
                  </a:cubicBezTo>
                  <a:cubicBezTo>
                    <a:pt x="46" y="446"/>
                    <a:pt x="46" y="446"/>
                    <a:pt x="47" y="446"/>
                  </a:cubicBezTo>
                  <a:cubicBezTo>
                    <a:pt x="47" y="446"/>
                    <a:pt x="47" y="447"/>
                    <a:pt x="48" y="447"/>
                  </a:cubicBezTo>
                  <a:cubicBezTo>
                    <a:pt x="49" y="447"/>
                    <a:pt x="49" y="446"/>
                    <a:pt x="48" y="445"/>
                  </a:cubicBezTo>
                  <a:cubicBezTo>
                    <a:pt x="47" y="444"/>
                    <a:pt x="46" y="444"/>
                    <a:pt x="45" y="444"/>
                  </a:cubicBezTo>
                  <a:cubicBezTo>
                    <a:pt x="41" y="444"/>
                    <a:pt x="41" y="442"/>
                    <a:pt x="39" y="440"/>
                  </a:cubicBezTo>
                  <a:cubicBezTo>
                    <a:pt x="38" y="438"/>
                    <a:pt x="35" y="436"/>
                    <a:pt x="33" y="435"/>
                  </a:cubicBezTo>
                  <a:cubicBezTo>
                    <a:pt x="32" y="434"/>
                    <a:pt x="30" y="435"/>
                    <a:pt x="28" y="434"/>
                  </a:cubicBezTo>
                  <a:cubicBezTo>
                    <a:pt x="26" y="434"/>
                    <a:pt x="25" y="432"/>
                    <a:pt x="27" y="431"/>
                  </a:cubicBezTo>
                  <a:cubicBezTo>
                    <a:pt x="28" y="430"/>
                    <a:pt x="31" y="430"/>
                    <a:pt x="32" y="431"/>
                  </a:cubicBezTo>
                  <a:cubicBezTo>
                    <a:pt x="33" y="432"/>
                    <a:pt x="32" y="433"/>
                    <a:pt x="34" y="432"/>
                  </a:cubicBezTo>
                  <a:cubicBezTo>
                    <a:pt x="35" y="432"/>
                    <a:pt x="35" y="430"/>
                    <a:pt x="36" y="430"/>
                  </a:cubicBezTo>
                  <a:cubicBezTo>
                    <a:pt x="37" y="430"/>
                    <a:pt x="38" y="432"/>
                    <a:pt x="39" y="432"/>
                  </a:cubicBezTo>
                  <a:cubicBezTo>
                    <a:pt x="40" y="432"/>
                    <a:pt x="39" y="428"/>
                    <a:pt x="42" y="430"/>
                  </a:cubicBezTo>
                  <a:cubicBezTo>
                    <a:pt x="43" y="430"/>
                    <a:pt x="42" y="433"/>
                    <a:pt x="44" y="433"/>
                  </a:cubicBezTo>
                  <a:cubicBezTo>
                    <a:pt x="44" y="433"/>
                    <a:pt x="44" y="431"/>
                    <a:pt x="44" y="431"/>
                  </a:cubicBezTo>
                  <a:cubicBezTo>
                    <a:pt x="46" y="430"/>
                    <a:pt x="51" y="434"/>
                    <a:pt x="52" y="435"/>
                  </a:cubicBezTo>
                  <a:cubicBezTo>
                    <a:pt x="52" y="435"/>
                    <a:pt x="52" y="434"/>
                    <a:pt x="53" y="434"/>
                  </a:cubicBezTo>
                  <a:cubicBezTo>
                    <a:pt x="53" y="433"/>
                    <a:pt x="54" y="433"/>
                    <a:pt x="54" y="433"/>
                  </a:cubicBezTo>
                  <a:cubicBezTo>
                    <a:pt x="53" y="432"/>
                    <a:pt x="51" y="433"/>
                    <a:pt x="51" y="430"/>
                  </a:cubicBezTo>
                  <a:cubicBezTo>
                    <a:pt x="53" y="428"/>
                    <a:pt x="55" y="427"/>
                    <a:pt x="59" y="427"/>
                  </a:cubicBezTo>
                  <a:cubicBezTo>
                    <a:pt x="60" y="427"/>
                    <a:pt x="64" y="428"/>
                    <a:pt x="62" y="425"/>
                  </a:cubicBezTo>
                  <a:cubicBezTo>
                    <a:pt x="60" y="424"/>
                    <a:pt x="57" y="425"/>
                    <a:pt x="55" y="426"/>
                  </a:cubicBezTo>
                  <a:cubicBezTo>
                    <a:pt x="54" y="426"/>
                    <a:pt x="47" y="429"/>
                    <a:pt x="49" y="426"/>
                  </a:cubicBezTo>
                  <a:cubicBezTo>
                    <a:pt x="49" y="425"/>
                    <a:pt x="51" y="425"/>
                    <a:pt x="50" y="424"/>
                  </a:cubicBezTo>
                  <a:cubicBezTo>
                    <a:pt x="49" y="424"/>
                    <a:pt x="47" y="425"/>
                    <a:pt x="46" y="425"/>
                  </a:cubicBezTo>
                  <a:cubicBezTo>
                    <a:pt x="45" y="425"/>
                    <a:pt x="39" y="426"/>
                    <a:pt x="41" y="424"/>
                  </a:cubicBezTo>
                  <a:cubicBezTo>
                    <a:pt x="42" y="422"/>
                    <a:pt x="47" y="423"/>
                    <a:pt x="44" y="421"/>
                  </a:cubicBezTo>
                  <a:cubicBezTo>
                    <a:pt x="43" y="420"/>
                    <a:pt x="38" y="419"/>
                    <a:pt x="39" y="417"/>
                  </a:cubicBezTo>
                  <a:cubicBezTo>
                    <a:pt x="41" y="416"/>
                    <a:pt x="43" y="414"/>
                    <a:pt x="46" y="414"/>
                  </a:cubicBezTo>
                  <a:cubicBezTo>
                    <a:pt x="47" y="414"/>
                    <a:pt x="47" y="415"/>
                    <a:pt x="48" y="416"/>
                  </a:cubicBezTo>
                  <a:cubicBezTo>
                    <a:pt x="48" y="416"/>
                    <a:pt x="48" y="417"/>
                    <a:pt x="49" y="418"/>
                  </a:cubicBezTo>
                  <a:cubicBezTo>
                    <a:pt x="50" y="419"/>
                    <a:pt x="52" y="416"/>
                    <a:pt x="54" y="416"/>
                  </a:cubicBezTo>
                  <a:cubicBezTo>
                    <a:pt x="56" y="415"/>
                    <a:pt x="56" y="416"/>
                    <a:pt x="54" y="417"/>
                  </a:cubicBezTo>
                  <a:cubicBezTo>
                    <a:pt x="56" y="418"/>
                    <a:pt x="58" y="416"/>
                    <a:pt x="60" y="416"/>
                  </a:cubicBezTo>
                  <a:cubicBezTo>
                    <a:pt x="62" y="416"/>
                    <a:pt x="62" y="418"/>
                    <a:pt x="63" y="420"/>
                  </a:cubicBezTo>
                  <a:cubicBezTo>
                    <a:pt x="64" y="422"/>
                    <a:pt x="65" y="423"/>
                    <a:pt x="67" y="425"/>
                  </a:cubicBezTo>
                  <a:cubicBezTo>
                    <a:pt x="68" y="426"/>
                    <a:pt x="70" y="429"/>
                    <a:pt x="71" y="429"/>
                  </a:cubicBezTo>
                  <a:cubicBezTo>
                    <a:pt x="72" y="428"/>
                    <a:pt x="70" y="426"/>
                    <a:pt x="69" y="425"/>
                  </a:cubicBezTo>
                  <a:cubicBezTo>
                    <a:pt x="68" y="423"/>
                    <a:pt x="66" y="422"/>
                    <a:pt x="65" y="421"/>
                  </a:cubicBezTo>
                  <a:cubicBezTo>
                    <a:pt x="64" y="419"/>
                    <a:pt x="64" y="417"/>
                    <a:pt x="62" y="415"/>
                  </a:cubicBezTo>
                  <a:cubicBezTo>
                    <a:pt x="61" y="414"/>
                    <a:pt x="59" y="413"/>
                    <a:pt x="60" y="412"/>
                  </a:cubicBezTo>
                  <a:cubicBezTo>
                    <a:pt x="60" y="411"/>
                    <a:pt x="61" y="410"/>
                    <a:pt x="62" y="410"/>
                  </a:cubicBezTo>
                  <a:cubicBezTo>
                    <a:pt x="63" y="410"/>
                    <a:pt x="62" y="411"/>
                    <a:pt x="62" y="412"/>
                  </a:cubicBezTo>
                  <a:cubicBezTo>
                    <a:pt x="63" y="414"/>
                    <a:pt x="65" y="414"/>
                    <a:pt x="66" y="415"/>
                  </a:cubicBezTo>
                  <a:cubicBezTo>
                    <a:pt x="67" y="417"/>
                    <a:pt x="70" y="423"/>
                    <a:pt x="73" y="422"/>
                  </a:cubicBezTo>
                  <a:cubicBezTo>
                    <a:pt x="74" y="420"/>
                    <a:pt x="70" y="419"/>
                    <a:pt x="70" y="417"/>
                  </a:cubicBezTo>
                  <a:cubicBezTo>
                    <a:pt x="69" y="415"/>
                    <a:pt x="71" y="416"/>
                    <a:pt x="72" y="416"/>
                  </a:cubicBezTo>
                  <a:cubicBezTo>
                    <a:pt x="72" y="414"/>
                    <a:pt x="68" y="414"/>
                    <a:pt x="67" y="413"/>
                  </a:cubicBezTo>
                  <a:cubicBezTo>
                    <a:pt x="66" y="413"/>
                    <a:pt x="63" y="410"/>
                    <a:pt x="65" y="409"/>
                  </a:cubicBezTo>
                  <a:cubicBezTo>
                    <a:pt x="65" y="413"/>
                    <a:pt x="67" y="409"/>
                    <a:pt x="68" y="409"/>
                  </a:cubicBezTo>
                  <a:cubicBezTo>
                    <a:pt x="70" y="408"/>
                    <a:pt x="71" y="410"/>
                    <a:pt x="73" y="410"/>
                  </a:cubicBezTo>
                  <a:cubicBezTo>
                    <a:pt x="73" y="409"/>
                    <a:pt x="73" y="408"/>
                    <a:pt x="72" y="408"/>
                  </a:cubicBezTo>
                  <a:cubicBezTo>
                    <a:pt x="74" y="407"/>
                    <a:pt x="75" y="407"/>
                    <a:pt x="77" y="406"/>
                  </a:cubicBezTo>
                  <a:cubicBezTo>
                    <a:pt x="76" y="405"/>
                    <a:pt x="75" y="405"/>
                    <a:pt x="74" y="405"/>
                  </a:cubicBezTo>
                  <a:cubicBezTo>
                    <a:pt x="72" y="405"/>
                    <a:pt x="72" y="405"/>
                    <a:pt x="71" y="404"/>
                  </a:cubicBezTo>
                  <a:cubicBezTo>
                    <a:pt x="71" y="403"/>
                    <a:pt x="70" y="403"/>
                    <a:pt x="70" y="402"/>
                  </a:cubicBezTo>
                  <a:cubicBezTo>
                    <a:pt x="71" y="401"/>
                    <a:pt x="74" y="401"/>
                    <a:pt x="75" y="400"/>
                  </a:cubicBezTo>
                  <a:cubicBezTo>
                    <a:pt x="74" y="399"/>
                    <a:pt x="72" y="399"/>
                    <a:pt x="74" y="397"/>
                  </a:cubicBezTo>
                  <a:cubicBezTo>
                    <a:pt x="74" y="397"/>
                    <a:pt x="76" y="395"/>
                    <a:pt x="77" y="396"/>
                  </a:cubicBezTo>
                  <a:cubicBezTo>
                    <a:pt x="78" y="396"/>
                    <a:pt x="77" y="397"/>
                    <a:pt x="78" y="397"/>
                  </a:cubicBezTo>
                  <a:cubicBezTo>
                    <a:pt x="80" y="397"/>
                    <a:pt x="79" y="395"/>
                    <a:pt x="80" y="395"/>
                  </a:cubicBezTo>
                  <a:cubicBezTo>
                    <a:pt x="81" y="395"/>
                    <a:pt x="82" y="397"/>
                    <a:pt x="82" y="398"/>
                  </a:cubicBezTo>
                  <a:cubicBezTo>
                    <a:pt x="82" y="398"/>
                    <a:pt x="81" y="401"/>
                    <a:pt x="82" y="401"/>
                  </a:cubicBezTo>
                  <a:cubicBezTo>
                    <a:pt x="82" y="401"/>
                    <a:pt x="84" y="400"/>
                    <a:pt x="84" y="400"/>
                  </a:cubicBezTo>
                  <a:cubicBezTo>
                    <a:pt x="86" y="399"/>
                    <a:pt x="87" y="399"/>
                    <a:pt x="89" y="398"/>
                  </a:cubicBezTo>
                  <a:cubicBezTo>
                    <a:pt x="88" y="398"/>
                    <a:pt x="84" y="399"/>
                    <a:pt x="84" y="396"/>
                  </a:cubicBezTo>
                  <a:cubicBezTo>
                    <a:pt x="85" y="395"/>
                    <a:pt x="88" y="395"/>
                    <a:pt x="89" y="395"/>
                  </a:cubicBezTo>
                  <a:cubicBezTo>
                    <a:pt x="89" y="394"/>
                    <a:pt x="89" y="394"/>
                    <a:pt x="89" y="394"/>
                  </a:cubicBezTo>
                  <a:cubicBezTo>
                    <a:pt x="88" y="393"/>
                    <a:pt x="85" y="395"/>
                    <a:pt x="85" y="392"/>
                  </a:cubicBezTo>
                  <a:cubicBezTo>
                    <a:pt x="85" y="390"/>
                    <a:pt x="88" y="389"/>
                    <a:pt x="88" y="392"/>
                  </a:cubicBezTo>
                  <a:cubicBezTo>
                    <a:pt x="89" y="391"/>
                    <a:pt x="89" y="390"/>
                    <a:pt x="90" y="390"/>
                  </a:cubicBezTo>
                  <a:cubicBezTo>
                    <a:pt x="91" y="391"/>
                    <a:pt x="92" y="390"/>
                    <a:pt x="91" y="388"/>
                  </a:cubicBezTo>
                  <a:cubicBezTo>
                    <a:pt x="91" y="387"/>
                    <a:pt x="93" y="386"/>
                    <a:pt x="94" y="387"/>
                  </a:cubicBezTo>
                  <a:cubicBezTo>
                    <a:pt x="94" y="387"/>
                    <a:pt x="95" y="389"/>
                    <a:pt x="95" y="389"/>
                  </a:cubicBezTo>
                  <a:cubicBezTo>
                    <a:pt x="96" y="391"/>
                    <a:pt x="96" y="392"/>
                    <a:pt x="96" y="393"/>
                  </a:cubicBezTo>
                  <a:cubicBezTo>
                    <a:pt x="98" y="395"/>
                    <a:pt x="98" y="396"/>
                    <a:pt x="97" y="399"/>
                  </a:cubicBezTo>
                  <a:cubicBezTo>
                    <a:pt x="96" y="402"/>
                    <a:pt x="98" y="399"/>
                    <a:pt x="99" y="399"/>
                  </a:cubicBezTo>
                  <a:cubicBezTo>
                    <a:pt x="99" y="399"/>
                    <a:pt x="101" y="401"/>
                    <a:pt x="102" y="401"/>
                  </a:cubicBezTo>
                  <a:cubicBezTo>
                    <a:pt x="102" y="401"/>
                    <a:pt x="103" y="401"/>
                    <a:pt x="103" y="401"/>
                  </a:cubicBezTo>
                  <a:cubicBezTo>
                    <a:pt x="104" y="402"/>
                    <a:pt x="104" y="403"/>
                    <a:pt x="104" y="403"/>
                  </a:cubicBezTo>
                  <a:cubicBezTo>
                    <a:pt x="105" y="403"/>
                    <a:pt x="105" y="401"/>
                    <a:pt x="104" y="401"/>
                  </a:cubicBezTo>
                  <a:cubicBezTo>
                    <a:pt x="104" y="400"/>
                    <a:pt x="103" y="400"/>
                    <a:pt x="103" y="399"/>
                  </a:cubicBezTo>
                  <a:cubicBezTo>
                    <a:pt x="102" y="399"/>
                    <a:pt x="101" y="398"/>
                    <a:pt x="101" y="398"/>
                  </a:cubicBezTo>
                  <a:cubicBezTo>
                    <a:pt x="101" y="397"/>
                    <a:pt x="101" y="396"/>
                    <a:pt x="102" y="395"/>
                  </a:cubicBezTo>
                  <a:cubicBezTo>
                    <a:pt x="103" y="395"/>
                    <a:pt x="104" y="395"/>
                    <a:pt x="106" y="395"/>
                  </a:cubicBezTo>
                  <a:cubicBezTo>
                    <a:pt x="107" y="396"/>
                    <a:pt x="108" y="395"/>
                    <a:pt x="110" y="395"/>
                  </a:cubicBezTo>
                  <a:cubicBezTo>
                    <a:pt x="110" y="395"/>
                    <a:pt x="110" y="396"/>
                    <a:pt x="110" y="396"/>
                  </a:cubicBezTo>
                  <a:cubicBezTo>
                    <a:pt x="111" y="396"/>
                    <a:pt x="112" y="395"/>
                    <a:pt x="114" y="395"/>
                  </a:cubicBezTo>
                  <a:cubicBezTo>
                    <a:pt x="114" y="396"/>
                    <a:pt x="114" y="396"/>
                    <a:pt x="115" y="396"/>
                  </a:cubicBezTo>
                  <a:cubicBezTo>
                    <a:pt x="116" y="396"/>
                    <a:pt x="117" y="395"/>
                    <a:pt x="118" y="394"/>
                  </a:cubicBezTo>
                  <a:cubicBezTo>
                    <a:pt x="117" y="394"/>
                    <a:pt x="117" y="394"/>
                    <a:pt x="116" y="394"/>
                  </a:cubicBezTo>
                  <a:cubicBezTo>
                    <a:pt x="116" y="392"/>
                    <a:pt x="114" y="393"/>
                    <a:pt x="115" y="391"/>
                  </a:cubicBezTo>
                  <a:cubicBezTo>
                    <a:pt x="115" y="391"/>
                    <a:pt x="118" y="389"/>
                    <a:pt x="116" y="388"/>
                  </a:cubicBezTo>
                  <a:cubicBezTo>
                    <a:pt x="115" y="388"/>
                    <a:pt x="115" y="390"/>
                    <a:pt x="114" y="390"/>
                  </a:cubicBezTo>
                  <a:cubicBezTo>
                    <a:pt x="112" y="390"/>
                    <a:pt x="113" y="389"/>
                    <a:pt x="114" y="388"/>
                  </a:cubicBezTo>
                  <a:cubicBezTo>
                    <a:pt x="114" y="387"/>
                    <a:pt x="116" y="385"/>
                    <a:pt x="117" y="384"/>
                  </a:cubicBezTo>
                  <a:cubicBezTo>
                    <a:pt x="118" y="384"/>
                    <a:pt x="119" y="383"/>
                    <a:pt x="119" y="383"/>
                  </a:cubicBezTo>
                  <a:cubicBezTo>
                    <a:pt x="120" y="383"/>
                    <a:pt x="120" y="383"/>
                    <a:pt x="121" y="383"/>
                  </a:cubicBezTo>
                  <a:cubicBezTo>
                    <a:pt x="122" y="384"/>
                    <a:pt x="122" y="383"/>
                    <a:pt x="123" y="382"/>
                  </a:cubicBezTo>
                  <a:cubicBezTo>
                    <a:pt x="124" y="381"/>
                    <a:pt x="125" y="381"/>
                    <a:pt x="126" y="380"/>
                  </a:cubicBezTo>
                  <a:cubicBezTo>
                    <a:pt x="127" y="380"/>
                    <a:pt x="127" y="379"/>
                    <a:pt x="128" y="379"/>
                  </a:cubicBezTo>
                  <a:cubicBezTo>
                    <a:pt x="128" y="377"/>
                    <a:pt x="122" y="377"/>
                    <a:pt x="121" y="377"/>
                  </a:cubicBezTo>
                  <a:cubicBezTo>
                    <a:pt x="121" y="376"/>
                    <a:pt x="121" y="375"/>
                    <a:pt x="122" y="375"/>
                  </a:cubicBezTo>
                  <a:cubicBezTo>
                    <a:pt x="123" y="374"/>
                    <a:pt x="124" y="374"/>
                    <a:pt x="125" y="373"/>
                  </a:cubicBezTo>
                  <a:cubicBezTo>
                    <a:pt x="126" y="373"/>
                    <a:pt x="128" y="372"/>
                    <a:pt x="128" y="371"/>
                  </a:cubicBezTo>
                  <a:cubicBezTo>
                    <a:pt x="128" y="370"/>
                    <a:pt x="126" y="371"/>
                    <a:pt x="125" y="370"/>
                  </a:cubicBezTo>
                  <a:cubicBezTo>
                    <a:pt x="124" y="369"/>
                    <a:pt x="126" y="368"/>
                    <a:pt x="125" y="367"/>
                  </a:cubicBezTo>
                  <a:cubicBezTo>
                    <a:pt x="124" y="368"/>
                    <a:pt x="123" y="369"/>
                    <a:pt x="122" y="370"/>
                  </a:cubicBezTo>
                  <a:cubicBezTo>
                    <a:pt x="121" y="371"/>
                    <a:pt x="120" y="372"/>
                    <a:pt x="118" y="373"/>
                  </a:cubicBezTo>
                  <a:cubicBezTo>
                    <a:pt x="116" y="374"/>
                    <a:pt x="111" y="376"/>
                    <a:pt x="110" y="379"/>
                  </a:cubicBezTo>
                  <a:cubicBezTo>
                    <a:pt x="112" y="379"/>
                    <a:pt x="114" y="377"/>
                    <a:pt x="116" y="376"/>
                  </a:cubicBezTo>
                  <a:cubicBezTo>
                    <a:pt x="119" y="375"/>
                    <a:pt x="120" y="378"/>
                    <a:pt x="118" y="380"/>
                  </a:cubicBezTo>
                  <a:cubicBezTo>
                    <a:pt x="117" y="382"/>
                    <a:pt x="115" y="383"/>
                    <a:pt x="114" y="384"/>
                  </a:cubicBezTo>
                  <a:cubicBezTo>
                    <a:pt x="112" y="385"/>
                    <a:pt x="112" y="386"/>
                    <a:pt x="111" y="387"/>
                  </a:cubicBezTo>
                  <a:cubicBezTo>
                    <a:pt x="109" y="389"/>
                    <a:pt x="104" y="390"/>
                    <a:pt x="101" y="392"/>
                  </a:cubicBezTo>
                  <a:cubicBezTo>
                    <a:pt x="99" y="393"/>
                    <a:pt x="99" y="392"/>
                    <a:pt x="98" y="390"/>
                  </a:cubicBezTo>
                  <a:cubicBezTo>
                    <a:pt x="97" y="389"/>
                    <a:pt x="95" y="388"/>
                    <a:pt x="95" y="386"/>
                  </a:cubicBezTo>
                  <a:cubicBezTo>
                    <a:pt x="95" y="384"/>
                    <a:pt x="102" y="383"/>
                    <a:pt x="101" y="381"/>
                  </a:cubicBezTo>
                  <a:cubicBezTo>
                    <a:pt x="100" y="379"/>
                    <a:pt x="95" y="384"/>
                    <a:pt x="93" y="384"/>
                  </a:cubicBezTo>
                  <a:cubicBezTo>
                    <a:pt x="92" y="385"/>
                    <a:pt x="91" y="386"/>
                    <a:pt x="91" y="384"/>
                  </a:cubicBezTo>
                  <a:cubicBezTo>
                    <a:pt x="91" y="382"/>
                    <a:pt x="93" y="382"/>
                    <a:pt x="94" y="381"/>
                  </a:cubicBezTo>
                  <a:cubicBezTo>
                    <a:pt x="93" y="381"/>
                    <a:pt x="91" y="381"/>
                    <a:pt x="90" y="380"/>
                  </a:cubicBezTo>
                  <a:cubicBezTo>
                    <a:pt x="92" y="378"/>
                    <a:pt x="94" y="378"/>
                    <a:pt x="97" y="377"/>
                  </a:cubicBezTo>
                  <a:cubicBezTo>
                    <a:pt x="98" y="376"/>
                    <a:pt x="99" y="375"/>
                    <a:pt x="100" y="374"/>
                  </a:cubicBezTo>
                  <a:cubicBezTo>
                    <a:pt x="100" y="374"/>
                    <a:pt x="102" y="374"/>
                    <a:pt x="103" y="373"/>
                  </a:cubicBezTo>
                  <a:cubicBezTo>
                    <a:pt x="101" y="371"/>
                    <a:pt x="100" y="371"/>
                    <a:pt x="99" y="368"/>
                  </a:cubicBezTo>
                  <a:cubicBezTo>
                    <a:pt x="99" y="366"/>
                    <a:pt x="101" y="365"/>
                    <a:pt x="102" y="367"/>
                  </a:cubicBezTo>
                  <a:cubicBezTo>
                    <a:pt x="103" y="367"/>
                    <a:pt x="103" y="365"/>
                    <a:pt x="103" y="365"/>
                  </a:cubicBezTo>
                  <a:cubicBezTo>
                    <a:pt x="104" y="364"/>
                    <a:pt x="103" y="363"/>
                    <a:pt x="103" y="362"/>
                  </a:cubicBezTo>
                  <a:cubicBezTo>
                    <a:pt x="104" y="359"/>
                    <a:pt x="106" y="362"/>
                    <a:pt x="107" y="360"/>
                  </a:cubicBezTo>
                  <a:cubicBezTo>
                    <a:pt x="107" y="359"/>
                    <a:pt x="105" y="359"/>
                    <a:pt x="106" y="358"/>
                  </a:cubicBezTo>
                  <a:cubicBezTo>
                    <a:pt x="107" y="358"/>
                    <a:pt x="108" y="358"/>
                    <a:pt x="109" y="358"/>
                  </a:cubicBezTo>
                  <a:cubicBezTo>
                    <a:pt x="109" y="357"/>
                    <a:pt x="108" y="356"/>
                    <a:pt x="109" y="356"/>
                  </a:cubicBezTo>
                  <a:cubicBezTo>
                    <a:pt x="109" y="355"/>
                    <a:pt x="110" y="355"/>
                    <a:pt x="111" y="355"/>
                  </a:cubicBezTo>
                  <a:cubicBezTo>
                    <a:pt x="111" y="354"/>
                    <a:pt x="112" y="354"/>
                    <a:pt x="112" y="353"/>
                  </a:cubicBezTo>
                  <a:cubicBezTo>
                    <a:pt x="110" y="353"/>
                    <a:pt x="109" y="352"/>
                    <a:pt x="108" y="352"/>
                  </a:cubicBezTo>
                  <a:cubicBezTo>
                    <a:pt x="108" y="350"/>
                    <a:pt x="109" y="351"/>
                    <a:pt x="110" y="351"/>
                  </a:cubicBezTo>
                  <a:cubicBezTo>
                    <a:pt x="112" y="352"/>
                    <a:pt x="111" y="353"/>
                    <a:pt x="114" y="352"/>
                  </a:cubicBezTo>
                  <a:cubicBezTo>
                    <a:pt x="115" y="354"/>
                    <a:pt x="118" y="353"/>
                    <a:pt x="115" y="351"/>
                  </a:cubicBezTo>
                  <a:cubicBezTo>
                    <a:pt x="115" y="351"/>
                    <a:pt x="113" y="351"/>
                    <a:pt x="113" y="350"/>
                  </a:cubicBezTo>
                  <a:cubicBezTo>
                    <a:pt x="113" y="349"/>
                    <a:pt x="116" y="350"/>
                    <a:pt x="116" y="350"/>
                  </a:cubicBezTo>
                  <a:cubicBezTo>
                    <a:pt x="117" y="348"/>
                    <a:pt x="118" y="348"/>
                    <a:pt x="119" y="347"/>
                  </a:cubicBezTo>
                  <a:cubicBezTo>
                    <a:pt x="119" y="346"/>
                    <a:pt x="117" y="345"/>
                    <a:pt x="118" y="344"/>
                  </a:cubicBezTo>
                  <a:cubicBezTo>
                    <a:pt x="118" y="344"/>
                    <a:pt x="120" y="343"/>
                    <a:pt x="120" y="344"/>
                  </a:cubicBezTo>
                  <a:cubicBezTo>
                    <a:pt x="121" y="344"/>
                    <a:pt x="121" y="346"/>
                    <a:pt x="121" y="347"/>
                  </a:cubicBezTo>
                  <a:cubicBezTo>
                    <a:pt x="121" y="347"/>
                    <a:pt x="122" y="347"/>
                    <a:pt x="122" y="348"/>
                  </a:cubicBezTo>
                  <a:cubicBezTo>
                    <a:pt x="122" y="349"/>
                    <a:pt x="122" y="350"/>
                    <a:pt x="122" y="350"/>
                  </a:cubicBezTo>
                  <a:cubicBezTo>
                    <a:pt x="123" y="352"/>
                    <a:pt x="124" y="350"/>
                    <a:pt x="126" y="351"/>
                  </a:cubicBezTo>
                  <a:cubicBezTo>
                    <a:pt x="126" y="352"/>
                    <a:pt x="124" y="354"/>
                    <a:pt x="125" y="355"/>
                  </a:cubicBezTo>
                  <a:cubicBezTo>
                    <a:pt x="125" y="357"/>
                    <a:pt x="127" y="352"/>
                    <a:pt x="127" y="352"/>
                  </a:cubicBezTo>
                  <a:cubicBezTo>
                    <a:pt x="127" y="352"/>
                    <a:pt x="127" y="351"/>
                    <a:pt x="127" y="350"/>
                  </a:cubicBezTo>
                  <a:cubicBezTo>
                    <a:pt x="128" y="350"/>
                    <a:pt x="129" y="351"/>
                    <a:pt x="130" y="350"/>
                  </a:cubicBezTo>
                  <a:cubicBezTo>
                    <a:pt x="131" y="349"/>
                    <a:pt x="130" y="349"/>
                    <a:pt x="128" y="348"/>
                  </a:cubicBezTo>
                  <a:cubicBezTo>
                    <a:pt x="129" y="347"/>
                    <a:pt x="134" y="345"/>
                    <a:pt x="133" y="344"/>
                  </a:cubicBezTo>
                  <a:cubicBezTo>
                    <a:pt x="133" y="343"/>
                    <a:pt x="130" y="344"/>
                    <a:pt x="131" y="342"/>
                  </a:cubicBezTo>
                  <a:cubicBezTo>
                    <a:pt x="130" y="342"/>
                    <a:pt x="129" y="344"/>
                    <a:pt x="129" y="344"/>
                  </a:cubicBezTo>
                  <a:cubicBezTo>
                    <a:pt x="129" y="344"/>
                    <a:pt x="129" y="343"/>
                    <a:pt x="129" y="343"/>
                  </a:cubicBezTo>
                  <a:cubicBezTo>
                    <a:pt x="128" y="342"/>
                    <a:pt x="128" y="342"/>
                    <a:pt x="127" y="342"/>
                  </a:cubicBezTo>
                  <a:cubicBezTo>
                    <a:pt x="127" y="341"/>
                    <a:pt x="127" y="340"/>
                    <a:pt x="127" y="339"/>
                  </a:cubicBezTo>
                  <a:cubicBezTo>
                    <a:pt x="128" y="337"/>
                    <a:pt x="127" y="338"/>
                    <a:pt x="128" y="338"/>
                  </a:cubicBezTo>
                  <a:cubicBezTo>
                    <a:pt x="129" y="337"/>
                    <a:pt x="131" y="337"/>
                    <a:pt x="131" y="337"/>
                  </a:cubicBezTo>
                  <a:cubicBezTo>
                    <a:pt x="131" y="336"/>
                    <a:pt x="131" y="335"/>
                    <a:pt x="131" y="335"/>
                  </a:cubicBezTo>
                  <a:cubicBezTo>
                    <a:pt x="132" y="335"/>
                    <a:pt x="136" y="336"/>
                    <a:pt x="135" y="333"/>
                  </a:cubicBezTo>
                  <a:cubicBezTo>
                    <a:pt x="134" y="332"/>
                    <a:pt x="132" y="333"/>
                    <a:pt x="134" y="332"/>
                  </a:cubicBezTo>
                  <a:cubicBezTo>
                    <a:pt x="133" y="330"/>
                    <a:pt x="133" y="330"/>
                    <a:pt x="131" y="329"/>
                  </a:cubicBezTo>
                  <a:cubicBezTo>
                    <a:pt x="131" y="326"/>
                    <a:pt x="133" y="328"/>
                    <a:pt x="135" y="326"/>
                  </a:cubicBezTo>
                  <a:cubicBezTo>
                    <a:pt x="135" y="326"/>
                    <a:pt x="135" y="325"/>
                    <a:pt x="136" y="324"/>
                  </a:cubicBezTo>
                  <a:cubicBezTo>
                    <a:pt x="136" y="323"/>
                    <a:pt x="138" y="322"/>
                    <a:pt x="139" y="321"/>
                  </a:cubicBezTo>
                  <a:cubicBezTo>
                    <a:pt x="139" y="324"/>
                    <a:pt x="142" y="323"/>
                    <a:pt x="143" y="322"/>
                  </a:cubicBezTo>
                  <a:cubicBezTo>
                    <a:pt x="144" y="321"/>
                    <a:pt x="146" y="321"/>
                    <a:pt x="147" y="321"/>
                  </a:cubicBezTo>
                  <a:cubicBezTo>
                    <a:pt x="149" y="321"/>
                    <a:pt x="150" y="320"/>
                    <a:pt x="151" y="319"/>
                  </a:cubicBezTo>
                  <a:cubicBezTo>
                    <a:pt x="153" y="317"/>
                    <a:pt x="156" y="313"/>
                    <a:pt x="157" y="310"/>
                  </a:cubicBezTo>
                  <a:cubicBezTo>
                    <a:pt x="154" y="309"/>
                    <a:pt x="152" y="313"/>
                    <a:pt x="151" y="315"/>
                  </a:cubicBezTo>
                  <a:cubicBezTo>
                    <a:pt x="149" y="317"/>
                    <a:pt x="149" y="319"/>
                    <a:pt x="145" y="318"/>
                  </a:cubicBezTo>
                  <a:cubicBezTo>
                    <a:pt x="146" y="318"/>
                    <a:pt x="145" y="317"/>
                    <a:pt x="145" y="317"/>
                  </a:cubicBezTo>
                  <a:cubicBezTo>
                    <a:pt x="146" y="316"/>
                    <a:pt x="147" y="317"/>
                    <a:pt x="147" y="316"/>
                  </a:cubicBezTo>
                  <a:cubicBezTo>
                    <a:pt x="148" y="316"/>
                    <a:pt x="147" y="314"/>
                    <a:pt x="146" y="314"/>
                  </a:cubicBezTo>
                  <a:cubicBezTo>
                    <a:pt x="146" y="313"/>
                    <a:pt x="145" y="314"/>
                    <a:pt x="145" y="313"/>
                  </a:cubicBezTo>
                  <a:cubicBezTo>
                    <a:pt x="145" y="313"/>
                    <a:pt x="146" y="312"/>
                    <a:pt x="146" y="312"/>
                  </a:cubicBezTo>
                  <a:cubicBezTo>
                    <a:pt x="146" y="311"/>
                    <a:pt x="147" y="309"/>
                    <a:pt x="148" y="308"/>
                  </a:cubicBezTo>
                  <a:cubicBezTo>
                    <a:pt x="148" y="307"/>
                    <a:pt x="148" y="306"/>
                    <a:pt x="149" y="305"/>
                  </a:cubicBezTo>
                  <a:cubicBezTo>
                    <a:pt x="150" y="304"/>
                    <a:pt x="151" y="305"/>
                    <a:pt x="151" y="303"/>
                  </a:cubicBezTo>
                  <a:cubicBezTo>
                    <a:pt x="151" y="302"/>
                    <a:pt x="151" y="298"/>
                    <a:pt x="150" y="298"/>
                  </a:cubicBezTo>
                  <a:cubicBezTo>
                    <a:pt x="149" y="297"/>
                    <a:pt x="148" y="299"/>
                    <a:pt x="147" y="300"/>
                  </a:cubicBezTo>
                  <a:cubicBezTo>
                    <a:pt x="146" y="299"/>
                    <a:pt x="145" y="296"/>
                    <a:pt x="146" y="295"/>
                  </a:cubicBezTo>
                  <a:cubicBezTo>
                    <a:pt x="146" y="294"/>
                    <a:pt x="148" y="291"/>
                    <a:pt x="149" y="291"/>
                  </a:cubicBezTo>
                  <a:cubicBezTo>
                    <a:pt x="149" y="292"/>
                    <a:pt x="150" y="295"/>
                    <a:pt x="151" y="295"/>
                  </a:cubicBezTo>
                  <a:cubicBezTo>
                    <a:pt x="154" y="297"/>
                    <a:pt x="153" y="294"/>
                    <a:pt x="152" y="293"/>
                  </a:cubicBezTo>
                  <a:cubicBezTo>
                    <a:pt x="152" y="292"/>
                    <a:pt x="149" y="291"/>
                    <a:pt x="150" y="289"/>
                  </a:cubicBezTo>
                  <a:cubicBezTo>
                    <a:pt x="150" y="289"/>
                    <a:pt x="151" y="289"/>
                    <a:pt x="152" y="289"/>
                  </a:cubicBezTo>
                  <a:cubicBezTo>
                    <a:pt x="153" y="287"/>
                    <a:pt x="152" y="287"/>
                    <a:pt x="151" y="286"/>
                  </a:cubicBezTo>
                  <a:cubicBezTo>
                    <a:pt x="151" y="284"/>
                    <a:pt x="152" y="282"/>
                    <a:pt x="154" y="281"/>
                  </a:cubicBezTo>
                  <a:cubicBezTo>
                    <a:pt x="156" y="279"/>
                    <a:pt x="157" y="282"/>
                    <a:pt x="159" y="282"/>
                  </a:cubicBezTo>
                  <a:cubicBezTo>
                    <a:pt x="159" y="284"/>
                    <a:pt x="161" y="284"/>
                    <a:pt x="162" y="285"/>
                  </a:cubicBezTo>
                  <a:cubicBezTo>
                    <a:pt x="162" y="283"/>
                    <a:pt x="161" y="281"/>
                    <a:pt x="159" y="280"/>
                  </a:cubicBezTo>
                  <a:cubicBezTo>
                    <a:pt x="158" y="279"/>
                    <a:pt x="157" y="278"/>
                    <a:pt x="158" y="276"/>
                  </a:cubicBezTo>
                  <a:cubicBezTo>
                    <a:pt x="157" y="275"/>
                    <a:pt x="154" y="276"/>
                    <a:pt x="153" y="275"/>
                  </a:cubicBezTo>
                  <a:cubicBezTo>
                    <a:pt x="152" y="274"/>
                    <a:pt x="154" y="272"/>
                    <a:pt x="155" y="272"/>
                  </a:cubicBezTo>
                  <a:cubicBezTo>
                    <a:pt x="157" y="271"/>
                    <a:pt x="159" y="272"/>
                    <a:pt x="161" y="271"/>
                  </a:cubicBezTo>
                  <a:cubicBezTo>
                    <a:pt x="162" y="270"/>
                    <a:pt x="164" y="268"/>
                    <a:pt x="165" y="267"/>
                  </a:cubicBezTo>
                  <a:cubicBezTo>
                    <a:pt x="166" y="267"/>
                    <a:pt x="167" y="267"/>
                    <a:pt x="168" y="267"/>
                  </a:cubicBezTo>
                  <a:cubicBezTo>
                    <a:pt x="168" y="268"/>
                    <a:pt x="167" y="268"/>
                    <a:pt x="167" y="269"/>
                  </a:cubicBezTo>
                  <a:cubicBezTo>
                    <a:pt x="167" y="269"/>
                    <a:pt x="168" y="269"/>
                    <a:pt x="168" y="270"/>
                  </a:cubicBezTo>
                  <a:cubicBezTo>
                    <a:pt x="168" y="270"/>
                    <a:pt x="168" y="271"/>
                    <a:pt x="168" y="272"/>
                  </a:cubicBezTo>
                  <a:cubicBezTo>
                    <a:pt x="168" y="276"/>
                    <a:pt x="170" y="270"/>
                    <a:pt x="172" y="270"/>
                  </a:cubicBezTo>
                  <a:cubicBezTo>
                    <a:pt x="172" y="269"/>
                    <a:pt x="171" y="269"/>
                    <a:pt x="171" y="267"/>
                  </a:cubicBezTo>
                  <a:cubicBezTo>
                    <a:pt x="171" y="266"/>
                    <a:pt x="172" y="266"/>
                    <a:pt x="173" y="266"/>
                  </a:cubicBezTo>
                  <a:cubicBezTo>
                    <a:pt x="174" y="267"/>
                    <a:pt x="173" y="268"/>
                    <a:pt x="175" y="267"/>
                  </a:cubicBezTo>
                  <a:cubicBezTo>
                    <a:pt x="176" y="267"/>
                    <a:pt x="177" y="266"/>
                    <a:pt x="178" y="266"/>
                  </a:cubicBezTo>
                  <a:cubicBezTo>
                    <a:pt x="179" y="265"/>
                    <a:pt x="180" y="265"/>
                    <a:pt x="180" y="264"/>
                  </a:cubicBezTo>
                  <a:cubicBezTo>
                    <a:pt x="181" y="263"/>
                    <a:pt x="181" y="262"/>
                    <a:pt x="179" y="262"/>
                  </a:cubicBezTo>
                  <a:cubicBezTo>
                    <a:pt x="178" y="262"/>
                    <a:pt x="178" y="264"/>
                    <a:pt x="177" y="265"/>
                  </a:cubicBezTo>
                  <a:cubicBezTo>
                    <a:pt x="176" y="265"/>
                    <a:pt x="175" y="265"/>
                    <a:pt x="174" y="265"/>
                  </a:cubicBezTo>
                  <a:cubicBezTo>
                    <a:pt x="174" y="262"/>
                    <a:pt x="171" y="265"/>
                    <a:pt x="170" y="265"/>
                  </a:cubicBezTo>
                  <a:cubicBezTo>
                    <a:pt x="170" y="264"/>
                    <a:pt x="166" y="260"/>
                    <a:pt x="165" y="260"/>
                  </a:cubicBezTo>
                  <a:cubicBezTo>
                    <a:pt x="163" y="261"/>
                    <a:pt x="164" y="264"/>
                    <a:pt x="161" y="264"/>
                  </a:cubicBezTo>
                  <a:cubicBezTo>
                    <a:pt x="161" y="261"/>
                    <a:pt x="161" y="263"/>
                    <a:pt x="159" y="262"/>
                  </a:cubicBezTo>
                  <a:cubicBezTo>
                    <a:pt x="158" y="262"/>
                    <a:pt x="159" y="261"/>
                    <a:pt x="160" y="260"/>
                  </a:cubicBezTo>
                  <a:cubicBezTo>
                    <a:pt x="163" y="257"/>
                    <a:pt x="161" y="255"/>
                    <a:pt x="158" y="253"/>
                  </a:cubicBezTo>
                  <a:cubicBezTo>
                    <a:pt x="159" y="252"/>
                    <a:pt x="161" y="251"/>
                    <a:pt x="162" y="252"/>
                  </a:cubicBezTo>
                  <a:cubicBezTo>
                    <a:pt x="164" y="254"/>
                    <a:pt x="162" y="255"/>
                    <a:pt x="165" y="255"/>
                  </a:cubicBezTo>
                  <a:cubicBezTo>
                    <a:pt x="165" y="254"/>
                    <a:pt x="163" y="253"/>
                    <a:pt x="165" y="252"/>
                  </a:cubicBezTo>
                  <a:cubicBezTo>
                    <a:pt x="167" y="251"/>
                    <a:pt x="169" y="252"/>
                    <a:pt x="171" y="253"/>
                  </a:cubicBezTo>
                  <a:cubicBezTo>
                    <a:pt x="170" y="252"/>
                    <a:pt x="168" y="251"/>
                    <a:pt x="168" y="250"/>
                  </a:cubicBezTo>
                  <a:cubicBezTo>
                    <a:pt x="169" y="248"/>
                    <a:pt x="172" y="249"/>
                    <a:pt x="173" y="249"/>
                  </a:cubicBezTo>
                  <a:cubicBezTo>
                    <a:pt x="170" y="246"/>
                    <a:pt x="165" y="251"/>
                    <a:pt x="163" y="251"/>
                  </a:cubicBezTo>
                  <a:cubicBezTo>
                    <a:pt x="162" y="250"/>
                    <a:pt x="164" y="249"/>
                    <a:pt x="164" y="248"/>
                  </a:cubicBezTo>
                  <a:cubicBezTo>
                    <a:pt x="165" y="248"/>
                    <a:pt x="165" y="247"/>
                    <a:pt x="166" y="247"/>
                  </a:cubicBezTo>
                  <a:cubicBezTo>
                    <a:pt x="166" y="247"/>
                    <a:pt x="168" y="246"/>
                    <a:pt x="168" y="246"/>
                  </a:cubicBezTo>
                  <a:cubicBezTo>
                    <a:pt x="169" y="245"/>
                    <a:pt x="164" y="243"/>
                    <a:pt x="163" y="243"/>
                  </a:cubicBezTo>
                  <a:cubicBezTo>
                    <a:pt x="163" y="242"/>
                    <a:pt x="167" y="243"/>
                    <a:pt x="168" y="243"/>
                  </a:cubicBezTo>
                  <a:cubicBezTo>
                    <a:pt x="169" y="244"/>
                    <a:pt x="170" y="244"/>
                    <a:pt x="172" y="244"/>
                  </a:cubicBezTo>
                  <a:cubicBezTo>
                    <a:pt x="172" y="244"/>
                    <a:pt x="173" y="243"/>
                    <a:pt x="173" y="243"/>
                  </a:cubicBezTo>
                  <a:cubicBezTo>
                    <a:pt x="174" y="243"/>
                    <a:pt x="175" y="243"/>
                    <a:pt x="176" y="243"/>
                  </a:cubicBezTo>
                  <a:cubicBezTo>
                    <a:pt x="175" y="240"/>
                    <a:pt x="171" y="243"/>
                    <a:pt x="172" y="239"/>
                  </a:cubicBezTo>
                  <a:cubicBezTo>
                    <a:pt x="171" y="239"/>
                    <a:pt x="169" y="240"/>
                    <a:pt x="169" y="239"/>
                  </a:cubicBezTo>
                  <a:cubicBezTo>
                    <a:pt x="169" y="238"/>
                    <a:pt x="170" y="238"/>
                    <a:pt x="171" y="238"/>
                  </a:cubicBezTo>
                  <a:cubicBezTo>
                    <a:pt x="172" y="239"/>
                    <a:pt x="175" y="240"/>
                    <a:pt x="174" y="239"/>
                  </a:cubicBezTo>
                  <a:cubicBezTo>
                    <a:pt x="174" y="238"/>
                    <a:pt x="172" y="237"/>
                    <a:pt x="172" y="236"/>
                  </a:cubicBezTo>
                  <a:cubicBezTo>
                    <a:pt x="171" y="234"/>
                    <a:pt x="170" y="234"/>
                    <a:pt x="168" y="233"/>
                  </a:cubicBezTo>
                  <a:cubicBezTo>
                    <a:pt x="169" y="231"/>
                    <a:pt x="172" y="232"/>
                    <a:pt x="173" y="231"/>
                  </a:cubicBezTo>
                  <a:cubicBezTo>
                    <a:pt x="173" y="231"/>
                    <a:pt x="174" y="231"/>
                    <a:pt x="174" y="231"/>
                  </a:cubicBezTo>
                  <a:cubicBezTo>
                    <a:pt x="174" y="230"/>
                    <a:pt x="175" y="230"/>
                    <a:pt x="175" y="230"/>
                  </a:cubicBezTo>
                  <a:cubicBezTo>
                    <a:pt x="176" y="230"/>
                    <a:pt x="176" y="229"/>
                    <a:pt x="177" y="228"/>
                  </a:cubicBezTo>
                  <a:cubicBezTo>
                    <a:pt x="177" y="229"/>
                    <a:pt x="175" y="232"/>
                    <a:pt x="177" y="232"/>
                  </a:cubicBezTo>
                  <a:cubicBezTo>
                    <a:pt x="179" y="231"/>
                    <a:pt x="177" y="228"/>
                    <a:pt x="178" y="227"/>
                  </a:cubicBezTo>
                  <a:cubicBezTo>
                    <a:pt x="180" y="227"/>
                    <a:pt x="179" y="230"/>
                    <a:pt x="180" y="230"/>
                  </a:cubicBezTo>
                  <a:cubicBezTo>
                    <a:pt x="181" y="231"/>
                    <a:pt x="183" y="228"/>
                    <a:pt x="183" y="227"/>
                  </a:cubicBezTo>
                  <a:cubicBezTo>
                    <a:pt x="185" y="226"/>
                    <a:pt x="187" y="227"/>
                    <a:pt x="189" y="228"/>
                  </a:cubicBezTo>
                  <a:cubicBezTo>
                    <a:pt x="190" y="225"/>
                    <a:pt x="184" y="226"/>
                    <a:pt x="184" y="224"/>
                  </a:cubicBezTo>
                  <a:cubicBezTo>
                    <a:pt x="184" y="224"/>
                    <a:pt x="184" y="223"/>
                    <a:pt x="185" y="223"/>
                  </a:cubicBezTo>
                  <a:cubicBezTo>
                    <a:pt x="185" y="222"/>
                    <a:pt x="185" y="221"/>
                    <a:pt x="186" y="221"/>
                  </a:cubicBezTo>
                  <a:cubicBezTo>
                    <a:pt x="186" y="223"/>
                    <a:pt x="186" y="222"/>
                    <a:pt x="188" y="222"/>
                  </a:cubicBezTo>
                  <a:cubicBezTo>
                    <a:pt x="189" y="221"/>
                    <a:pt x="189" y="221"/>
                    <a:pt x="190" y="221"/>
                  </a:cubicBezTo>
                  <a:cubicBezTo>
                    <a:pt x="191" y="221"/>
                    <a:pt x="191" y="223"/>
                    <a:pt x="192" y="222"/>
                  </a:cubicBezTo>
                  <a:cubicBezTo>
                    <a:pt x="192" y="221"/>
                    <a:pt x="191" y="221"/>
                    <a:pt x="191" y="220"/>
                  </a:cubicBezTo>
                  <a:cubicBezTo>
                    <a:pt x="191" y="219"/>
                    <a:pt x="192" y="219"/>
                    <a:pt x="193" y="219"/>
                  </a:cubicBezTo>
                  <a:cubicBezTo>
                    <a:pt x="196" y="218"/>
                    <a:pt x="195" y="220"/>
                    <a:pt x="195" y="222"/>
                  </a:cubicBezTo>
                  <a:cubicBezTo>
                    <a:pt x="197" y="225"/>
                    <a:pt x="196" y="221"/>
                    <a:pt x="197" y="220"/>
                  </a:cubicBezTo>
                  <a:cubicBezTo>
                    <a:pt x="198" y="218"/>
                    <a:pt x="200" y="219"/>
                    <a:pt x="202" y="219"/>
                  </a:cubicBezTo>
                  <a:cubicBezTo>
                    <a:pt x="202" y="220"/>
                    <a:pt x="204" y="220"/>
                    <a:pt x="204" y="220"/>
                  </a:cubicBezTo>
                  <a:cubicBezTo>
                    <a:pt x="204" y="221"/>
                    <a:pt x="203" y="225"/>
                    <a:pt x="205" y="225"/>
                  </a:cubicBezTo>
                  <a:cubicBezTo>
                    <a:pt x="206" y="225"/>
                    <a:pt x="206" y="224"/>
                    <a:pt x="206" y="223"/>
                  </a:cubicBezTo>
                  <a:cubicBezTo>
                    <a:pt x="207" y="222"/>
                    <a:pt x="207" y="221"/>
                    <a:pt x="206" y="221"/>
                  </a:cubicBezTo>
                  <a:cubicBezTo>
                    <a:pt x="206" y="220"/>
                    <a:pt x="205" y="220"/>
                    <a:pt x="205" y="219"/>
                  </a:cubicBezTo>
                  <a:cubicBezTo>
                    <a:pt x="205" y="218"/>
                    <a:pt x="207" y="219"/>
                    <a:pt x="208" y="219"/>
                  </a:cubicBezTo>
                  <a:cubicBezTo>
                    <a:pt x="209" y="220"/>
                    <a:pt x="213" y="221"/>
                    <a:pt x="210" y="219"/>
                  </a:cubicBezTo>
                  <a:cubicBezTo>
                    <a:pt x="207" y="217"/>
                    <a:pt x="203" y="217"/>
                    <a:pt x="200" y="217"/>
                  </a:cubicBezTo>
                  <a:cubicBezTo>
                    <a:pt x="200" y="215"/>
                    <a:pt x="200" y="215"/>
                    <a:pt x="201" y="213"/>
                  </a:cubicBezTo>
                  <a:cubicBezTo>
                    <a:pt x="199" y="213"/>
                    <a:pt x="198" y="214"/>
                    <a:pt x="197" y="215"/>
                  </a:cubicBezTo>
                  <a:cubicBezTo>
                    <a:pt x="196" y="215"/>
                    <a:pt x="195" y="215"/>
                    <a:pt x="194" y="215"/>
                  </a:cubicBezTo>
                  <a:cubicBezTo>
                    <a:pt x="193" y="216"/>
                    <a:pt x="192" y="218"/>
                    <a:pt x="190" y="218"/>
                  </a:cubicBezTo>
                  <a:cubicBezTo>
                    <a:pt x="190" y="217"/>
                    <a:pt x="191" y="217"/>
                    <a:pt x="191" y="216"/>
                  </a:cubicBezTo>
                  <a:cubicBezTo>
                    <a:pt x="190" y="215"/>
                    <a:pt x="187" y="217"/>
                    <a:pt x="185" y="216"/>
                  </a:cubicBezTo>
                  <a:cubicBezTo>
                    <a:pt x="186" y="215"/>
                    <a:pt x="187" y="213"/>
                    <a:pt x="188" y="211"/>
                  </a:cubicBezTo>
                  <a:cubicBezTo>
                    <a:pt x="189" y="210"/>
                    <a:pt x="189" y="208"/>
                    <a:pt x="191" y="207"/>
                  </a:cubicBezTo>
                  <a:cubicBezTo>
                    <a:pt x="193" y="207"/>
                    <a:pt x="192" y="209"/>
                    <a:pt x="194" y="209"/>
                  </a:cubicBezTo>
                  <a:cubicBezTo>
                    <a:pt x="195" y="210"/>
                    <a:pt x="198" y="208"/>
                    <a:pt x="199" y="207"/>
                  </a:cubicBezTo>
                  <a:cubicBezTo>
                    <a:pt x="197" y="206"/>
                    <a:pt x="197" y="207"/>
                    <a:pt x="198" y="206"/>
                  </a:cubicBezTo>
                  <a:cubicBezTo>
                    <a:pt x="198" y="205"/>
                    <a:pt x="200" y="204"/>
                    <a:pt x="200" y="204"/>
                  </a:cubicBezTo>
                  <a:cubicBezTo>
                    <a:pt x="200" y="205"/>
                    <a:pt x="200" y="207"/>
                    <a:pt x="201" y="207"/>
                  </a:cubicBezTo>
                  <a:cubicBezTo>
                    <a:pt x="202" y="207"/>
                    <a:pt x="202" y="205"/>
                    <a:pt x="202" y="205"/>
                  </a:cubicBezTo>
                  <a:cubicBezTo>
                    <a:pt x="203" y="204"/>
                    <a:pt x="206" y="205"/>
                    <a:pt x="206" y="205"/>
                  </a:cubicBezTo>
                  <a:cubicBezTo>
                    <a:pt x="207" y="206"/>
                    <a:pt x="207" y="208"/>
                    <a:pt x="207" y="209"/>
                  </a:cubicBezTo>
                  <a:cubicBezTo>
                    <a:pt x="207" y="210"/>
                    <a:pt x="211" y="217"/>
                    <a:pt x="211" y="213"/>
                  </a:cubicBezTo>
                  <a:cubicBezTo>
                    <a:pt x="211" y="212"/>
                    <a:pt x="210" y="211"/>
                    <a:pt x="209" y="210"/>
                  </a:cubicBezTo>
                  <a:cubicBezTo>
                    <a:pt x="208" y="209"/>
                    <a:pt x="208" y="207"/>
                    <a:pt x="208" y="206"/>
                  </a:cubicBezTo>
                  <a:cubicBezTo>
                    <a:pt x="208" y="205"/>
                    <a:pt x="209" y="203"/>
                    <a:pt x="210" y="203"/>
                  </a:cubicBezTo>
                  <a:cubicBezTo>
                    <a:pt x="211" y="202"/>
                    <a:pt x="213" y="202"/>
                    <a:pt x="213" y="202"/>
                  </a:cubicBezTo>
                  <a:cubicBezTo>
                    <a:pt x="214" y="201"/>
                    <a:pt x="214" y="200"/>
                    <a:pt x="213" y="200"/>
                  </a:cubicBezTo>
                  <a:cubicBezTo>
                    <a:pt x="212" y="199"/>
                    <a:pt x="210" y="200"/>
                    <a:pt x="210" y="201"/>
                  </a:cubicBezTo>
                  <a:cubicBezTo>
                    <a:pt x="209" y="202"/>
                    <a:pt x="208" y="203"/>
                    <a:pt x="207" y="203"/>
                  </a:cubicBezTo>
                  <a:cubicBezTo>
                    <a:pt x="206" y="203"/>
                    <a:pt x="203" y="202"/>
                    <a:pt x="203" y="202"/>
                  </a:cubicBezTo>
                  <a:cubicBezTo>
                    <a:pt x="202" y="201"/>
                    <a:pt x="201" y="200"/>
                    <a:pt x="202" y="199"/>
                  </a:cubicBezTo>
                  <a:cubicBezTo>
                    <a:pt x="203" y="199"/>
                    <a:pt x="204" y="200"/>
                    <a:pt x="205" y="200"/>
                  </a:cubicBezTo>
                  <a:cubicBezTo>
                    <a:pt x="205" y="200"/>
                    <a:pt x="205" y="198"/>
                    <a:pt x="205" y="198"/>
                  </a:cubicBezTo>
                  <a:cubicBezTo>
                    <a:pt x="204" y="196"/>
                    <a:pt x="205" y="198"/>
                    <a:pt x="204" y="198"/>
                  </a:cubicBezTo>
                  <a:cubicBezTo>
                    <a:pt x="203" y="198"/>
                    <a:pt x="203" y="197"/>
                    <a:pt x="202" y="197"/>
                  </a:cubicBezTo>
                  <a:cubicBezTo>
                    <a:pt x="201" y="197"/>
                    <a:pt x="201" y="197"/>
                    <a:pt x="200" y="197"/>
                  </a:cubicBezTo>
                  <a:cubicBezTo>
                    <a:pt x="200" y="196"/>
                    <a:pt x="202" y="195"/>
                    <a:pt x="202" y="195"/>
                  </a:cubicBezTo>
                  <a:cubicBezTo>
                    <a:pt x="202" y="195"/>
                    <a:pt x="203" y="193"/>
                    <a:pt x="203" y="193"/>
                  </a:cubicBezTo>
                  <a:cubicBezTo>
                    <a:pt x="204" y="192"/>
                    <a:pt x="204" y="193"/>
                    <a:pt x="205" y="194"/>
                  </a:cubicBezTo>
                  <a:cubicBezTo>
                    <a:pt x="205" y="194"/>
                    <a:pt x="206" y="194"/>
                    <a:pt x="207" y="194"/>
                  </a:cubicBezTo>
                  <a:cubicBezTo>
                    <a:pt x="207" y="194"/>
                    <a:pt x="209" y="195"/>
                    <a:pt x="209" y="193"/>
                  </a:cubicBezTo>
                  <a:cubicBezTo>
                    <a:pt x="209" y="193"/>
                    <a:pt x="207" y="193"/>
                    <a:pt x="207" y="192"/>
                  </a:cubicBezTo>
                  <a:cubicBezTo>
                    <a:pt x="206" y="191"/>
                    <a:pt x="207" y="191"/>
                    <a:pt x="208" y="191"/>
                  </a:cubicBezTo>
                  <a:cubicBezTo>
                    <a:pt x="209" y="192"/>
                    <a:pt x="210" y="193"/>
                    <a:pt x="211" y="194"/>
                  </a:cubicBezTo>
                  <a:cubicBezTo>
                    <a:pt x="212" y="194"/>
                    <a:pt x="213" y="195"/>
                    <a:pt x="213" y="194"/>
                  </a:cubicBezTo>
                  <a:cubicBezTo>
                    <a:pt x="213" y="193"/>
                    <a:pt x="211" y="191"/>
                    <a:pt x="211" y="191"/>
                  </a:cubicBezTo>
                  <a:cubicBezTo>
                    <a:pt x="209" y="189"/>
                    <a:pt x="206" y="187"/>
                    <a:pt x="204" y="189"/>
                  </a:cubicBezTo>
                  <a:cubicBezTo>
                    <a:pt x="201" y="191"/>
                    <a:pt x="199" y="194"/>
                    <a:pt x="195" y="196"/>
                  </a:cubicBezTo>
                  <a:cubicBezTo>
                    <a:pt x="194" y="196"/>
                    <a:pt x="192" y="197"/>
                    <a:pt x="192" y="195"/>
                  </a:cubicBezTo>
                  <a:cubicBezTo>
                    <a:pt x="192" y="194"/>
                    <a:pt x="194" y="194"/>
                    <a:pt x="194" y="194"/>
                  </a:cubicBezTo>
                  <a:cubicBezTo>
                    <a:pt x="194" y="193"/>
                    <a:pt x="194" y="192"/>
                    <a:pt x="193" y="192"/>
                  </a:cubicBezTo>
                  <a:cubicBezTo>
                    <a:pt x="194" y="190"/>
                    <a:pt x="197" y="192"/>
                    <a:pt x="198" y="191"/>
                  </a:cubicBezTo>
                  <a:cubicBezTo>
                    <a:pt x="198" y="190"/>
                    <a:pt x="198" y="190"/>
                    <a:pt x="198" y="189"/>
                  </a:cubicBezTo>
                  <a:cubicBezTo>
                    <a:pt x="197" y="189"/>
                    <a:pt x="190" y="189"/>
                    <a:pt x="193" y="187"/>
                  </a:cubicBezTo>
                  <a:cubicBezTo>
                    <a:pt x="194" y="187"/>
                    <a:pt x="197" y="187"/>
                    <a:pt x="198" y="186"/>
                  </a:cubicBezTo>
                  <a:cubicBezTo>
                    <a:pt x="199" y="186"/>
                    <a:pt x="198" y="185"/>
                    <a:pt x="198" y="185"/>
                  </a:cubicBezTo>
                  <a:cubicBezTo>
                    <a:pt x="199" y="185"/>
                    <a:pt x="199" y="184"/>
                    <a:pt x="200" y="184"/>
                  </a:cubicBezTo>
                  <a:cubicBezTo>
                    <a:pt x="201" y="185"/>
                    <a:pt x="200" y="186"/>
                    <a:pt x="201" y="186"/>
                  </a:cubicBezTo>
                  <a:cubicBezTo>
                    <a:pt x="202" y="186"/>
                    <a:pt x="203" y="185"/>
                    <a:pt x="203" y="185"/>
                  </a:cubicBezTo>
                  <a:cubicBezTo>
                    <a:pt x="204" y="184"/>
                    <a:pt x="206" y="182"/>
                    <a:pt x="207" y="182"/>
                  </a:cubicBezTo>
                  <a:cubicBezTo>
                    <a:pt x="207" y="183"/>
                    <a:pt x="206" y="184"/>
                    <a:pt x="207" y="185"/>
                  </a:cubicBezTo>
                  <a:cubicBezTo>
                    <a:pt x="208" y="185"/>
                    <a:pt x="209" y="182"/>
                    <a:pt x="210" y="181"/>
                  </a:cubicBezTo>
                  <a:cubicBezTo>
                    <a:pt x="210" y="181"/>
                    <a:pt x="212" y="180"/>
                    <a:pt x="212" y="180"/>
                  </a:cubicBezTo>
                  <a:cubicBezTo>
                    <a:pt x="213" y="181"/>
                    <a:pt x="212" y="182"/>
                    <a:pt x="213" y="182"/>
                  </a:cubicBezTo>
                  <a:cubicBezTo>
                    <a:pt x="215" y="184"/>
                    <a:pt x="215" y="176"/>
                    <a:pt x="219" y="178"/>
                  </a:cubicBezTo>
                  <a:cubicBezTo>
                    <a:pt x="220" y="182"/>
                    <a:pt x="222" y="186"/>
                    <a:pt x="226" y="188"/>
                  </a:cubicBezTo>
                  <a:cubicBezTo>
                    <a:pt x="226" y="186"/>
                    <a:pt x="225" y="186"/>
                    <a:pt x="224" y="184"/>
                  </a:cubicBezTo>
                  <a:cubicBezTo>
                    <a:pt x="223" y="183"/>
                    <a:pt x="222" y="181"/>
                    <a:pt x="223" y="179"/>
                  </a:cubicBezTo>
                  <a:cubicBezTo>
                    <a:pt x="225" y="180"/>
                    <a:pt x="224" y="182"/>
                    <a:pt x="225" y="183"/>
                  </a:cubicBezTo>
                  <a:cubicBezTo>
                    <a:pt x="226" y="182"/>
                    <a:pt x="226" y="180"/>
                    <a:pt x="226" y="179"/>
                  </a:cubicBezTo>
                  <a:cubicBezTo>
                    <a:pt x="226" y="178"/>
                    <a:pt x="226" y="177"/>
                    <a:pt x="225" y="177"/>
                  </a:cubicBezTo>
                  <a:cubicBezTo>
                    <a:pt x="224" y="176"/>
                    <a:pt x="225" y="174"/>
                    <a:pt x="226" y="174"/>
                  </a:cubicBezTo>
                  <a:cubicBezTo>
                    <a:pt x="228" y="174"/>
                    <a:pt x="227" y="176"/>
                    <a:pt x="230" y="175"/>
                  </a:cubicBezTo>
                  <a:cubicBezTo>
                    <a:pt x="229" y="174"/>
                    <a:pt x="228" y="173"/>
                    <a:pt x="227" y="173"/>
                  </a:cubicBezTo>
                  <a:cubicBezTo>
                    <a:pt x="225" y="172"/>
                    <a:pt x="226" y="172"/>
                    <a:pt x="225" y="173"/>
                  </a:cubicBezTo>
                  <a:cubicBezTo>
                    <a:pt x="224" y="173"/>
                    <a:pt x="224" y="174"/>
                    <a:pt x="223" y="173"/>
                  </a:cubicBezTo>
                  <a:cubicBezTo>
                    <a:pt x="222" y="172"/>
                    <a:pt x="222" y="172"/>
                    <a:pt x="223" y="171"/>
                  </a:cubicBezTo>
                  <a:cubicBezTo>
                    <a:pt x="223" y="171"/>
                    <a:pt x="224" y="171"/>
                    <a:pt x="225" y="170"/>
                  </a:cubicBezTo>
                  <a:cubicBezTo>
                    <a:pt x="226" y="170"/>
                    <a:pt x="226" y="169"/>
                    <a:pt x="227" y="169"/>
                  </a:cubicBezTo>
                  <a:cubicBezTo>
                    <a:pt x="229" y="168"/>
                    <a:pt x="230" y="171"/>
                    <a:pt x="232" y="171"/>
                  </a:cubicBezTo>
                  <a:cubicBezTo>
                    <a:pt x="232" y="169"/>
                    <a:pt x="230" y="168"/>
                    <a:pt x="229" y="167"/>
                  </a:cubicBezTo>
                  <a:cubicBezTo>
                    <a:pt x="228" y="165"/>
                    <a:pt x="228" y="163"/>
                    <a:pt x="225" y="162"/>
                  </a:cubicBezTo>
                  <a:cubicBezTo>
                    <a:pt x="225" y="161"/>
                    <a:pt x="221" y="161"/>
                    <a:pt x="222" y="160"/>
                  </a:cubicBezTo>
                  <a:cubicBezTo>
                    <a:pt x="222" y="158"/>
                    <a:pt x="226" y="157"/>
                    <a:pt x="227" y="157"/>
                  </a:cubicBezTo>
                  <a:cubicBezTo>
                    <a:pt x="228" y="157"/>
                    <a:pt x="231" y="156"/>
                    <a:pt x="232" y="157"/>
                  </a:cubicBezTo>
                  <a:cubicBezTo>
                    <a:pt x="232" y="157"/>
                    <a:pt x="233" y="158"/>
                    <a:pt x="233" y="158"/>
                  </a:cubicBezTo>
                  <a:cubicBezTo>
                    <a:pt x="234" y="160"/>
                    <a:pt x="233" y="159"/>
                    <a:pt x="233" y="160"/>
                  </a:cubicBezTo>
                  <a:cubicBezTo>
                    <a:pt x="235" y="161"/>
                    <a:pt x="235" y="161"/>
                    <a:pt x="236" y="160"/>
                  </a:cubicBezTo>
                  <a:cubicBezTo>
                    <a:pt x="238" y="159"/>
                    <a:pt x="238" y="158"/>
                    <a:pt x="239" y="159"/>
                  </a:cubicBezTo>
                  <a:cubicBezTo>
                    <a:pt x="239" y="161"/>
                    <a:pt x="239" y="161"/>
                    <a:pt x="240" y="162"/>
                  </a:cubicBezTo>
                  <a:cubicBezTo>
                    <a:pt x="241" y="163"/>
                    <a:pt x="242" y="164"/>
                    <a:pt x="242" y="165"/>
                  </a:cubicBezTo>
                  <a:cubicBezTo>
                    <a:pt x="243" y="166"/>
                    <a:pt x="243" y="171"/>
                    <a:pt x="244" y="167"/>
                  </a:cubicBezTo>
                  <a:cubicBezTo>
                    <a:pt x="244" y="164"/>
                    <a:pt x="243" y="164"/>
                    <a:pt x="241" y="161"/>
                  </a:cubicBezTo>
                  <a:cubicBezTo>
                    <a:pt x="240" y="159"/>
                    <a:pt x="240" y="157"/>
                    <a:pt x="243" y="156"/>
                  </a:cubicBezTo>
                  <a:cubicBezTo>
                    <a:pt x="244" y="157"/>
                    <a:pt x="244" y="159"/>
                    <a:pt x="246" y="159"/>
                  </a:cubicBezTo>
                  <a:cubicBezTo>
                    <a:pt x="248" y="159"/>
                    <a:pt x="246" y="157"/>
                    <a:pt x="245" y="157"/>
                  </a:cubicBezTo>
                  <a:cubicBezTo>
                    <a:pt x="245" y="156"/>
                    <a:pt x="246" y="155"/>
                    <a:pt x="248" y="155"/>
                  </a:cubicBezTo>
                  <a:cubicBezTo>
                    <a:pt x="250" y="156"/>
                    <a:pt x="250" y="157"/>
                    <a:pt x="253" y="157"/>
                  </a:cubicBezTo>
                  <a:cubicBezTo>
                    <a:pt x="253" y="157"/>
                    <a:pt x="250" y="155"/>
                    <a:pt x="249" y="155"/>
                  </a:cubicBezTo>
                  <a:cubicBezTo>
                    <a:pt x="248" y="154"/>
                    <a:pt x="246" y="155"/>
                    <a:pt x="246" y="153"/>
                  </a:cubicBezTo>
                  <a:cubicBezTo>
                    <a:pt x="246" y="152"/>
                    <a:pt x="248" y="150"/>
                    <a:pt x="247" y="150"/>
                  </a:cubicBezTo>
                  <a:cubicBezTo>
                    <a:pt x="246" y="149"/>
                    <a:pt x="243" y="151"/>
                    <a:pt x="243" y="152"/>
                  </a:cubicBezTo>
                  <a:cubicBezTo>
                    <a:pt x="242" y="153"/>
                    <a:pt x="241" y="155"/>
                    <a:pt x="238" y="154"/>
                  </a:cubicBezTo>
                  <a:cubicBezTo>
                    <a:pt x="237" y="153"/>
                    <a:pt x="238" y="152"/>
                    <a:pt x="237" y="151"/>
                  </a:cubicBezTo>
                  <a:cubicBezTo>
                    <a:pt x="236" y="151"/>
                    <a:pt x="234" y="153"/>
                    <a:pt x="233" y="153"/>
                  </a:cubicBezTo>
                  <a:cubicBezTo>
                    <a:pt x="231" y="154"/>
                    <a:pt x="229" y="155"/>
                    <a:pt x="227" y="154"/>
                  </a:cubicBezTo>
                  <a:cubicBezTo>
                    <a:pt x="227" y="153"/>
                    <a:pt x="226" y="152"/>
                    <a:pt x="227" y="150"/>
                  </a:cubicBezTo>
                  <a:cubicBezTo>
                    <a:pt x="227" y="149"/>
                    <a:pt x="229" y="150"/>
                    <a:pt x="229" y="149"/>
                  </a:cubicBezTo>
                  <a:cubicBezTo>
                    <a:pt x="229" y="149"/>
                    <a:pt x="228" y="148"/>
                    <a:pt x="228" y="148"/>
                  </a:cubicBezTo>
                  <a:cubicBezTo>
                    <a:pt x="228" y="147"/>
                    <a:pt x="228" y="147"/>
                    <a:pt x="228" y="146"/>
                  </a:cubicBezTo>
                  <a:cubicBezTo>
                    <a:pt x="229" y="144"/>
                    <a:pt x="229" y="144"/>
                    <a:pt x="231" y="144"/>
                  </a:cubicBezTo>
                  <a:cubicBezTo>
                    <a:pt x="233" y="143"/>
                    <a:pt x="233" y="143"/>
                    <a:pt x="235" y="142"/>
                  </a:cubicBezTo>
                  <a:cubicBezTo>
                    <a:pt x="236" y="141"/>
                    <a:pt x="236" y="141"/>
                    <a:pt x="237" y="142"/>
                  </a:cubicBezTo>
                  <a:cubicBezTo>
                    <a:pt x="238" y="143"/>
                    <a:pt x="239" y="145"/>
                    <a:pt x="239" y="144"/>
                  </a:cubicBezTo>
                  <a:cubicBezTo>
                    <a:pt x="240" y="143"/>
                    <a:pt x="238" y="142"/>
                    <a:pt x="239" y="141"/>
                  </a:cubicBezTo>
                  <a:cubicBezTo>
                    <a:pt x="242" y="138"/>
                    <a:pt x="245" y="144"/>
                    <a:pt x="248" y="142"/>
                  </a:cubicBezTo>
                  <a:cubicBezTo>
                    <a:pt x="247" y="141"/>
                    <a:pt x="246" y="142"/>
                    <a:pt x="245" y="141"/>
                  </a:cubicBezTo>
                  <a:cubicBezTo>
                    <a:pt x="245" y="141"/>
                    <a:pt x="245" y="140"/>
                    <a:pt x="245" y="139"/>
                  </a:cubicBezTo>
                  <a:cubicBezTo>
                    <a:pt x="244" y="138"/>
                    <a:pt x="242" y="140"/>
                    <a:pt x="242" y="138"/>
                  </a:cubicBezTo>
                  <a:cubicBezTo>
                    <a:pt x="241" y="136"/>
                    <a:pt x="244" y="135"/>
                    <a:pt x="246" y="135"/>
                  </a:cubicBezTo>
                  <a:cubicBezTo>
                    <a:pt x="247" y="136"/>
                    <a:pt x="250" y="138"/>
                    <a:pt x="251" y="138"/>
                  </a:cubicBezTo>
                  <a:cubicBezTo>
                    <a:pt x="252" y="136"/>
                    <a:pt x="248" y="135"/>
                    <a:pt x="248" y="134"/>
                  </a:cubicBezTo>
                  <a:cubicBezTo>
                    <a:pt x="247" y="131"/>
                    <a:pt x="250" y="132"/>
                    <a:pt x="252" y="132"/>
                  </a:cubicBezTo>
                  <a:cubicBezTo>
                    <a:pt x="254" y="131"/>
                    <a:pt x="253" y="131"/>
                    <a:pt x="252" y="130"/>
                  </a:cubicBezTo>
                  <a:cubicBezTo>
                    <a:pt x="251" y="129"/>
                    <a:pt x="251" y="128"/>
                    <a:pt x="250" y="128"/>
                  </a:cubicBezTo>
                  <a:cubicBezTo>
                    <a:pt x="249" y="127"/>
                    <a:pt x="246" y="130"/>
                    <a:pt x="245" y="128"/>
                  </a:cubicBezTo>
                  <a:cubicBezTo>
                    <a:pt x="245" y="127"/>
                    <a:pt x="246" y="126"/>
                    <a:pt x="246" y="125"/>
                  </a:cubicBezTo>
                  <a:cubicBezTo>
                    <a:pt x="247" y="124"/>
                    <a:pt x="247" y="124"/>
                    <a:pt x="248" y="123"/>
                  </a:cubicBezTo>
                  <a:cubicBezTo>
                    <a:pt x="249" y="122"/>
                    <a:pt x="249" y="122"/>
                    <a:pt x="249" y="121"/>
                  </a:cubicBezTo>
                  <a:cubicBezTo>
                    <a:pt x="249" y="119"/>
                    <a:pt x="249" y="119"/>
                    <a:pt x="250" y="118"/>
                  </a:cubicBezTo>
                  <a:cubicBezTo>
                    <a:pt x="250" y="118"/>
                    <a:pt x="252" y="118"/>
                    <a:pt x="253" y="118"/>
                  </a:cubicBezTo>
                  <a:cubicBezTo>
                    <a:pt x="253" y="117"/>
                    <a:pt x="254" y="117"/>
                    <a:pt x="255" y="117"/>
                  </a:cubicBezTo>
                  <a:cubicBezTo>
                    <a:pt x="255" y="116"/>
                    <a:pt x="259" y="116"/>
                    <a:pt x="258" y="116"/>
                  </a:cubicBezTo>
                  <a:cubicBezTo>
                    <a:pt x="258" y="115"/>
                    <a:pt x="258" y="115"/>
                    <a:pt x="258" y="115"/>
                  </a:cubicBezTo>
                  <a:cubicBezTo>
                    <a:pt x="258" y="113"/>
                    <a:pt x="258" y="113"/>
                    <a:pt x="257" y="111"/>
                  </a:cubicBezTo>
                  <a:cubicBezTo>
                    <a:pt x="255" y="109"/>
                    <a:pt x="256" y="108"/>
                    <a:pt x="258" y="106"/>
                  </a:cubicBezTo>
                  <a:cubicBezTo>
                    <a:pt x="259" y="105"/>
                    <a:pt x="259" y="103"/>
                    <a:pt x="259" y="102"/>
                  </a:cubicBezTo>
                  <a:cubicBezTo>
                    <a:pt x="259" y="101"/>
                    <a:pt x="259" y="100"/>
                    <a:pt x="259" y="100"/>
                  </a:cubicBezTo>
                  <a:cubicBezTo>
                    <a:pt x="260" y="99"/>
                    <a:pt x="261" y="99"/>
                    <a:pt x="262" y="98"/>
                  </a:cubicBezTo>
                  <a:cubicBezTo>
                    <a:pt x="262" y="100"/>
                    <a:pt x="262" y="103"/>
                    <a:pt x="265" y="103"/>
                  </a:cubicBezTo>
                  <a:cubicBezTo>
                    <a:pt x="265" y="105"/>
                    <a:pt x="264" y="109"/>
                    <a:pt x="265" y="111"/>
                  </a:cubicBezTo>
                  <a:cubicBezTo>
                    <a:pt x="267" y="112"/>
                    <a:pt x="267" y="108"/>
                    <a:pt x="267" y="107"/>
                  </a:cubicBezTo>
                  <a:cubicBezTo>
                    <a:pt x="267" y="108"/>
                    <a:pt x="268" y="110"/>
                    <a:pt x="269" y="110"/>
                  </a:cubicBezTo>
                  <a:cubicBezTo>
                    <a:pt x="270" y="109"/>
                    <a:pt x="269" y="108"/>
                    <a:pt x="271" y="107"/>
                  </a:cubicBezTo>
                  <a:cubicBezTo>
                    <a:pt x="273" y="107"/>
                    <a:pt x="274" y="109"/>
                    <a:pt x="275" y="109"/>
                  </a:cubicBezTo>
                  <a:cubicBezTo>
                    <a:pt x="276" y="107"/>
                    <a:pt x="273" y="106"/>
                    <a:pt x="272" y="105"/>
                  </a:cubicBezTo>
                  <a:cubicBezTo>
                    <a:pt x="270" y="104"/>
                    <a:pt x="269" y="103"/>
                    <a:pt x="268" y="101"/>
                  </a:cubicBezTo>
                  <a:cubicBezTo>
                    <a:pt x="267" y="100"/>
                    <a:pt x="266" y="100"/>
                    <a:pt x="266" y="98"/>
                  </a:cubicBezTo>
                  <a:cubicBezTo>
                    <a:pt x="265" y="95"/>
                    <a:pt x="268" y="96"/>
                    <a:pt x="270" y="95"/>
                  </a:cubicBezTo>
                  <a:cubicBezTo>
                    <a:pt x="273" y="94"/>
                    <a:pt x="272" y="95"/>
                    <a:pt x="273" y="97"/>
                  </a:cubicBezTo>
                  <a:cubicBezTo>
                    <a:pt x="273" y="98"/>
                    <a:pt x="274" y="99"/>
                    <a:pt x="275" y="100"/>
                  </a:cubicBezTo>
                  <a:cubicBezTo>
                    <a:pt x="276" y="102"/>
                    <a:pt x="276" y="103"/>
                    <a:pt x="277" y="105"/>
                  </a:cubicBezTo>
                  <a:cubicBezTo>
                    <a:pt x="278" y="105"/>
                    <a:pt x="279" y="105"/>
                    <a:pt x="280" y="106"/>
                  </a:cubicBezTo>
                  <a:cubicBezTo>
                    <a:pt x="281" y="106"/>
                    <a:pt x="282" y="105"/>
                    <a:pt x="283" y="106"/>
                  </a:cubicBezTo>
                  <a:cubicBezTo>
                    <a:pt x="285" y="108"/>
                    <a:pt x="279" y="109"/>
                    <a:pt x="279" y="110"/>
                  </a:cubicBezTo>
                  <a:cubicBezTo>
                    <a:pt x="279" y="110"/>
                    <a:pt x="282" y="112"/>
                    <a:pt x="282" y="112"/>
                  </a:cubicBezTo>
                  <a:cubicBezTo>
                    <a:pt x="282" y="112"/>
                    <a:pt x="282" y="112"/>
                    <a:pt x="282" y="112"/>
                  </a:cubicBezTo>
                  <a:cubicBezTo>
                    <a:pt x="282" y="112"/>
                    <a:pt x="284" y="112"/>
                    <a:pt x="283" y="112"/>
                  </a:cubicBezTo>
                  <a:cubicBezTo>
                    <a:pt x="285" y="112"/>
                    <a:pt x="285" y="113"/>
                    <a:pt x="285" y="111"/>
                  </a:cubicBezTo>
                  <a:cubicBezTo>
                    <a:pt x="285" y="110"/>
                    <a:pt x="285" y="107"/>
                    <a:pt x="285" y="105"/>
                  </a:cubicBezTo>
                  <a:cubicBezTo>
                    <a:pt x="284" y="103"/>
                    <a:pt x="282" y="103"/>
                    <a:pt x="280" y="103"/>
                  </a:cubicBezTo>
                  <a:cubicBezTo>
                    <a:pt x="278" y="102"/>
                    <a:pt x="276" y="101"/>
                    <a:pt x="276" y="98"/>
                  </a:cubicBezTo>
                  <a:cubicBezTo>
                    <a:pt x="276" y="96"/>
                    <a:pt x="278" y="96"/>
                    <a:pt x="279" y="94"/>
                  </a:cubicBezTo>
                  <a:cubicBezTo>
                    <a:pt x="277" y="93"/>
                    <a:pt x="274" y="95"/>
                    <a:pt x="274" y="91"/>
                  </a:cubicBezTo>
                  <a:cubicBezTo>
                    <a:pt x="275" y="90"/>
                    <a:pt x="275" y="89"/>
                    <a:pt x="276" y="88"/>
                  </a:cubicBezTo>
                  <a:cubicBezTo>
                    <a:pt x="277" y="87"/>
                    <a:pt x="277" y="86"/>
                    <a:pt x="277" y="85"/>
                  </a:cubicBezTo>
                  <a:cubicBezTo>
                    <a:pt x="278" y="84"/>
                    <a:pt x="278" y="84"/>
                    <a:pt x="279" y="83"/>
                  </a:cubicBezTo>
                  <a:cubicBezTo>
                    <a:pt x="279" y="83"/>
                    <a:pt x="280" y="82"/>
                    <a:pt x="280" y="82"/>
                  </a:cubicBezTo>
                  <a:cubicBezTo>
                    <a:pt x="282" y="81"/>
                    <a:pt x="285" y="81"/>
                    <a:pt x="287" y="80"/>
                  </a:cubicBezTo>
                  <a:cubicBezTo>
                    <a:pt x="288" y="80"/>
                    <a:pt x="290" y="79"/>
                    <a:pt x="290" y="81"/>
                  </a:cubicBezTo>
                  <a:cubicBezTo>
                    <a:pt x="291" y="83"/>
                    <a:pt x="289" y="85"/>
                    <a:pt x="289" y="88"/>
                  </a:cubicBezTo>
                  <a:cubicBezTo>
                    <a:pt x="289" y="89"/>
                    <a:pt x="289" y="90"/>
                    <a:pt x="289" y="92"/>
                  </a:cubicBezTo>
                  <a:cubicBezTo>
                    <a:pt x="289" y="93"/>
                    <a:pt x="288" y="94"/>
                    <a:pt x="288" y="96"/>
                  </a:cubicBezTo>
                  <a:cubicBezTo>
                    <a:pt x="288" y="97"/>
                    <a:pt x="288" y="98"/>
                    <a:pt x="287" y="100"/>
                  </a:cubicBezTo>
                  <a:cubicBezTo>
                    <a:pt x="287" y="101"/>
                    <a:pt x="286" y="102"/>
                    <a:pt x="285" y="103"/>
                  </a:cubicBezTo>
                  <a:cubicBezTo>
                    <a:pt x="287" y="103"/>
                    <a:pt x="289" y="100"/>
                    <a:pt x="290" y="98"/>
                  </a:cubicBezTo>
                  <a:cubicBezTo>
                    <a:pt x="290" y="97"/>
                    <a:pt x="290" y="95"/>
                    <a:pt x="290" y="93"/>
                  </a:cubicBezTo>
                  <a:cubicBezTo>
                    <a:pt x="292" y="88"/>
                    <a:pt x="295" y="95"/>
                    <a:pt x="298" y="94"/>
                  </a:cubicBezTo>
                  <a:cubicBezTo>
                    <a:pt x="298" y="92"/>
                    <a:pt x="296" y="92"/>
                    <a:pt x="295" y="92"/>
                  </a:cubicBezTo>
                  <a:cubicBezTo>
                    <a:pt x="293" y="91"/>
                    <a:pt x="292" y="90"/>
                    <a:pt x="292" y="88"/>
                  </a:cubicBezTo>
                  <a:cubicBezTo>
                    <a:pt x="291" y="86"/>
                    <a:pt x="292" y="85"/>
                    <a:pt x="293" y="83"/>
                  </a:cubicBezTo>
                  <a:cubicBezTo>
                    <a:pt x="293" y="82"/>
                    <a:pt x="293" y="80"/>
                    <a:pt x="294" y="79"/>
                  </a:cubicBezTo>
                  <a:cubicBezTo>
                    <a:pt x="294" y="80"/>
                    <a:pt x="294" y="81"/>
                    <a:pt x="295" y="82"/>
                  </a:cubicBezTo>
                  <a:cubicBezTo>
                    <a:pt x="296" y="81"/>
                    <a:pt x="296" y="80"/>
                    <a:pt x="296" y="79"/>
                  </a:cubicBezTo>
                  <a:cubicBezTo>
                    <a:pt x="296" y="78"/>
                    <a:pt x="296" y="77"/>
                    <a:pt x="296" y="77"/>
                  </a:cubicBezTo>
                  <a:cubicBezTo>
                    <a:pt x="296" y="76"/>
                    <a:pt x="297" y="76"/>
                    <a:pt x="297" y="76"/>
                  </a:cubicBezTo>
                  <a:cubicBezTo>
                    <a:pt x="298" y="74"/>
                    <a:pt x="298" y="74"/>
                    <a:pt x="298" y="73"/>
                  </a:cubicBezTo>
                  <a:cubicBezTo>
                    <a:pt x="299" y="72"/>
                    <a:pt x="300" y="71"/>
                    <a:pt x="301" y="70"/>
                  </a:cubicBezTo>
                  <a:cubicBezTo>
                    <a:pt x="303" y="74"/>
                    <a:pt x="303" y="76"/>
                    <a:pt x="302" y="81"/>
                  </a:cubicBezTo>
                  <a:cubicBezTo>
                    <a:pt x="302" y="82"/>
                    <a:pt x="301" y="84"/>
                    <a:pt x="301" y="86"/>
                  </a:cubicBezTo>
                  <a:cubicBezTo>
                    <a:pt x="302" y="88"/>
                    <a:pt x="303" y="89"/>
                    <a:pt x="303" y="91"/>
                  </a:cubicBezTo>
                  <a:cubicBezTo>
                    <a:pt x="302" y="92"/>
                    <a:pt x="301" y="92"/>
                    <a:pt x="301" y="93"/>
                  </a:cubicBezTo>
                  <a:cubicBezTo>
                    <a:pt x="300" y="94"/>
                    <a:pt x="300" y="97"/>
                    <a:pt x="300" y="98"/>
                  </a:cubicBezTo>
                  <a:cubicBezTo>
                    <a:pt x="300" y="99"/>
                    <a:pt x="299" y="101"/>
                    <a:pt x="299" y="102"/>
                  </a:cubicBezTo>
                  <a:cubicBezTo>
                    <a:pt x="298" y="104"/>
                    <a:pt x="296" y="104"/>
                    <a:pt x="295" y="106"/>
                  </a:cubicBezTo>
                  <a:cubicBezTo>
                    <a:pt x="295" y="106"/>
                    <a:pt x="294" y="108"/>
                    <a:pt x="293" y="109"/>
                  </a:cubicBezTo>
                  <a:cubicBezTo>
                    <a:pt x="293" y="110"/>
                    <a:pt x="294" y="110"/>
                    <a:pt x="295" y="109"/>
                  </a:cubicBezTo>
                  <a:cubicBezTo>
                    <a:pt x="296" y="107"/>
                    <a:pt x="297" y="106"/>
                    <a:pt x="298" y="105"/>
                  </a:cubicBezTo>
                  <a:cubicBezTo>
                    <a:pt x="300" y="104"/>
                    <a:pt x="301" y="103"/>
                    <a:pt x="301" y="102"/>
                  </a:cubicBezTo>
                  <a:cubicBezTo>
                    <a:pt x="302" y="100"/>
                    <a:pt x="303" y="98"/>
                    <a:pt x="303" y="96"/>
                  </a:cubicBezTo>
                  <a:cubicBezTo>
                    <a:pt x="303" y="96"/>
                    <a:pt x="304" y="93"/>
                    <a:pt x="304" y="93"/>
                  </a:cubicBezTo>
                  <a:cubicBezTo>
                    <a:pt x="305" y="93"/>
                    <a:pt x="307" y="95"/>
                    <a:pt x="307" y="96"/>
                  </a:cubicBezTo>
                  <a:cubicBezTo>
                    <a:pt x="308" y="96"/>
                    <a:pt x="310" y="96"/>
                    <a:pt x="311" y="97"/>
                  </a:cubicBezTo>
                  <a:cubicBezTo>
                    <a:pt x="312" y="96"/>
                    <a:pt x="309" y="95"/>
                    <a:pt x="309" y="94"/>
                  </a:cubicBezTo>
                  <a:cubicBezTo>
                    <a:pt x="308" y="94"/>
                    <a:pt x="308" y="93"/>
                    <a:pt x="307" y="92"/>
                  </a:cubicBezTo>
                  <a:cubicBezTo>
                    <a:pt x="307" y="91"/>
                    <a:pt x="306" y="91"/>
                    <a:pt x="306" y="90"/>
                  </a:cubicBezTo>
                  <a:cubicBezTo>
                    <a:pt x="304" y="89"/>
                    <a:pt x="305" y="89"/>
                    <a:pt x="305" y="87"/>
                  </a:cubicBezTo>
                  <a:cubicBezTo>
                    <a:pt x="305" y="86"/>
                    <a:pt x="305" y="85"/>
                    <a:pt x="305" y="85"/>
                  </a:cubicBezTo>
                  <a:cubicBezTo>
                    <a:pt x="305" y="84"/>
                    <a:pt x="304" y="83"/>
                    <a:pt x="304" y="83"/>
                  </a:cubicBezTo>
                  <a:cubicBezTo>
                    <a:pt x="304" y="81"/>
                    <a:pt x="308" y="82"/>
                    <a:pt x="310" y="80"/>
                  </a:cubicBezTo>
                  <a:cubicBezTo>
                    <a:pt x="311" y="79"/>
                    <a:pt x="311" y="77"/>
                    <a:pt x="312" y="76"/>
                  </a:cubicBezTo>
                  <a:cubicBezTo>
                    <a:pt x="313" y="74"/>
                    <a:pt x="314" y="74"/>
                    <a:pt x="315" y="72"/>
                  </a:cubicBezTo>
                  <a:cubicBezTo>
                    <a:pt x="316" y="74"/>
                    <a:pt x="313" y="76"/>
                    <a:pt x="313" y="78"/>
                  </a:cubicBezTo>
                  <a:cubicBezTo>
                    <a:pt x="314" y="79"/>
                    <a:pt x="314" y="80"/>
                    <a:pt x="315" y="79"/>
                  </a:cubicBezTo>
                  <a:cubicBezTo>
                    <a:pt x="316" y="79"/>
                    <a:pt x="316" y="76"/>
                    <a:pt x="317" y="76"/>
                  </a:cubicBezTo>
                  <a:cubicBezTo>
                    <a:pt x="318" y="76"/>
                    <a:pt x="317" y="79"/>
                    <a:pt x="318" y="79"/>
                  </a:cubicBezTo>
                  <a:cubicBezTo>
                    <a:pt x="318" y="79"/>
                    <a:pt x="318" y="79"/>
                    <a:pt x="318" y="79"/>
                  </a:cubicBezTo>
                  <a:cubicBezTo>
                    <a:pt x="319" y="78"/>
                    <a:pt x="319" y="76"/>
                    <a:pt x="319" y="75"/>
                  </a:cubicBezTo>
                  <a:cubicBezTo>
                    <a:pt x="319" y="74"/>
                    <a:pt x="320" y="74"/>
                    <a:pt x="320" y="72"/>
                  </a:cubicBezTo>
                  <a:cubicBezTo>
                    <a:pt x="320" y="71"/>
                    <a:pt x="319" y="71"/>
                    <a:pt x="319" y="70"/>
                  </a:cubicBezTo>
                  <a:cubicBezTo>
                    <a:pt x="319" y="69"/>
                    <a:pt x="320" y="67"/>
                    <a:pt x="320" y="67"/>
                  </a:cubicBezTo>
                  <a:cubicBezTo>
                    <a:pt x="322" y="66"/>
                    <a:pt x="325" y="69"/>
                    <a:pt x="325" y="70"/>
                  </a:cubicBezTo>
                  <a:cubicBezTo>
                    <a:pt x="326" y="72"/>
                    <a:pt x="326" y="73"/>
                    <a:pt x="327" y="74"/>
                  </a:cubicBezTo>
                  <a:cubicBezTo>
                    <a:pt x="328" y="74"/>
                    <a:pt x="330" y="74"/>
                    <a:pt x="331" y="76"/>
                  </a:cubicBezTo>
                  <a:cubicBezTo>
                    <a:pt x="332" y="78"/>
                    <a:pt x="332" y="82"/>
                    <a:pt x="334" y="83"/>
                  </a:cubicBezTo>
                  <a:cubicBezTo>
                    <a:pt x="338" y="86"/>
                    <a:pt x="335" y="80"/>
                    <a:pt x="335" y="79"/>
                  </a:cubicBezTo>
                  <a:cubicBezTo>
                    <a:pt x="334" y="78"/>
                    <a:pt x="334" y="77"/>
                    <a:pt x="334" y="76"/>
                  </a:cubicBezTo>
                  <a:cubicBezTo>
                    <a:pt x="334" y="75"/>
                    <a:pt x="333" y="75"/>
                    <a:pt x="333" y="74"/>
                  </a:cubicBezTo>
                  <a:cubicBezTo>
                    <a:pt x="332" y="70"/>
                    <a:pt x="334" y="68"/>
                    <a:pt x="335" y="72"/>
                  </a:cubicBezTo>
                  <a:cubicBezTo>
                    <a:pt x="336" y="72"/>
                    <a:pt x="336" y="69"/>
                    <a:pt x="335" y="68"/>
                  </a:cubicBezTo>
                  <a:cubicBezTo>
                    <a:pt x="335" y="68"/>
                    <a:pt x="336" y="68"/>
                    <a:pt x="334" y="67"/>
                  </a:cubicBezTo>
                  <a:cubicBezTo>
                    <a:pt x="334" y="67"/>
                    <a:pt x="333" y="68"/>
                    <a:pt x="332" y="68"/>
                  </a:cubicBezTo>
                  <a:cubicBezTo>
                    <a:pt x="332" y="68"/>
                    <a:pt x="331" y="67"/>
                    <a:pt x="330" y="67"/>
                  </a:cubicBezTo>
                  <a:cubicBezTo>
                    <a:pt x="330" y="66"/>
                    <a:pt x="331" y="66"/>
                    <a:pt x="332" y="66"/>
                  </a:cubicBezTo>
                  <a:cubicBezTo>
                    <a:pt x="333" y="65"/>
                    <a:pt x="334" y="65"/>
                    <a:pt x="335" y="64"/>
                  </a:cubicBezTo>
                  <a:cubicBezTo>
                    <a:pt x="335" y="64"/>
                    <a:pt x="336" y="62"/>
                    <a:pt x="336" y="62"/>
                  </a:cubicBezTo>
                  <a:cubicBezTo>
                    <a:pt x="334" y="62"/>
                    <a:pt x="333" y="65"/>
                    <a:pt x="331" y="63"/>
                  </a:cubicBezTo>
                  <a:cubicBezTo>
                    <a:pt x="330" y="64"/>
                    <a:pt x="330" y="65"/>
                    <a:pt x="329" y="65"/>
                  </a:cubicBezTo>
                  <a:cubicBezTo>
                    <a:pt x="328" y="65"/>
                    <a:pt x="328" y="64"/>
                    <a:pt x="327" y="64"/>
                  </a:cubicBezTo>
                  <a:cubicBezTo>
                    <a:pt x="326" y="63"/>
                    <a:pt x="325" y="63"/>
                    <a:pt x="324" y="62"/>
                  </a:cubicBezTo>
                  <a:cubicBezTo>
                    <a:pt x="323" y="61"/>
                    <a:pt x="325" y="60"/>
                    <a:pt x="324" y="59"/>
                  </a:cubicBezTo>
                  <a:cubicBezTo>
                    <a:pt x="323" y="58"/>
                    <a:pt x="318" y="59"/>
                    <a:pt x="319" y="56"/>
                  </a:cubicBezTo>
                  <a:cubicBezTo>
                    <a:pt x="320" y="53"/>
                    <a:pt x="324" y="53"/>
                    <a:pt x="324" y="57"/>
                  </a:cubicBezTo>
                  <a:cubicBezTo>
                    <a:pt x="326" y="55"/>
                    <a:pt x="323" y="52"/>
                    <a:pt x="325" y="50"/>
                  </a:cubicBezTo>
                  <a:cubicBezTo>
                    <a:pt x="326" y="51"/>
                    <a:pt x="326" y="54"/>
                    <a:pt x="327" y="54"/>
                  </a:cubicBezTo>
                  <a:cubicBezTo>
                    <a:pt x="328" y="51"/>
                    <a:pt x="328" y="49"/>
                    <a:pt x="328" y="47"/>
                  </a:cubicBezTo>
                  <a:cubicBezTo>
                    <a:pt x="331" y="46"/>
                    <a:pt x="330" y="51"/>
                    <a:pt x="330" y="52"/>
                  </a:cubicBezTo>
                  <a:cubicBezTo>
                    <a:pt x="329" y="56"/>
                    <a:pt x="329" y="58"/>
                    <a:pt x="331" y="60"/>
                  </a:cubicBezTo>
                  <a:cubicBezTo>
                    <a:pt x="332" y="60"/>
                    <a:pt x="332" y="57"/>
                    <a:pt x="332" y="57"/>
                  </a:cubicBezTo>
                  <a:cubicBezTo>
                    <a:pt x="331" y="55"/>
                    <a:pt x="331" y="54"/>
                    <a:pt x="332" y="52"/>
                  </a:cubicBezTo>
                  <a:cubicBezTo>
                    <a:pt x="333" y="50"/>
                    <a:pt x="333" y="50"/>
                    <a:pt x="334" y="51"/>
                  </a:cubicBezTo>
                  <a:cubicBezTo>
                    <a:pt x="334" y="51"/>
                    <a:pt x="334" y="52"/>
                    <a:pt x="334" y="52"/>
                  </a:cubicBezTo>
                  <a:cubicBezTo>
                    <a:pt x="335" y="52"/>
                    <a:pt x="335" y="51"/>
                    <a:pt x="336" y="51"/>
                  </a:cubicBezTo>
                  <a:cubicBezTo>
                    <a:pt x="336" y="52"/>
                    <a:pt x="336" y="57"/>
                    <a:pt x="337" y="54"/>
                  </a:cubicBezTo>
                  <a:cubicBezTo>
                    <a:pt x="337" y="53"/>
                    <a:pt x="337" y="53"/>
                    <a:pt x="337" y="52"/>
                  </a:cubicBezTo>
                  <a:cubicBezTo>
                    <a:pt x="338" y="52"/>
                    <a:pt x="339" y="52"/>
                    <a:pt x="339" y="53"/>
                  </a:cubicBezTo>
                  <a:cubicBezTo>
                    <a:pt x="340" y="54"/>
                    <a:pt x="339" y="58"/>
                    <a:pt x="339" y="59"/>
                  </a:cubicBezTo>
                  <a:cubicBezTo>
                    <a:pt x="339" y="61"/>
                    <a:pt x="343" y="62"/>
                    <a:pt x="345" y="62"/>
                  </a:cubicBezTo>
                  <a:cubicBezTo>
                    <a:pt x="346" y="60"/>
                    <a:pt x="343" y="60"/>
                    <a:pt x="343" y="60"/>
                  </a:cubicBezTo>
                  <a:cubicBezTo>
                    <a:pt x="341" y="59"/>
                    <a:pt x="341" y="57"/>
                    <a:pt x="342" y="56"/>
                  </a:cubicBezTo>
                  <a:cubicBezTo>
                    <a:pt x="342" y="54"/>
                    <a:pt x="343" y="53"/>
                    <a:pt x="344" y="55"/>
                  </a:cubicBezTo>
                  <a:cubicBezTo>
                    <a:pt x="345" y="55"/>
                    <a:pt x="345" y="56"/>
                    <a:pt x="345" y="56"/>
                  </a:cubicBezTo>
                  <a:cubicBezTo>
                    <a:pt x="346" y="57"/>
                    <a:pt x="348" y="57"/>
                    <a:pt x="348" y="57"/>
                  </a:cubicBezTo>
                  <a:cubicBezTo>
                    <a:pt x="350" y="57"/>
                    <a:pt x="352" y="56"/>
                    <a:pt x="352" y="58"/>
                  </a:cubicBezTo>
                  <a:cubicBezTo>
                    <a:pt x="353" y="60"/>
                    <a:pt x="350" y="61"/>
                    <a:pt x="349" y="62"/>
                  </a:cubicBezTo>
                  <a:cubicBezTo>
                    <a:pt x="347" y="63"/>
                    <a:pt x="339" y="63"/>
                    <a:pt x="340" y="66"/>
                  </a:cubicBezTo>
                  <a:cubicBezTo>
                    <a:pt x="341" y="66"/>
                    <a:pt x="342" y="65"/>
                    <a:pt x="344" y="65"/>
                  </a:cubicBezTo>
                  <a:cubicBezTo>
                    <a:pt x="345" y="65"/>
                    <a:pt x="346" y="65"/>
                    <a:pt x="347" y="65"/>
                  </a:cubicBezTo>
                  <a:cubicBezTo>
                    <a:pt x="349" y="64"/>
                    <a:pt x="351" y="63"/>
                    <a:pt x="353" y="61"/>
                  </a:cubicBezTo>
                  <a:cubicBezTo>
                    <a:pt x="354" y="62"/>
                    <a:pt x="353" y="65"/>
                    <a:pt x="354" y="66"/>
                  </a:cubicBezTo>
                  <a:cubicBezTo>
                    <a:pt x="354" y="67"/>
                    <a:pt x="355" y="67"/>
                    <a:pt x="356" y="67"/>
                  </a:cubicBezTo>
                  <a:cubicBezTo>
                    <a:pt x="356" y="68"/>
                    <a:pt x="356" y="68"/>
                    <a:pt x="356" y="69"/>
                  </a:cubicBezTo>
                  <a:cubicBezTo>
                    <a:pt x="356" y="71"/>
                    <a:pt x="356" y="71"/>
                    <a:pt x="357" y="70"/>
                  </a:cubicBezTo>
                  <a:cubicBezTo>
                    <a:pt x="358" y="70"/>
                    <a:pt x="359" y="69"/>
                    <a:pt x="359" y="69"/>
                  </a:cubicBezTo>
                  <a:cubicBezTo>
                    <a:pt x="360" y="69"/>
                    <a:pt x="359" y="70"/>
                    <a:pt x="360" y="70"/>
                  </a:cubicBezTo>
                  <a:cubicBezTo>
                    <a:pt x="361" y="71"/>
                    <a:pt x="360" y="71"/>
                    <a:pt x="361" y="71"/>
                  </a:cubicBezTo>
                  <a:cubicBezTo>
                    <a:pt x="362" y="70"/>
                    <a:pt x="363" y="70"/>
                    <a:pt x="363" y="69"/>
                  </a:cubicBezTo>
                  <a:cubicBezTo>
                    <a:pt x="364" y="67"/>
                    <a:pt x="363" y="67"/>
                    <a:pt x="361" y="67"/>
                  </a:cubicBezTo>
                  <a:cubicBezTo>
                    <a:pt x="360" y="66"/>
                    <a:pt x="358" y="65"/>
                    <a:pt x="357" y="64"/>
                  </a:cubicBezTo>
                  <a:cubicBezTo>
                    <a:pt x="357" y="62"/>
                    <a:pt x="360" y="62"/>
                    <a:pt x="361" y="62"/>
                  </a:cubicBezTo>
                  <a:cubicBezTo>
                    <a:pt x="361" y="60"/>
                    <a:pt x="359" y="59"/>
                    <a:pt x="362" y="58"/>
                  </a:cubicBezTo>
                  <a:cubicBezTo>
                    <a:pt x="362" y="56"/>
                    <a:pt x="360" y="58"/>
                    <a:pt x="359" y="57"/>
                  </a:cubicBezTo>
                  <a:cubicBezTo>
                    <a:pt x="357" y="56"/>
                    <a:pt x="359" y="56"/>
                    <a:pt x="360" y="56"/>
                  </a:cubicBezTo>
                  <a:cubicBezTo>
                    <a:pt x="361" y="56"/>
                    <a:pt x="364" y="56"/>
                    <a:pt x="363" y="54"/>
                  </a:cubicBezTo>
                  <a:cubicBezTo>
                    <a:pt x="363" y="54"/>
                    <a:pt x="360" y="54"/>
                    <a:pt x="360" y="54"/>
                  </a:cubicBezTo>
                  <a:cubicBezTo>
                    <a:pt x="359" y="54"/>
                    <a:pt x="359" y="53"/>
                    <a:pt x="359" y="53"/>
                  </a:cubicBezTo>
                  <a:cubicBezTo>
                    <a:pt x="360" y="52"/>
                    <a:pt x="362" y="52"/>
                    <a:pt x="363" y="52"/>
                  </a:cubicBezTo>
                  <a:cubicBezTo>
                    <a:pt x="366" y="52"/>
                    <a:pt x="364" y="51"/>
                    <a:pt x="364" y="50"/>
                  </a:cubicBezTo>
                  <a:cubicBezTo>
                    <a:pt x="363" y="48"/>
                    <a:pt x="365" y="46"/>
                    <a:pt x="366" y="45"/>
                  </a:cubicBezTo>
                  <a:cubicBezTo>
                    <a:pt x="368" y="43"/>
                    <a:pt x="369" y="41"/>
                    <a:pt x="370" y="41"/>
                  </a:cubicBezTo>
                  <a:cubicBezTo>
                    <a:pt x="372" y="40"/>
                    <a:pt x="374" y="40"/>
                    <a:pt x="376" y="40"/>
                  </a:cubicBezTo>
                  <a:cubicBezTo>
                    <a:pt x="377" y="41"/>
                    <a:pt x="380" y="43"/>
                    <a:pt x="380" y="42"/>
                  </a:cubicBezTo>
                  <a:cubicBezTo>
                    <a:pt x="381" y="41"/>
                    <a:pt x="378" y="39"/>
                    <a:pt x="378" y="39"/>
                  </a:cubicBezTo>
                  <a:cubicBezTo>
                    <a:pt x="377" y="38"/>
                    <a:pt x="375" y="38"/>
                    <a:pt x="375" y="37"/>
                  </a:cubicBezTo>
                  <a:cubicBezTo>
                    <a:pt x="375" y="36"/>
                    <a:pt x="377" y="36"/>
                    <a:pt x="377" y="35"/>
                  </a:cubicBezTo>
                  <a:cubicBezTo>
                    <a:pt x="379" y="34"/>
                    <a:pt x="378" y="32"/>
                    <a:pt x="379" y="30"/>
                  </a:cubicBezTo>
                  <a:cubicBezTo>
                    <a:pt x="380" y="28"/>
                    <a:pt x="382" y="27"/>
                    <a:pt x="383" y="28"/>
                  </a:cubicBezTo>
                  <a:cubicBezTo>
                    <a:pt x="384" y="29"/>
                    <a:pt x="384" y="31"/>
                    <a:pt x="386" y="32"/>
                  </a:cubicBezTo>
                  <a:cubicBezTo>
                    <a:pt x="387" y="34"/>
                    <a:pt x="388" y="32"/>
                    <a:pt x="388" y="31"/>
                  </a:cubicBezTo>
                  <a:cubicBezTo>
                    <a:pt x="387" y="29"/>
                    <a:pt x="386" y="28"/>
                    <a:pt x="385" y="27"/>
                  </a:cubicBezTo>
                  <a:cubicBezTo>
                    <a:pt x="383" y="25"/>
                    <a:pt x="382" y="25"/>
                    <a:pt x="380" y="24"/>
                  </a:cubicBezTo>
                  <a:cubicBezTo>
                    <a:pt x="378" y="24"/>
                    <a:pt x="378" y="23"/>
                    <a:pt x="378" y="21"/>
                  </a:cubicBezTo>
                  <a:cubicBezTo>
                    <a:pt x="378" y="20"/>
                    <a:pt x="378" y="20"/>
                    <a:pt x="379" y="19"/>
                  </a:cubicBezTo>
                  <a:cubicBezTo>
                    <a:pt x="379" y="19"/>
                    <a:pt x="381" y="18"/>
                    <a:pt x="382" y="18"/>
                  </a:cubicBezTo>
                  <a:cubicBezTo>
                    <a:pt x="382" y="19"/>
                    <a:pt x="382" y="19"/>
                    <a:pt x="382" y="20"/>
                  </a:cubicBezTo>
                  <a:cubicBezTo>
                    <a:pt x="383" y="21"/>
                    <a:pt x="383" y="21"/>
                    <a:pt x="384" y="21"/>
                  </a:cubicBezTo>
                  <a:cubicBezTo>
                    <a:pt x="384" y="22"/>
                    <a:pt x="385" y="24"/>
                    <a:pt x="386" y="23"/>
                  </a:cubicBezTo>
                  <a:cubicBezTo>
                    <a:pt x="386" y="22"/>
                    <a:pt x="384" y="17"/>
                    <a:pt x="387" y="18"/>
                  </a:cubicBezTo>
                  <a:cubicBezTo>
                    <a:pt x="387" y="17"/>
                    <a:pt x="386" y="17"/>
                    <a:pt x="385" y="16"/>
                  </a:cubicBezTo>
                  <a:cubicBezTo>
                    <a:pt x="384" y="16"/>
                    <a:pt x="384" y="14"/>
                    <a:pt x="384" y="13"/>
                  </a:cubicBezTo>
                  <a:cubicBezTo>
                    <a:pt x="385" y="12"/>
                    <a:pt x="387" y="11"/>
                    <a:pt x="388" y="11"/>
                  </a:cubicBezTo>
                  <a:cubicBezTo>
                    <a:pt x="390" y="12"/>
                    <a:pt x="389" y="14"/>
                    <a:pt x="389" y="16"/>
                  </a:cubicBezTo>
                  <a:cubicBezTo>
                    <a:pt x="393" y="18"/>
                    <a:pt x="391" y="12"/>
                    <a:pt x="393" y="11"/>
                  </a:cubicBezTo>
                  <a:cubicBezTo>
                    <a:pt x="393" y="12"/>
                    <a:pt x="394" y="14"/>
                    <a:pt x="393" y="15"/>
                  </a:cubicBezTo>
                  <a:cubicBezTo>
                    <a:pt x="393" y="17"/>
                    <a:pt x="392" y="18"/>
                    <a:pt x="393" y="19"/>
                  </a:cubicBezTo>
                  <a:cubicBezTo>
                    <a:pt x="394" y="18"/>
                    <a:pt x="394" y="15"/>
                    <a:pt x="396" y="16"/>
                  </a:cubicBezTo>
                  <a:cubicBezTo>
                    <a:pt x="396" y="16"/>
                    <a:pt x="398" y="18"/>
                    <a:pt x="398" y="19"/>
                  </a:cubicBezTo>
                  <a:cubicBezTo>
                    <a:pt x="398" y="20"/>
                    <a:pt x="397" y="24"/>
                    <a:pt x="399" y="22"/>
                  </a:cubicBezTo>
                  <a:cubicBezTo>
                    <a:pt x="400" y="22"/>
                    <a:pt x="400" y="18"/>
                    <a:pt x="400" y="17"/>
                  </a:cubicBezTo>
                  <a:cubicBezTo>
                    <a:pt x="400" y="16"/>
                    <a:pt x="399" y="12"/>
                    <a:pt x="400" y="12"/>
                  </a:cubicBezTo>
                  <a:cubicBezTo>
                    <a:pt x="401" y="12"/>
                    <a:pt x="402" y="16"/>
                    <a:pt x="403" y="17"/>
                  </a:cubicBezTo>
                  <a:cubicBezTo>
                    <a:pt x="403" y="19"/>
                    <a:pt x="402" y="19"/>
                    <a:pt x="404" y="17"/>
                  </a:cubicBezTo>
                  <a:cubicBezTo>
                    <a:pt x="405" y="16"/>
                    <a:pt x="406" y="16"/>
                    <a:pt x="407" y="18"/>
                  </a:cubicBezTo>
                  <a:cubicBezTo>
                    <a:pt x="408" y="18"/>
                    <a:pt x="408" y="16"/>
                    <a:pt x="410" y="16"/>
                  </a:cubicBezTo>
                  <a:cubicBezTo>
                    <a:pt x="411" y="17"/>
                    <a:pt x="411" y="18"/>
                    <a:pt x="411" y="19"/>
                  </a:cubicBezTo>
                  <a:cubicBezTo>
                    <a:pt x="410" y="20"/>
                    <a:pt x="409" y="22"/>
                    <a:pt x="409" y="22"/>
                  </a:cubicBezTo>
                  <a:cubicBezTo>
                    <a:pt x="408" y="23"/>
                    <a:pt x="406" y="24"/>
                    <a:pt x="406" y="24"/>
                  </a:cubicBezTo>
                  <a:cubicBezTo>
                    <a:pt x="405" y="25"/>
                    <a:pt x="405" y="26"/>
                    <a:pt x="405" y="28"/>
                  </a:cubicBezTo>
                  <a:cubicBezTo>
                    <a:pt x="404" y="29"/>
                    <a:pt x="403" y="29"/>
                    <a:pt x="402" y="30"/>
                  </a:cubicBezTo>
                  <a:cubicBezTo>
                    <a:pt x="401" y="31"/>
                    <a:pt x="400" y="32"/>
                    <a:pt x="399" y="33"/>
                  </a:cubicBezTo>
                  <a:cubicBezTo>
                    <a:pt x="398" y="35"/>
                    <a:pt x="396" y="36"/>
                    <a:pt x="395" y="38"/>
                  </a:cubicBezTo>
                  <a:cubicBezTo>
                    <a:pt x="397" y="39"/>
                    <a:pt x="397" y="37"/>
                    <a:pt x="397" y="40"/>
                  </a:cubicBezTo>
                  <a:cubicBezTo>
                    <a:pt x="398" y="42"/>
                    <a:pt x="398" y="44"/>
                    <a:pt x="398" y="46"/>
                  </a:cubicBezTo>
                  <a:cubicBezTo>
                    <a:pt x="397" y="46"/>
                    <a:pt x="395" y="47"/>
                    <a:pt x="395" y="49"/>
                  </a:cubicBezTo>
                  <a:cubicBezTo>
                    <a:pt x="395" y="50"/>
                    <a:pt x="396" y="50"/>
                    <a:pt x="396" y="51"/>
                  </a:cubicBezTo>
                  <a:cubicBezTo>
                    <a:pt x="396" y="52"/>
                    <a:pt x="395" y="52"/>
                    <a:pt x="395" y="53"/>
                  </a:cubicBezTo>
                  <a:cubicBezTo>
                    <a:pt x="393" y="54"/>
                    <a:pt x="393" y="55"/>
                    <a:pt x="392" y="57"/>
                  </a:cubicBezTo>
                  <a:cubicBezTo>
                    <a:pt x="392" y="58"/>
                    <a:pt x="390" y="64"/>
                    <a:pt x="393" y="65"/>
                  </a:cubicBezTo>
                  <a:cubicBezTo>
                    <a:pt x="395" y="65"/>
                    <a:pt x="392" y="60"/>
                    <a:pt x="394" y="60"/>
                  </a:cubicBezTo>
                  <a:cubicBezTo>
                    <a:pt x="395" y="61"/>
                    <a:pt x="395" y="65"/>
                    <a:pt x="397" y="64"/>
                  </a:cubicBezTo>
                  <a:cubicBezTo>
                    <a:pt x="398" y="63"/>
                    <a:pt x="398" y="61"/>
                    <a:pt x="398" y="60"/>
                  </a:cubicBezTo>
                  <a:cubicBezTo>
                    <a:pt x="399" y="57"/>
                    <a:pt x="401" y="56"/>
                    <a:pt x="402" y="54"/>
                  </a:cubicBezTo>
                  <a:cubicBezTo>
                    <a:pt x="402" y="53"/>
                    <a:pt x="403" y="52"/>
                    <a:pt x="403" y="51"/>
                  </a:cubicBezTo>
                  <a:cubicBezTo>
                    <a:pt x="403" y="50"/>
                    <a:pt x="402" y="50"/>
                    <a:pt x="402" y="50"/>
                  </a:cubicBezTo>
                  <a:cubicBezTo>
                    <a:pt x="400" y="47"/>
                    <a:pt x="406" y="43"/>
                    <a:pt x="407" y="41"/>
                  </a:cubicBezTo>
                  <a:cubicBezTo>
                    <a:pt x="411" y="37"/>
                    <a:pt x="412" y="33"/>
                    <a:pt x="413" y="29"/>
                  </a:cubicBezTo>
                  <a:cubicBezTo>
                    <a:pt x="414" y="27"/>
                    <a:pt x="416" y="25"/>
                    <a:pt x="417" y="23"/>
                  </a:cubicBezTo>
                  <a:cubicBezTo>
                    <a:pt x="417" y="21"/>
                    <a:pt x="418" y="19"/>
                    <a:pt x="420" y="18"/>
                  </a:cubicBezTo>
                  <a:cubicBezTo>
                    <a:pt x="421" y="16"/>
                    <a:pt x="426" y="10"/>
                    <a:pt x="427" y="15"/>
                  </a:cubicBezTo>
                  <a:cubicBezTo>
                    <a:pt x="427" y="17"/>
                    <a:pt x="426" y="18"/>
                    <a:pt x="426" y="20"/>
                  </a:cubicBezTo>
                  <a:cubicBezTo>
                    <a:pt x="426" y="21"/>
                    <a:pt x="426" y="21"/>
                    <a:pt x="426" y="23"/>
                  </a:cubicBezTo>
                  <a:cubicBezTo>
                    <a:pt x="426" y="25"/>
                    <a:pt x="426" y="27"/>
                    <a:pt x="424" y="28"/>
                  </a:cubicBezTo>
                  <a:cubicBezTo>
                    <a:pt x="424" y="29"/>
                    <a:pt x="420" y="31"/>
                    <a:pt x="420" y="31"/>
                  </a:cubicBezTo>
                  <a:cubicBezTo>
                    <a:pt x="421" y="33"/>
                    <a:pt x="424" y="30"/>
                    <a:pt x="425" y="31"/>
                  </a:cubicBezTo>
                  <a:cubicBezTo>
                    <a:pt x="425" y="31"/>
                    <a:pt x="425" y="36"/>
                    <a:pt x="424" y="37"/>
                  </a:cubicBezTo>
                  <a:cubicBezTo>
                    <a:pt x="424" y="39"/>
                    <a:pt x="423" y="41"/>
                    <a:pt x="422" y="43"/>
                  </a:cubicBezTo>
                  <a:cubicBezTo>
                    <a:pt x="422" y="44"/>
                    <a:pt x="422" y="47"/>
                    <a:pt x="422" y="48"/>
                  </a:cubicBezTo>
                  <a:cubicBezTo>
                    <a:pt x="423" y="49"/>
                    <a:pt x="423" y="48"/>
                    <a:pt x="424" y="47"/>
                  </a:cubicBezTo>
                  <a:cubicBezTo>
                    <a:pt x="424" y="47"/>
                    <a:pt x="424" y="46"/>
                    <a:pt x="425" y="45"/>
                  </a:cubicBezTo>
                  <a:cubicBezTo>
                    <a:pt x="425" y="44"/>
                    <a:pt x="426" y="45"/>
                    <a:pt x="426" y="44"/>
                  </a:cubicBezTo>
                  <a:cubicBezTo>
                    <a:pt x="427" y="44"/>
                    <a:pt x="427" y="44"/>
                    <a:pt x="427" y="44"/>
                  </a:cubicBezTo>
                  <a:cubicBezTo>
                    <a:pt x="427" y="43"/>
                    <a:pt x="428" y="43"/>
                    <a:pt x="428" y="42"/>
                  </a:cubicBezTo>
                  <a:cubicBezTo>
                    <a:pt x="428" y="41"/>
                    <a:pt x="428" y="41"/>
                    <a:pt x="430" y="41"/>
                  </a:cubicBezTo>
                  <a:cubicBezTo>
                    <a:pt x="431" y="41"/>
                    <a:pt x="432" y="43"/>
                    <a:pt x="434" y="42"/>
                  </a:cubicBezTo>
                  <a:cubicBezTo>
                    <a:pt x="433" y="41"/>
                    <a:pt x="432" y="39"/>
                    <a:pt x="432" y="37"/>
                  </a:cubicBezTo>
                  <a:cubicBezTo>
                    <a:pt x="431" y="35"/>
                    <a:pt x="432" y="33"/>
                    <a:pt x="434" y="34"/>
                  </a:cubicBezTo>
                  <a:cubicBezTo>
                    <a:pt x="434" y="34"/>
                    <a:pt x="438" y="37"/>
                    <a:pt x="437" y="34"/>
                  </a:cubicBezTo>
                  <a:cubicBezTo>
                    <a:pt x="437" y="33"/>
                    <a:pt x="435" y="33"/>
                    <a:pt x="435" y="32"/>
                  </a:cubicBezTo>
                  <a:cubicBezTo>
                    <a:pt x="434" y="31"/>
                    <a:pt x="435" y="31"/>
                    <a:pt x="435" y="30"/>
                  </a:cubicBezTo>
                  <a:cubicBezTo>
                    <a:pt x="435" y="29"/>
                    <a:pt x="435" y="29"/>
                    <a:pt x="435" y="29"/>
                  </a:cubicBezTo>
                  <a:cubicBezTo>
                    <a:pt x="434" y="28"/>
                    <a:pt x="434" y="28"/>
                    <a:pt x="434" y="28"/>
                  </a:cubicBezTo>
                  <a:cubicBezTo>
                    <a:pt x="433" y="26"/>
                    <a:pt x="434" y="26"/>
                    <a:pt x="435" y="25"/>
                  </a:cubicBezTo>
                  <a:cubicBezTo>
                    <a:pt x="437" y="25"/>
                    <a:pt x="438" y="26"/>
                    <a:pt x="438" y="24"/>
                  </a:cubicBezTo>
                  <a:cubicBezTo>
                    <a:pt x="438" y="24"/>
                    <a:pt x="438" y="23"/>
                    <a:pt x="438" y="23"/>
                  </a:cubicBezTo>
                  <a:cubicBezTo>
                    <a:pt x="438" y="22"/>
                    <a:pt x="438" y="21"/>
                    <a:pt x="439" y="21"/>
                  </a:cubicBezTo>
                  <a:cubicBezTo>
                    <a:pt x="441" y="20"/>
                    <a:pt x="443" y="23"/>
                    <a:pt x="444" y="22"/>
                  </a:cubicBezTo>
                  <a:cubicBezTo>
                    <a:pt x="443" y="21"/>
                    <a:pt x="443" y="22"/>
                    <a:pt x="442" y="21"/>
                  </a:cubicBezTo>
                  <a:cubicBezTo>
                    <a:pt x="442" y="21"/>
                    <a:pt x="442" y="20"/>
                    <a:pt x="442" y="19"/>
                  </a:cubicBezTo>
                  <a:cubicBezTo>
                    <a:pt x="442" y="19"/>
                    <a:pt x="440" y="17"/>
                    <a:pt x="440" y="16"/>
                  </a:cubicBezTo>
                  <a:cubicBezTo>
                    <a:pt x="438" y="16"/>
                    <a:pt x="438" y="17"/>
                    <a:pt x="436" y="16"/>
                  </a:cubicBezTo>
                  <a:cubicBezTo>
                    <a:pt x="435" y="15"/>
                    <a:pt x="434" y="14"/>
                    <a:pt x="435" y="13"/>
                  </a:cubicBezTo>
                  <a:cubicBezTo>
                    <a:pt x="436" y="11"/>
                    <a:pt x="440" y="15"/>
                    <a:pt x="438" y="12"/>
                  </a:cubicBezTo>
                  <a:cubicBezTo>
                    <a:pt x="437" y="11"/>
                    <a:pt x="436" y="10"/>
                    <a:pt x="437" y="9"/>
                  </a:cubicBezTo>
                  <a:cubicBezTo>
                    <a:pt x="438" y="8"/>
                    <a:pt x="439" y="9"/>
                    <a:pt x="440" y="9"/>
                  </a:cubicBezTo>
                  <a:cubicBezTo>
                    <a:pt x="440" y="9"/>
                    <a:pt x="441" y="9"/>
                    <a:pt x="441" y="9"/>
                  </a:cubicBezTo>
                  <a:cubicBezTo>
                    <a:pt x="441" y="10"/>
                    <a:pt x="441" y="11"/>
                    <a:pt x="441" y="11"/>
                  </a:cubicBezTo>
                  <a:cubicBezTo>
                    <a:pt x="442" y="12"/>
                    <a:pt x="443" y="12"/>
                    <a:pt x="444" y="11"/>
                  </a:cubicBezTo>
                  <a:cubicBezTo>
                    <a:pt x="444" y="9"/>
                    <a:pt x="442" y="8"/>
                    <a:pt x="442" y="7"/>
                  </a:cubicBezTo>
                  <a:cubicBezTo>
                    <a:pt x="442" y="5"/>
                    <a:pt x="443" y="6"/>
                    <a:pt x="444" y="4"/>
                  </a:cubicBezTo>
                  <a:cubicBezTo>
                    <a:pt x="445" y="4"/>
                    <a:pt x="444" y="3"/>
                    <a:pt x="445" y="3"/>
                  </a:cubicBezTo>
                  <a:cubicBezTo>
                    <a:pt x="445" y="3"/>
                    <a:pt x="447" y="6"/>
                    <a:pt x="447" y="6"/>
                  </a:cubicBezTo>
                  <a:cubicBezTo>
                    <a:pt x="447" y="6"/>
                    <a:pt x="448" y="6"/>
                    <a:pt x="448" y="6"/>
                  </a:cubicBezTo>
                  <a:cubicBezTo>
                    <a:pt x="448" y="7"/>
                    <a:pt x="448" y="7"/>
                    <a:pt x="448" y="7"/>
                  </a:cubicBezTo>
                  <a:cubicBezTo>
                    <a:pt x="449" y="8"/>
                    <a:pt x="451" y="8"/>
                    <a:pt x="451" y="7"/>
                  </a:cubicBezTo>
                  <a:cubicBezTo>
                    <a:pt x="452" y="7"/>
                    <a:pt x="451" y="6"/>
                    <a:pt x="452" y="6"/>
                  </a:cubicBezTo>
                  <a:cubicBezTo>
                    <a:pt x="452" y="6"/>
                    <a:pt x="453" y="7"/>
                    <a:pt x="453" y="7"/>
                  </a:cubicBezTo>
                  <a:cubicBezTo>
                    <a:pt x="453" y="7"/>
                    <a:pt x="454" y="7"/>
                    <a:pt x="454" y="7"/>
                  </a:cubicBezTo>
                  <a:cubicBezTo>
                    <a:pt x="455" y="6"/>
                    <a:pt x="455" y="5"/>
                    <a:pt x="455" y="5"/>
                  </a:cubicBezTo>
                  <a:cubicBezTo>
                    <a:pt x="456" y="6"/>
                    <a:pt x="455" y="9"/>
                    <a:pt x="456" y="10"/>
                  </a:cubicBezTo>
                  <a:cubicBezTo>
                    <a:pt x="456" y="11"/>
                    <a:pt x="458" y="10"/>
                    <a:pt x="459" y="10"/>
                  </a:cubicBezTo>
                  <a:cubicBezTo>
                    <a:pt x="462" y="10"/>
                    <a:pt x="462" y="10"/>
                    <a:pt x="462" y="13"/>
                  </a:cubicBezTo>
                  <a:cubicBezTo>
                    <a:pt x="461" y="14"/>
                    <a:pt x="461" y="15"/>
                    <a:pt x="461" y="16"/>
                  </a:cubicBezTo>
                  <a:cubicBezTo>
                    <a:pt x="460" y="17"/>
                    <a:pt x="459" y="17"/>
                    <a:pt x="459" y="18"/>
                  </a:cubicBezTo>
                  <a:cubicBezTo>
                    <a:pt x="459" y="18"/>
                    <a:pt x="460" y="18"/>
                    <a:pt x="460" y="18"/>
                  </a:cubicBezTo>
                  <a:cubicBezTo>
                    <a:pt x="460" y="20"/>
                    <a:pt x="458" y="20"/>
                    <a:pt x="457" y="20"/>
                  </a:cubicBezTo>
                  <a:cubicBezTo>
                    <a:pt x="456" y="21"/>
                    <a:pt x="456" y="20"/>
                    <a:pt x="456" y="21"/>
                  </a:cubicBezTo>
                  <a:cubicBezTo>
                    <a:pt x="456" y="22"/>
                    <a:pt x="457" y="22"/>
                    <a:pt x="457" y="23"/>
                  </a:cubicBezTo>
                  <a:cubicBezTo>
                    <a:pt x="455" y="26"/>
                    <a:pt x="453" y="22"/>
                    <a:pt x="452" y="22"/>
                  </a:cubicBezTo>
                  <a:cubicBezTo>
                    <a:pt x="451" y="21"/>
                    <a:pt x="450" y="22"/>
                    <a:pt x="449" y="22"/>
                  </a:cubicBezTo>
                  <a:cubicBezTo>
                    <a:pt x="448" y="23"/>
                    <a:pt x="447" y="22"/>
                    <a:pt x="446" y="22"/>
                  </a:cubicBezTo>
                  <a:cubicBezTo>
                    <a:pt x="447" y="23"/>
                    <a:pt x="448" y="24"/>
                    <a:pt x="447" y="25"/>
                  </a:cubicBezTo>
                  <a:cubicBezTo>
                    <a:pt x="448" y="25"/>
                    <a:pt x="451" y="24"/>
                    <a:pt x="451" y="24"/>
                  </a:cubicBezTo>
                  <a:cubicBezTo>
                    <a:pt x="451" y="25"/>
                    <a:pt x="451" y="25"/>
                    <a:pt x="451" y="25"/>
                  </a:cubicBezTo>
                  <a:cubicBezTo>
                    <a:pt x="452" y="26"/>
                    <a:pt x="454" y="25"/>
                    <a:pt x="453" y="27"/>
                  </a:cubicBezTo>
                  <a:cubicBezTo>
                    <a:pt x="453" y="28"/>
                    <a:pt x="452" y="28"/>
                    <a:pt x="451" y="29"/>
                  </a:cubicBezTo>
                  <a:cubicBezTo>
                    <a:pt x="450" y="29"/>
                    <a:pt x="449" y="30"/>
                    <a:pt x="448" y="31"/>
                  </a:cubicBezTo>
                  <a:cubicBezTo>
                    <a:pt x="447" y="32"/>
                    <a:pt x="446" y="32"/>
                    <a:pt x="444" y="33"/>
                  </a:cubicBezTo>
                  <a:cubicBezTo>
                    <a:pt x="446" y="37"/>
                    <a:pt x="455" y="28"/>
                    <a:pt x="457" y="27"/>
                  </a:cubicBezTo>
                  <a:cubicBezTo>
                    <a:pt x="459" y="31"/>
                    <a:pt x="454" y="36"/>
                    <a:pt x="451" y="38"/>
                  </a:cubicBezTo>
                  <a:cubicBezTo>
                    <a:pt x="450" y="39"/>
                    <a:pt x="447" y="41"/>
                    <a:pt x="450" y="41"/>
                  </a:cubicBezTo>
                  <a:cubicBezTo>
                    <a:pt x="451" y="41"/>
                    <a:pt x="453" y="39"/>
                    <a:pt x="453" y="42"/>
                  </a:cubicBezTo>
                  <a:cubicBezTo>
                    <a:pt x="455" y="43"/>
                    <a:pt x="455" y="40"/>
                    <a:pt x="457" y="39"/>
                  </a:cubicBezTo>
                  <a:cubicBezTo>
                    <a:pt x="457" y="40"/>
                    <a:pt x="457" y="41"/>
                    <a:pt x="456" y="42"/>
                  </a:cubicBezTo>
                  <a:cubicBezTo>
                    <a:pt x="455" y="42"/>
                    <a:pt x="455" y="45"/>
                    <a:pt x="455" y="45"/>
                  </a:cubicBezTo>
                  <a:cubicBezTo>
                    <a:pt x="455" y="48"/>
                    <a:pt x="454" y="49"/>
                    <a:pt x="454" y="52"/>
                  </a:cubicBezTo>
                  <a:cubicBezTo>
                    <a:pt x="454" y="54"/>
                    <a:pt x="454" y="56"/>
                    <a:pt x="454" y="58"/>
                  </a:cubicBezTo>
                  <a:cubicBezTo>
                    <a:pt x="454" y="60"/>
                    <a:pt x="453" y="62"/>
                    <a:pt x="453" y="64"/>
                  </a:cubicBezTo>
                  <a:cubicBezTo>
                    <a:pt x="457" y="64"/>
                    <a:pt x="456" y="54"/>
                    <a:pt x="456" y="53"/>
                  </a:cubicBezTo>
                  <a:cubicBezTo>
                    <a:pt x="455" y="50"/>
                    <a:pt x="456" y="48"/>
                    <a:pt x="457" y="46"/>
                  </a:cubicBezTo>
                  <a:cubicBezTo>
                    <a:pt x="458" y="44"/>
                    <a:pt x="458" y="41"/>
                    <a:pt x="460" y="40"/>
                  </a:cubicBezTo>
                  <a:cubicBezTo>
                    <a:pt x="460" y="41"/>
                    <a:pt x="460" y="42"/>
                    <a:pt x="461" y="43"/>
                  </a:cubicBezTo>
                  <a:cubicBezTo>
                    <a:pt x="461" y="42"/>
                    <a:pt x="462" y="40"/>
                    <a:pt x="462" y="40"/>
                  </a:cubicBezTo>
                  <a:cubicBezTo>
                    <a:pt x="462" y="39"/>
                    <a:pt x="461" y="39"/>
                    <a:pt x="460" y="38"/>
                  </a:cubicBezTo>
                  <a:cubicBezTo>
                    <a:pt x="459" y="36"/>
                    <a:pt x="460" y="35"/>
                    <a:pt x="460" y="34"/>
                  </a:cubicBezTo>
                  <a:cubicBezTo>
                    <a:pt x="461" y="33"/>
                    <a:pt x="461" y="31"/>
                    <a:pt x="461" y="30"/>
                  </a:cubicBezTo>
                  <a:cubicBezTo>
                    <a:pt x="462" y="29"/>
                    <a:pt x="463" y="30"/>
                    <a:pt x="463" y="28"/>
                  </a:cubicBezTo>
                  <a:cubicBezTo>
                    <a:pt x="463" y="28"/>
                    <a:pt x="462" y="27"/>
                    <a:pt x="462" y="26"/>
                  </a:cubicBezTo>
                  <a:cubicBezTo>
                    <a:pt x="462" y="24"/>
                    <a:pt x="465" y="21"/>
                    <a:pt x="466" y="19"/>
                  </a:cubicBezTo>
                  <a:cubicBezTo>
                    <a:pt x="466" y="17"/>
                    <a:pt x="469" y="17"/>
                    <a:pt x="471" y="17"/>
                  </a:cubicBezTo>
                  <a:cubicBezTo>
                    <a:pt x="471" y="17"/>
                    <a:pt x="472" y="17"/>
                    <a:pt x="472" y="17"/>
                  </a:cubicBezTo>
                  <a:cubicBezTo>
                    <a:pt x="472" y="17"/>
                    <a:pt x="472" y="18"/>
                    <a:pt x="472" y="18"/>
                  </a:cubicBezTo>
                  <a:cubicBezTo>
                    <a:pt x="473" y="19"/>
                    <a:pt x="474" y="18"/>
                    <a:pt x="475" y="19"/>
                  </a:cubicBezTo>
                  <a:cubicBezTo>
                    <a:pt x="476" y="20"/>
                    <a:pt x="476" y="21"/>
                    <a:pt x="476" y="22"/>
                  </a:cubicBezTo>
                  <a:cubicBezTo>
                    <a:pt x="477" y="22"/>
                    <a:pt x="478" y="22"/>
                    <a:pt x="479" y="23"/>
                  </a:cubicBezTo>
                  <a:cubicBezTo>
                    <a:pt x="479" y="24"/>
                    <a:pt x="475" y="26"/>
                    <a:pt x="478" y="26"/>
                  </a:cubicBezTo>
                  <a:cubicBezTo>
                    <a:pt x="478" y="27"/>
                    <a:pt x="475" y="30"/>
                    <a:pt x="477" y="31"/>
                  </a:cubicBezTo>
                  <a:cubicBezTo>
                    <a:pt x="478" y="31"/>
                    <a:pt x="479" y="29"/>
                    <a:pt x="479" y="29"/>
                  </a:cubicBezTo>
                  <a:cubicBezTo>
                    <a:pt x="480" y="28"/>
                    <a:pt x="481" y="28"/>
                    <a:pt x="482" y="27"/>
                  </a:cubicBezTo>
                  <a:cubicBezTo>
                    <a:pt x="482" y="27"/>
                    <a:pt x="483" y="26"/>
                    <a:pt x="484" y="26"/>
                  </a:cubicBezTo>
                  <a:cubicBezTo>
                    <a:pt x="485" y="26"/>
                    <a:pt x="485" y="25"/>
                    <a:pt x="485" y="26"/>
                  </a:cubicBezTo>
                  <a:cubicBezTo>
                    <a:pt x="487" y="28"/>
                    <a:pt x="484" y="31"/>
                    <a:pt x="484" y="32"/>
                  </a:cubicBezTo>
                  <a:cubicBezTo>
                    <a:pt x="488" y="33"/>
                    <a:pt x="488" y="30"/>
                    <a:pt x="490" y="28"/>
                  </a:cubicBezTo>
                  <a:cubicBezTo>
                    <a:pt x="491" y="27"/>
                    <a:pt x="493" y="27"/>
                    <a:pt x="494" y="28"/>
                  </a:cubicBezTo>
                  <a:cubicBezTo>
                    <a:pt x="495" y="29"/>
                    <a:pt x="494" y="29"/>
                    <a:pt x="494" y="30"/>
                  </a:cubicBezTo>
                  <a:cubicBezTo>
                    <a:pt x="493" y="32"/>
                    <a:pt x="494" y="31"/>
                    <a:pt x="495" y="32"/>
                  </a:cubicBezTo>
                  <a:cubicBezTo>
                    <a:pt x="496" y="32"/>
                    <a:pt x="497" y="33"/>
                    <a:pt x="497" y="34"/>
                  </a:cubicBezTo>
                  <a:cubicBezTo>
                    <a:pt x="497" y="37"/>
                    <a:pt x="492" y="36"/>
                    <a:pt x="491" y="38"/>
                  </a:cubicBezTo>
                  <a:cubicBezTo>
                    <a:pt x="492" y="38"/>
                    <a:pt x="496" y="38"/>
                    <a:pt x="497" y="38"/>
                  </a:cubicBezTo>
                  <a:cubicBezTo>
                    <a:pt x="499" y="37"/>
                    <a:pt x="500" y="35"/>
                    <a:pt x="502" y="37"/>
                  </a:cubicBezTo>
                  <a:cubicBezTo>
                    <a:pt x="502" y="38"/>
                    <a:pt x="502" y="38"/>
                    <a:pt x="502" y="39"/>
                  </a:cubicBezTo>
                  <a:cubicBezTo>
                    <a:pt x="503" y="40"/>
                    <a:pt x="504" y="40"/>
                    <a:pt x="504" y="41"/>
                  </a:cubicBezTo>
                  <a:cubicBezTo>
                    <a:pt x="505" y="41"/>
                    <a:pt x="505" y="44"/>
                    <a:pt x="506" y="45"/>
                  </a:cubicBezTo>
                  <a:cubicBezTo>
                    <a:pt x="507" y="45"/>
                    <a:pt x="507" y="43"/>
                    <a:pt x="508" y="42"/>
                  </a:cubicBezTo>
                  <a:cubicBezTo>
                    <a:pt x="509" y="42"/>
                    <a:pt x="510" y="44"/>
                    <a:pt x="510" y="45"/>
                  </a:cubicBezTo>
                  <a:cubicBezTo>
                    <a:pt x="511" y="47"/>
                    <a:pt x="511" y="47"/>
                    <a:pt x="511" y="49"/>
                  </a:cubicBezTo>
                  <a:cubicBezTo>
                    <a:pt x="511" y="49"/>
                    <a:pt x="511" y="51"/>
                    <a:pt x="511" y="51"/>
                  </a:cubicBezTo>
                  <a:cubicBezTo>
                    <a:pt x="511" y="52"/>
                    <a:pt x="510" y="53"/>
                    <a:pt x="508" y="54"/>
                  </a:cubicBezTo>
                  <a:cubicBezTo>
                    <a:pt x="506" y="54"/>
                    <a:pt x="504" y="53"/>
                    <a:pt x="502" y="54"/>
                  </a:cubicBezTo>
                  <a:cubicBezTo>
                    <a:pt x="501" y="54"/>
                    <a:pt x="501" y="55"/>
                    <a:pt x="500" y="55"/>
                  </a:cubicBezTo>
                  <a:cubicBezTo>
                    <a:pt x="500" y="56"/>
                    <a:pt x="500" y="56"/>
                    <a:pt x="500" y="57"/>
                  </a:cubicBezTo>
                  <a:cubicBezTo>
                    <a:pt x="499" y="57"/>
                    <a:pt x="498" y="57"/>
                    <a:pt x="498" y="58"/>
                  </a:cubicBezTo>
                  <a:cubicBezTo>
                    <a:pt x="497" y="59"/>
                    <a:pt x="498" y="60"/>
                    <a:pt x="497" y="61"/>
                  </a:cubicBezTo>
                  <a:cubicBezTo>
                    <a:pt x="497" y="62"/>
                    <a:pt x="495" y="62"/>
                    <a:pt x="494" y="63"/>
                  </a:cubicBezTo>
                  <a:cubicBezTo>
                    <a:pt x="492" y="64"/>
                    <a:pt x="492" y="65"/>
                    <a:pt x="490" y="64"/>
                  </a:cubicBezTo>
                  <a:cubicBezTo>
                    <a:pt x="486" y="64"/>
                    <a:pt x="482" y="63"/>
                    <a:pt x="478" y="62"/>
                  </a:cubicBezTo>
                  <a:cubicBezTo>
                    <a:pt x="474" y="62"/>
                    <a:pt x="471" y="60"/>
                    <a:pt x="467" y="59"/>
                  </a:cubicBezTo>
                  <a:cubicBezTo>
                    <a:pt x="467" y="59"/>
                    <a:pt x="465" y="57"/>
                    <a:pt x="464" y="58"/>
                  </a:cubicBezTo>
                  <a:cubicBezTo>
                    <a:pt x="462" y="59"/>
                    <a:pt x="465" y="59"/>
                    <a:pt x="465" y="60"/>
                  </a:cubicBezTo>
                  <a:cubicBezTo>
                    <a:pt x="465" y="61"/>
                    <a:pt x="463" y="62"/>
                    <a:pt x="464" y="63"/>
                  </a:cubicBezTo>
                  <a:cubicBezTo>
                    <a:pt x="464" y="64"/>
                    <a:pt x="466" y="62"/>
                    <a:pt x="467" y="63"/>
                  </a:cubicBezTo>
                  <a:cubicBezTo>
                    <a:pt x="468" y="63"/>
                    <a:pt x="468" y="64"/>
                    <a:pt x="468" y="64"/>
                  </a:cubicBezTo>
                  <a:cubicBezTo>
                    <a:pt x="468" y="64"/>
                    <a:pt x="470" y="65"/>
                    <a:pt x="470" y="65"/>
                  </a:cubicBezTo>
                  <a:cubicBezTo>
                    <a:pt x="471" y="66"/>
                    <a:pt x="475" y="65"/>
                    <a:pt x="474" y="67"/>
                  </a:cubicBezTo>
                  <a:cubicBezTo>
                    <a:pt x="475" y="68"/>
                    <a:pt x="476" y="68"/>
                    <a:pt x="478" y="68"/>
                  </a:cubicBezTo>
                  <a:cubicBezTo>
                    <a:pt x="479" y="68"/>
                    <a:pt x="479" y="69"/>
                    <a:pt x="480" y="69"/>
                  </a:cubicBezTo>
                  <a:cubicBezTo>
                    <a:pt x="483" y="70"/>
                    <a:pt x="485" y="70"/>
                    <a:pt x="482" y="72"/>
                  </a:cubicBezTo>
                  <a:cubicBezTo>
                    <a:pt x="481" y="73"/>
                    <a:pt x="478" y="74"/>
                    <a:pt x="478" y="76"/>
                  </a:cubicBezTo>
                  <a:cubicBezTo>
                    <a:pt x="478" y="78"/>
                    <a:pt x="482" y="74"/>
                    <a:pt x="483" y="74"/>
                  </a:cubicBezTo>
                  <a:cubicBezTo>
                    <a:pt x="483" y="75"/>
                    <a:pt x="484" y="74"/>
                    <a:pt x="485" y="74"/>
                  </a:cubicBezTo>
                  <a:cubicBezTo>
                    <a:pt x="486" y="76"/>
                    <a:pt x="485" y="78"/>
                    <a:pt x="484" y="80"/>
                  </a:cubicBezTo>
                  <a:cubicBezTo>
                    <a:pt x="483" y="81"/>
                    <a:pt x="483" y="83"/>
                    <a:pt x="483" y="84"/>
                  </a:cubicBezTo>
                  <a:cubicBezTo>
                    <a:pt x="482" y="84"/>
                    <a:pt x="481" y="86"/>
                    <a:pt x="481" y="87"/>
                  </a:cubicBezTo>
                  <a:cubicBezTo>
                    <a:pt x="483" y="87"/>
                    <a:pt x="483" y="85"/>
                    <a:pt x="484" y="85"/>
                  </a:cubicBezTo>
                  <a:cubicBezTo>
                    <a:pt x="486" y="83"/>
                    <a:pt x="486" y="84"/>
                    <a:pt x="488" y="84"/>
                  </a:cubicBezTo>
                  <a:cubicBezTo>
                    <a:pt x="489" y="84"/>
                    <a:pt x="490" y="83"/>
                    <a:pt x="490" y="83"/>
                  </a:cubicBezTo>
                  <a:cubicBezTo>
                    <a:pt x="491" y="84"/>
                    <a:pt x="490" y="85"/>
                    <a:pt x="490" y="86"/>
                  </a:cubicBezTo>
                  <a:cubicBezTo>
                    <a:pt x="491" y="86"/>
                    <a:pt x="491" y="84"/>
                    <a:pt x="492" y="85"/>
                  </a:cubicBezTo>
                  <a:cubicBezTo>
                    <a:pt x="493" y="85"/>
                    <a:pt x="493" y="86"/>
                    <a:pt x="495" y="86"/>
                  </a:cubicBezTo>
                  <a:cubicBezTo>
                    <a:pt x="495" y="85"/>
                    <a:pt x="493" y="84"/>
                    <a:pt x="494" y="83"/>
                  </a:cubicBezTo>
                  <a:cubicBezTo>
                    <a:pt x="494" y="82"/>
                    <a:pt x="495" y="82"/>
                    <a:pt x="495" y="81"/>
                  </a:cubicBezTo>
                  <a:cubicBezTo>
                    <a:pt x="495" y="81"/>
                    <a:pt x="494" y="80"/>
                    <a:pt x="494" y="79"/>
                  </a:cubicBezTo>
                  <a:cubicBezTo>
                    <a:pt x="494" y="78"/>
                    <a:pt x="494" y="76"/>
                    <a:pt x="494" y="76"/>
                  </a:cubicBezTo>
                  <a:cubicBezTo>
                    <a:pt x="495" y="76"/>
                    <a:pt x="495" y="76"/>
                    <a:pt x="496" y="76"/>
                  </a:cubicBezTo>
                  <a:cubicBezTo>
                    <a:pt x="497" y="77"/>
                    <a:pt x="496" y="77"/>
                    <a:pt x="496" y="77"/>
                  </a:cubicBezTo>
                  <a:cubicBezTo>
                    <a:pt x="496" y="78"/>
                    <a:pt x="497" y="78"/>
                    <a:pt x="497" y="78"/>
                  </a:cubicBezTo>
                  <a:cubicBezTo>
                    <a:pt x="497" y="79"/>
                    <a:pt x="497" y="78"/>
                    <a:pt x="497" y="78"/>
                  </a:cubicBezTo>
                  <a:cubicBezTo>
                    <a:pt x="498" y="80"/>
                    <a:pt x="497" y="83"/>
                    <a:pt x="498" y="85"/>
                  </a:cubicBezTo>
                  <a:cubicBezTo>
                    <a:pt x="498" y="87"/>
                    <a:pt x="499" y="88"/>
                    <a:pt x="500" y="85"/>
                  </a:cubicBezTo>
                  <a:cubicBezTo>
                    <a:pt x="500" y="83"/>
                    <a:pt x="499" y="81"/>
                    <a:pt x="500" y="79"/>
                  </a:cubicBezTo>
                  <a:cubicBezTo>
                    <a:pt x="503" y="79"/>
                    <a:pt x="504" y="80"/>
                    <a:pt x="504" y="82"/>
                  </a:cubicBezTo>
                  <a:cubicBezTo>
                    <a:pt x="505" y="82"/>
                    <a:pt x="506" y="80"/>
                    <a:pt x="507" y="80"/>
                  </a:cubicBezTo>
                  <a:cubicBezTo>
                    <a:pt x="507" y="83"/>
                    <a:pt x="508" y="86"/>
                    <a:pt x="509" y="89"/>
                  </a:cubicBezTo>
                  <a:cubicBezTo>
                    <a:pt x="509" y="91"/>
                    <a:pt x="510" y="94"/>
                    <a:pt x="507" y="95"/>
                  </a:cubicBezTo>
                  <a:cubicBezTo>
                    <a:pt x="506" y="96"/>
                    <a:pt x="504" y="96"/>
                    <a:pt x="502" y="95"/>
                  </a:cubicBezTo>
                  <a:cubicBezTo>
                    <a:pt x="499" y="94"/>
                    <a:pt x="500" y="93"/>
                    <a:pt x="499" y="91"/>
                  </a:cubicBezTo>
                  <a:cubicBezTo>
                    <a:pt x="498" y="90"/>
                    <a:pt x="495" y="89"/>
                    <a:pt x="494" y="89"/>
                  </a:cubicBezTo>
                  <a:cubicBezTo>
                    <a:pt x="492" y="89"/>
                    <a:pt x="495" y="91"/>
                    <a:pt x="495" y="92"/>
                  </a:cubicBezTo>
                  <a:cubicBezTo>
                    <a:pt x="496" y="94"/>
                    <a:pt x="494" y="98"/>
                    <a:pt x="493" y="100"/>
                  </a:cubicBezTo>
                  <a:cubicBezTo>
                    <a:pt x="493" y="102"/>
                    <a:pt x="491" y="104"/>
                    <a:pt x="489" y="104"/>
                  </a:cubicBezTo>
                  <a:cubicBezTo>
                    <a:pt x="488" y="106"/>
                    <a:pt x="485" y="104"/>
                    <a:pt x="484" y="106"/>
                  </a:cubicBezTo>
                  <a:cubicBezTo>
                    <a:pt x="483" y="107"/>
                    <a:pt x="483" y="108"/>
                    <a:pt x="483" y="108"/>
                  </a:cubicBezTo>
                  <a:cubicBezTo>
                    <a:pt x="482" y="109"/>
                    <a:pt x="480" y="108"/>
                    <a:pt x="479" y="108"/>
                  </a:cubicBezTo>
                  <a:cubicBezTo>
                    <a:pt x="475" y="109"/>
                    <a:pt x="476" y="115"/>
                    <a:pt x="475" y="118"/>
                  </a:cubicBezTo>
                  <a:cubicBezTo>
                    <a:pt x="474" y="121"/>
                    <a:pt x="470" y="125"/>
                    <a:pt x="467" y="121"/>
                  </a:cubicBezTo>
                  <a:cubicBezTo>
                    <a:pt x="465" y="117"/>
                    <a:pt x="470" y="111"/>
                    <a:pt x="472" y="108"/>
                  </a:cubicBezTo>
                  <a:cubicBezTo>
                    <a:pt x="473" y="106"/>
                    <a:pt x="475" y="104"/>
                    <a:pt x="476" y="102"/>
                  </a:cubicBezTo>
                  <a:cubicBezTo>
                    <a:pt x="478" y="100"/>
                    <a:pt x="477" y="98"/>
                    <a:pt x="476" y="95"/>
                  </a:cubicBezTo>
                  <a:cubicBezTo>
                    <a:pt x="475" y="93"/>
                    <a:pt x="475" y="91"/>
                    <a:pt x="474" y="89"/>
                  </a:cubicBezTo>
                  <a:cubicBezTo>
                    <a:pt x="473" y="87"/>
                    <a:pt x="470" y="85"/>
                    <a:pt x="468" y="84"/>
                  </a:cubicBezTo>
                  <a:cubicBezTo>
                    <a:pt x="466" y="83"/>
                    <a:pt x="463" y="82"/>
                    <a:pt x="460" y="80"/>
                  </a:cubicBezTo>
                  <a:cubicBezTo>
                    <a:pt x="460" y="79"/>
                    <a:pt x="459" y="79"/>
                    <a:pt x="459" y="78"/>
                  </a:cubicBezTo>
                  <a:cubicBezTo>
                    <a:pt x="458" y="76"/>
                    <a:pt x="458" y="77"/>
                    <a:pt x="457" y="75"/>
                  </a:cubicBezTo>
                  <a:cubicBezTo>
                    <a:pt x="455" y="74"/>
                    <a:pt x="454" y="72"/>
                    <a:pt x="453" y="71"/>
                  </a:cubicBezTo>
                  <a:cubicBezTo>
                    <a:pt x="452" y="70"/>
                    <a:pt x="451" y="69"/>
                    <a:pt x="451" y="68"/>
                  </a:cubicBezTo>
                  <a:cubicBezTo>
                    <a:pt x="450" y="67"/>
                    <a:pt x="450" y="65"/>
                    <a:pt x="449" y="64"/>
                  </a:cubicBezTo>
                  <a:cubicBezTo>
                    <a:pt x="447" y="66"/>
                    <a:pt x="445" y="64"/>
                    <a:pt x="444" y="65"/>
                  </a:cubicBezTo>
                  <a:cubicBezTo>
                    <a:pt x="442" y="67"/>
                    <a:pt x="441" y="69"/>
                    <a:pt x="440" y="70"/>
                  </a:cubicBezTo>
                  <a:cubicBezTo>
                    <a:pt x="438" y="72"/>
                    <a:pt x="437" y="74"/>
                    <a:pt x="435" y="74"/>
                  </a:cubicBezTo>
                  <a:cubicBezTo>
                    <a:pt x="433" y="74"/>
                    <a:pt x="431" y="73"/>
                    <a:pt x="429" y="72"/>
                  </a:cubicBezTo>
                  <a:cubicBezTo>
                    <a:pt x="424" y="72"/>
                    <a:pt x="422" y="74"/>
                    <a:pt x="420" y="77"/>
                  </a:cubicBezTo>
                  <a:cubicBezTo>
                    <a:pt x="419" y="79"/>
                    <a:pt x="419" y="81"/>
                    <a:pt x="417" y="83"/>
                  </a:cubicBezTo>
                  <a:cubicBezTo>
                    <a:pt x="416" y="84"/>
                    <a:pt x="414" y="84"/>
                    <a:pt x="413" y="86"/>
                  </a:cubicBezTo>
                  <a:cubicBezTo>
                    <a:pt x="411" y="87"/>
                    <a:pt x="412" y="90"/>
                    <a:pt x="412" y="92"/>
                  </a:cubicBezTo>
                  <a:cubicBezTo>
                    <a:pt x="412" y="94"/>
                    <a:pt x="410" y="96"/>
                    <a:pt x="410" y="98"/>
                  </a:cubicBezTo>
                  <a:cubicBezTo>
                    <a:pt x="409" y="101"/>
                    <a:pt x="410" y="102"/>
                    <a:pt x="410" y="105"/>
                  </a:cubicBezTo>
                  <a:cubicBezTo>
                    <a:pt x="409" y="107"/>
                    <a:pt x="408" y="109"/>
                    <a:pt x="408" y="111"/>
                  </a:cubicBezTo>
                  <a:cubicBezTo>
                    <a:pt x="407" y="114"/>
                    <a:pt x="408" y="115"/>
                    <a:pt x="408" y="118"/>
                  </a:cubicBezTo>
                  <a:cubicBezTo>
                    <a:pt x="408" y="119"/>
                    <a:pt x="407" y="121"/>
                    <a:pt x="408" y="122"/>
                  </a:cubicBezTo>
                  <a:cubicBezTo>
                    <a:pt x="408" y="123"/>
                    <a:pt x="408" y="123"/>
                    <a:pt x="408" y="124"/>
                  </a:cubicBezTo>
                  <a:cubicBezTo>
                    <a:pt x="408" y="125"/>
                    <a:pt x="407" y="126"/>
                    <a:pt x="407" y="127"/>
                  </a:cubicBezTo>
                  <a:cubicBezTo>
                    <a:pt x="407" y="128"/>
                    <a:pt x="407" y="129"/>
                    <a:pt x="406" y="130"/>
                  </a:cubicBezTo>
                  <a:cubicBezTo>
                    <a:pt x="406" y="131"/>
                    <a:pt x="403" y="132"/>
                    <a:pt x="402" y="130"/>
                  </a:cubicBezTo>
                  <a:cubicBezTo>
                    <a:pt x="399" y="132"/>
                    <a:pt x="395" y="135"/>
                    <a:pt x="395" y="139"/>
                  </a:cubicBezTo>
                  <a:cubicBezTo>
                    <a:pt x="396" y="141"/>
                    <a:pt x="396" y="142"/>
                    <a:pt x="395" y="144"/>
                  </a:cubicBezTo>
                  <a:cubicBezTo>
                    <a:pt x="394" y="144"/>
                    <a:pt x="394" y="145"/>
                    <a:pt x="393" y="145"/>
                  </a:cubicBezTo>
                  <a:cubicBezTo>
                    <a:pt x="393" y="146"/>
                    <a:pt x="392" y="146"/>
                    <a:pt x="392" y="147"/>
                  </a:cubicBezTo>
                  <a:cubicBezTo>
                    <a:pt x="390" y="148"/>
                    <a:pt x="390" y="148"/>
                    <a:pt x="389" y="147"/>
                  </a:cubicBezTo>
                  <a:cubicBezTo>
                    <a:pt x="388" y="146"/>
                    <a:pt x="388" y="144"/>
                    <a:pt x="386" y="143"/>
                  </a:cubicBezTo>
                  <a:cubicBezTo>
                    <a:pt x="385" y="142"/>
                    <a:pt x="383" y="142"/>
                    <a:pt x="381" y="141"/>
                  </a:cubicBezTo>
                  <a:cubicBezTo>
                    <a:pt x="379" y="140"/>
                    <a:pt x="378" y="139"/>
                    <a:pt x="377" y="138"/>
                  </a:cubicBezTo>
                  <a:cubicBezTo>
                    <a:pt x="376" y="137"/>
                    <a:pt x="373" y="136"/>
                    <a:pt x="371" y="135"/>
                  </a:cubicBezTo>
                  <a:cubicBezTo>
                    <a:pt x="370" y="135"/>
                    <a:pt x="369" y="137"/>
                    <a:pt x="369" y="138"/>
                  </a:cubicBezTo>
                  <a:cubicBezTo>
                    <a:pt x="368" y="140"/>
                    <a:pt x="367" y="141"/>
                    <a:pt x="365" y="142"/>
                  </a:cubicBezTo>
                  <a:cubicBezTo>
                    <a:pt x="363" y="142"/>
                    <a:pt x="361" y="143"/>
                    <a:pt x="360" y="144"/>
                  </a:cubicBezTo>
                  <a:cubicBezTo>
                    <a:pt x="358" y="145"/>
                    <a:pt x="357" y="145"/>
                    <a:pt x="356" y="143"/>
                  </a:cubicBezTo>
                  <a:cubicBezTo>
                    <a:pt x="354" y="142"/>
                    <a:pt x="354" y="142"/>
                    <a:pt x="352" y="142"/>
                  </a:cubicBezTo>
                  <a:cubicBezTo>
                    <a:pt x="350" y="142"/>
                    <a:pt x="349" y="142"/>
                    <a:pt x="347" y="140"/>
                  </a:cubicBezTo>
                  <a:cubicBezTo>
                    <a:pt x="345" y="139"/>
                    <a:pt x="345" y="140"/>
                    <a:pt x="342" y="140"/>
                  </a:cubicBezTo>
                  <a:cubicBezTo>
                    <a:pt x="343" y="136"/>
                    <a:pt x="341" y="134"/>
                    <a:pt x="339" y="130"/>
                  </a:cubicBezTo>
                  <a:cubicBezTo>
                    <a:pt x="338" y="129"/>
                    <a:pt x="338" y="128"/>
                    <a:pt x="337" y="126"/>
                  </a:cubicBezTo>
                  <a:cubicBezTo>
                    <a:pt x="337" y="125"/>
                    <a:pt x="335" y="124"/>
                    <a:pt x="334" y="123"/>
                  </a:cubicBezTo>
                  <a:cubicBezTo>
                    <a:pt x="332" y="121"/>
                    <a:pt x="330" y="118"/>
                    <a:pt x="329" y="114"/>
                  </a:cubicBezTo>
                  <a:cubicBezTo>
                    <a:pt x="328" y="113"/>
                    <a:pt x="328" y="111"/>
                    <a:pt x="327" y="110"/>
                  </a:cubicBezTo>
                  <a:cubicBezTo>
                    <a:pt x="326" y="109"/>
                    <a:pt x="325" y="110"/>
                    <a:pt x="324" y="109"/>
                  </a:cubicBezTo>
                  <a:cubicBezTo>
                    <a:pt x="323" y="109"/>
                    <a:pt x="322" y="109"/>
                    <a:pt x="320" y="109"/>
                  </a:cubicBezTo>
                  <a:cubicBezTo>
                    <a:pt x="319" y="110"/>
                    <a:pt x="317" y="111"/>
                    <a:pt x="316" y="112"/>
                  </a:cubicBezTo>
                  <a:cubicBezTo>
                    <a:pt x="315" y="115"/>
                    <a:pt x="317" y="117"/>
                    <a:pt x="317" y="120"/>
                  </a:cubicBezTo>
                  <a:cubicBezTo>
                    <a:pt x="317" y="123"/>
                    <a:pt x="314" y="122"/>
                    <a:pt x="313" y="121"/>
                  </a:cubicBezTo>
                  <a:cubicBezTo>
                    <a:pt x="312" y="120"/>
                    <a:pt x="311" y="119"/>
                    <a:pt x="309" y="119"/>
                  </a:cubicBezTo>
                  <a:cubicBezTo>
                    <a:pt x="308" y="120"/>
                    <a:pt x="307" y="122"/>
                    <a:pt x="307" y="123"/>
                  </a:cubicBezTo>
                  <a:cubicBezTo>
                    <a:pt x="307" y="123"/>
                    <a:pt x="307" y="121"/>
                    <a:pt x="307" y="123"/>
                  </a:cubicBezTo>
                  <a:close/>
                  <a:moveTo>
                    <a:pt x="61" y="394"/>
                  </a:moveTo>
                  <a:cubicBezTo>
                    <a:pt x="60" y="394"/>
                    <a:pt x="59" y="395"/>
                    <a:pt x="58" y="396"/>
                  </a:cubicBezTo>
                  <a:cubicBezTo>
                    <a:pt x="57" y="396"/>
                    <a:pt x="56" y="396"/>
                    <a:pt x="56" y="397"/>
                  </a:cubicBezTo>
                  <a:cubicBezTo>
                    <a:pt x="56" y="398"/>
                    <a:pt x="57" y="398"/>
                    <a:pt x="58" y="399"/>
                  </a:cubicBezTo>
                  <a:cubicBezTo>
                    <a:pt x="58" y="399"/>
                    <a:pt x="59" y="400"/>
                    <a:pt x="60" y="400"/>
                  </a:cubicBezTo>
                  <a:cubicBezTo>
                    <a:pt x="61" y="401"/>
                    <a:pt x="63" y="400"/>
                    <a:pt x="63" y="399"/>
                  </a:cubicBezTo>
                  <a:cubicBezTo>
                    <a:pt x="64" y="397"/>
                    <a:pt x="62" y="396"/>
                    <a:pt x="63" y="395"/>
                  </a:cubicBezTo>
                  <a:cubicBezTo>
                    <a:pt x="62" y="395"/>
                    <a:pt x="62" y="394"/>
                    <a:pt x="61" y="394"/>
                  </a:cubicBezTo>
                  <a:close/>
                  <a:moveTo>
                    <a:pt x="69" y="390"/>
                  </a:moveTo>
                  <a:cubicBezTo>
                    <a:pt x="68" y="391"/>
                    <a:pt x="63" y="394"/>
                    <a:pt x="67" y="395"/>
                  </a:cubicBezTo>
                  <a:cubicBezTo>
                    <a:pt x="68" y="397"/>
                    <a:pt x="70" y="396"/>
                    <a:pt x="71" y="395"/>
                  </a:cubicBezTo>
                  <a:cubicBezTo>
                    <a:pt x="73" y="394"/>
                    <a:pt x="75" y="394"/>
                    <a:pt x="77" y="393"/>
                  </a:cubicBezTo>
                  <a:cubicBezTo>
                    <a:pt x="78" y="393"/>
                    <a:pt x="82" y="392"/>
                    <a:pt x="82" y="391"/>
                  </a:cubicBezTo>
                  <a:cubicBezTo>
                    <a:pt x="83" y="388"/>
                    <a:pt x="81" y="389"/>
                    <a:pt x="80" y="389"/>
                  </a:cubicBezTo>
                  <a:cubicBezTo>
                    <a:pt x="80" y="387"/>
                    <a:pt x="79" y="386"/>
                    <a:pt x="77" y="386"/>
                  </a:cubicBezTo>
                  <a:cubicBezTo>
                    <a:pt x="76" y="387"/>
                    <a:pt x="72" y="387"/>
                    <a:pt x="72" y="388"/>
                  </a:cubicBezTo>
                  <a:cubicBezTo>
                    <a:pt x="71" y="389"/>
                    <a:pt x="73" y="389"/>
                    <a:pt x="72" y="390"/>
                  </a:cubicBezTo>
                  <a:cubicBezTo>
                    <a:pt x="71" y="392"/>
                    <a:pt x="70" y="390"/>
                    <a:pt x="69" y="390"/>
                  </a:cubicBezTo>
                  <a:cubicBezTo>
                    <a:pt x="68" y="391"/>
                    <a:pt x="69" y="390"/>
                    <a:pt x="69" y="390"/>
                  </a:cubicBezTo>
                  <a:close/>
                  <a:moveTo>
                    <a:pt x="73" y="381"/>
                  </a:moveTo>
                  <a:cubicBezTo>
                    <a:pt x="72" y="383"/>
                    <a:pt x="70" y="382"/>
                    <a:pt x="68" y="383"/>
                  </a:cubicBezTo>
                  <a:cubicBezTo>
                    <a:pt x="66" y="384"/>
                    <a:pt x="64" y="385"/>
                    <a:pt x="67" y="385"/>
                  </a:cubicBezTo>
                  <a:cubicBezTo>
                    <a:pt x="68" y="385"/>
                    <a:pt x="69" y="384"/>
                    <a:pt x="70" y="384"/>
                  </a:cubicBezTo>
                  <a:cubicBezTo>
                    <a:pt x="71" y="384"/>
                    <a:pt x="72" y="385"/>
                    <a:pt x="73" y="385"/>
                  </a:cubicBezTo>
                  <a:cubicBezTo>
                    <a:pt x="77" y="385"/>
                    <a:pt x="76" y="382"/>
                    <a:pt x="76" y="379"/>
                  </a:cubicBezTo>
                  <a:cubicBezTo>
                    <a:pt x="75" y="380"/>
                    <a:pt x="74" y="380"/>
                    <a:pt x="73" y="381"/>
                  </a:cubicBezTo>
                  <a:close/>
                  <a:moveTo>
                    <a:pt x="200" y="179"/>
                  </a:moveTo>
                  <a:cubicBezTo>
                    <a:pt x="199" y="180"/>
                    <a:pt x="198" y="178"/>
                    <a:pt x="197" y="179"/>
                  </a:cubicBezTo>
                  <a:cubicBezTo>
                    <a:pt x="196" y="180"/>
                    <a:pt x="196" y="181"/>
                    <a:pt x="197" y="182"/>
                  </a:cubicBezTo>
                  <a:cubicBezTo>
                    <a:pt x="199" y="183"/>
                    <a:pt x="203" y="181"/>
                    <a:pt x="200" y="179"/>
                  </a:cubicBezTo>
                  <a:moveTo>
                    <a:pt x="203" y="177"/>
                  </a:moveTo>
                  <a:cubicBezTo>
                    <a:pt x="205" y="178"/>
                    <a:pt x="205" y="176"/>
                    <a:pt x="206" y="175"/>
                  </a:cubicBezTo>
                  <a:cubicBezTo>
                    <a:pt x="207" y="175"/>
                    <a:pt x="208" y="175"/>
                    <a:pt x="209" y="174"/>
                  </a:cubicBezTo>
                  <a:cubicBezTo>
                    <a:pt x="210" y="173"/>
                    <a:pt x="212" y="169"/>
                    <a:pt x="209" y="169"/>
                  </a:cubicBezTo>
                  <a:cubicBezTo>
                    <a:pt x="209" y="170"/>
                    <a:pt x="209" y="172"/>
                    <a:pt x="208" y="172"/>
                  </a:cubicBezTo>
                  <a:cubicBezTo>
                    <a:pt x="207" y="173"/>
                    <a:pt x="207" y="171"/>
                    <a:pt x="206" y="171"/>
                  </a:cubicBezTo>
                  <a:cubicBezTo>
                    <a:pt x="205" y="171"/>
                    <a:pt x="206" y="171"/>
                    <a:pt x="205" y="172"/>
                  </a:cubicBezTo>
                  <a:cubicBezTo>
                    <a:pt x="205" y="173"/>
                    <a:pt x="204" y="174"/>
                    <a:pt x="204" y="175"/>
                  </a:cubicBezTo>
                  <a:cubicBezTo>
                    <a:pt x="202" y="175"/>
                    <a:pt x="203" y="177"/>
                    <a:pt x="203" y="177"/>
                  </a:cubicBezTo>
                  <a:cubicBezTo>
                    <a:pt x="205" y="178"/>
                    <a:pt x="203" y="177"/>
                    <a:pt x="203" y="177"/>
                  </a:cubicBezTo>
                  <a:close/>
                  <a:moveTo>
                    <a:pt x="211" y="175"/>
                  </a:moveTo>
                  <a:cubicBezTo>
                    <a:pt x="211" y="176"/>
                    <a:pt x="208" y="177"/>
                    <a:pt x="210" y="178"/>
                  </a:cubicBezTo>
                  <a:cubicBezTo>
                    <a:pt x="210" y="179"/>
                    <a:pt x="212" y="177"/>
                    <a:pt x="212" y="176"/>
                  </a:cubicBezTo>
                  <a:cubicBezTo>
                    <a:pt x="213" y="176"/>
                    <a:pt x="214" y="176"/>
                    <a:pt x="214" y="175"/>
                  </a:cubicBezTo>
                  <a:cubicBezTo>
                    <a:pt x="215" y="177"/>
                    <a:pt x="216" y="177"/>
                    <a:pt x="217" y="176"/>
                  </a:cubicBezTo>
                  <a:cubicBezTo>
                    <a:pt x="218" y="175"/>
                    <a:pt x="218" y="174"/>
                    <a:pt x="218" y="172"/>
                  </a:cubicBezTo>
                  <a:cubicBezTo>
                    <a:pt x="218" y="171"/>
                    <a:pt x="218" y="170"/>
                    <a:pt x="218" y="169"/>
                  </a:cubicBezTo>
                  <a:cubicBezTo>
                    <a:pt x="217" y="168"/>
                    <a:pt x="217" y="168"/>
                    <a:pt x="217" y="167"/>
                  </a:cubicBezTo>
                  <a:cubicBezTo>
                    <a:pt x="217" y="166"/>
                    <a:pt x="217" y="165"/>
                    <a:pt x="216" y="165"/>
                  </a:cubicBezTo>
                  <a:cubicBezTo>
                    <a:pt x="215" y="165"/>
                    <a:pt x="215" y="167"/>
                    <a:pt x="215" y="168"/>
                  </a:cubicBezTo>
                  <a:cubicBezTo>
                    <a:pt x="215" y="168"/>
                    <a:pt x="214" y="168"/>
                    <a:pt x="214" y="169"/>
                  </a:cubicBezTo>
                  <a:cubicBezTo>
                    <a:pt x="214" y="169"/>
                    <a:pt x="214" y="170"/>
                    <a:pt x="214" y="170"/>
                  </a:cubicBezTo>
                  <a:cubicBezTo>
                    <a:pt x="214" y="171"/>
                    <a:pt x="214" y="171"/>
                    <a:pt x="214" y="172"/>
                  </a:cubicBezTo>
                  <a:cubicBezTo>
                    <a:pt x="213" y="172"/>
                    <a:pt x="213" y="172"/>
                    <a:pt x="212" y="173"/>
                  </a:cubicBezTo>
                  <a:cubicBezTo>
                    <a:pt x="212" y="173"/>
                    <a:pt x="212" y="174"/>
                    <a:pt x="211" y="175"/>
                  </a:cubicBezTo>
                  <a:close/>
                  <a:moveTo>
                    <a:pt x="155" y="184"/>
                  </a:moveTo>
                  <a:cubicBezTo>
                    <a:pt x="153" y="187"/>
                    <a:pt x="156" y="187"/>
                    <a:pt x="158" y="185"/>
                  </a:cubicBezTo>
                  <a:cubicBezTo>
                    <a:pt x="158" y="184"/>
                    <a:pt x="159" y="183"/>
                    <a:pt x="159" y="182"/>
                  </a:cubicBezTo>
                  <a:cubicBezTo>
                    <a:pt x="158" y="181"/>
                    <a:pt x="157" y="180"/>
                    <a:pt x="156" y="179"/>
                  </a:cubicBezTo>
                  <a:cubicBezTo>
                    <a:pt x="156" y="180"/>
                    <a:pt x="155" y="183"/>
                    <a:pt x="155" y="184"/>
                  </a:cubicBezTo>
                  <a:cubicBezTo>
                    <a:pt x="155" y="185"/>
                    <a:pt x="155" y="183"/>
                    <a:pt x="155" y="184"/>
                  </a:cubicBezTo>
                  <a:close/>
                  <a:moveTo>
                    <a:pt x="160" y="176"/>
                  </a:moveTo>
                  <a:cubicBezTo>
                    <a:pt x="160" y="175"/>
                    <a:pt x="161" y="173"/>
                    <a:pt x="160" y="173"/>
                  </a:cubicBezTo>
                  <a:cubicBezTo>
                    <a:pt x="159" y="172"/>
                    <a:pt x="157" y="175"/>
                    <a:pt x="157" y="176"/>
                  </a:cubicBezTo>
                  <a:cubicBezTo>
                    <a:pt x="157" y="177"/>
                    <a:pt x="158" y="180"/>
                    <a:pt x="160" y="180"/>
                  </a:cubicBezTo>
                  <a:cubicBezTo>
                    <a:pt x="162" y="180"/>
                    <a:pt x="160" y="177"/>
                    <a:pt x="160" y="176"/>
                  </a:cubicBezTo>
                  <a:cubicBezTo>
                    <a:pt x="160" y="175"/>
                    <a:pt x="160" y="176"/>
                    <a:pt x="160" y="176"/>
                  </a:cubicBezTo>
                  <a:close/>
                  <a:moveTo>
                    <a:pt x="162" y="176"/>
                  </a:moveTo>
                  <a:cubicBezTo>
                    <a:pt x="162" y="176"/>
                    <a:pt x="163" y="178"/>
                    <a:pt x="163" y="178"/>
                  </a:cubicBezTo>
                  <a:cubicBezTo>
                    <a:pt x="164" y="177"/>
                    <a:pt x="165" y="177"/>
                    <a:pt x="166" y="176"/>
                  </a:cubicBezTo>
                  <a:cubicBezTo>
                    <a:pt x="166" y="175"/>
                    <a:pt x="167" y="172"/>
                    <a:pt x="166" y="171"/>
                  </a:cubicBezTo>
                  <a:cubicBezTo>
                    <a:pt x="166" y="171"/>
                    <a:pt x="165" y="170"/>
                    <a:pt x="165" y="170"/>
                  </a:cubicBezTo>
                  <a:cubicBezTo>
                    <a:pt x="163" y="172"/>
                    <a:pt x="163" y="174"/>
                    <a:pt x="162" y="176"/>
                  </a:cubicBezTo>
                  <a:cubicBezTo>
                    <a:pt x="162" y="176"/>
                    <a:pt x="162" y="175"/>
                    <a:pt x="162" y="176"/>
                  </a:cubicBezTo>
                  <a:close/>
                  <a:moveTo>
                    <a:pt x="169" y="174"/>
                  </a:moveTo>
                  <a:cubicBezTo>
                    <a:pt x="168" y="172"/>
                    <a:pt x="170" y="173"/>
                    <a:pt x="170" y="174"/>
                  </a:cubicBezTo>
                  <a:cubicBezTo>
                    <a:pt x="171" y="174"/>
                    <a:pt x="171" y="175"/>
                    <a:pt x="172" y="175"/>
                  </a:cubicBezTo>
                  <a:cubicBezTo>
                    <a:pt x="172" y="174"/>
                    <a:pt x="172" y="173"/>
                    <a:pt x="173" y="172"/>
                  </a:cubicBezTo>
                  <a:cubicBezTo>
                    <a:pt x="174" y="174"/>
                    <a:pt x="175" y="171"/>
                    <a:pt x="175" y="171"/>
                  </a:cubicBezTo>
                  <a:cubicBezTo>
                    <a:pt x="175" y="170"/>
                    <a:pt x="175" y="170"/>
                    <a:pt x="175" y="170"/>
                  </a:cubicBezTo>
                  <a:cubicBezTo>
                    <a:pt x="175" y="169"/>
                    <a:pt x="176" y="169"/>
                    <a:pt x="177" y="168"/>
                  </a:cubicBezTo>
                  <a:cubicBezTo>
                    <a:pt x="178" y="168"/>
                    <a:pt x="180" y="167"/>
                    <a:pt x="180" y="166"/>
                  </a:cubicBezTo>
                  <a:cubicBezTo>
                    <a:pt x="180" y="164"/>
                    <a:pt x="179" y="165"/>
                    <a:pt x="178" y="165"/>
                  </a:cubicBezTo>
                  <a:cubicBezTo>
                    <a:pt x="176" y="165"/>
                    <a:pt x="176" y="164"/>
                    <a:pt x="175" y="163"/>
                  </a:cubicBezTo>
                  <a:cubicBezTo>
                    <a:pt x="174" y="163"/>
                    <a:pt x="174" y="163"/>
                    <a:pt x="173" y="163"/>
                  </a:cubicBezTo>
                  <a:cubicBezTo>
                    <a:pt x="172" y="163"/>
                    <a:pt x="171" y="163"/>
                    <a:pt x="170" y="164"/>
                  </a:cubicBezTo>
                  <a:cubicBezTo>
                    <a:pt x="169" y="165"/>
                    <a:pt x="168" y="166"/>
                    <a:pt x="170" y="166"/>
                  </a:cubicBezTo>
                  <a:cubicBezTo>
                    <a:pt x="170" y="167"/>
                    <a:pt x="168" y="167"/>
                    <a:pt x="168" y="169"/>
                  </a:cubicBezTo>
                  <a:cubicBezTo>
                    <a:pt x="168" y="170"/>
                    <a:pt x="169" y="173"/>
                    <a:pt x="169" y="174"/>
                  </a:cubicBezTo>
                  <a:cubicBezTo>
                    <a:pt x="169" y="173"/>
                    <a:pt x="169" y="172"/>
                    <a:pt x="169" y="174"/>
                  </a:cubicBezTo>
                  <a:close/>
                  <a:moveTo>
                    <a:pt x="184" y="166"/>
                  </a:moveTo>
                  <a:cubicBezTo>
                    <a:pt x="183" y="166"/>
                    <a:pt x="181" y="167"/>
                    <a:pt x="181" y="168"/>
                  </a:cubicBezTo>
                  <a:cubicBezTo>
                    <a:pt x="182" y="169"/>
                    <a:pt x="184" y="168"/>
                    <a:pt x="185" y="168"/>
                  </a:cubicBezTo>
                  <a:cubicBezTo>
                    <a:pt x="186" y="168"/>
                    <a:pt x="187" y="167"/>
                    <a:pt x="188" y="167"/>
                  </a:cubicBezTo>
                  <a:cubicBezTo>
                    <a:pt x="190" y="166"/>
                    <a:pt x="189" y="165"/>
                    <a:pt x="190" y="164"/>
                  </a:cubicBezTo>
                  <a:cubicBezTo>
                    <a:pt x="191" y="161"/>
                    <a:pt x="192" y="159"/>
                    <a:pt x="193" y="157"/>
                  </a:cubicBezTo>
                  <a:cubicBezTo>
                    <a:pt x="193" y="157"/>
                    <a:pt x="194" y="155"/>
                    <a:pt x="192" y="155"/>
                  </a:cubicBezTo>
                  <a:cubicBezTo>
                    <a:pt x="191" y="155"/>
                    <a:pt x="191" y="157"/>
                    <a:pt x="191" y="157"/>
                  </a:cubicBezTo>
                  <a:cubicBezTo>
                    <a:pt x="191" y="156"/>
                    <a:pt x="190" y="155"/>
                    <a:pt x="189" y="156"/>
                  </a:cubicBezTo>
                  <a:cubicBezTo>
                    <a:pt x="187" y="156"/>
                    <a:pt x="189" y="158"/>
                    <a:pt x="188" y="159"/>
                  </a:cubicBezTo>
                  <a:cubicBezTo>
                    <a:pt x="188" y="159"/>
                    <a:pt x="185" y="156"/>
                    <a:pt x="185" y="159"/>
                  </a:cubicBezTo>
                  <a:cubicBezTo>
                    <a:pt x="185" y="160"/>
                    <a:pt x="188" y="161"/>
                    <a:pt x="186" y="162"/>
                  </a:cubicBezTo>
                  <a:cubicBezTo>
                    <a:pt x="185" y="163"/>
                    <a:pt x="185" y="160"/>
                    <a:pt x="184" y="162"/>
                  </a:cubicBezTo>
                  <a:cubicBezTo>
                    <a:pt x="183" y="163"/>
                    <a:pt x="184" y="165"/>
                    <a:pt x="184" y="166"/>
                  </a:cubicBezTo>
                  <a:cubicBezTo>
                    <a:pt x="183" y="166"/>
                    <a:pt x="184" y="165"/>
                    <a:pt x="184" y="166"/>
                  </a:cubicBezTo>
                  <a:close/>
                  <a:moveTo>
                    <a:pt x="194" y="162"/>
                  </a:moveTo>
                  <a:cubicBezTo>
                    <a:pt x="194" y="162"/>
                    <a:pt x="196" y="160"/>
                    <a:pt x="196" y="160"/>
                  </a:cubicBezTo>
                  <a:cubicBezTo>
                    <a:pt x="197" y="158"/>
                    <a:pt x="197" y="158"/>
                    <a:pt x="198" y="157"/>
                  </a:cubicBezTo>
                  <a:cubicBezTo>
                    <a:pt x="200" y="155"/>
                    <a:pt x="200" y="154"/>
                    <a:pt x="197" y="154"/>
                  </a:cubicBezTo>
                  <a:cubicBezTo>
                    <a:pt x="195" y="155"/>
                    <a:pt x="195" y="156"/>
                    <a:pt x="194" y="159"/>
                  </a:cubicBezTo>
                  <a:cubicBezTo>
                    <a:pt x="194" y="160"/>
                    <a:pt x="191" y="163"/>
                    <a:pt x="193" y="164"/>
                  </a:cubicBezTo>
                  <a:cubicBezTo>
                    <a:pt x="193" y="164"/>
                    <a:pt x="194" y="163"/>
                    <a:pt x="194" y="162"/>
                  </a:cubicBezTo>
                  <a:cubicBezTo>
                    <a:pt x="194" y="162"/>
                    <a:pt x="194" y="163"/>
                    <a:pt x="194" y="162"/>
                  </a:cubicBezTo>
                  <a:close/>
                  <a:moveTo>
                    <a:pt x="192" y="141"/>
                  </a:moveTo>
                  <a:cubicBezTo>
                    <a:pt x="193" y="142"/>
                    <a:pt x="195" y="141"/>
                    <a:pt x="196" y="141"/>
                  </a:cubicBezTo>
                  <a:cubicBezTo>
                    <a:pt x="198" y="140"/>
                    <a:pt x="197" y="140"/>
                    <a:pt x="198" y="139"/>
                  </a:cubicBezTo>
                  <a:cubicBezTo>
                    <a:pt x="200" y="136"/>
                    <a:pt x="201" y="139"/>
                    <a:pt x="201" y="141"/>
                  </a:cubicBezTo>
                  <a:cubicBezTo>
                    <a:pt x="199" y="141"/>
                    <a:pt x="197" y="142"/>
                    <a:pt x="196" y="143"/>
                  </a:cubicBezTo>
                  <a:cubicBezTo>
                    <a:pt x="194" y="144"/>
                    <a:pt x="194" y="144"/>
                    <a:pt x="195" y="146"/>
                  </a:cubicBezTo>
                  <a:cubicBezTo>
                    <a:pt x="196" y="149"/>
                    <a:pt x="201" y="147"/>
                    <a:pt x="203" y="145"/>
                  </a:cubicBezTo>
                  <a:cubicBezTo>
                    <a:pt x="204" y="143"/>
                    <a:pt x="205" y="141"/>
                    <a:pt x="204" y="140"/>
                  </a:cubicBezTo>
                  <a:cubicBezTo>
                    <a:pt x="204" y="138"/>
                    <a:pt x="203" y="138"/>
                    <a:pt x="203" y="137"/>
                  </a:cubicBezTo>
                  <a:cubicBezTo>
                    <a:pt x="203" y="136"/>
                    <a:pt x="205" y="136"/>
                    <a:pt x="204" y="135"/>
                  </a:cubicBezTo>
                  <a:cubicBezTo>
                    <a:pt x="204" y="134"/>
                    <a:pt x="204" y="135"/>
                    <a:pt x="204" y="134"/>
                  </a:cubicBezTo>
                  <a:cubicBezTo>
                    <a:pt x="203" y="134"/>
                    <a:pt x="203" y="134"/>
                    <a:pt x="203" y="133"/>
                  </a:cubicBezTo>
                  <a:cubicBezTo>
                    <a:pt x="203" y="132"/>
                    <a:pt x="203" y="131"/>
                    <a:pt x="202" y="130"/>
                  </a:cubicBezTo>
                  <a:cubicBezTo>
                    <a:pt x="199" y="133"/>
                    <a:pt x="202" y="123"/>
                    <a:pt x="199" y="124"/>
                  </a:cubicBezTo>
                  <a:cubicBezTo>
                    <a:pt x="197" y="125"/>
                    <a:pt x="198" y="128"/>
                    <a:pt x="198" y="129"/>
                  </a:cubicBezTo>
                  <a:cubicBezTo>
                    <a:pt x="199" y="130"/>
                    <a:pt x="199" y="131"/>
                    <a:pt x="200" y="132"/>
                  </a:cubicBezTo>
                  <a:cubicBezTo>
                    <a:pt x="200" y="132"/>
                    <a:pt x="200" y="135"/>
                    <a:pt x="199" y="134"/>
                  </a:cubicBezTo>
                  <a:cubicBezTo>
                    <a:pt x="199" y="134"/>
                    <a:pt x="198" y="135"/>
                    <a:pt x="198" y="135"/>
                  </a:cubicBezTo>
                  <a:cubicBezTo>
                    <a:pt x="197" y="135"/>
                    <a:pt x="197" y="133"/>
                    <a:pt x="197" y="133"/>
                  </a:cubicBezTo>
                  <a:cubicBezTo>
                    <a:pt x="197" y="131"/>
                    <a:pt x="197" y="127"/>
                    <a:pt x="195" y="129"/>
                  </a:cubicBezTo>
                  <a:cubicBezTo>
                    <a:pt x="194" y="130"/>
                    <a:pt x="195" y="130"/>
                    <a:pt x="195" y="131"/>
                  </a:cubicBezTo>
                  <a:cubicBezTo>
                    <a:pt x="196" y="131"/>
                    <a:pt x="196" y="132"/>
                    <a:pt x="196" y="132"/>
                  </a:cubicBezTo>
                  <a:cubicBezTo>
                    <a:pt x="196" y="133"/>
                    <a:pt x="196" y="133"/>
                    <a:pt x="196" y="134"/>
                  </a:cubicBezTo>
                  <a:cubicBezTo>
                    <a:pt x="196" y="135"/>
                    <a:pt x="197" y="136"/>
                    <a:pt x="196" y="137"/>
                  </a:cubicBezTo>
                  <a:cubicBezTo>
                    <a:pt x="195" y="138"/>
                    <a:pt x="194" y="136"/>
                    <a:pt x="194" y="135"/>
                  </a:cubicBezTo>
                  <a:cubicBezTo>
                    <a:pt x="193" y="136"/>
                    <a:pt x="193" y="137"/>
                    <a:pt x="192" y="137"/>
                  </a:cubicBezTo>
                  <a:cubicBezTo>
                    <a:pt x="190" y="137"/>
                    <a:pt x="191" y="134"/>
                    <a:pt x="190" y="134"/>
                  </a:cubicBezTo>
                  <a:cubicBezTo>
                    <a:pt x="190" y="134"/>
                    <a:pt x="190" y="137"/>
                    <a:pt x="189" y="137"/>
                  </a:cubicBezTo>
                  <a:cubicBezTo>
                    <a:pt x="188" y="138"/>
                    <a:pt x="189" y="135"/>
                    <a:pt x="188" y="135"/>
                  </a:cubicBezTo>
                  <a:cubicBezTo>
                    <a:pt x="186" y="135"/>
                    <a:pt x="187" y="137"/>
                    <a:pt x="187" y="138"/>
                  </a:cubicBezTo>
                  <a:cubicBezTo>
                    <a:pt x="187" y="138"/>
                    <a:pt x="188" y="138"/>
                    <a:pt x="188" y="139"/>
                  </a:cubicBezTo>
                  <a:cubicBezTo>
                    <a:pt x="188" y="139"/>
                    <a:pt x="187" y="139"/>
                    <a:pt x="186" y="140"/>
                  </a:cubicBezTo>
                  <a:cubicBezTo>
                    <a:pt x="185" y="141"/>
                    <a:pt x="185" y="141"/>
                    <a:pt x="186" y="143"/>
                  </a:cubicBezTo>
                  <a:cubicBezTo>
                    <a:pt x="185" y="142"/>
                    <a:pt x="186" y="144"/>
                    <a:pt x="186" y="144"/>
                  </a:cubicBezTo>
                  <a:cubicBezTo>
                    <a:pt x="186" y="144"/>
                    <a:pt x="186" y="145"/>
                    <a:pt x="187" y="146"/>
                  </a:cubicBezTo>
                  <a:cubicBezTo>
                    <a:pt x="189" y="148"/>
                    <a:pt x="191" y="141"/>
                    <a:pt x="191" y="140"/>
                  </a:cubicBezTo>
                  <a:cubicBezTo>
                    <a:pt x="192" y="140"/>
                    <a:pt x="192" y="141"/>
                    <a:pt x="192" y="141"/>
                  </a:cubicBezTo>
                  <a:close/>
                  <a:moveTo>
                    <a:pt x="207" y="129"/>
                  </a:moveTo>
                  <a:cubicBezTo>
                    <a:pt x="208" y="128"/>
                    <a:pt x="208" y="126"/>
                    <a:pt x="208" y="124"/>
                  </a:cubicBezTo>
                  <a:cubicBezTo>
                    <a:pt x="213" y="125"/>
                    <a:pt x="214" y="121"/>
                    <a:pt x="217" y="118"/>
                  </a:cubicBezTo>
                  <a:cubicBezTo>
                    <a:pt x="219" y="115"/>
                    <a:pt x="221" y="111"/>
                    <a:pt x="219" y="107"/>
                  </a:cubicBezTo>
                  <a:cubicBezTo>
                    <a:pt x="214" y="109"/>
                    <a:pt x="214" y="115"/>
                    <a:pt x="210" y="117"/>
                  </a:cubicBezTo>
                  <a:cubicBezTo>
                    <a:pt x="208" y="119"/>
                    <a:pt x="207" y="120"/>
                    <a:pt x="206" y="123"/>
                  </a:cubicBezTo>
                  <a:cubicBezTo>
                    <a:pt x="206" y="125"/>
                    <a:pt x="204" y="128"/>
                    <a:pt x="206" y="130"/>
                  </a:cubicBezTo>
                  <a:cubicBezTo>
                    <a:pt x="206" y="130"/>
                    <a:pt x="207" y="129"/>
                    <a:pt x="207" y="129"/>
                  </a:cubicBezTo>
                  <a:close/>
                  <a:moveTo>
                    <a:pt x="215" y="132"/>
                  </a:moveTo>
                  <a:cubicBezTo>
                    <a:pt x="215" y="131"/>
                    <a:pt x="216" y="128"/>
                    <a:pt x="215" y="127"/>
                  </a:cubicBezTo>
                  <a:cubicBezTo>
                    <a:pt x="214" y="125"/>
                    <a:pt x="210" y="127"/>
                    <a:pt x="209" y="129"/>
                  </a:cubicBezTo>
                  <a:cubicBezTo>
                    <a:pt x="208" y="131"/>
                    <a:pt x="210" y="133"/>
                    <a:pt x="208" y="135"/>
                  </a:cubicBezTo>
                  <a:cubicBezTo>
                    <a:pt x="207" y="135"/>
                    <a:pt x="206" y="135"/>
                    <a:pt x="207" y="137"/>
                  </a:cubicBezTo>
                  <a:cubicBezTo>
                    <a:pt x="207" y="138"/>
                    <a:pt x="209" y="138"/>
                    <a:pt x="209" y="139"/>
                  </a:cubicBezTo>
                  <a:cubicBezTo>
                    <a:pt x="209" y="140"/>
                    <a:pt x="207" y="140"/>
                    <a:pt x="207" y="140"/>
                  </a:cubicBezTo>
                  <a:cubicBezTo>
                    <a:pt x="206" y="141"/>
                    <a:pt x="206" y="141"/>
                    <a:pt x="206" y="142"/>
                  </a:cubicBezTo>
                  <a:cubicBezTo>
                    <a:pt x="206" y="143"/>
                    <a:pt x="209" y="145"/>
                    <a:pt x="208" y="146"/>
                  </a:cubicBezTo>
                  <a:cubicBezTo>
                    <a:pt x="208" y="146"/>
                    <a:pt x="207" y="145"/>
                    <a:pt x="206" y="145"/>
                  </a:cubicBezTo>
                  <a:cubicBezTo>
                    <a:pt x="206" y="146"/>
                    <a:pt x="206" y="147"/>
                    <a:pt x="206" y="148"/>
                  </a:cubicBezTo>
                  <a:cubicBezTo>
                    <a:pt x="205" y="148"/>
                    <a:pt x="203" y="147"/>
                    <a:pt x="202" y="148"/>
                  </a:cubicBezTo>
                  <a:cubicBezTo>
                    <a:pt x="202" y="149"/>
                    <a:pt x="203" y="151"/>
                    <a:pt x="203" y="152"/>
                  </a:cubicBezTo>
                  <a:cubicBezTo>
                    <a:pt x="203" y="154"/>
                    <a:pt x="202" y="154"/>
                    <a:pt x="201" y="155"/>
                  </a:cubicBezTo>
                  <a:cubicBezTo>
                    <a:pt x="200" y="156"/>
                    <a:pt x="199" y="159"/>
                    <a:pt x="199" y="160"/>
                  </a:cubicBezTo>
                  <a:cubicBezTo>
                    <a:pt x="197" y="163"/>
                    <a:pt x="198" y="165"/>
                    <a:pt x="200" y="161"/>
                  </a:cubicBezTo>
                  <a:cubicBezTo>
                    <a:pt x="202" y="158"/>
                    <a:pt x="206" y="156"/>
                    <a:pt x="208" y="152"/>
                  </a:cubicBezTo>
                  <a:cubicBezTo>
                    <a:pt x="208" y="153"/>
                    <a:pt x="208" y="155"/>
                    <a:pt x="207" y="156"/>
                  </a:cubicBezTo>
                  <a:cubicBezTo>
                    <a:pt x="207" y="157"/>
                    <a:pt x="205" y="158"/>
                    <a:pt x="205" y="159"/>
                  </a:cubicBezTo>
                  <a:cubicBezTo>
                    <a:pt x="204" y="162"/>
                    <a:pt x="207" y="160"/>
                    <a:pt x="208" y="160"/>
                  </a:cubicBezTo>
                  <a:cubicBezTo>
                    <a:pt x="209" y="161"/>
                    <a:pt x="210" y="163"/>
                    <a:pt x="210" y="161"/>
                  </a:cubicBezTo>
                  <a:cubicBezTo>
                    <a:pt x="211" y="160"/>
                    <a:pt x="210" y="159"/>
                    <a:pt x="210" y="158"/>
                  </a:cubicBezTo>
                  <a:cubicBezTo>
                    <a:pt x="210" y="158"/>
                    <a:pt x="212" y="156"/>
                    <a:pt x="212" y="156"/>
                  </a:cubicBezTo>
                  <a:cubicBezTo>
                    <a:pt x="212" y="156"/>
                    <a:pt x="212" y="157"/>
                    <a:pt x="213" y="157"/>
                  </a:cubicBezTo>
                  <a:cubicBezTo>
                    <a:pt x="213" y="156"/>
                    <a:pt x="214" y="154"/>
                    <a:pt x="214" y="153"/>
                  </a:cubicBezTo>
                  <a:cubicBezTo>
                    <a:pt x="215" y="154"/>
                    <a:pt x="215" y="156"/>
                    <a:pt x="215" y="158"/>
                  </a:cubicBezTo>
                  <a:cubicBezTo>
                    <a:pt x="217" y="158"/>
                    <a:pt x="217" y="153"/>
                    <a:pt x="218" y="152"/>
                  </a:cubicBezTo>
                  <a:cubicBezTo>
                    <a:pt x="220" y="150"/>
                    <a:pt x="222" y="148"/>
                    <a:pt x="225" y="148"/>
                  </a:cubicBezTo>
                  <a:cubicBezTo>
                    <a:pt x="227" y="148"/>
                    <a:pt x="227" y="148"/>
                    <a:pt x="227" y="146"/>
                  </a:cubicBezTo>
                  <a:cubicBezTo>
                    <a:pt x="227" y="145"/>
                    <a:pt x="227" y="144"/>
                    <a:pt x="228" y="143"/>
                  </a:cubicBezTo>
                  <a:cubicBezTo>
                    <a:pt x="228" y="141"/>
                    <a:pt x="227" y="139"/>
                    <a:pt x="227" y="137"/>
                  </a:cubicBezTo>
                  <a:cubicBezTo>
                    <a:pt x="227" y="136"/>
                    <a:pt x="227" y="135"/>
                    <a:pt x="225" y="134"/>
                  </a:cubicBezTo>
                  <a:cubicBezTo>
                    <a:pt x="225" y="133"/>
                    <a:pt x="224" y="132"/>
                    <a:pt x="223" y="131"/>
                  </a:cubicBezTo>
                  <a:cubicBezTo>
                    <a:pt x="222" y="130"/>
                    <a:pt x="222" y="129"/>
                    <a:pt x="221" y="131"/>
                  </a:cubicBezTo>
                  <a:cubicBezTo>
                    <a:pt x="221" y="132"/>
                    <a:pt x="222" y="132"/>
                    <a:pt x="221" y="133"/>
                  </a:cubicBezTo>
                  <a:cubicBezTo>
                    <a:pt x="221" y="133"/>
                    <a:pt x="221" y="133"/>
                    <a:pt x="221" y="133"/>
                  </a:cubicBezTo>
                  <a:cubicBezTo>
                    <a:pt x="220" y="134"/>
                    <a:pt x="219" y="133"/>
                    <a:pt x="219" y="135"/>
                  </a:cubicBezTo>
                  <a:cubicBezTo>
                    <a:pt x="219" y="136"/>
                    <a:pt x="221" y="137"/>
                    <a:pt x="221" y="138"/>
                  </a:cubicBezTo>
                  <a:cubicBezTo>
                    <a:pt x="221" y="139"/>
                    <a:pt x="219" y="138"/>
                    <a:pt x="218" y="139"/>
                  </a:cubicBezTo>
                  <a:cubicBezTo>
                    <a:pt x="217" y="140"/>
                    <a:pt x="220" y="143"/>
                    <a:pt x="218" y="144"/>
                  </a:cubicBezTo>
                  <a:cubicBezTo>
                    <a:pt x="217" y="143"/>
                    <a:pt x="218" y="142"/>
                    <a:pt x="216" y="143"/>
                  </a:cubicBezTo>
                  <a:cubicBezTo>
                    <a:pt x="216" y="143"/>
                    <a:pt x="215" y="144"/>
                    <a:pt x="215" y="144"/>
                  </a:cubicBezTo>
                  <a:cubicBezTo>
                    <a:pt x="214" y="146"/>
                    <a:pt x="214" y="149"/>
                    <a:pt x="213" y="150"/>
                  </a:cubicBezTo>
                  <a:cubicBezTo>
                    <a:pt x="211" y="148"/>
                    <a:pt x="212" y="145"/>
                    <a:pt x="213" y="144"/>
                  </a:cubicBezTo>
                  <a:cubicBezTo>
                    <a:pt x="215" y="141"/>
                    <a:pt x="216" y="140"/>
                    <a:pt x="216" y="136"/>
                  </a:cubicBezTo>
                  <a:cubicBezTo>
                    <a:pt x="215" y="136"/>
                    <a:pt x="213" y="140"/>
                    <a:pt x="212" y="138"/>
                  </a:cubicBezTo>
                  <a:cubicBezTo>
                    <a:pt x="212" y="137"/>
                    <a:pt x="214" y="133"/>
                    <a:pt x="215" y="132"/>
                  </a:cubicBezTo>
                  <a:cubicBezTo>
                    <a:pt x="215" y="131"/>
                    <a:pt x="214" y="133"/>
                    <a:pt x="215" y="132"/>
                  </a:cubicBezTo>
                  <a:close/>
                  <a:moveTo>
                    <a:pt x="221" y="126"/>
                  </a:moveTo>
                  <a:cubicBezTo>
                    <a:pt x="219" y="127"/>
                    <a:pt x="222" y="128"/>
                    <a:pt x="223" y="128"/>
                  </a:cubicBezTo>
                  <a:cubicBezTo>
                    <a:pt x="224" y="129"/>
                    <a:pt x="226" y="131"/>
                    <a:pt x="228" y="131"/>
                  </a:cubicBezTo>
                  <a:cubicBezTo>
                    <a:pt x="229" y="130"/>
                    <a:pt x="229" y="127"/>
                    <a:pt x="229" y="126"/>
                  </a:cubicBezTo>
                  <a:cubicBezTo>
                    <a:pt x="228" y="126"/>
                    <a:pt x="227" y="126"/>
                    <a:pt x="227" y="126"/>
                  </a:cubicBezTo>
                  <a:cubicBezTo>
                    <a:pt x="225" y="126"/>
                    <a:pt x="224" y="126"/>
                    <a:pt x="223" y="125"/>
                  </a:cubicBezTo>
                  <a:cubicBezTo>
                    <a:pt x="222" y="125"/>
                    <a:pt x="222" y="125"/>
                    <a:pt x="221" y="126"/>
                  </a:cubicBezTo>
                  <a:close/>
                  <a:moveTo>
                    <a:pt x="221" y="157"/>
                  </a:moveTo>
                  <a:cubicBezTo>
                    <a:pt x="223" y="156"/>
                    <a:pt x="224" y="156"/>
                    <a:pt x="224" y="154"/>
                  </a:cubicBezTo>
                  <a:cubicBezTo>
                    <a:pt x="225" y="153"/>
                    <a:pt x="225" y="151"/>
                    <a:pt x="224" y="150"/>
                  </a:cubicBezTo>
                  <a:cubicBezTo>
                    <a:pt x="220" y="148"/>
                    <a:pt x="220" y="155"/>
                    <a:pt x="219" y="157"/>
                  </a:cubicBezTo>
                  <a:cubicBezTo>
                    <a:pt x="220" y="157"/>
                    <a:pt x="221" y="157"/>
                    <a:pt x="221" y="157"/>
                  </a:cubicBezTo>
                  <a:close/>
                  <a:moveTo>
                    <a:pt x="233" y="136"/>
                  </a:moveTo>
                  <a:cubicBezTo>
                    <a:pt x="231" y="137"/>
                    <a:pt x="234" y="139"/>
                    <a:pt x="235" y="139"/>
                  </a:cubicBezTo>
                  <a:cubicBezTo>
                    <a:pt x="236" y="139"/>
                    <a:pt x="238" y="138"/>
                    <a:pt x="239" y="137"/>
                  </a:cubicBezTo>
                  <a:cubicBezTo>
                    <a:pt x="239" y="136"/>
                    <a:pt x="238" y="136"/>
                    <a:pt x="238" y="135"/>
                  </a:cubicBezTo>
                  <a:cubicBezTo>
                    <a:pt x="238" y="136"/>
                    <a:pt x="237" y="133"/>
                    <a:pt x="237" y="133"/>
                  </a:cubicBezTo>
                  <a:cubicBezTo>
                    <a:pt x="235" y="132"/>
                    <a:pt x="236" y="135"/>
                    <a:pt x="234" y="135"/>
                  </a:cubicBezTo>
                  <a:cubicBezTo>
                    <a:pt x="234" y="136"/>
                    <a:pt x="233" y="136"/>
                    <a:pt x="233" y="136"/>
                  </a:cubicBezTo>
                  <a:close/>
                  <a:moveTo>
                    <a:pt x="240" y="132"/>
                  </a:moveTo>
                  <a:cubicBezTo>
                    <a:pt x="239" y="133"/>
                    <a:pt x="240" y="135"/>
                    <a:pt x="241" y="135"/>
                  </a:cubicBezTo>
                  <a:cubicBezTo>
                    <a:pt x="242" y="135"/>
                    <a:pt x="244" y="132"/>
                    <a:pt x="244" y="132"/>
                  </a:cubicBezTo>
                  <a:cubicBezTo>
                    <a:pt x="245" y="131"/>
                    <a:pt x="243" y="129"/>
                    <a:pt x="242" y="129"/>
                  </a:cubicBezTo>
                  <a:cubicBezTo>
                    <a:pt x="241" y="129"/>
                    <a:pt x="241" y="131"/>
                    <a:pt x="240" y="132"/>
                  </a:cubicBezTo>
                  <a:close/>
                  <a:moveTo>
                    <a:pt x="246" y="120"/>
                  </a:moveTo>
                  <a:cubicBezTo>
                    <a:pt x="245" y="120"/>
                    <a:pt x="240" y="124"/>
                    <a:pt x="243" y="125"/>
                  </a:cubicBezTo>
                  <a:cubicBezTo>
                    <a:pt x="245" y="125"/>
                    <a:pt x="247" y="120"/>
                    <a:pt x="247" y="119"/>
                  </a:cubicBezTo>
                  <a:cubicBezTo>
                    <a:pt x="246" y="119"/>
                    <a:pt x="246" y="119"/>
                    <a:pt x="246" y="120"/>
                  </a:cubicBezTo>
                  <a:close/>
                  <a:moveTo>
                    <a:pt x="254" y="115"/>
                  </a:moveTo>
                  <a:cubicBezTo>
                    <a:pt x="254" y="113"/>
                    <a:pt x="254" y="111"/>
                    <a:pt x="254" y="110"/>
                  </a:cubicBezTo>
                  <a:cubicBezTo>
                    <a:pt x="254" y="108"/>
                    <a:pt x="254" y="107"/>
                    <a:pt x="255" y="106"/>
                  </a:cubicBezTo>
                  <a:cubicBezTo>
                    <a:pt x="256" y="105"/>
                    <a:pt x="257" y="105"/>
                    <a:pt x="257" y="104"/>
                  </a:cubicBezTo>
                  <a:cubicBezTo>
                    <a:pt x="258" y="104"/>
                    <a:pt x="258" y="101"/>
                    <a:pt x="257" y="101"/>
                  </a:cubicBezTo>
                  <a:cubicBezTo>
                    <a:pt x="256" y="101"/>
                    <a:pt x="256" y="102"/>
                    <a:pt x="256" y="102"/>
                  </a:cubicBezTo>
                  <a:cubicBezTo>
                    <a:pt x="254" y="102"/>
                    <a:pt x="255" y="100"/>
                    <a:pt x="256" y="100"/>
                  </a:cubicBezTo>
                  <a:cubicBezTo>
                    <a:pt x="256" y="99"/>
                    <a:pt x="257" y="98"/>
                    <a:pt x="257" y="97"/>
                  </a:cubicBezTo>
                  <a:cubicBezTo>
                    <a:pt x="257" y="97"/>
                    <a:pt x="255" y="96"/>
                    <a:pt x="255" y="96"/>
                  </a:cubicBezTo>
                  <a:cubicBezTo>
                    <a:pt x="254" y="96"/>
                    <a:pt x="254" y="102"/>
                    <a:pt x="252" y="99"/>
                  </a:cubicBezTo>
                  <a:cubicBezTo>
                    <a:pt x="251" y="98"/>
                    <a:pt x="255" y="94"/>
                    <a:pt x="253" y="93"/>
                  </a:cubicBezTo>
                  <a:cubicBezTo>
                    <a:pt x="252" y="92"/>
                    <a:pt x="252" y="93"/>
                    <a:pt x="252" y="94"/>
                  </a:cubicBezTo>
                  <a:cubicBezTo>
                    <a:pt x="251" y="94"/>
                    <a:pt x="251" y="94"/>
                    <a:pt x="250" y="93"/>
                  </a:cubicBezTo>
                  <a:cubicBezTo>
                    <a:pt x="249" y="94"/>
                    <a:pt x="250" y="95"/>
                    <a:pt x="249" y="96"/>
                  </a:cubicBezTo>
                  <a:cubicBezTo>
                    <a:pt x="248" y="96"/>
                    <a:pt x="248" y="92"/>
                    <a:pt x="246" y="92"/>
                  </a:cubicBezTo>
                  <a:cubicBezTo>
                    <a:pt x="245" y="93"/>
                    <a:pt x="247" y="96"/>
                    <a:pt x="248" y="97"/>
                  </a:cubicBezTo>
                  <a:cubicBezTo>
                    <a:pt x="249" y="99"/>
                    <a:pt x="249" y="100"/>
                    <a:pt x="247" y="98"/>
                  </a:cubicBezTo>
                  <a:cubicBezTo>
                    <a:pt x="246" y="97"/>
                    <a:pt x="244" y="94"/>
                    <a:pt x="243" y="95"/>
                  </a:cubicBezTo>
                  <a:cubicBezTo>
                    <a:pt x="242" y="95"/>
                    <a:pt x="246" y="98"/>
                    <a:pt x="243" y="98"/>
                  </a:cubicBezTo>
                  <a:cubicBezTo>
                    <a:pt x="242" y="98"/>
                    <a:pt x="239" y="95"/>
                    <a:pt x="241" y="98"/>
                  </a:cubicBezTo>
                  <a:cubicBezTo>
                    <a:pt x="242" y="99"/>
                    <a:pt x="246" y="100"/>
                    <a:pt x="245" y="102"/>
                  </a:cubicBezTo>
                  <a:cubicBezTo>
                    <a:pt x="245" y="102"/>
                    <a:pt x="243" y="102"/>
                    <a:pt x="243" y="102"/>
                  </a:cubicBezTo>
                  <a:cubicBezTo>
                    <a:pt x="243" y="103"/>
                    <a:pt x="244" y="103"/>
                    <a:pt x="244" y="104"/>
                  </a:cubicBezTo>
                  <a:cubicBezTo>
                    <a:pt x="243" y="104"/>
                    <a:pt x="242" y="103"/>
                    <a:pt x="241" y="103"/>
                  </a:cubicBezTo>
                  <a:cubicBezTo>
                    <a:pt x="240" y="102"/>
                    <a:pt x="239" y="103"/>
                    <a:pt x="238" y="103"/>
                  </a:cubicBezTo>
                  <a:cubicBezTo>
                    <a:pt x="238" y="103"/>
                    <a:pt x="233" y="102"/>
                    <a:pt x="235" y="104"/>
                  </a:cubicBezTo>
                  <a:cubicBezTo>
                    <a:pt x="235" y="105"/>
                    <a:pt x="236" y="104"/>
                    <a:pt x="237" y="104"/>
                  </a:cubicBezTo>
                  <a:cubicBezTo>
                    <a:pt x="238" y="105"/>
                    <a:pt x="237" y="105"/>
                    <a:pt x="238" y="106"/>
                  </a:cubicBezTo>
                  <a:cubicBezTo>
                    <a:pt x="239" y="107"/>
                    <a:pt x="239" y="107"/>
                    <a:pt x="237" y="107"/>
                  </a:cubicBezTo>
                  <a:cubicBezTo>
                    <a:pt x="234" y="107"/>
                    <a:pt x="234" y="107"/>
                    <a:pt x="236" y="108"/>
                  </a:cubicBezTo>
                  <a:cubicBezTo>
                    <a:pt x="237" y="109"/>
                    <a:pt x="237" y="109"/>
                    <a:pt x="238" y="109"/>
                  </a:cubicBezTo>
                  <a:cubicBezTo>
                    <a:pt x="239" y="110"/>
                    <a:pt x="240" y="109"/>
                    <a:pt x="240" y="110"/>
                  </a:cubicBezTo>
                  <a:cubicBezTo>
                    <a:pt x="239" y="112"/>
                    <a:pt x="235" y="111"/>
                    <a:pt x="235" y="113"/>
                  </a:cubicBezTo>
                  <a:cubicBezTo>
                    <a:pt x="235" y="113"/>
                    <a:pt x="236" y="114"/>
                    <a:pt x="237" y="114"/>
                  </a:cubicBezTo>
                  <a:cubicBezTo>
                    <a:pt x="238" y="115"/>
                    <a:pt x="239" y="114"/>
                    <a:pt x="240" y="114"/>
                  </a:cubicBezTo>
                  <a:cubicBezTo>
                    <a:pt x="239" y="115"/>
                    <a:pt x="237" y="116"/>
                    <a:pt x="236" y="117"/>
                  </a:cubicBezTo>
                  <a:cubicBezTo>
                    <a:pt x="235" y="118"/>
                    <a:pt x="233" y="118"/>
                    <a:pt x="232" y="118"/>
                  </a:cubicBezTo>
                  <a:cubicBezTo>
                    <a:pt x="231" y="119"/>
                    <a:pt x="231" y="121"/>
                    <a:pt x="233" y="121"/>
                  </a:cubicBezTo>
                  <a:cubicBezTo>
                    <a:pt x="235" y="122"/>
                    <a:pt x="236" y="120"/>
                    <a:pt x="238" y="120"/>
                  </a:cubicBezTo>
                  <a:cubicBezTo>
                    <a:pt x="238" y="121"/>
                    <a:pt x="237" y="123"/>
                    <a:pt x="237" y="124"/>
                  </a:cubicBezTo>
                  <a:cubicBezTo>
                    <a:pt x="238" y="125"/>
                    <a:pt x="240" y="124"/>
                    <a:pt x="240" y="123"/>
                  </a:cubicBezTo>
                  <a:cubicBezTo>
                    <a:pt x="241" y="121"/>
                    <a:pt x="240" y="120"/>
                    <a:pt x="241" y="119"/>
                  </a:cubicBezTo>
                  <a:cubicBezTo>
                    <a:pt x="242" y="117"/>
                    <a:pt x="243" y="117"/>
                    <a:pt x="244" y="115"/>
                  </a:cubicBezTo>
                  <a:cubicBezTo>
                    <a:pt x="245" y="114"/>
                    <a:pt x="246" y="112"/>
                    <a:pt x="247" y="114"/>
                  </a:cubicBezTo>
                  <a:cubicBezTo>
                    <a:pt x="247" y="114"/>
                    <a:pt x="246" y="116"/>
                    <a:pt x="248" y="116"/>
                  </a:cubicBezTo>
                  <a:cubicBezTo>
                    <a:pt x="248" y="116"/>
                    <a:pt x="254" y="114"/>
                    <a:pt x="254" y="115"/>
                  </a:cubicBezTo>
                  <a:close/>
                  <a:moveTo>
                    <a:pt x="269" y="87"/>
                  </a:moveTo>
                  <a:cubicBezTo>
                    <a:pt x="267" y="86"/>
                    <a:pt x="264" y="85"/>
                    <a:pt x="262" y="85"/>
                  </a:cubicBezTo>
                  <a:cubicBezTo>
                    <a:pt x="260" y="85"/>
                    <a:pt x="260" y="86"/>
                    <a:pt x="261" y="88"/>
                  </a:cubicBezTo>
                  <a:cubicBezTo>
                    <a:pt x="262" y="89"/>
                    <a:pt x="266" y="90"/>
                    <a:pt x="263" y="92"/>
                  </a:cubicBezTo>
                  <a:cubicBezTo>
                    <a:pt x="261" y="93"/>
                    <a:pt x="262" y="91"/>
                    <a:pt x="261" y="91"/>
                  </a:cubicBezTo>
                  <a:cubicBezTo>
                    <a:pt x="260" y="90"/>
                    <a:pt x="260" y="90"/>
                    <a:pt x="258" y="90"/>
                  </a:cubicBezTo>
                  <a:cubicBezTo>
                    <a:pt x="256" y="90"/>
                    <a:pt x="255" y="92"/>
                    <a:pt x="257" y="93"/>
                  </a:cubicBezTo>
                  <a:cubicBezTo>
                    <a:pt x="259" y="95"/>
                    <a:pt x="261" y="95"/>
                    <a:pt x="263" y="94"/>
                  </a:cubicBezTo>
                  <a:cubicBezTo>
                    <a:pt x="265" y="94"/>
                    <a:pt x="266" y="93"/>
                    <a:pt x="267" y="93"/>
                  </a:cubicBezTo>
                  <a:cubicBezTo>
                    <a:pt x="268" y="93"/>
                    <a:pt x="269" y="93"/>
                    <a:pt x="270" y="93"/>
                  </a:cubicBezTo>
                  <a:cubicBezTo>
                    <a:pt x="273" y="92"/>
                    <a:pt x="271" y="89"/>
                    <a:pt x="271" y="87"/>
                  </a:cubicBezTo>
                  <a:cubicBezTo>
                    <a:pt x="270" y="87"/>
                    <a:pt x="270" y="87"/>
                    <a:pt x="269" y="87"/>
                  </a:cubicBezTo>
                  <a:close/>
                  <a:moveTo>
                    <a:pt x="264" y="84"/>
                  </a:moveTo>
                  <a:cubicBezTo>
                    <a:pt x="264" y="84"/>
                    <a:pt x="267" y="85"/>
                    <a:pt x="268" y="85"/>
                  </a:cubicBezTo>
                  <a:cubicBezTo>
                    <a:pt x="269" y="85"/>
                    <a:pt x="268" y="83"/>
                    <a:pt x="268" y="82"/>
                  </a:cubicBezTo>
                  <a:cubicBezTo>
                    <a:pt x="268" y="82"/>
                    <a:pt x="268" y="80"/>
                    <a:pt x="268" y="80"/>
                  </a:cubicBezTo>
                  <a:cubicBezTo>
                    <a:pt x="267" y="80"/>
                    <a:pt x="266" y="82"/>
                    <a:pt x="266" y="82"/>
                  </a:cubicBezTo>
                  <a:cubicBezTo>
                    <a:pt x="265" y="81"/>
                    <a:pt x="265" y="81"/>
                    <a:pt x="264" y="80"/>
                  </a:cubicBezTo>
                  <a:cubicBezTo>
                    <a:pt x="264" y="80"/>
                    <a:pt x="264" y="80"/>
                    <a:pt x="264" y="80"/>
                  </a:cubicBezTo>
                  <a:cubicBezTo>
                    <a:pt x="263" y="80"/>
                    <a:pt x="263" y="80"/>
                    <a:pt x="262" y="81"/>
                  </a:cubicBezTo>
                  <a:cubicBezTo>
                    <a:pt x="262" y="83"/>
                    <a:pt x="262" y="84"/>
                    <a:pt x="264" y="84"/>
                  </a:cubicBezTo>
                  <a:close/>
                  <a:moveTo>
                    <a:pt x="271" y="83"/>
                  </a:moveTo>
                  <a:cubicBezTo>
                    <a:pt x="269" y="87"/>
                    <a:pt x="275" y="86"/>
                    <a:pt x="276" y="82"/>
                  </a:cubicBezTo>
                  <a:cubicBezTo>
                    <a:pt x="277" y="78"/>
                    <a:pt x="273" y="78"/>
                    <a:pt x="272" y="75"/>
                  </a:cubicBezTo>
                  <a:cubicBezTo>
                    <a:pt x="272" y="75"/>
                    <a:pt x="271" y="76"/>
                    <a:pt x="271" y="76"/>
                  </a:cubicBezTo>
                  <a:cubicBezTo>
                    <a:pt x="270" y="76"/>
                    <a:pt x="268" y="75"/>
                    <a:pt x="269" y="78"/>
                  </a:cubicBezTo>
                  <a:cubicBezTo>
                    <a:pt x="271" y="79"/>
                    <a:pt x="272" y="80"/>
                    <a:pt x="271" y="83"/>
                  </a:cubicBezTo>
                  <a:close/>
                  <a:moveTo>
                    <a:pt x="278" y="80"/>
                  </a:moveTo>
                  <a:cubicBezTo>
                    <a:pt x="282" y="82"/>
                    <a:pt x="284" y="78"/>
                    <a:pt x="285" y="74"/>
                  </a:cubicBezTo>
                  <a:cubicBezTo>
                    <a:pt x="285" y="73"/>
                    <a:pt x="286" y="72"/>
                    <a:pt x="287" y="71"/>
                  </a:cubicBezTo>
                  <a:cubicBezTo>
                    <a:pt x="288" y="71"/>
                    <a:pt x="289" y="69"/>
                    <a:pt x="288" y="68"/>
                  </a:cubicBezTo>
                  <a:cubicBezTo>
                    <a:pt x="286" y="71"/>
                    <a:pt x="287" y="67"/>
                    <a:pt x="287" y="66"/>
                  </a:cubicBezTo>
                  <a:cubicBezTo>
                    <a:pt x="285" y="63"/>
                    <a:pt x="284" y="69"/>
                    <a:pt x="283" y="69"/>
                  </a:cubicBezTo>
                  <a:cubicBezTo>
                    <a:pt x="283" y="69"/>
                    <a:pt x="282" y="67"/>
                    <a:pt x="281" y="67"/>
                  </a:cubicBezTo>
                  <a:cubicBezTo>
                    <a:pt x="281" y="66"/>
                    <a:pt x="281" y="66"/>
                    <a:pt x="281" y="65"/>
                  </a:cubicBezTo>
                  <a:cubicBezTo>
                    <a:pt x="280" y="65"/>
                    <a:pt x="280" y="65"/>
                    <a:pt x="280" y="65"/>
                  </a:cubicBezTo>
                  <a:cubicBezTo>
                    <a:pt x="279" y="64"/>
                    <a:pt x="280" y="64"/>
                    <a:pt x="279" y="64"/>
                  </a:cubicBezTo>
                  <a:cubicBezTo>
                    <a:pt x="279" y="64"/>
                    <a:pt x="277" y="65"/>
                    <a:pt x="277" y="65"/>
                  </a:cubicBezTo>
                  <a:cubicBezTo>
                    <a:pt x="277" y="66"/>
                    <a:pt x="278" y="66"/>
                    <a:pt x="278" y="67"/>
                  </a:cubicBezTo>
                  <a:cubicBezTo>
                    <a:pt x="277" y="68"/>
                    <a:pt x="276" y="67"/>
                    <a:pt x="275" y="67"/>
                  </a:cubicBezTo>
                  <a:cubicBezTo>
                    <a:pt x="273" y="67"/>
                    <a:pt x="273" y="68"/>
                    <a:pt x="273" y="69"/>
                  </a:cubicBezTo>
                  <a:cubicBezTo>
                    <a:pt x="273" y="70"/>
                    <a:pt x="275" y="70"/>
                    <a:pt x="274" y="71"/>
                  </a:cubicBezTo>
                  <a:cubicBezTo>
                    <a:pt x="273" y="72"/>
                    <a:pt x="272" y="71"/>
                    <a:pt x="271" y="72"/>
                  </a:cubicBezTo>
                  <a:cubicBezTo>
                    <a:pt x="270" y="72"/>
                    <a:pt x="272" y="74"/>
                    <a:pt x="272" y="74"/>
                  </a:cubicBezTo>
                  <a:cubicBezTo>
                    <a:pt x="274" y="76"/>
                    <a:pt x="276" y="77"/>
                    <a:pt x="277" y="79"/>
                  </a:cubicBezTo>
                  <a:cubicBezTo>
                    <a:pt x="277" y="80"/>
                    <a:pt x="277" y="80"/>
                    <a:pt x="278" y="80"/>
                  </a:cubicBezTo>
                  <a:close/>
                  <a:moveTo>
                    <a:pt x="291" y="73"/>
                  </a:moveTo>
                  <a:cubicBezTo>
                    <a:pt x="291" y="73"/>
                    <a:pt x="293" y="68"/>
                    <a:pt x="290" y="69"/>
                  </a:cubicBezTo>
                  <a:cubicBezTo>
                    <a:pt x="290" y="69"/>
                    <a:pt x="289" y="71"/>
                    <a:pt x="289" y="71"/>
                  </a:cubicBezTo>
                  <a:cubicBezTo>
                    <a:pt x="288" y="72"/>
                    <a:pt x="287" y="72"/>
                    <a:pt x="286" y="73"/>
                  </a:cubicBezTo>
                  <a:cubicBezTo>
                    <a:pt x="286" y="74"/>
                    <a:pt x="285" y="77"/>
                    <a:pt x="287" y="78"/>
                  </a:cubicBezTo>
                  <a:cubicBezTo>
                    <a:pt x="288" y="78"/>
                    <a:pt x="289" y="76"/>
                    <a:pt x="290" y="75"/>
                  </a:cubicBezTo>
                  <a:cubicBezTo>
                    <a:pt x="290" y="74"/>
                    <a:pt x="291" y="74"/>
                    <a:pt x="291" y="73"/>
                  </a:cubicBezTo>
                  <a:close/>
                  <a:moveTo>
                    <a:pt x="271" y="68"/>
                  </a:moveTo>
                  <a:cubicBezTo>
                    <a:pt x="271" y="66"/>
                    <a:pt x="275" y="66"/>
                    <a:pt x="275" y="64"/>
                  </a:cubicBezTo>
                  <a:cubicBezTo>
                    <a:pt x="274" y="61"/>
                    <a:pt x="272" y="64"/>
                    <a:pt x="271" y="64"/>
                  </a:cubicBezTo>
                  <a:cubicBezTo>
                    <a:pt x="270" y="62"/>
                    <a:pt x="270" y="63"/>
                    <a:pt x="269" y="64"/>
                  </a:cubicBezTo>
                  <a:cubicBezTo>
                    <a:pt x="268" y="66"/>
                    <a:pt x="268" y="67"/>
                    <a:pt x="270" y="69"/>
                  </a:cubicBezTo>
                  <a:cubicBezTo>
                    <a:pt x="271" y="69"/>
                    <a:pt x="271" y="68"/>
                    <a:pt x="271" y="68"/>
                  </a:cubicBezTo>
                  <a:close/>
                  <a:moveTo>
                    <a:pt x="276" y="60"/>
                  </a:moveTo>
                  <a:cubicBezTo>
                    <a:pt x="276" y="61"/>
                    <a:pt x="277" y="62"/>
                    <a:pt x="278" y="62"/>
                  </a:cubicBezTo>
                  <a:cubicBezTo>
                    <a:pt x="279" y="62"/>
                    <a:pt x="279" y="61"/>
                    <a:pt x="280" y="60"/>
                  </a:cubicBezTo>
                  <a:cubicBezTo>
                    <a:pt x="280" y="59"/>
                    <a:pt x="280" y="59"/>
                    <a:pt x="280" y="57"/>
                  </a:cubicBezTo>
                  <a:cubicBezTo>
                    <a:pt x="280" y="57"/>
                    <a:pt x="280" y="57"/>
                    <a:pt x="279" y="56"/>
                  </a:cubicBezTo>
                  <a:cubicBezTo>
                    <a:pt x="279" y="56"/>
                    <a:pt x="280" y="55"/>
                    <a:pt x="279" y="54"/>
                  </a:cubicBezTo>
                  <a:cubicBezTo>
                    <a:pt x="277" y="54"/>
                    <a:pt x="278" y="55"/>
                    <a:pt x="278" y="56"/>
                  </a:cubicBezTo>
                  <a:cubicBezTo>
                    <a:pt x="278" y="57"/>
                    <a:pt x="277" y="58"/>
                    <a:pt x="277" y="59"/>
                  </a:cubicBezTo>
                  <a:cubicBezTo>
                    <a:pt x="276" y="60"/>
                    <a:pt x="276" y="60"/>
                    <a:pt x="276" y="60"/>
                  </a:cubicBezTo>
                  <a:close/>
                  <a:moveTo>
                    <a:pt x="282" y="60"/>
                  </a:moveTo>
                  <a:cubicBezTo>
                    <a:pt x="282" y="62"/>
                    <a:pt x="282" y="62"/>
                    <a:pt x="283" y="63"/>
                  </a:cubicBezTo>
                  <a:cubicBezTo>
                    <a:pt x="284" y="63"/>
                    <a:pt x="286" y="64"/>
                    <a:pt x="286" y="63"/>
                  </a:cubicBezTo>
                  <a:cubicBezTo>
                    <a:pt x="288" y="62"/>
                    <a:pt x="284" y="58"/>
                    <a:pt x="282" y="60"/>
                  </a:cubicBezTo>
                  <a:cubicBezTo>
                    <a:pt x="282" y="61"/>
                    <a:pt x="283" y="59"/>
                    <a:pt x="282" y="60"/>
                  </a:cubicBezTo>
                  <a:close/>
                  <a:moveTo>
                    <a:pt x="294" y="65"/>
                  </a:moveTo>
                  <a:cubicBezTo>
                    <a:pt x="295" y="65"/>
                    <a:pt x="296" y="64"/>
                    <a:pt x="296" y="63"/>
                  </a:cubicBezTo>
                  <a:cubicBezTo>
                    <a:pt x="297" y="62"/>
                    <a:pt x="297" y="63"/>
                    <a:pt x="297" y="61"/>
                  </a:cubicBezTo>
                  <a:cubicBezTo>
                    <a:pt x="296" y="61"/>
                    <a:pt x="295" y="61"/>
                    <a:pt x="295" y="60"/>
                  </a:cubicBezTo>
                  <a:cubicBezTo>
                    <a:pt x="294" y="59"/>
                    <a:pt x="294" y="59"/>
                    <a:pt x="294" y="58"/>
                  </a:cubicBezTo>
                  <a:cubicBezTo>
                    <a:pt x="292" y="56"/>
                    <a:pt x="293" y="57"/>
                    <a:pt x="292" y="58"/>
                  </a:cubicBezTo>
                  <a:cubicBezTo>
                    <a:pt x="291" y="60"/>
                    <a:pt x="291" y="57"/>
                    <a:pt x="291" y="56"/>
                  </a:cubicBezTo>
                  <a:cubicBezTo>
                    <a:pt x="290" y="55"/>
                    <a:pt x="289" y="55"/>
                    <a:pt x="289" y="54"/>
                  </a:cubicBezTo>
                  <a:cubicBezTo>
                    <a:pt x="289" y="54"/>
                    <a:pt x="289" y="52"/>
                    <a:pt x="288" y="52"/>
                  </a:cubicBezTo>
                  <a:cubicBezTo>
                    <a:pt x="288" y="52"/>
                    <a:pt x="287" y="53"/>
                    <a:pt x="287" y="54"/>
                  </a:cubicBezTo>
                  <a:cubicBezTo>
                    <a:pt x="286" y="55"/>
                    <a:pt x="286" y="54"/>
                    <a:pt x="287" y="55"/>
                  </a:cubicBezTo>
                  <a:cubicBezTo>
                    <a:pt x="287" y="56"/>
                    <a:pt x="288" y="57"/>
                    <a:pt x="289" y="58"/>
                  </a:cubicBezTo>
                  <a:cubicBezTo>
                    <a:pt x="289" y="58"/>
                    <a:pt x="289" y="59"/>
                    <a:pt x="289" y="60"/>
                  </a:cubicBezTo>
                  <a:cubicBezTo>
                    <a:pt x="290" y="61"/>
                    <a:pt x="290" y="62"/>
                    <a:pt x="290" y="63"/>
                  </a:cubicBezTo>
                  <a:cubicBezTo>
                    <a:pt x="290" y="65"/>
                    <a:pt x="291" y="64"/>
                    <a:pt x="292" y="65"/>
                  </a:cubicBezTo>
                  <a:cubicBezTo>
                    <a:pt x="293" y="65"/>
                    <a:pt x="293" y="65"/>
                    <a:pt x="294" y="65"/>
                  </a:cubicBezTo>
                  <a:close/>
                  <a:moveTo>
                    <a:pt x="304" y="65"/>
                  </a:moveTo>
                  <a:cubicBezTo>
                    <a:pt x="305" y="65"/>
                    <a:pt x="305" y="63"/>
                    <a:pt x="306" y="63"/>
                  </a:cubicBezTo>
                  <a:cubicBezTo>
                    <a:pt x="307" y="62"/>
                    <a:pt x="307" y="63"/>
                    <a:pt x="307" y="64"/>
                  </a:cubicBezTo>
                  <a:cubicBezTo>
                    <a:pt x="307" y="64"/>
                    <a:pt x="307" y="65"/>
                    <a:pt x="307" y="65"/>
                  </a:cubicBezTo>
                  <a:cubicBezTo>
                    <a:pt x="308" y="66"/>
                    <a:pt x="308" y="65"/>
                    <a:pt x="309" y="65"/>
                  </a:cubicBezTo>
                  <a:cubicBezTo>
                    <a:pt x="310" y="64"/>
                    <a:pt x="309" y="66"/>
                    <a:pt x="310" y="64"/>
                  </a:cubicBezTo>
                  <a:cubicBezTo>
                    <a:pt x="310" y="64"/>
                    <a:pt x="310" y="63"/>
                    <a:pt x="310" y="62"/>
                  </a:cubicBezTo>
                  <a:cubicBezTo>
                    <a:pt x="310" y="61"/>
                    <a:pt x="311" y="60"/>
                    <a:pt x="311" y="58"/>
                  </a:cubicBezTo>
                  <a:cubicBezTo>
                    <a:pt x="311" y="57"/>
                    <a:pt x="310" y="57"/>
                    <a:pt x="310" y="55"/>
                  </a:cubicBezTo>
                  <a:cubicBezTo>
                    <a:pt x="308" y="54"/>
                    <a:pt x="307" y="56"/>
                    <a:pt x="305" y="57"/>
                  </a:cubicBezTo>
                  <a:cubicBezTo>
                    <a:pt x="305" y="57"/>
                    <a:pt x="304" y="58"/>
                    <a:pt x="303" y="59"/>
                  </a:cubicBezTo>
                  <a:cubicBezTo>
                    <a:pt x="303" y="60"/>
                    <a:pt x="303" y="62"/>
                    <a:pt x="303" y="63"/>
                  </a:cubicBezTo>
                  <a:cubicBezTo>
                    <a:pt x="303" y="64"/>
                    <a:pt x="304" y="65"/>
                    <a:pt x="304" y="65"/>
                  </a:cubicBezTo>
                  <a:close/>
                  <a:moveTo>
                    <a:pt x="306" y="75"/>
                  </a:moveTo>
                  <a:cubicBezTo>
                    <a:pt x="306" y="76"/>
                    <a:pt x="305" y="77"/>
                    <a:pt x="305" y="79"/>
                  </a:cubicBezTo>
                  <a:cubicBezTo>
                    <a:pt x="306" y="80"/>
                    <a:pt x="307" y="81"/>
                    <a:pt x="308" y="80"/>
                  </a:cubicBezTo>
                  <a:cubicBezTo>
                    <a:pt x="309" y="79"/>
                    <a:pt x="309" y="76"/>
                    <a:pt x="309" y="75"/>
                  </a:cubicBezTo>
                  <a:cubicBezTo>
                    <a:pt x="309" y="74"/>
                    <a:pt x="307" y="73"/>
                    <a:pt x="306" y="75"/>
                  </a:cubicBezTo>
                  <a:cubicBezTo>
                    <a:pt x="306" y="76"/>
                    <a:pt x="306" y="74"/>
                    <a:pt x="306" y="75"/>
                  </a:cubicBezTo>
                  <a:close/>
                  <a:moveTo>
                    <a:pt x="310" y="68"/>
                  </a:moveTo>
                  <a:cubicBezTo>
                    <a:pt x="310" y="69"/>
                    <a:pt x="310" y="73"/>
                    <a:pt x="313" y="72"/>
                  </a:cubicBezTo>
                  <a:cubicBezTo>
                    <a:pt x="314" y="72"/>
                    <a:pt x="314" y="71"/>
                    <a:pt x="315" y="70"/>
                  </a:cubicBezTo>
                  <a:cubicBezTo>
                    <a:pt x="315" y="70"/>
                    <a:pt x="316" y="69"/>
                    <a:pt x="316" y="68"/>
                  </a:cubicBezTo>
                  <a:cubicBezTo>
                    <a:pt x="316" y="68"/>
                    <a:pt x="314" y="68"/>
                    <a:pt x="313" y="68"/>
                  </a:cubicBezTo>
                  <a:cubicBezTo>
                    <a:pt x="312" y="67"/>
                    <a:pt x="312" y="66"/>
                    <a:pt x="310" y="68"/>
                  </a:cubicBezTo>
                  <a:cubicBezTo>
                    <a:pt x="310" y="68"/>
                    <a:pt x="311" y="67"/>
                    <a:pt x="310" y="68"/>
                  </a:cubicBezTo>
                  <a:close/>
                  <a:moveTo>
                    <a:pt x="353" y="52"/>
                  </a:moveTo>
                  <a:cubicBezTo>
                    <a:pt x="352" y="52"/>
                    <a:pt x="352" y="51"/>
                    <a:pt x="351" y="50"/>
                  </a:cubicBezTo>
                  <a:cubicBezTo>
                    <a:pt x="350" y="49"/>
                    <a:pt x="350" y="49"/>
                    <a:pt x="349" y="47"/>
                  </a:cubicBezTo>
                  <a:cubicBezTo>
                    <a:pt x="348" y="48"/>
                    <a:pt x="348" y="50"/>
                    <a:pt x="347" y="47"/>
                  </a:cubicBezTo>
                  <a:cubicBezTo>
                    <a:pt x="346" y="47"/>
                    <a:pt x="345" y="48"/>
                    <a:pt x="344" y="47"/>
                  </a:cubicBezTo>
                  <a:cubicBezTo>
                    <a:pt x="344" y="47"/>
                    <a:pt x="344" y="50"/>
                    <a:pt x="344" y="50"/>
                  </a:cubicBezTo>
                  <a:cubicBezTo>
                    <a:pt x="343" y="50"/>
                    <a:pt x="343" y="47"/>
                    <a:pt x="341" y="48"/>
                  </a:cubicBezTo>
                  <a:cubicBezTo>
                    <a:pt x="341" y="49"/>
                    <a:pt x="342" y="51"/>
                    <a:pt x="343" y="52"/>
                  </a:cubicBezTo>
                  <a:cubicBezTo>
                    <a:pt x="344" y="52"/>
                    <a:pt x="346" y="53"/>
                    <a:pt x="347" y="53"/>
                  </a:cubicBezTo>
                  <a:cubicBezTo>
                    <a:pt x="348" y="53"/>
                    <a:pt x="349" y="54"/>
                    <a:pt x="350" y="54"/>
                  </a:cubicBezTo>
                  <a:cubicBezTo>
                    <a:pt x="351" y="54"/>
                    <a:pt x="353" y="53"/>
                    <a:pt x="354" y="54"/>
                  </a:cubicBezTo>
                  <a:cubicBezTo>
                    <a:pt x="354" y="53"/>
                    <a:pt x="353" y="52"/>
                    <a:pt x="353" y="52"/>
                  </a:cubicBezTo>
                  <a:close/>
                  <a:moveTo>
                    <a:pt x="356" y="47"/>
                  </a:moveTo>
                  <a:cubicBezTo>
                    <a:pt x="355" y="49"/>
                    <a:pt x="355" y="54"/>
                    <a:pt x="358" y="52"/>
                  </a:cubicBezTo>
                  <a:cubicBezTo>
                    <a:pt x="359" y="52"/>
                    <a:pt x="360" y="51"/>
                    <a:pt x="360" y="50"/>
                  </a:cubicBezTo>
                  <a:cubicBezTo>
                    <a:pt x="361" y="49"/>
                    <a:pt x="360" y="50"/>
                    <a:pt x="359" y="49"/>
                  </a:cubicBezTo>
                  <a:cubicBezTo>
                    <a:pt x="359" y="50"/>
                    <a:pt x="364" y="46"/>
                    <a:pt x="364" y="45"/>
                  </a:cubicBezTo>
                  <a:cubicBezTo>
                    <a:pt x="366" y="43"/>
                    <a:pt x="366" y="41"/>
                    <a:pt x="365" y="39"/>
                  </a:cubicBezTo>
                  <a:cubicBezTo>
                    <a:pt x="364" y="37"/>
                    <a:pt x="363" y="37"/>
                    <a:pt x="361" y="38"/>
                  </a:cubicBezTo>
                  <a:cubicBezTo>
                    <a:pt x="360" y="38"/>
                    <a:pt x="361" y="39"/>
                    <a:pt x="360" y="40"/>
                  </a:cubicBezTo>
                  <a:cubicBezTo>
                    <a:pt x="359" y="41"/>
                    <a:pt x="358" y="41"/>
                    <a:pt x="358" y="39"/>
                  </a:cubicBezTo>
                  <a:cubicBezTo>
                    <a:pt x="357" y="39"/>
                    <a:pt x="357" y="40"/>
                    <a:pt x="356" y="40"/>
                  </a:cubicBezTo>
                  <a:cubicBezTo>
                    <a:pt x="356" y="40"/>
                    <a:pt x="356" y="39"/>
                    <a:pt x="356" y="39"/>
                  </a:cubicBezTo>
                  <a:cubicBezTo>
                    <a:pt x="355" y="39"/>
                    <a:pt x="355" y="39"/>
                    <a:pt x="354" y="40"/>
                  </a:cubicBezTo>
                  <a:cubicBezTo>
                    <a:pt x="354" y="40"/>
                    <a:pt x="353" y="42"/>
                    <a:pt x="352" y="42"/>
                  </a:cubicBezTo>
                  <a:cubicBezTo>
                    <a:pt x="352" y="44"/>
                    <a:pt x="353" y="43"/>
                    <a:pt x="353" y="44"/>
                  </a:cubicBezTo>
                  <a:cubicBezTo>
                    <a:pt x="353" y="46"/>
                    <a:pt x="350" y="45"/>
                    <a:pt x="352" y="47"/>
                  </a:cubicBezTo>
                  <a:cubicBezTo>
                    <a:pt x="354" y="50"/>
                    <a:pt x="356" y="47"/>
                    <a:pt x="356" y="44"/>
                  </a:cubicBezTo>
                  <a:cubicBezTo>
                    <a:pt x="357" y="45"/>
                    <a:pt x="356" y="47"/>
                    <a:pt x="356" y="47"/>
                  </a:cubicBezTo>
                  <a:close/>
                  <a:moveTo>
                    <a:pt x="367" y="35"/>
                  </a:moveTo>
                  <a:cubicBezTo>
                    <a:pt x="367" y="36"/>
                    <a:pt x="368" y="38"/>
                    <a:pt x="370" y="39"/>
                  </a:cubicBezTo>
                  <a:cubicBezTo>
                    <a:pt x="371" y="39"/>
                    <a:pt x="372" y="38"/>
                    <a:pt x="373" y="36"/>
                  </a:cubicBezTo>
                  <a:cubicBezTo>
                    <a:pt x="375" y="35"/>
                    <a:pt x="376" y="34"/>
                    <a:pt x="375" y="32"/>
                  </a:cubicBezTo>
                  <a:cubicBezTo>
                    <a:pt x="374" y="30"/>
                    <a:pt x="374" y="28"/>
                    <a:pt x="373" y="28"/>
                  </a:cubicBezTo>
                  <a:cubicBezTo>
                    <a:pt x="372" y="27"/>
                    <a:pt x="371" y="28"/>
                    <a:pt x="371" y="27"/>
                  </a:cubicBezTo>
                  <a:cubicBezTo>
                    <a:pt x="370" y="27"/>
                    <a:pt x="370" y="26"/>
                    <a:pt x="370" y="25"/>
                  </a:cubicBezTo>
                  <a:cubicBezTo>
                    <a:pt x="369" y="25"/>
                    <a:pt x="368" y="25"/>
                    <a:pt x="367" y="26"/>
                  </a:cubicBezTo>
                  <a:cubicBezTo>
                    <a:pt x="365" y="28"/>
                    <a:pt x="367" y="31"/>
                    <a:pt x="367" y="33"/>
                  </a:cubicBezTo>
                  <a:cubicBezTo>
                    <a:pt x="367" y="34"/>
                    <a:pt x="367" y="34"/>
                    <a:pt x="367" y="35"/>
                  </a:cubicBezTo>
                  <a:close/>
                  <a:moveTo>
                    <a:pt x="340" y="38"/>
                  </a:moveTo>
                  <a:cubicBezTo>
                    <a:pt x="341" y="40"/>
                    <a:pt x="341" y="40"/>
                    <a:pt x="342" y="40"/>
                  </a:cubicBezTo>
                  <a:cubicBezTo>
                    <a:pt x="342" y="40"/>
                    <a:pt x="343" y="40"/>
                    <a:pt x="343" y="40"/>
                  </a:cubicBezTo>
                  <a:cubicBezTo>
                    <a:pt x="343" y="40"/>
                    <a:pt x="343" y="39"/>
                    <a:pt x="344" y="39"/>
                  </a:cubicBezTo>
                  <a:cubicBezTo>
                    <a:pt x="345" y="38"/>
                    <a:pt x="344" y="39"/>
                    <a:pt x="345" y="39"/>
                  </a:cubicBezTo>
                  <a:cubicBezTo>
                    <a:pt x="347" y="39"/>
                    <a:pt x="346" y="39"/>
                    <a:pt x="347" y="37"/>
                  </a:cubicBezTo>
                  <a:cubicBezTo>
                    <a:pt x="348" y="34"/>
                    <a:pt x="348" y="38"/>
                    <a:pt x="349" y="38"/>
                  </a:cubicBezTo>
                  <a:cubicBezTo>
                    <a:pt x="349" y="39"/>
                    <a:pt x="352" y="37"/>
                    <a:pt x="353" y="36"/>
                  </a:cubicBezTo>
                  <a:cubicBezTo>
                    <a:pt x="354" y="35"/>
                    <a:pt x="355" y="35"/>
                    <a:pt x="356" y="33"/>
                  </a:cubicBezTo>
                  <a:cubicBezTo>
                    <a:pt x="356" y="32"/>
                    <a:pt x="357" y="32"/>
                    <a:pt x="357" y="31"/>
                  </a:cubicBezTo>
                  <a:cubicBezTo>
                    <a:pt x="357" y="31"/>
                    <a:pt x="357" y="30"/>
                    <a:pt x="356" y="30"/>
                  </a:cubicBezTo>
                  <a:cubicBezTo>
                    <a:pt x="357" y="29"/>
                    <a:pt x="358" y="29"/>
                    <a:pt x="359" y="29"/>
                  </a:cubicBezTo>
                  <a:cubicBezTo>
                    <a:pt x="359" y="28"/>
                    <a:pt x="360" y="27"/>
                    <a:pt x="360" y="27"/>
                  </a:cubicBezTo>
                  <a:cubicBezTo>
                    <a:pt x="360" y="26"/>
                    <a:pt x="360" y="26"/>
                    <a:pt x="361" y="25"/>
                  </a:cubicBezTo>
                  <a:cubicBezTo>
                    <a:pt x="361" y="25"/>
                    <a:pt x="361" y="25"/>
                    <a:pt x="361" y="25"/>
                  </a:cubicBezTo>
                  <a:cubicBezTo>
                    <a:pt x="362" y="25"/>
                    <a:pt x="362" y="23"/>
                    <a:pt x="363" y="23"/>
                  </a:cubicBezTo>
                  <a:cubicBezTo>
                    <a:pt x="363" y="22"/>
                    <a:pt x="364" y="23"/>
                    <a:pt x="363" y="21"/>
                  </a:cubicBezTo>
                  <a:cubicBezTo>
                    <a:pt x="363" y="21"/>
                    <a:pt x="362" y="19"/>
                    <a:pt x="362" y="19"/>
                  </a:cubicBezTo>
                  <a:cubicBezTo>
                    <a:pt x="361" y="19"/>
                    <a:pt x="360" y="19"/>
                    <a:pt x="360" y="20"/>
                  </a:cubicBezTo>
                  <a:cubicBezTo>
                    <a:pt x="360" y="20"/>
                    <a:pt x="360" y="21"/>
                    <a:pt x="360" y="21"/>
                  </a:cubicBezTo>
                  <a:cubicBezTo>
                    <a:pt x="360" y="23"/>
                    <a:pt x="359" y="22"/>
                    <a:pt x="358" y="22"/>
                  </a:cubicBezTo>
                  <a:cubicBezTo>
                    <a:pt x="357" y="21"/>
                    <a:pt x="355" y="21"/>
                    <a:pt x="355" y="22"/>
                  </a:cubicBezTo>
                  <a:cubicBezTo>
                    <a:pt x="353" y="25"/>
                    <a:pt x="357" y="24"/>
                    <a:pt x="356" y="26"/>
                  </a:cubicBezTo>
                  <a:cubicBezTo>
                    <a:pt x="356" y="26"/>
                    <a:pt x="353" y="29"/>
                    <a:pt x="353" y="29"/>
                  </a:cubicBezTo>
                  <a:cubicBezTo>
                    <a:pt x="352" y="30"/>
                    <a:pt x="352" y="26"/>
                    <a:pt x="351" y="25"/>
                  </a:cubicBezTo>
                  <a:cubicBezTo>
                    <a:pt x="350" y="25"/>
                    <a:pt x="349" y="24"/>
                    <a:pt x="349" y="25"/>
                  </a:cubicBezTo>
                  <a:cubicBezTo>
                    <a:pt x="348" y="26"/>
                    <a:pt x="349" y="27"/>
                    <a:pt x="349" y="28"/>
                  </a:cubicBezTo>
                  <a:cubicBezTo>
                    <a:pt x="350" y="29"/>
                    <a:pt x="350" y="30"/>
                    <a:pt x="350" y="31"/>
                  </a:cubicBezTo>
                  <a:cubicBezTo>
                    <a:pt x="349" y="32"/>
                    <a:pt x="348" y="31"/>
                    <a:pt x="348" y="31"/>
                  </a:cubicBezTo>
                  <a:cubicBezTo>
                    <a:pt x="346" y="31"/>
                    <a:pt x="346" y="32"/>
                    <a:pt x="346" y="30"/>
                  </a:cubicBezTo>
                  <a:cubicBezTo>
                    <a:pt x="346" y="30"/>
                    <a:pt x="347" y="26"/>
                    <a:pt x="345" y="27"/>
                  </a:cubicBezTo>
                  <a:cubicBezTo>
                    <a:pt x="344" y="27"/>
                    <a:pt x="345" y="29"/>
                    <a:pt x="344" y="29"/>
                  </a:cubicBezTo>
                  <a:cubicBezTo>
                    <a:pt x="343" y="30"/>
                    <a:pt x="343" y="28"/>
                    <a:pt x="343" y="28"/>
                  </a:cubicBezTo>
                  <a:cubicBezTo>
                    <a:pt x="342" y="28"/>
                    <a:pt x="342" y="31"/>
                    <a:pt x="342" y="32"/>
                  </a:cubicBezTo>
                  <a:cubicBezTo>
                    <a:pt x="341" y="32"/>
                    <a:pt x="340" y="29"/>
                    <a:pt x="339" y="30"/>
                  </a:cubicBezTo>
                  <a:cubicBezTo>
                    <a:pt x="338" y="30"/>
                    <a:pt x="339" y="32"/>
                    <a:pt x="337" y="31"/>
                  </a:cubicBezTo>
                  <a:cubicBezTo>
                    <a:pt x="337" y="31"/>
                    <a:pt x="333" y="29"/>
                    <a:pt x="334" y="31"/>
                  </a:cubicBezTo>
                  <a:cubicBezTo>
                    <a:pt x="334" y="32"/>
                    <a:pt x="335" y="32"/>
                    <a:pt x="335" y="32"/>
                  </a:cubicBezTo>
                  <a:cubicBezTo>
                    <a:pt x="335" y="33"/>
                    <a:pt x="335" y="33"/>
                    <a:pt x="335" y="34"/>
                  </a:cubicBezTo>
                  <a:cubicBezTo>
                    <a:pt x="336" y="33"/>
                    <a:pt x="338" y="32"/>
                    <a:pt x="340" y="33"/>
                  </a:cubicBezTo>
                  <a:cubicBezTo>
                    <a:pt x="341" y="34"/>
                    <a:pt x="340" y="34"/>
                    <a:pt x="339" y="36"/>
                  </a:cubicBezTo>
                  <a:cubicBezTo>
                    <a:pt x="338" y="37"/>
                    <a:pt x="337" y="39"/>
                    <a:pt x="337" y="40"/>
                  </a:cubicBezTo>
                  <a:cubicBezTo>
                    <a:pt x="338" y="43"/>
                    <a:pt x="340" y="38"/>
                    <a:pt x="340" y="37"/>
                  </a:cubicBezTo>
                  <a:cubicBezTo>
                    <a:pt x="340" y="38"/>
                    <a:pt x="340" y="38"/>
                    <a:pt x="340" y="38"/>
                  </a:cubicBezTo>
                  <a:close/>
                  <a:moveTo>
                    <a:pt x="375" y="11"/>
                  </a:moveTo>
                  <a:cubicBezTo>
                    <a:pt x="377" y="11"/>
                    <a:pt x="377" y="10"/>
                    <a:pt x="377" y="9"/>
                  </a:cubicBezTo>
                  <a:cubicBezTo>
                    <a:pt x="376" y="8"/>
                    <a:pt x="373" y="8"/>
                    <a:pt x="372" y="9"/>
                  </a:cubicBezTo>
                  <a:cubicBezTo>
                    <a:pt x="371" y="10"/>
                    <a:pt x="372" y="10"/>
                    <a:pt x="372" y="11"/>
                  </a:cubicBezTo>
                  <a:cubicBezTo>
                    <a:pt x="372" y="11"/>
                    <a:pt x="372" y="11"/>
                    <a:pt x="372" y="12"/>
                  </a:cubicBezTo>
                  <a:cubicBezTo>
                    <a:pt x="372" y="13"/>
                    <a:pt x="371" y="12"/>
                    <a:pt x="371" y="13"/>
                  </a:cubicBezTo>
                  <a:cubicBezTo>
                    <a:pt x="371" y="12"/>
                    <a:pt x="373" y="15"/>
                    <a:pt x="373" y="15"/>
                  </a:cubicBezTo>
                  <a:cubicBezTo>
                    <a:pt x="374" y="15"/>
                    <a:pt x="375" y="15"/>
                    <a:pt x="376" y="15"/>
                  </a:cubicBezTo>
                  <a:cubicBezTo>
                    <a:pt x="377" y="14"/>
                    <a:pt x="378" y="13"/>
                    <a:pt x="377" y="12"/>
                  </a:cubicBezTo>
                  <a:cubicBezTo>
                    <a:pt x="376" y="12"/>
                    <a:pt x="376" y="12"/>
                    <a:pt x="375" y="12"/>
                  </a:cubicBezTo>
                  <a:cubicBezTo>
                    <a:pt x="375" y="12"/>
                    <a:pt x="375" y="11"/>
                    <a:pt x="375" y="11"/>
                  </a:cubicBezTo>
                  <a:cubicBezTo>
                    <a:pt x="375" y="11"/>
                    <a:pt x="375" y="11"/>
                    <a:pt x="375" y="11"/>
                  </a:cubicBezTo>
                  <a:cubicBezTo>
                    <a:pt x="376" y="11"/>
                    <a:pt x="375" y="11"/>
                    <a:pt x="375" y="11"/>
                  </a:cubicBezTo>
                  <a:close/>
                  <a:moveTo>
                    <a:pt x="387" y="8"/>
                  </a:moveTo>
                  <a:cubicBezTo>
                    <a:pt x="387" y="8"/>
                    <a:pt x="387" y="8"/>
                    <a:pt x="388" y="8"/>
                  </a:cubicBezTo>
                  <a:cubicBezTo>
                    <a:pt x="388" y="8"/>
                    <a:pt x="389" y="6"/>
                    <a:pt x="389" y="6"/>
                  </a:cubicBezTo>
                  <a:cubicBezTo>
                    <a:pt x="389" y="5"/>
                    <a:pt x="388" y="4"/>
                    <a:pt x="388" y="4"/>
                  </a:cubicBezTo>
                  <a:cubicBezTo>
                    <a:pt x="388" y="3"/>
                    <a:pt x="385" y="5"/>
                    <a:pt x="384" y="6"/>
                  </a:cubicBezTo>
                  <a:cubicBezTo>
                    <a:pt x="384" y="7"/>
                    <a:pt x="386" y="7"/>
                    <a:pt x="387" y="8"/>
                  </a:cubicBezTo>
                  <a:cubicBezTo>
                    <a:pt x="387" y="8"/>
                    <a:pt x="386" y="7"/>
                    <a:pt x="387" y="8"/>
                  </a:cubicBezTo>
                  <a:close/>
                  <a:moveTo>
                    <a:pt x="403" y="10"/>
                  </a:moveTo>
                  <a:cubicBezTo>
                    <a:pt x="401" y="12"/>
                    <a:pt x="402" y="13"/>
                    <a:pt x="404" y="14"/>
                  </a:cubicBezTo>
                  <a:cubicBezTo>
                    <a:pt x="404" y="14"/>
                    <a:pt x="405" y="14"/>
                    <a:pt x="406" y="14"/>
                  </a:cubicBezTo>
                  <a:cubicBezTo>
                    <a:pt x="407" y="14"/>
                    <a:pt x="406" y="12"/>
                    <a:pt x="406" y="12"/>
                  </a:cubicBezTo>
                  <a:cubicBezTo>
                    <a:pt x="407" y="11"/>
                    <a:pt x="408" y="12"/>
                    <a:pt x="409" y="12"/>
                  </a:cubicBezTo>
                  <a:cubicBezTo>
                    <a:pt x="411" y="12"/>
                    <a:pt x="412" y="12"/>
                    <a:pt x="413" y="11"/>
                  </a:cubicBezTo>
                  <a:cubicBezTo>
                    <a:pt x="414" y="11"/>
                    <a:pt x="416" y="10"/>
                    <a:pt x="417" y="9"/>
                  </a:cubicBezTo>
                  <a:cubicBezTo>
                    <a:pt x="417" y="8"/>
                    <a:pt x="416" y="7"/>
                    <a:pt x="415" y="7"/>
                  </a:cubicBezTo>
                  <a:cubicBezTo>
                    <a:pt x="414" y="7"/>
                    <a:pt x="413" y="10"/>
                    <a:pt x="412" y="10"/>
                  </a:cubicBezTo>
                  <a:cubicBezTo>
                    <a:pt x="411" y="10"/>
                    <a:pt x="411" y="9"/>
                    <a:pt x="411" y="9"/>
                  </a:cubicBezTo>
                  <a:cubicBezTo>
                    <a:pt x="411" y="8"/>
                    <a:pt x="411" y="8"/>
                    <a:pt x="410" y="7"/>
                  </a:cubicBezTo>
                  <a:cubicBezTo>
                    <a:pt x="412" y="5"/>
                    <a:pt x="414" y="6"/>
                    <a:pt x="413" y="2"/>
                  </a:cubicBezTo>
                  <a:cubicBezTo>
                    <a:pt x="411" y="3"/>
                    <a:pt x="410" y="4"/>
                    <a:pt x="408" y="4"/>
                  </a:cubicBezTo>
                  <a:cubicBezTo>
                    <a:pt x="408" y="3"/>
                    <a:pt x="409" y="2"/>
                    <a:pt x="408" y="1"/>
                  </a:cubicBezTo>
                  <a:cubicBezTo>
                    <a:pt x="408" y="1"/>
                    <a:pt x="407" y="1"/>
                    <a:pt x="407" y="1"/>
                  </a:cubicBezTo>
                  <a:cubicBezTo>
                    <a:pt x="406" y="1"/>
                    <a:pt x="405" y="0"/>
                    <a:pt x="404" y="1"/>
                  </a:cubicBezTo>
                  <a:cubicBezTo>
                    <a:pt x="403" y="2"/>
                    <a:pt x="409" y="6"/>
                    <a:pt x="407" y="8"/>
                  </a:cubicBezTo>
                  <a:cubicBezTo>
                    <a:pt x="405" y="7"/>
                    <a:pt x="406" y="5"/>
                    <a:pt x="404" y="5"/>
                  </a:cubicBezTo>
                  <a:cubicBezTo>
                    <a:pt x="402" y="4"/>
                    <a:pt x="403" y="5"/>
                    <a:pt x="401" y="5"/>
                  </a:cubicBezTo>
                  <a:cubicBezTo>
                    <a:pt x="401" y="6"/>
                    <a:pt x="401" y="5"/>
                    <a:pt x="400" y="5"/>
                  </a:cubicBezTo>
                  <a:cubicBezTo>
                    <a:pt x="400" y="5"/>
                    <a:pt x="399" y="7"/>
                    <a:pt x="399" y="7"/>
                  </a:cubicBezTo>
                  <a:cubicBezTo>
                    <a:pt x="398" y="10"/>
                    <a:pt x="401" y="8"/>
                    <a:pt x="402" y="8"/>
                  </a:cubicBezTo>
                  <a:cubicBezTo>
                    <a:pt x="403" y="8"/>
                    <a:pt x="404" y="9"/>
                    <a:pt x="403" y="10"/>
                  </a:cubicBezTo>
                  <a:close/>
                  <a:moveTo>
                    <a:pt x="489" y="75"/>
                  </a:moveTo>
                  <a:cubicBezTo>
                    <a:pt x="487" y="75"/>
                    <a:pt x="488" y="77"/>
                    <a:pt x="487" y="78"/>
                  </a:cubicBezTo>
                  <a:cubicBezTo>
                    <a:pt x="487" y="79"/>
                    <a:pt x="485" y="81"/>
                    <a:pt x="486" y="82"/>
                  </a:cubicBezTo>
                  <a:cubicBezTo>
                    <a:pt x="487" y="82"/>
                    <a:pt x="490" y="80"/>
                    <a:pt x="491" y="79"/>
                  </a:cubicBezTo>
                  <a:cubicBezTo>
                    <a:pt x="492" y="79"/>
                    <a:pt x="492" y="79"/>
                    <a:pt x="491" y="78"/>
                  </a:cubicBezTo>
                  <a:cubicBezTo>
                    <a:pt x="491" y="78"/>
                    <a:pt x="491" y="78"/>
                    <a:pt x="491" y="77"/>
                  </a:cubicBezTo>
                  <a:cubicBezTo>
                    <a:pt x="490" y="76"/>
                    <a:pt x="490" y="76"/>
                    <a:pt x="490" y="75"/>
                  </a:cubicBezTo>
                  <a:cubicBezTo>
                    <a:pt x="490" y="75"/>
                    <a:pt x="490" y="75"/>
                    <a:pt x="489" y="75"/>
                  </a:cubicBezTo>
                  <a:close/>
                  <a:moveTo>
                    <a:pt x="7" y="543"/>
                  </a:moveTo>
                  <a:cubicBezTo>
                    <a:pt x="8" y="544"/>
                    <a:pt x="9" y="546"/>
                    <a:pt x="11" y="546"/>
                  </a:cubicBezTo>
                  <a:cubicBezTo>
                    <a:pt x="12" y="545"/>
                    <a:pt x="11" y="540"/>
                    <a:pt x="9" y="539"/>
                  </a:cubicBezTo>
                  <a:cubicBezTo>
                    <a:pt x="8" y="539"/>
                    <a:pt x="8" y="542"/>
                    <a:pt x="7" y="543"/>
                  </a:cubicBezTo>
                  <a:cubicBezTo>
                    <a:pt x="8" y="544"/>
                    <a:pt x="8" y="542"/>
                    <a:pt x="7" y="543"/>
                  </a:cubicBezTo>
                  <a:close/>
                  <a:moveTo>
                    <a:pt x="1" y="506"/>
                  </a:moveTo>
                  <a:cubicBezTo>
                    <a:pt x="2" y="508"/>
                    <a:pt x="6" y="517"/>
                    <a:pt x="8" y="514"/>
                  </a:cubicBezTo>
                  <a:cubicBezTo>
                    <a:pt x="9" y="512"/>
                    <a:pt x="7" y="510"/>
                    <a:pt x="6" y="509"/>
                  </a:cubicBezTo>
                  <a:cubicBezTo>
                    <a:pt x="5" y="507"/>
                    <a:pt x="3" y="506"/>
                    <a:pt x="1" y="506"/>
                  </a:cubicBezTo>
                  <a:cubicBezTo>
                    <a:pt x="2" y="508"/>
                    <a:pt x="3" y="506"/>
                    <a:pt x="1" y="506"/>
                  </a:cubicBezTo>
                  <a:close/>
                  <a:moveTo>
                    <a:pt x="22" y="444"/>
                  </a:moveTo>
                  <a:cubicBezTo>
                    <a:pt x="23" y="442"/>
                    <a:pt x="19" y="437"/>
                    <a:pt x="18" y="440"/>
                  </a:cubicBezTo>
                  <a:cubicBezTo>
                    <a:pt x="17" y="443"/>
                    <a:pt x="20" y="446"/>
                    <a:pt x="22" y="444"/>
                  </a:cubicBezTo>
                  <a:close/>
                  <a:moveTo>
                    <a:pt x="13" y="445"/>
                  </a:moveTo>
                  <a:cubicBezTo>
                    <a:pt x="13" y="446"/>
                    <a:pt x="13" y="449"/>
                    <a:pt x="15" y="448"/>
                  </a:cubicBezTo>
                  <a:cubicBezTo>
                    <a:pt x="16" y="448"/>
                    <a:pt x="16" y="447"/>
                    <a:pt x="16" y="447"/>
                  </a:cubicBezTo>
                  <a:cubicBezTo>
                    <a:pt x="16" y="445"/>
                    <a:pt x="15" y="445"/>
                    <a:pt x="13" y="445"/>
                  </a:cubicBezTo>
                  <a:cubicBezTo>
                    <a:pt x="13" y="446"/>
                    <a:pt x="15" y="445"/>
                    <a:pt x="13" y="445"/>
                  </a:cubicBezTo>
                  <a:close/>
                  <a:moveTo>
                    <a:pt x="62" y="404"/>
                  </a:moveTo>
                  <a:cubicBezTo>
                    <a:pt x="62" y="405"/>
                    <a:pt x="57" y="407"/>
                    <a:pt x="61" y="408"/>
                  </a:cubicBezTo>
                  <a:cubicBezTo>
                    <a:pt x="63" y="408"/>
                    <a:pt x="64" y="405"/>
                    <a:pt x="62" y="404"/>
                  </a:cubicBezTo>
                  <a:cubicBezTo>
                    <a:pt x="62" y="405"/>
                    <a:pt x="63" y="405"/>
                    <a:pt x="62" y="404"/>
                  </a:cubicBezTo>
                  <a:close/>
                  <a:moveTo>
                    <a:pt x="51" y="413"/>
                  </a:moveTo>
                  <a:cubicBezTo>
                    <a:pt x="51" y="413"/>
                    <a:pt x="50" y="412"/>
                    <a:pt x="49" y="412"/>
                  </a:cubicBezTo>
                  <a:cubicBezTo>
                    <a:pt x="48" y="413"/>
                    <a:pt x="49" y="415"/>
                    <a:pt x="50" y="415"/>
                  </a:cubicBezTo>
                  <a:cubicBezTo>
                    <a:pt x="51" y="416"/>
                    <a:pt x="53" y="416"/>
                    <a:pt x="54" y="415"/>
                  </a:cubicBezTo>
                  <a:cubicBezTo>
                    <a:pt x="54" y="413"/>
                    <a:pt x="54" y="411"/>
                    <a:pt x="53" y="410"/>
                  </a:cubicBezTo>
                  <a:cubicBezTo>
                    <a:pt x="52" y="410"/>
                    <a:pt x="52" y="413"/>
                    <a:pt x="51" y="413"/>
                  </a:cubicBezTo>
                  <a:close/>
                </a:path>
              </a:pathLst>
            </a:custGeom>
            <a:solidFill>
              <a:srgbClr val="44B279"/>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7" name="Freeform 17">
              <a:extLst>
                <a:ext uri="{FF2B5EF4-FFF2-40B4-BE49-F238E27FC236}">
                  <a16:creationId xmlns:a16="http://schemas.microsoft.com/office/drawing/2014/main" id="{002AB89C-E8F5-AF76-77F6-6E8362F2139A}"/>
                </a:ext>
              </a:extLst>
            </p:cNvPr>
            <p:cNvSpPr>
              <a:spLocks/>
            </p:cNvSpPr>
            <p:nvPr/>
          </p:nvSpPr>
          <p:spPr bwMode="auto">
            <a:xfrm>
              <a:off x="9921874" y="5329238"/>
              <a:ext cx="133350" cy="144462"/>
            </a:xfrm>
            <a:custGeom>
              <a:avLst/>
              <a:gdLst>
                <a:gd name="T0" fmla="*/ 32 w 35"/>
                <a:gd name="T1" fmla="*/ 24 h 38"/>
                <a:gd name="T2" fmla="*/ 32 w 35"/>
                <a:gd name="T3" fmla="*/ 22 h 38"/>
                <a:gd name="T4" fmla="*/ 33 w 35"/>
                <a:gd name="T5" fmla="*/ 21 h 38"/>
                <a:gd name="T6" fmla="*/ 34 w 35"/>
                <a:gd name="T7" fmla="*/ 18 h 38"/>
                <a:gd name="T8" fmla="*/ 31 w 35"/>
                <a:gd name="T9" fmla="*/ 16 h 38"/>
                <a:gd name="T10" fmla="*/ 27 w 35"/>
                <a:gd name="T11" fmla="*/ 14 h 38"/>
                <a:gd name="T12" fmla="*/ 27 w 35"/>
                <a:gd name="T13" fmla="*/ 13 h 38"/>
                <a:gd name="T14" fmla="*/ 26 w 35"/>
                <a:gd name="T15" fmla="*/ 11 h 38"/>
                <a:gd name="T16" fmla="*/ 24 w 35"/>
                <a:gd name="T17" fmla="*/ 9 h 38"/>
                <a:gd name="T18" fmla="*/ 20 w 35"/>
                <a:gd name="T19" fmla="*/ 5 h 38"/>
                <a:gd name="T20" fmla="*/ 18 w 35"/>
                <a:gd name="T21" fmla="*/ 4 h 38"/>
                <a:gd name="T22" fmla="*/ 16 w 35"/>
                <a:gd name="T23" fmla="*/ 2 h 38"/>
                <a:gd name="T24" fmla="*/ 12 w 35"/>
                <a:gd name="T25" fmla="*/ 2 h 38"/>
                <a:gd name="T26" fmla="*/ 13 w 35"/>
                <a:gd name="T27" fmla="*/ 5 h 38"/>
                <a:gd name="T28" fmla="*/ 9 w 35"/>
                <a:gd name="T29" fmla="*/ 9 h 38"/>
                <a:gd name="T30" fmla="*/ 9 w 35"/>
                <a:gd name="T31" fmla="*/ 11 h 38"/>
                <a:gd name="T32" fmla="*/ 5 w 35"/>
                <a:gd name="T33" fmla="*/ 12 h 38"/>
                <a:gd name="T34" fmla="*/ 4 w 35"/>
                <a:gd name="T35" fmla="*/ 14 h 38"/>
                <a:gd name="T36" fmla="*/ 1 w 35"/>
                <a:gd name="T37" fmla="*/ 14 h 38"/>
                <a:gd name="T38" fmla="*/ 2 w 35"/>
                <a:gd name="T39" fmla="*/ 16 h 38"/>
                <a:gd name="T40" fmla="*/ 1 w 35"/>
                <a:gd name="T41" fmla="*/ 19 h 38"/>
                <a:gd name="T42" fmla="*/ 4 w 35"/>
                <a:gd name="T43" fmla="*/ 25 h 38"/>
                <a:gd name="T44" fmla="*/ 7 w 35"/>
                <a:gd name="T45" fmla="*/ 27 h 38"/>
                <a:gd name="T46" fmla="*/ 11 w 35"/>
                <a:gd name="T47" fmla="*/ 38 h 38"/>
                <a:gd name="T48" fmla="*/ 15 w 35"/>
                <a:gd name="T49" fmla="*/ 34 h 38"/>
                <a:gd name="T50" fmla="*/ 20 w 35"/>
                <a:gd name="T51" fmla="*/ 30 h 38"/>
                <a:gd name="T52" fmla="*/ 23 w 35"/>
                <a:gd name="T53" fmla="*/ 30 h 38"/>
                <a:gd name="T54" fmla="*/ 25 w 35"/>
                <a:gd name="T55" fmla="*/ 31 h 38"/>
                <a:gd name="T56" fmla="*/ 27 w 35"/>
                <a:gd name="T57" fmla="*/ 29 h 38"/>
                <a:gd name="T58" fmla="*/ 31 w 35"/>
                <a:gd name="T59" fmla="*/ 28 h 38"/>
                <a:gd name="T60" fmla="*/ 30 w 35"/>
                <a:gd name="T61" fmla="*/ 25 h 38"/>
                <a:gd name="T62" fmla="*/ 32 w 35"/>
                <a:gd name="T63"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 h="38">
                  <a:moveTo>
                    <a:pt x="32" y="24"/>
                  </a:moveTo>
                  <a:cubicBezTo>
                    <a:pt x="32" y="23"/>
                    <a:pt x="32" y="23"/>
                    <a:pt x="32" y="22"/>
                  </a:cubicBezTo>
                  <a:cubicBezTo>
                    <a:pt x="32" y="21"/>
                    <a:pt x="33" y="21"/>
                    <a:pt x="33" y="21"/>
                  </a:cubicBezTo>
                  <a:cubicBezTo>
                    <a:pt x="34" y="20"/>
                    <a:pt x="34" y="18"/>
                    <a:pt x="34" y="18"/>
                  </a:cubicBezTo>
                  <a:cubicBezTo>
                    <a:pt x="35" y="16"/>
                    <a:pt x="33" y="16"/>
                    <a:pt x="31" y="16"/>
                  </a:cubicBezTo>
                  <a:cubicBezTo>
                    <a:pt x="31" y="14"/>
                    <a:pt x="28" y="16"/>
                    <a:pt x="27" y="14"/>
                  </a:cubicBezTo>
                  <a:cubicBezTo>
                    <a:pt x="27" y="14"/>
                    <a:pt x="27" y="13"/>
                    <a:pt x="27" y="13"/>
                  </a:cubicBezTo>
                  <a:cubicBezTo>
                    <a:pt x="27" y="12"/>
                    <a:pt x="27" y="12"/>
                    <a:pt x="26" y="11"/>
                  </a:cubicBezTo>
                  <a:cubicBezTo>
                    <a:pt x="25" y="11"/>
                    <a:pt x="25" y="10"/>
                    <a:pt x="24" y="9"/>
                  </a:cubicBezTo>
                  <a:cubicBezTo>
                    <a:pt x="23" y="8"/>
                    <a:pt x="22" y="6"/>
                    <a:pt x="20" y="5"/>
                  </a:cubicBezTo>
                  <a:cubicBezTo>
                    <a:pt x="19" y="5"/>
                    <a:pt x="19" y="5"/>
                    <a:pt x="18" y="4"/>
                  </a:cubicBezTo>
                  <a:cubicBezTo>
                    <a:pt x="16" y="4"/>
                    <a:pt x="17" y="4"/>
                    <a:pt x="16" y="2"/>
                  </a:cubicBezTo>
                  <a:cubicBezTo>
                    <a:pt x="15" y="0"/>
                    <a:pt x="14" y="1"/>
                    <a:pt x="12" y="2"/>
                  </a:cubicBezTo>
                  <a:cubicBezTo>
                    <a:pt x="10" y="4"/>
                    <a:pt x="13" y="4"/>
                    <a:pt x="13" y="5"/>
                  </a:cubicBezTo>
                  <a:cubicBezTo>
                    <a:pt x="13" y="8"/>
                    <a:pt x="10" y="7"/>
                    <a:pt x="9" y="9"/>
                  </a:cubicBezTo>
                  <a:cubicBezTo>
                    <a:pt x="8" y="10"/>
                    <a:pt x="9" y="11"/>
                    <a:pt x="9" y="11"/>
                  </a:cubicBezTo>
                  <a:cubicBezTo>
                    <a:pt x="8" y="13"/>
                    <a:pt x="6" y="13"/>
                    <a:pt x="5" y="12"/>
                  </a:cubicBezTo>
                  <a:cubicBezTo>
                    <a:pt x="4" y="13"/>
                    <a:pt x="4" y="14"/>
                    <a:pt x="4" y="14"/>
                  </a:cubicBezTo>
                  <a:cubicBezTo>
                    <a:pt x="3" y="14"/>
                    <a:pt x="2" y="14"/>
                    <a:pt x="1" y="14"/>
                  </a:cubicBezTo>
                  <a:cubicBezTo>
                    <a:pt x="0" y="15"/>
                    <a:pt x="1" y="15"/>
                    <a:pt x="2" y="16"/>
                  </a:cubicBezTo>
                  <a:cubicBezTo>
                    <a:pt x="2" y="17"/>
                    <a:pt x="2" y="18"/>
                    <a:pt x="1" y="19"/>
                  </a:cubicBezTo>
                  <a:cubicBezTo>
                    <a:pt x="3" y="20"/>
                    <a:pt x="3" y="23"/>
                    <a:pt x="4" y="25"/>
                  </a:cubicBezTo>
                  <a:cubicBezTo>
                    <a:pt x="5" y="26"/>
                    <a:pt x="6" y="26"/>
                    <a:pt x="7" y="27"/>
                  </a:cubicBezTo>
                  <a:cubicBezTo>
                    <a:pt x="10" y="28"/>
                    <a:pt x="12" y="35"/>
                    <a:pt x="11" y="38"/>
                  </a:cubicBezTo>
                  <a:cubicBezTo>
                    <a:pt x="14" y="38"/>
                    <a:pt x="14" y="37"/>
                    <a:pt x="15" y="34"/>
                  </a:cubicBezTo>
                  <a:cubicBezTo>
                    <a:pt x="15" y="32"/>
                    <a:pt x="18" y="31"/>
                    <a:pt x="20" y="30"/>
                  </a:cubicBezTo>
                  <a:cubicBezTo>
                    <a:pt x="22" y="30"/>
                    <a:pt x="22" y="30"/>
                    <a:pt x="23" y="30"/>
                  </a:cubicBezTo>
                  <a:cubicBezTo>
                    <a:pt x="24" y="31"/>
                    <a:pt x="24" y="31"/>
                    <a:pt x="25" y="31"/>
                  </a:cubicBezTo>
                  <a:cubicBezTo>
                    <a:pt x="26" y="31"/>
                    <a:pt x="26" y="29"/>
                    <a:pt x="27" y="29"/>
                  </a:cubicBezTo>
                  <a:cubicBezTo>
                    <a:pt x="28" y="28"/>
                    <a:pt x="30" y="28"/>
                    <a:pt x="31" y="28"/>
                  </a:cubicBezTo>
                  <a:cubicBezTo>
                    <a:pt x="30" y="27"/>
                    <a:pt x="30" y="26"/>
                    <a:pt x="30" y="25"/>
                  </a:cubicBezTo>
                  <a:cubicBezTo>
                    <a:pt x="30" y="24"/>
                    <a:pt x="32" y="25"/>
                    <a:pt x="32" y="24"/>
                  </a:cubicBez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8" name="Freeform 18">
              <a:extLst>
                <a:ext uri="{FF2B5EF4-FFF2-40B4-BE49-F238E27FC236}">
                  <a16:creationId xmlns:a16="http://schemas.microsoft.com/office/drawing/2014/main" id="{3EA8050B-59C7-739A-B9D7-33DDB36319ED}"/>
                </a:ext>
              </a:extLst>
            </p:cNvPr>
            <p:cNvSpPr>
              <a:spLocks/>
            </p:cNvSpPr>
            <p:nvPr/>
          </p:nvSpPr>
          <p:spPr bwMode="auto">
            <a:xfrm>
              <a:off x="6929438" y="2752725"/>
              <a:ext cx="3175" cy="11112"/>
            </a:xfrm>
            <a:custGeom>
              <a:avLst/>
              <a:gdLst>
                <a:gd name="T0" fmla="*/ 0 w 2"/>
                <a:gd name="T1" fmla="*/ 3 h 7"/>
                <a:gd name="T2" fmla="*/ 2 w 2"/>
                <a:gd name="T3" fmla="*/ 7 h 7"/>
                <a:gd name="T4" fmla="*/ 2 w 2"/>
                <a:gd name="T5" fmla="*/ 5 h 7"/>
                <a:gd name="T6" fmla="*/ 0 w 2"/>
                <a:gd name="T7" fmla="*/ 0 h 7"/>
                <a:gd name="T8" fmla="*/ 0 w 2"/>
                <a:gd name="T9" fmla="*/ 3 h 7"/>
              </a:gdLst>
              <a:ahLst/>
              <a:cxnLst>
                <a:cxn ang="0">
                  <a:pos x="T0" y="T1"/>
                </a:cxn>
                <a:cxn ang="0">
                  <a:pos x="T2" y="T3"/>
                </a:cxn>
                <a:cxn ang="0">
                  <a:pos x="T4" y="T5"/>
                </a:cxn>
                <a:cxn ang="0">
                  <a:pos x="T6" y="T7"/>
                </a:cxn>
                <a:cxn ang="0">
                  <a:pos x="T8" y="T9"/>
                </a:cxn>
              </a:cxnLst>
              <a:rect l="0" t="0" r="r" b="b"/>
              <a:pathLst>
                <a:path w="2" h="7">
                  <a:moveTo>
                    <a:pt x="0" y="3"/>
                  </a:moveTo>
                  <a:lnTo>
                    <a:pt x="2" y="7"/>
                  </a:lnTo>
                  <a:lnTo>
                    <a:pt x="2" y="5"/>
                  </a:lnTo>
                  <a:lnTo>
                    <a:pt x="0" y="0"/>
                  </a:lnTo>
                  <a:lnTo>
                    <a:pt x="0" y="3"/>
                  </a:lnTo>
                  <a:close/>
                </a:path>
              </a:pathLst>
            </a:custGeom>
            <a:solidFill>
              <a:schemeClr val="accent3"/>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9" name="Freeform 19">
              <a:extLst>
                <a:ext uri="{FF2B5EF4-FFF2-40B4-BE49-F238E27FC236}">
                  <a16:creationId xmlns:a16="http://schemas.microsoft.com/office/drawing/2014/main" id="{5559CB62-1166-8D2A-A01D-CA1008C00CFB}"/>
                </a:ext>
              </a:extLst>
            </p:cNvPr>
            <p:cNvSpPr>
              <a:spLocks/>
            </p:cNvSpPr>
            <p:nvPr/>
          </p:nvSpPr>
          <p:spPr bwMode="auto">
            <a:xfrm>
              <a:off x="7127875" y="2703513"/>
              <a:ext cx="3175" cy="7937"/>
            </a:xfrm>
            <a:custGeom>
              <a:avLst/>
              <a:gdLst>
                <a:gd name="T0" fmla="*/ 0 w 2"/>
                <a:gd name="T1" fmla="*/ 2 h 5"/>
                <a:gd name="T2" fmla="*/ 0 w 2"/>
                <a:gd name="T3" fmla="*/ 5 h 5"/>
                <a:gd name="T4" fmla="*/ 2 w 2"/>
                <a:gd name="T5" fmla="*/ 2 h 5"/>
                <a:gd name="T6" fmla="*/ 2 w 2"/>
                <a:gd name="T7" fmla="*/ 0 h 5"/>
                <a:gd name="T8" fmla="*/ 0 w 2"/>
                <a:gd name="T9" fmla="*/ 2 h 5"/>
              </a:gdLst>
              <a:ahLst/>
              <a:cxnLst>
                <a:cxn ang="0">
                  <a:pos x="T0" y="T1"/>
                </a:cxn>
                <a:cxn ang="0">
                  <a:pos x="T2" y="T3"/>
                </a:cxn>
                <a:cxn ang="0">
                  <a:pos x="T4" y="T5"/>
                </a:cxn>
                <a:cxn ang="0">
                  <a:pos x="T6" y="T7"/>
                </a:cxn>
                <a:cxn ang="0">
                  <a:pos x="T8" y="T9"/>
                </a:cxn>
              </a:cxnLst>
              <a:rect l="0" t="0" r="r" b="b"/>
              <a:pathLst>
                <a:path w="2" h="5">
                  <a:moveTo>
                    <a:pt x="0" y="2"/>
                  </a:moveTo>
                  <a:lnTo>
                    <a:pt x="0" y="5"/>
                  </a:lnTo>
                  <a:lnTo>
                    <a:pt x="2" y="2"/>
                  </a:lnTo>
                  <a:lnTo>
                    <a:pt x="2" y="0"/>
                  </a:lnTo>
                  <a:lnTo>
                    <a:pt x="0" y="2"/>
                  </a:lnTo>
                  <a:close/>
                </a:path>
              </a:pathLst>
            </a:custGeom>
            <a:solidFill>
              <a:schemeClr val="accent3"/>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0" name="Freeform 20">
              <a:extLst>
                <a:ext uri="{FF2B5EF4-FFF2-40B4-BE49-F238E27FC236}">
                  <a16:creationId xmlns:a16="http://schemas.microsoft.com/office/drawing/2014/main" id="{22B716FC-E34A-A548-3BD7-F9B74391AEAC}"/>
                </a:ext>
              </a:extLst>
            </p:cNvPr>
            <p:cNvSpPr>
              <a:spLocks noEditPoints="1"/>
            </p:cNvSpPr>
            <p:nvPr/>
          </p:nvSpPr>
          <p:spPr bwMode="auto">
            <a:xfrm>
              <a:off x="6594475" y="2197100"/>
              <a:ext cx="852488" cy="566737"/>
            </a:xfrm>
            <a:custGeom>
              <a:avLst/>
              <a:gdLst>
                <a:gd name="T0" fmla="*/ 222 w 224"/>
                <a:gd name="T1" fmla="*/ 54 h 149"/>
                <a:gd name="T2" fmla="*/ 220 w 224"/>
                <a:gd name="T3" fmla="*/ 43 h 149"/>
                <a:gd name="T4" fmla="*/ 205 w 224"/>
                <a:gd name="T5" fmla="*/ 38 h 149"/>
                <a:gd name="T6" fmla="*/ 194 w 224"/>
                <a:gd name="T7" fmla="*/ 32 h 149"/>
                <a:gd name="T8" fmla="*/ 188 w 224"/>
                <a:gd name="T9" fmla="*/ 16 h 149"/>
                <a:gd name="T10" fmla="*/ 182 w 224"/>
                <a:gd name="T11" fmla="*/ 12 h 149"/>
                <a:gd name="T12" fmla="*/ 169 w 224"/>
                <a:gd name="T13" fmla="*/ 5 h 149"/>
                <a:gd name="T14" fmla="*/ 160 w 224"/>
                <a:gd name="T15" fmla="*/ 2 h 149"/>
                <a:gd name="T16" fmla="*/ 157 w 224"/>
                <a:gd name="T17" fmla="*/ 21 h 149"/>
                <a:gd name="T18" fmla="*/ 140 w 224"/>
                <a:gd name="T19" fmla="*/ 27 h 149"/>
                <a:gd name="T20" fmla="*/ 129 w 224"/>
                <a:gd name="T21" fmla="*/ 37 h 149"/>
                <a:gd name="T22" fmla="*/ 118 w 224"/>
                <a:gd name="T23" fmla="*/ 22 h 149"/>
                <a:gd name="T24" fmla="*/ 107 w 224"/>
                <a:gd name="T25" fmla="*/ 24 h 149"/>
                <a:gd name="T26" fmla="*/ 93 w 224"/>
                <a:gd name="T27" fmla="*/ 32 h 149"/>
                <a:gd name="T28" fmla="*/ 82 w 224"/>
                <a:gd name="T29" fmla="*/ 27 h 149"/>
                <a:gd name="T30" fmla="*/ 82 w 224"/>
                <a:gd name="T31" fmla="*/ 49 h 149"/>
                <a:gd name="T32" fmla="*/ 72 w 224"/>
                <a:gd name="T33" fmla="*/ 59 h 149"/>
                <a:gd name="T34" fmla="*/ 61 w 224"/>
                <a:gd name="T35" fmla="*/ 49 h 149"/>
                <a:gd name="T36" fmla="*/ 65 w 224"/>
                <a:gd name="T37" fmla="*/ 31 h 149"/>
                <a:gd name="T38" fmla="*/ 60 w 224"/>
                <a:gd name="T39" fmla="*/ 24 h 149"/>
                <a:gd name="T40" fmla="*/ 50 w 224"/>
                <a:gd name="T41" fmla="*/ 16 h 149"/>
                <a:gd name="T42" fmla="*/ 33 w 224"/>
                <a:gd name="T43" fmla="*/ 6 h 149"/>
                <a:gd name="T44" fmla="*/ 36 w 224"/>
                <a:gd name="T45" fmla="*/ 11 h 149"/>
                <a:gd name="T46" fmla="*/ 40 w 224"/>
                <a:gd name="T47" fmla="*/ 18 h 149"/>
                <a:gd name="T48" fmla="*/ 42 w 224"/>
                <a:gd name="T49" fmla="*/ 31 h 149"/>
                <a:gd name="T50" fmla="*/ 33 w 224"/>
                <a:gd name="T51" fmla="*/ 26 h 149"/>
                <a:gd name="T52" fmla="*/ 19 w 224"/>
                <a:gd name="T53" fmla="*/ 22 h 149"/>
                <a:gd name="T54" fmla="*/ 22 w 224"/>
                <a:gd name="T55" fmla="*/ 39 h 149"/>
                <a:gd name="T56" fmla="*/ 19 w 224"/>
                <a:gd name="T57" fmla="*/ 45 h 149"/>
                <a:gd name="T58" fmla="*/ 11 w 224"/>
                <a:gd name="T59" fmla="*/ 52 h 149"/>
                <a:gd name="T60" fmla="*/ 33 w 224"/>
                <a:gd name="T61" fmla="*/ 49 h 149"/>
                <a:gd name="T62" fmla="*/ 40 w 224"/>
                <a:gd name="T63" fmla="*/ 45 h 149"/>
                <a:gd name="T64" fmla="*/ 49 w 224"/>
                <a:gd name="T65" fmla="*/ 52 h 149"/>
                <a:gd name="T66" fmla="*/ 41 w 224"/>
                <a:gd name="T67" fmla="*/ 66 h 149"/>
                <a:gd name="T68" fmla="*/ 38 w 224"/>
                <a:gd name="T69" fmla="*/ 74 h 149"/>
                <a:gd name="T70" fmla="*/ 30 w 224"/>
                <a:gd name="T71" fmla="*/ 74 h 149"/>
                <a:gd name="T72" fmla="*/ 24 w 224"/>
                <a:gd name="T73" fmla="*/ 77 h 149"/>
                <a:gd name="T74" fmla="*/ 16 w 224"/>
                <a:gd name="T75" fmla="*/ 86 h 149"/>
                <a:gd name="T76" fmla="*/ 38 w 224"/>
                <a:gd name="T77" fmla="*/ 85 h 149"/>
                <a:gd name="T78" fmla="*/ 43 w 224"/>
                <a:gd name="T79" fmla="*/ 93 h 149"/>
                <a:gd name="T80" fmla="*/ 56 w 224"/>
                <a:gd name="T81" fmla="*/ 93 h 149"/>
                <a:gd name="T82" fmla="*/ 54 w 224"/>
                <a:gd name="T83" fmla="*/ 96 h 149"/>
                <a:gd name="T84" fmla="*/ 57 w 224"/>
                <a:gd name="T85" fmla="*/ 105 h 149"/>
                <a:gd name="T86" fmla="*/ 49 w 224"/>
                <a:gd name="T87" fmla="*/ 114 h 149"/>
                <a:gd name="T88" fmla="*/ 38 w 224"/>
                <a:gd name="T89" fmla="*/ 120 h 149"/>
                <a:gd name="T90" fmla="*/ 41 w 224"/>
                <a:gd name="T91" fmla="*/ 129 h 149"/>
                <a:gd name="T92" fmla="*/ 76 w 224"/>
                <a:gd name="T93" fmla="*/ 132 h 149"/>
                <a:gd name="T94" fmla="*/ 86 w 224"/>
                <a:gd name="T95" fmla="*/ 134 h 149"/>
                <a:gd name="T96" fmla="*/ 111 w 224"/>
                <a:gd name="T97" fmla="*/ 148 h 149"/>
                <a:gd name="T98" fmla="*/ 138 w 224"/>
                <a:gd name="T99" fmla="*/ 137 h 149"/>
                <a:gd name="T100" fmla="*/ 144 w 224"/>
                <a:gd name="T101" fmla="*/ 131 h 149"/>
                <a:gd name="T102" fmla="*/ 156 w 224"/>
                <a:gd name="T103" fmla="*/ 126 h 149"/>
                <a:gd name="T104" fmla="*/ 171 w 224"/>
                <a:gd name="T105" fmla="*/ 118 h 149"/>
                <a:gd name="T106" fmla="*/ 189 w 224"/>
                <a:gd name="T107" fmla="*/ 104 h 149"/>
                <a:gd name="T108" fmla="*/ 195 w 224"/>
                <a:gd name="T109" fmla="*/ 103 h 149"/>
                <a:gd name="T110" fmla="*/ 209 w 224"/>
                <a:gd name="T111" fmla="*/ 87 h 149"/>
                <a:gd name="T112" fmla="*/ 207 w 224"/>
                <a:gd name="T113" fmla="*/ 78 h 149"/>
                <a:gd name="T114" fmla="*/ 216 w 224"/>
                <a:gd name="T115" fmla="*/ 67 h 149"/>
                <a:gd name="T116" fmla="*/ 224 w 224"/>
                <a:gd name="T117" fmla="*/ 6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4" h="149">
                  <a:moveTo>
                    <a:pt x="224" y="63"/>
                  </a:moveTo>
                  <a:cubicBezTo>
                    <a:pt x="224" y="62"/>
                    <a:pt x="224" y="62"/>
                    <a:pt x="224" y="62"/>
                  </a:cubicBezTo>
                  <a:cubicBezTo>
                    <a:pt x="224" y="61"/>
                    <a:pt x="224" y="60"/>
                    <a:pt x="224" y="58"/>
                  </a:cubicBezTo>
                  <a:cubicBezTo>
                    <a:pt x="223" y="59"/>
                    <a:pt x="222" y="61"/>
                    <a:pt x="222" y="62"/>
                  </a:cubicBezTo>
                  <a:cubicBezTo>
                    <a:pt x="220" y="61"/>
                    <a:pt x="220" y="61"/>
                    <a:pt x="220" y="61"/>
                  </a:cubicBezTo>
                  <a:cubicBezTo>
                    <a:pt x="221" y="60"/>
                    <a:pt x="221" y="60"/>
                    <a:pt x="221" y="60"/>
                  </a:cubicBezTo>
                  <a:cubicBezTo>
                    <a:pt x="219" y="60"/>
                    <a:pt x="219" y="60"/>
                    <a:pt x="219" y="60"/>
                  </a:cubicBezTo>
                  <a:cubicBezTo>
                    <a:pt x="221" y="59"/>
                    <a:pt x="221" y="59"/>
                    <a:pt x="221" y="59"/>
                  </a:cubicBezTo>
                  <a:cubicBezTo>
                    <a:pt x="221" y="59"/>
                    <a:pt x="221" y="58"/>
                    <a:pt x="221" y="58"/>
                  </a:cubicBezTo>
                  <a:cubicBezTo>
                    <a:pt x="219" y="58"/>
                    <a:pt x="216" y="58"/>
                    <a:pt x="214" y="59"/>
                  </a:cubicBezTo>
                  <a:cubicBezTo>
                    <a:pt x="213" y="59"/>
                    <a:pt x="213" y="58"/>
                    <a:pt x="213" y="58"/>
                  </a:cubicBezTo>
                  <a:cubicBezTo>
                    <a:pt x="216" y="58"/>
                    <a:pt x="220" y="58"/>
                    <a:pt x="222" y="54"/>
                  </a:cubicBezTo>
                  <a:cubicBezTo>
                    <a:pt x="222" y="54"/>
                    <a:pt x="222" y="54"/>
                    <a:pt x="222" y="54"/>
                  </a:cubicBezTo>
                  <a:cubicBezTo>
                    <a:pt x="219" y="52"/>
                    <a:pt x="216" y="54"/>
                    <a:pt x="213" y="55"/>
                  </a:cubicBezTo>
                  <a:cubicBezTo>
                    <a:pt x="214" y="54"/>
                    <a:pt x="216" y="53"/>
                    <a:pt x="217" y="53"/>
                  </a:cubicBezTo>
                  <a:cubicBezTo>
                    <a:pt x="218" y="52"/>
                    <a:pt x="218" y="52"/>
                    <a:pt x="218" y="52"/>
                  </a:cubicBezTo>
                  <a:cubicBezTo>
                    <a:pt x="218" y="51"/>
                    <a:pt x="218" y="51"/>
                    <a:pt x="218" y="51"/>
                  </a:cubicBezTo>
                  <a:cubicBezTo>
                    <a:pt x="216" y="50"/>
                    <a:pt x="216" y="50"/>
                    <a:pt x="216" y="50"/>
                  </a:cubicBezTo>
                  <a:cubicBezTo>
                    <a:pt x="217" y="50"/>
                    <a:pt x="217" y="50"/>
                    <a:pt x="217" y="50"/>
                  </a:cubicBezTo>
                  <a:cubicBezTo>
                    <a:pt x="219" y="50"/>
                    <a:pt x="219" y="50"/>
                    <a:pt x="219" y="50"/>
                  </a:cubicBezTo>
                  <a:cubicBezTo>
                    <a:pt x="219" y="49"/>
                    <a:pt x="219" y="49"/>
                    <a:pt x="219" y="49"/>
                  </a:cubicBezTo>
                  <a:cubicBezTo>
                    <a:pt x="219" y="48"/>
                    <a:pt x="219" y="48"/>
                    <a:pt x="219" y="48"/>
                  </a:cubicBezTo>
                  <a:cubicBezTo>
                    <a:pt x="220" y="47"/>
                    <a:pt x="220" y="47"/>
                    <a:pt x="220" y="47"/>
                  </a:cubicBezTo>
                  <a:cubicBezTo>
                    <a:pt x="219" y="46"/>
                    <a:pt x="220" y="44"/>
                    <a:pt x="220" y="43"/>
                  </a:cubicBezTo>
                  <a:cubicBezTo>
                    <a:pt x="218" y="41"/>
                    <a:pt x="218" y="41"/>
                    <a:pt x="218" y="41"/>
                  </a:cubicBezTo>
                  <a:cubicBezTo>
                    <a:pt x="217" y="41"/>
                    <a:pt x="217" y="41"/>
                    <a:pt x="217" y="41"/>
                  </a:cubicBezTo>
                  <a:cubicBezTo>
                    <a:pt x="217" y="42"/>
                    <a:pt x="216" y="42"/>
                    <a:pt x="216" y="43"/>
                  </a:cubicBezTo>
                  <a:cubicBezTo>
                    <a:pt x="215" y="42"/>
                    <a:pt x="215" y="41"/>
                    <a:pt x="215" y="40"/>
                  </a:cubicBezTo>
                  <a:cubicBezTo>
                    <a:pt x="214" y="40"/>
                    <a:pt x="214" y="40"/>
                    <a:pt x="214" y="40"/>
                  </a:cubicBezTo>
                  <a:cubicBezTo>
                    <a:pt x="214" y="39"/>
                    <a:pt x="214" y="39"/>
                    <a:pt x="214" y="39"/>
                  </a:cubicBezTo>
                  <a:cubicBezTo>
                    <a:pt x="214" y="38"/>
                    <a:pt x="214" y="38"/>
                    <a:pt x="214" y="38"/>
                  </a:cubicBezTo>
                  <a:cubicBezTo>
                    <a:pt x="211" y="39"/>
                    <a:pt x="211" y="39"/>
                    <a:pt x="211" y="39"/>
                  </a:cubicBezTo>
                  <a:cubicBezTo>
                    <a:pt x="206" y="37"/>
                    <a:pt x="206" y="37"/>
                    <a:pt x="206" y="37"/>
                  </a:cubicBezTo>
                  <a:cubicBezTo>
                    <a:pt x="207" y="39"/>
                    <a:pt x="207" y="39"/>
                    <a:pt x="207" y="39"/>
                  </a:cubicBezTo>
                  <a:cubicBezTo>
                    <a:pt x="206" y="38"/>
                    <a:pt x="206" y="38"/>
                    <a:pt x="206" y="38"/>
                  </a:cubicBezTo>
                  <a:cubicBezTo>
                    <a:pt x="205" y="38"/>
                    <a:pt x="205" y="38"/>
                    <a:pt x="205" y="38"/>
                  </a:cubicBezTo>
                  <a:cubicBezTo>
                    <a:pt x="204" y="40"/>
                    <a:pt x="203" y="42"/>
                    <a:pt x="201" y="44"/>
                  </a:cubicBezTo>
                  <a:cubicBezTo>
                    <a:pt x="201" y="43"/>
                    <a:pt x="201" y="43"/>
                    <a:pt x="201" y="43"/>
                  </a:cubicBezTo>
                  <a:cubicBezTo>
                    <a:pt x="202" y="42"/>
                    <a:pt x="204" y="40"/>
                    <a:pt x="204" y="38"/>
                  </a:cubicBezTo>
                  <a:cubicBezTo>
                    <a:pt x="206" y="37"/>
                    <a:pt x="206" y="37"/>
                    <a:pt x="206" y="37"/>
                  </a:cubicBezTo>
                  <a:cubicBezTo>
                    <a:pt x="205" y="36"/>
                    <a:pt x="203" y="36"/>
                    <a:pt x="203" y="34"/>
                  </a:cubicBezTo>
                  <a:cubicBezTo>
                    <a:pt x="204" y="32"/>
                    <a:pt x="204" y="32"/>
                    <a:pt x="204" y="32"/>
                  </a:cubicBezTo>
                  <a:cubicBezTo>
                    <a:pt x="203" y="31"/>
                    <a:pt x="203" y="31"/>
                    <a:pt x="203" y="31"/>
                  </a:cubicBezTo>
                  <a:cubicBezTo>
                    <a:pt x="200" y="33"/>
                    <a:pt x="197" y="34"/>
                    <a:pt x="195" y="35"/>
                  </a:cubicBezTo>
                  <a:cubicBezTo>
                    <a:pt x="194" y="35"/>
                    <a:pt x="194" y="35"/>
                    <a:pt x="194" y="35"/>
                  </a:cubicBezTo>
                  <a:cubicBezTo>
                    <a:pt x="195" y="32"/>
                    <a:pt x="195" y="32"/>
                    <a:pt x="195" y="32"/>
                  </a:cubicBezTo>
                  <a:cubicBezTo>
                    <a:pt x="194" y="33"/>
                    <a:pt x="194" y="34"/>
                    <a:pt x="193" y="34"/>
                  </a:cubicBezTo>
                  <a:cubicBezTo>
                    <a:pt x="194" y="32"/>
                    <a:pt x="194" y="32"/>
                    <a:pt x="194" y="32"/>
                  </a:cubicBezTo>
                  <a:cubicBezTo>
                    <a:pt x="194" y="31"/>
                    <a:pt x="194" y="31"/>
                    <a:pt x="194" y="31"/>
                  </a:cubicBezTo>
                  <a:cubicBezTo>
                    <a:pt x="196" y="29"/>
                    <a:pt x="198" y="26"/>
                    <a:pt x="197" y="23"/>
                  </a:cubicBezTo>
                  <a:cubicBezTo>
                    <a:pt x="196" y="22"/>
                    <a:pt x="196" y="21"/>
                    <a:pt x="196" y="20"/>
                  </a:cubicBezTo>
                  <a:cubicBezTo>
                    <a:pt x="195" y="19"/>
                    <a:pt x="195" y="19"/>
                    <a:pt x="195" y="19"/>
                  </a:cubicBezTo>
                  <a:cubicBezTo>
                    <a:pt x="194" y="19"/>
                    <a:pt x="194" y="19"/>
                    <a:pt x="194" y="19"/>
                  </a:cubicBezTo>
                  <a:cubicBezTo>
                    <a:pt x="192" y="21"/>
                    <a:pt x="192" y="21"/>
                    <a:pt x="192" y="21"/>
                  </a:cubicBezTo>
                  <a:cubicBezTo>
                    <a:pt x="191" y="21"/>
                    <a:pt x="189" y="21"/>
                    <a:pt x="188" y="21"/>
                  </a:cubicBezTo>
                  <a:cubicBezTo>
                    <a:pt x="188" y="20"/>
                    <a:pt x="188" y="20"/>
                    <a:pt x="188" y="20"/>
                  </a:cubicBezTo>
                  <a:cubicBezTo>
                    <a:pt x="188" y="19"/>
                    <a:pt x="188" y="19"/>
                    <a:pt x="188" y="19"/>
                  </a:cubicBezTo>
                  <a:cubicBezTo>
                    <a:pt x="187" y="19"/>
                    <a:pt x="186" y="19"/>
                    <a:pt x="186" y="18"/>
                  </a:cubicBezTo>
                  <a:cubicBezTo>
                    <a:pt x="186" y="17"/>
                    <a:pt x="186" y="17"/>
                    <a:pt x="186" y="17"/>
                  </a:cubicBezTo>
                  <a:cubicBezTo>
                    <a:pt x="188" y="16"/>
                    <a:pt x="188" y="16"/>
                    <a:pt x="188" y="16"/>
                  </a:cubicBezTo>
                  <a:cubicBezTo>
                    <a:pt x="189" y="15"/>
                    <a:pt x="190" y="14"/>
                    <a:pt x="190" y="13"/>
                  </a:cubicBezTo>
                  <a:cubicBezTo>
                    <a:pt x="189" y="11"/>
                    <a:pt x="189" y="11"/>
                    <a:pt x="189" y="11"/>
                  </a:cubicBezTo>
                  <a:cubicBezTo>
                    <a:pt x="188" y="11"/>
                    <a:pt x="188" y="11"/>
                    <a:pt x="188" y="11"/>
                  </a:cubicBezTo>
                  <a:cubicBezTo>
                    <a:pt x="189" y="9"/>
                    <a:pt x="189" y="9"/>
                    <a:pt x="189" y="9"/>
                  </a:cubicBezTo>
                  <a:cubicBezTo>
                    <a:pt x="191" y="9"/>
                    <a:pt x="195" y="6"/>
                    <a:pt x="196" y="4"/>
                  </a:cubicBezTo>
                  <a:cubicBezTo>
                    <a:pt x="193" y="5"/>
                    <a:pt x="193" y="5"/>
                    <a:pt x="193" y="5"/>
                  </a:cubicBezTo>
                  <a:cubicBezTo>
                    <a:pt x="191" y="5"/>
                    <a:pt x="191" y="5"/>
                    <a:pt x="191" y="5"/>
                  </a:cubicBezTo>
                  <a:cubicBezTo>
                    <a:pt x="189" y="5"/>
                    <a:pt x="188" y="6"/>
                    <a:pt x="188" y="8"/>
                  </a:cubicBezTo>
                  <a:cubicBezTo>
                    <a:pt x="186" y="9"/>
                    <a:pt x="186" y="9"/>
                    <a:pt x="186" y="9"/>
                  </a:cubicBezTo>
                  <a:cubicBezTo>
                    <a:pt x="186" y="10"/>
                    <a:pt x="186" y="10"/>
                    <a:pt x="186" y="10"/>
                  </a:cubicBezTo>
                  <a:cubicBezTo>
                    <a:pt x="185" y="11"/>
                    <a:pt x="184" y="11"/>
                    <a:pt x="182" y="11"/>
                  </a:cubicBezTo>
                  <a:cubicBezTo>
                    <a:pt x="182" y="12"/>
                    <a:pt x="182" y="12"/>
                    <a:pt x="182" y="12"/>
                  </a:cubicBezTo>
                  <a:cubicBezTo>
                    <a:pt x="182" y="14"/>
                    <a:pt x="182" y="15"/>
                    <a:pt x="181" y="17"/>
                  </a:cubicBezTo>
                  <a:cubicBezTo>
                    <a:pt x="181" y="16"/>
                    <a:pt x="180" y="15"/>
                    <a:pt x="178" y="14"/>
                  </a:cubicBezTo>
                  <a:cubicBezTo>
                    <a:pt x="178" y="13"/>
                    <a:pt x="178" y="13"/>
                    <a:pt x="178" y="13"/>
                  </a:cubicBezTo>
                  <a:cubicBezTo>
                    <a:pt x="175" y="13"/>
                    <a:pt x="175" y="13"/>
                    <a:pt x="175" y="13"/>
                  </a:cubicBezTo>
                  <a:cubicBezTo>
                    <a:pt x="175" y="12"/>
                    <a:pt x="175" y="12"/>
                    <a:pt x="175" y="12"/>
                  </a:cubicBezTo>
                  <a:cubicBezTo>
                    <a:pt x="174" y="12"/>
                    <a:pt x="174" y="11"/>
                    <a:pt x="173" y="11"/>
                  </a:cubicBezTo>
                  <a:cubicBezTo>
                    <a:pt x="174" y="10"/>
                    <a:pt x="174" y="9"/>
                    <a:pt x="175" y="8"/>
                  </a:cubicBezTo>
                  <a:cubicBezTo>
                    <a:pt x="174" y="6"/>
                    <a:pt x="174" y="6"/>
                    <a:pt x="174" y="6"/>
                  </a:cubicBezTo>
                  <a:cubicBezTo>
                    <a:pt x="173" y="5"/>
                    <a:pt x="173" y="5"/>
                    <a:pt x="173" y="5"/>
                  </a:cubicBezTo>
                  <a:cubicBezTo>
                    <a:pt x="171" y="6"/>
                    <a:pt x="171" y="6"/>
                    <a:pt x="171" y="6"/>
                  </a:cubicBezTo>
                  <a:cubicBezTo>
                    <a:pt x="172" y="5"/>
                    <a:pt x="172" y="5"/>
                    <a:pt x="172" y="5"/>
                  </a:cubicBezTo>
                  <a:cubicBezTo>
                    <a:pt x="169" y="5"/>
                    <a:pt x="169" y="5"/>
                    <a:pt x="169" y="5"/>
                  </a:cubicBezTo>
                  <a:cubicBezTo>
                    <a:pt x="169" y="3"/>
                    <a:pt x="169" y="3"/>
                    <a:pt x="169" y="3"/>
                  </a:cubicBezTo>
                  <a:cubicBezTo>
                    <a:pt x="170" y="2"/>
                    <a:pt x="170" y="2"/>
                    <a:pt x="170" y="2"/>
                  </a:cubicBezTo>
                  <a:cubicBezTo>
                    <a:pt x="169" y="1"/>
                    <a:pt x="168" y="1"/>
                    <a:pt x="167" y="0"/>
                  </a:cubicBezTo>
                  <a:cubicBezTo>
                    <a:pt x="166" y="0"/>
                    <a:pt x="166" y="0"/>
                    <a:pt x="166" y="0"/>
                  </a:cubicBezTo>
                  <a:cubicBezTo>
                    <a:pt x="165" y="0"/>
                    <a:pt x="165" y="0"/>
                    <a:pt x="165" y="0"/>
                  </a:cubicBezTo>
                  <a:cubicBezTo>
                    <a:pt x="164" y="1"/>
                    <a:pt x="164" y="1"/>
                    <a:pt x="164" y="1"/>
                  </a:cubicBezTo>
                  <a:cubicBezTo>
                    <a:pt x="164" y="1"/>
                    <a:pt x="164" y="1"/>
                    <a:pt x="164" y="1"/>
                  </a:cubicBezTo>
                  <a:cubicBezTo>
                    <a:pt x="163" y="1"/>
                    <a:pt x="163" y="1"/>
                    <a:pt x="163" y="1"/>
                  </a:cubicBezTo>
                  <a:cubicBezTo>
                    <a:pt x="163" y="2"/>
                    <a:pt x="163" y="2"/>
                    <a:pt x="163" y="2"/>
                  </a:cubicBezTo>
                  <a:cubicBezTo>
                    <a:pt x="162" y="3"/>
                    <a:pt x="162" y="3"/>
                    <a:pt x="162" y="3"/>
                  </a:cubicBezTo>
                  <a:cubicBezTo>
                    <a:pt x="161" y="1"/>
                    <a:pt x="161" y="1"/>
                    <a:pt x="161" y="1"/>
                  </a:cubicBezTo>
                  <a:cubicBezTo>
                    <a:pt x="160" y="2"/>
                    <a:pt x="160" y="2"/>
                    <a:pt x="160" y="2"/>
                  </a:cubicBezTo>
                  <a:cubicBezTo>
                    <a:pt x="160" y="1"/>
                    <a:pt x="160" y="1"/>
                    <a:pt x="160" y="1"/>
                  </a:cubicBezTo>
                  <a:cubicBezTo>
                    <a:pt x="158" y="2"/>
                    <a:pt x="158" y="2"/>
                    <a:pt x="158" y="2"/>
                  </a:cubicBezTo>
                  <a:cubicBezTo>
                    <a:pt x="158" y="3"/>
                    <a:pt x="158" y="3"/>
                    <a:pt x="158" y="3"/>
                  </a:cubicBezTo>
                  <a:cubicBezTo>
                    <a:pt x="157" y="2"/>
                    <a:pt x="157" y="2"/>
                    <a:pt x="157" y="2"/>
                  </a:cubicBezTo>
                  <a:cubicBezTo>
                    <a:pt x="156" y="4"/>
                    <a:pt x="158" y="6"/>
                    <a:pt x="158" y="8"/>
                  </a:cubicBezTo>
                  <a:cubicBezTo>
                    <a:pt x="161" y="11"/>
                    <a:pt x="159" y="13"/>
                    <a:pt x="160" y="17"/>
                  </a:cubicBezTo>
                  <a:cubicBezTo>
                    <a:pt x="161" y="18"/>
                    <a:pt x="161" y="18"/>
                    <a:pt x="161" y="18"/>
                  </a:cubicBezTo>
                  <a:cubicBezTo>
                    <a:pt x="160" y="18"/>
                    <a:pt x="160" y="17"/>
                    <a:pt x="159" y="17"/>
                  </a:cubicBezTo>
                  <a:cubicBezTo>
                    <a:pt x="157" y="18"/>
                    <a:pt x="157" y="18"/>
                    <a:pt x="157" y="18"/>
                  </a:cubicBezTo>
                  <a:cubicBezTo>
                    <a:pt x="158" y="17"/>
                    <a:pt x="158" y="17"/>
                    <a:pt x="159" y="16"/>
                  </a:cubicBezTo>
                  <a:cubicBezTo>
                    <a:pt x="156" y="18"/>
                    <a:pt x="155" y="18"/>
                    <a:pt x="158" y="21"/>
                  </a:cubicBezTo>
                  <a:cubicBezTo>
                    <a:pt x="157" y="21"/>
                    <a:pt x="157" y="21"/>
                    <a:pt x="157" y="21"/>
                  </a:cubicBezTo>
                  <a:cubicBezTo>
                    <a:pt x="156" y="19"/>
                    <a:pt x="156" y="19"/>
                    <a:pt x="156" y="19"/>
                  </a:cubicBezTo>
                  <a:cubicBezTo>
                    <a:pt x="155" y="21"/>
                    <a:pt x="155" y="21"/>
                    <a:pt x="155" y="21"/>
                  </a:cubicBezTo>
                  <a:cubicBezTo>
                    <a:pt x="154" y="20"/>
                    <a:pt x="154" y="20"/>
                    <a:pt x="154" y="20"/>
                  </a:cubicBezTo>
                  <a:cubicBezTo>
                    <a:pt x="154" y="19"/>
                    <a:pt x="154" y="19"/>
                    <a:pt x="154" y="19"/>
                  </a:cubicBezTo>
                  <a:cubicBezTo>
                    <a:pt x="153" y="19"/>
                    <a:pt x="152" y="20"/>
                    <a:pt x="151" y="21"/>
                  </a:cubicBezTo>
                  <a:cubicBezTo>
                    <a:pt x="151" y="20"/>
                    <a:pt x="151" y="20"/>
                    <a:pt x="151" y="20"/>
                  </a:cubicBezTo>
                  <a:cubicBezTo>
                    <a:pt x="150" y="16"/>
                    <a:pt x="146" y="15"/>
                    <a:pt x="144" y="19"/>
                  </a:cubicBezTo>
                  <a:cubicBezTo>
                    <a:pt x="145" y="22"/>
                    <a:pt x="141" y="25"/>
                    <a:pt x="142" y="28"/>
                  </a:cubicBezTo>
                  <a:cubicBezTo>
                    <a:pt x="141" y="27"/>
                    <a:pt x="141" y="27"/>
                    <a:pt x="141" y="27"/>
                  </a:cubicBezTo>
                  <a:cubicBezTo>
                    <a:pt x="138" y="27"/>
                    <a:pt x="138" y="27"/>
                    <a:pt x="138" y="27"/>
                  </a:cubicBezTo>
                  <a:cubicBezTo>
                    <a:pt x="139" y="27"/>
                    <a:pt x="139" y="27"/>
                    <a:pt x="139" y="27"/>
                  </a:cubicBezTo>
                  <a:cubicBezTo>
                    <a:pt x="140" y="27"/>
                    <a:pt x="140" y="27"/>
                    <a:pt x="140" y="27"/>
                  </a:cubicBezTo>
                  <a:cubicBezTo>
                    <a:pt x="138" y="28"/>
                    <a:pt x="140" y="29"/>
                    <a:pt x="140" y="31"/>
                  </a:cubicBezTo>
                  <a:cubicBezTo>
                    <a:pt x="138" y="27"/>
                    <a:pt x="136" y="24"/>
                    <a:pt x="133" y="22"/>
                  </a:cubicBezTo>
                  <a:cubicBezTo>
                    <a:pt x="133" y="22"/>
                    <a:pt x="133" y="22"/>
                    <a:pt x="133" y="22"/>
                  </a:cubicBezTo>
                  <a:cubicBezTo>
                    <a:pt x="132" y="20"/>
                    <a:pt x="132" y="20"/>
                    <a:pt x="132" y="20"/>
                  </a:cubicBezTo>
                  <a:cubicBezTo>
                    <a:pt x="131" y="20"/>
                    <a:pt x="131" y="20"/>
                    <a:pt x="131" y="20"/>
                  </a:cubicBezTo>
                  <a:cubicBezTo>
                    <a:pt x="129" y="20"/>
                    <a:pt x="129" y="20"/>
                    <a:pt x="129" y="20"/>
                  </a:cubicBezTo>
                  <a:cubicBezTo>
                    <a:pt x="128" y="19"/>
                    <a:pt x="128" y="19"/>
                    <a:pt x="128" y="19"/>
                  </a:cubicBezTo>
                  <a:cubicBezTo>
                    <a:pt x="127" y="20"/>
                    <a:pt x="126" y="19"/>
                    <a:pt x="124" y="19"/>
                  </a:cubicBezTo>
                  <a:cubicBezTo>
                    <a:pt x="122" y="23"/>
                    <a:pt x="126" y="26"/>
                    <a:pt x="126" y="30"/>
                  </a:cubicBezTo>
                  <a:cubicBezTo>
                    <a:pt x="127" y="31"/>
                    <a:pt x="127" y="31"/>
                    <a:pt x="127" y="31"/>
                  </a:cubicBezTo>
                  <a:cubicBezTo>
                    <a:pt x="128" y="31"/>
                    <a:pt x="128" y="31"/>
                    <a:pt x="128" y="31"/>
                  </a:cubicBezTo>
                  <a:cubicBezTo>
                    <a:pt x="129" y="33"/>
                    <a:pt x="130" y="35"/>
                    <a:pt x="129" y="37"/>
                  </a:cubicBezTo>
                  <a:cubicBezTo>
                    <a:pt x="129" y="37"/>
                    <a:pt x="129" y="37"/>
                    <a:pt x="129" y="37"/>
                  </a:cubicBezTo>
                  <a:cubicBezTo>
                    <a:pt x="129" y="40"/>
                    <a:pt x="129" y="40"/>
                    <a:pt x="129" y="40"/>
                  </a:cubicBezTo>
                  <a:cubicBezTo>
                    <a:pt x="130" y="41"/>
                    <a:pt x="130" y="42"/>
                    <a:pt x="130" y="43"/>
                  </a:cubicBezTo>
                  <a:cubicBezTo>
                    <a:pt x="130" y="44"/>
                    <a:pt x="130" y="44"/>
                    <a:pt x="130" y="44"/>
                  </a:cubicBezTo>
                  <a:cubicBezTo>
                    <a:pt x="129" y="42"/>
                    <a:pt x="129" y="41"/>
                    <a:pt x="127" y="39"/>
                  </a:cubicBezTo>
                  <a:cubicBezTo>
                    <a:pt x="127" y="38"/>
                    <a:pt x="127" y="36"/>
                    <a:pt x="127" y="34"/>
                  </a:cubicBezTo>
                  <a:cubicBezTo>
                    <a:pt x="126" y="33"/>
                    <a:pt x="126" y="33"/>
                    <a:pt x="126" y="33"/>
                  </a:cubicBezTo>
                  <a:cubicBezTo>
                    <a:pt x="125" y="32"/>
                    <a:pt x="125" y="31"/>
                    <a:pt x="124" y="30"/>
                  </a:cubicBezTo>
                  <a:cubicBezTo>
                    <a:pt x="122" y="30"/>
                    <a:pt x="121" y="29"/>
                    <a:pt x="120" y="29"/>
                  </a:cubicBezTo>
                  <a:cubicBezTo>
                    <a:pt x="120" y="27"/>
                    <a:pt x="121" y="24"/>
                    <a:pt x="118" y="23"/>
                  </a:cubicBezTo>
                  <a:cubicBezTo>
                    <a:pt x="117" y="23"/>
                    <a:pt x="117" y="23"/>
                    <a:pt x="117" y="23"/>
                  </a:cubicBezTo>
                  <a:cubicBezTo>
                    <a:pt x="118" y="22"/>
                    <a:pt x="118" y="22"/>
                    <a:pt x="118" y="22"/>
                  </a:cubicBezTo>
                  <a:cubicBezTo>
                    <a:pt x="116" y="20"/>
                    <a:pt x="116" y="20"/>
                    <a:pt x="116" y="20"/>
                  </a:cubicBezTo>
                  <a:cubicBezTo>
                    <a:pt x="116" y="20"/>
                    <a:pt x="116" y="20"/>
                    <a:pt x="116" y="20"/>
                  </a:cubicBezTo>
                  <a:cubicBezTo>
                    <a:pt x="114" y="21"/>
                    <a:pt x="114" y="21"/>
                    <a:pt x="114" y="21"/>
                  </a:cubicBezTo>
                  <a:cubicBezTo>
                    <a:pt x="114" y="20"/>
                    <a:pt x="114" y="20"/>
                    <a:pt x="115" y="19"/>
                  </a:cubicBezTo>
                  <a:cubicBezTo>
                    <a:pt x="113" y="18"/>
                    <a:pt x="113" y="18"/>
                    <a:pt x="113" y="18"/>
                  </a:cubicBezTo>
                  <a:cubicBezTo>
                    <a:pt x="112" y="21"/>
                    <a:pt x="112" y="21"/>
                    <a:pt x="112" y="21"/>
                  </a:cubicBezTo>
                  <a:cubicBezTo>
                    <a:pt x="112" y="19"/>
                    <a:pt x="112" y="19"/>
                    <a:pt x="112" y="19"/>
                  </a:cubicBezTo>
                  <a:cubicBezTo>
                    <a:pt x="111" y="19"/>
                    <a:pt x="111" y="19"/>
                    <a:pt x="111" y="19"/>
                  </a:cubicBezTo>
                  <a:cubicBezTo>
                    <a:pt x="110" y="19"/>
                    <a:pt x="109" y="20"/>
                    <a:pt x="109" y="21"/>
                  </a:cubicBezTo>
                  <a:cubicBezTo>
                    <a:pt x="109" y="22"/>
                    <a:pt x="108" y="23"/>
                    <a:pt x="109" y="25"/>
                  </a:cubicBezTo>
                  <a:cubicBezTo>
                    <a:pt x="107" y="23"/>
                    <a:pt x="107" y="23"/>
                    <a:pt x="107" y="23"/>
                  </a:cubicBezTo>
                  <a:cubicBezTo>
                    <a:pt x="107" y="24"/>
                    <a:pt x="107" y="24"/>
                    <a:pt x="107" y="24"/>
                  </a:cubicBezTo>
                  <a:cubicBezTo>
                    <a:pt x="106" y="24"/>
                    <a:pt x="106" y="24"/>
                    <a:pt x="106" y="24"/>
                  </a:cubicBezTo>
                  <a:cubicBezTo>
                    <a:pt x="104" y="24"/>
                    <a:pt x="102" y="24"/>
                    <a:pt x="102" y="26"/>
                  </a:cubicBezTo>
                  <a:cubicBezTo>
                    <a:pt x="102" y="28"/>
                    <a:pt x="102" y="28"/>
                    <a:pt x="102" y="28"/>
                  </a:cubicBezTo>
                  <a:cubicBezTo>
                    <a:pt x="102" y="29"/>
                    <a:pt x="102" y="29"/>
                    <a:pt x="101" y="29"/>
                  </a:cubicBezTo>
                  <a:cubicBezTo>
                    <a:pt x="101" y="30"/>
                    <a:pt x="101" y="30"/>
                    <a:pt x="101" y="30"/>
                  </a:cubicBezTo>
                  <a:cubicBezTo>
                    <a:pt x="103" y="32"/>
                    <a:pt x="104" y="38"/>
                    <a:pt x="102" y="41"/>
                  </a:cubicBezTo>
                  <a:cubicBezTo>
                    <a:pt x="102" y="40"/>
                    <a:pt x="101" y="39"/>
                    <a:pt x="100" y="39"/>
                  </a:cubicBezTo>
                  <a:cubicBezTo>
                    <a:pt x="100" y="41"/>
                    <a:pt x="100" y="41"/>
                    <a:pt x="100" y="41"/>
                  </a:cubicBezTo>
                  <a:cubicBezTo>
                    <a:pt x="98" y="39"/>
                    <a:pt x="98" y="39"/>
                    <a:pt x="98" y="39"/>
                  </a:cubicBezTo>
                  <a:cubicBezTo>
                    <a:pt x="98" y="38"/>
                    <a:pt x="97" y="36"/>
                    <a:pt x="97" y="34"/>
                  </a:cubicBezTo>
                  <a:cubicBezTo>
                    <a:pt x="96" y="34"/>
                    <a:pt x="95" y="33"/>
                    <a:pt x="93" y="33"/>
                  </a:cubicBezTo>
                  <a:cubicBezTo>
                    <a:pt x="93" y="32"/>
                    <a:pt x="93" y="32"/>
                    <a:pt x="93" y="32"/>
                  </a:cubicBezTo>
                  <a:cubicBezTo>
                    <a:pt x="92" y="30"/>
                    <a:pt x="92" y="30"/>
                    <a:pt x="92" y="30"/>
                  </a:cubicBezTo>
                  <a:cubicBezTo>
                    <a:pt x="92" y="30"/>
                    <a:pt x="92" y="30"/>
                    <a:pt x="92" y="30"/>
                  </a:cubicBezTo>
                  <a:cubicBezTo>
                    <a:pt x="91" y="28"/>
                    <a:pt x="91" y="26"/>
                    <a:pt x="90" y="24"/>
                  </a:cubicBezTo>
                  <a:cubicBezTo>
                    <a:pt x="89" y="24"/>
                    <a:pt x="89" y="24"/>
                    <a:pt x="89" y="24"/>
                  </a:cubicBezTo>
                  <a:cubicBezTo>
                    <a:pt x="89" y="22"/>
                    <a:pt x="89" y="22"/>
                    <a:pt x="89" y="22"/>
                  </a:cubicBezTo>
                  <a:cubicBezTo>
                    <a:pt x="89" y="23"/>
                    <a:pt x="89" y="23"/>
                    <a:pt x="89" y="23"/>
                  </a:cubicBezTo>
                  <a:cubicBezTo>
                    <a:pt x="87" y="22"/>
                    <a:pt x="87" y="22"/>
                    <a:pt x="87" y="22"/>
                  </a:cubicBezTo>
                  <a:cubicBezTo>
                    <a:pt x="86" y="24"/>
                    <a:pt x="86" y="24"/>
                    <a:pt x="86" y="24"/>
                  </a:cubicBezTo>
                  <a:cubicBezTo>
                    <a:pt x="85" y="24"/>
                    <a:pt x="85" y="24"/>
                    <a:pt x="85" y="24"/>
                  </a:cubicBezTo>
                  <a:cubicBezTo>
                    <a:pt x="84" y="24"/>
                    <a:pt x="83" y="25"/>
                    <a:pt x="82" y="25"/>
                  </a:cubicBezTo>
                  <a:cubicBezTo>
                    <a:pt x="83" y="26"/>
                    <a:pt x="83" y="26"/>
                    <a:pt x="83" y="26"/>
                  </a:cubicBezTo>
                  <a:cubicBezTo>
                    <a:pt x="82" y="27"/>
                    <a:pt x="82" y="27"/>
                    <a:pt x="82" y="27"/>
                  </a:cubicBezTo>
                  <a:cubicBezTo>
                    <a:pt x="83" y="28"/>
                    <a:pt x="83" y="30"/>
                    <a:pt x="83" y="31"/>
                  </a:cubicBezTo>
                  <a:cubicBezTo>
                    <a:pt x="84" y="33"/>
                    <a:pt x="85" y="34"/>
                    <a:pt x="85" y="36"/>
                  </a:cubicBezTo>
                  <a:cubicBezTo>
                    <a:pt x="84" y="36"/>
                    <a:pt x="84" y="36"/>
                    <a:pt x="84" y="36"/>
                  </a:cubicBezTo>
                  <a:cubicBezTo>
                    <a:pt x="85" y="38"/>
                    <a:pt x="87" y="41"/>
                    <a:pt x="85" y="43"/>
                  </a:cubicBezTo>
                  <a:cubicBezTo>
                    <a:pt x="85" y="44"/>
                    <a:pt x="85" y="44"/>
                    <a:pt x="85" y="44"/>
                  </a:cubicBezTo>
                  <a:cubicBezTo>
                    <a:pt x="85" y="45"/>
                    <a:pt x="85" y="45"/>
                    <a:pt x="85" y="45"/>
                  </a:cubicBezTo>
                  <a:cubicBezTo>
                    <a:pt x="85" y="46"/>
                    <a:pt x="84" y="47"/>
                    <a:pt x="83" y="48"/>
                  </a:cubicBezTo>
                  <a:cubicBezTo>
                    <a:pt x="84" y="49"/>
                    <a:pt x="84" y="49"/>
                    <a:pt x="84" y="49"/>
                  </a:cubicBezTo>
                  <a:cubicBezTo>
                    <a:pt x="83" y="50"/>
                    <a:pt x="83" y="50"/>
                    <a:pt x="83" y="50"/>
                  </a:cubicBezTo>
                  <a:cubicBezTo>
                    <a:pt x="83" y="48"/>
                    <a:pt x="83" y="48"/>
                    <a:pt x="83" y="48"/>
                  </a:cubicBezTo>
                  <a:cubicBezTo>
                    <a:pt x="81" y="48"/>
                    <a:pt x="81" y="48"/>
                    <a:pt x="81" y="48"/>
                  </a:cubicBezTo>
                  <a:cubicBezTo>
                    <a:pt x="82" y="49"/>
                    <a:pt x="82" y="49"/>
                    <a:pt x="82" y="49"/>
                  </a:cubicBezTo>
                  <a:cubicBezTo>
                    <a:pt x="83" y="50"/>
                    <a:pt x="83" y="50"/>
                    <a:pt x="83" y="50"/>
                  </a:cubicBezTo>
                  <a:cubicBezTo>
                    <a:pt x="82" y="52"/>
                    <a:pt x="82" y="52"/>
                    <a:pt x="82" y="52"/>
                  </a:cubicBezTo>
                  <a:cubicBezTo>
                    <a:pt x="81" y="52"/>
                    <a:pt x="81" y="52"/>
                    <a:pt x="81" y="52"/>
                  </a:cubicBezTo>
                  <a:cubicBezTo>
                    <a:pt x="80" y="50"/>
                    <a:pt x="80" y="50"/>
                    <a:pt x="80" y="50"/>
                  </a:cubicBezTo>
                  <a:cubicBezTo>
                    <a:pt x="80" y="48"/>
                    <a:pt x="80" y="48"/>
                    <a:pt x="80" y="48"/>
                  </a:cubicBezTo>
                  <a:cubicBezTo>
                    <a:pt x="79" y="48"/>
                    <a:pt x="79" y="48"/>
                    <a:pt x="79" y="48"/>
                  </a:cubicBezTo>
                  <a:cubicBezTo>
                    <a:pt x="78" y="50"/>
                    <a:pt x="78" y="50"/>
                    <a:pt x="78" y="50"/>
                  </a:cubicBezTo>
                  <a:cubicBezTo>
                    <a:pt x="78" y="48"/>
                    <a:pt x="78" y="45"/>
                    <a:pt x="79" y="43"/>
                  </a:cubicBezTo>
                  <a:cubicBezTo>
                    <a:pt x="77" y="43"/>
                    <a:pt x="77" y="43"/>
                    <a:pt x="77" y="43"/>
                  </a:cubicBezTo>
                  <a:cubicBezTo>
                    <a:pt x="75" y="44"/>
                    <a:pt x="73" y="47"/>
                    <a:pt x="72" y="49"/>
                  </a:cubicBezTo>
                  <a:cubicBezTo>
                    <a:pt x="71" y="52"/>
                    <a:pt x="72" y="56"/>
                    <a:pt x="73" y="59"/>
                  </a:cubicBezTo>
                  <a:cubicBezTo>
                    <a:pt x="72" y="59"/>
                    <a:pt x="72" y="59"/>
                    <a:pt x="72" y="59"/>
                  </a:cubicBezTo>
                  <a:cubicBezTo>
                    <a:pt x="70" y="54"/>
                    <a:pt x="70" y="54"/>
                    <a:pt x="70" y="54"/>
                  </a:cubicBezTo>
                  <a:cubicBezTo>
                    <a:pt x="69" y="54"/>
                    <a:pt x="69" y="54"/>
                    <a:pt x="69" y="54"/>
                  </a:cubicBezTo>
                  <a:cubicBezTo>
                    <a:pt x="69" y="57"/>
                    <a:pt x="70" y="60"/>
                    <a:pt x="69" y="63"/>
                  </a:cubicBezTo>
                  <a:cubicBezTo>
                    <a:pt x="69" y="64"/>
                    <a:pt x="70" y="65"/>
                    <a:pt x="70" y="67"/>
                  </a:cubicBezTo>
                  <a:cubicBezTo>
                    <a:pt x="70" y="67"/>
                    <a:pt x="70" y="67"/>
                    <a:pt x="69" y="67"/>
                  </a:cubicBezTo>
                  <a:cubicBezTo>
                    <a:pt x="69" y="67"/>
                    <a:pt x="69" y="67"/>
                    <a:pt x="69" y="67"/>
                  </a:cubicBezTo>
                  <a:cubicBezTo>
                    <a:pt x="69" y="67"/>
                    <a:pt x="69" y="67"/>
                    <a:pt x="69" y="67"/>
                  </a:cubicBezTo>
                  <a:cubicBezTo>
                    <a:pt x="69" y="64"/>
                    <a:pt x="67" y="61"/>
                    <a:pt x="67" y="58"/>
                  </a:cubicBezTo>
                  <a:cubicBezTo>
                    <a:pt x="67" y="56"/>
                    <a:pt x="67" y="54"/>
                    <a:pt x="65" y="53"/>
                  </a:cubicBezTo>
                  <a:cubicBezTo>
                    <a:pt x="64" y="54"/>
                    <a:pt x="63" y="54"/>
                    <a:pt x="61" y="54"/>
                  </a:cubicBezTo>
                  <a:cubicBezTo>
                    <a:pt x="64" y="52"/>
                    <a:pt x="65" y="50"/>
                    <a:pt x="65" y="47"/>
                  </a:cubicBezTo>
                  <a:cubicBezTo>
                    <a:pt x="63" y="47"/>
                    <a:pt x="62" y="48"/>
                    <a:pt x="61" y="49"/>
                  </a:cubicBezTo>
                  <a:cubicBezTo>
                    <a:pt x="62" y="47"/>
                    <a:pt x="64" y="46"/>
                    <a:pt x="62" y="45"/>
                  </a:cubicBezTo>
                  <a:cubicBezTo>
                    <a:pt x="60" y="44"/>
                    <a:pt x="58" y="45"/>
                    <a:pt x="57" y="43"/>
                  </a:cubicBezTo>
                  <a:cubicBezTo>
                    <a:pt x="58" y="41"/>
                    <a:pt x="57" y="40"/>
                    <a:pt x="56" y="39"/>
                  </a:cubicBezTo>
                  <a:cubicBezTo>
                    <a:pt x="56" y="39"/>
                    <a:pt x="56" y="39"/>
                    <a:pt x="56" y="39"/>
                  </a:cubicBezTo>
                  <a:cubicBezTo>
                    <a:pt x="58" y="39"/>
                    <a:pt x="59" y="42"/>
                    <a:pt x="60" y="43"/>
                  </a:cubicBezTo>
                  <a:cubicBezTo>
                    <a:pt x="62" y="43"/>
                    <a:pt x="62" y="43"/>
                    <a:pt x="62" y="43"/>
                  </a:cubicBezTo>
                  <a:cubicBezTo>
                    <a:pt x="63" y="42"/>
                    <a:pt x="64" y="41"/>
                    <a:pt x="64" y="41"/>
                  </a:cubicBezTo>
                  <a:cubicBezTo>
                    <a:pt x="64" y="40"/>
                    <a:pt x="63" y="39"/>
                    <a:pt x="62" y="39"/>
                  </a:cubicBezTo>
                  <a:cubicBezTo>
                    <a:pt x="64" y="38"/>
                    <a:pt x="65" y="37"/>
                    <a:pt x="66" y="35"/>
                  </a:cubicBezTo>
                  <a:cubicBezTo>
                    <a:pt x="65" y="34"/>
                    <a:pt x="65" y="34"/>
                    <a:pt x="65" y="34"/>
                  </a:cubicBezTo>
                  <a:cubicBezTo>
                    <a:pt x="65" y="33"/>
                    <a:pt x="65" y="33"/>
                    <a:pt x="65" y="33"/>
                  </a:cubicBezTo>
                  <a:cubicBezTo>
                    <a:pt x="65" y="31"/>
                    <a:pt x="65" y="31"/>
                    <a:pt x="65" y="31"/>
                  </a:cubicBezTo>
                  <a:cubicBezTo>
                    <a:pt x="65" y="31"/>
                    <a:pt x="65" y="31"/>
                    <a:pt x="65" y="31"/>
                  </a:cubicBezTo>
                  <a:cubicBezTo>
                    <a:pt x="62" y="32"/>
                    <a:pt x="62" y="32"/>
                    <a:pt x="62" y="32"/>
                  </a:cubicBezTo>
                  <a:cubicBezTo>
                    <a:pt x="64" y="30"/>
                    <a:pt x="64" y="30"/>
                    <a:pt x="64" y="30"/>
                  </a:cubicBezTo>
                  <a:cubicBezTo>
                    <a:pt x="62" y="30"/>
                    <a:pt x="61" y="30"/>
                    <a:pt x="59" y="31"/>
                  </a:cubicBezTo>
                  <a:cubicBezTo>
                    <a:pt x="59" y="31"/>
                    <a:pt x="59" y="31"/>
                    <a:pt x="59" y="30"/>
                  </a:cubicBezTo>
                  <a:cubicBezTo>
                    <a:pt x="61" y="30"/>
                    <a:pt x="63" y="29"/>
                    <a:pt x="65" y="29"/>
                  </a:cubicBezTo>
                  <a:cubicBezTo>
                    <a:pt x="64" y="28"/>
                    <a:pt x="64" y="28"/>
                    <a:pt x="64" y="28"/>
                  </a:cubicBezTo>
                  <a:cubicBezTo>
                    <a:pt x="63" y="27"/>
                    <a:pt x="63" y="27"/>
                    <a:pt x="63" y="27"/>
                  </a:cubicBezTo>
                  <a:cubicBezTo>
                    <a:pt x="61" y="28"/>
                    <a:pt x="61" y="28"/>
                    <a:pt x="61" y="28"/>
                  </a:cubicBezTo>
                  <a:cubicBezTo>
                    <a:pt x="60" y="26"/>
                    <a:pt x="60" y="26"/>
                    <a:pt x="60" y="26"/>
                  </a:cubicBezTo>
                  <a:cubicBezTo>
                    <a:pt x="61" y="25"/>
                    <a:pt x="61" y="25"/>
                    <a:pt x="61" y="25"/>
                  </a:cubicBezTo>
                  <a:cubicBezTo>
                    <a:pt x="60" y="24"/>
                    <a:pt x="60" y="24"/>
                    <a:pt x="60" y="24"/>
                  </a:cubicBezTo>
                  <a:cubicBezTo>
                    <a:pt x="58" y="25"/>
                    <a:pt x="59" y="24"/>
                    <a:pt x="59" y="27"/>
                  </a:cubicBezTo>
                  <a:cubicBezTo>
                    <a:pt x="58" y="27"/>
                    <a:pt x="58" y="27"/>
                    <a:pt x="58" y="27"/>
                  </a:cubicBezTo>
                  <a:cubicBezTo>
                    <a:pt x="59" y="26"/>
                    <a:pt x="59" y="26"/>
                    <a:pt x="59" y="26"/>
                  </a:cubicBezTo>
                  <a:cubicBezTo>
                    <a:pt x="58" y="25"/>
                    <a:pt x="58" y="25"/>
                    <a:pt x="58" y="25"/>
                  </a:cubicBezTo>
                  <a:cubicBezTo>
                    <a:pt x="56" y="26"/>
                    <a:pt x="57" y="21"/>
                    <a:pt x="56" y="20"/>
                  </a:cubicBezTo>
                  <a:cubicBezTo>
                    <a:pt x="55" y="19"/>
                    <a:pt x="55" y="19"/>
                    <a:pt x="55" y="19"/>
                  </a:cubicBezTo>
                  <a:cubicBezTo>
                    <a:pt x="54" y="19"/>
                    <a:pt x="54" y="19"/>
                    <a:pt x="54" y="19"/>
                  </a:cubicBezTo>
                  <a:cubicBezTo>
                    <a:pt x="53" y="18"/>
                    <a:pt x="53" y="18"/>
                    <a:pt x="53" y="18"/>
                  </a:cubicBezTo>
                  <a:cubicBezTo>
                    <a:pt x="52" y="18"/>
                    <a:pt x="52" y="18"/>
                    <a:pt x="52" y="18"/>
                  </a:cubicBezTo>
                  <a:cubicBezTo>
                    <a:pt x="53" y="17"/>
                    <a:pt x="53" y="17"/>
                    <a:pt x="53" y="17"/>
                  </a:cubicBezTo>
                  <a:cubicBezTo>
                    <a:pt x="52" y="16"/>
                    <a:pt x="52" y="16"/>
                    <a:pt x="52" y="16"/>
                  </a:cubicBezTo>
                  <a:cubicBezTo>
                    <a:pt x="50" y="16"/>
                    <a:pt x="50" y="16"/>
                    <a:pt x="50" y="16"/>
                  </a:cubicBezTo>
                  <a:cubicBezTo>
                    <a:pt x="49" y="15"/>
                    <a:pt x="49" y="15"/>
                    <a:pt x="49" y="15"/>
                  </a:cubicBezTo>
                  <a:cubicBezTo>
                    <a:pt x="49" y="16"/>
                    <a:pt x="49" y="16"/>
                    <a:pt x="49" y="16"/>
                  </a:cubicBezTo>
                  <a:cubicBezTo>
                    <a:pt x="49" y="15"/>
                    <a:pt x="49" y="15"/>
                    <a:pt x="49" y="15"/>
                  </a:cubicBezTo>
                  <a:cubicBezTo>
                    <a:pt x="47" y="16"/>
                    <a:pt x="47" y="16"/>
                    <a:pt x="47" y="16"/>
                  </a:cubicBezTo>
                  <a:cubicBezTo>
                    <a:pt x="47" y="13"/>
                    <a:pt x="47" y="13"/>
                    <a:pt x="47" y="13"/>
                  </a:cubicBezTo>
                  <a:cubicBezTo>
                    <a:pt x="48" y="13"/>
                    <a:pt x="48" y="13"/>
                    <a:pt x="48" y="13"/>
                  </a:cubicBezTo>
                  <a:cubicBezTo>
                    <a:pt x="47" y="12"/>
                    <a:pt x="47" y="12"/>
                    <a:pt x="47" y="12"/>
                  </a:cubicBezTo>
                  <a:cubicBezTo>
                    <a:pt x="46" y="11"/>
                    <a:pt x="46" y="11"/>
                    <a:pt x="46" y="11"/>
                  </a:cubicBezTo>
                  <a:cubicBezTo>
                    <a:pt x="44" y="10"/>
                    <a:pt x="45" y="8"/>
                    <a:pt x="43" y="7"/>
                  </a:cubicBezTo>
                  <a:cubicBezTo>
                    <a:pt x="43" y="7"/>
                    <a:pt x="43" y="8"/>
                    <a:pt x="43" y="8"/>
                  </a:cubicBezTo>
                  <a:cubicBezTo>
                    <a:pt x="42" y="8"/>
                    <a:pt x="41" y="7"/>
                    <a:pt x="41" y="6"/>
                  </a:cubicBezTo>
                  <a:cubicBezTo>
                    <a:pt x="38" y="10"/>
                    <a:pt x="36" y="6"/>
                    <a:pt x="33" y="6"/>
                  </a:cubicBezTo>
                  <a:cubicBezTo>
                    <a:pt x="35" y="7"/>
                    <a:pt x="35" y="7"/>
                    <a:pt x="35" y="7"/>
                  </a:cubicBezTo>
                  <a:cubicBezTo>
                    <a:pt x="34" y="8"/>
                    <a:pt x="34" y="8"/>
                    <a:pt x="34" y="8"/>
                  </a:cubicBezTo>
                  <a:cubicBezTo>
                    <a:pt x="34" y="7"/>
                    <a:pt x="34" y="7"/>
                    <a:pt x="34" y="7"/>
                  </a:cubicBezTo>
                  <a:cubicBezTo>
                    <a:pt x="32" y="7"/>
                    <a:pt x="32" y="7"/>
                    <a:pt x="32" y="7"/>
                  </a:cubicBezTo>
                  <a:cubicBezTo>
                    <a:pt x="32" y="8"/>
                    <a:pt x="32" y="8"/>
                    <a:pt x="32" y="8"/>
                  </a:cubicBezTo>
                  <a:cubicBezTo>
                    <a:pt x="30" y="7"/>
                    <a:pt x="30" y="7"/>
                    <a:pt x="30" y="7"/>
                  </a:cubicBezTo>
                  <a:cubicBezTo>
                    <a:pt x="29" y="8"/>
                    <a:pt x="31" y="9"/>
                    <a:pt x="32" y="10"/>
                  </a:cubicBezTo>
                  <a:cubicBezTo>
                    <a:pt x="31" y="11"/>
                    <a:pt x="31" y="11"/>
                    <a:pt x="31" y="11"/>
                  </a:cubicBezTo>
                  <a:cubicBezTo>
                    <a:pt x="29" y="11"/>
                    <a:pt x="29" y="11"/>
                    <a:pt x="29" y="11"/>
                  </a:cubicBezTo>
                  <a:cubicBezTo>
                    <a:pt x="29" y="11"/>
                    <a:pt x="29" y="11"/>
                    <a:pt x="28" y="11"/>
                  </a:cubicBezTo>
                  <a:cubicBezTo>
                    <a:pt x="29" y="13"/>
                    <a:pt x="31" y="14"/>
                    <a:pt x="33" y="14"/>
                  </a:cubicBezTo>
                  <a:cubicBezTo>
                    <a:pt x="34" y="13"/>
                    <a:pt x="35" y="12"/>
                    <a:pt x="36" y="11"/>
                  </a:cubicBezTo>
                  <a:cubicBezTo>
                    <a:pt x="36" y="12"/>
                    <a:pt x="35" y="12"/>
                    <a:pt x="36" y="13"/>
                  </a:cubicBezTo>
                  <a:cubicBezTo>
                    <a:pt x="37" y="13"/>
                    <a:pt x="37" y="12"/>
                    <a:pt x="38" y="11"/>
                  </a:cubicBezTo>
                  <a:cubicBezTo>
                    <a:pt x="38" y="12"/>
                    <a:pt x="38" y="13"/>
                    <a:pt x="38" y="14"/>
                  </a:cubicBezTo>
                  <a:cubicBezTo>
                    <a:pt x="40" y="15"/>
                    <a:pt x="40" y="15"/>
                    <a:pt x="40" y="15"/>
                  </a:cubicBezTo>
                  <a:cubicBezTo>
                    <a:pt x="42" y="13"/>
                    <a:pt x="42" y="13"/>
                    <a:pt x="42" y="13"/>
                  </a:cubicBezTo>
                  <a:cubicBezTo>
                    <a:pt x="42" y="13"/>
                    <a:pt x="42" y="13"/>
                    <a:pt x="42" y="13"/>
                  </a:cubicBezTo>
                  <a:cubicBezTo>
                    <a:pt x="41" y="15"/>
                    <a:pt x="41" y="15"/>
                    <a:pt x="41" y="15"/>
                  </a:cubicBezTo>
                  <a:cubicBezTo>
                    <a:pt x="42" y="16"/>
                    <a:pt x="42" y="16"/>
                    <a:pt x="42" y="16"/>
                  </a:cubicBezTo>
                  <a:cubicBezTo>
                    <a:pt x="43" y="16"/>
                    <a:pt x="43" y="16"/>
                    <a:pt x="44" y="15"/>
                  </a:cubicBezTo>
                  <a:cubicBezTo>
                    <a:pt x="43" y="16"/>
                    <a:pt x="42" y="17"/>
                    <a:pt x="41" y="17"/>
                  </a:cubicBezTo>
                  <a:cubicBezTo>
                    <a:pt x="41" y="18"/>
                    <a:pt x="41" y="18"/>
                    <a:pt x="41" y="18"/>
                  </a:cubicBezTo>
                  <a:cubicBezTo>
                    <a:pt x="40" y="18"/>
                    <a:pt x="40" y="18"/>
                    <a:pt x="40" y="18"/>
                  </a:cubicBezTo>
                  <a:cubicBezTo>
                    <a:pt x="40" y="15"/>
                    <a:pt x="32" y="15"/>
                    <a:pt x="33" y="18"/>
                  </a:cubicBezTo>
                  <a:cubicBezTo>
                    <a:pt x="34" y="21"/>
                    <a:pt x="39" y="24"/>
                    <a:pt x="42" y="25"/>
                  </a:cubicBezTo>
                  <a:cubicBezTo>
                    <a:pt x="43" y="24"/>
                    <a:pt x="43" y="24"/>
                    <a:pt x="43" y="24"/>
                  </a:cubicBezTo>
                  <a:cubicBezTo>
                    <a:pt x="44" y="24"/>
                    <a:pt x="44" y="24"/>
                    <a:pt x="44" y="24"/>
                  </a:cubicBezTo>
                  <a:cubicBezTo>
                    <a:pt x="43" y="25"/>
                    <a:pt x="43" y="25"/>
                    <a:pt x="43" y="25"/>
                  </a:cubicBezTo>
                  <a:cubicBezTo>
                    <a:pt x="42" y="27"/>
                    <a:pt x="43" y="30"/>
                    <a:pt x="44" y="32"/>
                  </a:cubicBezTo>
                  <a:cubicBezTo>
                    <a:pt x="43" y="33"/>
                    <a:pt x="43" y="33"/>
                    <a:pt x="43" y="33"/>
                  </a:cubicBezTo>
                  <a:cubicBezTo>
                    <a:pt x="43" y="35"/>
                    <a:pt x="43" y="35"/>
                    <a:pt x="43" y="35"/>
                  </a:cubicBezTo>
                  <a:cubicBezTo>
                    <a:pt x="42" y="36"/>
                    <a:pt x="42" y="36"/>
                    <a:pt x="42" y="36"/>
                  </a:cubicBezTo>
                  <a:cubicBezTo>
                    <a:pt x="42" y="34"/>
                    <a:pt x="43" y="33"/>
                    <a:pt x="43" y="32"/>
                  </a:cubicBezTo>
                  <a:cubicBezTo>
                    <a:pt x="42" y="33"/>
                    <a:pt x="42" y="33"/>
                    <a:pt x="42" y="33"/>
                  </a:cubicBezTo>
                  <a:cubicBezTo>
                    <a:pt x="42" y="31"/>
                    <a:pt x="42" y="31"/>
                    <a:pt x="42" y="31"/>
                  </a:cubicBezTo>
                  <a:cubicBezTo>
                    <a:pt x="42" y="31"/>
                    <a:pt x="42" y="31"/>
                    <a:pt x="42" y="31"/>
                  </a:cubicBezTo>
                  <a:cubicBezTo>
                    <a:pt x="42" y="30"/>
                    <a:pt x="41" y="30"/>
                    <a:pt x="41" y="29"/>
                  </a:cubicBezTo>
                  <a:cubicBezTo>
                    <a:pt x="40" y="31"/>
                    <a:pt x="39" y="34"/>
                    <a:pt x="39" y="36"/>
                  </a:cubicBezTo>
                  <a:cubicBezTo>
                    <a:pt x="37" y="35"/>
                    <a:pt x="39" y="32"/>
                    <a:pt x="40" y="31"/>
                  </a:cubicBezTo>
                  <a:cubicBezTo>
                    <a:pt x="40" y="29"/>
                    <a:pt x="38" y="27"/>
                    <a:pt x="38" y="25"/>
                  </a:cubicBezTo>
                  <a:cubicBezTo>
                    <a:pt x="35" y="24"/>
                    <a:pt x="36" y="30"/>
                    <a:pt x="35" y="32"/>
                  </a:cubicBezTo>
                  <a:cubicBezTo>
                    <a:pt x="35" y="31"/>
                    <a:pt x="36" y="29"/>
                    <a:pt x="35" y="28"/>
                  </a:cubicBezTo>
                  <a:cubicBezTo>
                    <a:pt x="35" y="29"/>
                    <a:pt x="34" y="30"/>
                    <a:pt x="33" y="30"/>
                  </a:cubicBezTo>
                  <a:cubicBezTo>
                    <a:pt x="35" y="27"/>
                    <a:pt x="35" y="27"/>
                    <a:pt x="35" y="27"/>
                  </a:cubicBezTo>
                  <a:cubicBezTo>
                    <a:pt x="34" y="27"/>
                    <a:pt x="34" y="27"/>
                    <a:pt x="34" y="27"/>
                  </a:cubicBezTo>
                  <a:cubicBezTo>
                    <a:pt x="33" y="26"/>
                    <a:pt x="33" y="26"/>
                    <a:pt x="33" y="26"/>
                  </a:cubicBezTo>
                  <a:cubicBezTo>
                    <a:pt x="33" y="26"/>
                    <a:pt x="33" y="26"/>
                    <a:pt x="33" y="26"/>
                  </a:cubicBezTo>
                  <a:cubicBezTo>
                    <a:pt x="33" y="27"/>
                    <a:pt x="31" y="28"/>
                    <a:pt x="31" y="29"/>
                  </a:cubicBezTo>
                  <a:cubicBezTo>
                    <a:pt x="32" y="27"/>
                    <a:pt x="33" y="25"/>
                    <a:pt x="31" y="23"/>
                  </a:cubicBezTo>
                  <a:cubicBezTo>
                    <a:pt x="31" y="23"/>
                    <a:pt x="31" y="23"/>
                    <a:pt x="31" y="23"/>
                  </a:cubicBezTo>
                  <a:cubicBezTo>
                    <a:pt x="30" y="23"/>
                    <a:pt x="30" y="24"/>
                    <a:pt x="30" y="24"/>
                  </a:cubicBezTo>
                  <a:cubicBezTo>
                    <a:pt x="30" y="21"/>
                    <a:pt x="25" y="19"/>
                    <a:pt x="23" y="18"/>
                  </a:cubicBezTo>
                  <a:cubicBezTo>
                    <a:pt x="22" y="19"/>
                    <a:pt x="22" y="19"/>
                    <a:pt x="22" y="19"/>
                  </a:cubicBezTo>
                  <a:cubicBezTo>
                    <a:pt x="21" y="19"/>
                    <a:pt x="21" y="19"/>
                    <a:pt x="21" y="19"/>
                  </a:cubicBezTo>
                  <a:cubicBezTo>
                    <a:pt x="20" y="20"/>
                    <a:pt x="20" y="20"/>
                    <a:pt x="20" y="20"/>
                  </a:cubicBezTo>
                  <a:cubicBezTo>
                    <a:pt x="20" y="21"/>
                    <a:pt x="20" y="21"/>
                    <a:pt x="20" y="21"/>
                  </a:cubicBezTo>
                  <a:cubicBezTo>
                    <a:pt x="22" y="21"/>
                    <a:pt x="22" y="21"/>
                    <a:pt x="22" y="21"/>
                  </a:cubicBezTo>
                  <a:cubicBezTo>
                    <a:pt x="23" y="22"/>
                    <a:pt x="23" y="22"/>
                    <a:pt x="23" y="23"/>
                  </a:cubicBezTo>
                  <a:cubicBezTo>
                    <a:pt x="22" y="21"/>
                    <a:pt x="20" y="21"/>
                    <a:pt x="19" y="22"/>
                  </a:cubicBezTo>
                  <a:cubicBezTo>
                    <a:pt x="20" y="24"/>
                    <a:pt x="21" y="25"/>
                    <a:pt x="23" y="26"/>
                  </a:cubicBezTo>
                  <a:cubicBezTo>
                    <a:pt x="24" y="28"/>
                    <a:pt x="24" y="28"/>
                    <a:pt x="24" y="28"/>
                  </a:cubicBezTo>
                  <a:cubicBezTo>
                    <a:pt x="24" y="28"/>
                    <a:pt x="24" y="28"/>
                    <a:pt x="24" y="28"/>
                  </a:cubicBezTo>
                  <a:cubicBezTo>
                    <a:pt x="23" y="26"/>
                    <a:pt x="23" y="26"/>
                    <a:pt x="23" y="26"/>
                  </a:cubicBezTo>
                  <a:cubicBezTo>
                    <a:pt x="21" y="28"/>
                    <a:pt x="17" y="22"/>
                    <a:pt x="16" y="25"/>
                  </a:cubicBezTo>
                  <a:cubicBezTo>
                    <a:pt x="14" y="29"/>
                    <a:pt x="22" y="34"/>
                    <a:pt x="25" y="34"/>
                  </a:cubicBezTo>
                  <a:cubicBezTo>
                    <a:pt x="26" y="35"/>
                    <a:pt x="26" y="35"/>
                    <a:pt x="26" y="35"/>
                  </a:cubicBezTo>
                  <a:cubicBezTo>
                    <a:pt x="27" y="35"/>
                    <a:pt x="27" y="35"/>
                    <a:pt x="27" y="35"/>
                  </a:cubicBezTo>
                  <a:cubicBezTo>
                    <a:pt x="26" y="36"/>
                    <a:pt x="22" y="33"/>
                    <a:pt x="21" y="33"/>
                  </a:cubicBezTo>
                  <a:cubicBezTo>
                    <a:pt x="19" y="34"/>
                    <a:pt x="17" y="31"/>
                    <a:pt x="15" y="31"/>
                  </a:cubicBezTo>
                  <a:cubicBezTo>
                    <a:pt x="13" y="32"/>
                    <a:pt x="15" y="36"/>
                    <a:pt x="17" y="38"/>
                  </a:cubicBezTo>
                  <a:cubicBezTo>
                    <a:pt x="18" y="37"/>
                    <a:pt x="20" y="39"/>
                    <a:pt x="22" y="39"/>
                  </a:cubicBezTo>
                  <a:cubicBezTo>
                    <a:pt x="24" y="39"/>
                    <a:pt x="25" y="38"/>
                    <a:pt x="27" y="38"/>
                  </a:cubicBezTo>
                  <a:cubicBezTo>
                    <a:pt x="26" y="39"/>
                    <a:pt x="26" y="39"/>
                    <a:pt x="26" y="39"/>
                  </a:cubicBezTo>
                  <a:cubicBezTo>
                    <a:pt x="26" y="40"/>
                    <a:pt x="26" y="40"/>
                    <a:pt x="26" y="40"/>
                  </a:cubicBezTo>
                  <a:cubicBezTo>
                    <a:pt x="25" y="39"/>
                    <a:pt x="24" y="40"/>
                    <a:pt x="22" y="40"/>
                  </a:cubicBezTo>
                  <a:cubicBezTo>
                    <a:pt x="22" y="40"/>
                    <a:pt x="22" y="40"/>
                    <a:pt x="22" y="40"/>
                  </a:cubicBezTo>
                  <a:cubicBezTo>
                    <a:pt x="21" y="40"/>
                    <a:pt x="21" y="40"/>
                    <a:pt x="21" y="40"/>
                  </a:cubicBezTo>
                  <a:cubicBezTo>
                    <a:pt x="21" y="43"/>
                    <a:pt x="23" y="43"/>
                    <a:pt x="25" y="43"/>
                  </a:cubicBezTo>
                  <a:cubicBezTo>
                    <a:pt x="23" y="44"/>
                    <a:pt x="23" y="44"/>
                    <a:pt x="23" y="44"/>
                  </a:cubicBezTo>
                  <a:cubicBezTo>
                    <a:pt x="23" y="45"/>
                    <a:pt x="23" y="45"/>
                    <a:pt x="23" y="45"/>
                  </a:cubicBezTo>
                  <a:cubicBezTo>
                    <a:pt x="21" y="44"/>
                    <a:pt x="21" y="44"/>
                    <a:pt x="21" y="44"/>
                  </a:cubicBezTo>
                  <a:cubicBezTo>
                    <a:pt x="20" y="45"/>
                    <a:pt x="20" y="45"/>
                    <a:pt x="20" y="45"/>
                  </a:cubicBezTo>
                  <a:cubicBezTo>
                    <a:pt x="20" y="45"/>
                    <a:pt x="20" y="45"/>
                    <a:pt x="19" y="45"/>
                  </a:cubicBezTo>
                  <a:cubicBezTo>
                    <a:pt x="21" y="42"/>
                    <a:pt x="13" y="36"/>
                    <a:pt x="10" y="36"/>
                  </a:cubicBezTo>
                  <a:cubicBezTo>
                    <a:pt x="8" y="37"/>
                    <a:pt x="9" y="40"/>
                    <a:pt x="10" y="41"/>
                  </a:cubicBezTo>
                  <a:cubicBezTo>
                    <a:pt x="11" y="43"/>
                    <a:pt x="13" y="44"/>
                    <a:pt x="15" y="45"/>
                  </a:cubicBezTo>
                  <a:cubicBezTo>
                    <a:pt x="13" y="45"/>
                    <a:pt x="11" y="44"/>
                    <a:pt x="9" y="43"/>
                  </a:cubicBezTo>
                  <a:cubicBezTo>
                    <a:pt x="10" y="45"/>
                    <a:pt x="12" y="47"/>
                    <a:pt x="13" y="49"/>
                  </a:cubicBezTo>
                  <a:cubicBezTo>
                    <a:pt x="15" y="49"/>
                    <a:pt x="15" y="49"/>
                    <a:pt x="15" y="49"/>
                  </a:cubicBezTo>
                  <a:cubicBezTo>
                    <a:pt x="13" y="50"/>
                    <a:pt x="13" y="50"/>
                    <a:pt x="13" y="50"/>
                  </a:cubicBezTo>
                  <a:cubicBezTo>
                    <a:pt x="10" y="49"/>
                    <a:pt x="8" y="44"/>
                    <a:pt x="5" y="44"/>
                  </a:cubicBezTo>
                  <a:cubicBezTo>
                    <a:pt x="4" y="45"/>
                    <a:pt x="4" y="45"/>
                    <a:pt x="4" y="45"/>
                  </a:cubicBezTo>
                  <a:cubicBezTo>
                    <a:pt x="3" y="47"/>
                    <a:pt x="2" y="48"/>
                    <a:pt x="0" y="50"/>
                  </a:cubicBezTo>
                  <a:cubicBezTo>
                    <a:pt x="1" y="51"/>
                    <a:pt x="3" y="50"/>
                    <a:pt x="4" y="50"/>
                  </a:cubicBezTo>
                  <a:cubicBezTo>
                    <a:pt x="7" y="51"/>
                    <a:pt x="9" y="51"/>
                    <a:pt x="11" y="52"/>
                  </a:cubicBezTo>
                  <a:cubicBezTo>
                    <a:pt x="11" y="54"/>
                    <a:pt x="11" y="54"/>
                    <a:pt x="11" y="54"/>
                  </a:cubicBezTo>
                  <a:cubicBezTo>
                    <a:pt x="13" y="55"/>
                    <a:pt x="13" y="55"/>
                    <a:pt x="13" y="55"/>
                  </a:cubicBezTo>
                  <a:cubicBezTo>
                    <a:pt x="16" y="54"/>
                    <a:pt x="16" y="54"/>
                    <a:pt x="16" y="54"/>
                  </a:cubicBezTo>
                  <a:cubicBezTo>
                    <a:pt x="18" y="52"/>
                    <a:pt x="20" y="53"/>
                    <a:pt x="23" y="51"/>
                  </a:cubicBezTo>
                  <a:cubicBezTo>
                    <a:pt x="26" y="52"/>
                    <a:pt x="26" y="52"/>
                    <a:pt x="26" y="52"/>
                  </a:cubicBezTo>
                  <a:cubicBezTo>
                    <a:pt x="27" y="50"/>
                    <a:pt x="27" y="50"/>
                    <a:pt x="27" y="48"/>
                  </a:cubicBezTo>
                  <a:cubicBezTo>
                    <a:pt x="28" y="49"/>
                    <a:pt x="30" y="50"/>
                    <a:pt x="32" y="48"/>
                  </a:cubicBezTo>
                  <a:cubicBezTo>
                    <a:pt x="32" y="46"/>
                    <a:pt x="32" y="46"/>
                    <a:pt x="32" y="46"/>
                  </a:cubicBezTo>
                  <a:cubicBezTo>
                    <a:pt x="32" y="47"/>
                    <a:pt x="33" y="47"/>
                    <a:pt x="33" y="48"/>
                  </a:cubicBezTo>
                  <a:cubicBezTo>
                    <a:pt x="33" y="48"/>
                    <a:pt x="34" y="47"/>
                    <a:pt x="34" y="46"/>
                  </a:cubicBezTo>
                  <a:cubicBezTo>
                    <a:pt x="35" y="47"/>
                    <a:pt x="35" y="47"/>
                    <a:pt x="35" y="47"/>
                  </a:cubicBezTo>
                  <a:cubicBezTo>
                    <a:pt x="33" y="49"/>
                    <a:pt x="33" y="49"/>
                    <a:pt x="33" y="49"/>
                  </a:cubicBezTo>
                  <a:cubicBezTo>
                    <a:pt x="34" y="50"/>
                    <a:pt x="34" y="50"/>
                    <a:pt x="34" y="50"/>
                  </a:cubicBezTo>
                  <a:cubicBezTo>
                    <a:pt x="35" y="50"/>
                    <a:pt x="35" y="50"/>
                    <a:pt x="35" y="50"/>
                  </a:cubicBezTo>
                  <a:cubicBezTo>
                    <a:pt x="35" y="51"/>
                    <a:pt x="35" y="51"/>
                    <a:pt x="35" y="51"/>
                  </a:cubicBezTo>
                  <a:cubicBezTo>
                    <a:pt x="37" y="51"/>
                    <a:pt x="37" y="51"/>
                    <a:pt x="37" y="51"/>
                  </a:cubicBezTo>
                  <a:cubicBezTo>
                    <a:pt x="36" y="46"/>
                    <a:pt x="36" y="46"/>
                    <a:pt x="36" y="46"/>
                  </a:cubicBezTo>
                  <a:cubicBezTo>
                    <a:pt x="36" y="45"/>
                    <a:pt x="36" y="45"/>
                    <a:pt x="36" y="45"/>
                  </a:cubicBezTo>
                  <a:cubicBezTo>
                    <a:pt x="36" y="45"/>
                    <a:pt x="37" y="46"/>
                    <a:pt x="37" y="46"/>
                  </a:cubicBezTo>
                  <a:cubicBezTo>
                    <a:pt x="36" y="47"/>
                    <a:pt x="37" y="49"/>
                    <a:pt x="37" y="50"/>
                  </a:cubicBezTo>
                  <a:cubicBezTo>
                    <a:pt x="38" y="50"/>
                    <a:pt x="38" y="50"/>
                    <a:pt x="38" y="50"/>
                  </a:cubicBezTo>
                  <a:cubicBezTo>
                    <a:pt x="38" y="48"/>
                    <a:pt x="38" y="48"/>
                    <a:pt x="38" y="48"/>
                  </a:cubicBezTo>
                  <a:cubicBezTo>
                    <a:pt x="39" y="50"/>
                    <a:pt x="39" y="50"/>
                    <a:pt x="39" y="50"/>
                  </a:cubicBezTo>
                  <a:cubicBezTo>
                    <a:pt x="41" y="49"/>
                    <a:pt x="40" y="47"/>
                    <a:pt x="40" y="45"/>
                  </a:cubicBezTo>
                  <a:cubicBezTo>
                    <a:pt x="41" y="47"/>
                    <a:pt x="40" y="50"/>
                    <a:pt x="41" y="51"/>
                  </a:cubicBezTo>
                  <a:cubicBezTo>
                    <a:pt x="42" y="51"/>
                    <a:pt x="42" y="51"/>
                    <a:pt x="42" y="51"/>
                  </a:cubicBezTo>
                  <a:cubicBezTo>
                    <a:pt x="43" y="49"/>
                    <a:pt x="43" y="49"/>
                    <a:pt x="43" y="49"/>
                  </a:cubicBezTo>
                  <a:cubicBezTo>
                    <a:pt x="43" y="50"/>
                    <a:pt x="43" y="50"/>
                    <a:pt x="43" y="50"/>
                  </a:cubicBezTo>
                  <a:cubicBezTo>
                    <a:pt x="45" y="49"/>
                    <a:pt x="45" y="49"/>
                    <a:pt x="45" y="49"/>
                  </a:cubicBezTo>
                  <a:cubicBezTo>
                    <a:pt x="45" y="49"/>
                    <a:pt x="45" y="49"/>
                    <a:pt x="45" y="49"/>
                  </a:cubicBezTo>
                  <a:cubicBezTo>
                    <a:pt x="45" y="50"/>
                    <a:pt x="44" y="50"/>
                    <a:pt x="44" y="50"/>
                  </a:cubicBezTo>
                  <a:cubicBezTo>
                    <a:pt x="46" y="51"/>
                    <a:pt x="47" y="49"/>
                    <a:pt x="48" y="47"/>
                  </a:cubicBezTo>
                  <a:cubicBezTo>
                    <a:pt x="48" y="50"/>
                    <a:pt x="47" y="50"/>
                    <a:pt x="44" y="51"/>
                  </a:cubicBezTo>
                  <a:cubicBezTo>
                    <a:pt x="42" y="52"/>
                    <a:pt x="45" y="53"/>
                    <a:pt x="46" y="55"/>
                  </a:cubicBezTo>
                  <a:cubicBezTo>
                    <a:pt x="47" y="55"/>
                    <a:pt x="49" y="52"/>
                    <a:pt x="49" y="51"/>
                  </a:cubicBezTo>
                  <a:cubicBezTo>
                    <a:pt x="49" y="52"/>
                    <a:pt x="49" y="52"/>
                    <a:pt x="49" y="52"/>
                  </a:cubicBezTo>
                  <a:cubicBezTo>
                    <a:pt x="50" y="52"/>
                    <a:pt x="51" y="52"/>
                    <a:pt x="51" y="51"/>
                  </a:cubicBezTo>
                  <a:cubicBezTo>
                    <a:pt x="51" y="52"/>
                    <a:pt x="52" y="53"/>
                    <a:pt x="52" y="53"/>
                  </a:cubicBezTo>
                  <a:cubicBezTo>
                    <a:pt x="52" y="54"/>
                    <a:pt x="52" y="54"/>
                    <a:pt x="51" y="55"/>
                  </a:cubicBezTo>
                  <a:cubicBezTo>
                    <a:pt x="53" y="54"/>
                    <a:pt x="55" y="54"/>
                    <a:pt x="56" y="54"/>
                  </a:cubicBezTo>
                  <a:cubicBezTo>
                    <a:pt x="55" y="55"/>
                    <a:pt x="53" y="55"/>
                    <a:pt x="52" y="56"/>
                  </a:cubicBezTo>
                  <a:cubicBezTo>
                    <a:pt x="52" y="57"/>
                    <a:pt x="52" y="57"/>
                    <a:pt x="52" y="57"/>
                  </a:cubicBezTo>
                  <a:cubicBezTo>
                    <a:pt x="51" y="56"/>
                    <a:pt x="50" y="58"/>
                    <a:pt x="50" y="58"/>
                  </a:cubicBezTo>
                  <a:cubicBezTo>
                    <a:pt x="48" y="59"/>
                    <a:pt x="46" y="60"/>
                    <a:pt x="44" y="61"/>
                  </a:cubicBezTo>
                  <a:cubicBezTo>
                    <a:pt x="43" y="62"/>
                    <a:pt x="43" y="62"/>
                    <a:pt x="43" y="62"/>
                  </a:cubicBezTo>
                  <a:cubicBezTo>
                    <a:pt x="42" y="62"/>
                    <a:pt x="42" y="62"/>
                    <a:pt x="42" y="62"/>
                  </a:cubicBezTo>
                  <a:cubicBezTo>
                    <a:pt x="42" y="63"/>
                    <a:pt x="40" y="65"/>
                    <a:pt x="39" y="66"/>
                  </a:cubicBezTo>
                  <a:cubicBezTo>
                    <a:pt x="41" y="66"/>
                    <a:pt x="41" y="66"/>
                    <a:pt x="41" y="66"/>
                  </a:cubicBezTo>
                  <a:cubicBezTo>
                    <a:pt x="39" y="67"/>
                    <a:pt x="39" y="67"/>
                    <a:pt x="39" y="67"/>
                  </a:cubicBezTo>
                  <a:cubicBezTo>
                    <a:pt x="40" y="68"/>
                    <a:pt x="40" y="68"/>
                    <a:pt x="40" y="68"/>
                  </a:cubicBezTo>
                  <a:cubicBezTo>
                    <a:pt x="41" y="67"/>
                    <a:pt x="42" y="67"/>
                    <a:pt x="43" y="68"/>
                  </a:cubicBezTo>
                  <a:cubicBezTo>
                    <a:pt x="45" y="68"/>
                    <a:pt x="46" y="69"/>
                    <a:pt x="47" y="69"/>
                  </a:cubicBezTo>
                  <a:cubicBezTo>
                    <a:pt x="50" y="70"/>
                    <a:pt x="52" y="68"/>
                    <a:pt x="54" y="67"/>
                  </a:cubicBezTo>
                  <a:cubicBezTo>
                    <a:pt x="54" y="66"/>
                    <a:pt x="54" y="66"/>
                    <a:pt x="54" y="66"/>
                  </a:cubicBezTo>
                  <a:cubicBezTo>
                    <a:pt x="55" y="65"/>
                    <a:pt x="55" y="65"/>
                    <a:pt x="55" y="65"/>
                  </a:cubicBezTo>
                  <a:cubicBezTo>
                    <a:pt x="57" y="67"/>
                    <a:pt x="55" y="70"/>
                    <a:pt x="54" y="71"/>
                  </a:cubicBezTo>
                  <a:cubicBezTo>
                    <a:pt x="56" y="76"/>
                    <a:pt x="50" y="73"/>
                    <a:pt x="48" y="73"/>
                  </a:cubicBezTo>
                  <a:cubicBezTo>
                    <a:pt x="47" y="74"/>
                    <a:pt x="44" y="73"/>
                    <a:pt x="43" y="73"/>
                  </a:cubicBezTo>
                  <a:cubicBezTo>
                    <a:pt x="42" y="72"/>
                    <a:pt x="41" y="72"/>
                    <a:pt x="40" y="72"/>
                  </a:cubicBezTo>
                  <a:cubicBezTo>
                    <a:pt x="39" y="73"/>
                    <a:pt x="39" y="74"/>
                    <a:pt x="38" y="74"/>
                  </a:cubicBezTo>
                  <a:cubicBezTo>
                    <a:pt x="39" y="75"/>
                    <a:pt x="39" y="75"/>
                    <a:pt x="39" y="75"/>
                  </a:cubicBezTo>
                  <a:cubicBezTo>
                    <a:pt x="38" y="76"/>
                    <a:pt x="38" y="76"/>
                    <a:pt x="38" y="76"/>
                  </a:cubicBezTo>
                  <a:cubicBezTo>
                    <a:pt x="37" y="74"/>
                    <a:pt x="37" y="74"/>
                    <a:pt x="37" y="74"/>
                  </a:cubicBezTo>
                  <a:cubicBezTo>
                    <a:pt x="36" y="73"/>
                    <a:pt x="36" y="73"/>
                    <a:pt x="36" y="73"/>
                  </a:cubicBezTo>
                  <a:cubicBezTo>
                    <a:pt x="35" y="73"/>
                    <a:pt x="35" y="73"/>
                    <a:pt x="35" y="73"/>
                  </a:cubicBezTo>
                  <a:cubicBezTo>
                    <a:pt x="36" y="72"/>
                    <a:pt x="36" y="72"/>
                    <a:pt x="36" y="72"/>
                  </a:cubicBezTo>
                  <a:cubicBezTo>
                    <a:pt x="36" y="72"/>
                    <a:pt x="36" y="72"/>
                    <a:pt x="36" y="72"/>
                  </a:cubicBezTo>
                  <a:cubicBezTo>
                    <a:pt x="35" y="71"/>
                    <a:pt x="35" y="71"/>
                    <a:pt x="35" y="71"/>
                  </a:cubicBezTo>
                  <a:cubicBezTo>
                    <a:pt x="33" y="73"/>
                    <a:pt x="33" y="73"/>
                    <a:pt x="33" y="73"/>
                  </a:cubicBezTo>
                  <a:cubicBezTo>
                    <a:pt x="33" y="73"/>
                    <a:pt x="34" y="73"/>
                    <a:pt x="34" y="73"/>
                  </a:cubicBezTo>
                  <a:cubicBezTo>
                    <a:pt x="34" y="74"/>
                    <a:pt x="32" y="74"/>
                    <a:pt x="31" y="75"/>
                  </a:cubicBezTo>
                  <a:cubicBezTo>
                    <a:pt x="30" y="74"/>
                    <a:pt x="30" y="74"/>
                    <a:pt x="30" y="74"/>
                  </a:cubicBezTo>
                  <a:cubicBezTo>
                    <a:pt x="29" y="74"/>
                    <a:pt x="29" y="75"/>
                    <a:pt x="28" y="76"/>
                  </a:cubicBezTo>
                  <a:cubicBezTo>
                    <a:pt x="28" y="78"/>
                    <a:pt x="28" y="78"/>
                    <a:pt x="28" y="78"/>
                  </a:cubicBezTo>
                  <a:cubicBezTo>
                    <a:pt x="27" y="77"/>
                    <a:pt x="27" y="77"/>
                    <a:pt x="27" y="77"/>
                  </a:cubicBezTo>
                  <a:cubicBezTo>
                    <a:pt x="27" y="76"/>
                    <a:pt x="27" y="76"/>
                    <a:pt x="27" y="76"/>
                  </a:cubicBezTo>
                  <a:cubicBezTo>
                    <a:pt x="27" y="75"/>
                    <a:pt x="27" y="75"/>
                    <a:pt x="27" y="75"/>
                  </a:cubicBezTo>
                  <a:cubicBezTo>
                    <a:pt x="28" y="74"/>
                    <a:pt x="28" y="74"/>
                    <a:pt x="28" y="74"/>
                  </a:cubicBezTo>
                  <a:cubicBezTo>
                    <a:pt x="26" y="74"/>
                    <a:pt x="26" y="74"/>
                    <a:pt x="26" y="74"/>
                  </a:cubicBezTo>
                  <a:cubicBezTo>
                    <a:pt x="25" y="75"/>
                    <a:pt x="25" y="75"/>
                    <a:pt x="25" y="75"/>
                  </a:cubicBezTo>
                  <a:cubicBezTo>
                    <a:pt x="25" y="77"/>
                    <a:pt x="25" y="77"/>
                    <a:pt x="25" y="77"/>
                  </a:cubicBezTo>
                  <a:cubicBezTo>
                    <a:pt x="25" y="78"/>
                    <a:pt x="25" y="78"/>
                    <a:pt x="25" y="78"/>
                  </a:cubicBezTo>
                  <a:cubicBezTo>
                    <a:pt x="24" y="78"/>
                    <a:pt x="24" y="78"/>
                    <a:pt x="24" y="78"/>
                  </a:cubicBezTo>
                  <a:cubicBezTo>
                    <a:pt x="24" y="77"/>
                    <a:pt x="24" y="77"/>
                    <a:pt x="24" y="77"/>
                  </a:cubicBezTo>
                  <a:cubicBezTo>
                    <a:pt x="23" y="77"/>
                    <a:pt x="23" y="77"/>
                    <a:pt x="23" y="77"/>
                  </a:cubicBezTo>
                  <a:cubicBezTo>
                    <a:pt x="23" y="76"/>
                    <a:pt x="23" y="76"/>
                    <a:pt x="23" y="76"/>
                  </a:cubicBezTo>
                  <a:cubicBezTo>
                    <a:pt x="22" y="76"/>
                    <a:pt x="22" y="76"/>
                    <a:pt x="22" y="76"/>
                  </a:cubicBezTo>
                  <a:cubicBezTo>
                    <a:pt x="22" y="76"/>
                    <a:pt x="22" y="77"/>
                    <a:pt x="22" y="77"/>
                  </a:cubicBezTo>
                  <a:cubicBezTo>
                    <a:pt x="21" y="77"/>
                    <a:pt x="20" y="76"/>
                    <a:pt x="19" y="77"/>
                  </a:cubicBezTo>
                  <a:cubicBezTo>
                    <a:pt x="18" y="78"/>
                    <a:pt x="18" y="78"/>
                    <a:pt x="18" y="78"/>
                  </a:cubicBezTo>
                  <a:cubicBezTo>
                    <a:pt x="18" y="78"/>
                    <a:pt x="18" y="78"/>
                    <a:pt x="18" y="78"/>
                  </a:cubicBezTo>
                  <a:cubicBezTo>
                    <a:pt x="16" y="80"/>
                    <a:pt x="11" y="76"/>
                    <a:pt x="9" y="79"/>
                  </a:cubicBezTo>
                  <a:cubicBezTo>
                    <a:pt x="9" y="79"/>
                    <a:pt x="8" y="79"/>
                    <a:pt x="8" y="79"/>
                  </a:cubicBezTo>
                  <a:cubicBezTo>
                    <a:pt x="8" y="81"/>
                    <a:pt x="10" y="83"/>
                    <a:pt x="10" y="85"/>
                  </a:cubicBezTo>
                  <a:cubicBezTo>
                    <a:pt x="11" y="86"/>
                    <a:pt x="11" y="86"/>
                    <a:pt x="12" y="86"/>
                  </a:cubicBezTo>
                  <a:cubicBezTo>
                    <a:pt x="13" y="87"/>
                    <a:pt x="15" y="86"/>
                    <a:pt x="16" y="86"/>
                  </a:cubicBezTo>
                  <a:cubicBezTo>
                    <a:pt x="17" y="86"/>
                    <a:pt x="16" y="84"/>
                    <a:pt x="17" y="83"/>
                  </a:cubicBezTo>
                  <a:cubicBezTo>
                    <a:pt x="20" y="84"/>
                    <a:pt x="20" y="84"/>
                    <a:pt x="20" y="84"/>
                  </a:cubicBezTo>
                  <a:cubicBezTo>
                    <a:pt x="22" y="83"/>
                    <a:pt x="23" y="82"/>
                    <a:pt x="25" y="82"/>
                  </a:cubicBezTo>
                  <a:cubicBezTo>
                    <a:pt x="27" y="85"/>
                    <a:pt x="31" y="84"/>
                    <a:pt x="34" y="84"/>
                  </a:cubicBezTo>
                  <a:cubicBezTo>
                    <a:pt x="35" y="85"/>
                    <a:pt x="35" y="85"/>
                    <a:pt x="35" y="85"/>
                  </a:cubicBezTo>
                  <a:cubicBezTo>
                    <a:pt x="36" y="85"/>
                    <a:pt x="36" y="85"/>
                    <a:pt x="36" y="85"/>
                  </a:cubicBezTo>
                  <a:cubicBezTo>
                    <a:pt x="34" y="84"/>
                    <a:pt x="34" y="84"/>
                    <a:pt x="34" y="84"/>
                  </a:cubicBezTo>
                  <a:cubicBezTo>
                    <a:pt x="37" y="84"/>
                    <a:pt x="37" y="84"/>
                    <a:pt x="37" y="84"/>
                  </a:cubicBezTo>
                  <a:cubicBezTo>
                    <a:pt x="37" y="85"/>
                    <a:pt x="37" y="85"/>
                    <a:pt x="37" y="85"/>
                  </a:cubicBezTo>
                  <a:cubicBezTo>
                    <a:pt x="37" y="86"/>
                    <a:pt x="37" y="86"/>
                    <a:pt x="37" y="86"/>
                  </a:cubicBezTo>
                  <a:cubicBezTo>
                    <a:pt x="39" y="85"/>
                    <a:pt x="39" y="85"/>
                    <a:pt x="39" y="85"/>
                  </a:cubicBezTo>
                  <a:cubicBezTo>
                    <a:pt x="38" y="85"/>
                    <a:pt x="38" y="85"/>
                    <a:pt x="38" y="85"/>
                  </a:cubicBezTo>
                  <a:cubicBezTo>
                    <a:pt x="39" y="84"/>
                    <a:pt x="39" y="84"/>
                    <a:pt x="39" y="84"/>
                  </a:cubicBezTo>
                  <a:cubicBezTo>
                    <a:pt x="41" y="84"/>
                    <a:pt x="41" y="84"/>
                    <a:pt x="41" y="84"/>
                  </a:cubicBezTo>
                  <a:cubicBezTo>
                    <a:pt x="41" y="84"/>
                    <a:pt x="42" y="83"/>
                    <a:pt x="42" y="83"/>
                  </a:cubicBezTo>
                  <a:cubicBezTo>
                    <a:pt x="42" y="84"/>
                    <a:pt x="41" y="85"/>
                    <a:pt x="41" y="86"/>
                  </a:cubicBezTo>
                  <a:cubicBezTo>
                    <a:pt x="43" y="86"/>
                    <a:pt x="43" y="86"/>
                    <a:pt x="43" y="86"/>
                  </a:cubicBezTo>
                  <a:cubicBezTo>
                    <a:pt x="45" y="86"/>
                    <a:pt x="42" y="89"/>
                    <a:pt x="42" y="90"/>
                  </a:cubicBezTo>
                  <a:cubicBezTo>
                    <a:pt x="42" y="90"/>
                    <a:pt x="46" y="88"/>
                    <a:pt x="46" y="87"/>
                  </a:cubicBezTo>
                  <a:cubicBezTo>
                    <a:pt x="46" y="88"/>
                    <a:pt x="46" y="88"/>
                    <a:pt x="46" y="88"/>
                  </a:cubicBezTo>
                  <a:cubicBezTo>
                    <a:pt x="43" y="89"/>
                    <a:pt x="43" y="89"/>
                    <a:pt x="43" y="89"/>
                  </a:cubicBezTo>
                  <a:cubicBezTo>
                    <a:pt x="43" y="92"/>
                    <a:pt x="43" y="92"/>
                    <a:pt x="43" y="92"/>
                  </a:cubicBezTo>
                  <a:cubicBezTo>
                    <a:pt x="41" y="90"/>
                    <a:pt x="41" y="90"/>
                    <a:pt x="41" y="90"/>
                  </a:cubicBezTo>
                  <a:cubicBezTo>
                    <a:pt x="42" y="91"/>
                    <a:pt x="42" y="92"/>
                    <a:pt x="43" y="93"/>
                  </a:cubicBezTo>
                  <a:cubicBezTo>
                    <a:pt x="43" y="94"/>
                    <a:pt x="43" y="95"/>
                    <a:pt x="43" y="96"/>
                  </a:cubicBezTo>
                  <a:cubicBezTo>
                    <a:pt x="45" y="95"/>
                    <a:pt x="45" y="95"/>
                    <a:pt x="45" y="95"/>
                  </a:cubicBezTo>
                  <a:cubicBezTo>
                    <a:pt x="45" y="96"/>
                    <a:pt x="45" y="96"/>
                    <a:pt x="45" y="96"/>
                  </a:cubicBezTo>
                  <a:cubicBezTo>
                    <a:pt x="45" y="98"/>
                    <a:pt x="45" y="98"/>
                    <a:pt x="45" y="98"/>
                  </a:cubicBezTo>
                  <a:cubicBezTo>
                    <a:pt x="45" y="99"/>
                    <a:pt x="45" y="99"/>
                    <a:pt x="45" y="99"/>
                  </a:cubicBezTo>
                  <a:cubicBezTo>
                    <a:pt x="45" y="99"/>
                    <a:pt x="45" y="98"/>
                    <a:pt x="46" y="98"/>
                  </a:cubicBezTo>
                  <a:cubicBezTo>
                    <a:pt x="46" y="99"/>
                    <a:pt x="46" y="100"/>
                    <a:pt x="47" y="100"/>
                  </a:cubicBezTo>
                  <a:cubicBezTo>
                    <a:pt x="49" y="100"/>
                    <a:pt x="49" y="97"/>
                    <a:pt x="49" y="96"/>
                  </a:cubicBezTo>
                  <a:cubicBezTo>
                    <a:pt x="50" y="97"/>
                    <a:pt x="50" y="97"/>
                    <a:pt x="50" y="97"/>
                  </a:cubicBezTo>
                  <a:cubicBezTo>
                    <a:pt x="52" y="95"/>
                    <a:pt x="52" y="95"/>
                    <a:pt x="52" y="95"/>
                  </a:cubicBezTo>
                  <a:cubicBezTo>
                    <a:pt x="53" y="95"/>
                    <a:pt x="53" y="95"/>
                    <a:pt x="53" y="95"/>
                  </a:cubicBezTo>
                  <a:cubicBezTo>
                    <a:pt x="53" y="94"/>
                    <a:pt x="55" y="94"/>
                    <a:pt x="56" y="93"/>
                  </a:cubicBezTo>
                  <a:cubicBezTo>
                    <a:pt x="56" y="92"/>
                    <a:pt x="56" y="92"/>
                    <a:pt x="56" y="92"/>
                  </a:cubicBezTo>
                  <a:cubicBezTo>
                    <a:pt x="57" y="92"/>
                    <a:pt x="57" y="92"/>
                    <a:pt x="57" y="92"/>
                  </a:cubicBezTo>
                  <a:cubicBezTo>
                    <a:pt x="58" y="91"/>
                    <a:pt x="58" y="91"/>
                    <a:pt x="58" y="91"/>
                  </a:cubicBezTo>
                  <a:cubicBezTo>
                    <a:pt x="60" y="91"/>
                    <a:pt x="60" y="91"/>
                    <a:pt x="60" y="91"/>
                  </a:cubicBezTo>
                  <a:cubicBezTo>
                    <a:pt x="60" y="92"/>
                    <a:pt x="60" y="92"/>
                    <a:pt x="60" y="92"/>
                  </a:cubicBezTo>
                  <a:cubicBezTo>
                    <a:pt x="59" y="91"/>
                    <a:pt x="59" y="91"/>
                    <a:pt x="59" y="91"/>
                  </a:cubicBezTo>
                  <a:cubicBezTo>
                    <a:pt x="57" y="93"/>
                    <a:pt x="57" y="93"/>
                    <a:pt x="57" y="93"/>
                  </a:cubicBezTo>
                  <a:cubicBezTo>
                    <a:pt x="57" y="93"/>
                    <a:pt x="57" y="93"/>
                    <a:pt x="57" y="93"/>
                  </a:cubicBezTo>
                  <a:cubicBezTo>
                    <a:pt x="59" y="93"/>
                    <a:pt x="59" y="93"/>
                    <a:pt x="59" y="93"/>
                  </a:cubicBezTo>
                  <a:cubicBezTo>
                    <a:pt x="58" y="94"/>
                    <a:pt x="58" y="94"/>
                    <a:pt x="58" y="94"/>
                  </a:cubicBezTo>
                  <a:cubicBezTo>
                    <a:pt x="58" y="93"/>
                    <a:pt x="58" y="93"/>
                    <a:pt x="58" y="93"/>
                  </a:cubicBezTo>
                  <a:cubicBezTo>
                    <a:pt x="56" y="93"/>
                    <a:pt x="55" y="95"/>
                    <a:pt x="54" y="96"/>
                  </a:cubicBezTo>
                  <a:cubicBezTo>
                    <a:pt x="54" y="96"/>
                    <a:pt x="55" y="96"/>
                    <a:pt x="55" y="96"/>
                  </a:cubicBezTo>
                  <a:cubicBezTo>
                    <a:pt x="53" y="96"/>
                    <a:pt x="52" y="97"/>
                    <a:pt x="51" y="98"/>
                  </a:cubicBezTo>
                  <a:cubicBezTo>
                    <a:pt x="50" y="101"/>
                    <a:pt x="50" y="101"/>
                    <a:pt x="50" y="101"/>
                  </a:cubicBezTo>
                  <a:cubicBezTo>
                    <a:pt x="50" y="100"/>
                    <a:pt x="50" y="100"/>
                    <a:pt x="50" y="100"/>
                  </a:cubicBezTo>
                  <a:cubicBezTo>
                    <a:pt x="49" y="103"/>
                    <a:pt x="49" y="103"/>
                    <a:pt x="49" y="103"/>
                  </a:cubicBezTo>
                  <a:cubicBezTo>
                    <a:pt x="50" y="105"/>
                    <a:pt x="52" y="103"/>
                    <a:pt x="53" y="103"/>
                  </a:cubicBezTo>
                  <a:cubicBezTo>
                    <a:pt x="51" y="104"/>
                    <a:pt x="49" y="105"/>
                    <a:pt x="48" y="107"/>
                  </a:cubicBezTo>
                  <a:cubicBezTo>
                    <a:pt x="51" y="108"/>
                    <a:pt x="52" y="107"/>
                    <a:pt x="55" y="105"/>
                  </a:cubicBezTo>
                  <a:cubicBezTo>
                    <a:pt x="57" y="103"/>
                    <a:pt x="59" y="103"/>
                    <a:pt x="62" y="103"/>
                  </a:cubicBezTo>
                  <a:cubicBezTo>
                    <a:pt x="61" y="103"/>
                    <a:pt x="61" y="104"/>
                    <a:pt x="61" y="104"/>
                  </a:cubicBezTo>
                  <a:cubicBezTo>
                    <a:pt x="61" y="104"/>
                    <a:pt x="62" y="104"/>
                    <a:pt x="63" y="104"/>
                  </a:cubicBezTo>
                  <a:cubicBezTo>
                    <a:pt x="61" y="105"/>
                    <a:pt x="59" y="104"/>
                    <a:pt x="57" y="105"/>
                  </a:cubicBezTo>
                  <a:cubicBezTo>
                    <a:pt x="55" y="106"/>
                    <a:pt x="54" y="108"/>
                    <a:pt x="53" y="109"/>
                  </a:cubicBezTo>
                  <a:cubicBezTo>
                    <a:pt x="51" y="111"/>
                    <a:pt x="51" y="111"/>
                    <a:pt x="51" y="111"/>
                  </a:cubicBezTo>
                  <a:cubicBezTo>
                    <a:pt x="54" y="111"/>
                    <a:pt x="54" y="111"/>
                    <a:pt x="54" y="111"/>
                  </a:cubicBezTo>
                  <a:cubicBezTo>
                    <a:pt x="54" y="112"/>
                    <a:pt x="54" y="112"/>
                    <a:pt x="54" y="112"/>
                  </a:cubicBezTo>
                  <a:cubicBezTo>
                    <a:pt x="56" y="112"/>
                    <a:pt x="56" y="112"/>
                    <a:pt x="56" y="112"/>
                  </a:cubicBezTo>
                  <a:cubicBezTo>
                    <a:pt x="55" y="113"/>
                    <a:pt x="55" y="113"/>
                    <a:pt x="55" y="113"/>
                  </a:cubicBezTo>
                  <a:cubicBezTo>
                    <a:pt x="56" y="113"/>
                    <a:pt x="56" y="113"/>
                    <a:pt x="56" y="113"/>
                  </a:cubicBezTo>
                  <a:cubicBezTo>
                    <a:pt x="56" y="114"/>
                    <a:pt x="56" y="114"/>
                    <a:pt x="56" y="114"/>
                  </a:cubicBezTo>
                  <a:cubicBezTo>
                    <a:pt x="54" y="114"/>
                    <a:pt x="54" y="114"/>
                    <a:pt x="54" y="114"/>
                  </a:cubicBezTo>
                  <a:cubicBezTo>
                    <a:pt x="54" y="115"/>
                    <a:pt x="54" y="115"/>
                    <a:pt x="54" y="115"/>
                  </a:cubicBezTo>
                  <a:cubicBezTo>
                    <a:pt x="50" y="114"/>
                    <a:pt x="50" y="114"/>
                    <a:pt x="50" y="114"/>
                  </a:cubicBezTo>
                  <a:cubicBezTo>
                    <a:pt x="49" y="114"/>
                    <a:pt x="49" y="114"/>
                    <a:pt x="49" y="114"/>
                  </a:cubicBezTo>
                  <a:cubicBezTo>
                    <a:pt x="50" y="114"/>
                    <a:pt x="51" y="115"/>
                    <a:pt x="52" y="116"/>
                  </a:cubicBezTo>
                  <a:cubicBezTo>
                    <a:pt x="52" y="117"/>
                    <a:pt x="52" y="117"/>
                    <a:pt x="52" y="117"/>
                  </a:cubicBezTo>
                  <a:cubicBezTo>
                    <a:pt x="50" y="117"/>
                    <a:pt x="50" y="117"/>
                    <a:pt x="50" y="117"/>
                  </a:cubicBezTo>
                  <a:cubicBezTo>
                    <a:pt x="50" y="116"/>
                    <a:pt x="50" y="116"/>
                    <a:pt x="50" y="116"/>
                  </a:cubicBezTo>
                  <a:cubicBezTo>
                    <a:pt x="49" y="117"/>
                    <a:pt x="49" y="117"/>
                    <a:pt x="49" y="117"/>
                  </a:cubicBezTo>
                  <a:cubicBezTo>
                    <a:pt x="50" y="117"/>
                    <a:pt x="50" y="117"/>
                    <a:pt x="50" y="117"/>
                  </a:cubicBezTo>
                  <a:cubicBezTo>
                    <a:pt x="50" y="117"/>
                    <a:pt x="50" y="118"/>
                    <a:pt x="51" y="118"/>
                  </a:cubicBezTo>
                  <a:cubicBezTo>
                    <a:pt x="50" y="119"/>
                    <a:pt x="49" y="119"/>
                    <a:pt x="47" y="120"/>
                  </a:cubicBezTo>
                  <a:cubicBezTo>
                    <a:pt x="46" y="121"/>
                    <a:pt x="46" y="121"/>
                    <a:pt x="46" y="121"/>
                  </a:cubicBezTo>
                  <a:cubicBezTo>
                    <a:pt x="44" y="120"/>
                    <a:pt x="43" y="120"/>
                    <a:pt x="42" y="121"/>
                  </a:cubicBezTo>
                  <a:cubicBezTo>
                    <a:pt x="42" y="123"/>
                    <a:pt x="39" y="123"/>
                    <a:pt x="39" y="122"/>
                  </a:cubicBezTo>
                  <a:cubicBezTo>
                    <a:pt x="38" y="121"/>
                    <a:pt x="38" y="121"/>
                    <a:pt x="38" y="120"/>
                  </a:cubicBezTo>
                  <a:cubicBezTo>
                    <a:pt x="37" y="119"/>
                    <a:pt x="36" y="118"/>
                    <a:pt x="35" y="117"/>
                  </a:cubicBezTo>
                  <a:cubicBezTo>
                    <a:pt x="34" y="118"/>
                    <a:pt x="34" y="122"/>
                    <a:pt x="35" y="123"/>
                  </a:cubicBezTo>
                  <a:cubicBezTo>
                    <a:pt x="36" y="124"/>
                    <a:pt x="36" y="124"/>
                    <a:pt x="36" y="124"/>
                  </a:cubicBezTo>
                  <a:cubicBezTo>
                    <a:pt x="35" y="124"/>
                    <a:pt x="35" y="124"/>
                    <a:pt x="35" y="124"/>
                  </a:cubicBezTo>
                  <a:cubicBezTo>
                    <a:pt x="34" y="126"/>
                    <a:pt x="34" y="126"/>
                    <a:pt x="34" y="126"/>
                  </a:cubicBezTo>
                  <a:cubicBezTo>
                    <a:pt x="35" y="127"/>
                    <a:pt x="35" y="127"/>
                    <a:pt x="35" y="127"/>
                  </a:cubicBezTo>
                  <a:cubicBezTo>
                    <a:pt x="34" y="129"/>
                    <a:pt x="34" y="129"/>
                    <a:pt x="34" y="129"/>
                  </a:cubicBezTo>
                  <a:cubicBezTo>
                    <a:pt x="35" y="130"/>
                    <a:pt x="35" y="130"/>
                    <a:pt x="35" y="130"/>
                  </a:cubicBezTo>
                  <a:cubicBezTo>
                    <a:pt x="36" y="130"/>
                    <a:pt x="36" y="130"/>
                    <a:pt x="36" y="130"/>
                  </a:cubicBezTo>
                  <a:cubicBezTo>
                    <a:pt x="38" y="130"/>
                    <a:pt x="38" y="130"/>
                    <a:pt x="38" y="130"/>
                  </a:cubicBezTo>
                  <a:cubicBezTo>
                    <a:pt x="41" y="129"/>
                    <a:pt x="41" y="129"/>
                    <a:pt x="41" y="129"/>
                  </a:cubicBezTo>
                  <a:cubicBezTo>
                    <a:pt x="41" y="129"/>
                    <a:pt x="41" y="129"/>
                    <a:pt x="41" y="129"/>
                  </a:cubicBezTo>
                  <a:cubicBezTo>
                    <a:pt x="42" y="128"/>
                    <a:pt x="42" y="128"/>
                    <a:pt x="42" y="128"/>
                  </a:cubicBezTo>
                  <a:cubicBezTo>
                    <a:pt x="46" y="129"/>
                    <a:pt x="48" y="129"/>
                    <a:pt x="51" y="129"/>
                  </a:cubicBezTo>
                  <a:cubicBezTo>
                    <a:pt x="54" y="128"/>
                    <a:pt x="55" y="128"/>
                    <a:pt x="57" y="130"/>
                  </a:cubicBezTo>
                  <a:cubicBezTo>
                    <a:pt x="63" y="129"/>
                    <a:pt x="63" y="129"/>
                    <a:pt x="63" y="129"/>
                  </a:cubicBezTo>
                  <a:cubicBezTo>
                    <a:pt x="63" y="127"/>
                    <a:pt x="65" y="127"/>
                    <a:pt x="67" y="127"/>
                  </a:cubicBezTo>
                  <a:cubicBezTo>
                    <a:pt x="66" y="127"/>
                    <a:pt x="66" y="127"/>
                    <a:pt x="66" y="127"/>
                  </a:cubicBezTo>
                  <a:cubicBezTo>
                    <a:pt x="65" y="126"/>
                    <a:pt x="65" y="126"/>
                    <a:pt x="65" y="126"/>
                  </a:cubicBezTo>
                  <a:cubicBezTo>
                    <a:pt x="66" y="124"/>
                    <a:pt x="66" y="124"/>
                    <a:pt x="66" y="124"/>
                  </a:cubicBezTo>
                  <a:cubicBezTo>
                    <a:pt x="68" y="124"/>
                    <a:pt x="69" y="125"/>
                    <a:pt x="70" y="124"/>
                  </a:cubicBezTo>
                  <a:cubicBezTo>
                    <a:pt x="69" y="125"/>
                    <a:pt x="68" y="125"/>
                    <a:pt x="67" y="125"/>
                  </a:cubicBezTo>
                  <a:cubicBezTo>
                    <a:pt x="67" y="128"/>
                    <a:pt x="71" y="129"/>
                    <a:pt x="73" y="131"/>
                  </a:cubicBezTo>
                  <a:cubicBezTo>
                    <a:pt x="74" y="131"/>
                    <a:pt x="74" y="132"/>
                    <a:pt x="76" y="132"/>
                  </a:cubicBezTo>
                  <a:cubicBezTo>
                    <a:pt x="77" y="131"/>
                    <a:pt x="77" y="129"/>
                    <a:pt x="78" y="128"/>
                  </a:cubicBezTo>
                  <a:cubicBezTo>
                    <a:pt x="78" y="129"/>
                    <a:pt x="78" y="131"/>
                    <a:pt x="77" y="132"/>
                  </a:cubicBezTo>
                  <a:cubicBezTo>
                    <a:pt x="78" y="132"/>
                    <a:pt x="78" y="132"/>
                    <a:pt x="78" y="132"/>
                  </a:cubicBezTo>
                  <a:cubicBezTo>
                    <a:pt x="79" y="132"/>
                    <a:pt x="79" y="132"/>
                    <a:pt x="79" y="132"/>
                  </a:cubicBezTo>
                  <a:cubicBezTo>
                    <a:pt x="80" y="133"/>
                    <a:pt x="80" y="133"/>
                    <a:pt x="80" y="133"/>
                  </a:cubicBezTo>
                  <a:cubicBezTo>
                    <a:pt x="78" y="133"/>
                    <a:pt x="78" y="133"/>
                    <a:pt x="78" y="133"/>
                  </a:cubicBezTo>
                  <a:cubicBezTo>
                    <a:pt x="77" y="132"/>
                    <a:pt x="77" y="132"/>
                    <a:pt x="77" y="132"/>
                  </a:cubicBezTo>
                  <a:cubicBezTo>
                    <a:pt x="76" y="132"/>
                    <a:pt x="76" y="132"/>
                    <a:pt x="76" y="132"/>
                  </a:cubicBezTo>
                  <a:cubicBezTo>
                    <a:pt x="80" y="135"/>
                    <a:pt x="80" y="135"/>
                    <a:pt x="80" y="135"/>
                  </a:cubicBezTo>
                  <a:cubicBezTo>
                    <a:pt x="80" y="133"/>
                    <a:pt x="82" y="131"/>
                    <a:pt x="84" y="129"/>
                  </a:cubicBezTo>
                  <a:cubicBezTo>
                    <a:pt x="84" y="130"/>
                    <a:pt x="83" y="131"/>
                    <a:pt x="84" y="132"/>
                  </a:cubicBezTo>
                  <a:cubicBezTo>
                    <a:pt x="84" y="133"/>
                    <a:pt x="85" y="133"/>
                    <a:pt x="86" y="134"/>
                  </a:cubicBezTo>
                  <a:cubicBezTo>
                    <a:pt x="85" y="134"/>
                    <a:pt x="85" y="134"/>
                    <a:pt x="85" y="134"/>
                  </a:cubicBezTo>
                  <a:cubicBezTo>
                    <a:pt x="84" y="133"/>
                    <a:pt x="81" y="132"/>
                    <a:pt x="81" y="134"/>
                  </a:cubicBezTo>
                  <a:cubicBezTo>
                    <a:pt x="81" y="136"/>
                    <a:pt x="82" y="137"/>
                    <a:pt x="83" y="138"/>
                  </a:cubicBezTo>
                  <a:cubicBezTo>
                    <a:pt x="82" y="136"/>
                    <a:pt x="82" y="136"/>
                    <a:pt x="82" y="136"/>
                  </a:cubicBezTo>
                  <a:cubicBezTo>
                    <a:pt x="83" y="136"/>
                    <a:pt x="84" y="138"/>
                    <a:pt x="85" y="139"/>
                  </a:cubicBezTo>
                  <a:cubicBezTo>
                    <a:pt x="86" y="140"/>
                    <a:pt x="86" y="140"/>
                    <a:pt x="86" y="140"/>
                  </a:cubicBezTo>
                  <a:cubicBezTo>
                    <a:pt x="85" y="140"/>
                    <a:pt x="85" y="140"/>
                    <a:pt x="85" y="140"/>
                  </a:cubicBezTo>
                  <a:cubicBezTo>
                    <a:pt x="87" y="142"/>
                    <a:pt x="88" y="143"/>
                    <a:pt x="91" y="143"/>
                  </a:cubicBezTo>
                  <a:cubicBezTo>
                    <a:pt x="93" y="144"/>
                    <a:pt x="96" y="143"/>
                    <a:pt x="98" y="143"/>
                  </a:cubicBezTo>
                  <a:cubicBezTo>
                    <a:pt x="96" y="143"/>
                    <a:pt x="96" y="143"/>
                    <a:pt x="96" y="143"/>
                  </a:cubicBezTo>
                  <a:cubicBezTo>
                    <a:pt x="99" y="143"/>
                    <a:pt x="99" y="143"/>
                    <a:pt x="99" y="143"/>
                  </a:cubicBezTo>
                  <a:cubicBezTo>
                    <a:pt x="99" y="145"/>
                    <a:pt x="109" y="148"/>
                    <a:pt x="111" y="148"/>
                  </a:cubicBezTo>
                  <a:cubicBezTo>
                    <a:pt x="112" y="147"/>
                    <a:pt x="112" y="147"/>
                    <a:pt x="112" y="147"/>
                  </a:cubicBezTo>
                  <a:cubicBezTo>
                    <a:pt x="113" y="149"/>
                    <a:pt x="117" y="149"/>
                    <a:pt x="119" y="149"/>
                  </a:cubicBezTo>
                  <a:cubicBezTo>
                    <a:pt x="124" y="149"/>
                    <a:pt x="128" y="146"/>
                    <a:pt x="132" y="146"/>
                  </a:cubicBezTo>
                  <a:cubicBezTo>
                    <a:pt x="130" y="146"/>
                    <a:pt x="130" y="143"/>
                    <a:pt x="129" y="142"/>
                  </a:cubicBezTo>
                  <a:cubicBezTo>
                    <a:pt x="130" y="142"/>
                    <a:pt x="130" y="142"/>
                    <a:pt x="130" y="142"/>
                  </a:cubicBezTo>
                  <a:cubicBezTo>
                    <a:pt x="131" y="143"/>
                    <a:pt x="131" y="143"/>
                    <a:pt x="131" y="143"/>
                  </a:cubicBezTo>
                  <a:cubicBezTo>
                    <a:pt x="132" y="142"/>
                    <a:pt x="132" y="142"/>
                    <a:pt x="133" y="142"/>
                  </a:cubicBezTo>
                  <a:cubicBezTo>
                    <a:pt x="133" y="143"/>
                    <a:pt x="132" y="144"/>
                    <a:pt x="131" y="144"/>
                  </a:cubicBezTo>
                  <a:cubicBezTo>
                    <a:pt x="133" y="147"/>
                    <a:pt x="139" y="141"/>
                    <a:pt x="139" y="139"/>
                  </a:cubicBezTo>
                  <a:cubicBezTo>
                    <a:pt x="137" y="139"/>
                    <a:pt x="137" y="139"/>
                    <a:pt x="137" y="139"/>
                  </a:cubicBezTo>
                  <a:cubicBezTo>
                    <a:pt x="137" y="138"/>
                    <a:pt x="137" y="138"/>
                    <a:pt x="137" y="138"/>
                  </a:cubicBezTo>
                  <a:cubicBezTo>
                    <a:pt x="138" y="137"/>
                    <a:pt x="138" y="137"/>
                    <a:pt x="138" y="137"/>
                  </a:cubicBezTo>
                  <a:cubicBezTo>
                    <a:pt x="139" y="138"/>
                    <a:pt x="139" y="138"/>
                    <a:pt x="139" y="138"/>
                  </a:cubicBezTo>
                  <a:cubicBezTo>
                    <a:pt x="140" y="135"/>
                    <a:pt x="140" y="135"/>
                    <a:pt x="140" y="135"/>
                  </a:cubicBezTo>
                  <a:cubicBezTo>
                    <a:pt x="138" y="136"/>
                    <a:pt x="138" y="136"/>
                    <a:pt x="138" y="136"/>
                  </a:cubicBezTo>
                  <a:cubicBezTo>
                    <a:pt x="137" y="136"/>
                    <a:pt x="137" y="136"/>
                    <a:pt x="137" y="136"/>
                  </a:cubicBezTo>
                  <a:cubicBezTo>
                    <a:pt x="136" y="136"/>
                    <a:pt x="136" y="136"/>
                    <a:pt x="136" y="136"/>
                  </a:cubicBezTo>
                  <a:cubicBezTo>
                    <a:pt x="138" y="135"/>
                    <a:pt x="137" y="134"/>
                    <a:pt x="139" y="133"/>
                  </a:cubicBezTo>
                  <a:cubicBezTo>
                    <a:pt x="140" y="132"/>
                    <a:pt x="140" y="132"/>
                    <a:pt x="140" y="132"/>
                  </a:cubicBezTo>
                  <a:cubicBezTo>
                    <a:pt x="140" y="132"/>
                    <a:pt x="140" y="132"/>
                    <a:pt x="140" y="132"/>
                  </a:cubicBezTo>
                  <a:cubicBezTo>
                    <a:pt x="141" y="132"/>
                    <a:pt x="141" y="132"/>
                    <a:pt x="141" y="132"/>
                  </a:cubicBezTo>
                  <a:cubicBezTo>
                    <a:pt x="142" y="132"/>
                    <a:pt x="142" y="132"/>
                    <a:pt x="142" y="132"/>
                  </a:cubicBezTo>
                  <a:cubicBezTo>
                    <a:pt x="142" y="130"/>
                    <a:pt x="142" y="130"/>
                    <a:pt x="142" y="130"/>
                  </a:cubicBezTo>
                  <a:cubicBezTo>
                    <a:pt x="144" y="131"/>
                    <a:pt x="144" y="131"/>
                    <a:pt x="144" y="131"/>
                  </a:cubicBezTo>
                  <a:cubicBezTo>
                    <a:pt x="142" y="132"/>
                    <a:pt x="142" y="132"/>
                    <a:pt x="142" y="132"/>
                  </a:cubicBezTo>
                  <a:cubicBezTo>
                    <a:pt x="142" y="134"/>
                    <a:pt x="142" y="134"/>
                    <a:pt x="142" y="134"/>
                  </a:cubicBezTo>
                  <a:cubicBezTo>
                    <a:pt x="144" y="132"/>
                    <a:pt x="144" y="132"/>
                    <a:pt x="144" y="132"/>
                  </a:cubicBezTo>
                  <a:cubicBezTo>
                    <a:pt x="144" y="131"/>
                    <a:pt x="144" y="131"/>
                    <a:pt x="144" y="131"/>
                  </a:cubicBezTo>
                  <a:cubicBezTo>
                    <a:pt x="145" y="132"/>
                    <a:pt x="145" y="132"/>
                    <a:pt x="145" y="132"/>
                  </a:cubicBezTo>
                  <a:cubicBezTo>
                    <a:pt x="149" y="130"/>
                    <a:pt x="149" y="130"/>
                    <a:pt x="149" y="130"/>
                  </a:cubicBezTo>
                  <a:cubicBezTo>
                    <a:pt x="150" y="130"/>
                    <a:pt x="151" y="129"/>
                    <a:pt x="152" y="128"/>
                  </a:cubicBezTo>
                  <a:cubicBezTo>
                    <a:pt x="153" y="129"/>
                    <a:pt x="153" y="129"/>
                    <a:pt x="153" y="129"/>
                  </a:cubicBezTo>
                  <a:cubicBezTo>
                    <a:pt x="153" y="128"/>
                    <a:pt x="153" y="128"/>
                    <a:pt x="153" y="128"/>
                  </a:cubicBezTo>
                  <a:cubicBezTo>
                    <a:pt x="154" y="129"/>
                    <a:pt x="154" y="129"/>
                    <a:pt x="154" y="129"/>
                  </a:cubicBezTo>
                  <a:cubicBezTo>
                    <a:pt x="157" y="129"/>
                    <a:pt x="157" y="129"/>
                    <a:pt x="157" y="129"/>
                  </a:cubicBezTo>
                  <a:cubicBezTo>
                    <a:pt x="156" y="126"/>
                    <a:pt x="156" y="126"/>
                    <a:pt x="156" y="126"/>
                  </a:cubicBezTo>
                  <a:cubicBezTo>
                    <a:pt x="157" y="126"/>
                    <a:pt x="157" y="126"/>
                    <a:pt x="157" y="126"/>
                  </a:cubicBezTo>
                  <a:cubicBezTo>
                    <a:pt x="157" y="123"/>
                    <a:pt x="157" y="123"/>
                    <a:pt x="157" y="123"/>
                  </a:cubicBezTo>
                  <a:cubicBezTo>
                    <a:pt x="158" y="124"/>
                    <a:pt x="158" y="124"/>
                    <a:pt x="158" y="124"/>
                  </a:cubicBezTo>
                  <a:cubicBezTo>
                    <a:pt x="158" y="129"/>
                    <a:pt x="158" y="129"/>
                    <a:pt x="158" y="129"/>
                  </a:cubicBezTo>
                  <a:cubicBezTo>
                    <a:pt x="158" y="129"/>
                    <a:pt x="158" y="129"/>
                    <a:pt x="158" y="129"/>
                  </a:cubicBezTo>
                  <a:cubicBezTo>
                    <a:pt x="158" y="128"/>
                    <a:pt x="158" y="127"/>
                    <a:pt x="158" y="126"/>
                  </a:cubicBezTo>
                  <a:cubicBezTo>
                    <a:pt x="159" y="126"/>
                    <a:pt x="159" y="127"/>
                    <a:pt x="159" y="128"/>
                  </a:cubicBezTo>
                  <a:cubicBezTo>
                    <a:pt x="159" y="128"/>
                    <a:pt x="159" y="128"/>
                    <a:pt x="159" y="128"/>
                  </a:cubicBezTo>
                  <a:cubicBezTo>
                    <a:pt x="159" y="126"/>
                    <a:pt x="159" y="126"/>
                    <a:pt x="159" y="126"/>
                  </a:cubicBezTo>
                  <a:cubicBezTo>
                    <a:pt x="160" y="126"/>
                    <a:pt x="160" y="126"/>
                    <a:pt x="160" y="126"/>
                  </a:cubicBezTo>
                  <a:cubicBezTo>
                    <a:pt x="161" y="128"/>
                    <a:pt x="161" y="128"/>
                    <a:pt x="161" y="128"/>
                  </a:cubicBezTo>
                  <a:cubicBezTo>
                    <a:pt x="161" y="126"/>
                    <a:pt x="170" y="122"/>
                    <a:pt x="171" y="118"/>
                  </a:cubicBezTo>
                  <a:cubicBezTo>
                    <a:pt x="171" y="119"/>
                    <a:pt x="170" y="119"/>
                    <a:pt x="170" y="119"/>
                  </a:cubicBezTo>
                  <a:cubicBezTo>
                    <a:pt x="171" y="118"/>
                    <a:pt x="171" y="117"/>
                    <a:pt x="172" y="117"/>
                  </a:cubicBezTo>
                  <a:cubicBezTo>
                    <a:pt x="172" y="117"/>
                    <a:pt x="172" y="117"/>
                    <a:pt x="172" y="117"/>
                  </a:cubicBezTo>
                  <a:cubicBezTo>
                    <a:pt x="174" y="116"/>
                    <a:pt x="174" y="116"/>
                    <a:pt x="174" y="116"/>
                  </a:cubicBezTo>
                  <a:cubicBezTo>
                    <a:pt x="173" y="115"/>
                    <a:pt x="176" y="113"/>
                    <a:pt x="178" y="112"/>
                  </a:cubicBezTo>
                  <a:cubicBezTo>
                    <a:pt x="177" y="112"/>
                    <a:pt x="177" y="112"/>
                    <a:pt x="176" y="112"/>
                  </a:cubicBezTo>
                  <a:cubicBezTo>
                    <a:pt x="178" y="110"/>
                    <a:pt x="181" y="110"/>
                    <a:pt x="183" y="109"/>
                  </a:cubicBezTo>
                  <a:cubicBezTo>
                    <a:pt x="183" y="108"/>
                    <a:pt x="183" y="108"/>
                    <a:pt x="183" y="108"/>
                  </a:cubicBezTo>
                  <a:cubicBezTo>
                    <a:pt x="182" y="108"/>
                    <a:pt x="182" y="109"/>
                    <a:pt x="181" y="109"/>
                  </a:cubicBezTo>
                  <a:cubicBezTo>
                    <a:pt x="183" y="107"/>
                    <a:pt x="186" y="106"/>
                    <a:pt x="188" y="105"/>
                  </a:cubicBezTo>
                  <a:cubicBezTo>
                    <a:pt x="187" y="105"/>
                    <a:pt x="187" y="105"/>
                    <a:pt x="187" y="105"/>
                  </a:cubicBezTo>
                  <a:cubicBezTo>
                    <a:pt x="189" y="104"/>
                    <a:pt x="189" y="104"/>
                    <a:pt x="189" y="104"/>
                  </a:cubicBezTo>
                  <a:cubicBezTo>
                    <a:pt x="190" y="103"/>
                    <a:pt x="190" y="103"/>
                    <a:pt x="190" y="103"/>
                  </a:cubicBezTo>
                  <a:cubicBezTo>
                    <a:pt x="189" y="101"/>
                    <a:pt x="189" y="101"/>
                    <a:pt x="189" y="101"/>
                  </a:cubicBezTo>
                  <a:cubicBezTo>
                    <a:pt x="190" y="101"/>
                    <a:pt x="190" y="101"/>
                    <a:pt x="190" y="101"/>
                  </a:cubicBezTo>
                  <a:cubicBezTo>
                    <a:pt x="189" y="100"/>
                    <a:pt x="189" y="100"/>
                    <a:pt x="188" y="99"/>
                  </a:cubicBezTo>
                  <a:cubicBezTo>
                    <a:pt x="189" y="99"/>
                    <a:pt x="190" y="100"/>
                    <a:pt x="190" y="101"/>
                  </a:cubicBezTo>
                  <a:cubicBezTo>
                    <a:pt x="190" y="102"/>
                    <a:pt x="190" y="102"/>
                    <a:pt x="190" y="102"/>
                  </a:cubicBezTo>
                  <a:cubicBezTo>
                    <a:pt x="192" y="103"/>
                    <a:pt x="192" y="103"/>
                    <a:pt x="192" y="103"/>
                  </a:cubicBezTo>
                  <a:cubicBezTo>
                    <a:pt x="191" y="101"/>
                    <a:pt x="191" y="101"/>
                    <a:pt x="191" y="101"/>
                  </a:cubicBezTo>
                  <a:cubicBezTo>
                    <a:pt x="192" y="103"/>
                    <a:pt x="192" y="103"/>
                    <a:pt x="192" y="103"/>
                  </a:cubicBezTo>
                  <a:cubicBezTo>
                    <a:pt x="193" y="102"/>
                    <a:pt x="193" y="102"/>
                    <a:pt x="193" y="102"/>
                  </a:cubicBezTo>
                  <a:cubicBezTo>
                    <a:pt x="193" y="103"/>
                    <a:pt x="193" y="104"/>
                    <a:pt x="193" y="104"/>
                  </a:cubicBezTo>
                  <a:cubicBezTo>
                    <a:pt x="194" y="104"/>
                    <a:pt x="194" y="103"/>
                    <a:pt x="195" y="103"/>
                  </a:cubicBezTo>
                  <a:cubicBezTo>
                    <a:pt x="197" y="103"/>
                    <a:pt x="197" y="104"/>
                    <a:pt x="199" y="104"/>
                  </a:cubicBezTo>
                  <a:cubicBezTo>
                    <a:pt x="200" y="103"/>
                    <a:pt x="200" y="103"/>
                    <a:pt x="200" y="103"/>
                  </a:cubicBezTo>
                  <a:cubicBezTo>
                    <a:pt x="200" y="101"/>
                    <a:pt x="200" y="101"/>
                    <a:pt x="200" y="101"/>
                  </a:cubicBezTo>
                  <a:cubicBezTo>
                    <a:pt x="199" y="102"/>
                    <a:pt x="199" y="102"/>
                    <a:pt x="199" y="102"/>
                  </a:cubicBezTo>
                  <a:cubicBezTo>
                    <a:pt x="198" y="101"/>
                    <a:pt x="198" y="101"/>
                    <a:pt x="198" y="101"/>
                  </a:cubicBezTo>
                  <a:cubicBezTo>
                    <a:pt x="199" y="100"/>
                    <a:pt x="199" y="100"/>
                    <a:pt x="199" y="100"/>
                  </a:cubicBezTo>
                  <a:cubicBezTo>
                    <a:pt x="199" y="100"/>
                    <a:pt x="199" y="100"/>
                    <a:pt x="200" y="100"/>
                  </a:cubicBezTo>
                  <a:cubicBezTo>
                    <a:pt x="201" y="99"/>
                    <a:pt x="203" y="97"/>
                    <a:pt x="203" y="95"/>
                  </a:cubicBezTo>
                  <a:cubicBezTo>
                    <a:pt x="204" y="95"/>
                    <a:pt x="205" y="96"/>
                    <a:pt x="206" y="96"/>
                  </a:cubicBezTo>
                  <a:cubicBezTo>
                    <a:pt x="205" y="96"/>
                    <a:pt x="203" y="97"/>
                    <a:pt x="202" y="98"/>
                  </a:cubicBezTo>
                  <a:cubicBezTo>
                    <a:pt x="204" y="97"/>
                    <a:pt x="206" y="97"/>
                    <a:pt x="207" y="95"/>
                  </a:cubicBezTo>
                  <a:cubicBezTo>
                    <a:pt x="208" y="92"/>
                    <a:pt x="208" y="89"/>
                    <a:pt x="209" y="87"/>
                  </a:cubicBezTo>
                  <a:cubicBezTo>
                    <a:pt x="208" y="87"/>
                    <a:pt x="208" y="89"/>
                    <a:pt x="207" y="90"/>
                  </a:cubicBezTo>
                  <a:cubicBezTo>
                    <a:pt x="205" y="88"/>
                    <a:pt x="205" y="88"/>
                    <a:pt x="205" y="88"/>
                  </a:cubicBezTo>
                  <a:cubicBezTo>
                    <a:pt x="205" y="87"/>
                    <a:pt x="205" y="87"/>
                    <a:pt x="205" y="87"/>
                  </a:cubicBezTo>
                  <a:cubicBezTo>
                    <a:pt x="208" y="87"/>
                    <a:pt x="208" y="87"/>
                    <a:pt x="208" y="87"/>
                  </a:cubicBezTo>
                  <a:cubicBezTo>
                    <a:pt x="208" y="87"/>
                    <a:pt x="208" y="87"/>
                    <a:pt x="208" y="87"/>
                  </a:cubicBezTo>
                  <a:cubicBezTo>
                    <a:pt x="208" y="86"/>
                    <a:pt x="208" y="86"/>
                    <a:pt x="208" y="86"/>
                  </a:cubicBezTo>
                  <a:cubicBezTo>
                    <a:pt x="206" y="84"/>
                    <a:pt x="206" y="84"/>
                    <a:pt x="206" y="84"/>
                  </a:cubicBezTo>
                  <a:cubicBezTo>
                    <a:pt x="207" y="84"/>
                    <a:pt x="207" y="84"/>
                    <a:pt x="207" y="84"/>
                  </a:cubicBezTo>
                  <a:cubicBezTo>
                    <a:pt x="211" y="84"/>
                    <a:pt x="211" y="84"/>
                    <a:pt x="211" y="84"/>
                  </a:cubicBezTo>
                  <a:cubicBezTo>
                    <a:pt x="210" y="83"/>
                    <a:pt x="208" y="82"/>
                    <a:pt x="208" y="80"/>
                  </a:cubicBezTo>
                  <a:cubicBezTo>
                    <a:pt x="206" y="80"/>
                    <a:pt x="206" y="80"/>
                    <a:pt x="206" y="80"/>
                  </a:cubicBezTo>
                  <a:cubicBezTo>
                    <a:pt x="206" y="79"/>
                    <a:pt x="207" y="78"/>
                    <a:pt x="207" y="78"/>
                  </a:cubicBezTo>
                  <a:cubicBezTo>
                    <a:pt x="208" y="79"/>
                    <a:pt x="209" y="80"/>
                    <a:pt x="209" y="81"/>
                  </a:cubicBezTo>
                  <a:cubicBezTo>
                    <a:pt x="211" y="83"/>
                    <a:pt x="215" y="81"/>
                    <a:pt x="216" y="80"/>
                  </a:cubicBezTo>
                  <a:cubicBezTo>
                    <a:pt x="216" y="79"/>
                    <a:pt x="215" y="78"/>
                    <a:pt x="215" y="77"/>
                  </a:cubicBezTo>
                  <a:cubicBezTo>
                    <a:pt x="216" y="77"/>
                    <a:pt x="218" y="77"/>
                    <a:pt x="219" y="77"/>
                  </a:cubicBezTo>
                  <a:cubicBezTo>
                    <a:pt x="219" y="76"/>
                    <a:pt x="219" y="76"/>
                    <a:pt x="219" y="76"/>
                  </a:cubicBezTo>
                  <a:cubicBezTo>
                    <a:pt x="216" y="75"/>
                    <a:pt x="216" y="75"/>
                    <a:pt x="216" y="75"/>
                  </a:cubicBezTo>
                  <a:cubicBezTo>
                    <a:pt x="217" y="74"/>
                    <a:pt x="217" y="74"/>
                    <a:pt x="217" y="74"/>
                  </a:cubicBezTo>
                  <a:cubicBezTo>
                    <a:pt x="219" y="75"/>
                    <a:pt x="219" y="75"/>
                    <a:pt x="219" y="75"/>
                  </a:cubicBezTo>
                  <a:cubicBezTo>
                    <a:pt x="223" y="73"/>
                    <a:pt x="215" y="72"/>
                    <a:pt x="214" y="71"/>
                  </a:cubicBezTo>
                  <a:cubicBezTo>
                    <a:pt x="216" y="71"/>
                    <a:pt x="218" y="71"/>
                    <a:pt x="220" y="71"/>
                  </a:cubicBezTo>
                  <a:cubicBezTo>
                    <a:pt x="221" y="70"/>
                    <a:pt x="221" y="70"/>
                    <a:pt x="221" y="70"/>
                  </a:cubicBezTo>
                  <a:cubicBezTo>
                    <a:pt x="220" y="69"/>
                    <a:pt x="218" y="68"/>
                    <a:pt x="216" y="67"/>
                  </a:cubicBezTo>
                  <a:cubicBezTo>
                    <a:pt x="210" y="67"/>
                    <a:pt x="210" y="67"/>
                    <a:pt x="210" y="67"/>
                  </a:cubicBezTo>
                  <a:cubicBezTo>
                    <a:pt x="210" y="66"/>
                    <a:pt x="210" y="66"/>
                    <a:pt x="210" y="66"/>
                  </a:cubicBezTo>
                  <a:cubicBezTo>
                    <a:pt x="214" y="66"/>
                    <a:pt x="214" y="66"/>
                    <a:pt x="214" y="66"/>
                  </a:cubicBezTo>
                  <a:cubicBezTo>
                    <a:pt x="215" y="65"/>
                    <a:pt x="215" y="65"/>
                    <a:pt x="215" y="65"/>
                  </a:cubicBezTo>
                  <a:cubicBezTo>
                    <a:pt x="214" y="65"/>
                    <a:pt x="214" y="64"/>
                    <a:pt x="214" y="64"/>
                  </a:cubicBezTo>
                  <a:cubicBezTo>
                    <a:pt x="215" y="65"/>
                    <a:pt x="216" y="65"/>
                    <a:pt x="218" y="66"/>
                  </a:cubicBezTo>
                  <a:cubicBezTo>
                    <a:pt x="219" y="67"/>
                    <a:pt x="219" y="67"/>
                    <a:pt x="219" y="67"/>
                  </a:cubicBezTo>
                  <a:cubicBezTo>
                    <a:pt x="222" y="67"/>
                    <a:pt x="222" y="67"/>
                    <a:pt x="222" y="67"/>
                  </a:cubicBezTo>
                  <a:cubicBezTo>
                    <a:pt x="223" y="66"/>
                    <a:pt x="223" y="66"/>
                    <a:pt x="223" y="66"/>
                  </a:cubicBezTo>
                  <a:cubicBezTo>
                    <a:pt x="222" y="65"/>
                    <a:pt x="222" y="65"/>
                    <a:pt x="222" y="65"/>
                  </a:cubicBezTo>
                  <a:cubicBezTo>
                    <a:pt x="224" y="64"/>
                    <a:pt x="224" y="64"/>
                    <a:pt x="224" y="64"/>
                  </a:cubicBezTo>
                  <a:lnTo>
                    <a:pt x="224" y="63"/>
                  </a:lnTo>
                  <a:close/>
                  <a:moveTo>
                    <a:pt x="58" y="52"/>
                  </a:moveTo>
                  <a:cubicBezTo>
                    <a:pt x="58" y="52"/>
                    <a:pt x="58" y="52"/>
                    <a:pt x="58" y="52"/>
                  </a:cubicBezTo>
                  <a:cubicBezTo>
                    <a:pt x="58" y="52"/>
                    <a:pt x="58" y="52"/>
                    <a:pt x="59" y="52"/>
                  </a:cubicBezTo>
                  <a:cubicBezTo>
                    <a:pt x="58" y="52"/>
                    <a:pt x="58" y="52"/>
                    <a:pt x="58" y="52"/>
                  </a:cubicBezTo>
                  <a:close/>
                </a:path>
              </a:pathLst>
            </a:custGeom>
            <a:solidFill>
              <a:srgbClr val="404B88"/>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1" name="Freeform 21">
              <a:extLst>
                <a:ext uri="{FF2B5EF4-FFF2-40B4-BE49-F238E27FC236}">
                  <a16:creationId xmlns:a16="http://schemas.microsoft.com/office/drawing/2014/main" id="{7EAE76F1-2982-DB9D-424E-706AE4E1C79F}"/>
                </a:ext>
              </a:extLst>
            </p:cNvPr>
            <p:cNvSpPr>
              <a:spLocks/>
            </p:cNvSpPr>
            <p:nvPr/>
          </p:nvSpPr>
          <p:spPr bwMode="auto">
            <a:xfrm>
              <a:off x="9598025" y="5119688"/>
              <a:ext cx="298450" cy="282575"/>
            </a:xfrm>
            <a:custGeom>
              <a:avLst/>
              <a:gdLst>
                <a:gd name="T0" fmla="*/ 56 w 78"/>
                <a:gd name="T1" fmla="*/ 72 h 74"/>
                <a:gd name="T2" fmla="*/ 55 w 78"/>
                <a:gd name="T3" fmla="*/ 68 h 74"/>
                <a:gd name="T4" fmla="*/ 55 w 78"/>
                <a:gd name="T5" fmla="*/ 66 h 74"/>
                <a:gd name="T6" fmla="*/ 55 w 78"/>
                <a:gd name="T7" fmla="*/ 63 h 74"/>
                <a:gd name="T8" fmla="*/ 57 w 78"/>
                <a:gd name="T9" fmla="*/ 62 h 74"/>
                <a:gd name="T10" fmla="*/ 59 w 78"/>
                <a:gd name="T11" fmla="*/ 57 h 74"/>
                <a:gd name="T12" fmla="*/ 62 w 78"/>
                <a:gd name="T13" fmla="*/ 54 h 74"/>
                <a:gd name="T14" fmla="*/ 65 w 78"/>
                <a:gd name="T15" fmla="*/ 55 h 74"/>
                <a:gd name="T16" fmla="*/ 65 w 78"/>
                <a:gd name="T17" fmla="*/ 48 h 74"/>
                <a:gd name="T18" fmla="*/ 67 w 78"/>
                <a:gd name="T19" fmla="*/ 49 h 74"/>
                <a:gd name="T20" fmla="*/ 70 w 78"/>
                <a:gd name="T21" fmla="*/ 48 h 74"/>
                <a:gd name="T22" fmla="*/ 73 w 78"/>
                <a:gd name="T23" fmla="*/ 47 h 74"/>
                <a:gd name="T24" fmla="*/ 74 w 78"/>
                <a:gd name="T25" fmla="*/ 48 h 74"/>
                <a:gd name="T26" fmla="*/ 75 w 78"/>
                <a:gd name="T27" fmla="*/ 46 h 74"/>
                <a:gd name="T28" fmla="*/ 73 w 78"/>
                <a:gd name="T29" fmla="*/ 41 h 74"/>
                <a:gd name="T30" fmla="*/ 71 w 78"/>
                <a:gd name="T31" fmla="*/ 36 h 74"/>
                <a:gd name="T32" fmla="*/ 77 w 78"/>
                <a:gd name="T33" fmla="*/ 36 h 74"/>
                <a:gd name="T34" fmla="*/ 73 w 78"/>
                <a:gd name="T35" fmla="*/ 31 h 74"/>
                <a:gd name="T36" fmla="*/ 72 w 78"/>
                <a:gd name="T37" fmla="*/ 29 h 74"/>
                <a:gd name="T38" fmla="*/ 69 w 78"/>
                <a:gd name="T39" fmla="*/ 28 h 74"/>
                <a:gd name="T40" fmla="*/ 69 w 78"/>
                <a:gd name="T41" fmla="*/ 20 h 74"/>
                <a:gd name="T42" fmla="*/ 73 w 78"/>
                <a:gd name="T43" fmla="*/ 14 h 74"/>
                <a:gd name="T44" fmla="*/ 67 w 78"/>
                <a:gd name="T45" fmla="*/ 10 h 74"/>
                <a:gd name="T46" fmla="*/ 64 w 78"/>
                <a:gd name="T47" fmla="*/ 12 h 74"/>
                <a:gd name="T48" fmla="*/ 61 w 78"/>
                <a:gd name="T49" fmla="*/ 8 h 74"/>
                <a:gd name="T50" fmla="*/ 57 w 78"/>
                <a:gd name="T51" fmla="*/ 6 h 74"/>
                <a:gd name="T52" fmla="*/ 50 w 78"/>
                <a:gd name="T53" fmla="*/ 4 h 74"/>
                <a:gd name="T54" fmla="*/ 47 w 78"/>
                <a:gd name="T55" fmla="*/ 5 h 74"/>
                <a:gd name="T56" fmla="*/ 44 w 78"/>
                <a:gd name="T57" fmla="*/ 5 h 74"/>
                <a:gd name="T58" fmla="*/ 40 w 78"/>
                <a:gd name="T59" fmla="*/ 5 h 74"/>
                <a:gd name="T60" fmla="*/ 37 w 78"/>
                <a:gd name="T61" fmla="*/ 4 h 74"/>
                <a:gd name="T62" fmla="*/ 34 w 78"/>
                <a:gd name="T63" fmla="*/ 4 h 74"/>
                <a:gd name="T64" fmla="*/ 32 w 78"/>
                <a:gd name="T65" fmla="*/ 3 h 74"/>
                <a:gd name="T66" fmla="*/ 29 w 78"/>
                <a:gd name="T67" fmla="*/ 3 h 74"/>
                <a:gd name="T68" fmla="*/ 24 w 78"/>
                <a:gd name="T69" fmla="*/ 1 h 74"/>
                <a:gd name="T70" fmla="*/ 20 w 78"/>
                <a:gd name="T71" fmla="*/ 3 h 74"/>
                <a:gd name="T72" fmla="*/ 15 w 78"/>
                <a:gd name="T73" fmla="*/ 4 h 74"/>
                <a:gd name="T74" fmla="*/ 12 w 78"/>
                <a:gd name="T75" fmla="*/ 8 h 74"/>
                <a:gd name="T76" fmla="*/ 10 w 78"/>
                <a:gd name="T77" fmla="*/ 6 h 74"/>
                <a:gd name="T78" fmla="*/ 7 w 78"/>
                <a:gd name="T79" fmla="*/ 4 h 74"/>
                <a:gd name="T80" fmla="*/ 2 w 78"/>
                <a:gd name="T81" fmla="*/ 4 h 74"/>
                <a:gd name="T82" fmla="*/ 2 w 78"/>
                <a:gd name="T83" fmla="*/ 12 h 74"/>
                <a:gd name="T84" fmla="*/ 2 w 78"/>
                <a:gd name="T85" fmla="*/ 17 h 74"/>
                <a:gd name="T86" fmla="*/ 5 w 78"/>
                <a:gd name="T87" fmla="*/ 17 h 74"/>
                <a:gd name="T88" fmla="*/ 7 w 78"/>
                <a:gd name="T89" fmla="*/ 20 h 74"/>
                <a:gd name="T90" fmla="*/ 7 w 78"/>
                <a:gd name="T91" fmla="*/ 21 h 74"/>
                <a:gd name="T92" fmla="*/ 9 w 78"/>
                <a:gd name="T93" fmla="*/ 22 h 74"/>
                <a:gd name="T94" fmla="*/ 11 w 78"/>
                <a:gd name="T95" fmla="*/ 29 h 74"/>
                <a:gd name="T96" fmla="*/ 21 w 78"/>
                <a:gd name="T97" fmla="*/ 41 h 74"/>
                <a:gd name="T98" fmla="*/ 26 w 78"/>
                <a:gd name="T99" fmla="*/ 48 h 74"/>
                <a:gd name="T100" fmla="*/ 32 w 78"/>
                <a:gd name="T101" fmla="*/ 53 h 74"/>
                <a:gd name="T102" fmla="*/ 37 w 78"/>
                <a:gd name="T103" fmla="*/ 59 h 74"/>
                <a:gd name="T104" fmla="*/ 41 w 78"/>
                <a:gd name="T105" fmla="*/ 65 h 74"/>
                <a:gd name="T106" fmla="*/ 44 w 78"/>
                <a:gd name="T107" fmla="*/ 67 h 74"/>
                <a:gd name="T108" fmla="*/ 46 w 78"/>
                <a:gd name="T109" fmla="*/ 69 h 74"/>
                <a:gd name="T110" fmla="*/ 54 w 78"/>
                <a:gd name="T111" fmla="*/ 74 h 74"/>
                <a:gd name="T112" fmla="*/ 56 w 78"/>
                <a:gd name="T113" fmla="*/ 72 h 74"/>
                <a:gd name="T114" fmla="*/ 56 w 78"/>
                <a:gd name="T115"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 h="74">
                  <a:moveTo>
                    <a:pt x="56" y="72"/>
                  </a:moveTo>
                  <a:cubicBezTo>
                    <a:pt x="57" y="71"/>
                    <a:pt x="55" y="69"/>
                    <a:pt x="55" y="68"/>
                  </a:cubicBezTo>
                  <a:cubicBezTo>
                    <a:pt x="55" y="67"/>
                    <a:pt x="55" y="66"/>
                    <a:pt x="55" y="66"/>
                  </a:cubicBezTo>
                  <a:cubicBezTo>
                    <a:pt x="55" y="65"/>
                    <a:pt x="55" y="64"/>
                    <a:pt x="55" y="63"/>
                  </a:cubicBezTo>
                  <a:cubicBezTo>
                    <a:pt x="55" y="62"/>
                    <a:pt x="57" y="63"/>
                    <a:pt x="57" y="62"/>
                  </a:cubicBezTo>
                  <a:cubicBezTo>
                    <a:pt x="58" y="61"/>
                    <a:pt x="58" y="58"/>
                    <a:pt x="59" y="57"/>
                  </a:cubicBezTo>
                  <a:cubicBezTo>
                    <a:pt x="59" y="55"/>
                    <a:pt x="60" y="54"/>
                    <a:pt x="62" y="54"/>
                  </a:cubicBezTo>
                  <a:cubicBezTo>
                    <a:pt x="63" y="54"/>
                    <a:pt x="65" y="55"/>
                    <a:pt x="65" y="55"/>
                  </a:cubicBezTo>
                  <a:cubicBezTo>
                    <a:pt x="68" y="54"/>
                    <a:pt x="64" y="50"/>
                    <a:pt x="65" y="48"/>
                  </a:cubicBezTo>
                  <a:cubicBezTo>
                    <a:pt x="65" y="48"/>
                    <a:pt x="66" y="48"/>
                    <a:pt x="67" y="49"/>
                  </a:cubicBezTo>
                  <a:cubicBezTo>
                    <a:pt x="68" y="49"/>
                    <a:pt x="69" y="49"/>
                    <a:pt x="70" y="48"/>
                  </a:cubicBezTo>
                  <a:cubicBezTo>
                    <a:pt x="71" y="48"/>
                    <a:pt x="71" y="47"/>
                    <a:pt x="73" y="47"/>
                  </a:cubicBezTo>
                  <a:cubicBezTo>
                    <a:pt x="73" y="47"/>
                    <a:pt x="74" y="48"/>
                    <a:pt x="74" y="48"/>
                  </a:cubicBezTo>
                  <a:cubicBezTo>
                    <a:pt x="75" y="48"/>
                    <a:pt x="75" y="47"/>
                    <a:pt x="75" y="46"/>
                  </a:cubicBezTo>
                  <a:cubicBezTo>
                    <a:pt x="75" y="44"/>
                    <a:pt x="75" y="43"/>
                    <a:pt x="73" y="41"/>
                  </a:cubicBezTo>
                  <a:cubicBezTo>
                    <a:pt x="72" y="40"/>
                    <a:pt x="70" y="37"/>
                    <a:pt x="71" y="36"/>
                  </a:cubicBezTo>
                  <a:cubicBezTo>
                    <a:pt x="72" y="36"/>
                    <a:pt x="76" y="38"/>
                    <a:pt x="77" y="36"/>
                  </a:cubicBezTo>
                  <a:cubicBezTo>
                    <a:pt x="78" y="34"/>
                    <a:pt x="74" y="31"/>
                    <a:pt x="73" y="31"/>
                  </a:cubicBezTo>
                  <a:cubicBezTo>
                    <a:pt x="73" y="30"/>
                    <a:pt x="73" y="29"/>
                    <a:pt x="72" y="29"/>
                  </a:cubicBezTo>
                  <a:cubicBezTo>
                    <a:pt x="71" y="28"/>
                    <a:pt x="70" y="28"/>
                    <a:pt x="69" y="28"/>
                  </a:cubicBezTo>
                  <a:cubicBezTo>
                    <a:pt x="66" y="26"/>
                    <a:pt x="68" y="22"/>
                    <a:pt x="69" y="20"/>
                  </a:cubicBezTo>
                  <a:cubicBezTo>
                    <a:pt x="71" y="18"/>
                    <a:pt x="73" y="16"/>
                    <a:pt x="73" y="14"/>
                  </a:cubicBezTo>
                  <a:cubicBezTo>
                    <a:pt x="74" y="10"/>
                    <a:pt x="70" y="10"/>
                    <a:pt x="67" y="10"/>
                  </a:cubicBezTo>
                  <a:cubicBezTo>
                    <a:pt x="67" y="11"/>
                    <a:pt x="65" y="12"/>
                    <a:pt x="64" y="12"/>
                  </a:cubicBezTo>
                  <a:cubicBezTo>
                    <a:pt x="63" y="12"/>
                    <a:pt x="61" y="9"/>
                    <a:pt x="61" y="8"/>
                  </a:cubicBezTo>
                  <a:cubicBezTo>
                    <a:pt x="60" y="6"/>
                    <a:pt x="59" y="6"/>
                    <a:pt x="57" y="6"/>
                  </a:cubicBezTo>
                  <a:cubicBezTo>
                    <a:pt x="54" y="7"/>
                    <a:pt x="52" y="5"/>
                    <a:pt x="50" y="4"/>
                  </a:cubicBezTo>
                  <a:cubicBezTo>
                    <a:pt x="50" y="5"/>
                    <a:pt x="48" y="5"/>
                    <a:pt x="47" y="5"/>
                  </a:cubicBezTo>
                  <a:cubicBezTo>
                    <a:pt x="46" y="4"/>
                    <a:pt x="45" y="5"/>
                    <a:pt x="44" y="5"/>
                  </a:cubicBezTo>
                  <a:cubicBezTo>
                    <a:pt x="42" y="6"/>
                    <a:pt x="42" y="6"/>
                    <a:pt x="40" y="5"/>
                  </a:cubicBezTo>
                  <a:cubicBezTo>
                    <a:pt x="39" y="4"/>
                    <a:pt x="39" y="3"/>
                    <a:pt x="37" y="4"/>
                  </a:cubicBezTo>
                  <a:cubicBezTo>
                    <a:pt x="36" y="4"/>
                    <a:pt x="35" y="6"/>
                    <a:pt x="34" y="4"/>
                  </a:cubicBezTo>
                  <a:cubicBezTo>
                    <a:pt x="33" y="4"/>
                    <a:pt x="32" y="3"/>
                    <a:pt x="32" y="3"/>
                  </a:cubicBezTo>
                  <a:cubicBezTo>
                    <a:pt x="30" y="3"/>
                    <a:pt x="30" y="4"/>
                    <a:pt x="29" y="3"/>
                  </a:cubicBezTo>
                  <a:cubicBezTo>
                    <a:pt x="27" y="3"/>
                    <a:pt x="26" y="0"/>
                    <a:pt x="24" y="1"/>
                  </a:cubicBezTo>
                  <a:cubicBezTo>
                    <a:pt x="22" y="2"/>
                    <a:pt x="22" y="3"/>
                    <a:pt x="20" y="3"/>
                  </a:cubicBezTo>
                  <a:cubicBezTo>
                    <a:pt x="17" y="3"/>
                    <a:pt x="16" y="2"/>
                    <a:pt x="15" y="4"/>
                  </a:cubicBezTo>
                  <a:cubicBezTo>
                    <a:pt x="14" y="5"/>
                    <a:pt x="13" y="8"/>
                    <a:pt x="12" y="8"/>
                  </a:cubicBezTo>
                  <a:cubicBezTo>
                    <a:pt x="11" y="7"/>
                    <a:pt x="10" y="6"/>
                    <a:pt x="10" y="6"/>
                  </a:cubicBezTo>
                  <a:cubicBezTo>
                    <a:pt x="9" y="5"/>
                    <a:pt x="8" y="4"/>
                    <a:pt x="7" y="4"/>
                  </a:cubicBezTo>
                  <a:cubicBezTo>
                    <a:pt x="5" y="3"/>
                    <a:pt x="3" y="2"/>
                    <a:pt x="2" y="4"/>
                  </a:cubicBezTo>
                  <a:cubicBezTo>
                    <a:pt x="1" y="7"/>
                    <a:pt x="2" y="9"/>
                    <a:pt x="2" y="12"/>
                  </a:cubicBezTo>
                  <a:cubicBezTo>
                    <a:pt x="2" y="14"/>
                    <a:pt x="0" y="16"/>
                    <a:pt x="2" y="17"/>
                  </a:cubicBezTo>
                  <a:cubicBezTo>
                    <a:pt x="3" y="17"/>
                    <a:pt x="4" y="17"/>
                    <a:pt x="5" y="17"/>
                  </a:cubicBezTo>
                  <a:cubicBezTo>
                    <a:pt x="6" y="18"/>
                    <a:pt x="7" y="19"/>
                    <a:pt x="7" y="20"/>
                  </a:cubicBezTo>
                  <a:cubicBezTo>
                    <a:pt x="7" y="21"/>
                    <a:pt x="7" y="21"/>
                    <a:pt x="7" y="21"/>
                  </a:cubicBezTo>
                  <a:cubicBezTo>
                    <a:pt x="7" y="22"/>
                    <a:pt x="8" y="22"/>
                    <a:pt x="9" y="22"/>
                  </a:cubicBezTo>
                  <a:cubicBezTo>
                    <a:pt x="10" y="24"/>
                    <a:pt x="10" y="27"/>
                    <a:pt x="11" y="29"/>
                  </a:cubicBezTo>
                  <a:cubicBezTo>
                    <a:pt x="13" y="34"/>
                    <a:pt x="17" y="37"/>
                    <a:pt x="21" y="41"/>
                  </a:cubicBezTo>
                  <a:cubicBezTo>
                    <a:pt x="22" y="44"/>
                    <a:pt x="24" y="46"/>
                    <a:pt x="26" y="48"/>
                  </a:cubicBezTo>
                  <a:cubicBezTo>
                    <a:pt x="28" y="50"/>
                    <a:pt x="31" y="50"/>
                    <a:pt x="32" y="53"/>
                  </a:cubicBezTo>
                  <a:cubicBezTo>
                    <a:pt x="32" y="56"/>
                    <a:pt x="35" y="57"/>
                    <a:pt x="37" y="59"/>
                  </a:cubicBezTo>
                  <a:cubicBezTo>
                    <a:pt x="38" y="61"/>
                    <a:pt x="39" y="63"/>
                    <a:pt x="41" y="65"/>
                  </a:cubicBezTo>
                  <a:cubicBezTo>
                    <a:pt x="42" y="66"/>
                    <a:pt x="43" y="66"/>
                    <a:pt x="44" y="67"/>
                  </a:cubicBezTo>
                  <a:cubicBezTo>
                    <a:pt x="45" y="67"/>
                    <a:pt x="45" y="69"/>
                    <a:pt x="46" y="69"/>
                  </a:cubicBezTo>
                  <a:cubicBezTo>
                    <a:pt x="48" y="71"/>
                    <a:pt x="52" y="72"/>
                    <a:pt x="54" y="74"/>
                  </a:cubicBezTo>
                  <a:cubicBezTo>
                    <a:pt x="55" y="74"/>
                    <a:pt x="56" y="74"/>
                    <a:pt x="56" y="72"/>
                  </a:cubicBezTo>
                  <a:cubicBezTo>
                    <a:pt x="57" y="70"/>
                    <a:pt x="56" y="74"/>
                    <a:pt x="56" y="72"/>
                  </a:cubicBezTo>
                  <a:close/>
                </a:path>
              </a:pathLst>
            </a:custGeom>
            <a:solidFill>
              <a:srgbClr val="5BBD6C"/>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2" name="Freeform 22">
              <a:extLst>
                <a:ext uri="{FF2B5EF4-FFF2-40B4-BE49-F238E27FC236}">
                  <a16:creationId xmlns:a16="http://schemas.microsoft.com/office/drawing/2014/main" id="{43B4BA1F-7557-C89B-E369-DACEEF9ABF87}"/>
                </a:ext>
              </a:extLst>
            </p:cNvPr>
            <p:cNvSpPr>
              <a:spLocks/>
            </p:cNvSpPr>
            <p:nvPr/>
          </p:nvSpPr>
          <p:spPr bwMode="auto">
            <a:xfrm>
              <a:off x="9869488" y="5389563"/>
              <a:ext cx="128588" cy="309562"/>
            </a:xfrm>
            <a:custGeom>
              <a:avLst/>
              <a:gdLst>
                <a:gd name="T0" fmla="*/ 19 w 34"/>
                <a:gd name="T1" fmla="*/ 79 h 81"/>
                <a:gd name="T2" fmla="*/ 20 w 34"/>
                <a:gd name="T3" fmla="*/ 75 h 81"/>
                <a:gd name="T4" fmla="*/ 22 w 34"/>
                <a:gd name="T5" fmla="*/ 75 h 81"/>
                <a:gd name="T6" fmla="*/ 22 w 34"/>
                <a:gd name="T7" fmla="*/ 73 h 81"/>
                <a:gd name="T8" fmla="*/ 19 w 34"/>
                <a:gd name="T9" fmla="*/ 72 h 81"/>
                <a:gd name="T10" fmla="*/ 22 w 34"/>
                <a:gd name="T11" fmla="*/ 69 h 81"/>
                <a:gd name="T12" fmla="*/ 26 w 34"/>
                <a:gd name="T13" fmla="*/ 68 h 81"/>
                <a:gd name="T14" fmla="*/ 28 w 34"/>
                <a:gd name="T15" fmla="*/ 63 h 81"/>
                <a:gd name="T16" fmla="*/ 30 w 34"/>
                <a:gd name="T17" fmla="*/ 59 h 81"/>
                <a:gd name="T18" fmla="*/ 34 w 34"/>
                <a:gd name="T19" fmla="*/ 56 h 81"/>
                <a:gd name="T20" fmla="*/ 33 w 34"/>
                <a:gd name="T21" fmla="*/ 52 h 81"/>
                <a:gd name="T22" fmla="*/ 33 w 34"/>
                <a:gd name="T23" fmla="*/ 49 h 81"/>
                <a:gd name="T24" fmla="*/ 29 w 34"/>
                <a:gd name="T25" fmla="*/ 47 h 81"/>
                <a:gd name="T26" fmla="*/ 27 w 34"/>
                <a:gd name="T27" fmla="*/ 43 h 81"/>
                <a:gd name="T28" fmla="*/ 24 w 34"/>
                <a:gd name="T29" fmla="*/ 38 h 81"/>
                <a:gd name="T30" fmla="*/ 24 w 34"/>
                <a:gd name="T31" fmla="*/ 33 h 81"/>
                <a:gd name="T32" fmla="*/ 23 w 34"/>
                <a:gd name="T33" fmla="*/ 31 h 81"/>
                <a:gd name="T34" fmla="*/ 23 w 34"/>
                <a:gd name="T35" fmla="*/ 30 h 81"/>
                <a:gd name="T36" fmla="*/ 24 w 34"/>
                <a:gd name="T37" fmla="*/ 28 h 81"/>
                <a:gd name="T38" fmla="*/ 24 w 34"/>
                <a:gd name="T39" fmla="*/ 25 h 81"/>
                <a:gd name="T40" fmla="*/ 25 w 34"/>
                <a:gd name="T41" fmla="*/ 17 h 81"/>
                <a:gd name="T42" fmla="*/ 22 w 34"/>
                <a:gd name="T43" fmla="*/ 11 h 81"/>
                <a:gd name="T44" fmla="*/ 18 w 34"/>
                <a:gd name="T45" fmla="*/ 9 h 81"/>
                <a:gd name="T46" fmla="*/ 15 w 34"/>
                <a:gd name="T47" fmla="*/ 3 h 81"/>
                <a:gd name="T48" fmla="*/ 11 w 34"/>
                <a:gd name="T49" fmla="*/ 6 h 81"/>
                <a:gd name="T50" fmla="*/ 9 w 34"/>
                <a:gd name="T51" fmla="*/ 2 h 81"/>
                <a:gd name="T52" fmla="*/ 3 w 34"/>
                <a:gd name="T53" fmla="*/ 8 h 81"/>
                <a:gd name="T54" fmla="*/ 3 w 34"/>
                <a:gd name="T55" fmla="*/ 8 h 81"/>
                <a:gd name="T56" fmla="*/ 0 w 34"/>
                <a:gd name="T57" fmla="*/ 14 h 81"/>
                <a:gd name="T58" fmla="*/ 1 w 34"/>
                <a:gd name="T59" fmla="*/ 21 h 81"/>
                <a:gd name="T60" fmla="*/ 5 w 34"/>
                <a:gd name="T61" fmla="*/ 23 h 81"/>
                <a:gd name="T62" fmla="*/ 5 w 34"/>
                <a:gd name="T63" fmla="*/ 29 h 81"/>
                <a:gd name="T64" fmla="*/ 4 w 34"/>
                <a:gd name="T65" fmla="*/ 30 h 81"/>
                <a:gd name="T66" fmla="*/ 4 w 34"/>
                <a:gd name="T67" fmla="*/ 32 h 81"/>
                <a:gd name="T68" fmla="*/ 2 w 34"/>
                <a:gd name="T69" fmla="*/ 34 h 81"/>
                <a:gd name="T70" fmla="*/ 4 w 34"/>
                <a:gd name="T71" fmla="*/ 37 h 81"/>
                <a:gd name="T72" fmla="*/ 3 w 34"/>
                <a:gd name="T73" fmla="*/ 43 h 81"/>
                <a:gd name="T74" fmla="*/ 4 w 34"/>
                <a:gd name="T75" fmla="*/ 45 h 81"/>
                <a:gd name="T76" fmla="*/ 3 w 34"/>
                <a:gd name="T77" fmla="*/ 47 h 81"/>
                <a:gd name="T78" fmla="*/ 1 w 34"/>
                <a:gd name="T79" fmla="*/ 52 h 81"/>
                <a:gd name="T80" fmla="*/ 1 w 34"/>
                <a:gd name="T81" fmla="*/ 55 h 81"/>
                <a:gd name="T82" fmla="*/ 2 w 34"/>
                <a:gd name="T83" fmla="*/ 58 h 81"/>
                <a:gd name="T84" fmla="*/ 3 w 34"/>
                <a:gd name="T85" fmla="*/ 61 h 81"/>
                <a:gd name="T86" fmla="*/ 1 w 34"/>
                <a:gd name="T87" fmla="*/ 60 h 81"/>
                <a:gd name="T88" fmla="*/ 8 w 34"/>
                <a:gd name="T89" fmla="*/ 67 h 81"/>
                <a:gd name="T90" fmla="*/ 12 w 34"/>
                <a:gd name="T91" fmla="*/ 70 h 81"/>
                <a:gd name="T92" fmla="*/ 13 w 34"/>
                <a:gd name="T93" fmla="*/ 72 h 81"/>
                <a:gd name="T94" fmla="*/ 14 w 34"/>
                <a:gd name="T95" fmla="*/ 74 h 81"/>
                <a:gd name="T96" fmla="*/ 14 w 34"/>
                <a:gd name="T97" fmla="*/ 78 h 81"/>
                <a:gd name="T98" fmla="*/ 16 w 34"/>
                <a:gd name="T99" fmla="*/ 79 h 81"/>
                <a:gd name="T100" fmla="*/ 17 w 34"/>
                <a:gd name="T101" fmla="*/ 81 h 81"/>
                <a:gd name="T102" fmla="*/ 19 w 34"/>
                <a:gd name="T103" fmla="*/ 7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 h="81">
                  <a:moveTo>
                    <a:pt x="19" y="79"/>
                  </a:moveTo>
                  <a:cubicBezTo>
                    <a:pt x="20" y="78"/>
                    <a:pt x="19" y="76"/>
                    <a:pt x="20" y="75"/>
                  </a:cubicBezTo>
                  <a:cubicBezTo>
                    <a:pt x="20" y="75"/>
                    <a:pt x="21" y="76"/>
                    <a:pt x="22" y="75"/>
                  </a:cubicBezTo>
                  <a:cubicBezTo>
                    <a:pt x="22" y="75"/>
                    <a:pt x="22" y="74"/>
                    <a:pt x="22" y="73"/>
                  </a:cubicBezTo>
                  <a:cubicBezTo>
                    <a:pt x="21" y="73"/>
                    <a:pt x="20" y="72"/>
                    <a:pt x="19" y="72"/>
                  </a:cubicBezTo>
                  <a:cubicBezTo>
                    <a:pt x="19" y="70"/>
                    <a:pt x="21" y="70"/>
                    <a:pt x="22" y="69"/>
                  </a:cubicBezTo>
                  <a:cubicBezTo>
                    <a:pt x="23" y="69"/>
                    <a:pt x="25" y="69"/>
                    <a:pt x="26" y="68"/>
                  </a:cubicBezTo>
                  <a:cubicBezTo>
                    <a:pt x="27" y="67"/>
                    <a:pt x="28" y="64"/>
                    <a:pt x="28" y="63"/>
                  </a:cubicBezTo>
                  <a:cubicBezTo>
                    <a:pt x="29" y="61"/>
                    <a:pt x="29" y="60"/>
                    <a:pt x="30" y="59"/>
                  </a:cubicBezTo>
                  <a:cubicBezTo>
                    <a:pt x="31" y="58"/>
                    <a:pt x="33" y="59"/>
                    <a:pt x="34" y="56"/>
                  </a:cubicBezTo>
                  <a:cubicBezTo>
                    <a:pt x="34" y="55"/>
                    <a:pt x="34" y="53"/>
                    <a:pt x="33" y="52"/>
                  </a:cubicBezTo>
                  <a:cubicBezTo>
                    <a:pt x="33" y="50"/>
                    <a:pt x="33" y="51"/>
                    <a:pt x="33" y="49"/>
                  </a:cubicBezTo>
                  <a:cubicBezTo>
                    <a:pt x="33" y="46"/>
                    <a:pt x="31" y="47"/>
                    <a:pt x="29" y="47"/>
                  </a:cubicBezTo>
                  <a:cubicBezTo>
                    <a:pt x="27" y="47"/>
                    <a:pt x="28" y="45"/>
                    <a:pt x="27" y="43"/>
                  </a:cubicBezTo>
                  <a:cubicBezTo>
                    <a:pt x="26" y="41"/>
                    <a:pt x="25" y="40"/>
                    <a:pt x="24" y="38"/>
                  </a:cubicBezTo>
                  <a:cubicBezTo>
                    <a:pt x="23" y="36"/>
                    <a:pt x="25" y="35"/>
                    <a:pt x="24" y="33"/>
                  </a:cubicBezTo>
                  <a:cubicBezTo>
                    <a:pt x="24" y="32"/>
                    <a:pt x="23" y="32"/>
                    <a:pt x="23" y="31"/>
                  </a:cubicBezTo>
                  <a:cubicBezTo>
                    <a:pt x="23" y="30"/>
                    <a:pt x="23" y="30"/>
                    <a:pt x="23" y="30"/>
                  </a:cubicBezTo>
                  <a:cubicBezTo>
                    <a:pt x="24" y="29"/>
                    <a:pt x="24" y="29"/>
                    <a:pt x="24" y="28"/>
                  </a:cubicBezTo>
                  <a:cubicBezTo>
                    <a:pt x="24" y="27"/>
                    <a:pt x="24" y="26"/>
                    <a:pt x="24" y="25"/>
                  </a:cubicBezTo>
                  <a:cubicBezTo>
                    <a:pt x="25" y="22"/>
                    <a:pt x="26" y="20"/>
                    <a:pt x="25" y="17"/>
                  </a:cubicBezTo>
                  <a:cubicBezTo>
                    <a:pt x="25" y="16"/>
                    <a:pt x="24" y="13"/>
                    <a:pt x="22" y="11"/>
                  </a:cubicBezTo>
                  <a:cubicBezTo>
                    <a:pt x="21" y="10"/>
                    <a:pt x="19" y="11"/>
                    <a:pt x="18" y="9"/>
                  </a:cubicBezTo>
                  <a:cubicBezTo>
                    <a:pt x="17" y="7"/>
                    <a:pt x="18" y="5"/>
                    <a:pt x="15" y="3"/>
                  </a:cubicBezTo>
                  <a:cubicBezTo>
                    <a:pt x="14" y="4"/>
                    <a:pt x="12" y="6"/>
                    <a:pt x="11" y="6"/>
                  </a:cubicBezTo>
                  <a:cubicBezTo>
                    <a:pt x="9" y="5"/>
                    <a:pt x="10" y="3"/>
                    <a:pt x="9" y="2"/>
                  </a:cubicBezTo>
                  <a:cubicBezTo>
                    <a:pt x="7" y="0"/>
                    <a:pt x="3" y="6"/>
                    <a:pt x="3" y="8"/>
                  </a:cubicBezTo>
                  <a:cubicBezTo>
                    <a:pt x="3" y="8"/>
                    <a:pt x="3" y="8"/>
                    <a:pt x="3" y="8"/>
                  </a:cubicBezTo>
                  <a:cubicBezTo>
                    <a:pt x="2" y="10"/>
                    <a:pt x="0" y="11"/>
                    <a:pt x="0" y="14"/>
                  </a:cubicBezTo>
                  <a:cubicBezTo>
                    <a:pt x="1" y="17"/>
                    <a:pt x="2" y="19"/>
                    <a:pt x="1" y="21"/>
                  </a:cubicBezTo>
                  <a:cubicBezTo>
                    <a:pt x="2" y="22"/>
                    <a:pt x="5" y="22"/>
                    <a:pt x="5" y="23"/>
                  </a:cubicBezTo>
                  <a:cubicBezTo>
                    <a:pt x="6" y="24"/>
                    <a:pt x="6" y="28"/>
                    <a:pt x="5" y="29"/>
                  </a:cubicBezTo>
                  <a:cubicBezTo>
                    <a:pt x="5" y="30"/>
                    <a:pt x="4" y="29"/>
                    <a:pt x="4" y="30"/>
                  </a:cubicBezTo>
                  <a:cubicBezTo>
                    <a:pt x="3" y="31"/>
                    <a:pt x="5" y="31"/>
                    <a:pt x="4" y="32"/>
                  </a:cubicBezTo>
                  <a:cubicBezTo>
                    <a:pt x="4" y="33"/>
                    <a:pt x="3" y="34"/>
                    <a:pt x="2" y="34"/>
                  </a:cubicBezTo>
                  <a:cubicBezTo>
                    <a:pt x="2" y="36"/>
                    <a:pt x="3" y="36"/>
                    <a:pt x="4" y="37"/>
                  </a:cubicBezTo>
                  <a:cubicBezTo>
                    <a:pt x="5" y="39"/>
                    <a:pt x="3" y="41"/>
                    <a:pt x="3" y="43"/>
                  </a:cubicBezTo>
                  <a:cubicBezTo>
                    <a:pt x="3" y="44"/>
                    <a:pt x="4" y="45"/>
                    <a:pt x="4" y="45"/>
                  </a:cubicBezTo>
                  <a:cubicBezTo>
                    <a:pt x="4" y="46"/>
                    <a:pt x="4" y="46"/>
                    <a:pt x="3" y="47"/>
                  </a:cubicBezTo>
                  <a:cubicBezTo>
                    <a:pt x="2" y="48"/>
                    <a:pt x="2" y="50"/>
                    <a:pt x="1" y="52"/>
                  </a:cubicBezTo>
                  <a:cubicBezTo>
                    <a:pt x="1" y="53"/>
                    <a:pt x="0" y="53"/>
                    <a:pt x="1" y="55"/>
                  </a:cubicBezTo>
                  <a:cubicBezTo>
                    <a:pt x="2" y="56"/>
                    <a:pt x="3" y="56"/>
                    <a:pt x="2" y="58"/>
                  </a:cubicBezTo>
                  <a:cubicBezTo>
                    <a:pt x="3" y="58"/>
                    <a:pt x="5" y="61"/>
                    <a:pt x="3" y="61"/>
                  </a:cubicBezTo>
                  <a:cubicBezTo>
                    <a:pt x="2" y="61"/>
                    <a:pt x="2" y="59"/>
                    <a:pt x="1" y="60"/>
                  </a:cubicBezTo>
                  <a:cubicBezTo>
                    <a:pt x="0" y="62"/>
                    <a:pt x="6" y="66"/>
                    <a:pt x="8" y="67"/>
                  </a:cubicBezTo>
                  <a:cubicBezTo>
                    <a:pt x="9" y="68"/>
                    <a:pt x="11" y="69"/>
                    <a:pt x="12" y="70"/>
                  </a:cubicBezTo>
                  <a:cubicBezTo>
                    <a:pt x="12" y="71"/>
                    <a:pt x="12" y="72"/>
                    <a:pt x="13" y="72"/>
                  </a:cubicBezTo>
                  <a:cubicBezTo>
                    <a:pt x="13" y="73"/>
                    <a:pt x="14" y="73"/>
                    <a:pt x="14" y="74"/>
                  </a:cubicBezTo>
                  <a:cubicBezTo>
                    <a:pt x="15" y="75"/>
                    <a:pt x="13" y="76"/>
                    <a:pt x="14" y="78"/>
                  </a:cubicBezTo>
                  <a:cubicBezTo>
                    <a:pt x="15" y="78"/>
                    <a:pt x="16" y="78"/>
                    <a:pt x="16" y="79"/>
                  </a:cubicBezTo>
                  <a:cubicBezTo>
                    <a:pt x="17" y="80"/>
                    <a:pt x="17" y="79"/>
                    <a:pt x="17" y="81"/>
                  </a:cubicBezTo>
                  <a:cubicBezTo>
                    <a:pt x="17" y="80"/>
                    <a:pt x="18" y="79"/>
                    <a:pt x="19" y="79"/>
                  </a:cubicBezTo>
                  <a:close/>
                </a:path>
              </a:pathLst>
            </a:custGeom>
            <a:solidFill>
              <a:srgbClr val="440154"/>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3" name="Freeform 24">
              <a:extLst>
                <a:ext uri="{FF2B5EF4-FFF2-40B4-BE49-F238E27FC236}">
                  <a16:creationId xmlns:a16="http://schemas.microsoft.com/office/drawing/2014/main" id="{E9FA01AB-CAC4-33B2-E181-6AEAEC11CF78}"/>
                </a:ext>
              </a:extLst>
            </p:cNvPr>
            <p:cNvSpPr>
              <a:spLocks noEditPoints="1"/>
            </p:cNvSpPr>
            <p:nvPr/>
          </p:nvSpPr>
          <p:spPr bwMode="auto">
            <a:xfrm>
              <a:off x="9263063" y="1708150"/>
              <a:ext cx="971550" cy="2233612"/>
            </a:xfrm>
            <a:custGeom>
              <a:avLst/>
              <a:gdLst>
                <a:gd name="T0" fmla="*/ 245 w 255"/>
                <a:gd name="T1" fmla="*/ 164 h 586"/>
                <a:gd name="T2" fmla="*/ 235 w 255"/>
                <a:gd name="T3" fmla="*/ 166 h 586"/>
                <a:gd name="T4" fmla="*/ 221 w 255"/>
                <a:gd name="T5" fmla="*/ 166 h 586"/>
                <a:gd name="T6" fmla="*/ 216 w 255"/>
                <a:gd name="T7" fmla="*/ 174 h 586"/>
                <a:gd name="T8" fmla="*/ 210 w 255"/>
                <a:gd name="T9" fmla="*/ 178 h 586"/>
                <a:gd name="T10" fmla="*/ 204 w 255"/>
                <a:gd name="T11" fmla="*/ 195 h 586"/>
                <a:gd name="T12" fmla="*/ 193 w 255"/>
                <a:gd name="T13" fmla="*/ 212 h 586"/>
                <a:gd name="T14" fmla="*/ 201 w 255"/>
                <a:gd name="T15" fmla="*/ 222 h 586"/>
                <a:gd name="T16" fmla="*/ 199 w 255"/>
                <a:gd name="T17" fmla="*/ 233 h 586"/>
                <a:gd name="T18" fmla="*/ 187 w 255"/>
                <a:gd name="T19" fmla="*/ 257 h 586"/>
                <a:gd name="T20" fmla="*/ 173 w 255"/>
                <a:gd name="T21" fmla="*/ 266 h 586"/>
                <a:gd name="T22" fmla="*/ 157 w 255"/>
                <a:gd name="T23" fmla="*/ 278 h 586"/>
                <a:gd name="T24" fmla="*/ 145 w 255"/>
                <a:gd name="T25" fmla="*/ 289 h 586"/>
                <a:gd name="T26" fmla="*/ 138 w 255"/>
                <a:gd name="T27" fmla="*/ 301 h 586"/>
                <a:gd name="T28" fmla="*/ 131 w 255"/>
                <a:gd name="T29" fmla="*/ 314 h 586"/>
                <a:gd name="T30" fmla="*/ 123 w 255"/>
                <a:gd name="T31" fmla="*/ 321 h 586"/>
                <a:gd name="T32" fmla="*/ 121 w 255"/>
                <a:gd name="T33" fmla="*/ 342 h 586"/>
                <a:gd name="T34" fmla="*/ 118 w 255"/>
                <a:gd name="T35" fmla="*/ 356 h 586"/>
                <a:gd name="T36" fmla="*/ 118 w 255"/>
                <a:gd name="T37" fmla="*/ 389 h 586"/>
                <a:gd name="T38" fmla="*/ 136 w 255"/>
                <a:gd name="T39" fmla="*/ 397 h 586"/>
                <a:gd name="T40" fmla="*/ 143 w 255"/>
                <a:gd name="T41" fmla="*/ 403 h 586"/>
                <a:gd name="T42" fmla="*/ 150 w 255"/>
                <a:gd name="T43" fmla="*/ 424 h 586"/>
                <a:gd name="T44" fmla="*/ 125 w 255"/>
                <a:gd name="T45" fmla="*/ 434 h 586"/>
                <a:gd name="T46" fmla="*/ 100 w 255"/>
                <a:gd name="T47" fmla="*/ 434 h 586"/>
                <a:gd name="T48" fmla="*/ 121 w 255"/>
                <a:gd name="T49" fmla="*/ 444 h 586"/>
                <a:gd name="T50" fmla="*/ 139 w 255"/>
                <a:gd name="T51" fmla="*/ 441 h 586"/>
                <a:gd name="T52" fmla="*/ 128 w 255"/>
                <a:gd name="T53" fmla="*/ 449 h 586"/>
                <a:gd name="T54" fmla="*/ 102 w 255"/>
                <a:gd name="T55" fmla="*/ 467 h 586"/>
                <a:gd name="T56" fmla="*/ 111 w 255"/>
                <a:gd name="T57" fmla="*/ 483 h 586"/>
                <a:gd name="T58" fmla="*/ 104 w 255"/>
                <a:gd name="T59" fmla="*/ 495 h 586"/>
                <a:gd name="T60" fmla="*/ 107 w 255"/>
                <a:gd name="T61" fmla="*/ 514 h 586"/>
                <a:gd name="T62" fmla="*/ 102 w 255"/>
                <a:gd name="T63" fmla="*/ 537 h 586"/>
                <a:gd name="T64" fmla="*/ 91 w 255"/>
                <a:gd name="T65" fmla="*/ 559 h 586"/>
                <a:gd name="T66" fmla="*/ 70 w 255"/>
                <a:gd name="T67" fmla="*/ 562 h 586"/>
                <a:gd name="T68" fmla="*/ 45 w 255"/>
                <a:gd name="T69" fmla="*/ 585 h 586"/>
                <a:gd name="T70" fmla="*/ 26 w 255"/>
                <a:gd name="T71" fmla="*/ 553 h 586"/>
                <a:gd name="T72" fmla="*/ 23 w 255"/>
                <a:gd name="T73" fmla="*/ 530 h 586"/>
                <a:gd name="T74" fmla="*/ 12 w 255"/>
                <a:gd name="T75" fmla="*/ 501 h 586"/>
                <a:gd name="T76" fmla="*/ 5 w 255"/>
                <a:gd name="T77" fmla="*/ 481 h 586"/>
                <a:gd name="T78" fmla="*/ 7 w 255"/>
                <a:gd name="T79" fmla="*/ 458 h 586"/>
                <a:gd name="T80" fmla="*/ 27 w 255"/>
                <a:gd name="T81" fmla="*/ 406 h 586"/>
                <a:gd name="T82" fmla="*/ 23 w 255"/>
                <a:gd name="T83" fmla="*/ 350 h 586"/>
                <a:gd name="T84" fmla="*/ 20 w 255"/>
                <a:gd name="T85" fmla="*/ 289 h 586"/>
                <a:gd name="T86" fmla="*/ 54 w 255"/>
                <a:gd name="T87" fmla="*/ 248 h 586"/>
                <a:gd name="T88" fmla="*/ 65 w 255"/>
                <a:gd name="T89" fmla="*/ 188 h 586"/>
                <a:gd name="T90" fmla="*/ 84 w 255"/>
                <a:gd name="T91" fmla="*/ 131 h 586"/>
                <a:gd name="T92" fmla="*/ 117 w 255"/>
                <a:gd name="T93" fmla="*/ 55 h 586"/>
                <a:gd name="T94" fmla="*/ 137 w 255"/>
                <a:gd name="T95" fmla="*/ 27 h 586"/>
                <a:gd name="T96" fmla="*/ 175 w 255"/>
                <a:gd name="T97" fmla="*/ 29 h 586"/>
                <a:gd name="T98" fmla="*/ 191 w 255"/>
                <a:gd name="T99" fmla="*/ 8 h 586"/>
                <a:gd name="T100" fmla="*/ 215 w 255"/>
                <a:gd name="T101" fmla="*/ 31 h 586"/>
                <a:gd name="T102" fmla="*/ 243 w 255"/>
                <a:gd name="T103" fmla="*/ 57 h 586"/>
                <a:gd name="T104" fmla="*/ 244 w 255"/>
                <a:gd name="T105" fmla="*/ 94 h 586"/>
                <a:gd name="T106" fmla="*/ 243 w 255"/>
                <a:gd name="T107" fmla="*/ 136 h 586"/>
                <a:gd name="T108" fmla="*/ 105 w 255"/>
                <a:gd name="T109" fmla="*/ 554 h 586"/>
                <a:gd name="T110" fmla="*/ 107 w 255"/>
                <a:gd name="T111" fmla="*/ 532 h 586"/>
                <a:gd name="T112" fmla="*/ 149 w 255"/>
                <a:gd name="T113" fmla="*/ 511 h 586"/>
                <a:gd name="T114" fmla="*/ 159 w 255"/>
                <a:gd name="T115" fmla="*/ 493 h 586"/>
                <a:gd name="T116" fmla="*/ 137 w 255"/>
                <a:gd name="T117" fmla="*/ 50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586">
                  <a:moveTo>
                    <a:pt x="254" y="163"/>
                  </a:moveTo>
                  <a:cubicBezTo>
                    <a:pt x="255" y="164"/>
                    <a:pt x="255" y="165"/>
                    <a:pt x="255" y="167"/>
                  </a:cubicBezTo>
                  <a:cubicBezTo>
                    <a:pt x="254" y="166"/>
                    <a:pt x="253" y="165"/>
                    <a:pt x="252" y="166"/>
                  </a:cubicBezTo>
                  <a:cubicBezTo>
                    <a:pt x="251" y="166"/>
                    <a:pt x="250" y="166"/>
                    <a:pt x="250" y="166"/>
                  </a:cubicBezTo>
                  <a:cubicBezTo>
                    <a:pt x="250" y="167"/>
                    <a:pt x="250" y="167"/>
                    <a:pt x="250" y="168"/>
                  </a:cubicBezTo>
                  <a:cubicBezTo>
                    <a:pt x="250" y="166"/>
                    <a:pt x="248" y="167"/>
                    <a:pt x="248" y="166"/>
                  </a:cubicBezTo>
                  <a:cubicBezTo>
                    <a:pt x="247" y="166"/>
                    <a:pt x="247" y="165"/>
                    <a:pt x="247" y="165"/>
                  </a:cubicBezTo>
                  <a:cubicBezTo>
                    <a:pt x="246" y="164"/>
                    <a:pt x="246" y="164"/>
                    <a:pt x="245" y="164"/>
                  </a:cubicBezTo>
                  <a:cubicBezTo>
                    <a:pt x="244" y="164"/>
                    <a:pt x="244" y="166"/>
                    <a:pt x="243" y="166"/>
                  </a:cubicBezTo>
                  <a:cubicBezTo>
                    <a:pt x="243" y="165"/>
                    <a:pt x="242" y="165"/>
                    <a:pt x="241" y="165"/>
                  </a:cubicBezTo>
                  <a:cubicBezTo>
                    <a:pt x="241" y="164"/>
                    <a:pt x="240" y="164"/>
                    <a:pt x="240" y="164"/>
                  </a:cubicBezTo>
                  <a:cubicBezTo>
                    <a:pt x="240" y="165"/>
                    <a:pt x="240" y="166"/>
                    <a:pt x="240" y="167"/>
                  </a:cubicBezTo>
                  <a:cubicBezTo>
                    <a:pt x="239" y="166"/>
                    <a:pt x="238" y="166"/>
                    <a:pt x="238" y="165"/>
                  </a:cubicBezTo>
                  <a:cubicBezTo>
                    <a:pt x="238" y="165"/>
                    <a:pt x="238" y="166"/>
                    <a:pt x="237" y="166"/>
                  </a:cubicBezTo>
                  <a:cubicBezTo>
                    <a:pt x="237" y="165"/>
                    <a:pt x="236" y="164"/>
                    <a:pt x="236" y="164"/>
                  </a:cubicBezTo>
                  <a:cubicBezTo>
                    <a:pt x="235" y="165"/>
                    <a:pt x="235" y="166"/>
                    <a:pt x="235" y="166"/>
                  </a:cubicBezTo>
                  <a:cubicBezTo>
                    <a:pt x="235" y="168"/>
                    <a:pt x="234" y="170"/>
                    <a:pt x="233" y="170"/>
                  </a:cubicBezTo>
                  <a:cubicBezTo>
                    <a:pt x="233" y="169"/>
                    <a:pt x="233" y="168"/>
                    <a:pt x="233" y="167"/>
                  </a:cubicBezTo>
                  <a:cubicBezTo>
                    <a:pt x="232" y="166"/>
                    <a:pt x="231" y="166"/>
                    <a:pt x="230" y="166"/>
                  </a:cubicBezTo>
                  <a:cubicBezTo>
                    <a:pt x="228" y="164"/>
                    <a:pt x="227" y="161"/>
                    <a:pt x="225" y="160"/>
                  </a:cubicBezTo>
                  <a:cubicBezTo>
                    <a:pt x="225" y="162"/>
                    <a:pt x="226" y="165"/>
                    <a:pt x="225" y="167"/>
                  </a:cubicBezTo>
                  <a:cubicBezTo>
                    <a:pt x="224" y="167"/>
                    <a:pt x="224" y="165"/>
                    <a:pt x="224" y="165"/>
                  </a:cubicBezTo>
                  <a:cubicBezTo>
                    <a:pt x="223" y="165"/>
                    <a:pt x="222" y="166"/>
                    <a:pt x="222" y="166"/>
                  </a:cubicBezTo>
                  <a:cubicBezTo>
                    <a:pt x="222" y="166"/>
                    <a:pt x="222" y="166"/>
                    <a:pt x="221" y="166"/>
                  </a:cubicBezTo>
                  <a:cubicBezTo>
                    <a:pt x="221" y="165"/>
                    <a:pt x="222" y="164"/>
                    <a:pt x="221" y="163"/>
                  </a:cubicBezTo>
                  <a:cubicBezTo>
                    <a:pt x="220" y="162"/>
                    <a:pt x="218" y="163"/>
                    <a:pt x="218" y="165"/>
                  </a:cubicBezTo>
                  <a:cubicBezTo>
                    <a:pt x="218" y="166"/>
                    <a:pt x="219" y="167"/>
                    <a:pt x="218" y="168"/>
                  </a:cubicBezTo>
                  <a:cubicBezTo>
                    <a:pt x="218" y="168"/>
                    <a:pt x="217" y="168"/>
                    <a:pt x="216" y="168"/>
                  </a:cubicBezTo>
                  <a:cubicBezTo>
                    <a:pt x="218" y="169"/>
                    <a:pt x="218" y="169"/>
                    <a:pt x="218" y="170"/>
                  </a:cubicBezTo>
                  <a:cubicBezTo>
                    <a:pt x="218" y="171"/>
                    <a:pt x="217" y="171"/>
                    <a:pt x="217" y="171"/>
                  </a:cubicBezTo>
                  <a:cubicBezTo>
                    <a:pt x="218" y="172"/>
                    <a:pt x="218" y="172"/>
                    <a:pt x="218" y="172"/>
                  </a:cubicBezTo>
                  <a:cubicBezTo>
                    <a:pt x="219" y="174"/>
                    <a:pt x="217" y="174"/>
                    <a:pt x="216" y="174"/>
                  </a:cubicBezTo>
                  <a:cubicBezTo>
                    <a:pt x="216" y="174"/>
                    <a:pt x="221" y="174"/>
                    <a:pt x="220" y="177"/>
                  </a:cubicBezTo>
                  <a:cubicBezTo>
                    <a:pt x="217" y="176"/>
                    <a:pt x="214" y="175"/>
                    <a:pt x="213" y="173"/>
                  </a:cubicBezTo>
                  <a:cubicBezTo>
                    <a:pt x="211" y="172"/>
                    <a:pt x="210" y="169"/>
                    <a:pt x="207" y="169"/>
                  </a:cubicBezTo>
                  <a:cubicBezTo>
                    <a:pt x="208" y="170"/>
                    <a:pt x="208" y="170"/>
                    <a:pt x="209" y="171"/>
                  </a:cubicBezTo>
                  <a:cubicBezTo>
                    <a:pt x="210" y="172"/>
                    <a:pt x="210" y="173"/>
                    <a:pt x="210" y="174"/>
                  </a:cubicBezTo>
                  <a:cubicBezTo>
                    <a:pt x="212" y="176"/>
                    <a:pt x="213" y="176"/>
                    <a:pt x="215" y="178"/>
                  </a:cubicBezTo>
                  <a:cubicBezTo>
                    <a:pt x="214" y="178"/>
                    <a:pt x="213" y="179"/>
                    <a:pt x="212" y="179"/>
                  </a:cubicBezTo>
                  <a:cubicBezTo>
                    <a:pt x="212" y="179"/>
                    <a:pt x="211" y="178"/>
                    <a:pt x="210" y="178"/>
                  </a:cubicBezTo>
                  <a:cubicBezTo>
                    <a:pt x="210" y="180"/>
                    <a:pt x="213" y="180"/>
                    <a:pt x="213" y="181"/>
                  </a:cubicBezTo>
                  <a:cubicBezTo>
                    <a:pt x="212" y="183"/>
                    <a:pt x="211" y="182"/>
                    <a:pt x="211" y="184"/>
                  </a:cubicBezTo>
                  <a:cubicBezTo>
                    <a:pt x="208" y="185"/>
                    <a:pt x="206" y="183"/>
                    <a:pt x="204" y="184"/>
                  </a:cubicBezTo>
                  <a:cubicBezTo>
                    <a:pt x="203" y="185"/>
                    <a:pt x="203" y="186"/>
                    <a:pt x="202" y="186"/>
                  </a:cubicBezTo>
                  <a:cubicBezTo>
                    <a:pt x="201" y="187"/>
                    <a:pt x="199" y="186"/>
                    <a:pt x="199" y="186"/>
                  </a:cubicBezTo>
                  <a:cubicBezTo>
                    <a:pt x="196" y="188"/>
                    <a:pt x="200" y="188"/>
                    <a:pt x="201" y="190"/>
                  </a:cubicBezTo>
                  <a:cubicBezTo>
                    <a:pt x="202" y="191"/>
                    <a:pt x="202" y="191"/>
                    <a:pt x="203" y="192"/>
                  </a:cubicBezTo>
                  <a:cubicBezTo>
                    <a:pt x="203" y="193"/>
                    <a:pt x="204" y="193"/>
                    <a:pt x="204" y="195"/>
                  </a:cubicBezTo>
                  <a:cubicBezTo>
                    <a:pt x="205" y="196"/>
                    <a:pt x="204" y="195"/>
                    <a:pt x="204" y="196"/>
                  </a:cubicBezTo>
                  <a:cubicBezTo>
                    <a:pt x="204" y="197"/>
                    <a:pt x="204" y="198"/>
                    <a:pt x="204" y="199"/>
                  </a:cubicBezTo>
                  <a:cubicBezTo>
                    <a:pt x="204" y="201"/>
                    <a:pt x="203" y="201"/>
                    <a:pt x="201" y="201"/>
                  </a:cubicBezTo>
                  <a:cubicBezTo>
                    <a:pt x="201" y="201"/>
                    <a:pt x="201" y="202"/>
                    <a:pt x="202" y="202"/>
                  </a:cubicBezTo>
                  <a:cubicBezTo>
                    <a:pt x="200" y="203"/>
                    <a:pt x="200" y="204"/>
                    <a:pt x="200" y="205"/>
                  </a:cubicBezTo>
                  <a:cubicBezTo>
                    <a:pt x="198" y="205"/>
                    <a:pt x="198" y="205"/>
                    <a:pt x="197" y="207"/>
                  </a:cubicBezTo>
                  <a:cubicBezTo>
                    <a:pt x="196" y="208"/>
                    <a:pt x="196" y="210"/>
                    <a:pt x="195" y="211"/>
                  </a:cubicBezTo>
                  <a:cubicBezTo>
                    <a:pt x="194" y="211"/>
                    <a:pt x="192" y="211"/>
                    <a:pt x="193" y="212"/>
                  </a:cubicBezTo>
                  <a:cubicBezTo>
                    <a:pt x="194" y="213"/>
                    <a:pt x="196" y="213"/>
                    <a:pt x="197" y="213"/>
                  </a:cubicBezTo>
                  <a:cubicBezTo>
                    <a:pt x="197" y="213"/>
                    <a:pt x="199" y="213"/>
                    <a:pt x="199" y="214"/>
                  </a:cubicBezTo>
                  <a:cubicBezTo>
                    <a:pt x="199" y="214"/>
                    <a:pt x="198" y="215"/>
                    <a:pt x="198" y="215"/>
                  </a:cubicBezTo>
                  <a:cubicBezTo>
                    <a:pt x="198" y="216"/>
                    <a:pt x="199" y="217"/>
                    <a:pt x="199" y="218"/>
                  </a:cubicBezTo>
                  <a:cubicBezTo>
                    <a:pt x="197" y="218"/>
                    <a:pt x="196" y="216"/>
                    <a:pt x="196" y="215"/>
                  </a:cubicBezTo>
                  <a:cubicBezTo>
                    <a:pt x="193" y="217"/>
                    <a:pt x="196" y="219"/>
                    <a:pt x="197" y="220"/>
                  </a:cubicBezTo>
                  <a:cubicBezTo>
                    <a:pt x="198" y="221"/>
                    <a:pt x="198" y="221"/>
                    <a:pt x="199" y="223"/>
                  </a:cubicBezTo>
                  <a:cubicBezTo>
                    <a:pt x="200" y="222"/>
                    <a:pt x="200" y="221"/>
                    <a:pt x="201" y="222"/>
                  </a:cubicBezTo>
                  <a:cubicBezTo>
                    <a:pt x="202" y="222"/>
                    <a:pt x="203" y="224"/>
                    <a:pt x="202" y="224"/>
                  </a:cubicBezTo>
                  <a:cubicBezTo>
                    <a:pt x="202" y="225"/>
                    <a:pt x="201" y="225"/>
                    <a:pt x="201" y="225"/>
                  </a:cubicBezTo>
                  <a:cubicBezTo>
                    <a:pt x="200" y="226"/>
                    <a:pt x="201" y="225"/>
                    <a:pt x="201" y="226"/>
                  </a:cubicBezTo>
                  <a:cubicBezTo>
                    <a:pt x="202" y="226"/>
                    <a:pt x="202" y="225"/>
                    <a:pt x="203" y="226"/>
                  </a:cubicBezTo>
                  <a:cubicBezTo>
                    <a:pt x="203" y="227"/>
                    <a:pt x="202" y="228"/>
                    <a:pt x="203" y="228"/>
                  </a:cubicBezTo>
                  <a:cubicBezTo>
                    <a:pt x="203" y="228"/>
                    <a:pt x="203" y="228"/>
                    <a:pt x="204" y="227"/>
                  </a:cubicBezTo>
                  <a:cubicBezTo>
                    <a:pt x="206" y="227"/>
                    <a:pt x="202" y="231"/>
                    <a:pt x="202" y="231"/>
                  </a:cubicBezTo>
                  <a:cubicBezTo>
                    <a:pt x="201" y="233"/>
                    <a:pt x="200" y="236"/>
                    <a:pt x="199" y="233"/>
                  </a:cubicBezTo>
                  <a:cubicBezTo>
                    <a:pt x="198" y="233"/>
                    <a:pt x="199" y="234"/>
                    <a:pt x="198" y="234"/>
                  </a:cubicBezTo>
                  <a:cubicBezTo>
                    <a:pt x="198" y="235"/>
                    <a:pt x="197" y="235"/>
                    <a:pt x="197" y="236"/>
                  </a:cubicBezTo>
                  <a:cubicBezTo>
                    <a:pt x="196" y="237"/>
                    <a:pt x="196" y="238"/>
                    <a:pt x="195" y="238"/>
                  </a:cubicBezTo>
                  <a:cubicBezTo>
                    <a:pt x="194" y="239"/>
                    <a:pt x="194" y="240"/>
                    <a:pt x="193" y="241"/>
                  </a:cubicBezTo>
                  <a:cubicBezTo>
                    <a:pt x="192" y="242"/>
                    <a:pt x="191" y="243"/>
                    <a:pt x="191" y="245"/>
                  </a:cubicBezTo>
                  <a:cubicBezTo>
                    <a:pt x="190" y="248"/>
                    <a:pt x="189" y="251"/>
                    <a:pt x="188" y="253"/>
                  </a:cubicBezTo>
                  <a:cubicBezTo>
                    <a:pt x="187" y="254"/>
                    <a:pt x="187" y="255"/>
                    <a:pt x="187" y="256"/>
                  </a:cubicBezTo>
                  <a:cubicBezTo>
                    <a:pt x="187" y="257"/>
                    <a:pt x="187" y="257"/>
                    <a:pt x="187" y="257"/>
                  </a:cubicBezTo>
                  <a:cubicBezTo>
                    <a:pt x="186" y="258"/>
                    <a:pt x="186" y="257"/>
                    <a:pt x="186" y="257"/>
                  </a:cubicBezTo>
                  <a:cubicBezTo>
                    <a:pt x="184" y="257"/>
                    <a:pt x="184" y="258"/>
                    <a:pt x="184" y="258"/>
                  </a:cubicBezTo>
                  <a:cubicBezTo>
                    <a:pt x="183" y="258"/>
                    <a:pt x="182" y="257"/>
                    <a:pt x="181" y="259"/>
                  </a:cubicBezTo>
                  <a:cubicBezTo>
                    <a:pt x="181" y="260"/>
                    <a:pt x="182" y="264"/>
                    <a:pt x="180" y="262"/>
                  </a:cubicBezTo>
                  <a:cubicBezTo>
                    <a:pt x="179" y="261"/>
                    <a:pt x="180" y="260"/>
                    <a:pt x="179" y="260"/>
                  </a:cubicBezTo>
                  <a:cubicBezTo>
                    <a:pt x="178" y="261"/>
                    <a:pt x="178" y="262"/>
                    <a:pt x="178" y="263"/>
                  </a:cubicBezTo>
                  <a:cubicBezTo>
                    <a:pt x="177" y="264"/>
                    <a:pt x="177" y="264"/>
                    <a:pt x="175" y="263"/>
                  </a:cubicBezTo>
                  <a:cubicBezTo>
                    <a:pt x="174" y="263"/>
                    <a:pt x="172" y="264"/>
                    <a:pt x="173" y="266"/>
                  </a:cubicBezTo>
                  <a:cubicBezTo>
                    <a:pt x="172" y="264"/>
                    <a:pt x="170" y="267"/>
                    <a:pt x="169" y="268"/>
                  </a:cubicBezTo>
                  <a:cubicBezTo>
                    <a:pt x="168" y="271"/>
                    <a:pt x="167" y="276"/>
                    <a:pt x="165" y="271"/>
                  </a:cubicBezTo>
                  <a:cubicBezTo>
                    <a:pt x="165" y="270"/>
                    <a:pt x="164" y="267"/>
                    <a:pt x="162" y="267"/>
                  </a:cubicBezTo>
                  <a:cubicBezTo>
                    <a:pt x="161" y="268"/>
                    <a:pt x="164" y="273"/>
                    <a:pt x="164" y="274"/>
                  </a:cubicBezTo>
                  <a:cubicBezTo>
                    <a:pt x="162" y="274"/>
                    <a:pt x="161" y="272"/>
                    <a:pt x="160" y="273"/>
                  </a:cubicBezTo>
                  <a:cubicBezTo>
                    <a:pt x="160" y="273"/>
                    <a:pt x="159" y="272"/>
                    <a:pt x="159" y="272"/>
                  </a:cubicBezTo>
                  <a:cubicBezTo>
                    <a:pt x="157" y="273"/>
                    <a:pt x="160" y="276"/>
                    <a:pt x="159" y="277"/>
                  </a:cubicBezTo>
                  <a:cubicBezTo>
                    <a:pt x="158" y="278"/>
                    <a:pt x="158" y="278"/>
                    <a:pt x="157" y="278"/>
                  </a:cubicBezTo>
                  <a:cubicBezTo>
                    <a:pt x="156" y="279"/>
                    <a:pt x="156" y="281"/>
                    <a:pt x="156" y="282"/>
                  </a:cubicBezTo>
                  <a:cubicBezTo>
                    <a:pt x="154" y="282"/>
                    <a:pt x="155" y="285"/>
                    <a:pt x="154" y="284"/>
                  </a:cubicBezTo>
                  <a:cubicBezTo>
                    <a:pt x="152" y="284"/>
                    <a:pt x="153" y="281"/>
                    <a:pt x="151" y="281"/>
                  </a:cubicBezTo>
                  <a:cubicBezTo>
                    <a:pt x="149" y="281"/>
                    <a:pt x="148" y="282"/>
                    <a:pt x="149" y="283"/>
                  </a:cubicBezTo>
                  <a:cubicBezTo>
                    <a:pt x="150" y="283"/>
                    <a:pt x="153" y="283"/>
                    <a:pt x="151" y="284"/>
                  </a:cubicBezTo>
                  <a:cubicBezTo>
                    <a:pt x="150" y="285"/>
                    <a:pt x="148" y="283"/>
                    <a:pt x="147" y="284"/>
                  </a:cubicBezTo>
                  <a:cubicBezTo>
                    <a:pt x="146" y="284"/>
                    <a:pt x="146" y="286"/>
                    <a:pt x="146" y="287"/>
                  </a:cubicBezTo>
                  <a:cubicBezTo>
                    <a:pt x="146" y="287"/>
                    <a:pt x="145" y="288"/>
                    <a:pt x="145" y="289"/>
                  </a:cubicBezTo>
                  <a:cubicBezTo>
                    <a:pt x="144" y="290"/>
                    <a:pt x="144" y="290"/>
                    <a:pt x="143" y="291"/>
                  </a:cubicBezTo>
                  <a:cubicBezTo>
                    <a:pt x="142" y="291"/>
                    <a:pt x="141" y="291"/>
                    <a:pt x="140" y="292"/>
                  </a:cubicBezTo>
                  <a:cubicBezTo>
                    <a:pt x="141" y="292"/>
                    <a:pt x="143" y="293"/>
                    <a:pt x="145" y="293"/>
                  </a:cubicBezTo>
                  <a:cubicBezTo>
                    <a:pt x="144" y="295"/>
                    <a:pt x="140" y="293"/>
                    <a:pt x="142" y="296"/>
                  </a:cubicBezTo>
                  <a:cubicBezTo>
                    <a:pt x="143" y="297"/>
                    <a:pt x="145" y="297"/>
                    <a:pt x="144" y="298"/>
                  </a:cubicBezTo>
                  <a:cubicBezTo>
                    <a:pt x="143" y="299"/>
                    <a:pt x="141" y="300"/>
                    <a:pt x="141" y="300"/>
                  </a:cubicBezTo>
                  <a:cubicBezTo>
                    <a:pt x="140" y="300"/>
                    <a:pt x="140" y="298"/>
                    <a:pt x="139" y="298"/>
                  </a:cubicBezTo>
                  <a:cubicBezTo>
                    <a:pt x="138" y="298"/>
                    <a:pt x="138" y="300"/>
                    <a:pt x="138" y="301"/>
                  </a:cubicBezTo>
                  <a:cubicBezTo>
                    <a:pt x="137" y="303"/>
                    <a:pt x="136" y="300"/>
                    <a:pt x="135" y="299"/>
                  </a:cubicBezTo>
                  <a:cubicBezTo>
                    <a:pt x="132" y="301"/>
                    <a:pt x="131" y="294"/>
                    <a:pt x="129" y="293"/>
                  </a:cubicBezTo>
                  <a:cubicBezTo>
                    <a:pt x="128" y="295"/>
                    <a:pt x="130" y="298"/>
                    <a:pt x="132" y="300"/>
                  </a:cubicBezTo>
                  <a:cubicBezTo>
                    <a:pt x="133" y="301"/>
                    <a:pt x="135" y="304"/>
                    <a:pt x="134" y="306"/>
                  </a:cubicBezTo>
                  <a:cubicBezTo>
                    <a:pt x="134" y="306"/>
                    <a:pt x="133" y="306"/>
                    <a:pt x="133" y="307"/>
                  </a:cubicBezTo>
                  <a:cubicBezTo>
                    <a:pt x="132" y="308"/>
                    <a:pt x="133" y="308"/>
                    <a:pt x="133" y="309"/>
                  </a:cubicBezTo>
                  <a:cubicBezTo>
                    <a:pt x="134" y="310"/>
                    <a:pt x="134" y="310"/>
                    <a:pt x="133" y="311"/>
                  </a:cubicBezTo>
                  <a:cubicBezTo>
                    <a:pt x="132" y="312"/>
                    <a:pt x="132" y="313"/>
                    <a:pt x="131" y="314"/>
                  </a:cubicBezTo>
                  <a:cubicBezTo>
                    <a:pt x="130" y="314"/>
                    <a:pt x="130" y="313"/>
                    <a:pt x="129" y="314"/>
                  </a:cubicBezTo>
                  <a:cubicBezTo>
                    <a:pt x="128" y="314"/>
                    <a:pt x="128" y="314"/>
                    <a:pt x="128" y="315"/>
                  </a:cubicBezTo>
                  <a:cubicBezTo>
                    <a:pt x="127" y="315"/>
                    <a:pt x="128" y="316"/>
                    <a:pt x="127" y="316"/>
                  </a:cubicBezTo>
                  <a:cubicBezTo>
                    <a:pt x="127" y="316"/>
                    <a:pt x="126" y="316"/>
                    <a:pt x="126" y="315"/>
                  </a:cubicBezTo>
                  <a:cubicBezTo>
                    <a:pt x="125" y="315"/>
                    <a:pt x="124" y="313"/>
                    <a:pt x="123" y="313"/>
                  </a:cubicBezTo>
                  <a:cubicBezTo>
                    <a:pt x="120" y="313"/>
                    <a:pt x="121" y="314"/>
                    <a:pt x="121" y="315"/>
                  </a:cubicBezTo>
                  <a:cubicBezTo>
                    <a:pt x="122" y="317"/>
                    <a:pt x="121" y="319"/>
                    <a:pt x="122" y="321"/>
                  </a:cubicBezTo>
                  <a:cubicBezTo>
                    <a:pt x="122" y="321"/>
                    <a:pt x="123" y="321"/>
                    <a:pt x="123" y="321"/>
                  </a:cubicBezTo>
                  <a:cubicBezTo>
                    <a:pt x="123" y="322"/>
                    <a:pt x="123" y="323"/>
                    <a:pt x="123" y="323"/>
                  </a:cubicBezTo>
                  <a:cubicBezTo>
                    <a:pt x="124" y="324"/>
                    <a:pt x="126" y="324"/>
                    <a:pt x="126" y="325"/>
                  </a:cubicBezTo>
                  <a:cubicBezTo>
                    <a:pt x="126" y="326"/>
                    <a:pt x="125" y="326"/>
                    <a:pt x="125" y="327"/>
                  </a:cubicBezTo>
                  <a:cubicBezTo>
                    <a:pt x="124" y="328"/>
                    <a:pt x="124" y="328"/>
                    <a:pt x="124" y="329"/>
                  </a:cubicBezTo>
                  <a:cubicBezTo>
                    <a:pt x="124" y="331"/>
                    <a:pt x="124" y="333"/>
                    <a:pt x="123" y="335"/>
                  </a:cubicBezTo>
                  <a:cubicBezTo>
                    <a:pt x="122" y="336"/>
                    <a:pt x="121" y="336"/>
                    <a:pt x="121" y="337"/>
                  </a:cubicBezTo>
                  <a:cubicBezTo>
                    <a:pt x="121" y="339"/>
                    <a:pt x="121" y="338"/>
                    <a:pt x="121" y="340"/>
                  </a:cubicBezTo>
                  <a:cubicBezTo>
                    <a:pt x="121" y="340"/>
                    <a:pt x="121" y="341"/>
                    <a:pt x="121" y="342"/>
                  </a:cubicBezTo>
                  <a:cubicBezTo>
                    <a:pt x="121" y="342"/>
                    <a:pt x="122" y="342"/>
                    <a:pt x="122" y="342"/>
                  </a:cubicBezTo>
                  <a:cubicBezTo>
                    <a:pt x="122" y="343"/>
                    <a:pt x="122" y="344"/>
                    <a:pt x="122" y="344"/>
                  </a:cubicBezTo>
                  <a:cubicBezTo>
                    <a:pt x="122" y="346"/>
                    <a:pt x="123" y="345"/>
                    <a:pt x="124" y="347"/>
                  </a:cubicBezTo>
                  <a:cubicBezTo>
                    <a:pt x="125" y="348"/>
                    <a:pt x="124" y="350"/>
                    <a:pt x="123" y="349"/>
                  </a:cubicBezTo>
                  <a:cubicBezTo>
                    <a:pt x="122" y="349"/>
                    <a:pt x="121" y="346"/>
                    <a:pt x="120" y="346"/>
                  </a:cubicBezTo>
                  <a:cubicBezTo>
                    <a:pt x="118" y="346"/>
                    <a:pt x="120" y="348"/>
                    <a:pt x="119" y="349"/>
                  </a:cubicBezTo>
                  <a:cubicBezTo>
                    <a:pt x="117" y="349"/>
                    <a:pt x="119" y="353"/>
                    <a:pt x="117" y="351"/>
                  </a:cubicBezTo>
                  <a:cubicBezTo>
                    <a:pt x="115" y="353"/>
                    <a:pt x="117" y="354"/>
                    <a:pt x="118" y="356"/>
                  </a:cubicBezTo>
                  <a:cubicBezTo>
                    <a:pt x="119" y="358"/>
                    <a:pt x="116" y="359"/>
                    <a:pt x="118" y="361"/>
                  </a:cubicBezTo>
                  <a:cubicBezTo>
                    <a:pt x="120" y="363"/>
                    <a:pt x="118" y="363"/>
                    <a:pt x="118" y="366"/>
                  </a:cubicBezTo>
                  <a:cubicBezTo>
                    <a:pt x="118" y="366"/>
                    <a:pt x="118" y="367"/>
                    <a:pt x="118" y="368"/>
                  </a:cubicBezTo>
                  <a:cubicBezTo>
                    <a:pt x="118" y="369"/>
                    <a:pt x="117" y="370"/>
                    <a:pt x="118" y="371"/>
                  </a:cubicBezTo>
                  <a:cubicBezTo>
                    <a:pt x="118" y="373"/>
                    <a:pt x="118" y="374"/>
                    <a:pt x="118" y="376"/>
                  </a:cubicBezTo>
                  <a:cubicBezTo>
                    <a:pt x="118" y="378"/>
                    <a:pt x="119" y="379"/>
                    <a:pt x="120" y="381"/>
                  </a:cubicBezTo>
                  <a:cubicBezTo>
                    <a:pt x="120" y="382"/>
                    <a:pt x="121" y="385"/>
                    <a:pt x="120" y="386"/>
                  </a:cubicBezTo>
                  <a:cubicBezTo>
                    <a:pt x="120" y="387"/>
                    <a:pt x="118" y="387"/>
                    <a:pt x="118" y="389"/>
                  </a:cubicBezTo>
                  <a:cubicBezTo>
                    <a:pt x="118" y="390"/>
                    <a:pt x="121" y="391"/>
                    <a:pt x="122" y="391"/>
                  </a:cubicBezTo>
                  <a:cubicBezTo>
                    <a:pt x="123" y="391"/>
                    <a:pt x="124" y="389"/>
                    <a:pt x="126" y="391"/>
                  </a:cubicBezTo>
                  <a:cubicBezTo>
                    <a:pt x="128" y="392"/>
                    <a:pt x="127" y="393"/>
                    <a:pt x="127" y="394"/>
                  </a:cubicBezTo>
                  <a:cubicBezTo>
                    <a:pt x="127" y="396"/>
                    <a:pt x="128" y="397"/>
                    <a:pt x="129" y="396"/>
                  </a:cubicBezTo>
                  <a:cubicBezTo>
                    <a:pt x="130" y="395"/>
                    <a:pt x="129" y="393"/>
                    <a:pt x="130" y="392"/>
                  </a:cubicBezTo>
                  <a:cubicBezTo>
                    <a:pt x="132" y="391"/>
                    <a:pt x="133" y="392"/>
                    <a:pt x="134" y="393"/>
                  </a:cubicBezTo>
                  <a:cubicBezTo>
                    <a:pt x="134" y="394"/>
                    <a:pt x="133" y="395"/>
                    <a:pt x="134" y="396"/>
                  </a:cubicBezTo>
                  <a:cubicBezTo>
                    <a:pt x="134" y="396"/>
                    <a:pt x="135" y="397"/>
                    <a:pt x="136" y="397"/>
                  </a:cubicBezTo>
                  <a:cubicBezTo>
                    <a:pt x="137" y="398"/>
                    <a:pt x="137" y="399"/>
                    <a:pt x="138" y="400"/>
                  </a:cubicBezTo>
                  <a:cubicBezTo>
                    <a:pt x="138" y="400"/>
                    <a:pt x="138" y="400"/>
                    <a:pt x="138" y="401"/>
                  </a:cubicBezTo>
                  <a:cubicBezTo>
                    <a:pt x="138" y="401"/>
                    <a:pt x="138" y="402"/>
                    <a:pt x="138" y="402"/>
                  </a:cubicBezTo>
                  <a:cubicBezTo>
                    <a:pt x="141" y="403"/>
                    <a:pt x="141" y="400"/>
                    <a:pt x="141" y="399"/>
                  </a:cubicBezTo>
                  <a:cubicBezTo>
                    <a:pt x="141" y="397"/>
                    <a:pt x="141" y="394"/>
                    <a:pt x="142" y="396"/>
                  </a:cubicBezTo>
                  <a:cubicBezTo>
                    <a:pt x="143" y="398"/>
                    <a:pt x="143" y="400"/>
                    <a:pt x="144" y="401"/>
                  </a:cubicBezTo>
                  <a:cubicBezTo>
                    <a:pt x="144" y="402"/>
                    <a:pt x="145" y="402"/>
                    <a:pt x="145" y="403"/>
                  </a:cubicBezTo>
                  <a:cubicBezTo>
                    <a:pt x="145" y="404"/>
                    <a:pt x="144" y="403"/>
                    <a:pt x="143" y="403"/>
                  </a:cubicBezTo>
                  <a:cubicBezTo>
                    <a:pt x="142" y="405"/>
                    <a:pt x="146" y="405"/>
                    <a:pt x="145" y="406"/>
                  </a:cubicBezTo>
                  <a:cubicBezTo>
                    <a:pt x="145" y="407"/>
                    <a:pt x="142" y="405"/>
                    <a:pt x="143" y="408"/>
                  </a:cubicBezTo>
                  <a:cubicBezTo>
                    <a:pt x="143" y="408"/>
                    <a:pt x="144" y="408"/>
                    <a:pt x="145" y="409"/>
                  </a:cubicBezTo>
                  <a:cubicBezTo>
                    <a:pt x="145" y="410"/>
                    <a:pt x="145" y="411"/>
                    <a:pt x="145" y="411"/>
                  </a:cubicBezTo>
                  <a:cubicBezTo>
                    <a:pt x="146" y="413"/>
                    <a:pt x="146" y="411"/>
                    <a:pt x="147" y="410"/>
                  </a:cubicBezTo>
                  <a:cubicBezTo>
                    <a:pt x="150" y="410"/>
                    <a:pt x="150" y="417"/>
                    <a:pt x="153" y="419"/>
                  </a:cubicBezTo>
                  <a:cubicBezTo>
                    <a:pt x="154" y="420"/>
                    <a:pt x="156" y="421"/>
                    <a:pt x="154" y="422"/>
                  </a:cubicBezTo>
                  <a:cubicBezTo>
                    <a:pt x="152" y="423"/>
                    <a:pt x="150" y="422"/>
                    <a:pt x="150" y="424"/>
                  </a:cubicBezTo>
                  <a:cubicBezTo>
                    <a:pt x="150" y="426"/>
                    <a:pt x="154" y="423"/>
                    <a:pt x="155" y="424"/>
                  </a:cubicBezTo>
                  <a:cubicBezTo>
                    <a:pt x="156" y="426"/>
                    <a:pt x="152" y="426"/>
                    <a:pt x="151" y="426"/>
                  </a:cubicBezTo>
                  <a:cubicBezTo>
                    <a:pt x="149" y="427"/>
                    <a:pt x="148" y="429"/>
                    <a:pt x="147" y="430"/>
                  </a:cubicBezTo>
                  <a:cubicBezTo>
                    <a:pt x="145" y="431"/>
                    <a:pt x="144" y="434"/>
                    <a:pt x="142" y="435"/>
                  </a:cubicBezTo>
                  <a:cubicBezTo>
                    <a:pt x="140" y="436"/>
                    <a:pt x="140" y="437"/>
                    <a:pt x="139" y="438"/>
                  </a:cubicBezTo>
                  <a:cubicBezTo>
                    <a:pt x="138" y="439"/>
                    <a:pt x="136" y="440"/>
                    <a:pt x="134" y="440"/>
                  </a:cubicBezTo>
                  <a:cubicBezTo>
                    <a:pt x="130" y="440"/>
                    <a:pt x="130" y="436"/>
                    <a:pt x="127" y="434"/>
                  </a:cubicBezTo>
                  <a:cubicBezTo>
                    <a:pt x="126" y="434"/>
                    <a:pt x="126" y="434"/>
                    <a:pt x="125" y="434"/>
                  </a:cubicBezTo>
                  <a:cubicBezTo>
                    <a:pt x="125" y="434"/>
                    <a:pt x="124" y="433"/>
                    <a:pt x="124" y="433"/>
                  </a:cubicBezTo>
                  <a:cubicBezTo>
                    <a:pt x="122" y="432"/>
                    <a:pt x="122" y="434"/>
                    <a:pt x="120" y="434"/>
                  </a:cubicBezTo>
                  <a:cubicBezTo>
                    <a:pt x="119" y="434"/>
                    <a:pt x="117" y="434"/>
                    <a:pt x="116" y="433"/>
                  </a:cubicBezTo>
                  <a:cubicBezTo>
                    <a:pt x="114" y="431"/>
                    <a:pt x="115" y="431"/>
                    <a:pt x="113" y="432"/>
                  </a:cubicBezTo>
                  <a:cubicBezTo>
                    <a:pt x="111" y="429"/>
                    <a:pt x="110" y="433"/>
                    <a:pt x="108" y="432"/>
                  </a:cubicBezTo>
                  <a:cubicBezTo>
                    <a:pt x="106" y="432"/>
                    <a:pt x="104" y="428"/>
                    <a:pt x="104" y="432"/>
                  </a:cubicBezTo>
                  <a:cubicBezTo>
                    <a:pt x="104" y="433"/>
                    <a:pt x="104" y="433"/>
                    <a:pt x="103" y="434"/>
                  </a:cubicBezTo>
                  <a:cubicBezTo>
                    <a:pt x="103" y="434"/>
                    <a:pt x="101" y="434"/>
                    <a:pt x="100" y="434"/>
                  </a:cubicBezTo>
                  <a:cubicBezTo>
                    <a:pt x="99" y="434"/>
                    <a:pt x="96" y="433"/>
                    <a:pt x="95" y="434"/>
                  </a:cubicBezTo>
                  <a:cubicBezTo>
                    <a:pt x="93" y="435"/>
                    <a:pt x="99" y="436"/>
                    <a:pt x="100" y="436"/>
                  </a:cubicBezTo>
                  <a:cubicBezTo>
                    <a:pt x="102" y="437"/>
                    <a:pt x="105" y="435"/>
                    <a:pt x="108" y="437"/>
                  </a:cubicBezTo>
                  <a:cubicBezTo>
                    <a:pt x="108" y="437"/>
                    <a:pt x="111" y="441"/>
                    <a:pt x="112" y="439"/>
                  </a:cubicBezTo>
                  <a:cubicBezTo>
                    <a:pt x="112" y="437"/>
                    <a:pt x="109" y="437"/>
                    <a:pt x="109" y="435"/>
                  </a:cubicBezTo>
                  <a:cubicBezTo>
                    <a:pt x="112" y="434"/>
                    <a:pt x="114" y="438"/>
                    <a:pt x="116" y="439"/>
                  </a:cubicBezTo>
                  <a:cubicBezTo>
                    <a:pt x="117" y="440"/>
                    <a:pt x="118" y="440"/>
                    <a:pt x="119" y="441"/>
                  </a:cubicBezTo>
                  <a:cubicBezTo>
                    <a:pt x="120" y="441"/>
                    <a:pt x="120" y="443"/>
                    <a:pt x="121" y="444"/>
                  </a:cubicBezTo>
                  <a:cubicBezTo>
                    <a:pt x="122" y="443"/>
                    <a:pt x="121" y="442"/>
                    <a:pt x="123" y="442"/>
                  </a:cubicBezTo>
                  <a:cubicBezTo>
                    <a:pt x="124" y="442"/>
                    <a:pt x="124" y="444"/>
                    <a:pt x="126" y="444"/>
                  </a:cubicBezTo>
                  <a:cubicBezTo>
                    <a:pt x="127" y="444"/>
                    <a:pt x="127" y="443"/>
                    <a:pt x="128" y="443"/>
                  </a:cubicBezTo>
                  <a:cubicBezTo>
                    <a:pt x="130" y="444"/>
                    <a:pt x="130" y="444"/>
                    <a:pt x="131" y="443"/>
                  </a:cubicBezTo>
                  <a:cubicBezTo>
                    <a:pt x="132" y="442"/>
                    <a:pt x="132" y="442"/>
                    <a:pt x="133" y="441"/>
                  </a:cubicBezTo>
                  <a:cubicBezTo>
                    <a:pt x="134" y="441"/>
                    <a:pt x="135" y="441"/>
                    <a:pt x="136" y="441"/>
                  </a:cubicBezTo>
                  <a:cubicBezTo>
                    <a:pt x="137" y="441"/>
                    <a:pt x="137" y="442"/>
                    <a:pt x="137" y="442"/>
                  </a:cubicBezTo>
                  <a:cubicBezTo>
                    <a:pt x="138" y="442"/>
                    <a:pt x="138" y="441"/>
                    <a:pt x="139" y="441"/>
                  </a:cubicBezTo>
                  <a:cubicBezTo>
                    <a:pt x="139" y="442"/>
                    <a:pt x="139" y="443"/>
                    <a:pt x="139" y="444"/>
                  </a:cubicBezTo>
                  <a:cubicBezTo>
                    <a:pt x="140" y="445"/>
                    <a:pt x="141" y="445"/>
                    <a:pt x="141" y="446"/>
                  </a:cubicBezTo>
                  <a:cubicBezTo>
                    <a:pt x="142" y="448"/>
                    <a:pt x="141" y="449"/>
                    <a:pt x="140" y="450"/>
                  </a:cubicBezTo>
                  <a:cubicBezTo>
                    <a:pt x="139" y="450"/>
                    <a:pt x="137" y="450"/>
                    <a:pt x="136" y="452"/>
                  </a:cubicBezTo>
                  <a:cubicBezTo>
                    <a:pt x="135" y="452"/>
                    <a:pt x="134" y="454"/>
                    <a:pt x="133" y="454"/>
                  </a:cubicBezTo>
                  <a:cubicBezTo>
                    <a:pt x="133" y="455"/>
                    <a:pt x="133" y="457"/>
                    <a:pt x="131" y="457"/>
                  </a:cubicBezTo>
                  <a:cubicBezTo>
                    <a:pt x="130" y="457"/>
                    <a:pt x="130" y="456"/>
                    <a:pt x="130" y="455"/>
                  </a:cubicBezTo>
                  <a:cubicBezTo>
                    <a:pt x="129" y="453"/>
                    <a:pt x="130" y="450"/>
                    <a:pt x="128" y="449"/>
                  </a:cubicBezTo>
                  <a:cubicBezTo>
                    <a:pt x="126" y="450"/>
                    <a:pt x="126" y="453"/>
                    <a:pt x="126" y="455"/>
                  </a:cubicBezTo>
                  <a:cubicBezTo>
                    <a:pt x="126" y="455"/>
                    <a:pt x="127" y="456"/>
                    <a:pt x="127" y="457"/>
                  </a:cubicBezTo>
                  <a:cubicBezTo>
                    <a:pt x="126" y="459"/>
                    <a:pt x="126" y="458"/>
                    <a:pt x="125" y="459"/>
                  </a:cubicBezTo>
                  <a:cubicBezTo>
                    <a:pt x="123" y="461"/>
                    <a:pt x="120" y="466"/>
                    <a:pt x="116" y="463"/>
                  </a:cubicBezTo>
                  <a:cubicBezTo>
                    <a:pt x="115" y="464"/>
                    <a:pt x="116" y="465"/>
                    <a:pt x="116" y="466"/>
                  </a:cubicBezTo>
                  <a:cubicBezTo>
                    <a:pt x="115" y="467"/>
                    <a:pt x="115" y="467"/>
                    <a:pt x="114" y="467"/>
                  </a:cubicBezTo>
                  <a:cubicBezTo>
                    <a:pt x="112" y="469"/>
                    <a:pt x="112" y="468"/>
                    <a:pt x="109" y="468"/>
                  </a:cubicBezTo>
                  <a:cubicBezTo>
                    <a:pt x="107" y="467"/>
                    <a:pt x="104" y="467"/>
                    <a:pt x="102" y="467"/>
                  </a:cubicBezTo>
                  <a:cubicBezTo>
                    <a:pt x="100" y="467"/>
                    <a:pt x="98" y="467"/>
                    <a:pt x="100" y="468"/>
                  </a:cubicBezTo>
                  <a:cubicBezTo>
                    <a:pt x="102" y="469"/>
                    <a:pt x="105" y="468"/>
                    <a:pt x="107" y="469"/>
                  </a:cubicBezTo>
                  <a:cubicBezTo>
                    <a:pt x="108" y="469"/>
                    <a:pt x="111" y="471"/>
                    <a:pt x="112" y="472"/>
                  </a:cubicBezTo>
                  <a:cubicBezTo>
                    <a:pt x="115" y="477"/>
                    <a:pt x="105" y="473"/>
                    <a:pt x="104" y="474"/>
                  </a:cubicBezTo>
                  <a:cubicBezTo>
                    <a:pt x="104" y="474"/>
                    <a:pt x="109" y="477"/>
                    <a:pt x="109" y="477"/>
                  </a:cubicBezTo>
                  <a:cubicBezTo>
                    <a:pt x="110" y="477"/>
                    <a:pt x="112" y="477"/>
                    <a:pt x="112" y="479"/>
                  </a:cubicBezTo>
                  <a:cubicBezTo>
                    <a:pt x="112" y="481"/>
                    <a:pt x="111" y="480"/>
                    <a:pt x="109" y="480"/>
                  </a:cubicBezTo>
                  <a:cubicBezTo>
                    <a:pt x="109" y="481"/>
                    <a:pt x="111" y="482"/>
                    <a:pt x="111" y="483"/>
                  </a:cubicBezTo>
                  <a:cubicBezTo>
                    <a:pt x="111" y="484"/>
                    <a:pt x="111" y="485"/>
                    <a:pt x="111" y="486"/>
                  </a:cubicBezTo>
                  <a:cubicBezTo>
                    <a:pt x="109" y="486"/>
                    <a:pt x="108" y="483"/>
                    <a:pt x="107" y="484"/>
                  </a:cubicBezTo>
                  <a:cubicBezTo>
                    <a:pt x="107" y="485"/>
                    <a:pt x="109" y="488"/>
                    <a:pt x="109" y="489"/>
                  </a:cubicBezTo>
                  <a:cubicBezTo>
                    <a:pt x="109" y="490"/>
                    <a:pt x="108" y="491"/>
                    <a:pt x="108" y="492"/>
                  </a:cubicBezTo>
                  <a:cubicBezTo>
                    <a:pt x="109" y="493"/>
                    <a:pt x="110" y="494"/>
                    <a:pt x="109" y="495"/>
                  </a:cubicBezTo>
                  <a:cubicBezTo>
                    <a:pt x="107" y="497"/>
                    <a:pt x="106" y="493"/>
                    <a:pt x="105" y="492"/>
                  </a:cubicBezTo>
                  <a:cubicBezTo>
                    <a:pt x="105" y="493"/>
                    <a:pt x="105" y="494"/>
                    <a:pt x="105" y="495"/>
                  </a:cubicBezTo>
                  <a:cubicBezTo>
                    <a:pt x="105" y="495"/>
                    <a:pt x="104" y="495"/>
                    <a:pt x="104" y="495"/>
                  </a:cubicBezTo>
                  <a:cubicBezTo>
                    <a:pt x="103" y="497"/>
                    <a:pt x="106" y="498"/>
                    <a:pt x="107" y="499"/>
                  </a:cubicBezTo>
                  <a:cubicBezTo>
                    <a:pt x="107" y="499"/>
                    <a:pt x="108" y="502"/>
                    <a:pt x="108" y="502"/>
                  </a:cubicBezTo>
                  <a:cubicBezTo>
                    <a:pt x="108" y="503"/>
                    <a:pt x="107" y="502"/>
                    <a:pt x="107" y="503"/>
                  </a:cubicBezTo>
                  <a:cubicBezTo>
                    <a:pt x="107" y="504"/>
                    <a:pt x="107" y="504"/>
                    <a:pt x="106" y="505"/>
                  </a:cubicBezTo>
                  <a:cubicBezTo>
                    <a:pt x="106" y="505"/>
                    <a:pt x="105" y="505"/>
                    <a:pt x="104" y="506"/>
                  </a:cubicBezTo>
                  <a:cubicBezTo>
                    <a:pt x="104" y="508"/>
                    <a:pt x="106" y="507"/>
                    <a:pt x="107" y="508"/>
                  </a:cubicBezTo>
                  <a:cubicBezTo>
                    <a:pt x="108" y="509"/>
                    <a:pt x="108" y="510"/>
                    <a:pt x="108" y="512"/>
                  </a:cubicBezTo>
                  <a:cubicBezTo>
                    <a:pt x="108" y="513"/>
                    <a:pt x="107" y="513"/>
                    <a:pt x="107" y="514"/>
                  </a:cubicBezTo>
                  <a:cubicBezTo>
                    <a:pt x="106" y="515"/>
                    <a:pt x="106" y="516"/>
                    <a:pt x="106" y="516"/>
                  </a:cubicBezTo>
                  <a:cubicBezTo>
                    <a:pt x="105" y="518"/>
                    <a:pt x="103" y="520"/>
                    <a:pt x="104" y="522"/>
                  </a:cubicBezTo>
                  <a:cubicBezTo>
                    <a:pt x="104" y="523"/>
                    <a:pt x="108" y="526"/>
                    <a:pt x="105" y="526"/>
                  </a:cubicBezTo>
                  <a:cubicBezTo>
                    <a:pt x="104" y="528"/>
                    <a:pt x="104" y="530"/>
                    <a:pt x="103" y="532"/>
                  </a:cubicBezTo>
                  <a:cubicBezTo>
                    <a:pt x="103" y="533"/>
                    <a:pt x="103" y="534"/>
                    <a:pt x="103" y="535"/>
                  </a:cubicBezTo>
                  <a:cubicBezTo>
                    <a:pt x="103" y="535"/>
                    <a:pt x="103" y="535"/>
                    <a:pt x="103" y="536"/>
                  </a:cubicBezTo>
                  <a:cubicBezTo>
                    <a:pt x="103" y="536"/>
                    <a:pt x="103" y="536"/>
                    <a:pt x="103" y="536"/>
                  </a:cubicBezTo>
                  <a:cubicBezTo>
                    <a:pt x="102" y="536"/>
                    <a:pt x="102" y="537"/>
                    <a:pt x="102" y="537"/>
                  </a:cubicBezTo>
                  <a:cubicBezTo>
                    <a:pt x="102" y="538"/>
                    <a:pt x="103" y="539"/>
                    <a:pt x="102" y="540"/>
                  </a:cubicBezTo>
                  <a:cubicBezTo>
                    <a:pt x="101" y="541"/>
                    <a:pt x="100" y="540"/>
                    <a:pt x="99" y="542"/>
                  </a:cubicBezTo>
                  <a:cubicBezTo>
                    <a:pt x="99" y="543"/>
                    <a:pt x="99" y="544"/>
                    <a:pt x="98" y="545"/>
                  </a:cubicBezTo>
                  <a:cubicBezTo>
                    <a:pt x="98" y="545"/>
                    <a:pt x="97" y="546"/>
                    <a:pt x="97" y="546"/>
                  </a:cubicBezTo>
                  <a:cubicBezTo>
                    <a:pt x="97" y="547"/>
                    <a:pt x="97" y="549"/>
                    <a:pt x="97" y="550"/>
                  </a:cubicBezTo>
                  <a:cubicBezTo>
                    <a:pt x="97" y="551"/>
                    <a:pt x="96" y="552"/>
                    <a:pt x="96" y="553"/>
                  </a:cubicBezTo>
                  <a:cubicBezTo>
                    <a:pt x="95" y="555"/>
                    <a:pt x="95" y="556"/>
                    <a:pt x="94" y="558"/>
                  </a:cubicBezTo>
                  <a:cubicBezTo>
                    <a:pt x="93" y="559"/>
                    <a:pt x="91" y="561"/>
                    <a:pt x="91" y="559"/>
                  </a:cubicBezTo>
                  <a:cubicBezTo>
                    <a:pt x="90" y="558"/>
                    <a:pt x="85" y="555"/>
                    <a:pt x="85" y="557"/>
                  </a:cubicBezTo>
                  <a:cubicBezTo>
                    <a:pt x="84" y="557"/>
                    <a:pt x="83" y="557"/>
                    <a:pt x="83" y="557"/>
                  </a:cubicBezTo>
                  <a:cubicBezTo>
                    <a:pt x="82" y="557"/>
                    <a:pt x="82" y="558"/>
                    <a:pt x="81" y="558"/>
                  </a:cubicBezTo>
                  <a:cubicBezTo>
                    <a:pt x="81" y="558"/>
                    <a:pt x="80" y="557"/>
                    <a:pt x="80" y="557"/>
                  </a:cubicBezTo>
                  <a:cubicBezTo>
                    <a:pt x="79" y="557"/>
                    <a:pt x="78" y="558"/>
                    <a:pt x="77" y="558"/>
                  </a:cubicBezTo>
                  <a:cubicBezTo>
                    <a:pt x="76" y="558"/>
                    <a:pt x="75" y="557"/>
                    <a:pt x="73" y="558"/>
                  </a:cubicBezTo>
                  <a:cubicBezTo>
                    <a:pt x="72" y="558"/>
                    <a:pt x="70" y="557"/>
                    <a:pt x="68" y="558"/>
                  </a:cubicBezTo>
                  <a:cubicBezTo>
                    <a:pt x="68" y="559"/>
                    <a:pt x="72" y="561"/>
                    <a:pt x="70" y="562"/>
                  </a:cubicBezTo>
                  <a:cubicBezTo>
                    <a:pt x="69" y="564"/>
                    <a:pt x="67" y="561"/>
                    <a:pt x="65" y="561"/>
                  </a:cubicBezTo>
                  <a:cubicBezTo>
                    <a:pt x="65" y="562"/>
                    <a:pt x="65" y="562"/>
                    <a:pt x="65" y="563"/>
                  </a:cubicBezTo>
                  <a:cubicBezTo>
                    <a:pt x="63" y="565"/>
                    <a:pt x="59" y="569"/>
                    <a:pt x="60" y="572"/>
                  </a:cubicBezTo>
                  <a:cubicBezTo>
                    <a:pt x="60" y="575"/>
                    <a:pt x="63" y="578"/>
                    <a:pt x="63" y="580"/>
                  </a:cubicBezTo>
                  <a:cubicBezTo>
                    <a:pt x="62" y="581"/>
                    <a:pt x="61" y="583"/>
                    <a:pt x="60" y="584"/>
                  </a:cubicBezTo>
                  <a:cubicBezTo>
                    <a:pt x="58" y="585"/>
                    <a:pt x="57" y="584"/>
                    <a:pt x="55" y="583"/>
                  </a:cubicBezTo>
                  <a:cubicBezTo>
                    <a:pt x="54" y="583"/>
                    <a:pt x="53" y="583"/>
                    <a:pt x="51" y="583"/>
                  </a:cubicBezTo>
                  <a:cubicBezTo>
                    <a:pt x="49" y="584"/>
                    <a:pt x="47" y="584"/>
                    <a:pt x="45" y="585"/>
                  </a:cubicBezTo>
                  <a:cubicBezTo>
                    <a:pt x="43" y="586"/>
                    <a:pt x="38" y="585"/>
                    <a:pt x="36" y="583"/>
                  </a:cubicBezTo>
                  <a:cubicBezTo>
                    <a:pt x="35" y="582"/>
                    <a:pt x="35" y="579"/>
                    <a:pt x="35" y="578"/>
                  </a:cubicBezTo>
                  <a:cubicBezTo>
                    <a:pt x="36" y="576"/>
                    <a:pt x="37" y="576"/>
                    <a:pt x="37" y="574"/>
                  </a:cubicBezTo>
                  <a:cubicBezTo>
                    <a:pt x="37" y="573"/>
                    <a:pt x="36" y="573"/>
                    <a:pt x="35" y="572"/>
                  </a:cubicBezTo>
                  <a:cubicBezTo>
                    <a:pt x="35" y="571"/>
                    <a:pt x="35" y="570"/>
                    <a:pt x="35" y="569"/>
                  </a:cubicBezTo>
                  <a:cubicBezTo>
                    <a:pt x="34" y="568"/>
                    <a:pt x="33" y="567"/>
                    <a:pt x="32" y="565"/>
                  </a:cubicBezTo>
                  <a:cubicBezTo>
                    <a:pt x="31" y="563"/>
                    <a:pt x="30" y="561"/>
                    <a:pt x="29" y="559"/>
                  </a:cubicBezTo>
                  <a:cubicBezTo>
                    <a:pt x="28" y="557"/>
                    <a:pt x="27" y="555"/>
                    <a:pt x="26" y="553"/>
                  </a:cubicBezTo>
                  <a:cubicBezTo>
                    <a:pt x="28" y="553"/>
                    <a:pt x="29" y="555"/>
                    <a:pt x="31" y="555"/>
                  </a:cubicBezTo>
                  <a:cubicBezTo>
                    <a:pt x="32" y="555"/>
                    <a:pt x="34" y="553"/>
                    <a:pt x="32" y="553"/>
                  </a:cubicBezTo>
                  <a:cubicBezTo>
                    <a:pt x="31" y="551"/>
                    <a:pt x="27" y="548"/>
                    <a:pt x="30" y="547"/>
                  </a:cubicBezTo>
                  <a:cubicBezTo>
                    <a:pt x="32" y="546"/>
                    <a:pt x="34" y="549"/>
                    <a:pt x="35" y="545"/>
                  </a:cubicBezTo>
                  <a:cubicBezTo>
                    <a:pt x="35" y="544"/>
                    <a:pt x="35" y="542"/>
                    <a:pt x="34" y="541"/>
                  </a:cubicBezTo>
                  <a:cubicBezTo>
                    <a:pt x="34" y="540"/>
                    <a:pt x="33" y="540"/>
                    <a:pt x="32" y="540"/>
                  </a:cubicBezTo>
                  <a:cubicBezTo>
                    <a:pt x="29" y="540"/>
                    <a:pt x="29" y="537"/>
                    <a:pt x="28" y="535"/>
                  </a:cubicBezTo>
                  <a:cubicBezTo>
                    <a:pt x="27" y="532"/>
                    <a:pt x="24" y="532"/>
                    <a:pt x="23" y="530"/>
                  </a:cubicBezTo>
                  <a:cubicBezTo>
                    <a:pt x="22" y="529"/>
                    <a:pt x="22" y="527"/>
                    <a:pt x="22" y="526"/>
                  </a:cubicBezTo>
                  <a:cubicBezTo>
                    <a:pt x="22" y="525"/>
                    <a:pt x="21" y="524"/>
                    <a:pt x="20" y="523"/>
                  </a:cubicBezTo>
                  <a:cubicBezTo>
                    <a:pt x="19" y="520"/>
                    <a:pt x="19" y="517"/>
                    <a:pt x="18" y="514"/>
                  </a:cubicBezTo>
                  <a:cubicBezTo>
                    <a:pt x="18" y="513"/>
                    <a:pt x="18" y="511"/>
                    <a:pt x="17" y="511"/>
                  </a:cubicBezTo>
                  <a:cubicBezTo>
                    <a:pt x="16" y="512"/>
                    <a:pt x="16" y="514"/>
                    <a:pt x="16" y="515"/>
                  </a:cubicBezTo>
                  <a:cubicBezTo>
                    <a:pt x="15" y="513"/>
                    <a:pt x="15" y="511"/>
                    <a:pt x="15" y="508"/>
                  </a:cubicBezTo>
                  <a:cubicBezTo>
                    <a:pt x="14" y="506"/>
                    <a:pt x="14" y="504"/>
                    <a:pt x="13" y="502"/>
                  </a:cubicBezTo>
                  <a:cubicBezTo>
                    <a:pt x="12" y="502"/>
                    <a:pt x="12" y="502"/>
                    <a:pt x="12" y="501"/>
                  </a:cubicBezTo>
                  <a:cubicBezTo>
                    <a:pt x="12" y="500"/>
                    <a:pt x="12" y="500"/>
                    <a:pt x="12" y="499"/>
                  </a:cubicBezTo>
                  <a:cubicBezTo>
                    <a:pt x="12" y="498"/>
                    <a:pt x="9" y="497"/>
                    <a:pt x="11" y="496"/>
                  </a:cubicBezTo>
                  <a:cubicBezTo>
                    <a:pt x="11" y="494"/>
                    <a:pt x="12" y="493"/>
                    <a:pt x="12" y="491"/>
                  </a:cubicBezTo>
                  <a:cubicBezTo>
                    <a:pt x="12" y="490"/>
                    <a:pt x="12" y="489"/>
                    <a:pt x="12" y="487"/>
                  </a:cubicBezTo>
                  <a:cubicBezTo>
                    <a:pt x="13" y="484"/>
                    <a:pt x="14" y="482"/>
                    <a:pt x="13" y="480"/>
                  </a:cubicBezTo>
                  <a:cubicBezTo>
                    <a:pt x="12" y="476"/>
                    <a:pt x="10" y="481"/>
                    <a:pt x="9" y="481"/>
                  </a:cubicBezTo>
                  <a:cubicBezTo>
                    <a:pt x="6" y="484"/>
                    <a:pt x="8" y="478"/>
                    <a:pt x="7" y="478"/>
                  </a:cubicBezTo>
                  <a:cubicBezTo>
                    <a:pt x="7" y="478"/>
                    <a:pt x="5" y="480"/>
                    <a:pt x="5" y="481"/>
                  </a:cubicBezTo>
                  <a:cubicBezTo>
                    <a:pt x="4" y="480"/>
                    <a:pt x="4" y="478"/>
                    <a:pt x="4" y="477"/>
                  </a:cubicBezTo>
                  <a:cubicBezTo>
                    <a:pt x="2" y="479"/>
                    <a:pt x="0" y="477"/>
                    <a:pt x="1" y="475"/>
                  </a:cubicBezTo>
                  <a:cubicBezTo>
                    <a:pt x="2" y="471"/>
                    <a:pt x="2" y="469"/>
                    <a:pt x="1" y="466"/>
                  </a:cubicBezTo>
                  <a:cubicBezTo>
                    <a:pt x="1" y="464"/>
                    <a:pt x="1" y="463"/>
                    <a:pt x="1" y="461"/>
                  </a:cubicBezTo>
                  <a:cubicBezTo>
                    <a:pt x="1" y="460"/>
                    <a:pt x="0" y="459"/>
                    <a:pt x="0" y="457"/>
                  </a:cubicBezTo>
                  <a:cubicBezTo>
                    <a:pt x="0" y="455"/>
                    <a:pt x="0" y="451"/>
                    <a:pt x="2" y="450"/>
                  </a:cubicBezTo>
                  <a:cubicBezTo>
                    <a:pt x="1" y="450"/>
                    <a:pt x="1" y="450"/>
                    <a:pt x="1" y="450"/>
                  </a:cubicBezTo>
                  <a:cubicBezTo>
                    <a:pt x="7" y="450"/>
                    <a:pt x="3" y="457"/>
                    <a:pt x="7" y="458"/>
                  </a:cubicBezTo>
                  <a:cubicBezTo>
                    <a:pt x="10" y="460"/>
                    <a:pt x="11" y="451"/>
                    <a:pt x="11" y="449"/>
                  </a:cubicBezTo>
                  <a:cubicBezTo>
                    <a:pt x="12" y="446"/>
                    <a:pt x="13" y="444"/>
                    <a:pt x="12" y="440"/>
                  </a:cubicBezTo>
                  <a:cubicBezTo>
                    <a:pt x="12" y="438"/>
                    <a:pt x="11" y="435"/>
                    <a:pt x="11" y="432"/>
                  </a:cubicBezTo>
                  <a:cubicBezTo>
                    <a:pt x="11" y="430"/>
                    <a:pt x="13" y="430"/>
                    <a:pt x="14" y="428"/>
                  </a:cubicBezTo>
                  <a:cubicBezTo>
                    <a:pt x="16" y="426"/>
                    <a:pt x="13" y="424"/>
                    <a:pt x="14" y="421"/>
                  </a:cubicBezTo>
                  <a:cubicBezTo>
                    <a:pt x="15" y="419"/>
                    <a:pt x="18" y="420"/>
                    <a:pt x="20" y="419"/>
                  </a:cubicBezTo>
                  <a:cubicBezTo>
                    <a:pt x="22" y="418"/>
                    <a:pt x="24" y="416"/>
                    <a:pt x="25" y="414"/>
                  </a:cubicBezTo>
                  <a:cubicBezTo>
                    <a:pt x="27" y="411"/>
                    <a:pt x="27" y="409"/>
                    <a:pt x="27" y="406"/>
                  </a:cubicBezTo>
                  <a:cubicBezTo>
                    <a:pt x="27" y="403"/>
                    <a:pt x="28" y="401"/>
                    <a:pt x="28" y="398"/>
                  </a:cubicBezTo>
                  <a:cubicBezTo>
                    <a:pt x="28" y="393"/>
                    <a:pt x="24" y="388"/>
                    <a:pt x="23" y="383"/>
                  </a:cubicBezTo>
                  <a:cubicBezTo>
                    <a:pt x="23" y="381"/>
                    <a:pt x="21" y="377"/>
                    <a:pt x="23" y="375"/>
                  </a:cubicBezTo>
                  <a:cubicBezTo>
                    <a:pt x="24" y="374"/>
                    <a:pt x="28" y="374"/>
                    <a:pt x="30" y="374"/>
                  </a:cubicBezTo>
                  <a:cubicBezTo>
                    <a:pt x="31" y="373"/>
                    <a:pt x="31" y="371"/>
                    <a:pt x="32" y="369"/>
                  </a:cubicBezTo>
                  <a:cubicBezTo>
                    <a:pt x="33" y="367"/>
                    <a:pt x="33" y="366"/>
                    <a:pt x="33" y="363"/>
                  </a:cubicBezTo>
                  <a:cubicBezTo>
                    <a:pt x="33" y="360"/>
                    <a:pt x="31" y="355"/>
                    <a:pt x="28" y="353"/>
                  </a:cubicBezTo>
                  <a:cubicBezTo>
                    <a:pt x="26" y="352"/>
                    <a:pt x="24" y="352"/>
                    <a:pt x="23" y="350"/>
                  </a:cubicBezTo>
                  <a:cubicBezTo>
                    <a:pt x="21" y="348"/>
                    <a:pt x="20" y="346"/>
                    <a:pt x="20" y="344"/>
                  </a:cubicBezTo>
                  <a:cubicBezTo>
                    <a:pt x="20" y="341"/>
                    <a:pt x="21" y="339"/>
                    <a:pt x="21" y="336"/>
                  </a:cubicBezTo>
                  <a:cubicBezTo>
                    <a:pt x="22" y="334"/>
                    <a:pt x="22" y="331"/>
                    <a:pt x="22" y="328"/>
                  </a:cubicBezTo>
                  <a:cubicBezTo>
                    <a:pt x="23" y="323"/>
                    <a:pt x="21" y="319"/>
                    <a:pt x="20" y="314"/>
                  </a:cubicBezTo>
                  <a:cubicBezTo>
                    <a:pt x="19" y="312"/>
                    <a:pt x="18" y="310"/>
                    <a:pt x="19" y="308"/>
                  </a:cubicBezTo>
                  <a:cubicBezTo>
                    <a:pt x="19" y="305"/>
                    <a:pt x="20" y="303"/>
                    <a:pt x="19" y="300"/>
                  </a:cubicBezTo>
                  <a:cubicBezTo>
                    <a:pt x="18" y="298"/>
                    <a:pt x="18" y="297"/>
                    <a:pt x="19" y="295"/>
                  </a:cubicBezTo>
                  <a:cubicBezTo>
                    <a:pt x="20" y="292"/>
                    <a:pt x="21" y="292"/>
                    <a:pt x="20" y="289"/>
                  </a:cubicBezTo>
                  <a:cubicBezTo>
                    <a:pt x="18" y="285"/>
                    <a:pt x="15" y="281"/>
                    <a:pt x="18" y="276"/>
                  </a:cubicBezTo>
                  <a:cubicBezTo>
                    <a:pt x="19" y="274"/>
                    <a:pt x="21" y="273"/>
                    <a:pt x="21" y="270"/>
                  </a:cubicBezTo>
                  <a:cubicBezTo>
                    <a:pt x="21" y="268"/>
                    <a:pt x="20" y="267"/>
                    <a:pt x="22" y="264"/>
                  </a:cubicBezTo>
                  <a:cubicBezTo>
                    <a:pt x="24" y="261"/>
                    <a:pt x="26" y="256"/>
                    <a:pt x="28" y="252"/>
                  </a:cubicBezTo>
                  <a:cubicBezTo>
                    <a:pt x="31" y="249"/>
                    <a:pt x="36" y="246"/>
                    <a:pt x="40" y="245"/>
                  </a:cubicBezTo>
                  <a:cubicBezTo>
                    <a:pt x="42" y="245"/>
                    <a:pt x="45" y="245"/>
                    <a:pt x="47" y="246"/>
                  </a:cubicBezTo>
                  <a:cubicBezTo>
                    <a:pt x="48" y="246"/>
                    <a:pt x="49" y="246"/>
                    <a:pt x="50" y="246"/>
                  </a:cubicBezTo>
                  <a:cubicBezTo>
                    <a:pt x="51" y="246"/>
                    <a:pt x="53" y="248"/>
                    <a:pt x="54" y="248"/>
                  </a:cubicBezTo>
                  <a:cubicBezTo>
                    <a:pt x="58" y="248"/>
                    <a:pt x="59" y="240"/>
                    <a:pt x="59" y="237"/>
                  </a:cubicBezTo>
                  <a:cubicBezTo>
                    <a:pt x="59" y="235"/>
                    <a:pt x="59" y="233"/>
                    <a:pt x="59" y="231"/>
                  </a:cubicBezTo>
                  <a:cubicBezTo>
                    <a:pt x="58" y="228"/>
                    <a:pt x="57" y="228"/>
                    <a:pt x="55" y="226"/>
                  </a:cubicBezTo>
                  <a:cubicBezTo>
                    <a:pt x="52" y="225"/>
                    <a:pt x="47" y="222"/>
                    <a:pt x="50" y="218"/>
                  </a:cubicBezTo>
                  <a:cubicBezTo>
                    <a:pt x="51" y="217"/>
                    <a:pt x="53" y="215"/>
                    <a:pt x="54" y="214"/>
                  </a:cubicBezTo>
                  <a:cubicBezTo>
                    <a:pt x="55" y="212"/>
                    <a:pt x="56" y="209"/>
                    <a:pt x="57" y="207"/>
                  </a:cubicBezTo>
                  <a:cubicBezTo>
                    <a:pt x="59" y="203"/>
                    <a:pt x="62" y="199"/>
                    <a:pt x="63" y="195"/>
                  </a:cubicBezTo>
                  <a:cubicBezTo>
                    <a:pt x="63" y="192"/>
                    <a:pt x="64" y="191"/>
                    <a:pt x="65" y="188"/>
                  </a:cubicBezTo>
                  <a:cubicBezTo>
                    <a:pt x="66" y="186"/>
                    <a:pt x="66" y="184"/>
                    <a:pt x="66" y="181"/>
                  </a:cubicBezTo>
                  <a:cubicBezTo>
                    <a:pt x="66" y="179"/>
                    <a:pt x="66" y="176"/>
                    <a:pt x="66" y="173"/>
                  </a:cubicBezTo>
                  <a:cubicBezTo>
                    <a:pt x="66" y="171"/>
                    <a:pt x="68" y="169"/>
                    <a:pt x="68" y="166"/>
                  </a:cubicBezTo>
                  <a:cubicBezTo>
                    <a:pt x="69" y="162"/>
                    <a:pt x="67" y="158"/>
                    <a:pt x="66" y="154"/>
                  </a:cubicBezTo>
                  <a:cubicBezTo>
                    <a:pt x="65" y="148"/>
                    <a:pt x="70" y="150"/>
                    <a:pt x="74" y="149"/>
                  </a:cubicBezTo>
                  <a:cubicBezTo>
                    <a:pt x="76" y="148"/>
                    <a:pt x="78" y="147"/>
                    <a:pt x="80" y="146"/>
                  </a:cubicBezTo>
                  <a:cubicBezTo>
                    <a:pt x="81" y="145"/>
                    <a:pt x="83" y="144"/>
                    <a:pt x="84" y="143"/>
                  </a:cubicBezTo>
                  <a:cubicBezTo>
                    <a:pt x="86" y="139"/>
                    <a:pt x="82" y="135"/>
                    <a:pt x="84" y="131"/>
                  </a:cubicBezTo>
                  <a:cubicBezTo>
                    <a:pt x="85" y="129"/>
                    <a:pt x="87" y="128"/>
                    <a:pt x="88" y="127"/>
                  </a:cubicBezTo>
                  <a:cubicBezTo>
                    <a:pt x="90" y="124"/>
                    <a:pt x="90" y="122"/>
                    <a:pt x="91" y="120"/>
                  </a:cubicBezTo>
                  <a:cubicBezTo>
                    <a:pt x="92" y="115"/>
                    <a:pt x="95" y="111"/>
                    <a:pt x="99" y="108"/>
                  </a:cubicBezTo>
                  <a:cubicBezTo>
                    <a:pt x="102" y="106"/>
                    <a:pt x="104" y="102"/>
                    <a:pt x="103" y="98"/>
                  </a:cubicBezTo>
                  <a:cubicBezTo>
                    <a:pt x="103" y="93"/>
                    <a:pt x="98" y="90"/>
                    <a:pt x="97" y="86"/>
                  </a:cubicBezTo>
                  <a:cubicBezTo>
                    <a:pt x="96" y="80"/>
                    <a:pt x="101" y="82"/>
                    <a:pt x="104" y="79"/>
                  </a:cubicBezTo>
                  <a:cubicBezTo>
                    <a:pt x="107" y="76"/>
                    <a:pt x="107" y="70"/>
                    <a:pt x="108" y="65"/>
                  </a:cubicBezTo>
                  <a:cubicBezTo>
                    <a:pt x="109" y="61"/>
                    <a:pt x="114" y="58"/>
                    <a:pt x="117" y="55"/>
                  </a:cubicBezTo>
                  <a:cubicBezTo>
                    <a:pt x="118" y="54"/>
                    <a:pt x="119" y="51"/>
                    <a:pt x="121" y="51"/>
                  </a:cubicBezTo>
                  <a:cubicBezTo>
                    <a:pt x="122" y="51"/>
                    <a:pt x="125" y="53"/>
                    <a:pt x="126" y="54"/>
                  </a:cubicBezTo>
                  <a:cubicBezTo>
                    <a:pt x="128" y="55"/>
                    <a:pt x="130" y="57"/>
                    <a:pt x="132" y="57"/>
                  </a:cubicBezTo>
                  <a:cubicBezTo>
                    <a:pt x="133" y="57"/>
                    <a:pt x="133" y="55"/>
                    <a:pt x="134" y="54"/>
                  </a:cubicBezTo>
                  <a:cubicBezTo>
                    <a:pt x="135" y="52"/>
                    <a:pt x="136" y="50"/>
                    <a:pt x="137" y="48"/>
                  </a:cubicBezTo>
                  <a:cubicBezTo>
                    <a:pt x="138" y="46"/>
                    <a:pt x="137" y="43"/>
                    <a:pt x="137" y="41"/>
                  </a:cubicBezTo>
                  <a:cubicBezTo>
                    <a:pt x="137" y="38"/>
                    <a:pt x="137" y="36"/>
                    <a:pt x="137" y="33"/>
                  </a:cubicBezTo>
                  <a:cubicBezTo>
                    <a:pt x="137" y="32"/>
                    <a:pt x="136" y="29"/>
                    <a:pt x="137" y="27"/>
                  </a:cubicBezTo>
                  <a:cubicBezTo>
                    <a:pt x="138" y="26"/>
                    <a:pt x="140" y="25"/>
                    <a:pt x="141" y="25"/>
                  </a:cubicBezTo>
                  <a:cubicBezTo>
                    <a:pt x="143" y="25"/>
                    <a:pt x="144" y="27"/>
                    <a:pt x="146" y="28"/>
                  </a:cubicBezTo>
                  <a:cubicBezTo>
                    <a:pt x="148" y="29"/>
                    <a:pt x="149" y="29"/>
                    <a:pt x="151" y="29"/>
                  </a:cubicBezTo>
                  <a:cubicBezTo>
                    <a:pt x="154" y="29"/>
                    <a:pt x="156" y="30"/>
                    <a:pt x="159" y="31"/>
                  </a:cubicBezTo>
                  <a:cubicBezTo>
                    <a:pt x="161" y="31"/>
                    <a:pt x="163" y="32"/>
                    <a:pt x="165" y="33"/>
                  </a:cubicBezTo>
                  <a:cubicBezTo>
                    <a:pt x="167" y="34"/>
                    <a:pt x="170" y="36"/>
                    <a:pt x="172" y="36"/>
                  </a:cubicBezTo>
                  <a:cubicBezTo>
                    <a:pt x="174" y="37"/>
                    <a:pt x="175" y="34"/>
                    <a:pt x="176" y="32"/>
                  </a:cubicBezTo>
                  <a:cubicBezTo>
                    <a:pt x="177" y="30"/>
                    <a:pt x="177" y="30"/>
                    <a:pt x="175" y="29"/>
                  </a:cubicBezTo>
                  <a:cubicBezTo>
                    <a:pt x="174" y="28"/>
                    <a:pt x="171" y="28"/>
                    <a:pt x="172" y="26"/>
                  </a:cubicBezTo>
                  <a:cubicBezTo>
                    <a:pt x="172" y="25"/>
                    <a:pt x="175" y="24"/>
                    <a:pt x="176" y="23"/>
                  </a:cubicBezTo>
                  <a:cubicBezTo>
                    <a:pt x="179" y="20"/>
                    <a:pt x="180" y="15"/>
                    <a:pt x="180" y="11"/>
                  </a:cubicBezTo>
                  <a:cubicBezTo>
                    <a:pt x="180" y="9"/>
                    <a:pt x="180" y="7"/>
                    <a:pt x="178" y="5"/>
                  </a:cubicBezTo>
                  <a:cubicBezTo>
                    <a:pt x="177" y="3"/>
                    <a:pt x="175" y="3"/>
                    <a:pt x="176" y="0"/>
                  </a:cubicBezTo>
                  <a:cubicBezTo>
                    <a:pt x="181" y="1"/>
                    <a:pt x="185" y="0"/>
                    <a:pt x="190" y="3"/>
                  </a:cubicBezTo>
                  <a:cubicBezTo>
                    <a:pt x="192" y="4"/>
                    <a:pt x="192" y="5"/>
                    <a:pt x="191" y="6"/>
                  </a:cubicBezTo>
                  <a:cubicBezTo>
                    <a:pt x="190" y="8"/>
                    <a:pt x="190" y="7"/>
                    <a:pt x="191" y="8"/>
                  </a:cubicBezTo>
                  <a:cubicBezTo>
                    <a:pt x="192" y="9"/>
                    <a:pt x="194" y="9"/>
                    <a:pt x="195" y="10"/>
                  </a:cubicBezTo>
                  <a:cubicBezTo>
                    <a:pt x="196" y="11"/>
                    <a:pt x="196" y="13"/>
                    <a:pt x="197" y="14"/>
                  </a:cubicBezTo>
                  <a:cubicBezTo>
                    <a:pt x="198" y="16"/>
                    <a:pt x="200" y="16"/>
                    <a:pt x="201" y="18"/>
                  </a:cubicBezTo>
                  <a:cubicBezTo>
                    <a:pt x="202" y="19"/>
                    <a:pt x="201" y="19"/>
                    <a:pt x="202" y="20"/>
                  </a:cubicBezTo>
                  <a:cubicBezTo>
                    <a:pt x="203" y="20"/>
                    <a:pt x="204" y="20"/>
                    <a:pt x="204" y="21"/>
                  </a:cubicBezTo>
                  <a:cubicBezTo>
                    <a:pt x="206" y="22"/>
                    <a:pt x="206" y="24"/>
                    <a:pt x="207" y="25"/>
                  </a:cubicBezTo>
                  <a:cubicBezTo>
                    <a:pt x="209" y="26"/>
                    <a:pt x="211" y="25"/>
                    <a:pt x="212" y="28"/>
                  </a:cubicBezTo>
                  <a:cubicBezTo>
                    <a:pt x="213" y="29"/>
                    <a:pt x="213" y="31"/>
                    <a:pt x="215" y="31"/>
                  </a:cubicBezTo>
                  <a:cubicBezTo>
                    <a:pt x="218" y="31"/>
                    <a:pt x="218" y="31"/>
                    <a:pt x="221" y="32"/>
                  </a:cubicBezTo>
                  <a:cubicBezTo>
                    <a:pt x="222" y="33"/>
                    <a:pt x="224" y="33"/>
                    <a:pt x="225" y="34"/>
                  </a:cubicBezTo>
                  <a:cubicBezTo>
                    <a:pt x="227" y="36"/>
                    <a:pt x="229" y="37"/>
                    <a:pt x="231" y="39"/>
                  </a:cubicBezTo>
                  <a:cubicBezTo>
                    <a:pt x="232" y="40"/>
                    <a:pt x="233" y="41"/>
                    <a:pt x="234" y="43"/>
                  </a:cubicBezTo>
                  <a:cubicBezTo>
                    <a:pt x="235" y="45"/>
                    <a:pt x="235" y="47"/>
                    <a:pt x="235" y="50"/>
                  </a:cubicBezTo>
                  <a:cubicBezTo>
                    <a:pt x="236" y="49"/>
                    <a:pt x="237" y="50"/>
                    <a:pt x="238" y="49"/>
                  </a:cubicBezTo>
                  <a:cubicBezTo>
                    <a:pt x="239" y="51"/>
                    <a:pt x="239" y="52"/>
                    <a:pt x="240" y="54"/>
                  </a:cubicBezTo>
                  <a:cubicBezTo>
                    <a:pt x="241" y="55"/>
                    <a:pt x="242" y="56"/>
                    <a:pt x="243" y="57"/>
                  </a:cubicBezTo>
                  <a:cubicBezTo>
                    <a:pt x="245" y="59"/>
                    <a:pt x="244" y="60"/>
                    <a:pt x="243" y="61"/>
                  </a:cubicBezTo>
                  <a:cubicBezTo>
                    <a:pt x="241" y="63"/>
                    <a:pt x="241" y="64"/>
                    <a:pt x="241" y="66"/>
                  </a:cubicBezTo>
                  <a:cubicBezTo>
                    <a:pt x="241" y="68"/>
                    <a:pt x="241" y="70"/>
                    <a:pt x="242" y="72"/>
                  </a:cubicBezTo>
                  <a:cubicBezTo>
                    <a:pt x="242" y="74"/>
                    <a:pt x="244" y="75"/>
                    <a:pt x="243" y="76"/>
                  </a:cubicBezTo>
                  <a:cubicBezTo>
                    <a:pt x="243" y="78"/>
                    <a:pt x="239" y="82"/>
                    <a:pt x="242" y="84"/>
                  </a:cubicBezTo>
                  <a:cubicBezTo>
                    <a:pt x="243" y="85"/>
                    <a:pt x="245" y="84"/>
                    <a:pt x="246" y="86"/>
                  </a:cubicBezTo>
                  <a:cubicBezTo>
                    <a:pt x="246" y="87"/>
                    <a:pt x="247" y="89"/>
                    <a:pt x="247" y="90"/>
                  </a:cubicBezTo>
                  <a:cubicBezTo>
                    <a:pt x="247" y="92"/>
                    <a:pt x="245" y="92"/>
                    <a:pt x="244" y="94"/>
                  </a:cubicBezTo>
                  <a:cubicBezTo>
                    <a:pt x="243" y="95"/>
                    <a:pt x="244" y="95"/>
                    <a:pt x="244" y="96"/>
                  </a:cubicBezTo>
                  <a:cubicBezTo>
                    <a:pt x="244" y="97"/>
                    <a:pt x="243" y="97"/>
                    <a:pt x="243" y="98"/>
                  </a:cubicBezTo>
                  <a:cubicBezTo>
                    <a:pt x="243" y="100"/>
                    <a:pt x="244" y="101"/>
                    <a:pt x="244" y="103"/>
                  </a:cubicBezTo>
                  <a:cubicBezTo>
                    <a:pt x="245" y="105"/>
                    <a:pt x="245" y="106"/>
                    <a:pt x="247" y="108"/>
                  </a:cubicBezTo>
                  <a:cubicBezTo>
                    <a:pt x="249" y="111"/>
                    <a:pt x="251" y="113"/>
                    <a:pt x="251" y="117"/>
                  </a:cubicBezTo>
                  <a:cubicBezTo>
                    <a:pt x="247" y="119"/>
                    <a:pt x="249" y="124"/>
                    <a:pt x="249" y="128"/>
                  </a:cubicBezTo>
                  <a:cubicBezTo>
                    <a:pt x="249" y="129"/>
                    <a:pt x="248" y="131"/>
                    <a:pt x="247" y="132"/>
                  </a:cubicBezTo>
                  <a:cubicBezTo>
                    <a:pt x="245" y="133"/>
                    <a:pt x="243" y="134"/>
                    <a:pt x="243" y="136"/>
                  </a:cubicBezTo>
                  <a:cubicBezTo>
                    <a:pt x="246" y="136"/>
                    <a:pt x="245" y="142"/>
                    <a:pt x="245" y="143"/>
                  </a:cubicBezTo>
                  <a:cubicBezTo>
                    <a:pt x="245" y="145"/>
                    <a:pt x="245" y="146"/>
                    <a:pt x="246" y="147"/>
                  </a:cubicBezTo>
                  <a:cubicBezTo>
                    <a:pt x="247" y="148"/>
                    <a:pt x="248" y="148"/>
                    <a:pt x="248" y="148"/>
                  </a:cubicBezTo>
                  <a:cubicBezTo>
                    <a:pt x="249" y="149"/>
                    <a:pt x="249" y="150"/>
                    <a:pt x="250" y="151"/>
                  </a:cubicBezTo>
                  <a:cubicBezTo>
                    <a:pt x="250" y="153"/>
                    <a:pt x="252" y="155"/>
                    <a:pt x="252" y="157"/>
                  </a:cubicBezTo>
                  <a:cubicBezTo>
                    <a:pt x="253" y="159"/>
                    <a:pt x="253" y="161"/>
                    <a:pt x="254" y="163"/>
                  </a:cubicBezTo>
                  <a:close/>
                  <a:moveTo>
                    <a:pt x="102" y="549"/>
                  </a:moveTo>
                  <a:cubicBezTo>
                    <a:pt x="101" y="551"/>
                    <a:pt x="103" y="558"/>
                    <a:pt x="105" y="554"/>
                  </a:cubicBezTo>
                  <a:cubicBezTo>
                    <a:pt x="106" y="553"/>
                    <a:pt x="106" y="549"/>
                    <a:pt x="107" y="548"/>
                  </a:cubicBezTo>
                  <a:cubicBezTo>
                    <a:pt x="107" y="545"/>
                    <a:pt x="108" y="543"/>
                    <a:pt x="109" y="540"/>
                  </a:cubicBezTo>
                  <a:cubicBezTo>
                    <a:pt x="110" y="536"/>
                    <a:pt x="111" y="532"/>
                    <a:pt x="112" y="528"/>
                  </a:cubicBezTo>
                  <a:cubicBezTo>
                    <a:pt x="112" y="525"/>
                    <a:pt x="113" y="524"/>
                    <a:pt x="114" y="522"/>
                  </a:cubicBezTo>
                  <a:cubicBezTo>
                    <a:pt x="115" y="520"/>
                    <a:pt x="116" y="517"/>
                    <a:pt x="116" y="515"/>
                  </a:cubicBezTo>
                  <a:cubicBezTo>
                    <a:pt x="113" y="516"/>
                    <a:pt x="113" y="518"/>
                    <a:pt x="112" y="521"/>
                  </a:cubicBezTo>
                  <a:cubicBezTo>
                    <a:pt x="112" y="523"/>
                    <a:pt x="111" y="527"/>
                    <a:pt x="110" y="529"/>
                  </a:cubicBezTo>
                  <a:cubicBezTo>
                    <a:pt x="109" y="531"/>
                    <a:pt x="108" y="531"/>
                    <a:pt x="107" y="532"/>
                  </a:cubicBezTo>
                  <a:cubicBezTo>
                    <a:pt x="106" y="533"/>
                    <a:pt x="106" y="535"/>
                    <a:pt x="106" y="537"/>
                  </a:cubicBezTo>
                  <a:cubicBezTo>
                    <a:pt x="105" y="540"/>
                    <a:pt x="103" y="544"/>
                    <a:pt x="103" y="547"/>
                  </a:cubicBezTo>
                  <a:cubicBezTo>
                    <a:pt x="102" y="548"/>
                    <a:pt x="102" y="549"/>
                    <a:pt x="102" y="549"/>
                  </a:cubicBezTo>
                  <a:close/>
                  <a:moveTo>
                    <a:pt x="141" y="525"/>
                  </a:moveTo>
                  <a:cubicBezTo>
                    <a:pt x="141" y="522"/>
                    <a:pt x="145" y="521"/>
                    <a:pt x="147" y="519"/>
                  </a:cubicBezTo>
                  <a:cubicBezTo>
                    <a:pt x="148" y="518"/>
                    <a:pt x="147" y="518"/>
                    <a:pt x="147" y="517"/>
                  </a:cubicBezTo>
                  <a:cubicBezTo>
                    <a:pt x="147" y="515"/>
                    <a:pt x="149" y="515"/>
                    <a:pt x="151" y="514"/>
                  </a:cubicBezTo>
                  <a:cubicBezTo>
                    <a:pt x="154" y="513"/>
                    <a:pt x="150" y="512"/>
                    <a:pt x="149" y="511"/>
                  </a:cubicBezTo>
                  <a:cubicBezTo>
                    <a:pt x="148" y="510"/>
                    <a:pt x="149" y="509"/>
                    <a:pt x="149" y="508"/>
                  </a:cubicBezTo>
                  <a:cubicBezTo>
                    <a:pt x="150" y="507"/>
                    <a:pt x="149" y="507"/>
                    <a:pt x="149" y="505"/>
                  </a:cubicBezTo>
                  <a:cubicBezTo>
                    <a:pt x="149" y="505"/>
                    <a:pt x="149" y="504"/>
                    <a:pt x="149" y="503"/>
                  </a:cubicBezTo>
                  <a:cubicBezTo>
                    <a:pt x="150" y="502"/>
                    <a:pt x="151" y="502"/>
                    <a:pt x="152" y="501"/>
                  </a:cubicBezTo>
                  <a:cubicBezTo>
                    <a:pt x="153" y="500"/>
                    <a:pt x="152" y="499"/>
                    <a:pt x="153" y="499"/>
                  </a:cubicBezTo>
                  <a:cubicBezTo>
                    <a:pt x="153" y="498"/>
                    <a:pt x="154" y="498"/>
                    <a:pt x="155" y="497"/>
                  </a:cubicBezTo>
                  <a:cubicBezTo>
                    <a:pt x="156" y="497"/>
                    <a:pt x="156" y="496"/>
                    <a:pt x="157" y="495"/>
                  </a:cubicBezTo>
                  <a:cubicBezTo>
                    <a:pt x="157" y="495"/>
                    <a:pt x="159" y="494"/>
                    <a:pt x="159" y="493"/>
                  </a:cubicBezTo>
                  <a:cubicBezTo>
                    <a:pt x="159" y="492"/>
                    <a:pt x="157" y="492"/>
                    <a:pt x="156" y="492"/>
                  </a:cubicBezTo>
                  <a:cubicBezTo>
                    <a:pt x="156" y="492"/>
                    <a:pt x="151" y="498"/>
                    <a:pt x="151" y="495"/>
                  </a:cubicBezTo>
                  <a:cubicBezTo>
                    <a:pt x="150" y="495"/>
                    <a:pt x="151" y="497"/>
                    <a:pt x="150" y="497"/>
                  </a:cubicBezTo>
                  <a:cubicBezTo>
                    <a:pt x="149" y="498"/>
                    <a:pt x="148" y="495"/>
                    <a:pt x="148" y="494"/>
                  </a:cubicBezTo>
                  <a:cubicBezTo>
                    <a:pt x="147" y="494"/>
                    <a:pt x="147" y="496"/>
                    <a:pt x="146" y="496"/>
                  </a:cubicBezTo>
                  <a:cubicBezTo>
                    <a:pt x="146" y="497"/>
                    <a:pt x="146" y="497"/>
                    <a:pt x="145" y="498"/>
                  </a:cubicBezTo>
                  <a:cubicBezTo>
                    <a:pt x="143" y="499"/>
                    <a:pt x="142" y="500"/>
                    <a:pt x="141" y="503"/>
                  </a:cubicBezTo>
                  <a:cubicBezTo>
                    <a:pt x="139" y="505"/>
                    <a:pt x="137" y="506"/>
                    <a:pt x="137" y="508"/>
                  </a:cubicBezTo>
                  <a:cubicBezTo>
                    <a:pt x="136" y="511"/>
                    <a:pt x="137" y="513"/>
                    <a:pt x="137" y="515"/>
                  </a:cubicBezTo>
                  <a:cubicBezTo>
                    <a:pt x="137" y="516"/>
                    <a:pt x="137" y="517"/>
                    <a:pt x="137" y="518"/>
                  </a:cubicBezTo>
                  <a:cubicBezTo>
                    <a:pt x="137" y="519"/>
                    <a:pt x="137" y="520"/>
                    <a:pt x="137" y="521"/>
                  </a:cubicBezTo>
                  <a:cubicBezTo>
                    <a:pt x="138" y="524"/>
                    <a:pt x="138" y="525"/>
                    <a:pt x="137" y="527"/>
                  </a:cubicBezTo>
                  <a:cubicBezTo>
                    <a:pt x="137" y="529"/>
                    <a:pt x="136" y="532"/>
                    <a:pt x="139" y="531"/>
                  </a:cubicBezTo>
                  <a:cubicBezTo>
                    <a:pt x="140" y="530"/>
                    <a:pt x="141" y="526"/>
                    <a:pt x="141" y="525"/>
                  </a:cubicBezTo>
                </a:path>
              </a:pathLst>
            </a:custGeom>
            <a:solidFill>
              <a:srgbClr val="73CC59"/>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4" name="Freeform 25">
              <a:extLst>
                <a:ext uri="{FF2B5EF4-FFF2-40B4-BE49-F238E27FC236}">
                  <a16:creationId xmlns:a16="http://schemas.microsoft.com/office/drawing/2014/main" id="{9AE2934E-58B6-CEFD-D6A0-82D3030B4322}"/>
                </a:ext>
              </a:extLst>
            </p:cNvPr>
            <p:cNvSpPr>
              <a:spLocks noEditPoints="1"/>
            </p:cNvSpPr>
            <p:nvPr/>
          </p:nvSpPr>
          <p:spPr bwMode="auto">
            <a:xfrm>
              <a:off x="7740650" y="5275263"/>
              <a:ext cx="1020763" cy="758825"/>
            </a:xfrm>
            <a:custGeom>
              <a:avLst/>
              <a:gdLst>
                <a:gd name="T0" fmla="*/ 230 w 268"/>
                <a:gd name="T1" fmla="*/ 60 h 199"/>
                <a:gd name="T2" fmla="*/ 197 w 268"/>
                <a:gd name="T3" fmla="*/ 84 h 199"/>
                <a:gd name="T4" fmla="*/ 176 w 268"/>
                <a:gd name="T5" fmla="*/ 114 h 199"/>
                <a:gd name="T6" fmla="*/ 183 w 268"/>
                <a:gd name="T7" fmla="*/ 136 h 199"/>
                <a:gd name="T8" fmla="*/ 168 w 268"/>
                <a:gd name="T9" fmla="*/ 152 h 199"/>
                <a:gd name="T10" fmla="*/ 157 w 268"/>
                <a:gd name="T11" fmla="*/ 161 h 199"/>
                <a:gd name="T12" fmla="*/ 139 w 268"/>
                <a:gd name="T13" fmla="*/ 182 h 199"/>
                <a:gd name="T14" fmla="*/ 116 w 268"/>
                <a:gd name="T15" fmla="*/ 182 h 199"/>
                <a:gd name="T16" fmla="*/ 89 w 268"/>
                <a:gd name="T17" fmla="*/ 187 h 199"/>
                <a:gd name="T18" fmla="*/ 72 w 268"/>
                <a:gd name="T19" fmla="*/ 199 h 199"/>
                <a:gd name="T20" fmla="*/ 60 w 268"/>
                <a:gd name="T21" fmla="*/ 187 h 199"/>
                <a:gd name="T22" fmla="*/ 49 w 268"/>
                <a:gd name="T23" fmla="*/ 172 h 199"/>
                <a:gd name="T24" fmla="*/ 35 w 268"/>
                <a:gd name="T25" fmla="*/ 160 h 199"/>
                <a:gd name="T26" fmla="*/ 46 w 268"/>
                <a:gd name="T27" fmla="*/ 145 h 199"/>
                <a:gd name="T28" fmla="*/ 40 w 268"/>
                <a:gd name="T29" fmla="*/ 136 h 199"/>
                <a:gd name="T30" fmla="*/ 45 w 268"/>
                <a:gd name="T31" fmla="*/ 123 h 199"/>
                <a:gd name="T32" fmla="*/ 39 w 268"/>
                <a:gd name="T33" fmla="*/ 118 h 199"/>
                <a:gd name="T34" fmla="*/ 44 w 268"/>
                <a:gd name="T35" fmla="*/ 108 h 199"/>
                <a:gd name="T36" fmla="*/ 45 w 268"/>
                <a:gd name="T37" fmla="*/ 96 h 199"/>
                <a:gd name="T38" fmla="*/ 48 w 268"/>
                <a:gd name="T39" fmla="*/ 88 h 199"/>
                <a:gd name="T40" fmla="*/ 48 w 268"/>
                <a:gd name="T41" fmla="*/ 82 h 199"/>
                <a:gd name="T42" fmla="*/ 49 w 268"/>
                <a:gd name="T43" fmla="*/ 72 h 199"/>
                <a:gd name="T44" fmla="*/ 53 w 268"/>
                <a:gd name="T45" fmla="*/ 56 h 199"/>
                <a:gd name="T46" fmla="*/ 50 w 268"/>
                <a:gd name="T47" fmla="*/ 49 h 199"/>
                <a:gd name="T48" fmla="*/ 43 w 268"/>
                <a:gd name="T49" fmla="*/ 50 h 199"/>
                <a:gd name="T50" fmla="*/ 37 w 268"/>
                <a:gd name="T51" fmla="*/ 53 h 199"/>
                <a:gd name="T52" fmla="*/ 27 w 268"/>
                <a:gd name="T53" fmla="*/ 50 h 199"/>
                <a:gd name="T54" fmla="*/ 22 w 268"/>
                <a:gd name="T55" fmla="*/ 46 h 199"/>
                <a:gd name="T56" fmla="*/ 9 w 268"/>
                <a:gd name="T57" fmla="*/ 45 h 199"/>
                <a:gd name="T58" fmla="*/ 9 w 268"/>
                <a:gd name="T59" fmla="*/ 37 h 199"/>
                <a:gd name="T60" fmla="*/ 5 w 268"/>
                <a:gd name="T61" fmla="*/ 31 h 199"/>
                <a:gd name="T62" fmla="*/ 3 w 268"/>
                <a:gd name="T63" fmla="*/ 27 h 199"/>
                <a:gd name="T64" fmla="*/ 3 w 268"/>
                <a:gd name="T65" fmla="*/ 18 h 199"/>
                <a:gd name="T66" fmla="*/ 10 w 268"/>
                <a:gd name="T67" fmla="*/ 13 h 199"/>
                <a:gd name="T68" fmla="*/ 20 w 268"/>
                <a:gd name="T69" fmla="*/ 9 h 199"/>
                <a:gd name="T70" fmla="*/ 30 w 268"/>
                <a:gd name="T71" fmla="*/ 2 h 199"/>
                <a:gd name="T72" fmla="*/ 44 w 268"/>
                <a:gd name="T73" fmla="*/ 8 h 199"/>
                <a:gd name="T74" fmla="*/ 67 w 268"/>
                <a:gd name="T75" fmla="*/ 4 h 199"/>
                <a:gd name="T76" fmla="*/ 83 w 268"/>
                <a:gd name="T77" fmla="*/ 8 h 199"/>
                <a:gd name="T78" fmla="*/ 114 w 268"/>
                <a:gd name="T79" fmla="*/ 9 h 199"/>
                <a:gd name="T80" fmla="*/ 123 w 268"/>
                <a:gd name="T81" fmla="*/ 12 h 199"/>
                <a:gd name="T82" fmla="*/ 131 w 268"/>
                <a:gd name="T83" fmla="*/ 11 h 199"/>
                <a:gd name="T84" fmla="*/ 147 w 268"/>
                <a:gd name="T85" fmla="*/ 12 h 199"/>
                <a:gd name="T86" fmla="*/ 153 w 268"/>
                <a:gd name="T87" fmla="*/ 20 h 199"/>
                <a:gd name="T88" fmla="*/ 168 w 268"/>
                <a:gd name="T89" fmla="*/ 24 h 199"/>
                <a:gd name="T90" fmla="*/ 184 w 268"/>
                <a:gd name="T91" fmla="*/ 29 h 199"/>
                <a:gd name="T92" fmla="*/ 200 w 268"/>
                <a:gd name="T93" fmla="*/ 27 h 199"/>
                <a:gd name="T94" fmla="*/ 211 w 268"/>
                <a:gd name="T95" fmla="*/ 37 h 199"/>
                <a:gd name="T96" fmla="*/ 223 w 268"/>
                <a:gd name="T97" fmla="*/ 38 h 199"/>
                <a:gd name="T98" fmla="*/ 234 w 268"/>
                <a:gd name="T99" fmla="*/ 39 h 199"/>
                <a:gd name="T100" fmla="*/ 243 w 268"/>
                <a:gd name="T101" fmla="*/ 37 h 199"/>
                <a:gd name="T102" fmla="*/ 244 w 268"/>
                <a:gd name="T103" fmla="*/ 43 h 199"/>
                <a:gd name="T104" fmla="*/ 213 w 268"/>
                <a:gd name="T105" fmla="*/ 122 h 199"/>
                <a:gd name="T106" fmla="*/ 210 w 268"/>
                <a:gd name="T107" fmla="*/ 129 h 199"/>
                <a:gd name="T108" fmla="*/ 235 w 268"/>
                <a:gd name="T109" fmla="*/ 113 h 199"/>
                <a:gd name="T110" fmla="*/ 246 w 268"/>
                <a:gd name="T111" fmla="*/ 115 h 199"/>
                <a:gd name="T112" fmla="*/ 244 w 268"/>
                <a:gd name="T113" fmla="*/ 104 h 199"/>
                <a:gd name="T114" fmla="*/ 234 w 268"/>
                <a:gd name="T115" fmla="*/ 105 h 199"/>
                <a:gd name="T116" fmla="*/ 258 w 268"/>
                <a:gd name="T117" fmla="*/ 102 h 199"/>
                <a:gd name="T118" fmla="*/ 257 w 268"/>
                <a:gd name="T119"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8" h="199">
                  <a:moveTo>
                    <a:pt x="245" y="45"/>
                  </a:moveTo>
                  <a:cubicBezTo>
                    <a:pt x="247" y="47"/>
                    <a:pt x="246" y="50"/>
                    <a:pt x="245" y="51"/>
                  </a:cubicBezTo>
                  <a:cubicBezTo>
                    <a:pt x="243" y="53"/>
                    <a:pt x="240" y="55"/>
                    <a:pt x="238" y="56"/>
                  </a:cubicBezTo>
                  <a:cubicBezTo>
                    <a:pt x="236" y="57"/>
                    <a:pt x="233" y="58"/>
                    <a:pt x="230" y="60"/>
                  </a:cubicBezTo>
                  <a:cubicBezTo>
                    <a:pt x="227" y="61"/>
                    <a:pt x="226" y="64"/>
                    <a:pt x="224" y="66"/>
                  </a:cubicBezTo>
                  <a:cubicBezTo>
                    <a:pt x="220" y="69"/>
                    <a:pt x="215" y="70"/>
                    <a:pt x="210" y="71"/>
                  </a:cubicBezTo>
                  <a:cubicBezTo>
                    <a:pt x="204" y="72"/>
                    <a:pt x="198" y="73"/>
                    <a:pt x="196" y="79"/>
                  </a:cubicBezTo>
                  <a:cubicBezTo>
                    <a:pt x="199" y="80"/>
                    <a:pt x="200" y="82"/>
                    <a:pt x="197" y="84"/>
                  </a:cubicBezTo>
                  <a:cubicBezTo>
                    <a:pt x="195" y="86"/>
                    <a:pt x="192" y="86"/>
                    <a:pt x="191" y="89"/>
                  </a:cubicBezTo>
                  <a:cubicBezTo>
                    <a:pt x="189" y="91"/>
                    <a:pt x="187" y="94"/>
                    <a:pt x="185" y="96"/>
                  </a:cubicBezTo>
                  <a:cubicBezTo>
                    <a:pt x="183" y="99"/>
                    <a:pt x="181" y="102"/>
                    <a:pt x="179" y="105"/>
                  </a:cubicBezTo>
                  <a:cubicBezTo>
                    <a:pt x="177" y="108"/>
                    <a:pt x="175" y="111"/>
                    <a:pt x="176" y="114"/>
                  </a:cubicBezTo>
                  <a:cubicBezTo>
                    <a:pt x="176" y="116"/>
                    <a:pt x="177" y="117"/>
                    <a:pt x="177" y="119"/>
                  </a:cubicBezTo>
                  <a:cubicBezTo>
                    <a:pt x="177" y="121"/>
                    <a:pt x="177" y="123"/>
                    <a:pt x="178" y="124"/>
                  </a:cubicBezTo>
                  <a:cubicBezTo>
                    <a:pt x="179" y="127"/>
                    <a:pt x="183" y="127"/>
                    <a:pt x="185" y="130"/>
                  </a:cubicBezTo>
                  <a:cubicBezTo>
                    <a:pt x="187" y="133"/>
                    <a:pt x="183" y="133"/>
                    <a:pt x="183" y="136"/>
                  </a:cubicBezTo>
                  <a:cubicBezTo>
                    <a:pt x="181" y="136"/>
                    <a:pt x="179" y="138"/>
                    <a:pt x="177" y="139"/>
                  </a:cubicBezTo>
                  <a:cubicBezTo>
                    <a:pt x="174" y="140"/>
                    <a:pt x="171" y="142"/>
                    <a:pt x="172" y="145"/>
                  </a:cubicBezTo>
                  <a:cubicBezTo>
                    <a:pt x="169" y="145"/>
                    <a:pt x="168" y="147"/>
                    <a:pt x="168" y="150"/>
                  </a:cubicBezTo>
                  <a:cubicBezTo>
                    <a:pt x="168" y="150"/>
                    <a:pt x="168" y="151"/>
                    <a:pt x="168" y="152"/>
                  </a:cubicBezTo>
                  <a:cubicBezTo>
                    <a:pt x="167" y="153"/>
                    <a:pt x="166" y="154"/>
                    <a:pt x="166" y="155"/>
                  </a:cubicBezTo>
                  <a:cubicBezTo>
                    <a:pt x="166" y="157"/>
                    <a:pt x="168" y="158"/>
                    <a:pt x="168" y="159"/>
                  </a:cubicBezTo>
                  <a:cubicBezTo>
                    <a:pt x="168" y="162"/>
                    <a:pt x="165" y="162"/>
                    <a:pt x="163" y="162"/>
                  </a:cubicBezTo>
                  <a:cubicBezTo>
                    <a:pt x="161" y="162"/>
                    <a:pt x="159" y="161"/>
                    <a:pt x="157" y="161"/>
                  </a:cubicBezTo>
                  <a:cubicBezTo>
                    <a:pt x="154" y="162"/>
                    <a:pt x="152" y="164"/>
                    <a:pt x="150" y="165"/>
                  </a:cubicBezTo>
                  <a:cubicBezTo>
                    <a:pt x="149" y="167"/>
                    <a:pt x="147" y="169"/>
                    <a:pt x="146" y="171"/>
                  </a:cubicBezTo>
                  <a:cubicBezTo>
                    <a:pt x="145" y="173"/>
                    <a:pt x="144" y="176"/>
                    <a:pt x="142" y="178"/>
                  </a:cubicBezTo>
                  <a:cubicBezTo>
                    <a:pt x="142" y="179"/>
                    <a:pt x="140" y="181"/>
                    <a:pt x="139" y="182"/>
                  </a:cubicBezTo>
                  <a:cubicBezTo>
                    <a:pt x="138" y="182"/>
                    <a:pt x="136" y="179"/>
                    <a:pt x="134" y="179"/>
                  </a:cubicBezTo>
                  <a:cubicBezTo>
                    <a:pt x="132" y="179"/>
                    <a:pt x="132" y="180"/>
                    <a:pt x="131" y="181"/>
                  </a:cubicBezTo>
                  <a:cubicBezTo>
                    <a:pt x="129" y="184"/>
                    <a:pt x="127" y="182"/>
                    <a:pt x="124" y="182"/>
                  </a:cubicBezTo>
                  <a:cubicBezTo>
                    <a:pt x="122" y="181"/>
                    <a:pt x="119" y="182"/>
                    <a:pt x="116" y="182"/>
                  </a:cubicBezTo>
                  <a:cubicBezTo>
                    <a:pt x="113" y="183"/>
                    <a:pt x="111" y="181"/>
                    <a:pt x="109" y="181"/>
                  </a:cubicBezTo>
                  <a:cubicBezTo>
                    <a:pt x="106" y="181"/>
                    <a:pt x="104" y="181"/>
                    <a:pt x="101" y="182"/>
                  </a:cubicBezTo>
                  <a:cubicBezTo>
                    <a:pt x="99" y="182"/>
                    <a:pt x="96" y="182"/>
                    <a:pt x="95" y="183"/>
                  </a:cubicBezTo>
                  <a:cubicBezTo>
                    <a:pt x="93" y="184"/>
                    <a:pt x="92" y="186"/>
                    <a:pt x="89" y="187"/>
                  </a:cubicBezTo>
                  <a:cubicBezTo>
                    <a:pt x="86" y="188"/>
                    <a:pt x="83" y="187"/>
                    <a:pt x="81" y="188"/>
                  </a:cubicBezTo>
                  <a:cubicBezTo>
                    <a:pt x="79" y="189"/>
                    <a:pt x="78" y="190"/>
                    <a:pt x="78" y="192"/>
                  </a:cubicBezTo>
                  <a:cubicBezTo>
                    <a:pt x="77" y="194"/>
                    <a:pt x="78" y="197"/>
                    <a:pt x="76" y="195"/>
                  </a:cubicBezTo>
                  <a:cubicBezTo>
                    <a:pt x="74" y="197"/>
                    <a:pt x="75" y="199"/>
                    <a:pt x="72" y="199"/>
                  </a:cubicBezTo>
                  <a:cubicBezTo>
                    <a:pt x="70" y="199"/>
                    <a:pt x="69" y="198"/>
                    <a:pt x="68" y="197"/>
                  </a:cubicBezTo>
                  <a:cubicBezTo>
                    <a:pt x="66" y="195"/>
                    <a:pt x="64" y="195"/>
                    <a:pt x="63" y="194"/>
                  </a:cubicBezTo>
                  <a:cubicBezTo>
                    <a:pt x="61" y="193"/>
                    <a:pt x="59" y="189"/>
                    <a:pt x="59" y="187"/>
                  </a:cubicBezTo>
                  <a:cubicBezTo>
                    <a:pt x="59" y="187"/>
                    <a:pt x="59" y="187"/>
                    <a:pt x="60" y="187"/>
                  </a:cubicBezTo>
                  <a:cubicBezTo>
                    <a:pt x="61" y="185"/>
                    <a:pt x="56" y="184"/>
                    <a:pt x="56" y="181"/>
                  </a:cubicBezTo>
                  <a:cubicBezTo>
                    <a:pt x="56" y="180"/>
                    <a:pt x="57" y="179"/>
                    <a:pt x="56" y="178"/>
                  </a:cubicBezTo>
                  <a:cubicBezTo>
                    <a:pt x="56" y="177"/>
                    <a:pt x="54" y="176"/>
                    <a:pt x="53" y="175"/>
                  </a:cubicBezTo>
                  <a:cubicBezTo>
                    <a:pt x="52" y="174"/>
                    <a:pt x="50" y="173"/>
                    <a:pt x="49" y="172"/>
                  </a:cubicBezTo>
                  <a:cubicBezTo>
                    <a:pt x="48" y="171"/>
                    <a:pt x="47" y="170"/>
                    <a:pt x="46" y="170"/>
                  </a:cubicBezTo>
                  <a:cubicBezTo>
                    <a:pt x="44" y="169"/>
                    <a:pt x="39" y="170"/>
                    <a:pt x="36" y="170"/>
                  </a:cubicBezTo>
                  <a:cubicBezTo>
                    <a:pt x="36" y="168"/>
                    <a:pt x="36" y="165"/>
                    <a:pt x="36" y="163"/>
                  </a:cubicBezTo>
                  <a:cubicBezTo>
                    <a:pt x="35" y="161"/>
                    <a:pt x="35" y="162"/>
                    <a:pt x="35" y="160"/>
                  </a:cubicBezTo>
                  <a:cubicBezTo>
                    <a:pt x="36" y="158"/>
                    <a:pt x="37" y="157"/>
                    <a:pt x="38" y="155"/>
                  </a:cubicBezTo>
                  <a:cubicBezTo>
                    <a:pt x="39" y="154"/>
                    <a:pt x="39" y="151"/>
                    <a:pt x="40" y="151"/>
                  </a:cubicBezTo>
                  <a:cubicBezTo>
                    <a:pt x="42" y="149"/>
                    <a:pt x="45" y="150"/>
                    <a:pt x="46" y="147"/>
                  </a:cubicBezTo>
                  <a:cubicBezTo>
                    <a:pt x="46" y="147"/>
                    <a:pt x="46" y="146"/>
                    <a:pt x="46" y="145"/>
                  </a:cubicBezTo>
                  <a:cubicBezTo>
                    <a:pt x="45" y="145"/>
                    <a:pt x="45" y="145"/>
                    <a:pt x="44" y="146"/>
                  </a:cubicBezTo>
                  <a:cubicBezTo>
                    <a:pt x="42" y="146"/>
                    <a:pt x="41" y="144"/>
                    <a:pt x="40" y="142"/>
                  </a:cubicBezTo>
                  <a:cubicBezTo>
                    <a:pt x="39" y="140"/>
                    <a:pt x="38" y="139"/>
                    <a:pt x="38" y="137"/>
                  </a:cubicBezTo>
                  <a:cubicBezTo>
                    <a:pt x="39" y="137"/>
                    <a:pt x="39" y="136"/>
                    <a:pt x="40" y="136"/>
                  </a:cubicBezTo>
                  <a:cubicBezTo>
                    <a:pt x="40" y="135"/>
                    <a:pt x="39" y="134"/>
                    <a:pt x="39" y="134"/>
                  </a:cubicBezTo>
                  <a:cubicBezTo>
                    <a:pt x="40" y="131"/>
                    <a:pt x="41" y="131"/>
                    <a:pt x="43" y="130"/>
                  </a:cubicBezTo>
                  <a:cubicBezTo>
                    <a:pt x="44" y="129"/>
                    <a:pt x="45" y="127"/>
                    <a:pt x="45" y="126"/>
                  </a:cubicBezTo>
                  <a:cubicBezTo>
                    <a:pt x="45" y="125"/>
                    <a:pt x="46" y="123"/>
                    <a:pt x="45" y="123"/>
                  </a:cubicBezTo>
                  <a:cubicBezTo>
                    <a:pt x="44" y="122"/>
                    <a:pt x="44" y="123"/>
                    <a:pt x="43" y="123"/>
                  </a:cubicBezTo>
                  <a:cubicBezTo>
                    <a:pt x="42" y="122"/>
                    <a:pt x="43" y="122"/>
                    <a:pt x="42" y="122"/>
                  </a:cubicBezTo>
                  <a:cubicBezTo>
                    <a:pt x="41" y="121"/>
                    <a:pt x="40" y="120"/>
                    <a:pt x="40" y="120"/>
                  </a:cubicBezTo>
                  <a:cubicBezTo>
                    <a:pt x="39" y="119"/>
                    <a:pt x="39" y="118"/>
                    <a:pt x="39" y="118"/>
                  </a:cubicBezTo>
                  <a:cubicBezTo>
                    <a:pt x="39" y="117"/>
                    <a:pt x="39" y="117"/>
                    <a:pt x="39" y="116"/>
                  </a:cubicBezTo>
                  <a:cubicBezTo>
                    <a:pt x="39" y="116"/>
                    <a:pt x="39" y="115"/>
                    <a:pt x="39" y="115"/>
                  </a:cubicBezTo>
                  <a:cubicBezTo>
                    <a:pt x="38" y="113"/>
                    <a:pt x="33" y="111"/>
                    <a:pt x="35" y="108"/>
                  </a:cubicBezTo>
                  <a:cubicBezTo>
                    <a:pt x="37" y="106"/>
                    <a:pt x="42" y="109"/>
                    <a:pt x="44" y="108"/>
                  </a:cubicBezTo>
                  <a:cubicBezTo>
                    <a:pt x="45" y="107"/>
                    <a:pt x="45" y="107"/>
                    <a:pt x="45" y="106"/>
                  </a:cubicBezTo>
                  <a:cubicBezTo>
                    <a:pt x="45" y="105"/>
                    <a:pt x="46" y="104"/>
                    <a:pt x="46" y="104"/>
                  </a:cubicBezTo>
                  <a:cubicBezTo>
                    <a:pt x="47" y="103"/>
                    <a:pt x="47" y="101"/>
                    <a:pt x="47" y="99"/>
                  </a:cubicBezTo>
                  <a:cubicBezTo>
                    <a:pt x="47" y="98"/>
                    <a:pt x="45" y="97"/>
                    <a:pt x="45" y="96"/>
                  </a:cubicBezTo>
                  <a:cubicBezTo>
                    <a:pt x="44" y="95"/>
                    <a:pt x="46" y="94"/>
                    <a:pt x="46" y="93"/>
                  </a:cubicBezTo>
                  <a:cubicBezTo>
                    <a:pt x="47" y="93"/>
                    <a:pt x="48" y="92"/>
                    <a:pt x="49" y="92"/>
                  </a:cubicBezTo>
                  <a:cubicBezTo>
                    <a:pt x="49" y="91"/>
                    <a:pt x="48" y="91"/>
                    <a:pt x="48" y="90"/>
                  </a:cubicBezTo>
                  <a:cubicBezTo>
                    <a:pt x="48" y="89"/>
                    <a:pt x="48" y="89"/>
                    <a:pt x="48" y="88"/>
                  </a:cubicBezTo>
                  <a:cubicBezTo>
                    <a:pt x="48" y="87"/>
                    <a:pt x="49" y="87"/>
                    <a:pt x="48" y="86"/>
                  </a:cubicBezTo>
                  <a:cubicBezTo>
                    <a:pt x="48" y="86"/>
                    <a:pt x="48" y="85"/>
                    <a:pt x="48" y="85"/>
                  </a:cubicBezTo>
                  <a:cubicBezTo>
                    <a:pt x="48" y="84"/>
                    <a:pt x="49" y="84"/>
                    <a:pt x="49" y="83"/>
                  </a:cubicBezTo>
                  <a:cubicBezTo>
                    <a:pt x="49" y="82"/>
                    <a:pt x="48" y="83"/>
                    <a:pt x="48" y="82"/>
                  </a:cubicBezTo>
                  <a:cubicBezTo>
                    <a:pt x="48" y="81"/>
                    <a:pt x="49" y="79"/>
                    <a:pt x="48" y="78"/>
                  </a:cubicBezTo>
                  <a:cubicBezTo>
                    <a:pt x="48" y="77"/>
                    <a:pt x="45" y="75"/>
                    <a:pt x="46" y="73"/>
                  </a:cubicBezTo>
                  <a:cubicBezTo>
                    <a:pt x="47" y="73"/>
                    <a:pt x="48" y="73"/>
                    <a:pt x="48" y="73"/>
                  </a:cubicBezTo>
                  <a:cubicBezTo>
                    <a:pt x="49" y="73"/>
                    <a:pt x="49" y="73"/>
                    <a:pt x="49" y="72"/>
                  </a:cubicBezTo>
                  <a:cubicBezTo>
                    <a:pt x="50" y="71"/>
                    <a:pt x="51" y="69"/>
                    <a:pt x="52" y="68"/>
                  </a:cubicBezTo>
                  <a:cubicBezTo>
                    <a:pt x="54" y="66"/>
                    <a:pt x="55" y="66"/>
                    <a:pt x="57" y="64"/>
                  </a:cubicBezTo>
                  <a:cubicBezTo>
                    <a:pt x="58" y="63"/>
                    <a:pt x="60" y="61"/>
                    <a:pt x="60" y="60"/>
                  </a:cubicBezTo>
                  <a:cubicBezTo>
                    <a:pt x="59" y="55"/>
                    <a:pt x="54" y="59"/>
                    <a:pt x="53" y="56"/>
                  </a:cubicBezTo>
                  <a:cubicBezTo>
                    <a:pt x="53" y="54"/>
                    <a:pt x="54" y="53"/>
                    <a:pt x="54" y="51"/>
                  </a:cubicBezTo>
                  <a:cubicBezTo>
                    <a:pt x="54" y="51"/>
                    <a:pt x="53" y="50"/>
                    <a:pt x="53" y="50"/>
                  </a:cubicBezTo>
                  <a:cubicBezTo>
                    <a:pt x="53" y="49"/>
                    <a:pt x="52" y="50"/>
                    <a:pt x="52" y="50"/>
                  </a:cubicBezTo>
                  <a:cubicBezTo>
                    <a:pt x="51" y="50"/>
                    <a:pt x="51" y="50"/>
                    <a:pt x="50" y="49"/>
                  </a:cubicBezTo>
                  <a:cubicBezTo>
                    <a:pt x="49" y="49"/>
                    <a:pt x="49" y="49"/>
                    <a:pt x="48" y="49"/>
                  </a:cubicBezTo>
                  <a:cubicBezTo>
                    <a:pt x="48" y="49"/>
                    <a:pt x="47" y="50"/>
                    <a:pt x="47" y="50"/>
                  </a:cubicBezTo>
                  <a:cubicBezTo>
                    <a:pt x="46" y="50"/>
                    <a:pt x="46" y="49"/>
                    <a:pt x="45" y="49"/>
                  </a:cubicBezTo>
                  <a:cubicBezTo>
                    <a:pt x="45" y="49"/>
                    <a:pt x="44" y="50"/>
                    <a:pt x="43" y="50"/>
                  </a:cubicBezTo>
                  <a:cubicBezTo>
                    <a:pt x="43" y="48"/>
                    <a:pt x="41" y="49"/>
                    <a:pt x="41" y="49"/>
                  </a:cubicBezTo>
                  <a:cubicBezTo>
                    <a:pt x="41" y="50"/>
                    <a:pt x="41" y="50"/>
                    <a:pt x="41" y="51"/>
                  </a:cubicBezTo>
                  <a:cubicBezTo>
                    <a:pt x="40" y="52"/>
                    <a:pt x="40" y="52"/>
                    <a:pt x="39" y="52"/>
                  </a:cubicBezTo>
                  <a:cubicBezTo>
                    <a:pt x="39" y="52"/>
                    <a:pt x="36" y="53"/>
                    <a:pt x="37" y="53"/>
                  </a:cubicBezTo>
                  <a:cubicBezTo>
                    <a:pt x="36" y="53"/>
                    <a:pt x="34" y="51"/>
                    <a:pt x="34" y="53"/>
                  </a:cubicBezTo>
                  <a:cubicBezTo>
                    <a:pt x="33" y="54"/>
                    <a:pt x="33" y="52"/>
                    <a:pt x="33" y="52"/>
                  </a:cubicBezTo>
                  <a:cubicBezTo>
                    <a:pt x="32" y="52"/>
                    <a:pt x="31" y="51"/>
                    <a:pt x="30" y="51"/>
                  </a:cubicBezTo>
                  <a:cubicBezTo>
                    <a:pt x="29" y="53"/>
                    <a:pt x="28" y="51"/>
                    <a:pt x="27" y="50"/>
                  </a:cubicBezTo>
                  <a:cubicBezTo>
                    <a:pt x="27" y="50"/>
                    <a:pt x="25" y="53"/>
                    <a:pt x="24" y="53"/>
                  </a:cubicBezTo>
                  <a:cubicBezTo>
                    <a:pt x="23" y="53"/>
                    <a:pt x="22" y="53"/>
                    <a:pt x="21" y="52"/>
                  </a:cubicBezTo>
                  <a:cubicBezTo>
                    <a:pt x="21" y="50"/>
                    <a:pt x="22" y="50"/>
                    <a:pt x="23" y="48"/>
                  </a:cubicBezTo>
                  <a:cubicBezTo>
                    <a:pt x="25" y="46"/>
                    <a:pt x="23" y="48"/>
                    <a:pt x="22" y="46"/>
                  </a:cubicBezTo>
                  <a:cubicBezTo>
                    <a:pt x="20" y="46"/>
                    <a:pt x="22" y="44"/>
                    <a:pt x="20" y="44"/>
                  </a:cubicBezTo>
                  <a:cubicBezTo>
                    <a:pt x="19" y="44"/>
                    <a:pt x="18" y="45"/>
                    <a:pt x="16" y="46"/>
                  </a:cubicBezTo>
                  <a:cubicBezTo>
                    <a:pt x="13" y="46"/>
                    <a:pt x="11" y="49"/>
                    <a:pt x="8" y="52"/>
                  </a:cubicBezTo>
                  <a:cubicBezTo>
                    <a:pt x="8" y="50"/>
                    <a:pt x="8" y="47"/>
                    <a:pt x="9" y="45"/>
                  </a:cubicBezTo>
                  <a:cubicBezTo>
                    <a:pt x="10" y="43"/>
                    <a:pt x="12" y="42"/>
                    <a:pt x="13" y="40"/>
                  </a:cubicBezTo>
                  <a:cubicBezTo>
                    <a:pt x="12" y="39"/>
                    <a:pt x="9" y="43"/>
                    <a:pt x="9" y="41"/>
                  </a:cubicBezTo>
                  <a:cubicBezTo>
                    <a:pt x="8" y="40"/>
                    <a:pt x="13" y="38"/>
                    <a:pt x="12" y="37"/>
                  </a:cubicBezTo>
                  <a:cubicBezTo>
                    <a:pt x="12" y="36"/>
                    <a:pt x="9" y="38"/>
                    <a:pt x="9" y="37"/>
                  </a:cubicBezTo>
                  <a:cubicBezTo>
                    <a:pt x="7" y="36"/>
                    <a:pt x="9" y="35"/>
                    <a:pt x="9" y="34"/>
                  </a:cubicBezTo>
                  <a:cubicBezTo>
                    <a:pt x="10" y="32"/>
                    <a:pt x="11" y="31"/>
                    <a:pt x="9" y="31"/>
                  </a:cubicBezTo>
                  <a:cubicBezTo>
                    <a:pt x="8" y="32"/>
                    <a:pt x="6" y="34"/>
                    <a:pt x="6" y="35"/>
                  </a:cubicBezTo>
                  <a:cubicBezTo>
                    <a:pt x="5" y="34"/>
                    <a:pt x="5" y="31"/>
                    <a:pt x="5" y="31"/>
                  </a:cubicBezTo>
                  <a:cubicBezTo>
                    <a:pt x="5" y="29"/>
                    <a:pt x="8" y="29"/>
                    <a:pt x="8" y="27"/>
                  </a:cubicBezTo>
                  <a:cubicBezTo>
                    <a:pt x="7" y="27"/>
                    <a:pt x="6" y="27"/>
                    <a:pt x="6" y="27"/>
                  </a:cubicBezTo>
                  <a:cubicBezTo>
                    <a:pt x="5" y="27"/>
                    <a:pt x="5" y="28"/>
                    <a:pt x="4" y="28"/>
                  </a:cubicBezTo>
                  <a:cubicBezTo>
                    <a:pt x="3" y="28"/>
                    <a:pt x="3" y="28"/>
                    <a:pt x="3" y="27"/>
                  </a:cubicBezTo>
                  <a:cubicBezTo>
                    <a:pt x="3" y="26"/>
                    <a:pt x="3" y="25"/>
                    <a:pt x="3" y="24"/>
                  </a:cubicBezTo>
                  <a:cubicBezTo>
                    <a:pt x="2" y="23"/>
                    <a:pt x="2" y="25"/>
                    <a:pt x="1" y="23"/>
                  </a:cubicBezTo>
                  <a:cubicBezTo>
                    <a:pt x="0" y="22"/>
                    <a:pt x="1" y="21"/>
                    <a:pt x="1" y="20"/>
                  </a:cubicBezTo>
                  <a:cubicBezTo>
                    <a:pt x="2" y="19"/>
                    <a:pt x="2" y="19"/>
                    <a:pt x="3" y="18"/>
                  </a:cubicBezTo>
                  <a:cubicBezTo>
                    <a:pt x="3" y="18"/>
                    <a:pt x="3" y="17"/>
                    <a:pt x="3" y="17"/>
                  </a:cubicBezTo>
                  <a:cubicBezTo>
                    <a:pt x="4" y="15"/>
                    <a:pt x="4" y="16"/>
                    <a:pt x="5" y="16"/>
                  </a:cubicBezTo>
                  <a:cubicBezTo>
                    <a:pt x="6" y="15"/>
                    <a:pt x="6" y="14"/>
                    <a:pt x="7" y="13"/>
                  </a:cubicBezTo>
                  <a:cubicBezTo>
                    <a:pt x="8" y="12"/>
                    <a:pt x="9" y="12"/>
                    <a:pt x="10" y="13"/>
                  </a:cubicBezTo>
                  <a:cubicBezTo>
                    <a:pt x="12" y="13"/>
                    <a:pt x="13" y="13"/>
                    <a:pt x="15" y="12"/>
                  </a:cubicBezTo>
                  <a:cubicBezTo>
                    <a:pt x="16" y="12"/>
                    <a:pt x="18" y="11"/>
                    <a:pt x="20" y="11"/>
                  </a:cubicBezTo>
                  <a:cubicBezTo>
                    <a:pt x="20" y="12"/>
                    <a:pt x="21" y="13"/>
                    <a:pt x="21" y="11"/>
                  </a:cubicBezTo>
                  <a:cubicBezTo>
                    <a:pt x="21" y="11"/>
                    <a:pt x="20" y="10"/>
                    <a:pt x="20" y="9"/>
                  </a:cubicBezTo>
                  <a:cubicBezTo>
                    <a:pt x="20" y="8"/>
                    <a:pt x="20" y="7"/>
                    <a:pt x="21" y="6"/>
                  </a:cubicBezTo>
                  <a:cubicBezTo>
                    <a:pt x="23" y="5"/>
                    <a:pt x="25" y="1"/>
                    <a:pt x="28" y="1"/>
                  </a:cubicBezTo>
                  <a:cubicBezTo>
                    <a:pt x="28" y="2"/>
                    <a:pt x="27" y="3"/>
                    <a:pt x="28" y="3"/>
                  </a:cubicBezTo>
                  <a:cubicBezTo>
                    <a:pt x="28" y="3"/>
                    <a:pt x="29" y="2"/>
                    <a:pt x="30" y="2"/>
                  </a:cubicBezTo>
                  <a:cubicBezTo>
                    <a:pt x="32" y="0"/>
                    <a:pt x="32" y="2"/>
                    <a:pt x="34" y="2"/>
                  </a:cubicBezTo>
                  <a:cubicBezTo>
                    <a:pt x="36" y="2"/>
                    <a:pt x="36" y="3"/>
                    <a:pt x="38" y="4"/>
                  </a:cubicBezTo>
                  <a:cubicBezTo>
                    <a:pt x="40" y="6"/>
                    <a:pt x="41" y="6"/>
                    <a:pt x="44" y="6"/>
                  </a:cubicBezTo>
                  <a:cubicBezTo>
                    <a:pt x="44" y="6"/>
                    <a:pt x="44" y="8"/>
                    <a:pt x="44" y="8"/>
                  </a:cubicBezTo>
                  <a:cubicBezTo>
                    <a:pt x="45" y="7"/>
                    <a:pt x="45" y="7"/>
                    <a:pt x="46" y="6"/>
                  </a:cubicBezTo>
                  <a:cubicBezTo>
                    <a:pt x="47" y="6"/>
                    <a:pt x="50" y="6"/>
                    <a:pt x="51" y="6"/>
                  </a:cubicBezTo>
                  <a:cubicBezTo>
                    <a:pt x="55" y="6"/>
                    <a:pt x="60" y="7"/>
                    <a:pt x="64" y="6"/>
                  </a:cubicBezTo>
                  <a:cubicBezTo>
                    <a:pt x="65" y="6"/>
                    <a:pt x="66" y="5"/>
                    <a:pt x="67" y="4"/>
                  </a:cubicBezTo>
                  <a:cubicBezTo>
                    <a:pt x="68" y="3"/>
                    <a:pt x="68" y="4"/>
                    <a:pt x="70" y="5"/>
                  </a:cubicBezTo>
                  <a:cubicBezTo>
                    <a:pt x="71" y="6"/>
                    <a:pt x="71" y="6"/>
                    <a:pt x="73" y="6"/>
                  </a:cubicBezTo>
                  <a:cubicBezTo>
                    <a:pt x="75" y="7"/>
                    <a:pt x="75" y="6"/>
                    <a:pt x="76" y="8"/>
                  </a:cubicBezTo>
                  <a:cubicBezTo>
                    <a:pt x="78" y="7"/>
                    <a:pt x="81" y="8"/>
                    <a:pt x="83" y="8"/>
                  </a:cubicBezTo>
                  <a:cubicBezTo>
                    <a:pt x="85" y="9"/>
                    <a:pt x="88" y="10"/>
                    <a:pt x="90" y="10"/>
                  </a:cubicBezTo>
                  <a:cubicBezTo>
                    <a:pt x="96" y="12"/>
                    <a:pt x="101" y="9"/>
                    <a:pt x="107" y="8"/>
                  </a:cubicBezTo>
                  <a:cubicBezTo>
                    <a:pt x="107" y="11"/>
                    <a:pt x="110" y="8"/>
                    <a:pt x="112" y="7"/>
                  </a:cubicBezTo>
                  <a:cubicBezTo>
                    <a:pt x="113" y="7"/>
                    <a:pt x="113" y="8"/>
                    <a:pt x="114" y="9"/>
                  </a:cubicBezTo>
                  <a:cubicBezTo>
                    <a:pt x="115" y="9"/>
                    <a:pt x="114" y="10"/>
                    <a:pt x="116" y="10"/>
                  </a:cubicBezTo>
                  <a:cubicBezTo>
                    <a:pt x="116" y="10"/>
                    <a:pt x="117" y="10"/>
                    <a:pt x="118" y="10"/>
                  </a:cubicBezTo>
                  <a:cubicBezTo>
                    <a:pt x="119" y="10"/>
                    <a:pt x="120" y="11"/>
                    <a:pt x="120" y="11"/>
                  </a:cubicBezTo>
                  <a:cubicBezTo>
                    <a:pt x="121" y="12"/>
                    <a:pt x="122" y="12"/>
                    <a:pt x="123" y="12"/>
                  </a:cubicBezTo>
                  <a:cubicBezTo>
                    <a:pt x="124" y="11"/>
                    <a:pt x="123" y="10"/>
                    <a:pt x="124" y="10"/>
                  </a:cubicBezTo>
                  <a:cubicBezTo>
                    <a:pt x="125" y="9"/>
                    <a:pt x="128" y="9"/>
                    <a:pt x="129" y="10"/>
                  </a:cubicBezTo>
                  <a:cubicBezTo>
                    <a:pt x="129" y="10"/>
                    <a:pt x="129" y="11"/>
                    <a:pt x="130" y="11"/>
                  </a:cubicBezTo>
                  <a:cubicBezTo>
                    <a:pt x="130" y="11"/>
                    <a:pt x="131" y="11"/>
                    <a:pt x="131" y="11"/>
                  </a:cubicBezTo>
                  <a:cubicBezTo>
                    <a:pt x="132" y="11"/>
                    <a:pt x="133" y="11"/>
                    <a:pt x="133" y="12"/>
                  </a:cubicBezTo>
                  <a:cubicBezTo>
                    <a:pt x="136" y="13"/>
                    <a:pt x="137" y="13"/>
                    <a:pt x="139" y="13"/>
                  </a:cubicBezTo>
                  <a:cubicBezTo>
                    <a:pt x="142" y="13"/>
                    <a:pt x="144" y="12"/>
                    <a:pt x="146" y="11"/>
                  </a:cubicBezTo>
                  <a:cubicBezTo>
                    <a:pt x="147" y="12"/>
                    <a:pt x="147" y="12"/>
                    <a:pt x="147" y="12"/>
                  </a:cubicBezTo>
                  <a:cubicBezTo>
                    <a:pt x="147" y="13"/>
                    <a:pt x="149" y="14"/>
                    <a:pt x="150" y="14"/>
                  </a:cubicBezTo>
                  <a:cubicBezTo>
                    <a:pt x="151" y="15"/>
                    <a:pt x="151" y="14"/>
                    <a:pt x="153" y="14"/>
                  </a:cubicBezTo>
                  <a:cubicBezTo>
                    <a:pt x="154" y="14"/>
                    <a:pt x="155" y="16"/>
                    <a:pt x="154" y="17"/>
                  </a:cubicBezTo>
                  <a:cubicBezTo>
                    <a:pt x="154" y="18"/>
                    <a:pt x="152" y="19"/>
                    <a:pt x="153" y="20"/>
                  </a:cubicBezTo>
                  <a:cubicBezTo>
                    <a:pt x="154" y="22"/>
                    <a:pt x="155" y="21"/>
                    <a:pt x="156" y="21"/>
                  </a:cubicBezTo>
                  <a:cubicBezTo>
                    <a:pt x="158" y="20"/>
                    <a:pt x="158" y="21"/>
                    <a:pt x="160" y="22"/>
                  </a:cubicBezTo>
                  <a:cubicBezTo>
                    <a:pt x="161" y="23"/>
                    <a:pt x="162" y="23"/>
                    <a:pt x="164" y="23"/>
                  </a:cubicBezTo>
                  <a:cubicBezTo>
                    <a:pt x="166" y="23"/>
                    <a:pt x="167" y="23"/>
                    <a:pt x="168" y="24"/>
                  </a:cubicBezTo>
                  <a:cubicBezTo>
                    <a:pt x="169" y="26"/>
                    <a:pt x="170" y="29"/>
                    <a:pt x="173" y="28"/>
                  </a:cubicBezTo>
                  <a:cubicBezTo>
                    <a:pt x="174" y="27"/>
                    <a:pt x="175" y="26"/>
                    <a:pt x="176" y="26"/>
                  </a:cubicBezTo>
                  <a:cubicBezTo>
                    <a:pt x="178" y="26"/>
                    <a:pt x="178" y="28"/>
                    <a:pt x="179" y="29"/>
                  </a:cubicBezTo>
                  <a:cubicBezTo>
                    <a:pt x="181" y="30"/>
                    <a:pt x="182" y="30"/>
                    <a:pt x="184" y="29"/>
                  </a:cubicBezTo>
                  <a:cubicBezTo>
                    <a:pt x="185" y="29"/>
                    <a:pt x="186" y="30"/>
                    <a:pt x="188" y="30"/>
                  </a:cubicBezTo>
                  <a:cubicBezTo>
                    <a:pt x="188" y="30"/>
                    <a:pt x="189" y="29"/>
                    <a:pt x="190" y="29"/>
                  </a:cubicBezTo>
                  <a:cubicBezTo>
                    <a:pt x="192" y="30"/>
                    <a:pt x="193" y="30"/>
                    <a:pt x="195" y="29"/>
                  </a:cubicBezTo>
                  <a:cubicBezTo>
                    <a:pt x="195" y="25"/>
                    <a:pt x="197" y="26"/>
                    <a:pt x="200" y="27"/>
                  </a:cubicBezTo>
                  <a:cubicBezTo>
                    <a:pt x="201" y="28"/>
                    <a:pt x="202" y="28"/>
                    <a:pt x="204" y="28"/>
                  </a:cubicBezTo>
                  <a:cubicBezTo>
                    <a:pt x="205" y="29"/>
                    <a:pt x="206" y="30"/>
                    <a:pt x="209" y="30"/>
                  </a:cubicBezTo>
                  <a:cubicBezTo>
                    <a:pt x="209" y="31"/>
                    <a:pt x="209" y="31"/>
                    <a:pt x="210" y="32"/>
                  </a:cubicBezTo>
                  <a:cubicBezTo>
                    <a:pt x="210" y="33"/>
                    <a:pt x="208" y="37"/>
                    <a:pt x="211" y="37"/>
                  </a:cubicBezTo>
                  <a:cubicBezTo>
                    <a:pt x="212" y="38"/>
                    <a:pt x="215" y="36"/>
                    <a:pt x="216" y="35"/>
                  </a:cubicBezTo>
                  <a:cubicBezTo>
                    <a:pt x="217" y="37"/>
                    <a:pt x="220" y="36"/>
                    <a:pt x="220" y="37"/>
                  </a:cubicBezTo>
                  <a:cubicBezTo>
                    <a:pt x="221" y="37"/>
                    <a:pt x="220" y="39"/>
                    <a:pt x="221" y="39"/>
                  </a:cubicBezTo>
                  <a:cubicBezTo>
                    <a:pt x="222" y="39"/>
                    <a:pt x="222" y="39"/>
                    <a:pt x="223" y="38"/>
                  </a:cubicBezTo>
                  <a:cubicBezTo>
                    <a:pt x="223" y="38"/>
                    <a:pt x="224" y="38"/>
                    <a:pt x="225" y="37"/>
                  </a:cubicBezTo>
                  <a:cubicBezTo>
                    <a:pt x="226" y="37"/>
                    <a:pt x="227" y="37"/>
                    <a:pt x="228" y="37"/>
                  </a:cubicBezTo>
                  <a:cubicBezTo>
                    <a:pt x="230" y="38"/>
                    <a:pt x="230" y="40"/>
                    <a:pt x="232" y="39"/>
                  </a:cubicBezTo>
                  <a:cubicBezTo>
                    <a:pt x="233" y="39"/>
                    <a:pt x="233" y="39"/>
                    <a:pt x="234" y="39"/>
                  </a:cubicBezTo>
                  <a:cubicBezTo>
                    <a:pt x="234" y="38"/>
                    <a:pt x="234" y="38"/>
                    <a:pt x="235" y="38"/>
                  </a:cubicBezTo>
                  <a:cubicBezTo>
                    <a:pt x="235" y="38"/>
                    <a:pt x="236" y="38"/>
                    <a:pt x="237" y="38"/>
                  </a:cubicBezTo>
                  <a:cubicBezTo>
                    <a:pt x="238" y="37"/>
                    <a:pt x="238" y="36"/>
                    <a:pt x="240" y="36"/>
                  </a:cubicBezTo>
                  <a:cubicBezTo>
                    <a:pt x="241" y="36"/>
                    <a:pt x="242" y="36"/>
                    <a:pt x="243" y="37"/>
                  </a:cubicBezTo>
                  <a:cubicBezTo>
                    <a:pt x="244" y="37"/>
                    <a:pt x="244" y="36"/>
                    <a:pt x="245" y="37"/>
                  </a:cubicBezTo>
                  <a:cubicBezTo>
                    <a:pt x="245" y="38"/>
                    <a:pt x="246" y="38"/>
                    <a:pt x="246" y="39"/>
                  </a:cubicBezTo>
                  <a:cubicBezTo>
                    <a:pt x="247" y="40"/>
                    <a:pt x="247" y="39"/>
                    <a:pt x="248" y="41"/>
                  </a:cubicBezTo>
                  <a:cubicBezTo>
                    <a:pt x="247" y="42"/>
                    <a:pt x="245" y="41"/>
                    <a:pt x="244" y="43"/>
                  </a:cubicBezTo>
                  <a:cubicBezTo>
                    <a:pt x="242" y="44"/>
                    <a:pt x="244" y="44"/>
                    <a:pt x="245" y="45"/>
                  </a:cubicBezTo>
                  <a:cubicBezTo>
                    <a:pt x="246" y="46"/>
                    <a:pt x="245" y="45"/>
                    <a:pt x="245" y="45"/>
                  </a:cubicBezTo>
                  <a:close/>
                  <a:moveTo>
                    <a:pt x="210" y="129"/>
                  </a:moveTo>
                  <a:cubicBezTo>
                    <a:pt x="210" y="127"/>
                    <a:pt x="216" y="123"/>
                    <a:pt x="213" y="122"/>
                  </a:cubicBezTo>
                  <a:cubicBezTo>
                    <a:pt x="212" y="122"/>
                    <a:pt x="209" y="123"/>
                    <a:pt x="209" y="123"/>
                  </a:cubicBezTo>
                  <a:cubicBezTo>
                    <a:pt x="207" y="124"/>
                    <a:pt x="208" y="126"/>
                    <a:pt x="206" y="126"/>
                  </a:cubicBezTo>
                  <a:cubicBezTo>
                    <a:pt x="206" y="127"/>
                    <a:pt x="206" y="127"/>
                    <a:pt x="206" y="128"/>
                  </a:cubicBezTo>
                  <a:cubicBezTo>
                    <a:pt x="208" y="129"/>
                    <a:pt x="209" y="130"/>
                    <a:pt x="210" y="129"/>
                  </a:cubicBezTo>
                  <a:cubicBezTo>
                    <a:pt x="210" y="127"/>
                    <a:pt x="209" y="130"/>
                    <a:pt x="210" y="129"/>
                  </a:cubicBezTo>
                  <a:close/>
                  <a:moveTo>
                    <a:pt x="229" y="112"/>
                  </a:moveTo>
                  <a:cubicBezTo>
                    <a:pt x="231" y="113"/>
                    <a:pt x="230" y="113"/>
                    <a:pt x="232" y="112"/>
                  </a:cubicBezTo>
                  <a:cubicBezTo>
                    <a:pt x="233" y="112"/>
                    <a:pt x="234" y="111"/>
                    <a:pt x="235" y="113"/>
                  </a:cubicBezTo>
                  <a:cubicBezTo>
                    <a:pt x="236" y="114"/>
                    <a:pt x="235" y="115"/>
                    <a:pt x="237" y="116"/>
                  </a:cubicBezTo>
                  <a:cubicBezTo>
                    <a:pt x="238" y="116"/>
                    <a:pt x="239" y="116"/>
                    <a:pt x="241" y="117"/>
                  </a:cubicBezTo>
                  <a:cubicBezTo>
                    <a:pt x="242" y="118"/>
                    <a:pt x="241" y="119"/>
                    <a:pt x="243" y="118"/>
                  </a:cubicBezTo>
                  <a:cubicBezTo>
                    <a:pt x="244" y="117"/>
                    <a:pt x="245" y="116"/>
                    <a:pt x="246" y="115"/>
                  </a:cubicBezTo>
                  <a:cubicBezTo>
                    <a:pt x="247" y="113"/>
                    <a:pt x="247" y="112"/>
                    <a:pt x="248" y="110"/>
                  </a:cubicBezTo>
                  <a:cubicBezTo>
                    <a:pt x="249" y="109"/>
                    <a:pt x="251" y="108"/>
                    <a:pt x="250" y="107"/>
                  </a:cubicBezTo>
                  <a:cubicBezTo>
                    <a:pt x="248" y="104"/>
                    <a:pt x="244" y="108"/>
                    <a:pt x="243" y="105"/>
                  </a:cubicBezTo>
                  <a:cubicBezTo>
                    <a:pt x="243" y="105"/>
                    <a:pt x="244" y="104"/>
                    <a:pt x="244" y="104"/>
                  </a:cubicBezTo>
                  <a:cubicBezTo>
                    <a:pt x="244" y="103"/>
                    <a:pt x="243" y="103"/>
                    <a:pt x="243" y="102"/>
                  </a:cubicBezTo>
                  <a:cubicBezTo>
                    <a:pt x="243" y="101"/>
                    <a:pt x="245" y="101"/>
                    <a:pt x="243" y="101"/>
                  </a:cubicBezTo>
                  <a:cubicBezTo>
                    <a:pt x="242" y="101"/>
                    <a:pt x="240" y="102"/>
                    <a:pt x="239" y="102"/>
                  </a:cubicBezTo>
                  <a:cubicBezTo>
                    <a:pt x="237" y="103"/>
                    <a:pt x="236" y="104"/>
                    <a:pt x="234" y="105"/>
                  </a:cubicBezTo>
                  <a:cubicBezTo>
                    <a:pt x="232" y="107"/>
                    <a:pt x="228" y="109"/>
                    <a:pt x="228" y="112"/>
                  </a:cubicBezTo>
                  <a:cubicBezTo>
                    <a:pt x="228" y="112"/>
                    <a:pt x="229" y="112"/>
                    <a:pt x="229" y="112"/>
                  </a:cubicBezTo>
                  <a:close/>
                  <a:moveTo>
                    <a:pt x="257" y="99"/>
                  </a:moveTo>
                  <a:cubicBezTo>
                    <a:pt x="257" y="100"/>
                    <a:pt x="257" y="101"/>
                    <a:pt x="258" y="102"/>
                  </a:cubicBezTo>
                  <a:cubicBezTo>
                    <a:pt x="258" y="102"/>
                    <a:pt x="260" y="102"/>
                    <a:pt x="261" y="102"/>
                  </a:cubicBezTo>
                  <a:cubicBezTo>
                    <a:pt x="262" y="103"/>
                    <a:pt x="265" y="105"/>
                    <a:pt x="266" y="104"/>
                  </a:cubicBezTo>
                  <a:cubicBezTo>
                    <a:pt x="268" y="103"/>
                    <a:pt x="266" y="101"/>
                    <a:pt x="265" y="100"/>
                  </a:cubicBezTo>
                  <a:cubicBezTo>
                    <a:pt x="263" y="98"/>
                    <a:pt x="260" y="98"/>
                    <a:pt x="257" y="99"/>
                  </a:cubicBezTo>
                  <a:cubicBezTo>
                    <a:pt x="257" y="100"/>
                    <a:pt x="260" y="98"/>
                    <a:pt x="257" y="99"/>
                  </a:cubicBezTo>
                  <a:close/>
                </a:path>
              </a:pathLst>
            </a:custGeom>
            <a:solidFill>
              <a:srgbClr val="2C8A8B"/>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5" name="Freeform 26">
              <a:extLst>
                <a:ext uri="{FF2B5EF4-FFF2-40B4-BE49-F238E27FC236}">
                  <a16:creationId xmlns:a16="http://schemas.microsoft.com/office/drawing/2014/main" id="{BC56E37D-379C-AC1A-34A4-803EB36AB4E2}"/>
                </a:ext>
              </a:extLst>
            </p:cNvPr>
            <p:cNvSpPr>
              <a:spLocks/>
            </p:cNvSpPr>
            <p:nvPr/>
          </p:nvSpPr>
          <p:spPr bwMode="auto">
            <a:xfrm>
              <a:off x="9428163" y="4951413"/>
              <a:ext cx="234950" cy="165100"/>
            </a:xfrm>
            <a:custGeom>
              <a:avLst/>
              <a:gdLst>
                <a:gd name="T0" fmla="*/ 7 w 62"/>
                <a:gd name="T1" fmla="*/ 40 h 43"/>
                <a:gd name="T2" fmla="*/ 11 w 62"/>
                <a:gd name="T3" fmla="*/ 38 h 43"/>
                <a:gd name="T4" fmla="*/ 19 w 62"/>
                <a:gd name="T5" fmla="*/ 39 h 43"/>
                <a:gd name="T6" fmla="*/ 22 w 62"/>
                <a:gd name="T7" fmla="*/ 34 h 43"/>
                <a:gd name="T8" fmla="*/ 30 w 62"/>
                <a:gd name="T9" fmla="*/ 38 h 43"/>
                <a:gd name="T10" fmla="*/ 39 w 62"/>
                <a:gd name="T11" fmla="*/ 39 h 43"/>
                <a:gd name="T12" fmla="*/ 38 w 62"/>
                <a:gd name="T13" fmla="*/ 36 h 43"/>
                <a:gd name="T14" fmla="*/ 39 w 62"/>
                <a:gd name="T15" fmla="*/ 33 h 43"/>
                <a:gd name="T16" fmla="*/ 40 w 62"/>
                <a:gd name="T17" fmla="*/ 31 h 43"/>
                <a:gd name="T18" fmla="*/ 45 w 62"/>
                <a:gd name="T19" fmla="*/ 28 h 43"/>
                <a:gd name="T20" fmla="*/ 46 w 62"/>
                <a:gd name="T21" fmla="*/ 23 h 43"/>
                <a:gd name="T22" fmla="*/ 44 w 62"/>
                <a:gd name="T23" fmla="*/ 20 h 43"/>
                <a:gd name="T24" fmla="*/ 47 w 62"/>
                <a:gd name="T25" fmla="*/ 19 h 43"/>
                <a:gd name="T26" fmla="*/ 50 w 62"/>
                <a:gd name="T27" fmla="*/ 17 h 43"/>
                <a:gd name="T28" fmla="*/ 53 w 62"/>
                <a:gd name="T29" fmla="*/ 15 h 43"/>
                <a:gd name="T30" fmla="*/ 55 w 62"/>
                <a:gd name="T31" fmla="*/ 14 h 43"/>
                <a:gd name="T32" fmla="*/ 57 w 62"/>
                <a:gd name="T33" fmla="*/ 13 h 43"/>
                <a:gd name="T34" fmla="*/ 57 w 62"/>
                <a:gd name="T35" fmla="*/ 11 h 43"/>
                <a:gd name="T36" fmla="*/ 62 w 62"/>
                <a:gd name="T37" fmla="*/ 10 h 43"/>
                <a:gd name="T38" fmla="*/ 59 w 62"/>
                <a:gd name="T39" fmla="*/ 7 h 43"/>
                <a:gd name="T40" fmla="*/ 60 w 62"/>
                <a:gd name="T41" fmla="*/ 6 h 43"/>
                <a:gd name="T42" fmla="*/ 58 w 62"/>
                <a:gd name="T43" fmla="*/ 4 h 43"/>
                <a:gd name="T44" fmla="*/ 58 w 62"/>
                <a:gd name="T45" fmla="*/ 1 h 43"/>
                <a:gd name="T46" fmla="*/ 53 w 62"/>
                <a:gd name="T47" fmla="*/ 0 h 43"/>
                <a:gd name="T48" fmla="*/ 51 w 62"/>
                <a:gd name="T49" fmla="*/ 2 h 43"/>
                <a:gd name="T50" fmla="*/ 50 w 62"/>
                <a:gd name="T51" fmla="*/ 4 h 43"/>
                <a:gd name="T52" fmla="*/ 44 w 62"/>
                <a:gd name="T53" fmla="*/ 5 h 43"/>
                <a:gd name="T54" fmla="*/ 38 w 62"/>
                <a:gd name="T55" fmla="*/ 7 h 43"/>
                <a:gd name="T56" fmla="*/ 31 w 62"/>
                <a:gd name="T57" fmla="*/ 7 h 43"/>
                <a:gd name="T58" fmla="*/ 21 w 62"/>
                <a:gd name="T59" fmla="*/ 13 h 43"/>
                <a:gd name="T60" fmla="*/ 6 w 62"/>
                <a:gd name="T61" fmla="*/ 10 h 43"/>
                <a:gd name="T62" fmla="*/ 3 w 62"/>
                <a:gd name="T63" fmla="*/ 14 h 43"/>
                <a:gd name="T64" fmla="*/ 1 w 62"/>
                <a:gd name="T65" fmla="*/ 17 h 43"/>
                <a:gd name="T66" fmla="*/ 4 w 62"/>
                <a:gd name="T67" fmla="*/ 19 h 43"/>
                <a:gd name="T68" fmla="*/ 3 w 62"/>
                <a:gd name="T69" fmla="*/ 24 h 43"/>
                <a:gd name="T70" fmla="*/ 5 w 62"/>
                <a:gd name="T71" fmla="*/ 26 h 43"/>
                <a:gd name="T72" fmla="*/ 4 w 62"/>
                <a:gd name="T73" fmla="*/ 31 h 43"/>
                <a:gd name="T74" fmla="*/ 9 w 62"/>
                <a:gd name="T75" fmla="*/ 36 h 43"/>
                <a:gd name="T76" fmla="*/ 7 w 62"/>
                <a:gd name="T77" fmla="*/ 37 h 43"/>
                <a:gd name="T78" fmla="*/ 6 w 62"/>
                <a:gd name="T79" fmla="*/ 38 h 43"/>
                <a:gd name="T80" fmla="*/ 4 w 62"/>
                <a:gd name="T81" fmla="*/ 39 h 43"/>
                <a:gd name="T82" fmla="*/ 7 w 62"/>
                <a:gd name="T83"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 h="43">
                  <a:moveTo>
                    <a:pt x="7" y="40"/>
                  </a:moveTo>
                  <a:cubicBezTo>
                    <a:pt x="9" y="40"/>
                    <a:pt x="12" y="41"/>
                    <a:pt x="11" y="38"/>
                  </a:cubicBezTo>
                  <a:cubicBezTo>
                    <a:pt x="14" y="38"/>
                    <a:pt x="16" y="40"/>
                    <a:pt x="19" y="39"/>
                  </a:cubicBezTo>
                  <a:cubicBezTo>
                    <a:pt x="21" y="38"/>
                    <a:pt x="22" y="36"/>
                    <a:pt x="22" y="34"/>
                  </a:cubicBezTo>
                  <a:cubicBezTo>
                    <a:pt x="24" y="34"/>
                    <a:pt x="29" y="41"/>
                    <a:pt x="30" y="38"/>
                  </a:cubicBezTo>
                  <a:cubicBezTo>
                    <a:pt x="32" y="39"/>
                    <a:pt x="38" y="43"/>
                    <a:pt x="39" y="39"/>
                  </a:cubicBezTo>
                  <a:cubicBezTo>
                    <a:pt x="39" y="38"/>
                    <a:pt x="37" y="37"/>
                    <a:pt x="38" y="36"/>
                  </a:cubicBezTo>
                  <a:cubicBezTo>
                    <a:pt x="38" y="35"/>
                    <a:pt x="40" y="35"/>
                    <a:pt x="39" y="33"/>
                  </a:cubicBezTo>
                  <a:cubicBezTo>
                    <a:pt x="36" y="33"/>
                    <a:pt x="39" y="32"/>
                    <a:pt x="40" y="31"/>
                  </a:cubicBezTo>
                  <a:cubicBezTo>
                    <a:pt x="42" y="30"/>
                    <a:pt x="44" y="31"/>
                    <a:pt x="45" y="28"/>
                  </a:cubicBezTo>
                  <a:cubicBezTo>
                    <a:pt x="45" y="27"/>
                    <a:pt x="46" y="25"/>
                    <a:pt x="46" y="23"/>
                  </a:cubicBezTo>
                  <a:cubicBezTo>
                    <a:pt x="45" y="22"/>
                    <a:pt x="43" y="21"/>
                    <a:pt x="44" y="20"/>
                  </a:cubicBezTo>
                  <a:cubicBezTo>
                    <a:pt x="45" y="19"/>
                    <a:pt x="46" y="19"/>
                    <a:pt x="47" y="19"/>
                  </a:cubicBezTo>
                  <a:cubicBezTo>
                    <a:pt x="48" y="18"/>
                    <a:pt x="49" y="18"/>
                    <a:pt x="50" y="17"/>
                  </a:cubicBezTo>
                  <a:cubicBezTo>
                    <a:pt x="52" y="16"/>
                    <a:pt x="52" y="16"/>
                    <a:pt x="53" y="15"/>
                  </a:cubicBezTo>
                  <a:cubicBezTo>
                    <a:pt x="54" y="14"/>
                    <a:pt x="54" y="14"/>
                    <a:pt x="55" y="14"/>
                  </a:cubicBezTo>
                  <a:cubicBezTo>
                    <a:pt x="56" y="14"/>
                    <a:pt x="56" y="15"/>
                    <a:pt x="57" y="13"/>
                  </a:cubicBezTo>
                  <a:cubicBezTo>
                    <a:pt x="57" y="13"/>
                    <a:pt x="57" y="12"/>
                    <a:pt x="57" y="11"/>
                  </a:cubicBezTo>
                  <a:cubicBezTo>
                    <a:pt x="58" y="8"/>
                    <a:pt x="60" y="11"/>
                    <a:pt x="62" y="10"/>
                  </a:cubicBezTo>
                  <a:cubicBezTo>
                    <a:pt x="61" y="8"/>
                    <a:pt x="60" y="8"/>
                    <a:pt x="59" y="7"/>
                  </a:cubicBezTo>
                  <a:cubicBezTo>
                    <a:pt x="59" y="6"/>
                    <a:pt x="60" y="6"/>
                    <a:pt x="60" y="6"/>
                  </a:cubicBezTo>
                  <a:cubicBezTo>
                    <a:pt x="59" y="4"/>
                    <a:pt x="59" y="5"/>
                    <a:pt x="58" y="4"/>
                  </a:cubicBezTo>
                  <a:cubicBezTo>
                    <a:pt x="57" y="3"/>
                    <a:pt x="58" y="2"/>
                    <a:pt x="58" y="1"/>
                  </a:cubicBezTo>
                  <a:cubicBezTo>
                    <a:pt x="58" y="0"/>
                    <a:pt x="55" y="0"/>
                    <a:pt x="53" y="0"/>
                  </a:cubicBezTo>
                  <a:cubicBezTo>
                    <a:pt x="52" y="0"/>
                    <a:pt x="51" y="1"/>
                    <a:pt x="51" y="2"/>
                  </a:cubicBezTo>
                  <a:cubicBezTo>
                    <a:pt x="50" y="3"/>
                    <a:pt x="51" y="4"/>
                    <a:pt x="50" y="4"/>
                  </a:cubicBezTo>
                  <a:cubicBezTo>
                    <a:pt x="49" y="5"/>
                    <a:pt x="46" y="4"/>
                    <a:pt x="44" y="5"/>
                  </a:cubicBezTo>
                  <a:cubicBezTo>
                    <a:pt x="41" y="6"/>
                    <a:pt x="41" y="7"/>
                    <a:pt x="38" y="7"/>
                  </a:cubicBezTo>
                  <a:cubicBezTo>
                    <a:pt x="35" y="6"/>
                    <a:pt x="33" y="6"/>
                    <a:pt x="31" y="7"/>
                  </a:cubicBezTo>
                  <a:cubicBezTo>
                    <a:pt x="27" y="9"/>
                    <a:pt x="26" y="14"/>
                    <a:pt x="21" y="13"/>
                  </a:cubicBezTo>
                  <a:cubicBezTo>
                    <a:pt x="15" y="12"/>
                    <a:pt x="11" y="9"/>
                    <a:pt x="6" y="10"/>
                  </a:cubicBezTo>
                  <a:cubicBezTo>
                    <a:pt x="10" y="11"/>
                    <a:pt x="4" y="13"/>
                    <a:pt x="3" y="14"/>
                  </a:cubicBezTo>
                  <a:cubicBezTo>
                    <a:pt x="2" y="15"/>
                    <a:pt x="0" y="16"/>
                    <a:pt x="1" y="17"/>
                  </a:cubicBezTo>
                  <a:cubicBezTo>
                    <a:pt x="1" y="18"/>
                    <a:pt x="3" y="18"/>
                    <a:pt x="4" y="19"/>
                  </a:cubicBezTo>
                  <a:cubicBezTo>
                    <a:pt x="8" y="20"/>
                    <a:pt x="3" y="22"/>
                    <a:pt x="3" y="24"/>
                  </a:cubicBezTo>
                  <a:cubicBezTo>
                    <a:pt x="3" y="26"/>
                    <a:pt x="5" y="25"/>
                    <a:pt x="5" y="26"/>
                  </a:cubicBezTo>
                  <a:cubicBezTo>
                    <a:pt x="6" y="28"/>
                    <a:pt x="5" y="29"/>
                    <a:pt x="4" y="31"/>
                  </a:cubicBezTo>
                  <a:cubicBezTo>
                    <a:pt x="6" y="30"/>
                    <a:pt x="12" y="34"/>
                    <a:pt x="9" y="36"/>
                  </a:cubicBezTo>
                  <a:cubicBezTo>
                    <a:pt x="9" y="36"/>
                    <a:pt x="8" y="36"/>
                    <a:pt x="7" y="37"/>
                  </a:cubicBezTo>
                  <a:cubicBezTo>
                    <a:pt x="6" y="37"/>
                    <a:pt x="6" y="38"/>
                    <a:pt x="6" y="38"/>
                  </a:cubicBezTo>
                  <a:cubicBezTo>
                    <a:pt x="5" y="39"/>
                    <a:pt x="4" y="38"/>
                    <a:pt x="4" y="39"/>
                  </a:cubicBezTo>
                  <a:cubicBezTo>
                    <a:pt x="5" y="40"/>
                    <a:pt x="6" y="40"/>
                    <a:pt x="7" y="40"/>
                  </a:cubicBezTo>
                  <a:close/>
                </a:path>
              </a:pathLst>
            </a:custGeom>
            <a:solidFill>
              <a:srgbClr val="3E568A"/>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6" name="Freeform 27">
              <a:extLst>
                <a:ext uri="{FF2B5EF4-FFF2-40B4-BE49-F238E27FC236}">
                  <a16:creationId xmlns:a16="http://schemas.microsoft.com/office/drawing/2014/main" id="{F15D044C-63C9-5890-2BBE-97922FC53DA6}"/>
                </a:ext>
              </a:extLst>
            </p:cNvPr>
            <p:cNvSpPr>
              <a:spLocks/>
            </p:cNvSpPr>
            <p:nvPr/>
          </p:nvSpPr>
          <p:spPr bwMode="auto">
            <a:xfrm>
              <a:off x="9682163" y="4643438"/>
              <a:ext cx="427038" cy="209550"/>
            </a:xfrm>
            <a:custGeom>
              <a:avLst/>
              <a:gdLst>
                <a:gd name="T0" fmla="*/ 12 w 112"/>
                <a:gd name="T1" fmla="*/ 50 h 55"/>
                <a:gd name="T2" fmla="*/ 23 w 112"/>
                <a:gd name="T3" fmla="*/ 55 h 55"/>
                <a:gd name="T4" fmla="*/ 29 w 112"/>
                <a:gd name="T5" fmla="*/ 55 h 55"/>
                <a:gd name="T6" fmla="*/ 34 w 112"/>
                <a:gd name="T7" fmla="*/ 54 h 55"/>
                <a:gd name="T8" fmla="*/ 38 w 112"/>
                <a:gd name="T9" fmla="*/ 54 h 55"/>
                <a:gd name="T10" fmla="*/ 38 w 112"/>
                <a:gd name="T11" fmla="*/ 51 h 55"/>
                <a:gd name="T12" fmla="*/ 43 w 112"/>
                <a:gd name="T13" fmla="*/ 47 h 55"/>
                <a:gd name="T14" fmla="*/ 52 w 112"/>
                <a:gd name="T15" fmla="*/ 44 h 55"/>
                <a:gd name="T16" fmla="*/ 55 w 112"/>
                <a:gd name="T17" fmla="*/ 42 h 55"/>
                <a:gd name="T18" fmla="*/ 58 w 112"/>
                <a:gd name="T19" fmla="*/ 43 h 55"/>
                <a:gd name="T20" fmla="*/ 68 w 112"/>
                <a:gd name="T21" fmla="*/ 41 h 55"/>
                <a:gd name="T22" fmla="*/ 70 w 112"/>
                <a:gd name="T23" fmla="*/ 37 h 55"/>
                <a:gd name="T24" fmla="*/ 73 w 112"/>
                <a:gd name="T25" fmla="*/ 33 h 55"/>
                <a:gd name="T26" fmla="*/ 78 w 112"/>
                <a:gd name="T27" fmla="*/ 32 h 55"/>
                <a:gd name="T28" fmla="*/ 83 w 112"/>
                <a:gd name="T29" fmla="*/ 34 h 55"/>
                <a:gd name="T30" fmla="*/ 87 w 112"/>
                <a:gd name="T31" fmla="*/ 34 h 55"/>
                <a:gd name="T32" fmla="*/ 88 w 112"/>
                <a:gd name="T33" fmla="*/ 32 h 55"/>
                <a:gd name="T34" fmla="*/ 92 w 112"/>
                <a:gd name="T35" fmla="*/ 32 h 55"/>
                <a:gd name="T36" fmla="*/ 97 w 112"/>
                <a:gd name="T37" fmla="*/ 37 h 55"/>
                <a:gd name="T38" fmla="*/ 104 w 112"/>
                <a:gd name="T39" fmla="*/ 36 h 55"/>
                <a:gd name="T40" fmla="*/ 109 w 112"/>
                <a:gd name="T41" fmla="*/ 27 h 55"/>
                <a:gd name="T42" fmla="*/ 112 w 112"/>
                <a:gd name="T43" fmla="*/ 18 h 55"/>
                <a:gd name="T44" fmla="*/ 112 w 112"/>
                <a:gd name="T45" fmla="*/ 16 h 55"/>
                <a:gd name="T46" fmla="*/ 103 w 112"/>
                <a:gd name="T47" fmla="*/ 11 h 55"/>
                <a:gd name="T48" fmla="*/ 100 w 112"/>
                <a:gd name="T49" fmla="*/ 8 h 55"/>
                <a:gd name="T50" fmla="*/ 99 w 112"/>
                <a:gd name="T51" fmla="*/ 7 h 55"/>
                <a:gd name="T52" fmla="*/ 97 w 112"/>
                <a:gd name="T53" fmla="*/ 8 h 55"/>
                <a:gd name="T54" fmla="*/ 95 w 112"/>
                <a:gd name="T55" fmla="*/ 7 h 55"/>
                <a:gd name="T56" fmla="*/ 91 w 112"/>
                <a:gd name="T57" fmla="*/ 6 h 55"/>
                <a:gd name="T58" fmla="*/ 84 w 112"/>
                <a:gd name="T59" fmla="*/ 6 h 55"/>
                <a:gd name="T60" fmla="*/ 82 w 112"/>
                <a:gd name="T61" fmla="*/ 9 h 55"/>
                <a:gd name="T62" fmla="*/ 79 w 112"/>
                <a:gd name="T63" fmla="*/ 8 h 55"/>
                <a:gd name="T64" fmla="*/ 75 w 112"/>
                <a:gd name="T65" fmla="*/ 7 h 55"/>
                <a:gd name="T66" fmla="*/ 73 w 112"/>
                <a:gd name="T67" fmla="*/ 7 h 55"/>
                <a:gd name="T68" fmla="*/ 71 w 112"/>
                <a:gd name="T69" fmla="*/ 6 h 55"/>
                <a:gd name="T70" fmla="*/ 68 w 112"/>
                <a:gd name="T71" fmla="*/ 8 h 55"/>
                <a:gd name="T72" fmla="*/ 65 w 112"/>
                <a:gd name="T73" fmla="*/ 10 h 55"/>
                <a:gd name="T74" fmla="*/ 63 w 112"/>
                <a:gd name="T75" fmla="*/ 12 h 55"/>
                <a:gd name="T76" fmla="*/ 61 w 112"/>
                <a:gd name="T77" fmla="*/ 12 h 55"/>
                <a:gd name="T78" fmla="*/ 59 w 112"/>
                <a:gd name="T79" fmla="*/ 13 h 55"/>
                <a:gd name="T80" fmla="*/ 58 w 112"/>
                <a:gd name="T81" fmla="*/ 8 h 55"/>
                <a:gd name="T82" fmla="*/ 56 w 112"/>
                <a:gd name="T83" fmla="*/ 6 h 55"/>
                <a:gd name="T84" fmla="*/ 53 w 112"/>
                <a:gd name="T85" fmla="*/ 4 h 55"/>
                <a:gd name="T86" fmla="*/ 52 w 112"/>
                <a:gd name="T87" fmla="*/ 0 h 55"/>
                <a:gd name="T88" fmla="*/ 50 w 112"/>
                <a:gd name="T89" fmla="*/ 2 h 55"/>
                <a:gd name="T90" fmla="*/ 48 w 112"/>
                <a:gd name="T91" fmla="*/ 3 h 55"/>
                <a:gd name="T92" fmla="*/ 46 w 112"/>
                <a:gd name="T93" fmla="*/ 5 h 55"/>
                <a:gd name="T94" fmla="*/ 42 w 112"/>
                <a:gd name="T95" fmla="*/ 7 h 55"/>
                <a:gd name="T96" fmla="*/ 40 w 112"/>
                <a:gd name="T97" fmla="*/ 3 h 55"/>
                <a:gd name="T98" fmla="*/ 37 w 112"/>
                <a:gd name="T99" fmla="*/ 4 h 55"/>
                <a:gd name="T100" fmla="*/ 34 w 112"/>
                <a:gd name="T101" fmla="*/ 4 h 55"/>
                <a:gd name="T102" fmla="*/ 30 w 112"/>
                <a:gd name="T103" fmla="*/ 9 h 55"/>
                <a:gd name="T104" fmla="*/ 26 w 112"/>
                <a:gd name="T105" fmla="*/ 13 h 55"/>
                <a:gd name="T106" fmla="*/ 23 w 112"/>
                <a:gd name="T107" fmla="*/ 19 h 55"/>
                <a:gd name="T108" fmla="*/ 13 w 112"/>
                <a:gd name="T109" fmla="*/ 24 h 55"/>
                <a:gd name="T110" fmla="*/ 6 w 112"/>
                <a:gd name="T111" fmla="*/ 24 h 55"/>
                <a:gd name="T112" fmla="*/ 3 w 112"/>
                <a:gd name="T113" fmla="*/ 29 h 55"/>
                <a:gd name="T114" fmla="*/ 2 w 112"/>
                <a:gd name="T115" fmla="*/ 38 h 55"/>
                <a:gd name="T116" fmla="*/ 6 w 112"/>
                <a:gd name="T117" fmla="*/ 47 h 55"/>
                <a:gd name="T118" fmla="*/ 12 w 112"/>
                <a:gd name="T119" fmla="*/ 5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 h="55">
                  <a:moveTo>
                    <a:pt x="12" y="50"/>
                  </a:moveTo>
                  <a:cubicBezTo>
                    <a:pt x="16" y="53"/>
                    <a:pt x="18" y="54"/>
                    <a:pt x="23" y="55"/>
                  </a:cubicBezTo>
                  <a:cubicBezTo>
                    <a:pt x="25" y="55"/>
                    <a:pt x="27" y="55"/>
                    <a:pt x="29" y="55"/>
                  </a:cubicBezTo>
                  <a:cubicBezTo>
                    <a:pt x="31" y="55"/>
                    <a:pt x="32" y="54"/>
                    <a:pt x="34" y="54"/>
                  </a:cubicBezTo>
                  <a:cubicBezTo>
                    <a:pt x="36" y="54"/>
                    <a:pt x="37" y="55"/>
                    <a:pt x="38" y="54"/>
                  </a:cubicBezTo>
                  <a:cubicBezTo>
                    <a:pt x="40" y="53"/>
                    <a:pt x="39" y="52"/>
                    <a:pt x="38" y="51"/>
                  </a:cubicBezTo>
                  <a:cubicBezTo>
                    <a:pt x="37" y="48"/>
                    <a:pt x="40" y="47"/>
                    <a:pt x="43" y="47"/>
                  </a:cubicBezTo>
                  <a:cubicBezTo>
                    <a:pt x="46" y="46"/>
                    <a:pt x="50" y="46"/>
                    <a:pt x="52" y="44"/>
                  </a:cubicBezTo>
                  <a:cubicBezTo>
                    <a:pt x="53" y="44"/>
                    <a:pt x="54" y="42"/>
                    <a:pt x="55" y="42"/>
                  </a:cubicBezTo>
                  <a:cubicBezTo>
                    <a:pt x="56" y="41"/>
                    <a:pt x="57" y="43"/>
                    <a:pt x="58" y="43"/>
                  </a:cubicBezTo>
                  <a:cubicBezTo>
                    <a:pt x="61" y="45"/>
                    <a:pt x="65" y="42"/>
                    <a:pt x="68" y="41"/>
                  </a:cubicBezTo>
                  <a:cubicBezTo>
                    <a:pt x="69" y="40"/>
                    <a:pt x="69" y="39"/>
                    <a:pt x="70" y="37"/>
                  </a:cubicBezTo>
                  <a:cubicBezTo>
                    <a:pt x="70" y="36"/>
                    <a:pt x="72" y="34"/>
                    <a:pt x="73" y="33"/>
                  </a:cubicBezTo>
                  <a:cubicBezTo>
                    <a:pt x="75" y="33"/>
                    <a:pt x="76" y="32"/>
                    <a:pt x="78" y="32"/>
                  </a:cubicBezTo>
                  <a:cubicBezTo>
                    <a:pt x="80" y="32"/>
                    <a:pt x="81" y="33"/>
                    <a:pt x="83" y="34"/>
                  </a:cubicBezTo>
                  <a:cubicBezTo>
                    <a:pt x="84" y="34"/>
                    <a:pt x="86" y="34"/>
                    <a:pt x="87" y="34"/>
                  </a:cubicBezTo>
                  <a:cubicBezTo>
                    <a:pt x="88" y="33"/>
                    <a:pt x="88" y="33"/>
                    <a:pt x="88" y="32"/>
                  </a:cubicBezTo>
                  <a:cubicBezTo>
                    <a:pt x="89" y="32"/>
                    <a:pt x="91" y="32"/>
                    <a:pt x="92" y="32"/>
                  </a:cubicBezTo>
                  <a:cubicBezTo>
                    <a:pt x="93" y="34"/>
                    <a:pt x="95" y="35"/>
                    <a:pt x="97" y="37"/>
                  </a:cubicBezTo>
                  <a:cubicBezTo>
                    <a:pt x="99" y="39"/>
                    <a:pt x="101" y="37"/>
                    <a:pt x="104" y="36"/>
                  </a:cubicBezTo>
                  <a:cubicBezTo>
                    <a:pt x="104" y="32"/>
                    <a:pt x="107" y="30"/>
                    <a:pt x="109" y="27"/>
                  </a:cubicBezTo>
                  <a:cubicBezTo>
                    <a:pt x="110" y="24"/>
                    <a:pt x="110" y="20"/>
                    <a:pt x="112" y="18"/>
                  </a:cubicBezTo>
                  <a:cubicBezTo>
                    <a:pt x="112" y="17"/>
                    <a:pt x="112" y="17"/>
                    <a:pt x="112" y="16"/>
                  </a:cubicBezTo>
                  <a:cubicBezTo>
                    <a:pt x="109" y="16"/>
                    <a:pt x="105" y="14"/>
                    <a:pt x="103" y="11"/>
                  </a:cubicBezTo>
                  <a:cubicBezTo>
                    <a:pt x="102" y="10"/>
                    <a:pt x="101" y="9"/>
                    <a:pt x="100" y="8"/>
                  </a:cubicBezTo>
                  <a:cubicBezTo>
                    <a:pt x="100" y="8"/>
                    <a:pt x="99" y="7"/>
                    <a:pt x="99" y="7"/>
                  </a:cubicBezTo>
                  <a:cubicBezTo>
                    <a:pt x="98" y="7"/>
                    <a:pt x="98" y="8"/>
                    <a:pt x="97" y="8"/>
                  </a:cubicBezTo>
                  <a:cubicBezTo>
                    <a:pt x="96" y="8"/>
                    <a:pt x="96" y="8"/>
                    <a:pt x="95" y="7"/>
                  </a:cubicBezTo>
                  <a:cubicBezTo>
                    <a:pt x="94" y="6"/>
                    <a:pt x="93" y="6"/>
                    <a:pt x="91" y="6"/>
                  </a:cubicBezTo>
                  <a:cubicBezTo>
                    <a:pt x="89" y="6"/>
                    <a:pt x="85" y="5"/>
                    <a:pt x="84" y="6"/>
                  </a:cubicBezTo>
                  <a:cubicBezTo>
                    <a:pt x="83" y="7"/>
                    <a:pt x="83" y="8"/>
                    <a:pt x="82" y="9"/>
                  </a:cubicBezTo>
                  <a:cubicBezTo>
                    <a:pt x="81" y="9"/>
                    <a:pt x="80" y="9"/>
                    <a:pt x="79" y="8"/>
                  </a:cubicBezTo>
                  <a:cubicBezTo>
                    <a:pt x="78" y="8"/>
                    <a:pt x="77" y="7"/>
                    <a:pt x="75" y="7"/>
                  </a:cubicBezTo>
                  <a:cubicBezTo>
                    <a:pt x="75" y="7"/>
                    <a:pt x="74" y="7"/>
                    <a:pt x="73" y="7"/>
                  </a:cubicBezTo>
                  <a:cubicBezTo>
                    <a:pt x="73" y="7"/>
                    <a:pt x="72" y="7"/>
                    <a:pt x="71" y="6"/>
                  </a:cubicBezTo>
                  <a:cubicBezTo>
                    <a:pt x="70" y="6"/>
                    <a:pt x="69" y="7"/>
                    <a:pt x="68" y="8"/>
                  </a:cubicBezTo>
                  <a:cubicBezTo>
                    <a:pt x="67" y="9"/>
                    <a:pt x="66" y="9"/>
                    <a:pt x="65" y="10"/>
                  </a:cubicBezTo>
                  <a:cubicBezTo>
                    <a:pt x="64" y="12"/>
                    <a:pt x="64" y="12"/>
                    <a:pt x="63" y="12"/>
                  </a:cubicBezTo>
                  <a:cubicBezTo>
                    <a:pt x="62" y="13"/>
                    <a:pt x="61" y="12"/>
                    <a:pt x="61" y="12"/>
                  </a:cubicBezTo>
                  <a:cubicBezTo>
                    <a:pt x="60" y="12"/>
                    <a:pt x="59" y="13"/>
                    <a:pt x="59" y="13"/>
                  </a:cubicBezTo>
                  <a:cubicBezTo>
                    <a:pt x="58" y="11"/>
                    <a:pt x="59" y="9"/>
                    <a:pt x="58" y="8"/>
                  </a:cubicBezTo>
                  <a:cubicBezTo>
                    <a:pt x="58" y="7"/>
                    <a:pt x="57" y="7"/>
                    <a:pt x="56" y="6"/>
                  </a:cubicBezTo>
                  <a:cubicBezTo>
                    <a:pt x="55" y="6"/>
                    <a:pt x="54" y="5"/>
                    <a:pt x="53" y="4"/>
                  </a:cubicBezTo>
                  <a:cubicBezTo>
                    <a:pt x="52" y="3"/>
                    <a:pt x="53" y="2"/>
                    <a:pt x="52" y="0"/>
                  </a:cubicBezTo>
                  <a:cubicBezTo>
                    <a:pt x="52" y="1"/>
                    <a:pt x="51" y="2"/>
                    <a:pt x="50" y="2"/>
                  </a:cubicBezTo>
                  <a:cubicBezTo>
                    <a:pt x="50" y="3"/>
                    <a:pt x="49" y="2"/>
                    <a:pt x="48" y="3"/>
                  </a:cubicBezTo>
                  <a:cubicBezTo>
                    <a:pt x="46" y="3"/>
                    <a:pt x="46" y="4"/>
                    <a:pt x="46" y="5"/>
                  </a:cubicBezTo>
                  <a:cubicBezTo>
                    <a:pt x="45" y="7"/>
                    <a:pt x="44" y="7"/>
                    <a:pt x="42" y="7"/>
                  </a:cubicBezTo>
                  <a:cubicBezTo>
                    <a:pt x="40" y="6"/>
                    <a:pt x="41" y="5"/>
                    <a:pt x="40" y="3"/>
                  </a:cubicBezTo>
                  <a:cubicBezTo>
                    <a:pt x="39" y="3"/>
                    <a:pt x="38" y="4"/>
                    <a:pt x="37" y="4"/>
                  </a:cubicBezTo>
                  <a:cubicBezTo>
                    <a:pt x="36" y="4"/>
                    <a:pt x="35" y="4"/>
                    <a:pt x="34" y="4"/>
                  </a:cubicBezTo>
                  <a:cubicBezTo>
                    <a:pt x="32" y="5"/>
                    <a:pt x="32" y="8"/>
                    <a:pt x="30" y="9"/>
                  </a:cubicBezTo>
                  <a:cubicBezTo>
                    <a:pt x="28" y="11"/>
                    <a:pt x="27" y="10"/>
                    <a:pt x="26" y="13"/>
                  </a:cubicBezTo>
                  <a:cubicBezTo>
                    <a:pt x="25" y="15"/>
                    <a:pt x="25" y="17"/>
                    <a:pt x="23" y="19"/>
                  </a:cubicBezTo>
                  <a:cubicBezTo>
                    <a:pt x="20" y="21"/>
                    <a:pt x="17" y="24"/>
                    <a:pt x="13" y="24"/>
                  </a:cubicBezTo>
                  <a:cubicBezTo>
                    <a:pt x="11" y="24"/>
                    <a:pt x="8" y="22"/>
                    <a:pt x="6" y="24"/>
                  </a:cubicBezTo>
                  <a:cubicBezTo>
                    <a:pt x="4" y="25"/>
                    <a:pt x="5" y="28"/>
                    <a:pt x="3" y="29"/>
                  </a:cubicBezTo>
                  <a:cubicBezTo>
                    <a:pt x="3" y="33"/>
                    <a:pt x="0" y="35"/>
                    <a:pt x="2" y="38"/>
                  </a:cubicBezTo>
                  <a:cubicBezTo>
                    <a:pt x="4" y="41"/>
                    <a:pt x="5" y="44"/>
                    <a:pt x="6" y="47"/>
                  </a:cubicBezTo>
                  <a:cubicBezTo>
                    <a:pt x="8" y="47"/>
                    <a:pt x="10" y="49"/>
                    <a:pt x="12" y="50"/>
                  </a:cubicBezTo>
                  <a:close/>
                </a:path>
              </a:pathLst>
            </a:custGeom>
            <a:solidFill>
              <a:srgbClr val="433B7E"/>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7" name="Freeform 28">
              <a:extLst>
                <a:ext uri="{FF2B5EF4-FFF2-40B4-BE49-F238E27FC236}">
                  <a16:creationId xmlns:a16="http://schemas.microsoft.com/office/drawing/2014/main" id="{2B41D6AD-2B50-0591-D33F-3C5846F087CE}"/>
                </a:ext>
              </a:extLst>
            </p:cNvPr>
            <p:cNvSpPr>
              <a:spLocks/>
            </p:cNvSpPr>
            <p:nvPr/>
          </p:nvSpPr>
          <p:spPr bwMode="auto">
            <a:xfrm>
              <a:off x="9937750" y="4792663"/>
              <a:ext cx="708025" cy="498475"/>
            </a:xfrm>
            <a:custGeom>
              <a:avLst/>
              <a:gdLst>
                <a:gd name="T0" fmla="*/ 173 w 186"/>
                <a:gd name="T1" fmla="*/ 85 h 131"/>
                <a:gd name="T2" fmla="*/ 160 w 186"/>
                <a:gd name="T3" fmla="*/ 85 h 131"/>
                <a:gd name="T4" fmla="*/ 155 w 186"/>
                <a:gd name="T5" fmla="*/ 73 h 131"/>
                <a:gd name="T6" fmla="*/ 155 w 186"/>
                <a:gd name="T7" fmla="*/ 64 h 131"/>
                <a:gd name="T8" fmla="*/ 157 w 186"/>
                <a:gd name="T9" fmla="*/ 56 h 131"/>
                <a:gd name="T10" fmla="*/ 154 w 186"/>
                <a:gd name="T11" fmla="*/ 39 h 131"/>
                <a:gd name="T12" fmla="*/ 148 w 186"/>
                <a:gd name="T13" fmla="*/ 31 h 131"/>
                <a:gd name="T14" fmla="*/ 142 w 186"/>
                <a:gd name="T15" fmla="*/ 24 h 131"/>
                <a:gd name="T16" fmla="*/ 134 w 186"/>
                <a:gd name="T17" fmla="*/ 7 h 131"/>
                <a:gd name="T18" fmla="*/ 125 w 186"/>
                <a:gd name="T19" fmla="*/ 1 h 131"/>
                <a:gd name="T20" fmla="*/ 118 w 186"/>
                <a:gd name="T21" fmla="*/ 4 h 131"/>
                <a:gd name="T22" fmla="*/ 102 w 186"/>
                <a:gd name="T23" fmla="*/ 11 h 131"/>
                <a:gd name="T24" fmla="*/ 94 w 186"/>
                <a:gd name="T25" fmla="*/ 16 h 131"/>
                <a:gd name="T26" fmla="*/ 82 w 186"/>
                <a:gd name="T27" fmla="*/ 10 h 131"/>
                <a:gd name="T28" fmla="*/ 76 w 186"/>
                <a:gd name="T29" fmla="*/ 11 h 131"/>
                <a:gd name="T30" fmla="*/ 68 w 186"/>
                <a:gd name="T31" fmla="*/ 9 h 131"/>
                <a:gd name="T32" fmla="*/ 60 w 186"/>
                <a:gd name="T33" fmla="*/ 7 h 131"/>
                <a:gd name="T34" fmla="*/ 50 w 186"/>
                <a:gd name="T35" fmla="*/ 14 h 131"/>
                <a:gd name="T36" fmla="*/ 41 w 186"/>
                <a:gd name="T37" fmla="*/ 17 h 131"/>
                <a:gd name="T38" fmla="*/ 35 w 186"/>
                <a:gd name="T39" fmla="*/ 24 h 131"/>
                <a:gd name="T40" fmla="*/ 33 w 186"/>
                <a:gd name="T41" fmla="*/ 28 h 131"/>
                <a:gd name="T42" fmla="*/ 28 w 186"/>
                <a:gd name="T43" fmla="*/ 36 h 131"/>
                <a:gd name="T44" fmla="*/ 24 w 186"/>
                <a:gd name="T45" fmla="*/ 45 h 131"/>
                <a:gd name="T46" fmla="*/ 21 w 186"/>
                <a:gd name="T47" fmla="*/ 50 h 131"/>
                <a:gd name="T48" fmla="*/ 18 w 186"/>
                <a:gd name="T49" fmla="*/ 57 h 131"/>
                <a:gd name="T50" fmla="*/ 10 w 186"/>
                <a:gd name="T51" fmla="*/ 60 h 131"/>
                <a:gd name="T52" fmla="*/ 6 w 186"/>
                <a:gd name="T53" fmla="*/ 62 h 131"/>
                <a:gd name="T54" fmla="*/ 2 w 186"/>
                <a:gd name="T55" fmla="*/ 67 h 131"/>
                <a:gd name="T56" fmla="*/ 11 w 186"/>
                <a:gd name="T57" fmla="*/ 73 h 131"/>
                <a:gd name="T58" fmla="*/ 11 w 186"/>
                <a:gd name="T59" fmla="*/ 79 h 131"/>
                <a:gd name="T60" fmla="*/ 16 w 186"/>
                <a:gd name="T61" fmla="*/ 85 h 131"/>
                <a:gd name="T62" fmla="*/ 25 w 186"/>
                <a:gd name="T63" fmla="*/ 90 h 131"/>
                <a:gd name="T64" fmla="*/ 23 w 186"/>
                <a:gd name="T65" fmla="*/ 94 h 131"/>
                <a:gd name="T66" fmla="*/ 23 w 186"/>
                <a:gd name="T67" fmla="*/ 98 h 131"/>
                <a:gd name="T68" fmla="*/ 30 w 186"/>
                <a:gd name="T69" fmla="*/ 104 h 131"/>
                <a:gd name="T70" fmla="*/ 37 w 186"/>
                <a:gd name="T71" fmla="*/ 108 h 131"/>
                <a:gd name="T72" fmla="*/ 44 w 186"/>
                <a:gd name="T73" fmla="*/ 102 h 131"/>
                <a:gd name="T74" fmla="*/ 46 w 186"/>
                <a:gd name="T75" fmla="*/ 107 h 131"/>
                <a:gd name="T76" fmla="*/ 45 w 186"/>
                <a:gd name="T77" fmla="*/ 111 h 131"/>
                <a:gd name="T78" fmla="*/ 48 w 186"/>
                <a:gd name="T79" fmla="*/ 116 h 131"/>
                <a:gd name="T80" fmla="*/ 55 w 186"/>
                <a:gd name="T81" fmla="*/ 119 h 131"/>
                <a:gd name="T82" fmla="*/ 59 w 186"/>
                <a:gd name="T83" fmla="*/ 125 h 131"/>
                <a:gd name="T84" fmla="*/ 67 w 186"/>
                <a:gd name="T85" fmla="*/ 126 h 131"/>
                <a:gd name="T86" fmla="*/ 77 w 186"/>
                <a:gd name="T87" fmla="*/ 128 h 131"/>
                <a:gd name="T88" fmla="*/ 89 w 186"/>
                <a:gd name="T89" fmla="*/ 129 h 131"/>
                <a:gd name="T90" fmla="*/ 102 w 186"/>
                <a:gd name="T91" fmla="*/ 131 h 131"/>
                <a:gd name="T92" fmla="*/ 113 w 186"/>
                <a:gd name="T93" fmla="*/ 125 h 131"/>
                <a:gd name="T94" fmla="*/ 125 w 186"/>
                <a:gd name="T95" fmla="*/ 120 h 131"/>
                <a:gd name="T96" fmla="*/ 142 w 186"/>
                <a:gd name="T97" fmla="*/ 121 h 131"/>
                <a:gd name="T98" fmla="*/ 148 w 186"/>
                <a:gd name="T99" fmla="*/ 123 h 131"/>
                <a:gd name="T100" fmla="*/ 153 w 186"/>
                <a:gd name="T101" fmla="*/ 126 h 131"/>
                <a:gd name="T102" fmla="*/ 163 w 186"/>
                <a:gd name="T103" fmla="*/ 129 h 131"/>
                <a:gd name="T104" fmla="*/ 164 w 186"/>
                <a:gd name="T105" fmla="*/ 120 h 131"/>
                <a:gd name="T106" fmla="*/ 166 w 186"/>
                <a:gd name="T107" fmla="*/ 112 h 131"/>
                <a:gd name="T108" fmla="*/ 166 w 186"/>
                <a:gd name="T109" fmla="*/ 106 h 131"/>
                <a:gd name="T110" fmla="*/ 170 w 186"/>
                <a:gd name="T111" fmla="*/ 95 h 131"/>
                <a:gd name="T112" fmla="*/ 175 w 186"/>
                <a:gd name="T113" fmla="*/ 99 h 131"/>
                <a:gd name="T114" fmla="*/ 184 w 186"/>
                <a:gd name="T115" fmla="*/ 94 h 131"/>
                <a:gd name="T116" fmla="*/ 181 w 186"/>
                <a:gd name="T117" fmla="*/ 8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31">
                  <a:moveTo>
                    <a:pt x="181" y="83"/>
                  </a:moveTo>
                  <a:cubicBezTo>
                    <a:pt x="178" y="82"/>
                    <a:pt x="175" y="83"/>
                    <a:pt x="173" y="85"/>
                  </a:cubicBezTo>
                  <a:cubicBezTo>
                    <a:pt x="171" y="86"/>
                    <a:pt x="168" y="85"/>
                    <a:pt x="167" y="87"/>
                  </a:cubicBezTo>
                  <a:cubicBezTo>
                    <a:pt x="164" y="88"/>
                    <a:pt x="162" y="87"/>
                    <a:pt x="160" y="85"/>
                  </a:cubicBezTo>
                  <a:cubicBezTo>
                    <a:pt x="158" y="83"/>
                    <a:pt x="154" y="80"/>
                    <a:pt x="154" y="77"/>
                  </a:cubicBezTo>
                  <a:cubicBezTo>
                    <a:pt x="155" y="76"/>
                    <a:pt x="155" y="75"/>
                    <a:pt x="155" y="73"/>
                  </a:cubicBezTo>
                  <a:cubicBezTo>
                    <a:pt x="155" y="72"/>
                    <a:pt x="155" y="70"/>
                    <a:pt x="155" y="69"/>
                  </a:cubicBezTo>
                  <a:cubicBezTo>
                    <a:pt x="154" y="67"/>
                    <a:pt x="155" y="65"/>
                    <a:pt x="155" y="64"/>
                  </a:cubicBezTo>
                  <a:cubicBezTo>
                    <a:pt x="155" y="62"/>
                    <a:pt x="155" y="61"/>
                    <a:pt x="155" y="59"/>
                  </a:cubicBezTo>
                  <a:cubicBezTo>
                    <a:pt x="155" y="58"/>
                    <a:pt x="156" y="57"/>
                    <a:pt x="157" y="56"/>
                  </a:cubicBezTo>
                  <a:cubicBezTo>
                    <a:pt x="157" y="54"/>
                    <a:pt x="157" y="52"/>
                    <a:pt x="157" y="51"/>
                  </a:cubicBezTo>
                  <a:cubicBezTo>
                    <a:pt x="157" y="47"/>
                    <a:pt x="156" y="43"/>
                    <a:pt x="154" y="39"/>
                  </a:cubicBezTo>
                  <a:cubicBezTo>
                    <a:pt x="153" y="38"/>
                    <a:pt x="152" y="37"/>
                    <a:pt x="150" y="36"/>
                  </a:cubicBezTo>
                  <a:cubicBezTo>
                    <a:pt x="149" y="34"/>
                    <a:pt x="149" y="33"/>
                    <a:pt x="148" y="31"/>
                  </a:cubicBezTo>
                  <a:cubicBezTo>
                    <a:pt x="147" y="30"/>
                    <a:pt x="145" y="29"/>
                    <a:pt x="144" y="28"/>
                  </a:cubicBezTo>
                  <a:cubicBezTo>
                    <a:pt x="144" y="26"/>
                    <a:pt x="144" y="25"/>
                    <a:pt x="142" y="24"/>
                  </a:cubicBezTo>
                  <a:cubicBezTo>
                    <a:pt x="141" y="22"/>
                    <a:pt x="139" y="20"/>
                    <a:pt x="138" y="17"/>
                  </a:cubicBezTo>
                  <a:cubicBezTo>
                    <a:pt x="136" y="14"/>
                    <a:pt x="136" y="10"/>
                    <a:pt x="134" y="7"/>
                  </a:cubicBezTo>
                  <a:cubicBezTo>
                    <a:pt x="133" y="5"/>
                    <a:pt x="129" y="0"/>
                    <a:pt x="127" y="0"/>
                  </a:cubicBezTo>
                  <a:cubicBezTo>
                    <a:pt x="126" y="0"/>
                    <a:pt x="126" y="1"/>
                    <a:pt x="125" y="1"/>
                  </a:cubicBezTo>
                  <a:cubicBezTo>
                    <a:pt x="124" y="1"/>
                    <a:pt x="123" y="2"/>
                    <a:pt x="122" y="2"/>
                  </a:cubicBezTo>
                  <a:cubicBezTo>
                    <a:pt x="120" y="2"/>
                    <a:pt x="119" y="3"/>
                    <a:pt x="118" y="4"/>
                  </a:cubicBezTo>
                  <a:cubicBezTo>
                    <a:pt x="117" y="7"/>
                    <a:pt x="116" y="9"/>
                    <a:pt x="113" y="10"/>
                  </a:cubicBezTo>
                  <a:cubicBezTo>
                    <a:pt x="109" y="11"/>
                    <a:pt x="105" y="11"/>
                    <a:pt x="102" y="11"/>
                  </a:cubicBezTo>
                  <a:cubicBezTo>
                    <a:pt x="100" y="12"/>
                    <a:pt x="99" y="12"/>
                    <a:pt x="97" y="13"/>
                  </a:cubicBezTo>
                  <a:cubicBezTo>
                    <a:pt x="96" y="14"/>
                    <a:pt x="95" y="16"/>
                    <a:pt x="94" y="16"/>
                  </a:cubicBezTo>
                  <a:cubicBezTo>
                    <a:pt x="91" y="18"/>
                    <a:pt x="88" y="14"/>
                    <a:pt x="86" y="12"/>
                  </a:cubicBezTo>
                  <a:cubicBezTo>
                    <a:pt x="85" y="11"/>
                    <a:pt x="84" y="10"/>
                    <a:pt x="82" y="10"/>
                  </a:cubicBezTo>
                  <a:cubicBezTo>
                    <a:pt x="81" y="11"/>
                    <a:pt x="79" y="12"/>
                    <a:pt x="78" y="12"/>
                  </a:cubicBezTo>
                  <a:cubicBezTo>
                    <a:pt x="77" y="12"/>
                    <a:pt x="76" y="11"/>
                    <a:pt x="76" y="11"/>
                  </a:cubicBezTo>
                  <a:cubicBezTo>
                    <a:pt x="75" y="11"/>
                    <a:pt x="73" y="11"/>
                    <a:pt x="72" y="10"/>
                  </a:cubicBezTo>
                  <a:cubicBezTo>
                    <a:pt x="71" y="10"/>
                    <a:pt x="69" y="9"/>
                    <a:pt x="68" y="9"/>
                  </a:cubicBezTo>
                  <a:cubicBezTo>
                    <a:pt x="66" y="8"/>
                    <a:pt x="66" y="9"/>
                    <a:pt x="64" y="9"/>
                  </a:cubicBezTo>
                  <a:cubicBezTo>
                    <a:pt x="62" y="10"/>
                    <a:pt x="61" y="9"/>
                    <a:pt x="60" y="7"/>
                  </a:cubicBezTo>
                  <a:cubicBezTo>
                    <a:pt x="56" y="5"/>
                    <a:pt x="56" y="10"/>
                    <a:pt x="52" y="10"/>
                  </a:cubicBezTo>
                  <a:cubicBezTo>
                    <a:pt x="52" y="11"/>
                    <a:pt x="51" y="13"/>
                    <a:pt x="50" y="14"/>
                  </a:cubicBezTo>
                  <a:cubicBezTo>
                    <a:pt x="48" y="16"/>
                    <a:pt x="47" y="15"/>
                    <a:pt x="45" y="15"/>
                  </a:cubicBezTo>
                  <a:cubicBezTo>
                    <a:pt x="44" y="15"/>
                    <a:pt x="42" y="16"/>
                    <a:pt x="41" y="17"/>
                  </a:cubicBezTo>
                  <a:cubicBezTo>
                    <a:pt x="39" y="18"/>
                    <a:pt x="39" y="19"/>
                    <a:pt x="38" y="20"/>
                  </a:cubicBezTo>
                  <a:cubicBezTo>
                    <a:pt x="37" y="22"/>
                    <a:pt x="35" y="22"/>
                    <a:pt x="35" y="24"/>
                  </a:cubicBezTo>
                  <a:cubicBezTo>
                    <a:pt x="34" y="24"/>
                    <a:pt x="35" y="25"/>
                    <a:pt x="35" y="26"/>
                  </a:cubicBezTo>
                  <a:cubicBezTo>
                    <a:pt x="34" y="27"/>
                    <a:pt x="34" y="27"/>
                    <a:pt x="33" y="28"/>
                  </a:cubicBezTo>
                  <a:cubicBezTo>
                    <a:pt x="32" y="29"/>
                    <a:pt x="32" y="31"/>
                    <a:pt x="32" y="32"/>
                  </a:cubicBezTo>
                  <a:cubicBezTo>
                    <a:pt x="31" y="34"/>
                    <a:pt x="30" y="35"/>
                    <a:pt x="28" y="36"/>
                  </a:cubicBezTo>
                  <a:cubicBezTo>
                    <a:pt x="29" y="38"/>
                    <a:pt x="27" y="41"/>
                    <a:pt x="26" y="43"/>
                  </a:cubicBezTo>
                  <a:cubicBezTo>
                    <a:pt x="26" y="44"/>
                    <a:pt x="25" y="44"/>
                    <a:pt x="24" y="45"/>
                  </a:cubicBezTo>
                  <a:cubicBezTo>
                    <a:pt x="24" y="47"/>
                    <a:pt x="24" y="47"/>
                    <a:pt x="23" y="48"/>
                  </a:cubicBezTo>
                  <a:cubicBezTo>
                    <a:pt x="22" y="49"/>
                    <a:pt x="21" y="49"/>
                    <a:pt x="21" y="50"/>
                  </a:cubicBezTo>
                  <a:cubicBezTo>
                    <a:pt x="20" y="51"/>
                    <a:pt x="20" y="52"/>
                    <a:pt x="20" y="53"/>
                  </a:cubicBezTo>
                  <a:cubicBezTo>
                    <a:pt x="20" y="55"/>
                    <a:pt x="19" y="56"/>
                    <a:pt x="18" y="57"/>
                  </a:cubicBezTo>
                  <a:cubicBezTo>
                    <a:pt x="17" y="59"/>
                    <a:pt x="16" y="60"/>
                    <a:pt x="14" y="60"/>
                  </a:cubicBezTo>
                  <a:cubicBezTo>
                    <a:pt x="12" y="59"/>
                    <a:pt x="12" y="58"/>
                    <a:pt x="10" y="60"/>
                  </a:cubicBezTo>
                  <a:cubicBezTo>
                    <a:pt x="10" y="61"/>
                    <a:pt x="10" y="62"/>
                    <a:pt x="9" y="62"/>
                  </a:cubicBezTo>
                  <a:cubicBezTo>
                    <a:pt x="8" y="63"/>
                    <a:pt x="8" y="62"/>
                    <a:pt x="6" y="62"/>
                  </a:cubicBezTo>
                  <a:cubicBezTo>
                    <a:pt x="4" y="62"/>
                    <a:pt x="2" y="63"/>
                    <a:pt x="0" y="63"/>
                  </a:cubicBezTo>
                  <a:cubicBezTo>
                    <a:pt x="1" y="64"/>
                    <a:pt x="1" y="66"/>
                    <a:pt x="2" y="67"/>
                  </a:cubicBezTo>
                  <a:cubicBezTo>
                    <a:pt x="3" y="68"/>
                    <a:pt x="5" y="68"/>
                    <a:pt x="6" y="69"/>
                  </a:cubicBezTo>
                  <a:cubicBezTo>
                    <a:pt x="7" y="70"/>
                    <a:pt x="9" y="75"/>
                    <a:pt x="11" y="73"/>
                  </a:cubicBezTo>
                  <a:cubicBezTo>
                    <a:pt x="12" y="74"/>
                    <a:pt x="10" y="76"/>
                    <a:pt x="10" y="77"/>
                  </a:cubicBezTo>
                  <a:cubicBezTo>
                    <a:pt x="10" y="78"/>
                    <a:pt x="11" y="78"/>
                    <a:pt x="11" y="79"/>
                  </a:cubicBezTo>
                  <a:cubicBezTo>
                    <a:pt x="11" y="80"/>
                    <a:pt x="11" y="80"/>
                    <a:pt x="11" y="81"/>
                  </a:cubicBezTo>
                  <a:cubicBezTo>
                    <a:pt x="12" y="82"/>
                    <a:pt x="14" y="84"/>
                    <a:pt x="16" y="85"/>
                  </a:cubicBezTo>
                  <a:cubicBezTo>
                    <a:pt x="17" y="86"/>
                    <a:pt x="19" y="87"/>
                    <a:pt x="21" y="88"/>
                  </a:cubicBezTo>
                  <a:cubicBezTo>
                    <a:pt x="22" y="88"/>
                    <a:pt x="25" y="89"/>
                    <a:pt x="25" y="90"/>
                  </a:cubicBezTo>
                  <a:cubicBezTo>
                    <a:pt x="25" y="91"/>
                    <a:pt x="24" y="91"/>
                    <a:pt x="24" y="92"/>
                  </a:cubicBezTo>
                  <a:cubicBezTo>
                    <a:pt x="23" y="92"/>
                    <a:pt x="23" y="93"/>
                    <a:pt x="23" y="94"/>
                  </a:cubicBezTo>
                  <a:cubicBezTo>
                    <a:pt x="23" y="95"/>
                    <a:pt x="25" y="95"/>
                    <a:pt x="25" y="96"/>
                  </a:cubicBezTo>
                  <a:cubicBezTo>
                    <a:pt x="26" y="98"/>
                    <a:pt x="23" y="97"/>
                    <a:pt x="23" y="98"/>
                  </a:cubicBezTo>
                  <a:cubicBezTo>
                    <a:pt x="22" y="100"/>
                    <a:pt x="25" y="100"/>
                    <a:pt x="26" y="100"/>
                  </a:cubicBezTo>
                  <a:cubicBezTo>
                    <a:pt x="27" y="101"/>
                    <a:pt x="28" y="104"/>
                    <a:pt x="30" y="104"/>
                  </a:cubicBezTo>
                  <a:cubicBezTo>
                    <a:pt x="32" y="104"/>
                    <a:pt x="33" y="102"/>
                    <a:pt x="35" y="104"/>
                  </a:cubicBezTo>
                  <a:cubicBezTo>
                    <a:pt x="36" y="105"/>
                    <a:pt x="35" y="108"/>
                    <a:pt x="37" y="108"/>
                  </a:cubicBezTo>
                  <a:cubicBezTo>
                    <a:pt x="38" y="109"/>
                    <a:pt x="40" y="107"/>
                    <a:pt x="40" y="106"/>
                  </a:cubicBezTo>
                  <a:cubicBezTo>
                    <a:pt x="41" y="104"/>
                    <a:pt x="42" y="103"/>
                    <a:pt x="44" y="102"/>
                  </a:cubicBezTo>
                  <a:cubicBezTo>
                    <a:pt x="45" y="103"/>
                    <a:pt x="50" y="105"/>
                    <a:pt x="50" y="106"/>
                  </a:cubicBezTo>
                  <a:cubicBezTo>
                    <a:pt x="50" y="107"/>
                    <a:pt x="47" y="106"/>
                    <a:pt x="46" y="107"/>
                  </a:cubicBezTo>
                  <a:cubicBezTo>
                    <a:pt x="46" y="107"/>
                    <a:pt x="44" y="108"/>
                    <a:pt x="44" y="108"/>
                  </a:cubicBezTo>
                  <a:cubicBezTo>
                    <a:pt x="44" y="109"/>
                    <a:pt x="45" y="110"/>
                    <a:pt x="45" y="111"/>
                  </a:cubicBezTo>
                  <a:cubicBezTo>
                    <a:pt x="46" y="112"/>
                    <a:pt x="46" y="112"/>
                    <a:pt x="47" y="113"/>
                  </a:cubicBezTo>
                  <a:cubicBezTo>
                    <a:pt x="48" y="114"/>
                    <a:pt x="49" y="114"/>
                    <a:pt x="48" y="116"/>
                  </a:cubicBezTo>
                  <a:cubicBezTo>
                    <a:pt x="50" y="116"/>
                    <a:pt x="50" y="117"/>
                    <a:pt x="52" y="118"/>
                  </a:cubicBezTo>
                  <a:cubicBezTo>
                    <a:pt x="52" y="118"/>
                    <a:pt x="55" y="119"/>
                    <a:pt x="55" y="119"/>
                  </a:cubicBezTo>
                  <a:cubicBezTo>
                    <a:pt x="56" y="121"/>
                    <a:pt x="52" y="121"/>
                    <a:pt x="51" y="123"/>
                  </a:cubicBezTo>
                  <a:cubicBezTo>
                    <a:pt x="50" y="127"/>
                    <a:pt x="57" y="126"/>
                    <a:pt x="59" y="125"/>
                  </a:cubicBezTo>
                  <a:cubicBezTo>
                    <a:pt x="61" y="125"/>
                    <a:pt x="62" y="125"/>
                    <a:pt x="64" y="125"/>
                  </a:cubicBezTo>
                  <a:cubicBezTo>
                    <a:pt x="65" y="125"/>
                    <a:pt x="66" y="126"/>
                    <a:pt x="67" y="126"/>
                  </a:cubicBezTo>
                  <a:cubicBezTo>
                    <a:pt x="69" y="127"/>
                    <a:pt x="70" y="127"/>
                    <a:pt x="72" y="127"/>
                  </a:cubicBezTo>
                  <a:cubicBezTo>
                    <a:pt x="73" y="127"/>
                    <a:pt x="75" y="128"/>
                    <a:pt x="77" y="128"/>
                  </a:cubicBezTo>
                  <a:cubicBezTo>
                    <a:pt x="80" y="128"/>
                    <a:pt x="83" y="127"/>
                    <a:pt x="85" y="128"/>
                  </a:cubicBezTo>
                  <a:cubicBezTo>
                    <a:pt x="87" y="128"/>
                    <a:pt x="88" y="129"/>
                    <a:pt x="89" y="129"/>
                  </a:cubicBezTo>
                  <a:cubicBezTo>
                    <a:pt x="91" y="129"/>
                    <a:pt x="92" y="129"/>
                    <a:pt x="94" y="128"/>
                  </a:cubicBezTo>
                  <a:cubicBezTo>
                    <a:pt x="97" y="128"/>
                    <a:pt x="99" y="131"/>
                    <a:pt x="102" y="131"/>
                  </a:cubicBezTo>
                  <a:cubicBezTo>
                    <a:pt x="104" y="131"/>
                    <a:pt x="109" y="130"/>
                    <a:pt x="110" y="128"/>
                  </a:cubicBezTo>
                  <a:cubicBezTo>
                    <a:pt x="111" y="127"/>
                    <a:pt x="112" y="126"/>
                    <a:pt x="113" y="125"/>
                  </a:cubicBezTo>
                  <a:cubicBezTo>
                    <a:pt x="114" y="124"/>
                    <a:pt x="115" y="123"/>
                    <a:pt x="117" y="122"/>
                  </a:cubicBezTo>
                  <a:cubicBezTo>
                    <a:pt x="119" y="121"/>
                    <a:pt x="122" y="120"/>
                    <a:pt x="125" y="120"/>
                  </a:cubicBezTo>
                  <a:cubicBezTo>
                    <a:pt x="128" y="119"/>
                    <a:pt x="131" y="117"/>
                    <a:pt x="134" y="117"/>
                  </a:cubicBezTo>
                  <a:cubicBezTo>
                    <a:pt x="137" y="118"/>
                    <a:pt x="139" y="121"/>
                    <a:pt x="142" y="121"/>
                  </a:cubicBezTo>
                  <a:cubicBezTo>
                    <a:pt x="143" y="121"/>
                    <a:pt x="144" y="121"/>
                    <a:pt x="146" y="122"/>
                  </a:cubicBezTo>
                  <a:cubicBezTo>
                    <a:pt x="146" y="122"/>
                    <a:pt x="147" y="123"/>
                    <a:pt x="148" y="123"/>
                  </a:cubicBezTo>
                  <a:cubicBezTo>
                    <a:pt x="149" y="123"/>
                    <a:pt x="149" y="122"/>
                    <a:pt x="150" y="122"/>
                  </a:cubicBezTo>
                  <a:cubicBezTo>
                    <a:pt x="152" y="122"/>
                    <a:pt x="152" y="125"/>
                    <a:pt x="153" y="126"/>
                  </a:cubicBezTo>
                  <a:cubicBezTo>
                    <a:pt x="154" y="129"/>
                    <a:pt x="158" y="129"/>
                    <a:pt x="161" y="129"/>
                  </a:cubicBezTo>
                  <a:cubicBezTo>
                    <a:pt x="161" y="129"/>
                    <a:pt x="163" y="129"/>
                    <a:pt x="163" y="129"/>
                  </a:cubicBezTo>
                  <a:cubicBezTo>
                    <a:pt x="163" y="129"/>
                    <a:pt x="164" y="126"/>
                    <a:pt x="164" y="125"/>
                  </a:cubicBezTo>
                  <a:cubicBezTo>
                    <a:pt x="164" y="124"/>
                    <a:pt x="164" y="122"/>
                    <a:pt x="164" y="120"/>
                  </a:cubicBezTo>
                  <a:cubicBezTo>
                    <a:pt x="165" y="118"/>
                    <a:pt x="165" y="118"/>
                    <a:pt x="165" y="116"/>
                  </a:cubicBezTo>
                  <a:cubicBezTo>
                    <a:pt x="165" y="114"/>
                    <a:pt x="165" y="113"/>
                    <a:pt x="166" y="112"/>
                  </a:cubicBezTo>
                  <a:cubicBezTo>
                    <a:pt x="167" y="110"/>
                    <a:pt x="171" y="108"/>
                    <a:pt x="170" y="105"/>
                  </a:cubicBezTo>
                  <a:cubicBezTo>
                    <a:pt x="169" y="106"/>
                    <a:pt x="167" y="108"/>
                    <a:pt x="166" y="106"/>
                  </a:cubicBezTo>
                  <a:cubicBezTo>
                    <a:pt x="166" y="103"/>
                    <a:pt x="169" y="103"/>
                    <a:pt x="169" y="101"/>
                  </a:cubicBezTo>
                  <a:cubicBezTo>
                    <a:pt x="170" y="98"/>
                    <a:pt x="168" y="97"/>
                    <a:pt x="170" y="95"/>
                  </a:cubicBezTo>
                  <a:cubicBezTo>
                    <a:pt x="171" y="94"/>
                    <a:pt x="173" y="94"/>
                    <a:pt x="174" y="95"/>
                  </a:cubicBezTo>
                  <a:cubicBezTo>
                    <a:pt x="175" y="96"/>
                    <a:pt x="174" y="98"/>
                    <a:pt x="175" y="99"/>
                  </a:cubicBezTo>
                  <a:cubicBezTo>
                    <a:pt x="176" y="100"/>
                    <a:pt x="181" y="100"/>
                    <a:pt x="182" y="99"/>
                  </a:cubicBezTo>
                  <a:cubicBezTo>
                    <a:pt x="184" y="98"/>
                    <a:pt x="183" y="96"/>
                    <a:pt x="184" y="94"/>
                  </a:cubicBezTo>
                  <a:cubicBezTo>
                    <a:pt x="184" y="92"/>
                    <a:pt x="184" y="89"/>
                    <a:pt x="186" y="87"/>
                  </a:cubicBezTo>
                  <a:cubicBezTo>
                    <a:pt x="184" y="85"/>
                    <a:pt x="183" y="83"/>
                    <a:pt x="181" y="83"/>
                  </a:cubicBezTo>
                  <a:close/>
                </a:path>
              </a:pathLst>
            </a:custGeom>
            <a:solidFill>
              <a:srgbClr val="37678C"/>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8" name="Freeform 29">
              <a:extLst>
                <a:ext uri="{FF2B5EF4-FFF2-40B4-BE49-F238E27FC236}">
                  <a16:creationId xmlns:a16="http://schemas.microsoft.com/office/drawing/2014/main" id="{B3A67A9C-A08B-F14E-BB8A-25738680A924}"/>
                </a:ext>
              </a:extLst>
            </p:cNvPr>
            <p:cNvSpPr>
              <a:spLocks/>
            </p:cNvSpPr>
            <p:nvPr/>
          </p:nvSpPr>
          <p:spPr bwMode="auto">
            <a:xfrm>
              <a:off x="7724775" y="5443538"/>
              <a:ext cx="244475" cy="503237"/>
            </a:xfrm>
            <a:custGeom>
              <a:avLst/>
              <a:gdLst>
                <a:gd name="T0" fmla="*/ 40 w 64"/>
                <a:gd name="T1" fmla="*/ 119 h 132"/>
                <a:gd name="T2" fmla="*/ 42 w 64"/>
                <a:gd name="T3" fmla="*/ 111 h 132"/>
                <a:gd name="T4" fmla="*/ 50 w 64"/>
                <a:gd name="T5" fmla="*/ 103 h 132"/>
                <a:gd name="T6" fmla="*/ 48 w 64"/>
                <a:gd name="T7" fmla="*/ 102 h 132"/>
                <a:gd name="T8" fmla="*/ 42 w 64"/>
                <a:gd name="T9" fmla="*/ 93 h 132"/>
                <a:gd name="T10" fmla="*/ 43 w 64"/>
                <a:gd name="T11" fmla="*/ 90 h 132"/>
                <a:gd name="T12" fmla="*/ 49 w 64"/>
                <a:gd name="T13" fmla="*/ 82 h 132"/>
                <a:gd name="T14" fmla="*/ 47 w 64"/>
                <a:gd name="T15" fmla="*/ 79 h 132"/>
                <a:gd name="T16" fmla="*/ 44 w 64"/>
                <a:gd name="T17" fmla="*/ 76 h 132"/>
                <a:gd name="T18" fmla="*/ 43 w 64"/>
                <a:gd name="T19" fmla="*/ 72 h 132"/>
                <a:gd name="T20" fmla="*/ 39 w 64"/>
                <a:gd name="T21" fmla="*/ 64 h 132"/>
                <a:gd name="T22" fmla="*/ 49 w 64"/>
                <a:gd name="T23" fmla="*/ 62 h 132"/>
                <a:gd name="T24" fmla="*/ 51 w 64"/>
                <a:gd name="T25" fmla="*/ 55 h 132"/>
                <a:gd name="T26" fmla="*/ 50 w 64"/>
                <a:gd name="T27" fmla="*/ 49 h 132"/>
                <a:gd name="T28" fmla="*/ 52 w 64"/>
                <a:gd name="T29" fmla="*/ 46 h 132"/>
                <a:gd name="T30" fmla="*/ 52 w 64"/>
                <a:gd name="T31" fmla="*/ 42 h 132"/>
                <a:gd name="T32" fmla="*/ 53 w 64"/>
                <a:gd name="T33" fmla="*/ 39 h 132"/>
                <a:gd name="T34" fmla="*/ 52 w 64"/>
                <a:gd name="T35" fmla="*/ 34 h 132"/>
                <a:gd name="T36" fmla="*/ 52 w 64"/>
                <a:gd name="T37" fmla="*/ 29 h 132"/>
                <a:gd name="T38" fmla="*/ 56 w 64"/>
                <a:gd name="T39" fmla="*/ 24 h 132"/>
                <a:gd name="T40" fmla="*/ 64 w 64"/>
                <a:gd name="T41" fmla="*/ 16 h 132"/>
                <a:gd name="T42" fmla="*/ 58 w 64"/>
                <a:gd name="T43" fmla="*/ 7 h 132"/>
                <a:gd name="T44" fmla="*/ 56 w 64"/>
                <a:gd name="T45" fmla="*/ 6 h 132"/>
                <a:gd name="T46" fmla="*/ 52 w 64"/>
                <a:gd name="T47" fmla="*/ 5 h 132"/>
                <a:gd name="T48" fmla="*/ 49 w 64"/>
                <a:gd name="T49" fmla="*/ 5 h 132"/>
                <a:gd name="T50" fmla="*/ 45 w 64"/>
                <a:gd name="T51" fmla="*/ 5 h 132"/>
                <a:gd name="T52" fmla="*/ 43 w 64"/>
                <a:gd name="T53" fmla="*/ 8 h 132"/>
                <a:gd name="T54" fmla="*/ 38 w 64"/>
                <a:gd name="T55" fmla="*/ 9 h 132"/>
                <a:gd name="T56" fmla="*/ 34 w 64"/>
                <a:gd name="T57" fmla="*/ 7 h 132"/>
                <a:gd name="T58" fmla="*/ 28 w 64"/>
                <a:gd name="T59" fmla="*/ 9 h 132"/>
                <a:gd name="T60" fmla="*/ 27 w 64"/>
                <a:gd name="T61" fmla="*/ 4 h 132"/>
                <a:gd name="T62" fmla="*/ 24 w 64"/>
                <a:gd name="T63" fmla="*/ 0 h 132"/>
                <a:gd name="T64" fmla="*/ 12 w 64"/>
                <a:gd name="T65" fmla="*/ 8 h 132"/>
                <a:gd name="T66" fmla="*/ 13 w 64"/>
                <a:gd name="T67" fmla="*/ 12 h 132"/>
                <a:gd name="T68" fmla="*/ 15 w 64"/>
                <a:gd name="T69" fmla="*/ 23 h 132"/>
                <a:gd name="T70" fmla="*/ 16 w 64"/>
                <a:gd name="T71" fmla="*/ 38 h 132"/>
                <a:gd name="T72" fmla="*/ 8 w 64"/>
                <a:gd name="T73" fmla="*/ 66 h 132"/>
                <a:gd name="T74" fmla="*/ 3 w 64"/>
                <a:gd name="T75" fmla="*/ 75 h 132"/>
                <a:gd name="T76" fmla="*/ 1 w 64"/>
                <a:gd name="T77" fmla="*/ 88 h 132"/>
                <a:gd name="T78" fmla="*/ 5 w 64"/>
                <a:gd name="T79" fmla="*/ 96 h 132"/>
                <a:gd name="T80" fmla="*/ 13 w 64"/>
                <a:gd name="T81" fmla="*/ 98 h 132"/>
                <a:gd name="T82" fmla="*/ 12 w 64"/>
                <a:gd name="T83" fmla="*/ 121 h 132"/>
                <a:gd name="T84" fmla="*/ 10 w 64"/>
                <a:gd name="T85" fmla="*/ 131 h 132"/>
                <a:gd name="T86" fmla="*/ 24 w 64"/>
                <a:gd name="T87" fmla="*/ 129 h 132"/>
                <a:gd name="T88" fmla="*/ 35 w 64"/>
                <a:gd name="T89" fmla="*/ 130 h 132"/>
                <a:gd name="T90" fmla="*/ 48 w 64"/>
                <a:gd name="T91" fmla="*/ 12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 h="132">
                  <a:moveTo>
                    <a:pt x="40" y="126"/>
                  </a:moveTo>
                  <a:cubicBezTo>
                    <a:pt x="40" y="124"/>
                    <a:pt x="40" y="121"/>
                    <a:pt x="40" y="119"/>
                  </a:cubicBezTo>
                  <a:cubicBezTo>
                    <a:pt x="39" y="117"/>
                    <a:pt x="39" y="118"/>
                    <a:pt x="39" y="116"/>
                  </a:cubicBezTo>
                  <a:cubicBezTo>
                    <a:pt x="40" y="114"/>
                    <a:pt x="41" y="113"/>
                    <a:pt x="42" y="111"/>
                  </a:cubicBezTo>
                  <a:cubicBezTo>
                    <a:pt x="43" y="110"/>
                    <a:pt x="43" y="107"/>
                    <a:pt x="44" y="107"/>
                  </a:cubicBezTo>
                  <a:cubicBezTo>
                    <a:pt x="46" y="105"/>
                    <a:pt x="49" y="106"/>
                    <a:pt x="50" y="103"/>
                  </a:cubicBezTo>
                  <a:cubicBezTo>
                    <a:pt x="50" y="103"/>
                    <a:pt x="50" y="102"/>
                    <a:pt x="50" y="101"/>
                  </a:cubicBezTo>
                  <a:cubicBezTo>
                    <a:pt x="49" y="101"/>
                    <a:pt x="49" y="101"/>
                    <a:pt x="48" y="102"/>
                  </a:cubicBezTo>
                  <a:cubicBezTo>
                    <a:pt x="46" y="102"/>
                    <a:pt x="45" y="100"/>
                    <a:pt x="44" y="98"/>
                  </a:cubicBezTo>
                  <a:cubicBezTo>
                    <a:pt x="43" y="96"/>
                    <a:pt x="42" y="95"/>
                    <a:pt x="42" y="93"/>
                  </a:cubicBezTo>
                  <a:cubicBezTo>
                    <a:pt x="43" y="93"/>
                    <a:pt x="43" y="92"/>
                    <a:pt x="44" y="92"/>
                  </a:cubicBezTo>
                  <a:cubicBezTo>
                    <a:pt x="44" y="91"/>
                    <a:pt x="43" y="90"/>
                    <a:pt x="43" y="90"/>
                  </a:cubicBezTo>
                  <a:cubicBezTo>
                    <a:pt x="44" y="87"/>
                    <a:pt x="45" y="87"/>
                    <a:pt x="47" y="86"/>
                  </a:cubicBezTo>
                  <a:cubicBezTo>
                    <a:pt x="48" y="85"/>
                    <a:pt x="49" y="83"/>
                    <a:pt x="49" y="82"/>
                  </a:cubicBezTo>
                  <a:cubicBezTo>
                    <a:pt x="49" y="81"/>
                    <a:pt x="50" y="79"/>
                    <a:pt x="49" y="79"/>
                  </a:cubicBezTo>
                  <a:cubicBezTo>
                    <a:pt x="48" y="78"/>
                    <a:pt x="48" y="79"/>
                    <a:pt x="47" y="79"/>
                  </a:cubicBezTo>
                  <a:cubicBezTo>
                    <a:pt x="46" y="78"/>
                    <a:pt x="47" y="78"/>
                    <a:pt x="46" y="78"/>
                  </a:cubicBezTo>
                  <a:cubicBezTo>
                    <a:pt x="45" y="77"/>
                    <a:pt x="44" y="76"/>
                    <a:pt x="44" y="76"/>
                  </a:cubicBezTo>
                  <a:cubicBezTo>
                    <a:pt x="43" y="75"/>
                    <a:pt x="43" y="74"/>
                    <a:pt x="43" y="74"/>
                  </a:cubicBezTo>
                  <a:cubicBezTo>
                    <a:pt x="43" y="73"/>
                    <a:pt x="43" y="73"/>
                    <a:pt x="43" y="72"/>
                  </a:cubicBezTo>
                  <a:cubicBezTo>
                    <a:pt x="43" y="72"/>
                    <a:pt x="43" y="71"/>
                    <a:pt x="43" y="71"/>
                  </a:cubicBezTo>
                  <a:cubicBezTo>
                    <a:pt x="42" y="69"/>
                    <a:pt x="37" y="67"/>
                    <a:pt x="39" y="64"/>
                  </a:cubicBezTo>
                  <a:cubicBezTo>
                    <a:pt x="41" y="62"/>
                    <a:pt x="46" y="65"/>
                    <a:pt x="48" y="64"/>
                  </a:cubicBezTo>
                  <a:cubicBezTo>
                    <a:pt x="49" y="63"/>
                    <a:pt x="49" y="63"/>
                    <a:pt x="49" y="62"/>
                  </a:cubicBezTo>
                  <a:cubicBezTo>
                    <a:pt x="49" y="61"/>
                    <a:pt x="50" y="60"/>
                    <a:pt x="50" y="60"/>
                  </a:cubicBezTo>
                  <a:cubicBezTo>
                    <a:pt x="51" y="59"/>
                    <a:pt x="51" y="57"/>
                    <a:pt x="51" y="55"/>
                  </a:cubicBezTo>
                  <a:cubicBezTo>
                    <a:pt x="51" y="54"/>
                    <a:pt x="49" y="53"/>
                    <a:pt x="49" y="52"/>
                  </a:cubicBezTo>
                  <a:cubicBezTo>
                    <a:pt x="48" y="51"/>
                    <a:pt x="50" y="50"/>
                    <a:pt x="50" y="49"/>
                  </a:cubicBezTo>
                  <a:cubicBezTo>
                    <a:pt x="51" y="49"/>
                    <a:pt x="52" y="48"/>
                    <a:pt x="53" y="48"/>
                  </a:cubicBezTo>
                  <a:cubicBezTo>
                    <a:pt x="53" y="47"/>
                    <a:pt x="52" y="47"/>
                    <a:pt x="52" y="46"/>
                  </a:cubicBezTo>
                  <a:cubicBezTo>
                    <a:pt x="52" y="45"/>
                    <a:pt x="52" y="45"/>
                    <a:pt x="52" y="44"/>
                  </a:cubicBezTo>
                  <a:cubicBezTo>
                    <a:pt x="52" y="43"/>
                    <a:pt x="53" y="43"/>
                    <a:pt x="52" y="42"/>
                  </a:cubicBezTo>
                  <a:cubicBezTo>
                    <a:pt x="52" y="42"/>
                    <a:pt x="52" y="41"/>
                    <a:pt x="52" y="41"/>
                  </a:cubicBezTo>
                  <a:cubicBezTo>
                    <a:pt x="52" y="40"/>
                    <a:pt x="53" y="40"/>
                    <a:pt x="53" y="39"/>
                  </a:cubicBezTo>
                  <a:cubicBezTo>
                    <a:pt x="53" y="38"/>
                    <a:pt x="52" y="39"/>
                    <a:pt x="52" y="38"/>
                  </a:cubicBezTo>
                  <a:cubicBezTo>
                    <a:pt x="52" y="37"/>
                    <a:pt x="53" y="35"/>
                    <a:pt x="52" y="34"/>
                  </a:cubicBezTo>
                  <a:cubicBezTo>
                    <a:pt x="52" y="33"/>
                    <a:pt x="49" y="31"/>
                    <a:pt x="50" y="29"/>
                  </a:cubicBezTo>
                  <a:cubicBezTo>
                    <a:pt x="51" y="29"/>
                    <a:pt x="52" y="29"/>
                    <a:pt x="52" y="29"/>
                  </a:cubicBezTo>
                  <a:cubicBezTo>
                    <a:pt x="53" y="29"/>
                    <a:pt x="53" y="29"/>
                    <a:pt x="53" y="28"/>
                  </a:cubicBezTo>
                  <a:cubicBezTo>
                    <a:pt x="54" y="27"/>
                    <a:pt x="55" y="25"/>
                    <a:pt x="56" y="24"/>
                  </a:cubicBezTo>
                  <a:cubicBezTo>
                    <a:pt x="58" y="22"/>
                    <a:pt x="59" y="22"/>
                    <a:pt x="61" y="20"/>
                  </a:cubicBezTo>
                  <a:cubicBezTo>
                    <a:pt x="62" y="19"/>
                    <a:pt x="64" y="17"/>
                    <a:pt x="64" y="16"/>
                  </a:cubicBezTo>
                  <a:cubicBezTo>
                    <a:pt x="63" y="11"/>
                    <a:pt x="58" y="15"/>
                    <a:pt x="57" y="12"/>
                  </a:cubicBezTo>
                  <a:cubicBezTo>
                    <a:pt x="57" y="10"/>
                    <a:pt x="58" y="9"/>
                    <a:pt x="58" y="7"/>
                  </a:cubicBezTo>
                  <a:cubicBezTo>
                    <a:pt x="58" y="7"/>
                    <a:pt x="57" y="6"/>
                    <a:pt x="57" y="6"/>
                  </a:cubicBezTo>
                  <a:cubicBezTo>
                    <a:pt x="57" y="5"/>
                    <a:pt x="56" y="6"/>
                    <a:pt x="56" y="6"/>
                  </a:cubicBezTo>
                  <a:cubicBezTo>
                    <a:pt x="55" y="6"/>
                    <a:pt x="55" y="6"/>
                    <a:pt x="54" y="5"/>
                  </a:cubicBezTo>
                  <a:cubicBezTo>
                    <a:pt x="53" y="5"/>
                    <a:pt x="53" y="5"/>
                    <a:pt x="52" y="5"/>
                  </a:cubicBezTo>
                  <a:cubicBezTo>
                    <a:pt x="52" y="5"/>
                    <a:pt x="51" y="6"/>
                    <a:pt x="51" y="6"/>
                  </a:cubicBezTo>
                  <a:cubicBezTo>
                    <a:pt x="50" y="6"/>
                    <a:pt x="50" y="5"/>
                    <a:pt x="49" y="5"/>
                  </a:cubicBezTo>
                  <a:cubicBezTo>
                    <a:pt x="49" y="5"/>
                    <a:pt x="48" y="6"/>
                    <a:pt x="47" y="6"/>
                  </a:cubicBezTo>
                  <a:cubicBezTo>
                    <a:pt x="47" y="4"/>
                    <a:pt x="45" y="5"/>
                    <a:pt x="45" y="5"/>
                  </a:cubicBezTo>
                  <a:cubicBezTo>
                    <a:pt x="45" y="6"/>
                    <a:pt x="45" y="6"/>
                    <a:pt x="45" y="7"/>
                  </a:cubicBezTo>
                  <a:cubicBezTo>
                    <a:pt x="44" y="8"/>
                    <a:pt x="44" y="8"/>
                    <a:pt x="43" y="8"/>
                  </a:cubicBezTo>
                  <a:cubicBezTo>
                    <a:pt x="43" y="8"/>
                    <a:pt x="40" y="9"/>
                    <a:pt x="41" y="9"/>
                  </a:cubicBezTo>
                  <a:cubicBezTo>
                    <a:pt x="40" y="9"/>
                    <a:pt x="38" y="7"/>
                    <a:pt x="38" y="9"/>
                  </a:cubicBezTo>
                  <a:cubicBezTo>
                    <a:pt x="37" y="10"/>
                    <a:pt x="37" y="8"/>
                    <a:pt x="37" y="8"/>
                  </a:cubicBezTo>
                  <a:cubicBezTo>
                    <a:pt x="36" y="8"/>
                    <a:pt x="35" y="7"/>
                    <a:pt x="34" y="7"/>
                  </a:cubicBezTo>
                  <a:cubicBezTo>
                    <a:pt x="33" y="9"/>
                    <a:pt x="32" y="7"/>
                    <a:pt x="31" y="6"/>
                  </a:cubicBezTo>
                  <a:cubicBezTo>
                    <a:pt x="31" y="6"/>
                    <a:pt x="29" y="9"/>
                    <a:pt x="28" y="9"/>
                  </a:cubicBezTo>
                  <a:cubicBezTo>
                    <a:pt x="27" y="9"/>
                    <a:pt x="26" y="9"/>
                    <a:pt x="25" y="8"/>
                  </a:cubicBezTo>
                  <a:cubicBezTo>
                    <a:pt x="25" y="6"/>
                    <a:pt x="26" y="6"/>
                    <a:pt x="27" y="4"/>
                  </a:cubicBezTo>
                  <a:cubicBezTo>
                    <a:pt x="29" y="2"/>
                    <a:pt x="27" y="4"/>
                    <a:pt x="26" y="2"/>
                  </a:cubicBezTo>
                  <a:cubicBezTo>
                    <a:pt x="24" y="2"/>
                    <a:pt x="26" y="0"/>
                    <a:pt x="24" y="0"/>
                  </a:cubicBezTo>
                  <a:cubicBezTo>
                    <a:pt x="23" y="0"/>
                    <a:pt x="22" y="1"/>
                    <a:pt x="20" y="2"/>
                  </a:cubicBezTo>
                  <a:cubicBezTo>
                    <a:pt x="17" y="2"/>
                    <a:pt x="15" y="5"/>
                    <a:pt x="12" y="8"/>
                  </a:cubicBezTo>
                  <a:cubicBezTo>
                    <a:pt x="12" y="8"/>
                    <a:pt x="12" y="9"/>
                    <a:pt x="12" y="9"/>
                  </a:cubicBezTo>
                  <a:cubicBezTo>
                    <a:pt x="13" y="10"/>
                    <a:pt x="13" y="11"/>
                    <a:pt x="13" y="12"/>
                  </a:cubicBezTo>
                  <a:cubicBezTo>
                    <a:pt x="14" y="13"/>
                    <a:pt x="13" y="14"/>
                    <a:pt x="13" y="15"/>
                  </a:cubicBezTo>
                  <a:cubicBezTo>
                    <a:pt x="13" y="18"/>
                    <a:pt x="14" y="21"/>
                    <a:pt x="15" y="23"/>
                  </a:cubicBezTo>
                  <a:cubicBezTo>
                    <a:pt x="15" y="26"/>
                    <a:pt x="17" y="28"/>
                    <a:pt x="17" y="31"/>
                  </a:cubicBezTo>
                  <a:cubicBezTo>
                    <a:pt x="16" y="33"/>
                    <a:pt x="16" y="36"/>
                    <a:pt x="16" y="38"/>
                  </a:cubicBezTo>
                  <a:cubicBezTo>
                    <a:pt x="15" y="42"/>
                    <a:pt x="12" y="47"/>
                    <a:pt x="12" y="51"/>
                  </a:cubicBezTo>
                  <a:cubicBezTo>
                    <a:pt x="12" y="56"/>
                    <a:pt x="9" y="61"/>
                    <a:pt x="8" y="66"/>
                  </a:cubicBezTo>
                  <a:cubicBezTo>
                    <a:pt x="7" y="68"/>
                    <a:pt x="6" y="69"/>
                    <a:pt x="5" y="70"/>
                  </a:cubicBezTo>
                  <a:cubicBezTo>
                    <a:pt x="2" y="72"/>
                    <a:pt x="3" y="72"/>
                    <a:pt x="3" y="75"/>
                  </a:cubicBezTo>
                  <a:cubicBezTo>
                    <a:pt x="3" y="77"/>
                    <a:pt x="2" y="80"/>
                    <a:pt x="1" y="82"/>
                  </a:cubicBezTo>
                  <a:cubicBezTo>
                    <a:pt x="1" y="84"/>
                    <a:pt x="0" y="87"/>
                    <a:pt x="1" y="88"/>
                  </a:cubicBezTo>
                  <a:cubicBezTo>
                    <a:pt x="2" y="89"/>
                    <a:pt x="4" y="89"/>
                    <a:pt x="5" y="90"/>
                  </a:cubicBezTo>
                  <a:cubicBezTo>
                    <a:pt x="7" y="92"/>
                    <a:pt x="6" y="94"/>
                    <a:pt x="5" y="96"/>
                  </a:cubicBezTo>
                  <a:cubicBezTo>
                    <a:pt x="7" y="96"/>
                    <a:pt x="8" y="94"/>
                    <a:pt x="11" y="95"/>
                  </a:cubicBezTo>
                  <a:cubicBezTo>
                    <a:pt x="12" y="95"/>
                    <a:pt x="12" y="97"/>
                    <a:pt x="13" y="98"/>
                  </a:cubicBezTo>
                  <a:cubicBezTo>
                    <a:pt x="15" y="102"/>
                    <a:pt x="12" y="105"/>
                    <a:pt x="13" y="108"/>
                  </a:cubicBezTo>
                  <a:cubicBezTo>
                    <a:pt x="14" y="113"/>
                    <a:pt x="13" y="117"/>
                    <a:pt x="12" y="121"/>
                  </a:cubicBezTo>
                  <a:cubicBezTo>
                    <a:pt x="12" y="123"/>
                    <a:pt x="12" y="125"/>
                    <a:pt x="11" y="127"/>
                  </a:cubicBezTo>
                  <a:cubicBezTo>
                    <a:pt x="11" y="128"/>
                    <a:pt x="9" y="130"/>
                    <a:pt x="10" y="131"/>
                  </a:cubicBezTo>
                  <a:cubicBezTo>
                    <a:pt x="13" y="131"/>
                    <a:pt x="15" y="128"/>
                    <a:pt x="19" y="128"/>
                  </a:cubicBezTo>
                  <a:cubicBezTo>
                    <a:pt x="20" y="128"/>
                    <a:pt x="22" y="129"/>
                    <a:pt x="24" y="129"/>
                  </a:cubicBezTo>
                  <a:cubicBezTo>
                    <a:pt x="25" y="129"/>
                    <a:pt x="26" y="129"/>
                    <a:pt x="28" y="130"/>
                  </a:cubicBezTo>
                  <a:cubicBezTo>
                    <a:pt x="30" y="131"/>
                    <a:pt x="32" y="132"/>
                    <a:pt x="35" y="130"/>
                  </a:cubicBezTo>
                  <a:cubicBezTo>
                    <a:pt x="37" y="129"/>
                    <a:pt x="38" y="126"/>
                    <a:pt x="41" y="126"/>
                  </a:cubicBezTo>
                  <a:cubicBezTo>
                    <a:pt x="43" y="126"/>
                    <a:pt x="46" y="125"/>
                    <a:pt x="48" y="126"/>
                  </a:cubicBezTo>
                  <a:cubicBezTo>
                    <a:pt x="46" y="125"/>
                    <a:pt x="43" y="126"/>
                    <a:pt x="40" y="126"/>
                  </a:cubicBezTo>
                  <a:close/>
                </a:path>
              </a:pathLst>
            </a:custGeom>
            <a:solidFill>
              <a:srgbClr val="461F66"/>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9" name="Freeform 30">
              <a:extLst>
                <a:ext uri="{FF2B5EF4-FFF2-40B4-BE49-F238E27FC236}">
                  <a16:creationId xmlns:a16="http://schemas.microsoft.com/office/drawing/2014/main" id="{8B39337F-72D1-590F-7098-C7B1FA895A67}"/>
                </a:ext>
              </a:extLst>
            </p:cNvPr>
            <p:cNvSpPr>
              <a:spLocks noEditPoints="1"/>
            </p:cNvSpPr>
            <p:nvPr/>
          </p:nvSpPr>
          <p:spPr bwMode="auto">
            <a:xfrm>
              <a:off x="9485313" y="4006850"/>
              <a:ext cx="741363" cy="709612"/>
            </a:xfrm>
            <a:custGeom>
              <a:avLst/>
              <a:gdLst>
                <a:gd name="T0" fmla="*/ 2 w 195"/>
                <a:gd name="T1" fmla="*/ 33 h 186"/>
                <a:gd name="T2" fmla="*/ 5 w 195"/>
                <a:gd name="T3" fmla="*/ 31 h 186"/>
                <a:gd name="T4" fmla="*/ 17 w 195"/>
                <a:gd name="T5" fmla="*/ 127 h 186"/>
                <a:gd name="T6" fmla="*/ 24 w 195"/>
                <a:gd name="T7" fmla="*/ 131 h 186"/>
                <a:gd name="T8" fmla="*/ 33 w 195"/>
                <a:gd name="T9" fmla="*/ 133 h 186"/>
                <a:gd name="T10" fmla="*/ 41 w 195"/>
                <a:gd name="T11" fmla="*/ 135 h 186"/>
                <a:gd name="T12" fmla="*/ 40 w 195"/>
                <a:gd name="T13" fmla="*/ 142 h 186"/>
                <a:gd name="T14" fmla="*/ 46 w 195"/>
                <a:gd name="T15" fmla="*/ 148 h 186"/>
                <a:gd name="T16" fmla="*/ 54 w 195"/>
                <a:gd name="T17" fmla="*/ 149 h 186"/>
                <a:gd name="T18" fmla="*/ 54 w 195"/>
                <a:gd name="T19" fmla="*/ 142 h 186"/>
                <a:gd name="T20" fmla="*/ 64 w 195"/>
                <a:gd name="T21" fmla="*/ 147 h 186"/>
                <a:gd name="T22" fmla="*/ 68 w 195"/>
                <a:gd name="T23" fmla="*/ 151 h 186"/>
                <a:gd name="T24" fmla="*/ 73 w 195"/>
                <a:gd name="T25" fmla="*/ 156 h 186"/>
                <a:gd name="T26" fmla="*/ 83 w 195"/>
                <a:gd name="T27" fmla="*/ 157 h 186"/>
                <a:gd name="T28" fmla="*/ 90 w 195"/>
                <a:gd name="T29" fmla="*/ 166 h 186"/>
                <a:gd name="T30" fmla="*/ 97 w 195"/>
                <a:gd name="T31" fmla="*/ 174 h 186"/>
                <a:gd name="T32" fmla="*/ 102 w 195"/>
                <a:gd name="T33" fmla="*/ 169 h 186"/>
                <a:gd name="T34" fmla="*/ 105 w 195"/>
                <a:gd name="T35" fmla="*/ 171 h 186"/>
                <a:gd name="T36" fmla="*/ 110 w 195"/>
                <a:gd name="T37" fmla="*/ 175 h 186"/>
                <a:gd name="T38" fmla="*/ 113 w 195"/>
                <a:gd name="T39" fmla="*/ 179 h 186"/>
                <a:gd name="T40" fmla="*/ 117 w 195"/>
                <a:gd name="T41" fmla="*/ 178 h 186"/>
                <a:gd name="T42" fmla="*/ 124 w 195"/>
                <a:gd name="T43" fmla="*/ 174 h 186"/>
                <a:gd name="T44" fmla="*/ 130 w 195"/>
                <a:gd name="T45" fmla="*/ 175 h 186"/>
                <a:gd name="T46" fmla="*/ 137 w 195"/>
                <a:gd name="T47" fmla="*/ 173 h 186"/>
                <a:gd name="T48" fmla="*/ 146 w 195"/>
                <a:gd name="T49" fmla="*/ 173 h 186"/>
                <a:gd name="T50" fmla="*/ 151 w 195"/>
                <a:gd name="T51" fmla="*/ 174 h 186"/>
                <a:gd name="T52" fmla="*/ 162 w 195"/>
                <a:gd name="T53" fmla="*/ 183 h 186"/>
                <a:gd name="T54" fmla="*/ 169 w 195"/>
                <a:gd name="T55" fmla="*/ 186 h 186"/>
                <a:gd name="T56" fmla="*/ 167 w 195"/>
                <a:gd name="T57" fmla="*/ 179 h 186"/>
                <a:gd name="T58" fmla="*/ 167 w 195"/>
                <a:gd name="T59" fmla="*/ 167 h 186"/>
                <a:gd name="T60" fmla="*/ 178 w 195"/>
                <a:gd name="T61" fmla="*/ 153 h 186"/>
                <a:gd name="T62" fmla="*/ 188 w 195"/>
                <a:gd name="T63" fmla="*/ 144 h 186"/>
                <a:gd name="T64" fmla="*/ 194 w 195"/>
                <a:gd name="T65" fmla="*/ 133 h 186"/>
                <a:gd name="T66" fmla="*/ 193 w 195"/>
                <a:gd name="T67" fmla="*/ 127 h 186"/>
                <a:gd name="T68" fmla="*/ 187 w 195"/>
                <a:gd name="T69" fmla="*/ 116 h 186"/>
                <a:gd name="T70" fmla="*/ 185 w 195"/>
                <a:gd name="T71" fmla="*/ 106 h 186"/>
                <a:gd name="T72" fmla="*/ 178 w 195"/>
                <a:gd name="T73" fmla="*/ 85 h 186"/>
                <a:gd name="T74" fmla="*/ 192 w 195"/>
                <a:gd name="T75" fmla="*/ 71 h 186"/>
                <a:gd name="T76" fmla="*/ 190 w 195"/>
                <a:gd name="T77" fmla="*/ 52 h 186"/>
                <a:gd name="T78" fmla="*/ 183 w 195"/>
                <a:gd name="T79" fmla="*/ 31 h 186"/>
                <a:gd name="T80" fmla="*/ 175 w 195"/>
                <a:gd name="T81" fmla="*/ 19 h 186"/>
                <a:gd name="T82" fmla="*/ 168 w 195"/>
                <a:gd name="T83" fmla="*/ 16 h 186"/>
                <a:gd name="T84" fmla="*/ 139 w 195"/>
                <a:gd name="T85" fmla="*/ 16 h 186"/>
                <a:gd name="T86" fmla="*/ 108 w 195"/>
                <a:gd name="T87" fmla="*/ 13 h 186"/>
                <a:gd name="T88" fmla="*/ 90 w 195"/>
                <a:gd name="T89" fmla="*/ 15 h 186"/>
                <a:gd name="T90" fmla="*/ 84 w 195"/>
                <a:gd name="T91" fmla="*/ 2 h 186"/>
                <a:gd name="T92" fmla="*/ 92 w 195"/>
                <a:gd name="T93" fmla="*/ 8 h 186"/>
                <a:gd name="T94" fmla="*/ 80 w 195"/>
                <a:gd name="T95" fmla="*/ 0 h 186"/>
                <a:gd name="T96" fmla="*/ 55 w 195"/>
                <a:gd name="T97" fmla="*/ 8 h 186"/>
                <a:gd name="T98" fmla="*/ 39 w 195"/>
                <a:gd name="T99" fmla="*/ 20 h 186"/>
                <a:gd name="T100" fmla="*/ 22 w 195"/>
                <a:gd name="T101" fmla="*/ 25 h 186"/>
                <a:gd name="T102" fmla="*/ 7 w 195"/>
                <a:gd name="T103" fmla="*/ 30 h 186"/>
                <a:gd name="T104" fmla="*/ 9 w 195"/>
                <a:gd name="T105" fmla="*/ 39 h 186"/>
                <a:gd name="T106" fmla="*/ 8 w 195"/>
                <a:gd name="T107" fmla="*/ 39 h 186"/>
                <a:gd name="T108" fmla="*/ 5 w 195"/>
                <a:gd name="T109" fmla="*/ 45 h 186"/>
                <a:gd name="T110" fmla="*/ 4 w 195"/>
                <a:gd name="T111" fmla="*/ 60 h 186"/>
                <a:gd name="T112" fmla="*/ 9 w 195"/>
                <a:gd name="T113" fmla="*/ 74 h 186"/>
                <a:gd name="T114" fmla="*/ 11 w 195"/>
                <a:gd name="T115" fmla="*/ 85 h 186"/>
                <a:gd name="T116" fmla="*/ 12 w 195"/>
                <a:gd name="T117" fmla="*/ 93 h 186"/>
                <a:gd name="T118" fmla="*/ 11 w 195"/>
                <a:gd name="T119" fmla="*/ 98 h 186"/>
                <a:gd name="T120" fmla="*/ 14 w 195"/>
                <a:gd name="T121" fmla="*/ 110 h 186"/>
                <a:gd name="T122" fmla="*/ 16 w 195"/>
                <a:gd name="T123" fmla="*/ 123 h 186"/>
                <a:gd name="T124" fmla="*/ 17 w 195"/>
                <a:gd name="T125" fmla="*/ 12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 h="186">
                  <a:moveTo>
                    <a:pt x="5" y="34"/>
                  </a:moveTo>
                  <a:cubicBezTo>
                    <a:pt x="3" y="35"/>
                    <a:pt x="3" y="33"/>
                    <a:pt x="2" y="33"/>
                  </a:cubicBezTo>
                  <a:cubicBezTo>
                    <a:pt x="2" y="31"/>
                    <a:pt x="2" y="31"/>
                    <a:pt x="2" y="31"/>
                  </a:cubicBezTo>
                  <a:cubicBezTo>
                    <a:pt x="3" y="31"/>
                    <a:pt x="4" y="30"/>
                    <a:pt x="5" y="31"/>
                  </a:cubicBezTo>
                  <a:cubicBezTo>
                    <a:pt x="6" y="32"/>
                    <a:pt x="5" y="33"/>
                    <a:pt x="5" y="34"/>
                  </a:cubicBezTo>
                  <a:close/>
                  <a:moveTo>
                    <a:pt x="17" y="127"/>
                  </a:moveTo>
                  <a:cubicBezTo>
                    <a:pt x="17" y="125"/>
                    <a:pt x="19" y="123"/>
                    <a:pt x="21" y="125"/>
                  </a:cubicBezTo>
                  <a:cubicBezTo>
                    <a:pt x="22" y="127"/>
                    <a:pt x="23" y="130"/>
                    <a:pt x="24" y="131"/>
                  </a:cubicBezTo>
                  <a:cubicBezTo>
                    <a:pt x="26" y="132"/>
                    <a:pt x="29" y="132"/>
                    <a:pt x="31" y="133"/>
                  </a:cubicBezTo>
                  <a:cubicBezTo>
                    <a:pt x="32" y="133"/>
                    <a:pt x="33" y="133"/>
                    <a:pt x="33" y="133"/>
                  </a:cubicBezTo>
                  <a:cubicBezTo>
                    <a:pt x="34" y="134"/>
                    <a:pt x="35" y="135"/>
                    <a:pt x="36" y="136"/>
                  </a:cubicBezTo>
                  <a:cubicBezTo>
                    <a:pt x="38" y="137"/>
                    <a:pt x="40" y="136"/>
                    <a:pt x="41" y="135"/>
                  </a:cubicBezTo>
                  <a:cubicBezTo>
                    <a:pt x="43" y="135"/>
                    <a:pt x="46" y="137"/>
                    <a:pt x="44" y="139"/>
                  </a:cubicBezTo>
                  <a:cubicBezTo>
                    <a:pt x="43" y="141"/>
                    <a:pt x="41" y="140"/>
                    <a:pt x="40" y="142"/>
                  </a:cubicBezTo>
                  <a:cubicBezTo>
                    <a:pt x="39" y="144"/>
                    <a:pt x="42" y="144"/>
                    <a:pt x="43" y="144"/>
                  </a:cubicBezTo>
                  <a:cubicBezTo>
                    <a:pt x="44" y="145"/>
                    <a:pt x="46" y="147"/>
                    <a:pt x="46" y="148"/>
                  </a:cubicBezTo>
                  <a:cubicBezTo>
                    <a:pt x="47" y="149"/>
                    <a:pt x="46" y="151"/>
                    <a:pt x="48" y="152"/>
                  </a:cubicBezTo>
                  <a:cubicBezTo>
                    <a:pt x="49" y="152"/>
                    <a:pt x="53" y="150"/>
                    <a:pt x="54" y="149"/>
                  </a:cubicBezTo>
                  <a:cubicBezTo>
                    <a:pt x="56" y="148"/>
                    <a:pt x="55" y="148"/>
                    <a:pt x="54" y="146"/>
                  </a:cubicBezTo>
                  <a:cubicBezTo>
                    <a:pt x="54" y="145"/>
                    <a:pt x="53" y="143"/>
                    <a:pt x="54" y="142"/>
                  </a:cubicBezTo>
                  <a:cubicBezTo>
                    <a:pt x="55" y="142"/>
                    <a:pt x="59" y="144"/>
                    <a:pt x="60" y="145"/>
                  </a:cubicBezTo>
                  <a:cubicBezTo>
                    <a:pt x="61" y="145"/>
                    <a:pt x="62" y="147"/>
                    <a:pt x="64" y="147"/>
                  </a:cubicBezTo>
                  <a:cubicBezTo>
                    <a:pt x="66" y="148"/>
                    <a:pt x="68" y="145"/>
                    <a:pt x="71" y="146"/>
                  </a:cubicBezTo>
                  <a:cubicBezTo>
                    <a:pt x="71" y="149"/>
                    <a:pt x="67" y="150"/>
                    <a:pt x="68" y="151"/>
                  </a:cubicBezTo>
                  <a:cubicBezTo>
                    <a:pt x="68" y="152"/>
                    <a:pt x="70" y="153"/>
                    <a:pt x="70" y="153"/>
                  </a:cubicBezTo>
                  <a:cubicBezTo>
                    <a:pt x="71" y="154"/>
                    <a:pt x="73" y="155"/>
                    <a:pt x="73" y="156"/>
                  </a:cubicBezTo>
                  <a:cubicBezTo>
                    <a:pt x="75" y="156"/>
                    <a:pt x="75" y="154"/>
                    <a:pt x="77" y="154"/>
                  </a:cubicBezTo>
                  <a:cubicBezTo>
                    <a:pt x="79" y="155"/>
                    <a:pt x="81" y="157"/>
                    <a:pt x="83" y="157"/>
                  </a:cubicBezTo>
                  <a:cubicBezTo>
                    <a:pt x="86" y="158"/>
                    <a:pt x="86" y="159"/>
                    <a:pt x="87" y="161"/>
                  </a:cubicBezTo>
                  <a:cubicBezTo>
                    <a:pt x="87" y="164"/>
                    <a:pt x="88" y="164"/>
                    <a:pt x="90" y="166"/>
                  </a:cubicBezTo>
                  <a:cubicBezTo>
                    <a:pt x="92" y="168"/>
                    <a:pt x="92" y="170"/>
                    <a:pt x="93" y="172"/>
                  </a:cubicBezTo>
                  <a:cubicBezTo>
                    <a:pt x="93" y="174"/>
                    <a:pt x="96" y="175"/>
                    <a:pt x="97" y="174"/>
                  </a:cubicBezTo>
                  <a:cubicBezTo>
                    <a:pt x="98" y="173"/>
                    <a:pt x="98" y="171"/>
                    <a:pt x="99" y="170"/>
                  </a:cubicBezTo>
                  <a:cubicBezTo>
                    <a:pt x="100" y="169"/>
                    <a:pt x="101" y="170"/>
                    <a:pt x="102" y="169"/>
                  </a:cubicBezTo>
                  <a:cubicBezTo>
                    <a:pt x="103" y="169"/>
                    <a:pt x="103" y="168"/>
                    <a:pt x="104" y="167"/>
                  </a:cubicBezTo>
                  <a:cubicBezTo>
                    <a:pt x="105" y="168"/>
                    <a:pt x="104" y="170"/>
                    <a:pt x="105" y="171"/>
                  </a:cubicBezTo>
                  <a:cubicBezTo>
                    <a:pt x="105" y="172"/>
                    <a:pt x="107" y="173"/>
                    <a:pt x="108" y="173"/>
                  </a:cubicBezTo>
                  <a:cubicBezTo>
                    <a:pt x="109" y="174"/>
                    <a:pt x="110" y="174"/>
                    <a:pt x="110" y="175"/>
                  </a:cubicBezTo>
                  <a:cubicBezTo>
                    <a:pt x="111" y="176"/>
                    <a:pt x="110" y="178"/>
                    <a:pt x="111" y="180"/>
                  </a:cubicBezTo>
                  <a:cubicBezTo>
                    <a:pt x="112" y="180"/>
                    <a:pt x="112" y="179"/>
                    <a:pt x="113" y="179"/>
                  </a:cubicBezTo>
                  <a:cubicBezTo>
                    <a:pt x="114" y="179"/>
                    <a:pt x="115" y="180"/>
                    <a:pt x="116" y="179"/>
                  </a:cubicBezTo>
                  <a:cubicBezTo>
                    <a:pt x="116" y="179"/>
                    <a:pt x="116" y="178"/>
                    <a:pt x="117" y="178"/>
                  </a:cubicBezTo>
                  <a:cubicBezTo>
                    <a:pt x="118" y="177"/>
                    <a:pt x="119" y="176"/>
                    <a:pt x="120" y="175"/>
                  </a:cubicBezTo>
                  <a:cubicBezTo>
                    <a:pt x="122" y="174"/>
                    <a:pt x="122" y="173"/>
                    <a:pt x="124" y="174"/>
                  </a:cubicBezTo>
                  <a:cubicBezTo>
                    <a:pt x="125" y="174"/>
                    <a:pt x="126" y="174"/>
                    <a:pt x="127" y="174"/>
                  </a:cubicBezTo>
                  <a:cubicBezTo>
                    <a:pt x="128" y="174"/>
                    <a:pt x="129" y="174"/>
                    <a:pt x="130" y="175"/>
                  </a:cubicBezTo>
                  <a:cubicBezTo>
                    <a:pt x="131" y="175"/>
                    <a:pt x="132" y="177"/>
                    <a:pt x="134" y="176"/>
                  </a:cubicBezTo>
                  <a:cubicBezTo>
                    <a:pt x="135" y="175"/>
                    <a:pt x="135" y="174"/>
                    <a:pt x="137" y="173"/>
                  </a:cubicBezTo>
                  <a:cubicBezTo>
                    <a:pt x="138" y="172"/>
                    <a:pt x="141" y="173"/>
                    <a:pt x="142" y="173"/>
                  </a:cubicBezTo>
                  <a:cubicBezTo>
                    <a:pt x="144" y="173"/>
                    <a:pt x="145" y="173"/>
                    <a:pt x="146" y="173"/>
                  </a:cubicBezTo>
                  <a:cubicBezTo>
                    <a:pt x="147" y="174"/>
                    <a:pt x="147" y="175"/>
                    <a:pt x="148" y="175"/>
                  </a:cubicBezTo>
                  <a:cubicBezTo>
                    <a:pt x="150" y="175"/>
                    <a:pt x="150" y="174"/>
                    <a:pt x="151" y="174"/>
                  </a:cubicBezTo>
                  <a:cubicBezTo>
                    <a:pt x="153" y="175"/>
                    <a:pt x="154" y="178"/>
                    <a:pt x="155" y="179"/>
                  </a:cubicBezTo>
                  <a:cubicBezTo>
                    <a:pt x="157" y="181"/>
                    <a:pt x="160" y="182"/>
                    <a:pt x="162" y="183"/>
                  </a:cubicBezTo>
                  <a:cubicBezTo>
                    <a:pt x="163" y="183"/>
                    <a:pt x="165" y="183"/>
                    <a:pt x="166" y="184"/>
                  </a:cubicBezTo>
                  <a:cubicBezTo>
                    <a:pt x="167" y="184"/>
                    <a:pt x="168" y="185"/>
                    <a:pt x="169" y="186"/>
                  </a:cubicBezTo>
                  <a:cubicBezTo>
                    <a:pt x="170" y="186"/>
                    <a:pt x="171" y="185"/>
                    <a:pt x="170" y="183"/>
                  </a:cubicBezTo>
                  <a:cubicBezTo>
                    <a:pt x="169" y="181"/>
                    <a:pt x="167" y="181"/>
                    <a:pt x="167" y="179"/>
                  </a:cubicBezTo>
                  <a:cubicBezTo>
                    <a:pt x="167" y="176"/>
                    <a:pt x="168" y="175"/>
                    <a:pt x="167" y="172"/>
                  </a:cubicBezTo>
                  <a:cubicBezTo>
                    <a:pt x="166" y="170"/>
                    <a:pt x="166" y="169"/>
                    <a:pt x="167" y="167"/>
                  </a:cubicBezTo>
                  <a:cubicBezTo>
                    <a:pt x="169" y="164"/>
                    <a:pt x="171" y="162"/>
                    <a:pt x="173" y="159"/>
                  </a:cubicBezTo>
                  <a:cubicBezTo>
                    <a:pt x="175" y="157"/>
                    <a:pt x="176" y="155"/>
                    <a:pt x="178" y="153"/>
                  </a:cubicBezTo>
                  <a:cubicBezTo>
                    <a:pt x="181" y="151"/>
                    <a:pt x="183" y="149"/>
                    <a:pt x="185" y="147"/>
                  </a:cubicBezTo>
                  <a:cubicBezTo>
                    <a:pt x="186" y="146"/>
                    <a:pt x="187" y="145"/>
                    <a:pt x="188" y="144"/>
                  </a:cubicBezTo>
                  <a:cubicBezTo>
                    <a:pt x="190" y="144"/>
                    <a:pt x="192" y="144"/>
                    <a:pt x="193" y="143"/>
                  </a:cubicBezTo>
                  <a:cubicBezTo>
                    <a:pt x="193" y="139"/>
                    <a:pt x="195" y="137"/>
                    <a:pt x="194" y="133"/>
                  </a:cubicBezTo>
                  <a:cubicBezTo>
                    <a:pt x="192" y="132"/>
                    <a:pt x="193" y="130"/>
                    <a:pt x="195" y="130"/>
                  </a:cubicBezTo>
                  <a:cubicBezTo>
                    <a:pt x="195" y="128"/>
                    <a:pt x="194" y="128"/>
                    <a:pt x="193" y="127"/>
                  </a:cubicBezTo>
                  <a:cubicBezTo>
                    <a:pt x="192" y="126"/>
                    <a:pt x="191" y="124"/>
                    <a:pt x="191" y="123"/>
                  </a:cubicBezTo>
                  <a:cubicBezTo>
                    <a:pt x="190" y="121"/>
                    <a:pt x="188" y="118"/>
                    <a:pt x="187" y="116"/>
                  </a:cubicBezTo>
                  <a:cubicBezTo>
                    <a:pt x="185" y="115"/>
                    <a:pt x="186" y="114"/>
                    <a:pt x="187" y="113"/>
                  </a:cubicBezTo>
                  <a:cubicBezTo>
                    <a:pt x="187" y="110"/>
                    <a:pt x="185" y="109"/>
                    <a:pt x="185" y="106"/>
                  </a:cubicBezTo>
                  <a:cubicBezTo>
                    <a:pt x="183" y="102"/>
                    <a:pt x="188" y="97"/>
                    <a:pt x="186" y="92"/>
                  </a:cubicBezTo>
                  <a:cubicBezTo>
                    <a:pt x="185" y="89"/>
                    <a:pt x="180" y="88"/>
                    <a:pt x="178" y="85"/>
                  </a:cubicBezTo>
                  <a:cubicBezTo>
                    <a:pt x="175" y="81"/>
                    <a:pt x="182" y="77"/>
                    <a:pt x="185" y="76"/>
                  </a:cubicBezTo>
                  <a:cubicBezTo>
                    <a:pt x="187" y="74"/>
                    <a:pt x="191" y="74"/>
                    <a:pt x="192" y="71"/>
                  </a:cubicBezTo>
                  <a:cubicBezTo>
                    <a:pt x="193" y="67"/>
                    <a:pt x="191" y="63"/>
                    <a:pt x="191" y="59"/>
                  </a:cubicBezTo>
                  <a:cubicBezTo>
                    <a:pt x="190" y="57"/>
                    <a:pt x="190" y="54"/>
                    <a:pt x="190" y="52"/>
                  </a:cubicBezTo>
                  <a:cubicBezTo>
                    <a:pt x="189" y="50"/>
                    <a:pt x="188" y="47"/>
                    <a:pt x="186" y="45"/>
                  </a:cubicBezTo>
                  <a:cubicBezTo>
                    <a:pt x="185" y="41"/>
                    <a:pt x="183" y="36"/>
                    <a:pt x="183" y="31"/>
                  </a:cubicBezTo>
                  <a:cubicBezTo>
                    <a:pt x="183" y="26"/>
                    <a:pt x="183" y="23"/>
                    <a:pt x="178" y="20"/>
                  </a:cubicBezTo>
                  <a:cubicBezTo>
                    <a:pt x="177" y="19"/>
                    <a:pt x="176" y="19"/>
                    <a:pt x="175" y="19"/>
                  </a:cubicBezTo>
                  <a:cubicBezTo>
                    <a:pt x="174" y="18"/>
                    <a:pt x="174" y="17"/>
                    <a:pt x="173" y="17"/>
                  </a:cubicBezTo>
                  <a:cubicBezTo>
                    <a:pt x="171" y="16"/>
                    <a:pt x="170" y="17"/>
                    <a:pt x="168" y="16"/>
                  </a:cubicBezTo>
                  <a:cubicBezTo>
                    <a:pt x="164" y="17"/>
                    <a:pt x="159" y="16"/>
                    <a:pt x="155" y="16"/>
                  </a:cubicBezTo>
                  <a:cubicBezTo>
                    <a:pt x="149" y="16"/>
                    <a:pt x="144" y="16"/>
                    <a:pt x="139" y="16"/>
                  </a:cubicBezTo>
                  <a:cubicBezTo>
                    <a:pt x="134" y="16"/>
                    <a:pt x="129" y="14"/>
                    <a:pt x="124" y="14"/>
                  </a:cubicBezTo>
                  <a:cubicBezTo>
                    <a:pt x="119" y="14"/>
                    <a:pt x="113" y="14"/>
                    <a:pt x="108" y="13"/>
                  </a:cubicBezTo>
                  <a:cubicBezTo>
                    <a:pt x="104" y="16"/>
                    <a:pt x="100" y="16"/>
                    <a:pt x="96" y="16"/>
                  </a:cubicBezTo>
                  <a:cubicBezTo>
                    <a:pt x="93" y="16"/>
                    <a:pt x="92" y="16"/>
                    <a:pt x="90" y="15"/>
                  </a:cubicBezTo>
                  <a:cubicBezTo>
                    <a:pt x="87" y="14"/>
                    <a:pt x="87" y="14"/>
                    <a:pt x="87" y="11"/>
                  </a:cubicBezTo>
                  <a:cubicBezTo>
                    <a:pt x="86" y="10"/>
                    <a:pt x="83" y="3"/>
                    <a:pt x="84" y="2"/>
                  </a:cubicBezTo>
                  <a:cubicBezTo>
                    <a:pt x="86" y="2"/>
                    <a:pt x="88" y="4"/>
                    <a:pt x="89" y="5"/>
                  </a:cubicBezTo>
                  <a:cubicBezTo>
                    <a:pt x="90" y="6"/>
                    <a:pt x="91" y="8"/>
                    <a:pt x="92" y="8"/>
                  </a:cubicBezTo>
                  <a:cubicBezTo>
                    <a:pt x="92" y="5"/>
                    <a:pt x="89" y="4"/>
                    <a:pt x="88" y="2"/>
                  </a:cubicBezTo>
                  <a:cubicBezTo>
                    <a:pt x="85" y="0"/>
                    <a:pt x="83" y="0"/>
                    <a:pt x="80" y="0"/>
                  </a:cubicBezTo>
                  <a:cubicBezTo>
                    <a:pt x="74" y="0"/>
                    <a:pt x="69" y="2"/>
                    <a:pt x="63" y="4"/>
                  </a:cubicBezTo>
                  <a:cubicBezTo>
                    <a:pt x="61" y="5"/>
                    <a:pt x="58" y="7"/>
                    <a:pt x="55" y="8"/>
                  </a:cubicBezTo>
                  <a:cubicBezTo>
                    <a:pt x="53" y="9"/>
                    <a:pt x="49" y="9"/>
                    <a:pt x="47" y="11"/>
                  </a:cubicBezTo>
                  <a:cubicBezTo>
                    <a:pt x="44" y="13"/>
                    <a:pt x="43" y="19"/>
                    <a:pt x="39" y="20"/>
                  </a:cubicBezTo>
                  <a:cubicBezTo>
                    <a:pt x="36" y="20"/>
                    <a:pt x="33" y="20"/>
                    <a:pt x="31" y="22"/>
                  </a:cubicBezTo>
                  <a:cubicBezTo>
                    <a:pt x="28" y="23"/>
                    <a:pt x="25" y="24"/>
                    <a:pt x="22" y="25"/>
                  </a:cubicBezTo>
                  <a:cubicBezTo>
                    <a:pt x="19" y="25"/>
                    <a:pt x="17" y="26"/>
                    <a:pt x="14" y="28"/>
                  </a:cubicBezTo>
                  <a:cubicBezTo>
                    <a:pt x="12" y="28"/>
                    <a:pt x="8" y="29"/>
                    <a:pt x="7" y="30"/>
                  </a:cubicBezTo>
                  <a:cubicBezTo>
                    <a:pt x="5" y="33"/>
                    <a:pt x="9" y="33"/>
                    <a:pt x="10" y="34"/>
                  </a:cubicBezTo>
                  <a:cubicBezTo>
                    <a:pt x="11" y="36"/>
                    <a:pt x="9" y="37"/>
                    <a:pt x="9" y="39"/>
                  </a:cubicBezTo>
                  <a:cubicBezTo>
                    <a:pt x="9" y="39"/>
                    <a:pt x="11" y="41"/>
                    <a:pt x="10" y="41"/>
                  </a:cubicBezTo>
                  <a:cubicBezTo>
                    <a:pt x="9" y="41"/>
                    <a:pt x="8" y="40"/>
                    <a:pt x="8" y="39"/>
                  </a:cubicBezTo>
                  <a:cubicBezTo>
                    <a:pt x="7" y="39"/>
                    <a:pt x="3" y="37"/>
                    <a:pt x="2" y="37"/>
                  </a:cubicBezTo>
                  <a:cubicBezTo>
                    <a:pt x="3" y="40"/>
                    <a:pt x="3" y="43"/>
                    <a:pt x="5" y="45"/>
                  </a:cubicBezTo>
                  <a:cubicBezTo>
                    <a:pt x="6" y="48"/>
                    <a:pt x="6" y="51"/>
                    <a:pt x="6" y="54"/>
                  </a:cubicBezTo>
                  <a:cubicBezTo>
                    <a:pt x="6" y="56"/>
                    <a:pt x="5" y="58"/>
                    <a:pt x="4" y="60"/>
                  </a:cubicBezTo>
                  <a:cubicBezTo>
                    <a:pt x="2" y="62"/>
                    <a:pt x="0" y="64"/>
                    <a:pt x="0" y="67"/>
                  </a:cubicBezTo>
                  <a:cubicBezTo>
                    <a:pt x="3" y="69"/>
                    <a:pt x="7" y="71"/>
                    <a:pt x="9" y="74"/>
                  </a:cubicBezTo>
                  <a:cubicBezTo>
                    <a:pt x="11" y="77"/>
                    <a:pt x="8" y="79"/>
                    <a:pt x="9" y="82"/>
                  </a:cubicBezTo>
                  <a:cubicBezTo>
                    <a:pt x="9" y="83"/>
                    <a:pt x="10" y="84"/>
                    <a:pt x="11" y="85"/>
                  </a:cubicBezTo>
                  <a:cubicBezTo>
                    <a:pt x="11" y="87"/>
                    <a:pt x="11" y="88"/>
                    <a:pt x="11" y="90"/>
                  </a:cubicBezTo>
                  <a:cubicBezTo>
                    <a:pt x="12" y="91"/>
                    <a:pt x="13" y="91"/>
                    <a:pt x="12" y="93"/>
                  </a:cubicBezTo>
                  <a:cubicBezTo>
                    <a:pt x="12" y="94"/>
                    <a:pt x="11" y="94"/>
                    <a:pt x="11" y="95"/>
                  </a:cubicBezTo>
                  <a:cubicBezTo>
                    <a:pt x="11" y="96"/>
                    <a:pt x="11" y="97"/>
                    <a:pt x="11" y="98"/>
                  </a:cubicBezTo>
                  <a:cubicBezTo>
                    <a:pt x="8" y="98"/>
                    <a:pt x="10" y="102"/>
                    <a:pt x="11" y="104"/>
                  </a:cubicBezTo>
                  <a:cubicBezTo>
                    <a:pt x="12" y="106"/>
                    <a:pt x="12" y="108"/>
                    <a:pt x="14" y="110"/>
                  </a:cubicBezTo>
                  <a:cubicBezTo>
                    <a:pt x="16" y="112"/>
                    <a:pt x="18" y="115"/>
                    <a:pt x="17" y="118"/>
                  </a:cubicBezTo>
                  <a:cubicBezTo>
                    <a:pt x="17" y="120"/>
                    <a:pt x="16" y="121"/>
                    <a:pt x="16" y="123"/>
                  </a:cubicBezTo>
                  <a:cubicBezTo>
                    <a:pt x="16" y="125"/>
                    <a:pt x="15" y="127"/>
                    <a:pt x="14" y="129"/>
                  </a:cubicBezTo>
                  <a:cubicBezTo>
                    <a:pt x="15" y="129"/>
                    <a:pt x="16" y="129"/>
                    <a:pt x="17" y="127"/>
                  </a:cubicBezTo>
                  <a:close/>
                </a:path>
              </a:pathLst>
            </a:custGeom>
            <a:solidFill>
              <a:srgbClr val="2C878B"/>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0" name="Freeform 31">
              <a:extLst>
                <a:ext uri="{FF2B5EF4-FFF2-40B4-BE49-F238E27FC236}">
                  <a16:creationId xmlns:a16="http://schemas.microsoft.com/office/drawing/2014/main" id="{7494EEE8-8ED5-6B64-E1E9-2F58CF9DD536}"/>
                </a:ext>
              </a:extLst>
            </p:cNvPr>
            <p:cNvSpPr>
              <a:spLocks/>
            </p:cNvSpPr>
            <p:nvPr/>
          </p:nvSpPr>
          <p:spPr bwMode="auto">
            <a:xfrm>
              <a:off x="10421938" y="4773613"/>
              <a:ext cx="254000" cy="327025"/>
            </a:xfrm>
            <a:custGeom>
              <a:avLst/>
              <a:gdLst>
                <a:gd name="T0" fmla="*/ 35 w 67"/>
                <a:gd name="T1" fmla="*/ 82 h 86"/>
                <a:gd name="T2" fmla="*/ 40 w 67"/>
                <a:gd name="T3" fmla="*/ 73 h 86"/>
                <a:gd name="T4" fmla="*/ 44 w 67"/>
                <a:gd name="T5" fmla="*/ 70 h 86"/>
                <a:gd name="T6" fmla="*/ 44 w 67"/>
                <a:gd name="T7" fmla="*/ 65 h 86"/>
                <a:gd name="T8" fmla="*/ 48 w 67"/>
                <a:gd name="T9" fmla="*/ 57 h 86"/>
                <a:gd name="T10" fmla="*/ 51 w 67"/>
                <a:gd name="T11" fmla="*/ 59 h 86"/>
                <a:gd name="T12" fmla="*/ 57 w 67"/>
                <a:gd name="T13" fmla="*/ 61 h 86"/>
                <a:gd name="T14" fmla="*/ 61 w 67"/>
                <a:gd name="T15" fmla="*/ 61 h 86"/>
                <a:gd name="T16" fmla="*/ 63 w 67"/>
                <a:gd name="T17" fmla="*/ 57 h 86"/>
                <a:gd name="T18" fmla="*/ 60 w 67"/>
                <a:gd name="T19" fmla="*/ 47 h 86"/>
                <a:gd name="T20" fmla="*/ 56 w 67"/>
                <a:gd name="T21" fmla="*/ 42 h 86"/>
                <a:gd name="T22" fmla="*/ 55 w 67"/>
                <a:gd name="T23" fmla="*/ 38 h 86"/>
                <a:gd name="T24" fmla="*/ 54 w 67"/>
                <a:gd name="T25" fmla="*/ 34 h 86"/>
                <a:gd name="T26" fmla="*/ 49 w 67"/>
                <a:gd name="T27" fmla="*/ 30 h 86"/>
                <a:gd name="T28" fmla="*/ 49 w 67"/>
                <a:gd name="T29" fmla="*/ 23 h 86"/>
                <a:gd name="T30" fmla="*/ 49 w 67"/>
                <a:gd name="T31" fmla="*/ 20 h 86"/>
                <a:gd name="T32" fmla="*/ 46 w 67"/>
                <a:gd name="T33" fmla="*/ 16 h 86"/>
                <a:gd name="T34" fmla="*/ 41 w 67"/>
                <a:gd name="T35" fmla="*/ 11 h 86"/>
                <a:gd name="T36" fmla="*/ 35 w 67"/>
                <a:gd name="T37" fmla="*/ 10 h 86"/>
                <a:gd name="T38" fmla="*/ 32 w 67"/>
                <a:gd name="T39" fmla="*/ 10 h 86"/>
                <a:gd name="T40" fmla="*/ 29 w 67"/>
                <a:gd name="T41" fmla="*/ 7 h 86"/>
                <a:gd name="T42" fmla="*/ 28 w 67"/>
                <a:gd name="T43" fmla="*/ 7 h 86"/>
                <a:gd name="T44" fmla="*/ 24 w 67"/>
                <a:gd name="T45" fmla="*/ 4 h 86"/>
                <a:gd name="T46" fmla="*/ 19 w 67"/>
                <a:gd name="T47" fmla="*/ 1 h 86"/>
                <a:gd name="T48" fmla="*/ 14 w 67"/>
                <a:gd name="T49" fmla="*/ 1 h 86"/>
                <a:gd name="T50" fmla="*/ 11 w 67"/>
                <a:gd name="T51" fmla="*/ 3 h 86"/>
                <a:gd name="T52" fmla="*/ 6 w 67"/>
                <a:gd name="T53" fmla="*/ 3 h 86"/>
                <a:gd name="T54" fmla="*/ 0 w 67"/>
                <a:gd name="T55" fmla="*/ 5 h 86"/>
                <a:gd name="T56" fmla="*/ 10 w 67"/>
                <a:gd name="T57" fmla="*/ 20 h 86"/>
                <a:gd name="T58" fmla="*/ 16 w 67"/>
                <a:gd name="T59" fmla="*/ 29 h 86"/>
                <a:gd name="T60" fmla="*/ 22 w 67"/>
                <a:gd name="T61" fmla="*/ 38 h 86"/>
                <a:gd name="T62" fmla="*/ 30 w 67"/>
                <a:gd name="T63" fmla="*/ 55 h 86"/>
                <a:gd name="T64" fmla="*/ 28 w 67"/>
                <a:gd name="T65" fmla="*/ 65 h 86"/>
                <a:gd name="T66" fmla="*/ 28 w 67"/>
                <a:gd name="T67" fmla="*/ 81 h 86"/>
                <a:gd name="T68" fmla="*/ 35 w 67"/>
                <a:gd name="T69"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 h="86">
                  <a:moveTo>
                    <a:pt x="35" y="85"/>
                  </a:moveTo>
                  <a:cubicBezTo>
                    <a:pt x="36" y="83"/>
                    <a:pt x="36" y="83"/>
                    <a:pt x="35" y="82"/>
                  </a:cubicBezTo>
                  <a:cubicBezTo>
                    <a:pt x="36" y="81"/>
                    <a:pt x="37" y="79"/>
                    <a:pt x="39" y="77"/>
                  </a:cubicBezTo>
                  <a:cubicBezTo>
                    <a:pt x="40" y="76"/>
                    <a:pt x="39" y="74"/>
                    <a:pt x="40" y="73"/>
                  </a:cubicBezTo>
                  <a:cubicBezTo>
                    <a:pt x="41" y="72"/>
                    <a:pt x="42" y="73"/>
                    <a:pt x="43" y="72"/>
                  </a:cubicBezTo>
                  <a:cubicBezTo>
                    <a:pt x="44" y="72"/>
                    <a:pt x="43" y="72"/>
                    <a:pt x="44" y="70"/>
                  </a:cubicBezTo>
                  <a:cubicBezTo>
                    <a:pt x="44" y="70"/>
                    <a:pt x="45" y="68"/>
                    <a:pt x="45" y="67"/>
                  </a:cubicBezTo>
                  <a:cubicBezTo>
                    <a:pt x="45" y="66"/>
                    <a:pt x="44" y="66"/>
                    <a:pt x="44" y="65"/>
                  </a:cubicBezTo>
                  <a:cubicBezTo>
                    <a:pt x="43" y="64"/>
                    <a:pt x="43" y="61"/>
                    <a:pt x="43" y="60"/>
                  </a:cubicBezTo>
                  <a:cubicBezTo>
                    <a:pt x="44" y="59"/>
                    <a:pt x="47" y="56"/>
                    <a:pt x="48" y="57"/>
                  </a:cubicBezTo>
                  <a:cubicBezTo>
                    <a:pt x="50" y="57"/>
                    <a:pt x="48" y="59"/>
                    <a:pt x="49" y="61"/>
                  </a:cubicBezTo>
                  <a:cubicBezTo>
                    <a:pt x="50" y="62"/>
                    <a:pt x="51" y="60"/>
                    <a:pt x="51" y="59"/>
                  </a:cubicBezTo>
                  <a:cubicBezTo>
                    <a:pt x="51" y="61"/>
                    <a:pt x="54" y="59"/>
                    <a:pt x="54" y="58"/>
                  </a:cubicBezTo>
                  <a:cubicBezTo>
                    <a:pt x="54" y="59"/>
                    <a:pt x="56" y="61"/>
                    <a:pt x="57" y="61"/>
                  </a:cubicBezTo>
                  <a:cubicBezTo>
                    <a:pt x="58" y="61"/>
                    <a:pt x="59" y="59"/>
                    <a:pt x="59" y="58"/>
                  </a:cubicBezTo>
                  <a:cubicBezTo>
                    <a:pt x="59" y="58"/>
                    <a:pt x="61" y="61"/>
                    <a:pt x="61" y="61"/>
                  </a:cubicBezTo>
                  <a:cubicBezTo>
                    <a:pt x="62" y="62"/>
                    <a:pt x="66" y="61"/>
                    <a:pt x="67" y="60"/>
                  </a:cubicBezTo>
                  <a:cubicBezTo>
                    <a:pt x="66" y="59"/>
                    <a:pt x="64" y="58"/>
                    <a:pt x="63" y="57"/>
                  </a:cubicBezTo>
                  <a:cubicBezTo>
                    <a:pt x="63" y="54"/>
                    <a:pt x="64" y="50"/>
                    <a:pt x="62" y="48"/>
                  </a:cubicBezTo>
                  <a:cubicBezTo>
                    <a:pt x="61" y="47"/>
                    <a:pt x="60" y="47"/>
                    <a:pt x="60" y="47"/>
                  </a:cubicBezTo>
                  <a:cubicBezTo>
                    <a:pt x="59" y="46"/>
                    <a:pt x="57" y="45"/>
                    <a:pt x="56" y="45"/>
                  </a:cubicBezTo>
                  <a:cubicBezTo>
                    <a:pt x="57" y="44"/>
                    <a:pt x="57" y="43"/>
                    <a:pt x="56" y="42"/>
                  </a:cubicBezTo>
                  <a:cubicBezTo>
                    <a:pt x="56" y="41"/>
                    <a:pt x="55" y="41"/>
                    <a:pt x="55" y="41"/>
                  </a:cubicBezTo>
                  <a:cubicBezTo>
                    <a:pt x="54" y="40"/>
                    <a:pt x="55" y="40"/>
                    <a:pt x="55" y="38"/>
                  </a:cubicBezTo>
                  <a:cubicBezTo>
                    <a:pt x="55" y="38"/>
                    <a:pt x="56" y="35"/>
                    <a:pt x="56" y="35"/>
                  </a:cubicBezTo>
                  <a:cubicBezTo>
                    <a:pt x="55" y="33"/>
                    <a:pt x="55" y="34"/>
                    <a:pt x="54" y="34"/>
                  </a:cubicBezTo>
                  <a:cubicBezTo>
                    <a:pt x="52" y="34"/>
                    <a:pt x="52" y="34"/>
                    <a:pt x="51" y="33"/>
                  </a:cubicBezTo>
                  <a:cubicBezTo>
                    <a:pt x="50" y="31"/>
                    <a:pt x="50" y="31"/>
                    <a:pt x="49" y="30"/>
                  </a:cubicBezTo>
                  <a:cubicBezTo>
                    <a:pt x="48" y="30"/>
                    <a:pt x="48" y="30"/>
                    <a:pt x="47" y="29"/>
                  </a:cubicBezTo>
                  <a:cubicBezTo>
                    <a:pt x="47" y="26"/>
                    <a:pt x="49" y="25"/>
                    <a:pt x="49" y="23"/>
                  </a:cubicBezTo>
                  <a:cubicBezTo>
                    <a:pt x="49" y="23"/>
                    <a:pt x="49" y="21"/>
                    <a:pt x="49" y="21"/>
                  </a:cubicBezTo>
                  <a:cubicBezTo>
                    <a:pt x="49" y="21"/>
                    <a:pt x="49" y="20"/>
                    <a:pt x="49" y="20"/>
                  </a:cubicBezTo>
                  <a:cubicBezTo>
                    <a:pt x="49" y="19"/>
                    <a:pt x="49" y="16"/>
                    <a:pt x="48" y="15"/>
                  </a:cubicBezTo>
                  <a:cubicBezTo>
                    <a:pt x="46" y="14"/>
                    <a:pt x="46" y="16"/>
                    <a:pt x="46" y="16"/>
                  </a:cubicBezTo>
                  <a:cubicBezTo>
                    <a:pt x="44" y="16"/>
                    <a:pt x="43" y="15"/>
                    <a:pt x="42" y="15"/>
                  </a:cubicBezTo>
                  <a:cubicBezTo>
                    <a:pt x="42" y="13"/>
                    <a:pt x="41" y="12"/>
                    <a:pt x="41" y="11"/>
                  </a:cubicBezTo>
                  <a:cubicBezTo>
                    <a:pt x="40" y="11"/>
                    <a:pt x="38" y="10"/>
                    <a:pt x="37" y="10"/>
                  </a:cubicBezTo>
                  <a:cubicBezTo>
                    <a:pt x="36" y="10"/>
                    <a:pt x="36" y="10"/>
                    <a:pt x="35" y="10"/>
                  </a:cubicBezTo>
                  <a:cubicBezTo>
                    <a:pt x="35" y="11"/>
                    <a:pt x="35" y="12"/>
                    <a:pt x="34" y="12"/>
                  </a:cubicBezTo>
                  <a:cubicBezTo>
                    <a:pt x="34" y="11"/>
                    <a:pt x="33" y="9"/>
                    <a:pt x="32" y="10"/>
                  </a:cubicBezTo>
                  <a:cubicBezTo>
                    <a:pt x="32" y="9"/>
                    <a:pt x="32" y="8"/>
                    <a:pt x="32" y="7"/>
                  </a:cubicBezTo>
                  <a:cubicBezTo>
                    <a:pt x="31" y="7"/>
                    <a:pt x="30" y="8"/>
                    <a:pt x="29" y="7"/>
                  </a:cubicBezTo>
                  <a:cubicBezTo>
                    <a:pt x="29" y="7"/>
                    <a:pt x="29" y="7"/>
                    <a:pt x="29" y="6"/>
                  </a:cubicBezTo>
                  <a:cubicBezTo>
                    <a:pt x="28" y="6"/>
                    <a:pt x="28" y="6"/>
                    <a:pt x="28" y="7"/>
                  </a:cubicBezTo>
                  <a:cubicBezTo>
                    <a:pt x="27" y="6"/>
                    <a:pt x="27" y="5"/>
                    <a:pt x="27" y="5"/>
                  </a:cubicBezTo>
                  <a:cubicBezTo>
                    <a:pt x="26" y="4"/>
                    <a:pt x="25" y="5"/>
                    <a:pt x="24" y="4"/>
                  </a:cubicBezTo>
                  <a:cubicBezTo>
                    <a:pt x="23" y="4"/>
                    <a:pt x="23" y="2"/>
                    <a:pt x="21" y="1"/>
                  </a:cubicBezTo>
                  <a:cubicBezTo>
                    <a:pt x="20" y="1"/>
                    <a:pt x="20" y="1"/>
                    <a:pt x="19" y="1"/>
                  </a:cubicBezTo>
                  <a:cubicBezTo>
                    <a:pt x="19" y="1"/>
                    <a:pt x="17" y="0"/>
                    <a:pt x="17" y="0"/>
                  </a:cubicBezTo>
                  <a:cubicBezTo>
                    <a:pt x="16" y="0"/>
                    <a:pt x="16" y="1"/>
                    <a:pt x="14" y="1"/>
                  </a:cubicBezTo>
                  <a:cubicBezTo>
                    <a:pt x="14" y="2"/>
                    <a:pt x="13" y="1"/>
                    <a:pt x="13" y="1"/>
                  </a:cubicBezTo>
                  <a:cubicBezTo>
                    <a:pt x="12" y="2"/>
                    <a:pt x="11" y="2"/>
                    <a:pt x="11" y="3"/>
                  </a:cubicBezTo>
                  <a:cubicBezTo>
                    <a:pt x="9" y="3"/>
                    <a:pt x="8" y="2"/>
                    <a:pt x="7" y="2"/>
                  </a:cubicBezTo>
                  <a:cubicBezTo>
                    <a:pt x="6" y="2"/>
                    <a:pt x="6" y="3"/>
                    <a:pt x="6" y="3"/>
                  </a:cubicBezTo>
                  <a:cubicBezTo>
                    <a:pt x="4" y="4"/>
                    <a:pt x="5" y="3"/>
                    <a:pt x="4" y="3"/>
                  </a:cubicBezTo>
                  <a:cubicBezTo>
                    <a:pt x="2" y="3"/>
                    <a:pt x="1" y="3"/>
                    <a:pt x="0" y="5"/>
                  </a:cubicBezTo>
                  <a:cubicBezTo>
                    <a:pt x="4" y="7"/>
                    <a:pt x="7" y="11"/>
                    <a:pt x="8" y="14"/>
                  </a:cubicBezTo>
                  <a:cubicBezTo>
                    <a:pt x="9" y="16"/>
                    <a:pt x="10" y="18"/>
                    <a:pt x="10" y="20"/>
                  </a:cubicBezTo>
                  <a:cubicBezTo>
                    <a:pt x="11" y="22"/>
                    <a:pt x="12" y="24"/>
                    <a:pt x="13" y="25"/>
                  </a:cubicBezTo>
                  <a:cubicBezTo>
                    <a:pt x="14" y="27"/>
                    <a:pt x="15" y="28"/>
                    <a:pt x="16" y="29"/>
                  </a:cubicBezTo>
                  <a:cubicBezTo>
                    <a:pt x="17" y="30"/>
                    <a:pt x="17" y="32"/>
                    <a:pt x="18" y="33"/>
                  </a:cubicBezTo>
                  <a:cubicBezTo>
                    <a:pt x="19" y="35"/>
                    <a:pt x="21" y="36"/>
                    <a:pt x="22" y="38"/>
                  </a:cubicBezTo>
                  <a:cubicBezTo>
                    <a:pt x="23" y="40"/>
                    <a:pt x="24" y="41"/>
                    <a:pt x="26" y="43"/>
                  </a:cubicBezTo>
                  <a:cubicBezTo>
                    <a:pt x="28" y="45"/>
                    <a:pt x="30" y="51"/>
                    <a:pt x="30" y="55"/>
                  </a:cubicBezTo>
                  <a:cubicBezTo>
                    <a:pt x="30" y="57"/>
                    <a:pt x="30" y="59"/>
                    <a:pt x="30" y="61"/>
                  </a:cubicBezTo>
                  <a:cubicBezTo>
                    <a:pt x="29" y="62"/>
                    <a:pt x="28" y="63"/>
                    <a:pt x="28" y="65"/>
                  </a:cubicBezTo>
                  <a:cubicBezTo>
                    <a:pt x="27" y="69"/>
                    <a:pt x="27" y="72"/>
                    <a:pt x="28" y="76"/>
                  </a:cubicBezTo>
                  <a:cubicBezTo>
                    <a:pt x="28" y="78"/>
                    <a:pt x="29" y="79"/>
                    <a:pt x="28" y="81"/>
                  </a:cubicBezTo>
                  <a:cubicBezTo>
                    <a:pt x="27" y="84"/>
                    <a:pt x="27" y="84"/>
                    <a:pt x="29" y="86"/>
                  </a:cubicBezTo>
                  <a:cubicBezTo>
                    <a:pt x="31" y="85"/>
                    <a:pt x="33" y="85"/>
                    <a:pt x="35" y="85"/>
                  </a:cubicBezTo>
                  <a:cubicBezTo>
                    <a:pt x="35" y="85"/>
                    <a:pt x="33" y="85"/>
                    <a:pt x="35" y="85"/>
                  </a:cubicBez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1" name="Freeform 32">
              <a:extLst>
                <a:ext uri="{FF2B5EF4-FFF2-40B4-BE49-F238E27FC236}">
                  <a16:creationId xmlns:a16="http://schemas.microsoft.com/office/drawing/2014/main" id="{A9796ED2-CE77-DF74-523D-A65B0B3AF802}"/>
                </a:ext>
              </a:extLst>
            </p:cNvPr>
            <p:cNvSpPr>
              <a:spLocks/>
            </p:cNvSpPr>
            <p:nvPr/>
          </p:nvSpPr>
          <p:spPr bwMode="auto">
            <a:xfrm>
              <a:off x="9377363" y="6292850"/>
              <a:ext cx="26988" cy="15875"/>
            </a:xfrm>
            <a:custGeom>
              <a:avLst/>
              <a:gdLst>
                <a:gd name="T0" fmla="*/ 1 w 7"/>
                <a:gd name="T1" fmla="*/ 2 h 4"/>
                <a:gd name="T2" fmla="*/ 1 w 7"/>
                <a:gd name="T3" fmla="*/ 1 h 4"/>
                <a:gd name="T4" fmla="*/ 1 w 7"/>
                <a:gd name="T5" fmla="*/ 1 h 4"/>
                <a:gd name="T6" fmla="*/ 0 w 7"/>
                <a:gd name="T7" fmla="*/ 0 h 4"/>
                <a:gd name="T8" fmla="*/ 1 w 7"/>
                <a:gd name="T9" fmla="*/ 0 h 4"/>
                <a:gd name="T10" fmla="*/ 1 w 7"/>
                <a:gd name="T11" fmla="*/ 0 h 4"/>
                <a:gd name="T12" fmla="*/ 2 w 7"/>
                <a:gd name="T13" fmla="*/ 0 h 4"/>
                <a:gd name="T14" fmla="*/ 2 w 7"/>
                <a:gd name="T15" fmla="*/ 0 h 4"/>
                <a:gd name="T16" fmla="*/ 3 w 7"/>
                <a:gd name="T17" fmla="*/ 0 h 4"/>
                <a:gd name="T18" fmla="*/ 3 w 7"/>
                <a:gd name="T19" fmla="*/ 0 h 4"/>
                <a:gd name="T20" fmla="*/ 4 w 7"/>
                <a:gd name="T21" fmla="*/ 0 h 4"/>
                <a:gd name="T22" fmla="*/ 5 w 7"/>
                <a:gd name="T23" fmla="*/ 1 h 4"/>
                <a:gd name="T24" fmla="*/ 5 w 7"/>
                <a:gd name="T25" fmla="*/ 1 h 4"/>
                <a:gd name="T26" fmla="*/ 5 w 7"/>
                <a:gd name="T27" fmla="*/ 1 h 4"/>
                <a:gd name="T28" fmla="*/ 6 w 7"/>
                <a:gd name="T29" fmla="*/ 1 h 4"/>
                <a:gd name="T30" fmla="*/ 6 w 7"/>
                <a:gd name="T31" fmla="*/ 1 h 4"/>
                <a:gd name="T32" fmla="*/ 6 w 7"/>
                <a:gd name="T33" fmla="*/ 2 h 4"/>
                <a:gd name="T34" fmla="*/ 7 w 7"/>
                <a:gd name="T35" fmla="*/ 2 h 4"/>
                <a:gd name="T36" fmla="*/ 7 w 7"/>
                <a:gd name="T37" fmla="*/ 2 h 4"/>
                <a:gd name="T38" fmla="*/ 6 w 7"/>
                <a:gd name="T39" fmla="*/ 3 h 4"/>
                <a:gd name="T40" fmla="*/ 5 w 7"/>
                <a:gd name="T41" fmla="*/ 3 h 4"/>
                <a:gd name="T42" fmla="*/ 5 w 7"/>
                <a:gd name="T43" fmla="*/ 3 h 4"/>
                <a:gd name="T44" fmla="*/ 5 w 7"/>
                <a:gd name="T45" fmla="*/ 3 h 4"/>
                <a:gd name="T46" fmla="*/ 4 w 7"/>
                <a:gd name="T47" fmla="*/ 3 h 4"/>
                <a:gd name="T48" fmla="*/ 4 w 7"/>
                <a:gd name="T49" fmla="*/ 3 h 4"/>
                <a:gd name="T50" fmla="*/ 3 w 7"/>
                <a:gd name="T51" fmla="*/ 3 h 4"/>
                <a:gd name="T52" fmla="*/ 2 w 7"/>
                <a:gd name="T53" fmla="*/ 3 h 4"/>
                <a:gd name="T54" fmla="*/ 2 w 7"/>
                <a:gd name="T55" fmla="*/ 3 h 4"/>
                <a:gd name="T56" fmla="*/ 2 w 7"/>
                <a:gd name="T57" fmla="*/ 3 h 4"/>
                <a:gd name="T58" fmla="*/ 2 w 7"/>
                <a:gd name="T59" fmla="*/ 2 h 4"/>
                <a:gd name="T60" fmla="*/ 1 w 7"/>
                <a:gd name="T6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4">
                  <a:moveTo>
                    <a:pt x="1" y="2"/>
                  </a:moveTo>
                  <a:cubicBezTo>
                    <a:pt x="0" y="2"/>
                    <a:pt x="1" y="1"/>
                    <a:pt x="1" y="1"/>
                  </a:cubicBezTo>
                  <a:cubicBezTo>
                    <a:pt x="1" y="1"/>
                    <a:pt x="1" y="1"/>
                    <a:pt x="1" y="1"/>
                  </a:cubicBezTo>
                  <a:cubicBezTo>
                    <a:pt x="1" y="0"/>
                    <a:pt x="0" y="0"/>
                    <a:pt x="0" y="0"/>
                  </a:cubicBezTo>
                  <a:cubicBezTo>
                    <a:pt x="0" y="0"/>
                    <a:pt x="1" y="0"/>
                    <a:pt x="1" y="0"/>
                  </a:cubicBezTo>
                  <a:cubicBezTo>
                    <a:pt x="1" y="0"/>
                    <a:pt x="1" y="0"/>
                    <a:pt x="1" y="0"/>
                  </a:cubicBezTo>
                  <a:cubicBezTo>
                    <a:pt x="2" y="0"/>
                    <a:pt x="2" y="0"/>
                    <a:pt x="2" y="0"/>
                  </a:cubicBezTo>
                  <a:cubicBezTo>
                    <a:pt x="2" y="0"/>
                    <a:pt x="2" y="0"/>
                    <a:pt x="2" y="0"/>
                  </a:cubicBezTo>
                  <a:cubicBezTo>
                    <a:pt x="3" y="0"/>
                    <a:pt x="3" y="0"/>
                    <a:pt x="3" y="0"/>
                  </a:cubicBezTo>
                  <a:cubicBezTo>
                    <a:pt x="3" y="0"/>
                    <a:pt x="3" y="0"/>
                    <a:pt x="3" y="0"/>
                  </a:cubicBezTo>
                  <a:cubicBezTo>
                    <a:pt x="4" y="0"/>
                    <a:pt x="4" y="0"/>
                    <a:pt x="4" y="0"/>
                  </a:cubicBezTo>
                  <a:cubicBezTo>
                    <a:pt x="4" y="0"/>
                    <a:pt x="4" y="1"/>
                    <a:pt x="5" y="1"/>
                  </a:cubicBezTo>
                  <a:cubicBezTo>
                    <a:pt x="5" y="1"/>
                    <a:pt x="5" y="1"/>
                    <a:pt x="5" y="1"/>
                  </a:cubicBezTo>
                  <a:cubicBezTo>
                    <a:pt x="5" y="1"/>
                    <a:pt x="5" y="1"/>
                    <a:pt x="5" y="1"/>
                  </a:cubicBezTo>
                  <a:cubicBezTo>
                    <a:pt x="6" y="1"/>
                    <a:pt x="6" y="1"/>
                    <a:pt x="6" y="1"/>
                  </a:cubicBezTo>
                  <a:cubicBezTo>
                    <a:pt x="6" y="1"/>
                    <a:pt x="6" y="1"/>
                    <a:pt x="6" y="1"/>
                  </a:cubicBezTo>
                  <a:cubicBezTo>
                    <a:pt x="6" y="1"/>
                    <a:pt x="6" y="1"/>
                    <a:pt x="6" y="2"/>
                  </a:cubicBezTo>
                  <a:cubicBezTo>
                    <a:pt x="6" y="2"/>
                    <a:pt x="6" y="2"/>
                    <a:pt x="7" y="2"/>
                  </a:cubicBezTo>
                  <a:cubicBezTo>
                    <a:pt x="7" y="2"/>
                    <a:pt x="7" y="2"/>
                    <a:pt x="7" y="2"/>
                  </a:cubicBezTo>
                  <a:cubicBezTo>
                    <a:pt x="7" y="3"/>
                    <a:pt x="6" y="3"/>
                    <a:pt x="6" y="3"/>
                  </a:cubicBezTo>
                  <a:cubicBezTo>
                    <a:pt x="6" y="3"/>
                    <a:pt x="5" y="3"/>
                    <a:pt x="5" y="3"/>
                  </a:cubicBezTo>
                  <a:cubicBezTo>
                    <a:pt x="5" y="3"/>
                    <a:pt x="5" y="3"/>
                    <a:pt x="5" y="3"/>
                  </a:cubicBezTo>
                  <a:cubicBezTo>
                    <a:pt x="5" y="3"/>
                    <a:pt x="5" y="3"/>
                    <a:pt x="5" y="3"/>
                  </a:cubicBezTo>
                  <a:cubicBezTo>
                    <a:pt x="4" y="3"/>
                    <a:pt x="4" y="3"/>
                    <a:pt x="4" y="3"/>
                  </a:cubicBezTo>
                  <a:cubicBezTo>
                    <a:pt x="4" y="3"/>
                    <a:pt x="4" y="3"/>
                    <a:pt x="4" y="3"/>
                  </a:cubicBezTo>
                  <a:cubicBezTo>
                    <a:pt x="4" y="4"/>
                    <a:pt x="3" y="3"/>
                    <a:pt x="3" y="3"/>
                  </a:cubicBezTo>
                  <a:cubicBezTo>
                    <a:pt x="3" y="3"/>
                    <a:pt x="3" y="3"/>
                    <a:pt x="2" y="3"/>
                  </a:cubicBezTo>
                  <a:cubicBezTo>
                    <a:pt x="2" y="3"/>
                    <a:pt x="2" y="3"/>
                    <a:pt x="2" y="3"/>
                  </a:cubicBezTo>
                  <a:cubicBezTo>
                    <a:pt x="2" y="3"/>
                    <a:pt x="2" y="3"/>
                    <a:pt x="2" y="3"/>
                  </a:cubicBezTo>
                  <a:cubicBezTo>
                    <a:pt x="2" y="3"/>
                    <a:pt x="2" y="3"/>
                    <a:pt x="2" y="2"/>
                  </a:cubicBezTo>
                  <a:cubicBezTo>
                    <a:pt x="1" y="2"/>
                    <a:pt x="1" y="2"/>
                    <a:pt x="1" y="2"/>
                  </a:cubicBezTo>
                  <a:close/>
                </a:path>
              </a:pathLst>
            </a:custGeom>
            <a:solidFill>
              <a:schemeClr val="accent3"/>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2" name="Freeform 33">
              <a:extLst>
                <a:ext uri="{FF2B5EF4-FFF2-40B4-BE49-F238E27FC236}">
                  <a16:creationId xmlns:a16="http://schemas.microsoft.com/office/drawing/2014/main" id="{2A2C8BAC-FD16-A28B-1C30-4E5BD2CAA05B}"/>
                </a:ext>
              </a:extLst>
            </p:cNvPr>
            <p:cNvSpPr>
              <a:spLocks/>
            </p:cNvSpPr>
            <p:nvPr/>
          </p:nvSpPr>
          <p:spPr bwMode="auto">
            <a:xfrm>
              <a:off x="9401175" y="6305550"/>
              <a:ext cx="7938" cy="3175"/>
            </a:xfrm>
            <a:custGeom>
              <a:avLst/>
              <a:gdLst>
                <a:gd name="T0" fmla="*/ 1 w 2"/>
                <a:gd name="T1" fmla="*/ 1 h 1"/>
                <a:gd name="T2" fmla="*/ 0 w 2"/>
                <a:gd name="T3" fmla="*/ 0 h 1"/>
                <a:gd name="T4" fmla="*/ 0 w 2"/>
                <a:gd name="T5" fmla="*/ 0 h 1"/>
                <a:gd name="T6" fmla="*/ 1 w 2"/>
                <a:gd name="T7" fmla="*/ 0 h 1"/>
                <a:gd name="T8" fmla="*/ 1 w 2"/>
                <a:gd name="T9" fmla="*/ 0 h 1"/>
                <a:gd name="T10" fmla="*/ 1 w 2"/>
                <a:gd name="T11" fmla="*/ 0 h 1"/>
                <a:gd name="T12" fmla="*/ 1 w 2"/>
                <a:gd name="T13" fmla="*/ 0 h 1"/>
                <a:gd name="T14" fmla="*/ 1 w 2"/>
                <a:gd name="T15" fmla="*/ 1 h 1"/>
                <a:gd name="T16" fmla="*/ 1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1"/>
                  </a:moveTo>
                  <a:cubicBezTo>
                    <a:pt x="1" y="1"/>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2" y="0"/>
                    <a:pt x="1" y="1"/>
                  </a:cubicBezTo>
                  <a:cubicBezTo>
                    <a:pt x="1" y="1"/>
                    <a:pt x="1" y="1"/>
                    <a:pt x="1" y="1"/>
                  </a:cubicBezTo>
                  <a:close/>
                </a:path>
              </a:pathLst>
            </a:custGeom>
            <a:solidFill>
              <a:schemeClr val="accent3"/>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3" name="Freeform 34">
              <a:extLst>
                <a:ext uri="{FF2B5EF4-FFF2-40B4-BE49-F238E27FC236}">
                  <a16:creationId xmlns:a16="http://schemas.microsoft.com/office/drawing/2014/main" id="{8082CC4C-C85E-4063-634D-4A258E03ED85}"/>
                </a:ext>
              </a:extLst>
            </p:cNvPr>
            <p:cNvSpPr>
              <a:spLocks/>
            </p:cNvSpPr>
            <p:nvPr/>
          </p:nvSpPr>
          <p:spPr bwMode="auto">
            <a:xfrm>
              <a:off x="9401175" y="6308725"/>
              <a:ext cx="41275" cy="41275"/>
            </a:xfrm>
            <a:custGeom>
              <a:avLst/>
              <a:gdLst>
                <a:gd name="T0" fmla="*/ 2 w 11"/>
                <a:gd name="T1" fmla="*/ 1 h 11"/>
                <a:gd name="T2" fmla="*/ 2 w 11"/>
                <a:gd name="T3" fmla="*/ 1 h 11"/>
                <a:gd name="T4" fmla="*/ 2 w 11"/>
                <a:gd name="T5" fmla="*/ 2 h 11"/>
                <a:gd name="T6" fmla="*/ 3 w 11"/>
                <a:gd name="T7" fmla="*/ 2 h 11"/>
                <a:gd name="T8" fmla="*/ 4 w 11"/>
                <a:gd name="T9" fmla="*/ 3 h 11"/>
                <a:gd name="T10" fmla="*/ 4 w 11"/>
                <a:gd name="T11" fmla="*/ 3 h 11"/>
                <a:gd name="T12" fmla="*/ 5 w 11"/>
                <a:gd name="T13" fmla="*/ 3 h 11"/>
                <a:gd name="T14" fmla="*/ 6 w 11"/>
                <a:gd name="T15" fmla="*/ 3 h 11"/>
                <a:gd name="T16" fmla="*/ 6 w 11"/>
                <a:gd name="T17" fmla="*/ 3 h 11"/>
                <a:gd name="T18" fmla="*/ 7 w 11"/>
                <a:gd name="T19" fmla="*/ 3 h 11"/>
                <a:gd name="T20" fmla="*/ 8 w 11"/>
                <a:gd name="T21" fmla="*/ 4 h 11"/>
                <a:gd name="T22" fmla="*/ 8 w 11"/>
                <a:gd name="T23" fmla="*/ 5 h 11"/>
                <a:gd name="T24" fmla="*/ 8 w 11"/>
                <a:gd name="T25" fmla="*/ 5 h 11"/>
                <a:gd name="T26" fmla="*/ 8 w 11"/>
                <a:gd name="T27" fmla="*/ 6 h 11"/>
                <a:gd name="T28" fmla="*/ 8 w 11"/>
                <a:gd name="T29" fmla="*/ 6 h 11"/>
                <a:gd name="T30" fmla="*/ 9 w 11"/>
                <a:gd name="T31" fmla="*/ 6 h 11"/>
                <a:gd name="T32" fmla="*/ 8 w 11"/>
                <a:gd name="T33" fmla="*/ 7 h 11"/>
                <a:gd name="T34" fmla="*/ 9 w 11"/>
                <a:gd name="T35" fmla="*/ 6 h 11"/>
                <a:gd name="T36" fmla="*/ 9 w 11"/>
                <a:gd name="T37" fmla="*/ 6 h 11"/>
                <a:gd name="T38" fmla="*/ 9 w 11"/>
                <a:gd name="T39" fmla="*/ 6 h 11"/>
                <a:gd name="T40" fmla="*/ 10 w 11"/>
                <a:gd name="T41" fmla="*/ 6 h 11"/>
                <a:gd name="T42" fmla="*/ 10 w 11"/>
                <a:gd name="T43" fmla="*/ 6 h 11"/>
                <a:gd name="T44" fmla="*/ 11 w 11"/>
                <a:gd name="T45" fmla="*/ 7 h 11"/>
                <a:gd name="T46" fmla="*/ 11 w 11"/>
                <a:gd name="T47" fmla="*/ 7 h 11"/>
                <a:gd name="T48" fmla="*/ 11 w 11"/>
                <a:gd name="T49" fmla="*/ 8 h 11"/>
                <a:gd name="T50" fmla="*/ 11 w 11"/>
                <a:gd name="T51" fmla="*/ 8 h 11"/>
                <a:gd name="T52" fmla="*/ 11 w 11"/>
                <a:gd name="T53" fmla="*/ 9 h 11"/>
                <a:gd name="T54" fmla="*/ 11 w 11"/>
                <a:gd name="T55" fmla="*/ 9 h 11"/>
                <a:gd name="T56" fmla="*/ 11 w 11"/>
                <a:gd name="T57" fmla="*/ 9 h 11"/>
                <a:gd name="T58" fmla="*/ 10 w 11"/>
                <a:gd name="T59" fmla="*/ 9 h 11"/>
                <a:gd name="T60" fmla="*/ 9 w 11"/>
                <a:gd name="T61" fmla="*/ 9 h 11"/>
                <a:gd name="T62" fmla="*/ 10 w 11"/>
                <a:gd name="T63" fmla="*/ 10 h 11"/>
                <a:gd name="T64" fmla="*/ 10 w 11"/>
                <a:gd name="T65" fmla="*/ 10 h 11"/>
                <a:gd name="T66" fmla="*/ 10 w 11"/>
                <a:gd name="T67" fmla="*/ 10 h 11"/>
                <a:gd name="T68" fmla="*/ 8 w 11"/>
                <a:gd name="T69" fmla="*/ 10 h 11"/>
                <a:gd name="T70" fmla="*/ 7 w 11"/>
                <a:gd name="T71" fmla="*/ 10 h 11"/>
                <a:gd name="T72" fmla="*/ 6 w 11"/>
                <a:gd name="T73" fmla="*/ 10 h 11"/>
                <a:gd name="T74" fmla="*/ 5 w 11"/>
                <a:gd name="T75" fmla="*/ 9 h 11"/>
                <a:gd name="T76" fmla="*/ 4 w 11"/>
                <a:gd name="T77" fmla="*/ 9 h 11"/>
                <a:gd name="T78" fmla="*/ 3 w 11"/>
                <a:gd name="T79" fmla="*/ 8 h 11"/>
                <a:gd name="T80" fmla="*/ 3 w 11"/>
                <a:gd name="T81" fmla="*/ 8 h 11"/>
                <a:gd name="T82" fmla="*/ 2 w 11"/>
                <a:gd name="T83" fmla="*/ 8 h 11"/>
                <a:gd name="T84" fmla="*/ 2 w 11"/>
                <a:gd name="T85" fmla="*/ 7 h 11"/>
                <a:gd name="T86" fmla="*/ 1 w 11"/>
                <a:gd name="T87" fmla="*/ 6 h 11"/>
                <a:gd name="T88" fmla="*/ 1 w 11"/>
                <a:gd name="T89" fmla="*/ 5 h 11"/>
                <a:gd name="T90" fmla="*/ 1 w 11"/>
                <a:gd name="T91" fmla="*/ 5 h 11"/>
                <a:gd name="T92" fmla="*/ 1 w 11"/>
                <a:gd name="T93" fmla="*/ 4 h 11"/>
                <a:gd name="T94" fmla="*/ 1 w 11"/>
                <a:gd name="T95" fmla="*/ 4 h 11"/>
                <a:gd name="T96" fmla="*/ 1 w 11"/>
                <a:gd name="T97" fmla="*/ 3 h 11"/>
                <a:gd name="T98" fmla="*/ 1 w 11"/>
                <a:gd name="T99" fmla="*/ 3 h 11"/>
                <a:gd name="T100" fmla="*/ 1 w 11"/>
                <a:gd name="T101" fmla="*/ 2 h 11"/>
                <a:gd name="T102" fmla="*/ 0 w 11"/>
                <a:gd name="T103" fmla="*/ 2 h 11"/>
                <a:gd name="T104" fmla="*/ 1 w 11"/>
                <a:gd name="T10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 h="11">
                  <a:moveTo>
                    <a:pt x="1" y="1"/>
                  </a:moveTo>
                  <a:cubicBezTo>
                    <a:pt x="1" y="1"/>
                    <a:pt x="1" y="1"/>
                    <a:pt x="2" y="1"/>
                  </a:cubicBezTo>
                  <a:cubicBezTo>
                    <a:pt x="2" y="1"/>
                    <a:pt x="2" y="1"/>
                    <a:pt x="2" y="1"/>
                  </a:cubicBezTo>
                  <a:cubicBezTo>
                    <a:pt x="2" y="1"/>
                    <a:pt x="2" y="1"/>
                    <a:pt x="2" y="1"/>
                  </a:cubicBezTo>
                  <a:cubicBezTo>
                    <a:pt x="2" y="0"/>
                    <a:pt x="2" y="0"/>
                    <a:pt x="2" y="0"/>
                  </a:cubicBezTo>
                  <a:cubicBezTo>
                    <a:pt x="2" y="0"/>
                    <a:pt x="2" y="0"/>
                    <a:pt x="3" y="0"/>
                  </a:cubicBezTo>
                  <a:cubicBezTo>
                    <a:pt x="3" y="0"/>
                    <a:pt x="3" y="1"/>
                    <a:pt x="3" y="1"/>
                  </a:cubicBezTo>
                  <a:cubicBezTo>
                    <a:pt x="3" y="1"/>
                    <a:pt x="2" y="1"/>
                    <a:pt x="2" y="1"/>
                  </a:cubicBezTo>
                  <a:cubicBezTo>
                    <a:pt x="2" y="1"/>
                    <a:pt x="2" y="1"/>
                    <a:pt x="2" y="1"/>
                  </a:cubicBezTo>
                  <a:cubicBezTo>
                    <a:pt x="2" y="1"/>
                    <a:pt x="2" y="1"/>
                    <a:pt x="2" y="1"/>
                  </a:cubicBezTo>
                  <a:cubicBezTo>
                    <a:pt x="2" y="2"/>
                    <a:pt x="1" y="2"/>
                    <a:pt x="2" y="2"/>
                  </a:cubicBezTo>
                  <a:cubicBezTo>
                    <a:pt x="2" y="2"/>
                    <a:pt x="2" y="2"/>
                    <a:pt x="2"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4" y="2"/>
                    <a:pt x="3" y="2"/>
                    <a:pt x="3" y="2"/>
                  </a:cubicBezTo>
                  <a:cubicBezTo>
                    <a:pt x="3" y="3"/>
                    <a:pt x="3" y="3"/>
                    <a:pt x="3" y="3"/>
                  </a:cubicBezTo>
                  <a:cubicBezTo>
                    <a:pt x="3" y="3"/>
                    <a:pt x="3" y="3"/>
                    <a:pt x="4" y="3"/>
                  </a:cubicBezTo>
                  <a:cubicBezTo>
                    <a:pt x="4" y="3"/>
                    <a:pt x="4" y="3"/>
                    <a:pt x="4" y="3"/>
                  </a:cubicBezTo>
                  <a:cubicBezTo>
                    <a:pt x="4" y="3"/>
                    <a:pt x="4" y="3"/>
                    <a:pt x="4" y="3"/>
                  </a:cubicBezTo>
                  <a:cubicBezTo>
                    <a:pt x="4" y="3"/>
                    <a:pt x="4" y="3"/>
                    <a:pt x="4" y="3"/>
                  </a:cubicBezTo>
                  <a:cubicBezTo>
                    <a:pt x="4" y="3"/>
                    <a:pt x="4" y="3"/>
                    <a:pt x="4" y="3"/>
                  </a:cubicBezTo>
                  <a:cubicBezTo>
                    <a:pt x="4" y="3"/>
                    <a:pt x="4" y="2"/>
                    <a:pt x="5" y="2"/>
                  </a:cubicBezTo>
                  <a:cubicBezTo>
                    <a:pt x="5" y="2"/>
                    <a:pt x="5" y="2"/>
                    <a:pt x="5" y="2"/>
                  </a:cubicBezTo>
                  <a:cubicBezTo>
                    <a:pt x="5" y="2"/>
                    <a:pt x="5" y="3"/>
                    <a:pt x="5" y="3"/>
                  </a:cubicBezTo>
                  <a:cubicBezTo>
                    <a:pt x="5" y="3"/>
                    <a:pt x="5" y="3"/>
                    <a:pt x="5" y="3"/>
                  </a:cubicBezTo>
                  <a:cubicBezTo>
                    <a:pt x="5" y="3"/>
                    <a:pt x="5" y="3"/>
                    <a:pt x="5" y="3"/>
                  </a:cubicBezTo>
                  <a:cubicBezTo>
                    <a:pt x="5" y="3"/>
                    <a:pt x="5" y="3"/>
                    <a:pt x="5" y="3"/>
                  </a:cubicBezTo>
                  <a:cubicBezTo>
                    <a:pt x="5" y="3"/>
                    <a:pt x="5" y="3"/>
                    <a:pt x="5"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7" y="4"/>
                    <a:pt x="7" y="3"/>
                    <a:pt x="7" y="3"/>
                  </a:cubicBezTo>
                  <a:cubicBezTo>
                    <a:pt x="7" y="3"/>
                    <a:pt x="7"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5"/>
                    <a:pt x="8" y="5"/>
                    <a:pt x="8" y="5"/>
                  </a:cubicBezTo>
                  <a:cubicBezTo>
                    <a:pt x="8" y="5"/>
                    <a:pt x="8" y="5"/>
                    <a:pt x="8" y="5"/>
                  </a:cubicBezTo>
                  <a:cubicBezTo>
                    <a:pt x="8" y="5"/>
                    <a:pt x="8" y="4"/>
                    <a:pt x="8" y="4"/>
                  </a:cubicBezTo>
                  <a:cubicBezTo>
                    <a:pt x="8" y="4"/>
                    <a:pt x="8" y="5"/>
                    <a:pt x="8" y="5"/>
                  </a:cubicBezTo>
                  <a:cubicBezTo>
                    <a:pt x="8" y="5"/>
                    <a:pt x="8" y="5"/>
                    <a:pt x="8" y="5"/>
                  </a:cubicBezTo>
                  <a:cubicBezTo>
                    <a:pt x="8" y="5"/>
                    <a:pt x="9" y="5"/>
                    <a:pt x="9" y="5"/>
                  </a:cubicBezTo>
                  <a:cubicBezTo>
                    <a:pt x="9" y="5"/>
                    <a:pt x="8" y="5"/>
                    <a:pt x="8" y="5"/>
                  </a:cubicBezTo>
                  <a:cubicBezTo>
                    <a:pt x="8" y="5"/>
                    <a:pt x="8" y="5"/>
                    <a:pt x="8" y="5"/>
                  </a:cubicBezTo>
                  <a:cubicBezTo>
                    <a:pt x="8" y="5"/>
                    <a:pt x="8" y="5"/>
                    <a:pt x="8" y="6"/>
                  </a:cubicBezTo>
                  <a:cubicBezTo>
                    <a:pt x="8" y="6"/>
                    <a:pt x="8" y="6"/>
                    <a:pt x="8" y="6"/>
                  </a:cubicBezTo>
                  <a:cubicBezTo>
                    <a:pt x="8" y="6"/>
                    <a:pt x="8" y="6"/>
                    <a:pt x="8" y="6"/>
                  </a:cubicBezTo>
                  <a:cubicBezTo>
                    <a:pt x="8" y="6"/>
                    <a:pt x="8" y="6"/>
                    <a:pt x="8" y="6"/>
                  </a:cubicBezTo>
                  <a:cubicBezTo>
                    <a:pt x="8" y="6"/>
                    <a:pt x="8" y="6"/>
                    <a:pt x="8" y="6"/>
                  </a:cubicBezTo>
                  <a:cubicBezTo>
                    <a:pt x="8" y="6"/>
                    <a:pt x="9" y="5"/>
                    <a:pt x="9" y="5"/>
                  </a:cubicBezTo>
                  <a:cubicBezTo>
                    <a:pt x="9" y="5"/>
                    <a:pt x="9" y="5"/>
                    <a:pt x="9" y="5"/>
                  </a:cubicBezTo>
                  <a:cubicBezTo>
                    <a:pt x="9" y="5"/>
                    <a:pt x="9" y="6"/>
                    <a:pt x="9" y="6"/>
                  </a:cubicBezTo>
                  <a:cubicBezTo>
                    <a:pt x="9" y="6"/>
                    <a:pt x="9" y="6"/>
                    <a:pt x="9" y="6"/>
                  </a:cubicBezTo>
                  <a:cubicBezTo>
                    <a:pt x="8" y="6"/>
                    <a:pt x="8" y="6"/>
                    <a:pt x="8" y="6"/>
                  </a:cubicBezTo>
                  <a:cubicBezTo>
                    <a:pt x="8" y="6"/>
                    <a:pt x="8" y="6"/>
                    <a:pt x="8" y="6"/>
                  </a:cubicBezTo>
                  <a:cubicBezTo>
                    <a:pt x="8" y="6"/>
                    <a:pt x="8" y="6"/>
                    <a:pt x="8" y="6"/>
                  </a:cubicBezTo>
                  <a:cubicBezTo>
                    <a:pt x="8" y="7"/>
                    <a:pt x="8" y="7"/>
                    <a:pt x="8" y="7"/>
                  </a:cubicBezTo>
                  <a:cubicBezTo>
                    <a:pt x="8" y="7"/>
                    <a:pt x="8" y="7"/>
                    <a:pt x="8" y="7"/>
                  </a:cubicBezTo>
                  <a:cubicBezTo>
                    <a:pt x="8" y="7"/>
                    <a:pt x="8" y="7"/>
                    <a:pt x="8" y="7"/>
                  </a:cubicBezTo>
                  <a:cubicBezTo>
                    <a:pt x="8" y="6"/>
                    <a:pt x="8" y="6"/>
                    <a:pt x="8" y="6"/>
                  </a:cubicBezTo>
                  <a:cubicBezTo>
                    <a:pt x="8"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10" y="6"/>
                    <a:pt x="10" y="6"/>
                  </a:cubicBezTo>
                  <a:cubicBezTo>
                    <a:pt x="10" y="6"/>
                    <a:pt x="10" y="6"/>
                    <a:pt x="10" y="6"/>
                  </a:cubicBezTo>
                  <a:cubicBezTo>
                    <a:pt x="10" y="6"/>
                    <a:pt x="10" y="6"/>
                    <a:pt x="10" y="6"/>
                  </a:cubicBezTo>
                  <a:cubicBezTo>
                    <a:pt x="10" y="6"/>
                    <a:pt x="10" y="6"/>
                    <a:pt x="10" y="6"/>
                  </a:cubicBezTo>
                  <a:cubicBezTo>
                    <a:pt x="10" y="6"/>
                    <a:pt x="10" y="6"/>
                    <a:pt x="10" y="6"/>
                  </a:cubicBezTo>
                  <a:cubicBezTo>
                    <a:pt x="10" y="6"/>
                    <a:pt x="10" y="6"/>
                    <a:pt x="10" y="6"/>
                  </a:cubicBezTo>
                  <a:cubicBezTo>
                    <a:pt x="11" y="6"/>
                    <a:pt x="11" y="6"/>
                    <a:pt x="11" y="6"/>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8"/>
                    <a:pt x="11" y="8"/>
                  </a:cubicBezTo>
                  <a:cubicBezTo>
                    <a:pt x="11" y="8"/>
                    <a:pt x="11" y="8"/>
                    <a:pt x="11" y="8"/>
                  </a:cubicBezTo>
                  <a:cubicBezTo>
                    <a:pt x="11" y="8"/>
                    <a:pt x="11" y="8"/>
                    <a:pt x="11" y="8"/>
                  </a:cubicBezTo>
                  <a:cubicBezTo>
                    <a:pt x="11" y="8"/>
                    <a:pt x="11" y="8"/>
                    <a:pt x="11" y="8"/>
                  </a:cubicBezTo>
                  <a:cubicBezTo>
                    <a:pt x="11" y="8"/>
                    <a:pt x="11" y="8"/>
                    <a:pt x="11" y="8"/>
                  </a:cubicBezTo>
                  <a:cubicBezTo>
                    <a:pt x="11" y="8"/>
                    <a:pt x="11" y="8"/>
                    <a:pt x="11" y="8"/>
                  </a:cubicBezTo>
                  <a:cubicBezTo>
                    <a:pt x="11" y="8"/>
                    <a:pt x="11" y="8"/>
                    <a:pt x="11" y="8"/>
                  </a:cubicBezTo>
                  <a:cubicBezTo>
                    <a:pt x="11" y="8"/>
                    <a:pt x="11" y="8"/>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10"/>
                  </a:cubicBezTo>
                  <a:cubicBezTo>
                    <a:pt x="11" y="10"/>
                    <a:pt x="11" y="10"/>
                    <a:pt x="11" y="10"/>
                  </a:cubicBezTo>
                  <a:cubicBezTo>
                    <a:pt x="11" y="10"/>
                    <a:pt x="11" y="10"/>
                    <a:pt x="11" y="10"/>
                  </a:cubicBezTo>
                  <a:cubicBezTo>
                    <a:pt x="11" y="10"/>
                    <a:pt x="11" y="10"/>
                    <a:pt x="11" y="9"/>
                  </a:cubicBezTo>
                  <a:cubicBezTo>
                    <a:pt x="11" y="9"/>
                    <a:pt x="10" y="9"/>
                    <a:pt x="10" y="9"/>
                  </a:cubicBezTo>
                  <a:cubicBezTo>
                    <a:pt x="10" y="9"/>
                    <a:pt x="10" y="9"/>
                    <a:pt x="10" y="9"/>
                  </a:cubicBezTo>
                  <a:cubicBezTo>
                    <a:pt x="10" y="9"/>
                    <a:pt x="10" y="9"/>
                    <a:pt x="10" y="9"/>
                  </a:cubicBezTo>
                  <a:cubicBezTo>
                    <a:pt x="10" y="9"/>
                    <a:pt x="10" y="9"/>
                    <a:pt x="10" y="9"/>
                  </a:cubicBezTo>
                  <a:cubicBezTo>
                    <a:pt x="10" y="9"/>
                    <a:pt x="10" y="9"/>
                    <a:pt x="10" y="9"/>
                  </a:cubicBezTo>
                  <a:cubicBezTo>
                    <a:pt x="10" y="9"/>
                    <a:pt x="10" y="9"/>
                    <a:pt x="10" y="9"/>
                  </a:cubicBezTo>
                  <a:cubicBezTo>
                    <a:pt x="10" y="9"/>
                    <a:pt x="9" y="9"/>
                    <a:pt x="9" y="9"/>
                  </a:cubicBezTo>
                  <a:cubicBezTo>
                    <a:pt x="9" y="9"/>
                    <a:pt x="9" y="9"/>
                    <a:pt x="9" y="9"/>
                  </a:cubicBezTo>
                  <a:cubicBezTo>
                    <a:pt x="10" y="9"/>
                    <a:pt x="10" y="9"/>
                    <a:pt x="10" y="9"/>
                  </a:cubicBezTo>
                  <a:cubicBezTo>
                    <a:pt x="9" y="9"/>
                    <a:pt x="9" y="9"/>
                    <a:pt x="9" y="10"/>
                  </a:cubicBezTo>
                  <a:cubicBezTo>
                    <a:pt x="9" y="10"/>
                    <a:pt x="9" y="10"/>
                    <a:pt x="9"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9" y="10"/>
                    <a:pt x="9" y="10"/>
                    <a:pt x="9" y="11"/>
                  </a:cubicBezTo>
                  <a:cubicBezTo>
                    <a:pt x="9" y="11"/>
                    <a:pt x="9" y="10"/>
                    <a:pt x="9" y="10"/>
                  </a:cubicBezTo>
                  <a:cubicBezTo>
                    <a:pt x="9" y="10"/>
                    <a:pt x="9" y="11"/>
                    <a:pt x="9" y="11"/>
                  </a:cubicBezTo>
                  <a:cubicBezTo>
                    <a:pt x="9" y="11"/>
                    <a:pt x="8" y="10"/>
                    <a:pt x="8" y="10"/>
                  </a:cubicBezTo>
                  <a:cubicBezTo>
                    <a:pt x="8" y="10"/>
                    <a:pt x="8" y="10"/>
                    <a:pt x="8" y="10"/>
                  </a:cubicBezTo>
                  <a:cubicBezTo>
                    <a:pt x="8"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6" y="10"/>
                    <a:pt x="6" y="10"/>
                  </a:cubicBezTo>
                  <a:cubicBezTo>
                    <a:pt x="6" y="10"/>
                    <a:pt x="6" y="10"/>
                    <a:pt x="6" y="10"/>
                  </a:cubicBezTo>
                  <a:cubicBezTo>
                    <a:pt x="6" y="10"/>
                    <a:pt x="6" y="10"/>
                    <a:pt x="6" y="10"/>
                  </a:cubicBezTo>
                  <a:cubicBezTo>
                    <a:pt x="6" y="10"/>
                    <a:pt x="6" y="10"/>
                    <a:pt x="6" y="10"/>
                  </a:cubicBezTo>
                  <a:cubicBezTo>
                    <a:pt x="6" y="10"/>
                    <a:pt x="6" y="10"/>
                    <a:pt x="5" y="10"/>
                  </a:cubicBezTo>
                  <a:cubicBezTo>
                    <a:pt x="5" y="10"/>
                    <a:pt x="5" y="10"/>
                    <a:pt x="5" y="9"/>
                  </a:cubicBezTo>
                  <a:cubicBezTo>
                    <a:pt x="5" y="9"/>
                    <a:pt x="5" y="9"/>
                    <a:pt x="5" y="9"/>
                  </a:cubicBezTo>
                  <a:cubicBezTo>
                    <a:pt x="5" y="9"/>
                    <a:pt x="5" y="9"/>
                    <a:pt x="5" y="9"/>
                  </a:cubicBezTo>
                  <a:cubicBezTo>
                    <a:pt x="5" y="9"/>
                    <a:pt x="4" y="9"/>
                    <a:pt x="4" y="9"/>
                  </a:cubicBezTo>
                  <a:cubicBezTo>
                    <a:pt x="4" y="9"/>
                    <a:pt x="4" y="9"/>
                    <a:pt x="4" y="9"/>
                  </a:cubicBezTo>
                  <a:cubicBezTo>
                    <a:pt x="4" y="9"/>
                    <a:pt x="4" y="9"/>
                    <a:pt x="4" y="9"/>
                  </a:cubicBezTo>
                  <a:cubicBezTo>
                    <a:pt x="4" y="9"/>
                    <a:pt x="4" y="9"/>
                    <a:pt x="4" y="9"/>
                  </a:cubicBezTo>
                  <a:cubicBezTo>
                    <a:pt x="4" y="9"/>
                    <a:pt x="4" y="9"/>
                    <a:pt x="4" y="9"/>
                  </a:cubicBezTo>
                  <a:cubicBezTo>
                    <a:pt x="4" y="9"/>
                    <a:pt x="3" y="9"/>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2" y="8"/>
                    <a:pt x="2" y="8"/>
                  </a:cubicBezTo>
                  <a:cubicBezTo>
                    <a:pt x="2" y="8"/>
                    <a:pt x="2" y="8"/>
                    <a:pt x="2" y="8"/>
                  </a:cubicBezTo>
                  <a:cubicBezTo>
                    <a:pt x="2" y="8"/>
                    <a:pt x="2" y="8"/>
                    <a:pt x="2" y="8"/>
                  </a:cubicBezTo>
                  <a:cubicBezTo>
                    <a:pt x="2" y="8"/>
                    <a:pt x="2" y="8"/>
                    <a:pt x="2" y="8"/>
                  </a:cubicBezTo>
                  <a:cubicBezTo>
                    <a:pt x="2" y="8"/>
                    <a:pt x="2" y="7"/>
                    <a:pt x="2" y="7"/>
                  </a:cubicBezTo>
                  <a:cubicBezTo>
                    <a:pt x="2" y="7"/>
                    <a:pt x="2" y="7"/>
                    <a:pt x="2" y="7"/>
                  </a:cubicBezTo>
                  <a:cubicBezTo>
                    <a:pt x="2" y="7"/>
                    <a:pt x="2" y="7"/>
                    <a:pt x="2" y="7"/>
                  </a:cubicBezTo>
                  <a:cubicBezTo>
                    <a:pt x="2" y="7"/>
                    <a:pt x="1" y="7"/>
                    <a:pt x="1" y="7"/>
                  </a:cubicBezTo>
                  <a:cubicBezTo>
                    <a:pt x="1" y="7"/>
                    <a:pt x="1" y="7"/>
                    <a:pt x="1" y="7"/>
                  </a:cubicBezTo>
                  <a:cubicBezTo>
                    <a:pt x="1" y="7"/>
                    <a:pt x="1" y="7"/>
                    <a:pt x="1" y="7"/>
                  </a:cubicBezTo>
                  <a:cubicBezTo>
                    <a:pt x="1" y="7"/>
                    <a:pt x="1" y="7"/>
                    <a:pt x="1" y="6"/>
                  </a:cubicBezTo>
                  <a:cubicBezTo>
                    <a:pt x="1" y="6"/>
                    <a:pt x="1" y="6"/>
                    <a:pt x="1" y="6"/>
                  </a:cubicBezTo>
                  <a:cubicBezTo>
                    <a:pt x="1" y="6"/>
                    <a:pt x="1" y="6"/>
                    <a:pt x="1" y="6"/>
                  </a:cubicBezTo>
                  <a:cubicBezTo>
                    <a:pt x="1" y="6"/>
                    <a:pt x="1" y="6"/>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0" y="2"/>
                  </a:cubicBezTo>
                  <a:cubicBezTo>
                    <a:pt x="0" y="2"/>
                    <a:pt x="0" y="2"/>
                    <a:pt x="0" y="2"/>
                  </a:cubicBezTo>
                  <a:cubicBezTo>
                    <a:pt x="0" y="2"/>
                    <a:pt x="0" y="1"/>
                    <a:pt x="0" y="1"/>
                  </a:cubicBezTo>
                  <a:cubicBezTo>
                    <a:pt x="0" y="1"/>
                    <a:pt x="0" y="1"/>
                    <a:pt x="1" y="1"/>
                  </a:cubicBezTo>
                  <a:cubicBezTo>
                    <a:pt x="1" y="1"/>
                    <a:pt x="1" y="1"/>
                    <a:pt x="1" y="1"/>
                  </a:cubicBezTo>
                  <a:cubicBezTo>
                    <a:pt x="1" y="1"/>
                    <a:pt x="1" y="1"/>
                    <a:pt x="1" y="1"/>
                  </a:cubicBezTo>
                  <a:cubicBezTo>
                    <a:pt x="1" y="1"/>
                    <a:pt x="1" y="1"/>
                    <a:pt x="1" y="1"/>
                  </a:cubicBezTo>
                  <a:cubicBezTo>
                    <a:pt x="1" y="1"/>
                    <a:pt x="1" y="1"/>
                    <a:pt x="1" y="1"/>
                  </a:cubicBez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4" name="Freeform 35">
              <a:extLst>
                <a:ext uri="{FF2B5EF4-FFF2-40B4-BE49-F238E27FC236}">
                  <a16:creationId xmlns:a16="http://schemas.microsoft.com/office/drawing/2014/main" id="{1A9325CB-8597-A644-CFCF-4E3FA475EDD5}"/>
                </a:ext>
              </a:extLst>
            </p:cNvPr>
            <p:cNvSpPr>
              <a:spLocks noEditPoints="1"/>
            </p:cNvSpPr>
            <p:nvPr/>
          </p:nvSpPr>
          <p:spPr bwMode="auto">
            <a:xfrm>
              <a:off x="8680450" y="4162425"/>
              <a:ext cx="290513" cy="350837"/>
            </a:xfrm>
            <a:custGeom>
              <a:avLst/>
              <a:gdLst>
                <a:gd name="T0" fmla="*/ 51 w 76"/>
                <a:gd name="T1" fmla="*/ 92 h 92"/>
                <a:gd name="T2" fmla="*/ 46 w 76"/>
                <a:gd name="T3" fmla="*/ 87 h 92"/>
                <a:gd name="T4" fmla="*/ 47 w 76"/>
                <a:gd name="T5" fmla="*/ 78 h 92"/>
                <a:gd name="T6" fmla="*/ 43 w 76"/>
                <a:gd name="T7" fmla="*/ 76 h 92"/>
                <a:gd name="T8" fmla="*/ 36 w 76"/>
                <a:gd name="T9" fmla="*/ 73 h 92"/>
                <a:gd name="T10" fmla="*/ 33 w 76"/>
                <a:gd name="T11" fmla="*/ 69 h 92"/>
                <a:gd name="T12" fmla="*/ 29 w 76"/>
                <a:gd name="T13" fmla="*/ 68 h 92"/>
                <a:gd name="T14" fmla="*/ 23 w 76"/>
                <a:gd name="T15" fmla="*/ 69 h 92"/>
                <a:gd name="T16" fmla="*/ 19 w 76"/>
                <a:gd name="T17" fmla="*/ 74 h 92"/>
                <a:gd name="T18" fmla="*/ 16 w 76"/>
                <a:gd name="T19" fmla="*/ 75 h 92"/>
                <a:gd name="T20" fmla="*/ 7 w 76"/>
                <a:gd name="T21" fmla="*/ 75 h 92"/>
                <a:gd name="T22" fmla="*/ 1 w 76"/>
                <a:gd name="T23" fmla="*/ 76 h 92"/>
                <a:gd name="T24" fmla="*/ 4 w 76"/>
                <a:gd name="T25" fmla="*/ 71 h 92"/>
                <a:gd name="T26" fmla="*/ 13 w 76"/>
                <a:gd name="T27" fmla="*/ 72 h 92"/>
                <a:gd name="T28" fmla="*/ 16 w 76"/>
                <a:gd name="T29" fmla="*/ 72 h 92"/>
                <a:gd name="T30" fmla="*/ 14 w 76"/>
                <a:gd name="T31" fmla="*/ 66 h 92"/>
                <a:gd name="T32" fmla="*/ 7 w 76"/>
                <a:gd name="T33" fmla="*/ 62 h 92"/>
                <a:gd name="T34" fmla="*/ 15 w 76"/>
                <a:gd name="T35" fmla="*/ 64 h 92"/>
                <a:gd name="T36" fmla="*/ 14 w 76"/>
                <a:gd name="T37" fmla="*/ 59 h 92"/>
                <a:gd name="T38" fmla="*/ 14 w 76"/>
                <a:gd name="T39" fmla="*/ 57 h 92"/>
                <a:gd name="T40" fmla="*/ 17 w 76"/>
                <a:gd name="T41" fmla="*/ 51 h 92"/>
                <a:gd name="T42" fmla="*/ 23 w 76"/>
                <a:gd name="T43" fmla="*/ 43 h 92"/>
                <a:gd name="T44" fmla="*/ 28 w 76"/>
                <a:gd name="T45" fmla="*/ 22 h 92"/>
                <a:gd name="T46" fmla="*/ 35 w 76"/>
                <a:gd name="T47" fmla="*/ 21 h 92"/>
                <a:gd name="T48" fmla="*/ 40 w 76"/>
                <a:gd name="T49" fmla="*/ 17 h 92"/>
                <a:gd name="T50" fmla="*/ 49 w 76"/>
                <a:gd name="T51" fmla="*/ 9 h 92"/>
                <a:gd name="T52" fmla="*/ 68 w 76"/>
                <a:gd name="T53" fmla="*/ 6 h 92"/>
                <a:gd name="T54" fmla="*/ 74 w 76"/>
                <a:gd name="T55" fmla="*/ 12 h 92"/>
                <a:gd name="T56" fmla="*/ 75 w 76"/>
                <a:gd name="T57" fmla="*/ 14 h 92"/>
                <a:gd name="T58" fmla="*/ 74 w 76"/>
                <a:gd name="T59" fmla="*/ 24 h 92"/>
                <a:gd name="T60" fmla="*/ 69 w 76"/>
                <a:gd name="T61" fmla="*/ 32 h 92"/>
                <a:gd name="T62" fmla="*/ 72 w 76"/>
                <a:gd name="T63" fmla="*/ 40 h 92"/>
                <a:gd name="T64" fmla="*/ 68 w 76"/>
                <a:gd name="T65" fmla="*/ 48 h 92"/>
                <a:gd name="T66" fmla="*/ 67 w 76"/>
                <a:gd name="T67" fmla="*/ 52 h 92"/>
                <a:gd name="T68" fmla="*/ 60 w 76"/>
                <a:gd name="T69" fmla="*/ 57 h 92"/>
                <a:gd name="T70" fmla="*/ 51 w 76"/>
                <a:gd name="T71" fmla="*/ 59 h 92"/>
                <a:gd name="T72" fmla="*/ 56 w 76"/>
                <a:gd name="T73" fmla="*/ 73 h 92"/>
                <a:gd name="T74" fmla="*/ 53 w 76"/>
                <a:gd name="T75" fmla="*/ 80 h 92"/>
                <a:gd name="T76" fmla="*/ 50 w 76"/>
                <a:gd name="T77" fmla="*/ 83 h 92"/>
                <a:gd name="T78" fmla="*/ 52 w 76"/>
                <a:gd name="T79" fmla="*/ 91 h 92"/>
                <a:gd name="T80" fmla="*/ 7 w 76"/>
                <a:gd name="T81" fmla="*/ 70 h 92"/>
                <a:gd name="T82" fmla="*/ 12 w 76"/>
                <a:gd name="T83" fmla="*/ 69 h 92"/>
                <a:gd name="T84" fmla="*/ 14 w 76"/>
                <a:gd name="T85" fmla="*/ 68 h 92"/>
                <a:gd name="T86" fmla="*/ 10 w 76"/>
                <a:gd name="T87" fmla="*/ 65 h 92"/>
                <a:gd name="T88" fmla="*/ 2 w 76"/>
                <a:gd name="T89" fmla="*/ 67 h 92"/>
                <a:gd name="T90" fmla="*/ 32 w 76"/>
                <a:gd name="T91" fmla="*/ 14 h 92"/>
                <a:gd name="T92" fmla="*/ 30 w 76"/>
                <a:gd name="T93" fmla="*/ 18 h 92"/>
                <a:gd name="T94" fmla="*/ 28 w 76"/>
                <a:gd name="T95" fmla="*/ 19 h 92"/>
                <a:gd name="T96" fmla="*/ 26 w 76"/>
                <a:gd name="T97" fmla="*/ 18 h 92"/>
                <a:gd name="T98" fmla="*/ 32 w 76"/>
                <a:gd name="T99" fmla="*/ 10 h 92"/>
                <a:gd name="T100" fmla="*/ 32 w 76"/>
                <a:gd name="T101" fmla="*/ 11 h 92"/>
                <a:gd name="T102" fmla="*/ 32 w 76"/>
                <a:gd name="T103" fmla="*/ 14 h 92"/>
                <a:gd name="T104" fmla="*/ 48 w 76"/>
                <a:gd name="T105" fmla="*/ 6 h 92"/>
                <a:gd name="T106" fmla="*/ 44 w 76"/>
                <a:gd name="T107" fmla="*/ 5 h 92"/>
                <a:gd name="T108" fmla="*/ 40 w 76"/>
                <a:gd name="T109" fmla="*/ 8 h 92"/>
                <a:gd name="T110" fmla="*/ 59 w 76"/>
                <a:gd name="T111" fmla="*/ 4 h 92"/>
                <a:gd name="T112" fmla="*/ 55 w 76"/>
                <a:gd name="T113" fmla="*/ 4 h 92"/>
                <a:gd name="T114" fmla="*/ 62 w 76"/>
                <a:gd name="T115" fmla="*/ 2 h 92"/>
                <a:gd name="T116" fmla="*/ 62 w 76"/>
                <a:gd name="T117" fmla="*/ 2 h 92"/>
                <a:gd name="T118" fmla="*/ 65 w 76"/>
                <a:gd name="T119" fmla="*/ 1 h 92"/>
                <a:gd name="T120" fmla="*/ 67 w 76"/>
                <a:gd name="T12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 h="92">
                  <a:moveTo>
                    <a:pt x="52" y="91"/>
                  </a:moveTo>
                  <a:cubicBezTo>
                    <a:pt x="52" y="91"/>
                    <a:pt x="51" y="91"/>
                    <a:pt x="51" y="92"/>
                  </a:cubicBezTo>
                  <a:cubicBezTo>
                    <a:pt x="50" y="91"/>
                    <a:pt x="49" y="92"/>
                    <a:pt x="47" y="91"/>
                  </a:cubicBezTo>
                  <a:cubicBezTo>
                    <a:pt x="45" y="91"/>
                    <a:pt x="45" y="89"/>
                    <a:pt x="46" y="87"/>
                  </a:cubicBezTo>
                  <a:cubicBezTo>
                    <a:pt x="47" y="86"/>
                    <a:pt x="47" y="84"/>
                    <a:pt x="48" y="82"/>
                  </a:cubicBezTo>
                  <a:cubicBezTo>
                    <a:pt x="49" y="80"/>
                    <a:pt x="49" y="79"/>
                    <a:pt x="47" y="78"/>
                  </a:cubicBezTo>
                  <a:cubicBezTo>
                    <a:pt x="46" y="78"/>
                    <a:pt x="45" y="78"/>
                    <a:pt x="45" y="77"/>
                  </a:cubicBezTo>
                  <a:cubicBezTo>
                    <a:pt x="44" y="77"/>
                    <a:pt x="44" y="76"/>
                    <a:pt x="43" y="76"/>
                  </a:cubicBezTo>
                  <a:cubicBezTo>
                    <a:pt x="41" y="75"/>
                    <a:pt x="41" y="76"/>
                    <a:pt x="39" y="76"/>
                  </a:cubicBezTo>
                  <a:cubicBezTo>
                    <a:pt x="37" y="76"/>
                    <a:pt x="37" y="75"/>
                    <a:pt x="36" y="73"/>
                  </a:cubicBezTo>
                  <a:cubicBezTo>
                    <a:pt x="35" y="73"/>
                    <a:pt x="34" y="73"/>
                    <a:pt x="34" y="72"/>
                  </a:cubicBezTo>
                  <a:cubicBezTo>
                    <a:pt x="33" y="71"/>
                    <a:pt x="34" y="70"/>
                    <a:pt x="33" y="69"/>
                  </a:cubicBezTo>
                  <a:cubicBezTo>
                    <a:pt x="32" y="70"/>
                    <a:pt x="32" y="72"/>
                    <a:pt x="30" y="71"/>
                  </a:cubicBezTo>
                  <a:cubicBezTo>
                    <a:pt x="28" y="71"/>
                    <a:pt x="30" y="69"/>
                    <a:pt x="29" y="68"/>
                  </a:cubicBezTo>
                  <a:cubicBezTo>
                    <a:pt x="27" y="69"/>
                    <a:pt x="27" y="70"/>
                    <a:pt x="25" y="71"/>
                  </a:cubicBezTo>
                  <a:cubicBezTo>
                    <a:pt x="23" y="71"/>
                    <a:pt x="24" y="69"/>
                    <a:pt x="23" y="69"/>
                  </a:cubicBezTo>
                  <a:cubicBezTo>
                    <a:pt x="21" y="69"/>
                    <a:pt x="21" y="71"/>
                    <a:pt x="21" y="71"/>
                  </a:cubicBezTo>
                  <a:cubicBezTo>
                    <a:pt x="21" y="72"/>
                    <a:pt x="20" y="73"/>
                    <a:pt x="19" y="74"/>
                  </a:cubicBezTo>
                  <a:cubicBezTo>
                    <a:pt x="18" y="74"/>
                    <a:pt x="19" y="73"/>
                    <a:pt x="18" y="73"/>
                  </a:cubicBezTo>
                  <a:cubicBezTo>
                    <a:pt x="17" y="73"/>
                    <a:pt x="16" y="75"/>
                    <a:pt x="16" y="75"/>
                  </a:cubicBezTo>
                  <a:cubicBezTo>
                    <a:pt x="14" y="77"/>
                    <a:pt x="11" y="78"/>
                    <a:pt x="9" y="77"/>
                  </a:cubicBezTo>
                  <a:cubicBezTo>
                    <a:pt x="8" y="76"/>
                    <a:pt x="8" y="75"/>
                    <a:pt x="7" y="75"/>
                  </a:cubicBezTo>
                  <a:cubicBezTo>
                    <a:pt x="5" y="75"/>
                    <a:pt x="5" y="75"/>
                    <a:pt x="4" y="76"/>
                  </a:cubicBezTo>
                  <a:cubicBezTo>
                    <a:pt x="3" y="76"/>
                    <a:pt x="2" y="77"/>
                    <a:pt x="1" y="76"/>
                  </a:cubicBezTo>
                  <a:cubicBezTo>
                    <a:pt x="0" y="75"/>
                    <a:pt x="0" y="73"/>
                    <a:pt x="0" y="72"/>
                  </a:cubicBezTo>
                  <a:cubicBezTo>
                    <a:pt x="1" y="72"/>
                    <a:pt x="3" y="71"/>
                    <a:pt x="4" y="71"/>
                  </a:cubicBezTo>
                  <a:cubicBezTo>
                    <a:pt x="5" y="71"/>
                    <a:pt x="6" y="72"/>
                    <a:pt x="7" y="72"/>
                  </a:cubicBezTo>
                  <a:cubicBezTo>
                    <a:pt x="10" y="73"/>
                    <a:pt x="10" y="73"/>
                    <a:pt x="13" y="72"/>
                  </a:cubicBezTo>
                  <a:cubicBezTo>
                    <a:pt x="14" y="71"/>
                    <a:pt x="13" y="71"/>
                    <a:pt x="14" y="71"/>
                  </a:cubicBezTo>
                  <a:cubicBezTo>
                    <a:pt x="15" y="72"/>
                    <a:pt x="15" y="73"/>
                    <a:pt x="16" y="72"/>
                  </a:cubicBezTo>
                  <a:cubicBezTo>
                    <a:pt x="17" y="72"/>
                    <a:pt x="19" y="69"/>
                    <a:pt x="19" y="69"/>
                  </a:cubicBezTo>
                  <a:cubicBezTo>
                    <a:pt x="19" y="68"/>
                    <a:pt x="15" y="67"/>
                    <a:pt x="14" y="66"/>
                  </a:cubicBezTo>
                  <a:cubicBezTo>
                    <a:pt x="13" y="65"/>
                    <a:pt x="11" y="62"/>
                    <a:pt x="9" y="62"/>
                  </a:cubicBezTo>
                  <a:cubicBezTo>
                    <a:pt x="8" y="62"/>
                    <a:pt x="7" y="63"/>
                    <a:pt x="7" y="62"/>
                  </a:cubicBezTo>
                  <a:cubicBezTo>
                    <a:pt x="7" y="61"/>
                    <a:pt x="8" y="61"/>
                    <a:pt x="9" y="61"/>
                  </a:cubicBezTo>
                  <a:cubicBezTo>
                    <a:pt x="11" y="60"/>
                    <a:pt x="14" y="62"/>
                    <a:pt x="15" y="64"/>
                  </a:cubicBezTo>
                  <a:cubicBezTo>
                    <a:pt x="17" y="63"/>
                    <a:pt x="15" y="62"/>
                    <a:pt x="15" y="61"/>
                  </a:cubicBezTo>
                  <a:cubicBezTo>
                    <a:pt x="14" y="61"/>
                    <a:pt x="14" y="60"/>
                    <a:pt x="14" y="59"/>
                  </a:cubicBezTo>
                  <a:cubicBezTo>
                    <a:pt x="13" y="59"/>
                    <a:pt x="11" y="59"/>
                    <a:pt x="11" y="58"/>
                  </a:cubicBezTo>
                  <a:cubicBezTo>
                    <a:pt x="10" y="57"/>
                    <a:pt x="13" y="57"/>
                    <a:pt x="14" y="57"/>
                  </a:cubicBezTo>
                  <a:cubicBezTo>
                    <a:pt x="15" y="56"/>
                    <a:pt x="13" y="54"/>
                    <a:pt x="14" y="53"/>
                  </a:cubicBezTo>
                  <a:cubicBezTo>
                    <a:pt x="15" y="52"/>
                    <a:pt x="16" y="52"/>
                    <a:pt x="17" y="51"/>
                  </a:cubicBezTo>
                  <a:cubicBezTo>
                    <a:pt x="17" y="50"/>
                    <a:pt x="18" y="49"/>
                    <a:pt x="19" y="49"/>
                  </a:cubicBezTo>
                  <a:cubicBezTo>
                    <a:pt x="20" y="47"/>
                    <a:pt x="22" y="45"/>
                    <a:pt x="23" y="43"/>
                  </a:cubicBezTo>
                  <a:cubicBezTo>
                    <a:pt x="25" y="38"/>
                    <a:pt x="25" y="32"/>
                    <a:pt x="26" y="28"/>
                  </a:cubicBezTo>
                  <a:cubicBezTo>
                    <a:pt x="26" y="26"/>
                    <a:pt x="26" y="23"/>
                    <a:pt x="28" y="22"/>
                  </a:cubicBezTo>
                  <a:cubicBezTo>
                    <a:pt x="29" y="21"/>
                    <a:pt x="29" y="23"/>
                    <a:pt x="30" y="23"/>
                  </a:cubicBezTo>
                  <a:cubicBezTo>
                    <a:pt x="31" y="23"/>
                    <a:pt x="34" y="22"/>
                    <a:pt x="35" y="21"/>
                  </a:cubicBezTo>
                  <a:cubicBezTo>
                    <a:pt x="36" y="21"/>
                    <a:pt x="36" y="20"/>
                    <a:pt x="37" y="19"/>
                  </a:cubicBezTo>
                  <a:cubicBezTo>
                    <a:pt x="38" y="18"/>
                    <a:pt x="39" y="18"/>
                    <a:pt x="40" y="17"/>
                  </a:cubicBezTo>
                  <a:cubicBezTo>
                    <a:pt x="41" y="16"/>
                    <a:pt x="41" y="14"/>
                    <a:pt x="42" y="13"/>
                  </a:cubicBezTo>
                  <a:cubicBezTo>
                    <a:pt x="44" y="11"/>
                    <a:pt x="47" y="10"/>
                    <a:pt x="49" y="9"/>
                  </a:cubicBezTo>
                  <a:cubicBezTo>
                    <a:pt x="53" y="7"/>
                    <a:pt x="58" y="7"/>
                    <a:pt x="62" y="6"/>
                  </a:cubicBezTo>
                  <a:cubicBezTo>
                    <a:pt x="64" y="6"/>
                    <a:pt x="67" y="5"/>
                    <a:pt x="68" y="6"/>
                  </a:cubicBezTo>
                  <a:cubicBezTo>
                    <a:pt x="70" y="7"/>
                    <a:pt x="69" y="9"/>
                    <a:pt x="71" y="10"/>
                  </a:cubicBezTo>
                  <a:cubicBezTo>
                    <a:pt x="73" y="10"/>
                    <a:pt x="74" y="11"/>
                    <a:pt x="74" y="12"/>
                  </a:cubicBezTo>
                  <a:cubicBezTo>
                    <a:pt x="75" y="12"/>
                    <a:pt x="75" y="12"/>
                    <a:pt x="75" y="12"/>
                  </a:cubicBezTo>
                  <a:cubicBezTo>
                    <a:pt x="75" y="12"/>
                    <a:pt x="75" y="13"/>
                    <a:pt x="75" y="14"/>
                  </a:cubicBezTo>
                  <a:cubicBezTo>
                    <a:pt x="76" y="15"/>
                    <a:pt x="75" y="16"/>
                    <a:pt x="75" y="18"/>
                  </a:cubicBezTo>
                  <a:cubicBezTo>
                    <a:pt x="75" y="20"/>
                    <a:pt x="75" y="22"/>
                    <a:pt x="74" y="24"/>
                  </a:cubicBezTo>
                  <a:cubicBezTo>
                    <a:pt x="73" y="26"/>
                    <a:pt x="72" y="28"/>
                    <a:pt x="72" y="30"/>
                  </a:cubicBezTo>
                  <a:cubicBezTo>
                    <a:pt x="72" y="32"/>
                    <a:pt x="71" y="32"/>
                    <a:pt x="69" y="32"/>
                  </a:cubicBezTo>
                  <a:cubicBezTo>
                    <a:pt x="66" y="32"/>
                    <a:pt x="66" y="33"/>
                    <a:pt x="66" y="35"/>
                  </a:cubicBezTo>
                  <a:cubicBezTo>
                    <a:pt x="65" y="41"/>
                    <a:pt x="71" y="36"/>
                    <a:pt x="72" y="40"/>
                  </a:cubicBezTo>
                  <a:cubicBezTo>
                    <a:pt x="72" y="40"/>
                    <a:pt x="72" y="43"/>
                    <a:pt x="72" y="44"/>
                  </a:cubicBezTo>
                  <a:cubicBezTo>
                    <a:pt x="72" y="46"/>
                    <a:pt x="70" y="47"/>
                    <a:pt x="68" y="48"/>
                  </a:cubicBezTo>
                  <a:cubicBezTo>
                    <a:pt x="68" y="49"/>
                    <a:pt x="66" y="49"/>
                    <a:pt x="66" y="50"/>
                  </a:cubicBezTo>
                  <a:cubicBezTo>
                    <a:pt x="66" y="51"/>
                    <a:pt x="66" y="51"/>
                    <a:pt x="67" y="52"/>
                  </a:cubicBezTo>
                  <a:cubicBezTo>
                    <a:pt x="68" y="54"/>
                    <a:pt x="67" y="55"/>
                    <a:pt x="65" y="55"/>
                  </a:cubicBezTo>
                  <a:cubicBezTo>
                    <a:pt x="64" y="56"/>
                    <a:pt x="61" y="57"/>
                    <a:pt x="60" y="57"/>
                  </a:cubicBezTo>
                  <a:cubicBezTo>
                    <a:pt x="58" y="57"/>
                    <a:pt x="56" y="56"/>
                    <a:pt x="54" y="57"/>
                  </a:cubicBezTo>
                  <a:cubicBezTo>
                    <a:pt x="53" y="57"/>
                    <a:pt x="51" y="57"/>
                    <a:pt x="51" y="59"/>
                  </a:cubicBezTo>
                  <a:cubicBezTo>
                    <a:pt x="51" y="62"/>
                    <a:pt x="54" y="64"/>
                    <a:pt x="55" y="67"/>
                  </a:cubicBezTo>
                  <a:cubicBezTo>
                    <a:pt x="55" y="69"/>
                    <a:pt x="57" y="71"/>
                    <a:pt x="56" y="73"/>
                  </a:cubicBezTo>
                  <a:cubicBezTo>
                    <a:pt x="55" y="74"/>
                    <a:pt x="53" y="75"/>
                    <a:pt x="53" y="77"/>
                  </a:cubicBezTo>
                  <a:cubicBezTo>
                    <a:pt x="53" y="79"/>
                    <a:pt x="56" y="78"/>
                    <a:pt x="53" y="80"/>
                  </a:cubicBezTo>
                  <a:cubicBezTo>
                    <a:pt x="53" y="81"/>
                    <a:pt x="52" y="81"/>
                    <a:pt x="52" y="82"/>
                  </a:cubicBezTo>
                  <a:cubicBezTo>
                    <a:pt x="51" y="82"/>
                    <a:pt x="50" y="82"/>
                    <a:pt x="50" y="83"/>
                  </a:cubicBezTo>
                  <a:cubicBezTo>
                    <a:pt x="49" y="84"/>
                    <a:pt x="52" y="84"/>
                    <a:pt x="53" y="85"/>
                  </a:cubicBezTo>
                  <a:cubicBezTo>
                    <a:pt x="55" y="87"/>
                    <a:pt x="52" y="89"/>
                    <a:pt x="52" y="91"/>
                  </a:cubicBezTo>
                  <a:close/>
                  <a:moveTo>
                    <a:pt x="2" y="67"/>
                  </a:moveTo>
                  <a:cubicBezTo>
                    <a:pt x="2" y="69"/>
                    <a:pt x="5" y="69"/>
                    <a:pt x="7" y="70"/>
                  </a:cubicBezTo>
                  <a:cubicBezTo>
                    <a:pt x="8" y="70"/>
                    <a:pt x="8" y="71"/>
                    <a:pt x="9" y="71"/>
                  </a:cubicBezTo>
                  <a:cubicBezTo>
                    <a:pt x="11" y="72"/>
                    <a:pt x="11" y="70"/>
                    <a:pt x="12" y="69"/>
                  </a:cubicBezTo>
                  <a:cubicBezTo>
                    <a:pt x="13" y="69"/>
                    <a:pt x="14" y="69"/>
                    <a:pt x="14" y="70"/>
                  </a:cubicBezTo>
                  <a:cubicBezTo>
                    <a:pt x="14" y="69"/>
                    <a:pt x="14" y="68"/>
                    <a:pt x="14" y="68"/>
                  </a:cubicBezTo>
                  <a:cubicBezTo>
                    <a:pt x="13" y="67"/>
                    <a:pt x="12" y="68"/>
                    <a:pt x="11" y="67"/>
                  </a:cubicBezTo>
                  <a:cubicBezTo>
                    <a:pt x="10" y="66"/>
                    <a:pt x="11" y="65"/>
                    <a:pt x="10" y="65"/>
                  </a:cubicBezTo>
                  <a:cubicBezTo>
                    <a:pt x="9" y="64"/>
                    <a:pt x="6" y="66"/>
                    <a:pt x="4" y="65"/>
                  </a:cubicBezTo>
                  <a:cubicBezTo>
                    <a:pt x="3" y="65"/>
                    <a:pt x="2" y="65"/>
                    <a:pt x="2" y="67"/>
                  </a:cubicBezTo>
                  <a:close/>
                  <a:moveTo>
                    <a:pt x="32" y="14"/>
                  </a:moveTo>
                  <a:cubicBezTo>
                    <a:pt x="32" y="14"/>
                    <a:pt x="32" y="14"/>
                    <a:pt x="32" y="14"/>
                  </a:cubicBezTo>
                  <a:cubicBezTo>
                    <a:pt x="33" y="14"/>
                    <a:pt x="33" y="14"/>
                    <a:pt x="33" y="14"/>
                  </a:cubicBezTo>
                  <a:cubicBezTo>
                    <a:pt x="32" y="16"/>
                    <a:pt x="31" y="17"/>
                    <a:pt x="30" y="18"/>
                  </a:cubicBezTo>
                  <a:cubicBezTo>
                    <a:pt x="29" y="19"/>
                    <a:pt x="29" y="19"/>
                    <a:pt x="29" y="19"/>
                  </a:cubicBezTo>
                  <a:cubicBezTo>
                    <a:pt x="28" y="19"/>
                    <a:pt x="28" y="19"/>
                    <a:pt x="28" y="19"/>
                  </a:cubicBezTo>
                  <a:cubicBezTo>
                    <a:pt x="27" y="19"/>
                    <a:pt x="27" y="19"/>
                    <a:pt x="27" y="19"/>
                  </a:cubicBezTo>
                  <a:cubicBezTo>
                    <a:pt x="26" y="18"/>
                    <a:pt x="26" y="18"/>
                    <a:pt x="26" y="18"/>
                  </a:cubicBezTo>
                  <a:cubicBezTo>
                    <a:pt x="27" y="15"/>
                    <a:pt x="28" y="14"/>
                    <a:pt x="30" y="13"/>
                  </a:cubicBezTo>
                  <a:cubicBezTo>
                    <a:pt x="30" y="12"/>
                    <a:pt x="31" y="9"/>
                    <a:pt x="32" y="10"/>
                  </a:cubicBezTo>
                  <a:cubicBezTo>
                    <a:pt x="32" y="11"/>
                    <a:pt x="32" y="11"/>
                    <a:pt x="32" y="11"/>
                  </a:cubicBezTo>
                  <a:cubicBezTo>
                    <a:pt x="32" y="11"/>
                    <a:pt x="32" y="11"/>
                    <a:pt x="32" y="11"/>
                  </a:cubicBezTo>
                  <a:cubicBezTo>
                    <a:pt x="33" y="12"/>
                    <a:pt x="33" y="13"/>
                    <a:pt x="33" y="13"/>
                  </a:cubicBezTo>
                  <a:lnTo>
                    <a:pt x="32" y="14"/>
                  </a:lnTo>
                  <a:close/>
                  <a:moveTo>
                    <a:pt x="40" y="8"/>
                  </a:moveTo>
                  <a:cubicBezTo>
                    <a:pt x="43" y="7"/>
                    <a:pt x="45" y="6"/>
                    <a:pt x="48" y="6"/>
                  </a:cubicBezTo>
                  <a:cubicBezTo>
                    <a:pt x="49" y="6"/>
                    <a:pt x="52" y="6"/>
                    <a:pt x="50" y="5"/>
                  </a:cubicBezTo>
                  <a:cubicBezTo>
                    <a:pt x="48" y="4"/>
                    <a:pt x="45" y="5"/>
                    <a:pt x="44" y="5"/>
                  </a:cubicBezTo>
                  <a:cubicBezTo>
                    <a:pt x="42" y="6"/>
                    <a:pt x="36" y="6"/>
                    <a:pt x="36" y="9"/>
                  </a:cubicBezTo>
                  <a:cubicBezTo>
                    <a:pt x="37" y="9"/>
                    <a:pt x="39" y="8"/>
                    <a:pt x="40" y="8"/>
                  </a:cubicBezTo>
                  <a:close/>
                  <a:moveTo>
                    <a:pt x="55" y="4"/>
                  </a:moveTo>
                  <a:cubicBezTo>
                    <a:pt x="52" y="6"/>
                    <a:pt x="58" y="5"/>
                    <a:pt x="59" y="4"/>
                  </a:cubicBezTo>
                  <a:cubicBezTo>
                    <a:pt x="59" y="3"/>
                    <a:pt x="55" y="4"/>
                    <a:pt x="55" y="4"/>
                  </a:cubicBezTo>
                  <a:cubicBezTo>
                    <a:pt x="55" y="4"/>
                    <a:pt x="55" y="4"/>
                    <a:pt x="55" y="4"/>
                  </a:cubicBezTo>
                  <a:cubicBezTo>
                    <a:pt x="55" y="4"/>
                    <a:pt x="55" y="4"/>
                    <a:pt x="55" y="4"/>
                  </a:cubicBezTo>
                  <a:close/>
                  <a:moveTo>
                    <a:pt x="62" y="2"/>
                  </a:moveTo>
                  <a:cubicBezTo>
                    <a:pt x="60" y="2"/>
                    <a:pt x="61" y="3"/>
                    <a:pt x="63" y="3"/>
                  </a:cubicBezTo>
                  <a:cubicBezTo>
                    <a:pt x="63" y="2"/>
                    <a:pt x="62" y="2"/>
                    <a:pt x="62" y="2"/>
                  </a:cubicBezTo>
                  <a:moveTo>
                    <a:pt x="67" y="0"/>
                  </a:moveTo>
                  <a:cubicBezTo>
                    <a:pt x="66" y="0"/>
                    <a:pt x="65" y="0"/>
                    <a:pt x="65" y="1"/>
                  </a:cubicBezTo>
                  <a:cubicBezTo>
                    <a:pt x="65" y="1"/>
                    <a:pt x="67" y="2"/>
                    <a:pt x="68" y="1"/>
                  </a:cubicBezTo>
                  <a:cubicBezTo>
                    <a:pt x="67" y="1"/>
                    <a:pt x="67" y="0"/>
                    <a:pt x="67" y="0"/>
                  </a:cubicBezTo>
                  <a:close/>
                </a:path>
              </a:pathLst>
            </a:custGeom>
            <a:solidFill>
              <a:srgbClr val="23A684"/>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5" name="Freeform 36">
              <a:extLst>
                <a:ext uri="{FF2B5EF4-FFF2-40B4-BE49-F238E27FC236}">
                  <a16:creationId xmlns:a16="http://schemas.microsoft.com/office/drawing/2014/main" id="{79041AC4-911A-DECD-A9A5-B354A8BAF678}"/>
                </a:ext>
              </a:extLst>
            </p:cNvPr>
            <p:cNvSpPr>
              <a:spLocks/>
            </p:cNvSpPr>
            <p:nvPr/>
          </p:nvSpPr>
          <p:spPr bwMode="auto">
            <a:xfrm>
              <a:off x="8859838" y="4581525"/>
              <a:ext cx="57150" cy="84137"/>
            </a:xfrm>
            <a:custGeom>
              <a:avLst/>
              <a:gdLst>
                <a:gd name="T0" fmla="*/ 0 w 15"/>
                <a:gd name="T1" fmla="*/ 9 h 22"/>
                <a:gd name="T2" fmla="*/ 1 w 15"/>
                <a:gd name="T3" fmla="*/ 6 h 22"/>
                <a:gd name="T4" fmla="*/ 5 w 15"/>
                <a:gd name="T5" fmla="*/ 0 h 22"/>
                <a:gd name="T6" fmla="*/ 7 w 15"/>
                <a:gd name="T7" fmla="*/ 0 h 22"/>
                <a:gd name="T8" fmla="*/ 7 w 15"/>
                <a:gd name="T9" fmla="*/ 0 h 22"/>
                <a:gd name="T10" fmla="*/ 9 w 15"/>
                <a:gd name="T11" fmla="*/ 6 h 22"/>
                <a:gd name="T12" fmla="*/ 13 w 15"/>
                <a:gd name="T13" fmla="*/ 11 h 22"/>
                <a:gd name="T14" fmla="*/ 14 w 15"/>
                <a:gd name="T15" fmla="*/ 14 h 22"/>
                <a:gd name="T16" fmla="*/ 12 w 15"/>
                <a:gd name="T17" fmla="*/ 21 h 22"/>
                <a:gd name="T18" fmla="*/ 6 w 15"/>
                <a:gd name="T19" fmla="*/ 21 h 22"/>
                <a:gd name="T20" fmla="*/ 1 w 15"/>
                <a:gd name="T21" fmla="*/ 19 h 22"/>
                <a:gd name="T22" fmla="*/ 3 w 15"/>
                <a:gd name="T23" fmla="*/ 16 h 22"/>
                <a:gd name="T24" fmla="*/ 1 w 15"/>
                <a:gd name="T25" fmla="*/ 12 h 22"/>
                <a:gd name="T26" fmla="*/ 0 w 15"/>
                <a:gd name="T27" fmla="*/ 9 h 22"/>
                <a:gd name="T28" fmla="*/ 0 w 15"/>
                <a:gd name="T2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2">
                  <a:moveTo>
                    <a:pt x="0" y="9"/>
                  </a:moveTo>
                  <a:cubicBezTo>
                    <a:pt x="0" y="8"/>
                    <a:pt x="0" y="7"/>
                    <a:pt x="1" y="6"/>
                  </a:cubicBezTo>
                  <a:cubicBezTo>
                    <a:pt x="2" y="4"/>
                    <a:pt x="3" y="2"/>
                    <a:pt x="5" y="0"/>
                  </a:cubicBezTo>
                  <a:cubicBezTo>
                    <a:pt x="6" y="0"/>
                    <a:pt x="7" y="0"/>
                    <a:pt x="7" y="0"/>
                  </a:cubicBezTo>
                  <a:cubicBezTo>
                    <a:pt x="7" y="0"/>
                    <a:pt x="7" y="0"/>
                    <a:pt x="7" y="0"/>
                  </a:cubicBezTo>
                  <a:cubicBezTo>
                    <a:pt x="8" y="2"/>
                    <a:pt x="8" y="4"/>
                    <a:pt x="9" y="6"/>
                  </a:cubicBezTo>
                  <a:cubicBezTo>
                    <a:pt x="10" y="7"/>
                    <a:pt x="12" y="9"/>
                    <a:pt x="13" y="11"/>
                  </a:cubicBezTo>
                  <a:cubicBezTo>
                    <a:pt x="15" y="12"/>
                    <a:pt x="15" y="12"/>
                    <a:pt x="14" y="14"/>
                  </a:cubicBezTo>
                  <a:cubicBezTo>
                    <a:pt x="13" y="17"/>
                    <a:pt x="12" y="18"/>
                    <a:pt x="12" y="21"/>
                  </a:cubicBezTo>
                  <a:cubicBezTo>
                    <a:pt x="10" y="21"/>
                    <a:pt x="8" y="22"/>
                    <a:pt x="6" y="21"/>
                  </a:cubicBezTo>
                  <a:cubicBezTo>
                    <a:pt x="4" y="21"/>
                    <a:pt x="3" y="20"/>
                    <a:pt x="1" y="19"/>
                  </a:cubicBezTo>
                  <a:cubicBezTo>
                    <a:pt x="2" y="18"/>
                    <a:pt x="3" y="17"/>
                    <a:pt x="3" y="16"/>
                  </a:cubicBezTo>
                  <a:cubicBezTo>
                    <a:pt x="3" y="14"/>
                    <a:pt x="2" y="13"/>
                    <a:pt x="1" y="12"/>
                  </a:cubicBezTo>
                  <a:cubicBezTo>
                    <a:pt x="1" y="11"/>
                    <a:pt x="0" y="10"/>
                    <a:pt x="0" y="9"/>
                  </a:cubicBezTo>
                  <a:cubicBezTo>
                    <a:pt x="0" y="8"/>
                    <a:pt x="0" y="10"/>
                    <a:pt x="0" y="9"/>
                  </a:cubicBezTo>
                  <a:close/>
                </a:path>
              </a:pathLst>
            </a:custGeom>
            <a:solidFill>
              <a:schemeClr val="accent3"/>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6" name="Freeform 37">
              <a:extLst>
                <a:ext uri="{FF2B5EF4-FFF2-40B4-BE49-F238E27FC236}">
                  <a16:creationId xmlns:a16="http://schemas.microsoft.com/office/drawing/2014/main" id="{568DCD4C-3BE1-4889-95BF-3BEA47620833}"/>
                </a:ext>
              </a:extLst>
            </p:cNvPr>
            <p:cNvSpPr>
              <a:spLocks/>
            </p:cNvSpPr>
            <p:nvPr/>
          </p:nvSpPr>
          <p:spPr bwMode="auto">
            <a:xfrm>
              <a:off x="9998075" y="3797300"/>
              <a:ext cx="430213" cy="331787"/>
            </a:xfrm>
            <a:custGeom>
              <a:avLst/>
              <a:gdLst>
                <a:gd name="T0" fmla="*/ 59 w 113"/>
                <a:gd name="T1" fmla="*/ 85 h 87"/>
                <a:gd name="T2" fmla="*/ 63 w 113"/>
                <a:gd name="T3" fmla="*/ 87 h 87"/>
                <a:gd name="T4" fmla="*/ 71 w 113"/>
                <a:gd name="T5" fmla="*/ 84 h 87"/>
                <a:gd name="T6" fmla="*/ 74 w 113"/>
                <a:gd name="T7" fmla="*/ 79 h 87"/>
                <a:gd name="T8" fmla="*/ 81 w 113"/>
                <a:gd name="T9" fmla="*/ 75 h 87"/>
                <a:gd name="T10" fmla="*/ 87 w 113"/>
                <a:gd name="T11" fmla="*/ 74 h 87"/>
                <a:gd name="T12" fmla="*/ 89 w 113"/>
                <a:gd name="T13" fmla="*/ 73 h 87"/>
                <a:gd name="T14" fmla="*/ 92 w 113"/>
                <a:gd name="T15" fmla="*/ 62 h 87"/>
                <a:gd name="T16" fmla="*/ 97 w 113"/>
                <a:gd name="T17" fmla="*/ 52 h 87"/>
                <a:gd name="T18" fmla="*/ 108 w 113"/>
                <a:gd name="T19" fmla="*/ 46 h 87"/>
                <a:gd name="T20" fmla="*/ 112 w 113"/>
                <a:gd name="T21" fmla="*/ 41 h 87"/>
                <a:gd name="T22" fmla="*/ 106 w 113"/>
                <a:gd name="T23" fmla="*/ 37 h 87"/>
                <a:gd name="T24" fmla="*/ 106 w 113"/>
                <a:gd name="T25" fmla="*/ 26 h 87"/>
                <a:gd name="T26" fmla="*/ 93 w 113"/>
                <a:gd name="T27" fmla="*/ 13 h 87"/>
                <a:gd name="T28" fmla="*/ 79 w 113"/>
                <a:gd name="T29" fmla="*/ 6 h 87"/>
                <a:gd name="T30" fmla="*/ 74 w 113"/>
                <a:gd name="T31" fmla="*/ 1 h 87"/>
                <a:gd name="T32" fmla="*/ 68 w 113"/>
                <a:gd name="T33" fmla="*/ 6 h 87"/>
                <a:gd name="T34" fmla="*/ 61 w 113"/>
                <a:gd name="T35" fmla="*/ 6 h 87"/>
                <a:gd name="T36" fmla="*/ 52 w 113"/>
                <a:gd name="T37" fmla="*/ 4 h 87"/>
                <a:gd name="T38" fmla="*/ 47 w 113"/>
                <a:gd name="T39" fmla="*/ 4 h 87"/>
                <a:gd name="T40" fmla="*/ 38 w 113"/>
                <a:gd name="T41" fmla="*/ 2 h 87"/>
                <a:gd name="T42" fmla="*/ 29 w 113"/>
                <a:gd name="T43" fmla="*/ 1 h 87"/>
                <a:gd name="T44" fmla="*/ 19 w 113"/>
                <a:gd name="T45" fmla="*/ 2 h 87"/>
                <a:gd name="T46" fmla="*/ 7 w 113"/>
                <a:gd name="T47" fmla="*/ 7 h 87"/>
                <a:gd name="T48" fmla="*/ 1 w 113"/>
                <a:gd name="T49" fmla="*/ 12 h 87"/>
                <a:gd name="T50" fmla="*/ 1 w 113"/>
                <a:gd name="T51" fmla="*/ 32 h 87"/>
                <a:gd name="T52" fmla="*/ 2 w 113"/>
                <a:gd name="T53" fmla="*/ 27 h 87"/>
                <a:gd name="T54" fmla="*/ 3 w 113"/>
                <a:gd name="T55" fmla="*/ 38 h 87"/>
                <a:gd name="T56" fmla="*/ 8 w 113"/>
                <a:gd name="T57" fmla="*/ 42 h 87"/>
                <a:gd name="T58" fmla="*/ 11 w 113"/>
                <a:gd name="T59" fmla="*/ 43 h 87"/>
                <a:gd name="T60" fmla="*/ 15 w 113"/>
                <a:gd name="T61" fmla="*/ 45 h 87"/>
                <a:gd name="T62" fmla="*/ 22 w 113"/>
                <a:gd name="T63" fmla="*/ 49 h 87"/>
                <a:gd name="T64" fmla="*/ 27 w 113"/>
                <a:gd name="T65" fmla="*/ 48 h 87"/>
                <a:gd name="T66" fmla="*/ 32 w 113"/>
                <a:gd name="T67" fmla="*/ 51 h 87"/>
                <a:gd name="T68" fmla="*/ 33 w 113"/>
                <a:gd name="T69" fmla="*/ 62 h 87"/>
                <a:gd name="T70" fmla="*/ 34 w 113"/>
                <a:gd name="T71" fmla="*/ 71 h 87"/>
                <a:gd name="T72" fmla="*/ 38 w 113"/>
                <a:gd name="T73" fmla="*/ 71 h 87"/>
                <a:gd name="T74" fmla="*/ 43 w 113"/>
                <a:gd name="T75" fmla="*/ 75 h 87"/>
                <a:gd name="T76" fmla="*/ 52 w 113"/>
                <a:gd name="T77"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 h="87">
                  <a:moveTo>
                    <a:pt x="52" y="86"/>
                  </a:moveTo>
                  <a:cubicBezTo>
                    <a:pt x="54" y="86"/>
                    <a:pt x="56" y="86"/>
                    <a:pt x="59" y="85"/>
                  </a:cubicBezTo>
                  <a:cubicBezTo>
                    <a:pt x="60" y="85"/>
                    <a:pt x="61" y="85"/>
                    <a:pt x="62" y="85"/>
                  </a:cubicBezTo>
                  <a:cubicBezTo>
                    <a:pt x="62" y="86"/>
                    <a:pt x="63" y="86"/>
                    <a:pt x="63" y="87"/>
                  </a:cubicBezTo>
                  <a:cubicBezTo>
                    <a:pt x="65" y="87"/>
                    <a:pt x="67" y="86"/>
                    <a:pt x="68" y="85"/>
                  </a:cubicBezTo>
                  <a:cubicBezTo>
                    <a:pt x="69" y="85"/>
                    <a:pt x="70" y="84"/>
                    <a:pt x="71" y="84"/>
                  </a:cubicBezTo>
                  <a:cubicBezTo>
                    <a:pt x="72" y="84"/>
                    <a:pt x="73" y="85"/>
                    <a:pt x="74" y="84"/>
                  </a:cubicBezTo>
                  <a:cubicBezTo>
                    <a:pt x="75" y="83"/>
                    <a:pt x="73" y="81"/>
                    <a:pt x="74" y="79"/>
                  </a:cubicBezTo>
                  <a:cubicBezTo>
                    <a:pt x="75" y="79"/>
                    <a:pt x="76" y="79"/>
                    <a:pt x="77" y="79"/>
                  </a:cubicBezTo>
                  <a:cubicBezTo>
                    <a:pt x="79" y="78"/>
                    <a:pt x="82" y="79"/>
                    <a:pt x="81" y="75"/>
                  </a:cubicBezTo>
                  <a:cubicBezTo>
                    <a:pt x="82" y="75"/>
                    <a:pt x="83" y="76"/>
                    <a:pt x="84" y="76"/>
                  </a:cubicBezTo>
                  <a:cubicBezTo>
                    <a:pt x="86" y="75"/>
                    <a:pt x="86" y="75"/>
                    <a:pt x="87" y="74"/>
                  </a:cubicBezTo>
                  <a:cubicBezTo>
                    <a:pt x="88" y="75"/>
                    <a:pt x="88" y="80"/>
                    <a:pt x="91" y="78"/>
                  </a:cubicBezTo>
                  <a:cubicBezTo>
                    <a:pt x="94" y="76"/>
                    <a:pt x="90" y="74"/>
                    <a:pt x="89" y="73"/>
                  </a:cubicBezTo>
                  <a:cubicBezTo>
                    <a:pt x="88" y="71"/>
                    <a:pt x="91" y="68"/>
                    <a:pt x="92" y="66"/>
                  </a:cubicBezTo>
                  <a:cubicBezTo>
                    <a:pt x="92" y="64"/>
                    <a:pt x="92" y="63"/>
                    <a:pt x="92" y="62"/>
                  </a:cubicBezTo>
                  <a:cubicBezTo>
                    <a:pt x="92" y="60"/>
                    <a:pt x="92" y="58"/>
                    <a:pt x="92" y="57"/>
                  </a:cubicBezTo>
                  <a:cubicBezTo>
                    <a:pt x="93" y="53"/>
                    <a:pt x="95" y="53"/>
                    <a:pt x="97" y="52"/>
                  </a:cubicBezTo>
                  <a:cubicBezTo>
                    <a:pt x="101" y="51"/>
                    <a:pt x="100" y="49"/>
                    <a:pt x="102" y="46"/>
                  </a:cubicBezTo>
                  <a:cubicBezTo>
                    <a:pt x="104" y="44"/>
                    <a:pt x="105" y="46"/>
                    <a:pt x="108" y="46"/>
                  </a:cubicBezTo>
                  <a:cubicBezTo>
                    <a:pt x="111" y="46"/>
                    <a:pt x="109" y="43"/>
                    <a:pt x="111" y="42"/>
                  </a:cubicBezTo>
                  <a:cubicBezTo>
                    <a:pt x="111" y="42"/>
                    <a:pt x="112" y="42"/>
                    <a:pt x="112" y="41"/>
                  </a:cubicBezTo>
                  <a:cubicBezTo>
                    <a:pt x="113" y="40"/>
                    <a:pt x="111" y="40"/>
                    <a:pt x="111" y="39"/>
                  </a:cubicBezTo>
                  <a:cubicBezTo>
                    <a:pt x="109" y="39"/>
                    <a:pt x="106" y="40"/>
                    <a:pt x="106" y="37"/>
                  </a:cubicBezTo>
                  <a:cubicBezTo>
                    <a:pt x="106" y="35"/>
                    <a:pt x="108" y="33"/>
                    <a:pt x="108" y="31"/>
                  </a:cubicBezTo>
                  <a:cubicBezTo>
                    <a:pt x="110" y="27"/>
                    <a:pt x="109" y="27"/>
                    <a:pt x="106" y="26"/>
                  </a:cubicBezTo>
                  <a:cubicBezTo>
                    <a:pt x="103" y="24"/>
                    <a:pt x="102" y="22"/>
                    <a:pt x="100" y="20"/>
                  </a:cubicBezTo>
                  <a:cubicBezTo>
                    <a:pt x="98" y="17"/>
                    <a:pt x="95" y="16"/>
                    <a:pt x="93" y="13"/>
                  </a:cubicBezTo>
                  <a:cubicBezTo>
                    <a:pt x="91" y="11"/>
                    <a:pt x="90" y="9"/>
                    <a:pt x="87" y="9"/>
                  </a:cubicBezTo>
                  <a:cubicBezTo>
                    <a:pt x="84" y="9"/>
                    <a:pt x="81" y="9"/>
                    <a:pt x="79" y="6"/>
                  </a:cubicBezTo>
                  <a:cubicBezTo>
                    <a:pt x="78" y="5"/>
                    <a:pt x="77" y="4"/>
                    <a:pt x="76" y="2"/>
                  </a:cubicBezTo>
                  <a:cubicBezTo>
                    <a:pt x="76" y="1"/>
                    <a:pt x="76" y="0"/>
                    <a:pt x="74" y="1"/>
                  </a:cubicBezTo>
                  <a:cubicBezTo>
                    <a:pt x="73" y="1"/>
                    <a:pt x="72" y="3"/>
                    <a:pt x="71" y="3"/>
                  </a:cubicBezTo>
                  <a:cubicBezTo>
                    <a:pt x="70" y="4"/>
                    <a:pt x="69" y="5"/>
                    <a:pt x="68" y="6"/>
                  </a:cubicBezTo>
                  <a:cubicBezTo>
                    <a:pt x="66" y="6"/>
                    <a:pt x="65" y="6"/>
                    <a:pt x="64" y="6"/>
                  </a:cubicBezTo>
                  <a:cubicBezTo>
                    <a:pt x="63" y="6"/>
                    <a:pt x="62" y="7"/>
                    <a:pt x="61" y="6"/>
                  </a:cubicBezTo>
                  <a:cubicBezTo>
                    <a:pt x="59" y="6"/>
                    <a:pt x="59" y="4"/>
                    <a:pt x="57" y="4"/>
                  </a:cubicBezTo>
                  <a:cubicBezTo>
                    <a:pt x="55" y="4"/>
                    <a:pt x="54" y="5"/>
                    <a:pt x="52" y="4"/>
                  </a:cubicBezTo>
                  <a:cubicBezTo>
                    <a:pt x="52" y="3"/>
                    <a:pt x="51" y="4"/>
                    <a:pt x="50" y="4"/>
                  </a:cubicBezTo>
                  <a:cubicBezTo>
                    <a:pt x="49" y="4"/>
                    <a:pt x="49" y="4"/>
                    <a:pt x="47" y="4"/>
                  </a:cubicBezTo>
                  <a:cubicBezTo>
                    <a:pt x="45" y="2"/>
                    <a:pt x="44" y="3"/>
                    <a:pt x="42" y="4"/>
                  </a:cubicBezTo>
                  <a:cubicBezTo>
                    <a:pt x="40" y="5"/>
                    <a:pt x="40" y="4"/>
                    <a:pt x="38" y="2"/>
                  </a:cubicBezTo>
                  <a:cubicBezTo>
                    <a:pt x="36" y="0"/>
                    <a:pt x="35" y="4"/>
                    <a:pt x="32" y="3"/>
                  </a:cubicBezTo>
                  <a:cubicBezTo>
                    <a:pt x="31" y="3"/>
                    <a:pt x="30" y="1"/>
                    <a:pt x="29" y="1"/>
                  </a:cubicBezTo>
                  <a:cubicBezTo>
                    <a:pt x="27" y="1"/>
                    <a:pt x="25" y="1"/>
                    <a:pt x="24" y="1"/>
                  </a:cubicBezTo>
                  <a:cubicBezTo>
                    <a:pt x="22" y="1"/>
                    <a:pt x="21" y="1"/>
                    <a:pt x="19" y="2"/>
                  </a:cubicBezTo>
                  <a:cubicBezTo>
                    <a:pt x="18" y="2"/>
                    <a:pt x="17" y="3"/>
                    <a:pt x="15" y="3"/>
                  </a:cubicBezTo>
                  <a:cubicBezTo>
                    <a:pt x="12" y="5"/>
                    <a:pt x="9" y="6"/>
                    <a:pt x="7" y="7"/>
                  </a:cubicBezTo>
                  <a:cubicBezTo>
                    <a:pt x="5" y="8"/>
                    <a:pt x="5" y="9"/>
                    <a:pt x="4" y="10"/>
                  </a:cubicBezTo>
                  <a:cubicBezTo>
                    <a:pt x="3" y="12"/>
                    <a:pt x="3" y="13"/>
                    <a:pt x="1" y="12"/>
                  </a:cubicBezTo>
                  <a:cubicBezTo>
                    <a:pt x="1" y="16"/>
                    <a:pt x="1" y="19"/>
                    <a:pt x="1" y="23"/>
                  </a:cubicBezTo>
                  <a:cubicBezTo>
                    <a:pt x="1" y="26"/>
                    <a:pt x="1" y="29"/>
                    <a:pt x="1" y="32"/>
                  </a:cubicBezTo>
                  <a:cubicBezTo>
                    <a:pt x="1" y="34"/>
                    <a:pt x="2" y="35"/>
                    <a:pt x="2" y="32"/>
                  </a:cubicBezTo>
                  <a:cubicBezTo>
                    <a:pt x="2" y="31"/>
                    <a:pt x="0" y="28"/>
                    <a:pt x="2" y="27"/>
                  </a:cubicBezTo>
                  <a:cubicBezTo>
                    <a:pt x="3" y="29"/>
                    <a:pt x="4" y="31"/>
                    <a:pt x="4" y="33"/>
                  </a:cubicBezTo>
                  <a:cubicBezTo>
                    <a:pt x="4" y="35"/>
                    <a:pt x="3" y="37"/>
                    <a:pt x="3" y="38"/>
                  </a:cubicBezTo>
                  <a:cubicBezTo>
                    <a:pt x="5" y="38"/>
                    <a:pt x="5" y="39"/>
                    <a:pt x="5" y="40"/>
                  </a:cubicBezTo>
                  <a:cubicBezTo>
                    <a:pt x="7" y="40"/>
                    <a:pt x="7" y="41"/>
                    <a:pt x="8" y="42"/>
                  </a:cubicBezTo>
                  <a:cubicBezTo>
                    <a:pt x="9" y="43"/>
                    <a:pt x="9" y="43"/>
                    <a:pt x="10" y="43"/>
                  </a:cubicBezTo>
                  <a:cubicBezTo>
                    <a:pt x="11" y="43"/>
                    <a:pt x="11" y="43"/>
                    <a:pt x="11" y="43"/>
                  </a:cubicBezTo>
                  <a:cubicBezTo>
                    <a:pt x="11" y="43"/>
                    <a:pt x="12" y="43"/>
                    <a:pt x="12" y="44"/>
                  </a:cubicBezTo>
                  <a:cubicBezTo>
                    <a:pt x="13" y="44"/>
                    <a:pt x="14" y="44"/>
                    <a:pt x="15" y="45"/>
                  </a:cubicBezTo>
                  <a:cubicBezTo>
                    <a:pt x="16" y="46"/>
                    <a:pt x="18" y="47"/>
                    <a:pt x="19" y="47"/>
                  </a:cubicBezTo>
                  <a:cubicBezTo>
                    <a:pt x="20" y="49"/>
                    <a:pt x="19" y="49"/>
                    <a:pt x="22" y="49"/>
                  </a:cubicBezTo>
                  <a:cubicBezTo>
                    <a:pt x="22" y="49"/>
                    <a:pt x="22" y="49"/>
                    <a:pt x="22" y="48"/>
                  </a:cubicBezTo>
                  <a:cubicBezTo>
                    <a:pt x="24" y="47"/>
                    <a:pt x="25" y="48"/>
                    <a:pt x="27" y="48"/>
                  </a:cubicBezTo>
                  <a:cubicBezTo>
                    <a:pt x="28" y="48"/>
                    <a:pt x="29" y="48"/>
                    <a:pt x="30" y="48"/>
                  </a:cubicBezTo>
                  <a:cubicBezTo>
                    <a:pt x="31" y="49"/>
                    <a:pt x="31" y="50"/>
                    <a:pt x="32" y="51"/>
                  </a:cubicBezTo>
                  <a:cubicBezTo>
                    <a:pt x="33" y="52"/>
                    <a:pt x="34" y="52"/>
                    <a:pt x="35" y="54"/>
                  </a:cubicBezTo>
                  <a:cubicBezTo>
                    <a:pt x="37" y="57"/>
                    <a:pt x="34" y="59"/>
                    <a:pt x="33" y="62"/>
                  </a:cubicBezTo>
                  <a:cubicBezTo>
                    <a:pt x="32" y="64"/>
                    <a:pt x="32" y="65"/>
                    <a:pt x="32" y="67"/>
                  </a:cubicBezTo>
                  <a:cubicBezTo>
                    <a:pt x="32" y="69"/>
                    <a:pt x="34" y="70"/>
                    <a:pt x="34" y="71"/>
                  </a:cubicBezTo>
                  <a:cubicBezTo>
                    <a:pt x="33" y="71"/>
                    <a:pt x="33" y="71"/>
                    <a:pt x="33" y="71"/>
                  </a:cubicBezTo>
                  <a:cubicBezTo>
                    <a:pt x="35" y="72"/>
                    <a:pt x="36" y="71"/>
                    <a:pt x="38" y="71"/>
                  </a:cubicBezTo>
                  <a:cubicBezTo>
                    <a:pt x="39" y="72"/>
                    <a:pt x="39" y="73"/>
                    <a:pt x="40" y="74"/>
                  </a:cubicBezTo>
                  <a:cubicBezTo>
                    <a:pt x="41" y="74"/>
                    <a:pt x="42" y="74"/>
                    <a:pt x="43" y="75"/>
                  </a:cubicBezTo>
                  <a:cubicBezTo>
                    <a:pt x="47" y="77"/>
                    <a:pt x="48" y="81"/>
                    <a:pt x="48" y="85"/>
                  </a:cubicBezTo>
                  <a:cubicBezTo>
                    <a:pt x="49" y="86"/>
                    <a:pt x="50" y="86"/>
                    <a:pt x="52" y="86"/>
                  </a:cubicBezTo>
                  <a:close/>
                </a:path>
              </a:pathLst>
            </a:custGeom>
            <a:solidFill>
              <a:srgbClr val="3C5B8A"/>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7" name="Freeform 38">
              <a:extLst>
                <a:ext uri="{FF2B5EF4-FFF2-40B4-BE49-F238E27FC236}">
                  <a16:creationId xmlns:a16="http://schemas.microsoft.com/office/drawing/2014/main" id="{54FAC06F-D1E1-72E2-A915-F317CDB259C6}"/>
                </a:ext>
              </a:extLst>
            </p:cNvPr>
            <p:cNvSpPr>
              <a:spLocks/>
            </p:cNvSpPr>
            <p:nvPr/>
          </p:nvSpPr>
          <p:spPr bwMode="auto">
            <a:xfrm>
              <a:off x="9994900" y="3571875"/>
              <a:ext cx="536575" cy="328612"/>
            </a:xfrm>
            <a:custGeom>
              <a:avLst/>
              <a:gdLst>
                <a:gd name="T0" fmla="*/ 121 w 141"/>
                <a:gd name="T1" fmla="*/ 80 h 86"/>
                <a:gd name="T2" fmla="*/ 130 w 141"/>
                <a:gd name="T3" fmla="*/ 79 h 86"/>
                <a:gd name="T4" fmla="*/ 136 w 141"/>
                <a:gd name="T5" fmla="*/ 71 h 86"/>
                <a:gd name="T6" fmla="*/ 140 w 141"/>
                <a:gd name="T7" fmla="*/ 60 h 86"/>
                <a:gd name="T8" fmla="*/ 138 w 141"/>
                <a:gd name="T9" fmla="*/ 53 h 86"/>
                <a:gd name="T10" fmla="*/ 136 w 141"/>
                <a:gd name="T11" fmla="*/ 47 h 86"/>
                <a:gd name="T12" fmla="*/ 130 w 141"/>
                <a:gd name="T13" fmla="*/ 44 h 86"/>
                <a:gd name="T14" fmla="*/ 132 w 141"/>
                <a:gd name="T15" fmla="*/ 35 h 86"/>
                <a:gd name="T16" fmla="*/ 134 w 141"/>
                <a:gd name="T17" fmla="*/ 29 h 86"/>
                <a:gd name="T18" fmla="*/ 129 w 141"/>
                <a:gd name="T19" fmla="*/ 22 h 86"/>
                <a:gd name="T20" fmla="*/ 121 w 141"/>
                <a:gd name="T21" fmla="*/ 19 h 86"/>
                <a:gd name="T22" fmla="*/ 113 w 141"/>
                <a:gd name="T23" fmla="*/ 18 h 86"/>
                <a:gd name="T24" fmla="*/ 105 w 141"/>
                <a:gd name="T25" fmla="*/ 17 h 86"/>
                <a:gd name="T26" fmla="*/ 99 w 141"/>
                <a:gd name="T27" fmla="*/ 10 h 86"/>
                <a:gd name="T28" fmla="*/ 94 w 141"/>
                <a:gd name="T29" fmla="*/ 7 h 86"/>
                <a:gd name="T30" fmla="*/ 89 w 141"/>
                <a:gd name="T31" fmla="*/ 4 h 86"/>
                <a:gd name="T32" fmla="*/ 85 w 141"/>
                <a:gd name="T33" fmla="*/ 1 h 86"/>
                <a:gd name="T34" fmla="*/ 84 w 141"/>
                <a:gd name="T35" fmla="*/ 3 h 86"/>
                <a:gd name="T36" fmla="*/ 77 w 141"/>
                <a:gd name="T37" fmla="*/ 2 h 86"/>
                <a:gd name="T38" fmla="*/ 70 w 141"/>
                <a:gd name="T39" fmla="*/ 5 h 86"/>
                <a:gd name="T40" fmla="*/ 66 w 141"/>
                <a:gd name="T41" fmla="*/ 13 h 86"/>
                <a:gd name="T42" fmla="*/ 64 w 141"/>
                <a:gd name="T43" fmla="*/ 35 h 86"/>
                <a:gd name="T44" fmla="*/ 51 w 141"/>
                <a:gd name="T45" fmla="*/ 39 h 86"/>
                <a:gd name="T46" fmla="*/ 44 w 141"/>
                <a:gd name="T47" fmla="*/ 30 h 86"/>
                <a:gd name="T48" fmla="*/ 34 w 141"/>
                <a:gd name="T49" fmla="*/ 18 h 86"/>
                <a:gd name="T50" fmla="*/ 32 w 141"/>
                <a:gd name="T51" fmla="*/ 12 h 86"/>
                <a:gd name="T52" fmla="*/ 21 w 141"/>
                <a:gd name="T53" fmla="*/ 17 h 86"/>
                <a:gd name="T54" fmla="*/ 11 w 141"/>
                <a:gd name="T55" fmla="*/ 25 h 86"/>
                <a:gd name="T56" fmla="*/ 8 w 141"/>
                <a:gd name="T57" fmla="*/ 40 h 86"/>
                <a:gd name="T58" fmla="*/ 2 w 141"/>
                <a:gd name="T59" fmla="*/ 49 h 86"/>
                <a:gd name="T60" fmla="*/ 2 w 141"/>
                <a:gd name="T61" fmla="*/ 58 h 86"/>
                <a:gd name="T62" fmla="*/ 0 w 141"/>
                <a:gd name="T63" fmla="*/ 66 h 86"/>
                <a:gd name="T64" fmla="*/ 7 w 141"/>
                <a:gd name="T65" fmla="*/ 67 h 86"/>
                <a:gd name="T66" fmla="*/ 24 w 141"/>
                <a:gd name="T67" fmla="*/ 60 h 86"/>
                <a:gd name="T68" fmla="*/ 33 w 141"/>
                <a:gd name="T69" fmla="*/ 62 h 86"/>
                <a:gd name="T70" fmla="*/ 43 w 141"/>
                <a:gd name="T71" fmla="*/ 63 h 86"/>
                <a:gd name="T72" fmla="*/ 51 w 141"/>
                <a:gd name="T73" fmla="*/ 63 h 86"/>
                <a:gd name="T74" fmla="*/ 58 w 141"/>
                <a:gd name="T75" fmla="*/ 63 h 86"/>
                <a:gd name="T76" fmla="*/ 65 w 141"/>
                <a:gd name="T77" fmla="*/ 65 h 86"/>
                <a:gd name="T78" fmla="*/ 75 w 141"/>
                <a:gd name="T79" fmla="*/ 60 h 86"/>
                <a:gd name="T80" fmla="*/ 80 w 141"/>
                <a:gd name="T81" fmla="*/ 65 h 86"/>
                <a:gd name="T82" fmla="*/ 95 w 141"/>
                <a:gd name="T83" fmla="*/ 73 h 86"/>
                <a:gd name="T84" fmla="*/ 102 w 141"/>
                <a:gd name="T85" fmla="*/ 81 h 86"/>
                <a:gd name="T86" fmla="*/ 110 w 141"/>
                <a:gd name="T8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 h="86">
                  <a:moveTo>
                    <a:pt x="117" y="81"/>
                  </a:moveTo>
                  <a:cubicBezTo>
                    <a:pt x="118" y="80"/>
                    <a:pt x="119" y="80"/>
                    <a:pt x="121" y="80"/>
                  </a:cubicBezTo>
                  <a:cubicBezTo>
                    <a:pt x="122" y="81"/>
                    <a:pt x="124" y="82"/>
                    <a:pt x="124" y="80"/>
                  </a:cubicBezTo>
                  <a:cubicBezTo>
                    <a:pt x="127" y="80"/>
                    <a:pt x="129" y="84"/>
                    <a:pt x="130" y="79"/>
                  </a:cubicBezTo>
                  <a:cubicBezTo>
                    <a:pt x="131" y="77"/>
                    <a:pt x="131" y="76"/>
                    <a:pt x="133" y="75"/>
                  </a:cubicBezTo>
                  <a:cubicBezTo>
                    <a:pt x="134" y="74"/>
                    <a:pt x="135" y="72"/>
                    <a:pt x="136" y="71"/>
                  </a:cubicBezTo>
                  <a:cubicBezTo>
                    <a:pt x="139" y="69"/>
                    <a:pt x="141" y="70"/>
                    <a:pt x="141" y="65"/>
                  </a:cubicBezTo>
                  <a:cubicBezTo>
                    <a:pt x="141" y="64"/>
                    <a:pt x="141" y="62"/>
                    <a:pt x="140" y="60"/>
                  </a:cubicBezTo>
                  <a:cubicBezTo>
                    <a:pt x="140" y="58"/>
                    <a:pt x="140" y="56"/>
                    <a:pt x="139" y="54"/>
                  </a:cubicBezTo>
                  <a:cubicBezTo>
                    <a:pt x="138" y="54"/>
                    <a:pt x="138" y="54"/>
                    <a:pt x="138" y="53"/>
                  </a:cubicBezTo>
                  <a:cubicBezTo>
                    <a:pt x="137" y="52"/>
                    <a:pt x="138" y="51"/>
                    <a:pt x="137" y="49"/>
                  </a:cubicBezTo>
                  <a:cubicBezTo>
                    <a:pt x="135" y="48"/>
                    <a:pt x="136" y="49"/>
                    <a:pt x="136" y="47"/>
                  </a:cubicBezTo>
                  <a:cubicBezTo>
                    <a:pt x="135" y="46"/>
                    <a:pt x="135" y="44"/>
                    <a:pt x="134" y="44"/>
                  </a:cubicBezTo>
                  <a:cubicBezTo>
                    <a:pt x="133" y="43"/>
                    <a:pt x="131" y="45"/>
                    <a:pt x="130" y="44"/>
                  </a:cubicBezTo>
                  <a:cubicBezTo>
                    <a:pt x="131" y="42"/>
                    <a:pt x="132" y="41"/>
                    <a:pt x="132" y="40"/>
                  </a:cubicBezTo>
                  <a:cubicBezTo>
                    <a:pt x="133" y="38"/>
                    <a:pt x="132" y="37"/>
                    <a:pt x="132" y="35"/>
                  </a:cubicBezTo>
                  <a:cubicBezTo>
                    <a:pt x="132" y="34"/>
                    <a:pt x="133" y="34"/>
                    <a:pt x="134" y="33"/>
                  </a:cubicBezTo>
                  <a:cubicBezTo>
                    <a:pt x="135" y="32"/>
                    <a:pt x="135" y="30"/>
                    <a:pt x="134" y="29"/>
                  </a:cubicBezTo>
                  <a:cubicBezTo>
                    <a:pt x="134" y="27"/>
                    <a:pt x="132" y="26"/>
                    <a:pt x="131" y="25"/>
                  </a:cubicBezTo>
                  <a:cubicBezTo>
                    <a:pt x="129" y="24"/>
                    <a:pt x="129" y="24"/>
                    <a:pt x="129" y="22"/>
                  </a:cubicBezTo>
                  <a:cubicBezTo>
                    <a:pt x="128" y="21"/>
                    <a:pt x="128" y="20"/>
                    <a:pt x="126" y="20"/>
                  </a:cubicBezTo>
                  <a:cubicBezTo>
                    <a:pt x="124" y="19"/>
                    <a:pt x="123" y="20"/>
                    <a:pt x="121" y="19"/>
                  </a:cubicBezTo>
                  <a:cubicBezTo>
                    <a:pt x="120" y="19"/>
                    <a:pt x="119" y="18"/>
                    <a:pt x="118" y="17"/>
                  </a:cubicBezTo>
                  <a:cubicBezTo>
                    <a:pt x="116" y="16"/>
                    <a:pt x="115" y="17"/>
                    <a:pt x="113" y="18"/>
                  </a:cubicBezTo>
                  <a:cubicBezTo>
                    <a:pt x="113" y="19"/>
                    <a:pt x="110" y="20"/>
                    <a:pt x="109" y="20"/>
                  </a:cubicBezTo>
                  <a:cubicBezTo>
                    <a:pt x="108" y="20"/>
                    <a:pt x="106" y="18"/>
                    <a:pt x="105" y="17"/>
                  </a:cubicBezTo>
                  <a:cubicBezTo>
                    <a:pt x="103" y="16"/>
                    <a:pt x="103" y="15"/>
                    <a:pt x="102" y="13"/>
                  </a:cubicBezTo>
                  <a:cubicBezTo>
                    <a:pt x="101" y="12"/>
                    <a:pt x="100" y="12"/>
                    <a:pt x="99" y="10"/>
                  </a:cubicBezTo>
                  <a:cubicBezTo>
                    <a:pt x="98" y="8"/>
                    <a:pt x="99" y="8"/>
                    <a:pt x="96" y="8"/>
                  </a:cubicBezTo>
                  <a:cubicBezTo>
                    <a:pt x="95" y="8"/>
                    <a:pt x="95" y="8"/>
                    <a:pt x="94" y="7"/>
                  </a:cubicBezTo>
                  <a:cubicBezTo>
                    <a:pt x="93" y="7"/>
                    <a:pt x="93" y="6"/>
                    <a:pt x="93" y="5"/>
                  </a:cubicBezTo>
                  <a:cubicBezTo>
                    <a:pt x="92" y="7"/>
                    <a:pt x="89" y="4"/>
                    <a:pt x="89" y="4"/>
                  </a:cubicBezTo>
                  <a:cubicBezTo>
                    <a:pt x="88" y="3"/>
                    <a:pt x="88" y="2"/>
                    <a:pt x="87" y="1"/>
                  </a:cubicBezTo>
                  <a:cubicBezTo>
                    <a:pt x="86" y="1"/>
                    <a:pt x="86" y="1"/>
                    <a:pt x="85" y="1"/>
                  </a:cubicBezTo>
                  <a:cubicBezTo>
                    <a:pt x="85" y="1"/>
                    <a:pt x="85" y="0"/>
                    <a:pt x="85" y="0"/>
                  </a:cubicBezTo>
                  <a:cubicBezTo>
                    <a:pt x="84" y="1"/>
                    <a:pt x="85" y="2"/>
                    <a:pt x="84" y="3"/>
                  </a:cubicBezTo>
                  <a:cubicBezTo>
                    <a:pt x="82" y="4"/>
                    <a:pt x="82" y="1"/>
                    <a:pt x="81" y="0"/>
                  </a:cubicBezTo>
                  <a:cubicBezTo>
                    <a:pt x="80" y="0"/>
                    <a:pt x="79" y="2"/>
                    <a:pt x="77" y="2"/>
                  </a:cubicBezTo>
                  <a:cubicBezTo>
                    <a:pt x="76" y="3"/>
                    <a:pt x="75" y="3"/>
                    <a:pt x="73" y="4"/>
                  </a:cubicBezTo>
                  <a:cubicBezTo>
                    <a:pt x="73" y="4"/>
                    <a:pt x="71" y="4"/>
                    <a:pt x="70" y="5"/>
                  </a:cubicBezTo>
                  <a:cubicBezTo>
                    <a:pt x="68" y="6"/>
                    <a:pt x="68" y="7"/>
                    <a:pt x="65" y="7"/>
                  </a:cubicBezTo>
                  <a:cubicBezTo>
                    <a:pt x="64" y="9"/>
                    <a:pt x="65" y="12"/>
                    <a:pt x="66" y="13"/>
                  </a:cubicBezTo>
                  <a:cubicBezTo>
                    <a:pt x="66" y="15"/>
                    <a:pt x="66" y="18"/>
                    <a:pt x="66" y="21"/>
                  </a:cubicBezTo>
                  <a:cubicBezTo>
                    <a:pt x="67" y="26"/>
                    <a:pt x="68" y="31"/>
                    <a:pt x="64" y="35"/>
                  </a:cubicBezTo>
                  <a:cubicBezTo>
                    <a:pt x="62" y="37"/>
                    <a:pt x="59" y="38"/>
                    <a:pt x="57" y="38"/>
                  </a:cubicBezTo>
                  <a:cubicBezTo>
                    <a:pt x="55" y="39"/>
                    <a:pt x="53" y="41"/>
                    <a:pt x="51" y="39"/>
                  </a:cubicBezTo>
                  <a:cubicBezTo>
                    <a:pt x="49" y="38"/>
                    <a:pt x="48" y="37"/>
                    <a:pt x="46" y="36"/>
                  </a:cubicBezTo>
                  <a:cubicBezTo>
                    <a:pt x="44" y="35"/>
                    <a:pt x="45" y="32"/>
                    <a:pt x="44" y="30"/>
                  </a:cubicBezTo>
                  <a:cubicBezTo>
                    <a:pt x="43" y="27"/>
                    <a:pt x="42" y="26"/>
                    <a:pt x="40" y="24"/>
                  </a:cubicBezTo>
                  <a:cubicBezTo>
                    <a:pt x="38" y="22"/>
                    <a:pt x="36" y="20"/>
                    <a:pt x="34" y="18"/>
                  </a:cubicBezTo>
                  <a:cubicBezTo>
                    <a:pt x="33" y="17"/>
                    <a:pt x="32" y="17"/>
                    <a:pt x="32" y="16"/>
                  </a:cubicBezTo>
                  <a:cubicBezTo>
                    <a:pt x="31" y="15"/>
                    <a:pt x="32" y="13"/>
                    <a:pt x="32" y="12"/>
                  </a:cubicBezTo>
                  <a:cubicBezTo>
                    <a:pt x="31" y="10"/>
                    <a:pt x="29" y="13"/>
                    <a:pt x="27" y="14"/>
                  </a:cubicBezTo>
                  <a:cubicBezTo>
                    <a:pt x="25" y="15"/>
                    <a:pt x="23" y="16"/>
                    <a:pt x="21" y="17"/>
                  </a:cubicBezTo>
                  <a:cubicBezTo>
                    <a:pt x="17" y="18"/>
                    <a:pt x="16" y="17"/>
                    <a:pt x="13" y="20"/>
                  </a:cubicBezTo>
                  <a:cubicBezTo>
                    <a:pt x="12" y="21"/>
                    <a:pt x="11" y="23"/>
                    <a:pt x="11" y="25"/>
                  </a:cubicBezTo>
                  <a:cubicBezTo>
                    <a:pt x="10" y="27"/>
                    <a:pt x="8" y="29"/>
                    <a:pt x="8" y="31"/>
                  </a:cubicBezTo>
                  <a:cubicBezTo>
                    <a:pt x="8" y="34"/>
                    <a:pt x="9" y="37"/>
                    <a:pt x="8" y="40"/>
                  </a:cubicBezTo>
                  <a:cubicBezTo>
                    <a:pt x="6" y="42"/>
                    <a:pt x="3" y="42"/>
                    <a:pt x="2" y="45"/>
                  </a:cubicBezTo>
                  <a:cubicBezTo>
                    <a:pt x="1" y="46"/>
                    <a:pt x="2" y="48"/>
                    <a:pt x="2" y="49"/>
                  </a:cubicBezTo>
                  <a:cubicBezTo>
                    <a:pt x="2" y="51"/>
                    <a:pt x="1" y="53"/>
                    <a:pt x="1" y="54"/>
                  </a:cubicBezTo>
                  <a:cubicBezTo>
                    <a:pt x="1" y="56"/>
                    <a:pt x="2" y="57"/>
                    <a:pt x="2" y="58"/>
                  </a:cubicBezTo>
                  <a:cubicBezTo>
                    <a:pt x="2" y="61"/>
                    <a:pt x="2" y="60"/>
                    <a:pt x="0" y="60"/>
                  </a:cubicBezTo>
                  <a:cubicBezTo>
                    <a:pt x="0" y="62"/>
                    <a:pt x="0" y="64"/>
                    <a:pt x="0" y="66"/>
                  </a:cubicBezTo>
                  <a:cubicBezTo>
                    <a:pt x="0" y="68"/>
                    <a:pt x="2" y="69"/>
                    <a:pt x="2" y="71"/>
                  </a:cubicBezTo>
                  <a:cubicBezTo>
                    <a:pt x="5" y="72"/>
                    <a:pt x="5" y="68"/>
                    <a:pt x="7" y="67"/>
                  </a:cubicBezTo>
                  <a:cubicBezTo>
                    <a:pt x="10" y="65"/>
                    <a:pt x="12" y="64"/>
                    <a:pt x="16" y="63"/>
                  </a:cubicBezTo>
                  <a:cubicBezTo>
                    <a:pt x="19" y="62"/>
                    <a:pt x="21" y="60"/>
                    <a:pt x="24" y="60"/>
                  </a:cubicBezTo>
                  <a:cubicBezTo>
                    <a:pt x="26" y="60"/>
                    <a:pt x="28" y="60"/>
                    <a:pt x="30" y="60"/>
                  </a:cubicBezTo>
                  <a:cubicBezTo>
                    <a:pt x="31" y="60"/>
                    <a:pt x="32" y="62"/>
                    <a:pt x="33" y="62"/>
                  </a:cubicBezTo>
                  <a:cubicBezTo>
                    <a:pt x="36" y="63"/>
                    <a:pt x="37" y="59"/>
                    <a:pt x="39" y="61"/>
                  </a:cubicBezTo>
                  <a:cubicBezTo>
                    <a:pt x="41" y="62"/>
                    <a:pt x="41" y="64"/>
                    <a:pt x="43" y="63"/>
                  </a:cubicBezTo>
                  <a:cubicBezTo>
                    <a:pt x="45" y="62"/>
                    <a:pt x="45" y="61"/>
                    <a:pt x="48" y="62"/>
                  </a:cubicBezTo>
                  <a:cubicBezTo>
                    <a:pt x="49" y="63"/>
                    <a:pt x="49" y="64"/>
                    <a:pt x="51" y="63"/>
                  </a:cubicBezTo>
                  <a:cubicBezTo>
                    <a:pt x="52" y="63"/>
                    <a:pt x="53" y="61"/>
                    <a:pt x="53" y="63"/>
                  </a:cubicBezTo>
                  <a:cubicBezTo>
                    <a:pt x="55" y="64"/>
                    <a:pt x="56" y="63"/>
                    <a:pt x="58" y="63"/>
                  </a:cubicBezTo>
                  <a:cubicBezTo>
                    <a:pt x="59" y="63"/>
                    <a:pt x="60" y="64"/>
                    <a:pt x="61" y="65"/>
                  </a:cubicBezTo>
                  <a:cubicBezTo>
                    <a:pt x="63" y="66"/>
                    <a:pt x="63" y="66"/>
                    <a:pt x="65" y="65"/>
                  </a:cubicBezTo>
                  <a:cubicBezTo>
                    <a:pt x="66" y="65"/>
                    <a:pt x="67" y="65"/>
                    <a:pt x="68" y="65"/>
                  </a:cubicBezTo>
                  <a:cubicBezTo>
                    <a:pt x="71" y="64"/>
                    <a:pt x="73" y="61"/>
                    <a:pt x="75" y="60"/>
                  </a:cubicBezTo>
                  <a:cubicBezTo>
                    <a:pt x="77" y="59"/>
                    <a:pt x="76" y="60"/>
                    <a:pt x="77" y="61"/>
                  </a:cubicBezTo>
                  <a:cubicBezTo>
                    <a:pt x="78" y="63"/>
                    <a:pt x="79" y="64"/>
                    <a:pt x="80" y="65"/>
                  </a:cubicBezTo>
                  <a:cubicBezTo>
                    <a:pt x="82" y="68"/>
                    <a:pt x="85" y="68"/>
                    <a:pt x="88" y="68"/>
                  </a:cubicBezTo>
                  <a:cubicBezTo>
                    <a:pt x="92" y="69"/>
                    <a:pt x="93" y="71"/>
                    <a:pt x="95" y="73"/>
                  </a:cubicBezTo>
                  <a:cubicBezTo>
                    <a:pt x="96" y="74"/>
                    <a:pt x="98" y="75"/>
                    <a:pt x="99" y="76"/>
                  </a:cubicBezTo>
                  <a:cubicBezTo>
                    <a:pt x="101" y="78"/>
                    <a:pt x="101" y="79"/>
                    <a:pt x="102" y="81"/>
                  </a:cubicBezTo>
                  <a:cubicBezTo>
                    <a:pt x="103" y="82"/>
                    <a:pt x="104" y="83"/>
                    <a:pt x="106" y="84"/>
                  </a:cubicBezTo>
                  <a:cubicBezTo>
                    <a:pt x="107" y="85"/>
                    <a:pt x="109" y="85"/>
                    <a:pt x="110" y="86"/>
                  </a:cubicBezTo>
                  <a:cubicBezTo>
                    <a:pt x="113" y="85"/>
                    <a:pt x="115" y="84"/>
                    <a:pt x="117" y="81"/>
                  </a:cubicBezTo>
                  <a:close/>
                </a:path>
              </a:pathLst>
            </a:custGeom>
            <a:solidFill>
              <a:srgbClr val="462167"/>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8" name="Freeform 39">
              <a:extLst>
                <a:ext uri="{FF2B5EF4-FFF2-40B4-BE49-F238E27FC236}">
                  <a16:creationId xmlns:a16="http://schemas.microsoft.com/office/drawing/2014/main" id="{F9980AAC-ADAB-D730-CD6E-5DE8AE76D213}"/>
                </a:ext>
              </a:extLst>
            </p:cNvPr>
            <p:cNvSpPr>
              <a:spLocks noEditPoints="1"/>
            </p:cNvSpPr>
            <p:nvPr/>
          </p:nvSpPr>
          <p:spPr bwMode="auto">
            <a:xfrm>
              <a:off x="8924925" y="4929188"/>
              <a:ext cx="887413" cy="1047750"/>
            </a:xfrm>
            <a:custGeom>
              <a:avLst/>
              <a:gdLst>
                <a:gd name="T0" fmla="*/ 168 w 233"/>
                <a:gd name="T1" fmla="*/ 261 h 275"/>
                <a:gd name="T2" fmla="*/ 157 w 233"/>
                <a:gd name="T3" fmla="*/ 273 h 275"/>
                <a:gd name="T4" fmla="*/ 114 w 233"/>
                <a:gd name="T5" fmla="*/ 245 h 275"/>
                <a:gd name="T6" fmla="*/ 131 w 233"/>
                <a:gd name="T7" fmla="*/ 236 h 275"/>
                <a:gd name="T8" fmla="*/ 148 w 233"/>
                <a:gd name="T9" fmla="*/ 240 h 275"/>
                <a:gd name="T10" fmla="*/ 168 w 233"/>
                <a:gd name="T11" fmla="*/ 237 h 275"/>
                <a:gd name="T12" fmla="*/ 173 w 233"/>
                <a:gd name="T13" fmla="*/ 240 h 275"/>
                <a:gd name="T14" fmla="*/ 133 w 233"/>
                <a:gd name="T15" fmla="*/ 23 h 275"/>
                <a:gd name="T16" fmla="*/ 113 w 233"/>
                <a:gd name="T17" fmla="*/ 10 h 275"/>
                <a:gd name="T18" fmla="*/ 103 w 233"/>
                <a:gd name="T19" fmla="*/ 2 h 275"/>
                <a:gd name="T20" fmla="*/ 76 w 233"/>
                <a:gd name="T21" fmla="*/ 6 h 275"/>
                <a:gd name="T22" fmla="*/ 67 w 233"/>
                <a:gd name="T23" fmla="*/ 13 h 275"/>
                <a:gd name="T24" fmla="*/ 66 w 233"/>
                <a:gd name="T25" fmla="*/ 22 h 275"/>
                <a:gd name="T26" fmla="*/ 49 w 233"/>
                <a:gd name="T27" fmla="*/ 25 h 275"/>
                <a:gd name="T28" fmla="*/ 43 w 233"/>
                <a:gd name="T29" fmla="*/ 30 h 275"/>
                <a:gd name="T30" fmla="*/ 33 w 233"/>
                <a:gd name="T31" fmla="*/ 18 h 275"/>
                <a:gd name="T32" fmla="*/ 24 w 233"/>
                <a:gd name="T33" fmla="*/ 31 h 275"/>
                <a:gd name="T34" fmla="*/ 6 w 233"/>
                <a:gd name="T35" fmla="*/ 40 h 275"/>
                <a:gd name="T36" fmla="*/ 8 w 233"/>
                <a:gd name="T37" fmla="*/ 52 h 275"/>
                <a:gd name="T38" fmla="*/ 2 w 233"/>
                <a:gd name="T39" fmla="*/ 58 h 275"/>
                <a:gd name="T40" fmla="*/ 9 w 233"/>
                <a:gd name="T41" fmla="*/ 67 h 275"/>
                <a:gd name="T42" fmla="*/ 6 w 233"/>
                <a:gd name="T43" fmla="*/ 74 h 275"/>
                <a:gd name="T44" fmla="*/ 19 w 233"/>
                <a:gd name="T45" fmla="*/ 81 h 275"/>
                <a:gd name="T46" fmla="*/ 18 w 233"/>
                <a:gd name="T47" fmla="*/ 88 h 275"/>
                <a:gd name="T48" fmla="*/ 37 w 233"/>
                <a:gd name="T49" fmla="*/ 77 h 275"/>
                <a:gd name="T50" fmla="*/ 62 w 233"/>
                <a:gd name="T51" fmla="*/ 84 h 275"/>
                <a:gd name="T52" fmla="*/ 76 w 233"/>
                <a:gd name="T53" fmla="*/ 112 h 275"/>
                <a:gd name="T54" fmla="*/ 89 w 233"/>
                <a:gd name="T55" fmla="*/ 128 h 275"/>
                <a:gd name="T56" fmla="*/ 111 w 233"/>
                <a:gd name="T57" fmla="*/ 147 h 275"/>
                <a:gd name="T58" fmla="*/ 127 w 233"/>
                <a:gd name="T59" fmla="*/ 159 h 275"/>
                <a:gd name="T60" fmla="*/ 151 w 233"/>
                <a:gd name="T61" fmla="*/ 170 h 275"/>
                <a:gd name="T62" fmla="*/ 174 w 233"/>
                <a:gd name="T63" fmla="*/ 190 h 275"/>
                <a:gd name="T64" fmla="*/ 182 w 233"/>
                <a:gd name="T65" fmla="*/ 224 h 275"/>
                <a:gd name="T66" fmla="*/ 178 w 233"/>
                <a:gd name="T67" fmla="*/ 242 h 275"/>
                <a:gd name="T68" fmla="*/ 195 w 233"/>
                <a:gd name="T69" fmla="*/ 227 h 275"/>
                <a:gd name="T70" fmla="*/ 203 w 233"/>
                <a:gd name="T71" fmla="*/ 205 h 275"/>
                <a:gd name="T72" fmla="*/ 197 w 233"/>
                <a:gd name="T73" fmla="*/ 188 h 275"/>
                <a:gd name="T74" fmla="*/ 208 w 233"/>
                <a:gd name="T75" fmla="*/ 180 h 275"/>
                <a:gd name="T76" fmla="*/ 225 w 233"/>
                <a:gd name="T77" fmla="*/ 194 h 275"/>
                <a:gd name="T78" fmla="*/ 219 w 233"/>
                <a:gd name="T79" fmla="*/ 173 h 275"/>
                <a:gd name="T80" fmla="*/ 184 w 233"/>
                <a:gd name="T81" fmla="*/ 154 h 275"/>
                <a:gd name="T82" fmla="*/ 172 w 233"/>
                <a:gd name="T83" fmla="*/ 142 h 275"/>
                <a:gd name="T84" fmla="*/ 142 w 233"/>
                <a:gd name="T85" fmla="*/ 114 h 275"/>
                <a:gd name="T86" fmla="*/ 116 w 233"/>
                <a:gd name="T87" fmla="*/ 84 h 275"/>
                <a:gd name="T88" fmla="*/ 114 w 233"/>
                <a:gd name="T89" fmla="*/ 63 h 275"/>
                <a:gd name="T90" fmla="*/ 109 w 233"/>
                <a:gd name="T91" fmla="*/ 50 h 275"/>
                <a:gd name="T92" fmla="*/ 126 w 233"/>
                <a:gd name="T93" fmla="*/ 41 h 275"/>
                <a:gd name="T94" fmla="*/ 61 w 233"/>
                <a:gd name="T95" fmla="*/ 173 h 275"/>
                <a:gd name="T96" fmla="*/ 56 w 233"/>
                <a:gd name="T97" fmla="*/ 159 h 275"/>
                <a:gd name="T98" fmla="*/ 41 w 233"/>
                <a:gd name="T99" fmla="*/ 167 h 275"/>
                <a:gd name="T100" fmla="*/ 31 w 233"/>
                <a:gd name="T101" fmla="*/ 176 h 275"/>
                <a:gd name="T102" fmla="*/ 36 w 233"/>
                <a:gd name="T103" fmla="*/ 194 h 275"/>
                <a:gd name="T104" fmla="*/ 36 w 233"/>
                <a:gd name="T105" fmla="*/ 202 h 275"/>
                <a:gd name="T106" fmla="*/ 43 w 233"/>
                <a:gd name="T107" fmla="*/ 219 h 275"/>
                <a:gd name="T108" fmla="*/ 58 w 233"/>
                <a:gd name="T109" fmla="*/ 211 h 275"/>
                <a:gd name="T110" fmla="*/ 61 w 233"/>
                <a:gd name="T111" fmla="*/ 17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3" h="275">
                  <a:moveTo>
                    <a:pt x="173" y="240"/>
                  </a:moveTo>
                  <a:cubicBezTo>
                    <a:pt x="173" y="243"/>
                    <a:pt x="170" y="245"/>
                    <a:pt x="168" y="248"/>
                  </a:cubicBezTo>
                  <a:cubicBezTo>
                    <a:pt x="167" y="251"/>
                    <a:pt x="166" y="255"/>
                    <a:pt x="166" y="258"/>
                  </a:cubicBezTo>
                  <a:cubicBezTo>
                    <a:pt x="167" y="259"/>
                    <a:pt x="168" y="259"/>
                    <a:pt x="168" y="259"/>
                  </a:cubicBezTo>
                  <a:cubicBezTo>
                    <a:pt x="169" y="260"/>
                    <a:pt x="168" y="260"/>
                    <a:pt x="168" y="261"/>
                  </a:cubicBezTo>
                  <a:cubicBezTo>
                    <a:pt x="169" y="263"/>
                    <a:pt x="170" y="264"/>
                    <a:pt x="171" y="265"/>
                  </a:cubicBezTo>
                  <a:cubicBezTo>
                    <a:pt x="169" y="267"/>
                    <a:pt x="168" y="268"/>
                    <a:pt x="167" y="269"/>
                  </a:cubicBezTo>
                  <a:cubicBezTo>
                    <a:pt x="167" y="270"/>
                    <a:pt x="167" y="274"/>
                    <a:pt x="166" y="274"/>
                  </a:cubicBezTo>
                  <a:cubicBezTo>
                    <a:pt x="165" y="275"/>
                    <a:pt x="163" y="273"/>
                    <a:pt x="162" y="273"/>
                  </a:cubicBezTo>
                  <a:cubicBezTo>
                    <a:pt x="161" y="272"/>
                    <a:pt x="159" y="273"/>
                    <a:pt x="157" y="273"/>
                  </a:cubicBezTo>
                  <a:cubicBezTo>
                    <a:pt x="153" y="271"/>
                    <a:pt x="153" y="268"/>
                    <a:pt x="150" y="266"/>
                  </a:cubicBezTo>
                  <a:cubicBezTo>
                    <a:pt x="147" y="264"/>
                    <a:pt x="143" y="263"/>
                    <a:pt x="140" y="262"/>
                  </a:cubicBezTo>
                  <a:cubicBezTo>
                    <a:pt x="136" y="260"/>
                    <a:pt x="132" y="258"/>
                    <a:pt x="129" y="255"/>
                  </a:cubicBezTo>
                  <a:cubicBezTo>
                    <a:pt x="126" y="253"/>
                    <a:pt x="122" y="253"/>
                    <a:pt x="119" y="251"/>
                  </a:cubicBezTo>
                  <a:cubicBezTo>
                    <a:pt x="116" y="250"/>
                    <a:pt x="114" y="249"/>
                    <a:pt x="114" y="245"/>
                  </a:cubicBezTo>
                  <a:cubicBezTo>
                    <a:pt x="114" y="244"/>
                    <a:pt x="115" y="242"/>
                    <a:pt x="116" y="241"/>
                  </a:cubicBezTo>
                  <a:cubicBezTo>
                    <a:pt x="117" y="240"/>
                    <a:pt x="118" y="240"/>
                    <a:pt x="118" y="239"/>
                  </a:cubicBezTo>
                  <a:cubicBezTo>
                    <a:pt x="119" y="239"/>
                    <a:pt x="119" y="238"/>
                    <a:pt x="120" y="237"/>
                  </a:cubicBezTo>
                  <a:cubicBezTo>
                    <a:pt x="122" y="239"/>
                    <a:pt x="122" y="242"/>
                    <a:pt x="125" y="240"/>
                  </a:cubicBezTo>
                  <a:cubicBezTo>
                    <a:pt x="127" y="239"/>
                    <a:pt x="128" y="234"/>
                    <a:pt x="131" y="236"/>
                  </a:cubicBezTo>
                  <a:cubicBezTo>
                    <a:pt x="132" y="236"/>
                    <a:pt x="132" y="238"/>
                    <a:pt x="133" y="238"/>
                  </a:cubicBezTo>
                  <a:cubicBezTo>
                    <a:pt x="134" y="239"/>
                    <a:pt x="135" y="239"/>
                    <a:pt x="136" y="240"/>
                  </a:cubicBezTo>
                  <a:cubicBezTo>
                    <a:pt x="137" y="241"/>
                    <a:pt x="137" y="242"/>
                    <a:pt x="139" y="242"/>
                  </a:cubicBezTo>
                  <a:cubicBezTo>
                    <a:pt x="141" y="242"/>
                    <a:pt x="142" y="242"/>
                    <a:pt x="144" y="241"/>
                  </a:cubicBezTo>
                  <a:cubicBezTo>
                    <a:pt x="145" y="241"/>
                    <a:pt x="146" y="240"/>
                    <a:pt x="148" y="240"/>
                  </a:cubicBezTo>
                  <a:cubicBezTo>
                    <a:pt x="149" y="241"/>
                    <a:pt x="151" y="242"/>
                    <a:pt x="152" y="241"/>
                  </a:cubicBezTo>
                  <a:cubicBezTo>
                    <a:pt x="154" y="241"/>
                    <a:pt x="155" y="240"/>
                    <a:pt x="156" y="239"/>
                  </a:cubicBezTo>
                  <a:cubicBezTo>
                    <a:pt x="158" y="239"/>
                    <a:pt x="159" y="238"/>
                    <a:pt x="161" y="238"/>
                  </a:cubicBezTo>
                  <a:cubicBezTo>
                    <a:pt x="163" y="237"/>
                    <a:pt x="164" y="238"/>
                    <a:pt x="166" y="238"/>
                  </a:cubicBezTo>
                  <a:cubicBezTo>
                    <a:pt x="168" y="238"/>
                    <a:pt x="168" y="237"/>
                    <a:pt x="168" y="237"/>
                  </a:cubicBezTo>
                  <a:cubicBezTo>
                    <a:pt x="169" y="236"/>
                    <a:pt x="169" y="236"/>
                    <a:pt x="169" y="235"/>
                  </a:cubicBezTo>
                  <a:cubicBezTo>
                    <a:pt x="170" y="235"/>
                    <a:pt x="170" y="236"/>
                    <a:pt x="170" y="236"/>
                  </a:cubicBezTo>
                  <a:cubicBezTo>
                    <a:pt x="171" y="236"/>
                    <a:pt x="171" y="236"/>
                    <a:pt x="172" y="236"/>
                  </a:cubicBezTo>
                  <a:cubicBezTo>
                    <a:pt x="173" y="236"/>
                    <a:pt x="173" y="235"/>
                    <a:pt x="174" y="235"/>
                  </a:cubicBezTo>
                  <a:cubicBezTo>
                    <a:pt x="175" y="237"/>
                    <a:pt x="174" y="240"/>
                    <a:pt x="173" y="240"/>
                  </a:cubicBezTo>
                  <a:cubicBezTo>
                    <a:pt x="173" y="242"/>
                    <a:pt x="174" y="240"/>
                    <a:pt x="173" y="240"/>
                  </a:cubicBezTo>
                  <a:close/>
                  <a:moveTo>
                    <a:pt x="137" y="32"/>
                  </a:moveTo>
                  <a:cubicBezTo>
                    <a:pt x="137" y="31"/>
                    <a:pt x="135" y="31"/>
                    <a:pt x="135" y="30"/>
                  </a:cubicBezTo>
                  <a:cubicBezTo>
                    <a:pt x="135" y="28"/>
                    <a:pt x="137" y="28"/>
                    <a:pt x="138" y="27"/>
                  </a:cubicBezTo>
                  <a:cubicBezTo>
                    <a:pt x="139" y="24"/>
                    <a:pt x="134" y="25"/>
                    <a:pt x="133" y="23"/>
                  </a:cubicBezTo>
                  <a:cubicBezTo>
                    <a:pt x="131" y="20"/>
                    <a:pt x="144" y="17"/>
                    <a:pt x="136" y="15"/>
                  </a:cubicBezTo>
                  <a:cubicBezTo>
                    <a:pt x="133" y="15"/>
                    <a:pt x="130" y="14"/>
                    <a:pt x="127" y="14"/>
                  </a:cubicBezTo>
                  <a:cubicBezTo>
                    <a:pt x="125" y="14"/>
                    <a:pt x="124" y="13"/>
                    <a:pt x="123" y="13"/>
                  </a:cubicBezTo>
                  <a:cubicBezTo>
                    <a:pt x="121" y="12"/>
                    <a:pt x="119" y="12"/>
                    <a:pt x="117" y="12"/>
                  </a:cubicBezTo>
                  <a:cubicBezTo>
                    <a:pt x="116" y="12"/>
                    <a:pt x="115" y="11"/>
                    <a:pt x="113" y="10"/>
                  </a:cubicBezTo>
                  <a:cubicBezTo>
                    <a:pt x="113" y="9"/>
                    <a:pt x="112" y="9"/>
                    <a:pt x="111" y="9"/>
                  </a:cubicBezTo>
                  <a:cubicBezTo>
                    <a:pt x="111" y="8"/>
                    <a:pt x="111" y="7"/>
                    <a:pt x="110" y="6"/>
                  </a:cubicBezTo>
                  <a:cubicBezTo>
                    <a:pt x="110" y="5"/>
                    <a:pt x="108" y="5"/>
                    <a:pt x="108" y="4"/>
                  </a:cubicBezTo>
                  <a:cubicBezTo>
                    <a:pt x="107" y="2"/>
                    <a:pt x="109" y="1"/>
                    <a:pt x="109" y="0"/>
                  </a:cubicBezTo>
                  <a:cubicBezTo>
                    <a:pt x="107" y="0"/>
                    <a:pt x="105" y="2"/>
                    <a:pt x="103" y="2"/>
                  </a:cubicBezTo>
                  <a:cubicBezTo>
                    <a:pt x="100" y="3"/>
                    <a:pt x="98" y="2"/>
                    <a:pt x="96" y="3"/>
                  </a:cubicBezTo>
                  <a:cubicBezTo>
                    <a:pt x="94" y="3"/>
                    <a:pt x="91" y="2"/>
                    <a:pt x="90" y="3"/>
                  </a:cubicBezTo>
                  <a:cubicBezTo>
                    <a:pt x="88" y="4"/>
                    <a:pt x="87" y="6"/>
                    <a:pt x="87" y="8"/>
                  </a:cubicBezTo>
                  <a:cubicBezTo>
                    <a:pt x="85" y="10"/>
                    <a:pt x="83" y="8"/>
                    <a:pt x="81" y="7"/>
                  </a:cubicBezTo>
                  <a:cubicBezTo>
                    <a:pt x="79" y="5"/>
                    <a:pt x="78" y="5"/>
                    <a:pt x="76" y="6"/>
                  </a:cubicBezTo>
                  <a:cubicBezTo>
                    <a:pt x="75" y="8"/>
                    <a:pt x="74" y="9"/>
                    <a:pt x="74" y="11"/>
                  </a:cubicBezTo>
                  <a:cubicBezTo>
                    <a:pt x="75" y="13"/>
                    <a:pt x="76" y="14"/>
                    <a:pt x="75" y="15"/>
                  </a:cubicBezTo>
                  <a:cubicBezTo>
                    <a:pt x="74" y="16"/>
                    <a:pt x="72" y="15"/>
                    <a:pt x="71" y="15"/>
                  </a:cubicBezTo>
                  <a:cubicBezTo>
                    <a:pt x="71" y="14"/>
                    <a:pt x="71" y="14"/>
                    <a:pt x="70" y="13"/>
                  </a:cubicBezTo>
                  <a:cubicBezTo>
                    <a:pt x="69" y="13"/>
                    <a:pt x="68" y="13"/>
                    <a:pt x="67" y="13"/>
                  </a:cubicBezTo>
                  <a:cubicBezTo>
                    <a:pt x="67" y="15"/>
                    <a:pt x="67" y="16"/>
                    <a:pt x="67" y="17"/>
                  </a:cubicBezTo>
                  <a:cubicBezTo>
                    <a:pt x="67" y="18"/>
                    <a:pt x="68" y="18"/>
                    <a:pt x="68" y="18"/>
                  </a:cubicBezTo>
                  <a:cubicBezTo>
                    <a:pt x="69" y="20"/>
                    <a:pt x="68" y="20"/>
                    <a:pt x="69" y="22"/>
                  </a:cubicBezTo>
                  <a:cubicBezTo>
                    <a:pt x="69" y="22"/>
                    <a:pt x="69" y="22"/>
                    <a:pt x="69" y="23"/>
                  </a:cubicBezTo>
                  <a:cubicBezTo>
                    <a:pt x="69" y="27"/>
                    <a:pt x="67" y="23"/>
                    <a:pt x="66" y="22"/>
                  </a:cubicBezTo>
                  <a:cubicBezTo>
                    <a:pt x="65" y="21"/>
                    <a:pt x="65" y="20"/>
                    <a:pt x="63" y="20"/>
                  </a:cubicBezTo>
                  <a:cubicBezTo>
                    <a:pt x="59" y="21"/>
                    <a:pt x="58" y="24"/>
                    <a:pt x="56" y="19"/>
                  </a:cubicBezTo>
                  <a:cubicBezTo>
                    <a:pt x="55" y="18"/>
                    <a:pt x="54" y="15"/>
                    <a:pt x="52" y="17"/>
                  </a:cubicBezTo>
                  <a:cubicBezTo>
                    <a:pt x="51" y="19"/>
                    <a:pt x="52" y="21"/>
                    <a:pt x="51" y="23"/>
                  </a:cubicBezTo>
                  <a:cubicBezTo>
                    <a:pt x="51" y="24"/>
                    <a:pt x="50" y="25"/>
                    <a:pt x="49" y="25"/>
                  </a:cubicBezTo>
                  <a:cubicBezTo>
                    <a:pt x="49" y="26"/>
                    <a:pt x="48" y="27"/>
                    <a:pt x="48" y="28"/>
                  </a:cubicBezTo>
                  <a:cubicBezTo>
                    <a:pt x="47" y="29"/>
                    <a:pt x="46" y="30"/>
                    <a:pt x="47" y="32"/>
                  </a:cubicBezTo>
                  <a:cubicBezTo>
                    <a:pt x="47" y="33"/>
                    <a:pt x="50" y="34"/>
                    <a:pt x="47" y="35"/>
                  </a:cubicBezTo>
                  <a:cubicBezTo>
                    <a:pt x="45" y="36"/>
                    <a:pt x="45" y="33"/>
                    <a:pt x="44" y="32"/>
                  </a:cubicBezTo>
                  <a:cubicBezTo>
                    <a:pt x="43" y="31"/>
                    <a:pt x="43" y="31"/>
                    <a:pt x="43" y="30"/>
                  </a:cubicBezTo>
                  <a:cubicBezTo>
                    <a:pt x="43" y="29"/>
                    <a:pt x="43" y="29"/>
                    <a:pt x="43" y="28"/>
                  </a:cubicBezTo>
                  <a:cubicBezTo>
                    <a:pt x="42" y="27"/>
                    <a:pt x="41" y="27"/>
                    <a:pt x="40" y="27"/>
                  </a:cubicBezTo>
                  <a:cubicBezTo>
                    <a:pt x="39" y="27"/>
                    <a:pt x="39" y="26"/>
                    <a:pt x="38" y="26"/>
                  </a:cubicBezTo>
                  <a:cubicBezTo>
                    <a:pt x="37" y="24"/>
                    <a:pt x="36" y="24"/>
                    <a:pt x="35" y="22"/>
                  </a:cubicBezTo>
                  <a:cubicBezTo>
                    <a:pt x="35" y="20"/>
                    <a:pt x="35" y="18"/>
                    <a:pt x="33" y="18"/>
                  </a:cubicBezTo>
                  <a:cubicBezTo>
                    <a:pt x="32" y="20"/>
                    <a:pt x="33" y="21"/>
                    <a:pt x="31" y="22"/>
                  </a:cubicBezTo>
                  <a:cubicBezTo>
                    <a:pt x="30" y="22"/>
                    <a:pt x="29" y="22"/>
                    <a:pt x="29" y="23"/>
                  </a:cubicBezTo>
                  <a:cubicBezTo>
                    <a:pt x="28" y="24"/>
                    <a:pt x="30" y="24"/>
                    <a:pt x="30" y="25"/>
                  </a:cubicBezTo>
                  <a:cubicBezTo>
                    <a:pt x="31" y="27"/>
                    <a:pt x="29" y="27"/>
                    <a:pt x="28" y="28"/>
                  </a:cubicBezTo>
                  <a:cubicBezTo>
                    <a:pt x="26" y="30"/>
                    <a:pt x="27" y="31"/>
                    <a:pt x="24" y="31"/>
                  </a:cubicBezTo>
                  <a:cubicBezTo>
                    <a:pt x="24" y="35"/>
                    <a:pt x="19" y="31"/>
                    <a:pt x="18" y="31"/>
                  </a:cubicBezTo>
                  <a:cubicBezTo>
                    <a:pt x="16" y="31"/>
                    <a:pt x="15" y="33"/>
                    <a:pt x="14" y="33"/>
                  </a:cubicBezTo>
                  <a:cubicBezTo>
                    <a:pt x="12" y="34"/>
                    <a:pt x="10" y="33"/>
                    <a:pt x="8" y="33"/>
                  </a:cubicBezTo>
                  <a:cubicBezTo>
                    <a:pt x="8" y="35"/>
                    <a:pt x="5" y="34"/>
                    <a:pt x="4" y="36"/>
                  </a:cubicBezTo>
                  <a:cubicBezTo>
                    <a:pt x="3" y="38"/>
                    <a:pt x="4" y="39"/>
                    <a:pt x="6" y="40"/>
                  </a:cubicBezTo>
                  <a:cubicBezTo>
                    <a:pt x="7" y="41"/>
                    <a:pt x="7" y="43"/>
                    <a:pt x="8" y="45"/>
                  </a:cubicBezTo>
                  <a:cubicBezTo>
                    <a:pt x="9" y="45"/>
                    <a:pt x="10" y="46"/>
                    <a:pt x="10" y="47"/>
                  </a:cubicBezTo>
                  <a:cubicBezTo>
                    <a:pt x="11" y="48"/>
                    <a:pt x="10" y="49"/>
                    <a:pt x="10" y="50"/>
                  </a:cubicBezTo>
                  <a:cubicBezTo>
                    <a:pt x="10" y="50"/>
                    <a:pt x="10" y="52"/>
                    <a:pt x="10" y="52"/>
                  </a:cubicBezTo>
                  <a:cubicBezTo>
                    <a:pt x="9" y="53"/>
                    <a:pt x="9" y="52"/>
                    <a:pt x="8" y="52"/>
                  </a:cubicBezTo>
                  <a:cubicBezTo>
                    <a:pt x="7" y="53"/>
                    <a:pt x="6" y="54"/>
                    <a:pt x="5" y="55"/>
                  </a:cubicBezTo>
                  <a:cubicBezTo>
                    <a:pt x="4" y="55"/>
                    <a:pt x="5" y="55"/>
                    <a:pt x="4" y="55"/>
                  </a:cubicBezTo>
                  <a:cubicBezTo>
                    <a:pt x="3" y="55"/>
                    <a:pt x="1" y="54"/>
                    <a:pt x="0" y="56"/>
                  </a:cubicBezTo>
                  <a:cubicBezTo>
                    <a:pt x="0" y="56"/>
                    <a:pt x="1" y="57"/>
                    <a:pt x="1" y="57"/>
                  </a:cubicBezTo>
                  <a:cubicBezTo>
                    <a:pt x="1" y="58"/>
                    <a:pt x="2" y="58"/>
                    <a:pt x="2" y="58"/>
                  </a:cubicBezTo>
                  <a:cubicBezTo>
                    <a:pt x="3" y="59"/>
                    <a:pt x="3" y="59"/>
                    <a:pt x="3" y="60"/>
                  </a:cubicBezTo>
                  <a:cubicBezTo>
                    <a:pt x="3" y="61"/>
                    <a:pt x="3" y="61"/>
                    <a:pt x="4" y="62"/>
                  </a:cubicBezTo>
                  <a:cubicBezTo>
                    <a:pt x="5" y="63"/>
                    <a:pt x="6" y="62"/>
                    <a:pt x="7" y="63"/>
                  </a:cubicBezTo>
                  <a:cubicBezTo>
                    <a:pt x="8" y="63"/>
                    <a:pt x="8" y="64"/>
                    <a:pt x="8" y="65"/>
                  </a:cubicBezTo>
                  <a:cubicBezTo>
                    <a:pt x="8" y="66"/>
                    <a:pt x="9" y="66"/>
                    <a:pt x="9" y="67"/>
                  </a:cubicBezTo>
                  <a:cubicBezTo>
                    <a:pt x="9" y="67"/>
                    <a:pt x="8" y="67"/>
                    <a:pt x="8" y="67"/>
                  </a:cubicBezTo>
                  <a:cubicBezTo>
                    <a:pt x="8" y="67"/>
                    <a:pt x="7" y="67"/>
                    <a:pt x="7" y="67"/>
                  </a:cubicBezTo>
                  <a:cubicBezTo>
                    <a:pt x="7" y="67"/>
                    <a:pt x="7" y="68"/>
                    <a:pt x="7" y="68"/>
                  </a:cubicBezTo>
                  <a:cubicBezTo>
                    <a:pt x="7" y="69"/>
                    <a:pt x="6" y="70"/>
                    <a:pt x="5" y="71"/>
                  </a:cubicBezTo>
                  <a:cubicBezTo>
                    <a:pt x="4" y="73"/>
                    <a:pt x="6" y="72"/>
                    <a:pt x="6" y="74"/>
                  </a:cubicBezTo>
                  <a:cubicBezTo>
                    <a:pt x="6" y="74"/>
                    <a:pt x="5" y="75"/>
                    <a:pt x="5" y="76"/>
                  </a:cubicBezTo>
                  <a:cubicBezTo>
                    <a:pt x="5" y="76"/>
                    <a:pt x="7" y="78"/>
                    <a:pt x="7" y="78"/>
                  </a:cubicBezTo>
                  <a:cubicBezTo>
                    <a:pt x="8" y="79"/>
                    <a:pt x="8" y="79"/>
                    <a:pt x="10" y="79"/>
                  </a:cubicBezTo>
                  <a:cubicBezTo>
                    <a:pt x="11" y="80"/>
                    <a:pt x="13" y="82"/>
                    <a:pt x="15" y="83"/>
                  </a:cubicBezTo>
                  <a:cubicBezTo>
                    <a:pt x="17" y="83"/>
                    <a:pt x="18" y="81"/>
                    <a:pt x="19" y="81"/>
                  </a:cubicBezTo>
                  <a:cubicBezTo>
                    <a:pt x="19" y="81"/>
                    <a:pt x="20" y="81"/>
                    <a:pt x="21" y="81"/>
                  </a:cubicBezTo>
                  <a:cubicBezTo>
                    <a:pt x="21" y="81"/>
                    <a:pt x="21" y="81"/>
                    <a:pt x="21" y="82"/>
                  </a:cubicBezTo>
                  <a:cubicBezTo>
                    <a:pt x="21" y="82"/>
                    <a:pt x="21" y="83"/>
                    <a:pt x="21" y="83"/>
                  </a:cubicBezTo>
                  <a:cubicBezTo>
                    <a:pt x="21" y="84"/>
                    <a:pt x="21" y="85"/>
                    <a:pt x="20" y="86"/>
                  </a:cubicBezTo>
                  <a:cubicBezTo>
                    <a:pt x="20" y="87"/>
                    <a:pt x="19" y="87"/>
                    <a:pt x="18" y="88"/>
                  </a:cubicBezTo>
                  <a:cubicBezTo>
                    <a:pt x="17" y="89"/>
                    <a:pt x="18" y="90"/>
                    <a:pt x="17" y="91"/>
                  </a:cubicBezTo>
                  <a:cubicBezTo>
                    <a:pt x="20" y="91"/>
                    <a:pt x="25" y="91"/>
                    <a:pt x="27" y="90"/>
                  </a:cubicBezTo>
                  <a:cubicBezTo>
                    <a:pt x="30" y="88"/>
                    <a:pt x="30" y="85"/>
                    <a:pt x="31" y="83"/>
                  </a:cubicBezTo>
                  <a:cubicBezTo>
                    <a:pt x="32" y="82"/>
                    <a:pt x="34" y="82"/>
                    <a:pt x="35" y="81"/>
                  </a:cubicBezTo>
                  <a:cubicBezTo>
                    <a:pt x="36" y="80"/>
                    <a:pt x="36" y="78"/>
                    <a:pt x="37" y="77"/>
                  </a:cubicBezTo>
                  <a:cubicBezTo>
                    <a:pt x="38" y="76"/>
                    <a:pt x="40" y="75"/>
                    <a:pt x="41" y="74"/>
                  </a:cubicBezTo>
                  <a:cubicBezTo>
                    <a:pt x="43" y="74"/>
                    <a:pt x="45" y="75"/>
                    <a:pt x="47" y="75"/>
                  </a:cubicBezTo>
                  <a:cubicBezTo>
                    <a:pt x="48" y="76"/>
                    <a:pt x="49" y="77"/>
                    <a:pt x="51" y="77"/>
                  </a:cubicBezTo>
                  <a:cubicBezTo>
                    <a:pt x="52" y="77"/>
                    <a:pt x="52" y="76"/>
                    <a:pt x="54" y="77"/>
                  </a:cubicBezTo>
                  <a:cubicBezTo>
                    <a:pt x="57" y="79"/>
                    <a:pt x="59" y="82"/>
                    <a:pt x="62" y="84"/>
                  </a:cubicBezTo>
                  <a:cubicBezTo>
                    <a:pt x="65" y="85"/>
                    <a:pt x="68" y="85"/>
                    <a:pt x="70" y="88"/>
                  </a:cubicBezTo>
                  <a:cubicBezTo>
                    <a:pt x="73" y="91"/>
                    <a:pt x="71" y="96"/>
                    <a:pt x="73" y="99"/>
                  </a:cubicBezTo>
                  <a:cubicBezTo>
                    <a:pt x="73" y="101"/>
                    <a:pt x="75" y="102"/>
                    <a:pt x="76" y="103"/>
                  </a:cubicBezTo>
                  <a:cubicBezTo>
                    <a:pt x="76" y="105"/>
                    <a:pt x="76" y="107"/>
                    <a:pt x="76" y="108"/>
                  </a:cubicBezTo>
                  <a:cubicBezTo>
                    <a:pt x="76" y="109"/>
                    <a:pt x="76" y="111"/>
                    <a:pt x="76" y="112"/>
                  </a:cubicBezTo>
                  <a:cubicBezTo>
                    <a:pt x="77" y="114"/>
                    <a:pt x="79" y="113"/>
                    <a:pt x="80" y="114"/>
                  </a:cubicBezTo>
                  <a:cubicBezTo>
                    <a:pt x="81" y="115"/>
                    <a:pt x="80" y="116"/>
                    <a:pt x="81" y="118"/>
                  </a:cubicBezTo>
                  <a:cubicBezTo>
                    <a:pt x="81" y="119"/>
                    <a:pt x="84" y="119"/>
                    <a:pt x="85" y="120"/>
                  </a:cubicBezTo>
                  <a:cubicBezTo>
                    <a:pt x="86" y="121"/>
                    <a:pt x="87" y="122"/>
                    <a:pt x="88" y="123"/>
                  </a:cubicBezTo>
                  <a:cubicBezTo>
                    <a:pt x="90" y="125"/>
                    <a:pt x="88" y="126"/>
                    <a:pt x="89" y="128"/>
                  </a:cubicBezTo>
                  <a:cubicBezTo>
                    <a:pt x="89" y="130"/>
                    <a:pt x="90" y="129"/>
                    <a:pt x="91" y="129"/>
                  </a:cubicBezTo>
                  <a:cubicBezTo>
                    <a:pt x="93" y="129"/>
                    <a:pt x="94" y="129"/>
                    <a:pt x="96" y="130"/>
                  </a:cubicBezTo>
                  <a:cubicBezTo>
                    <a:pt x="99" y="131"/>
                    <a:pt x="99" y="135"/>
                    <a:pt x="102" y="138"/>
                  </a:cubicBezTo>
                  <a:cubicBezTo>
                    <a:pt x="104" y="140"/>
                    <a:pt x="108" y="140"/>
                    <a:pt x="109" y="143"/>
                  </a:cubicBezTo>
                  <a:cubicBezTo>
                    <a:pt x="110" y="144"/>
                    <a:pt x="110" y="146"/>
                    <a:pt x="111" y="147"/>
                  </a:cubicBezTo>
                  <a:cubicBezTo>
                    <a:pt x="112" y="148"/>
                    <a:pt x="114" y="149"/>
                    <a:pt x="115" y="151"/>
                  </a:cubicBezTo>
                  <a:cubicBezTo>
                    <a:pt x="116" y="152"/>
                    <a:pt x="117" y="154"/>
                    <a:pt x="119" y="154"/>
                  </a:cubicBezTo>
                  <a:cubicBezTo>
                    <a:pt x="120" y="155"/>
                    <a:pt x="121" y="155"/>
                    <a:pt x="122" y="155"/>
                  </a:cubicBezTo>
                  <a:cubicBezTo>
                    <a:pt x="124" y="156"/>
                    <a:pt x="124" y="156"/>
                    <a:pt x="125" y="158"/>
                  </a:cubicBezTo>
                  <a:cubicBezTo>
                    <a:pt x="126" y="159"/>
                    <a:pt x="125" y="159"/>
                    <a:pt x="127" y="159"/>
                  </a:cubicBezTo>
                  <a:cubicBezTo>
                    <a:pt x="129" y="158"/>
                    <a:pt x="130" y="158"/>
                    <a:pt x="132" y="158"/>
                  </a:cubicBezTo>
                  <a:cubicBezTo>
                    <a:pt x="133" y="159"/>
                    <a:pt x="133" y="159"/>
                    <a:pt x="134" y="159"/>
                  </a:cubicBezTo>
                  <a:cubicBezTo>
                    <a:pt x="135" y="160"/>
                    <a:pt x="136" y="159"/>
                    <a:pt x="137" y="159"/>
                  </a:cubicBezTo>
                  <a:cubicBezTo>
                    <a:pt x="142" y="160"/>
                    <a:pt x="143" y="164"/>
                    <a:pt x="144" y="168"/>
                  </a:cubicBezTo>
                  <a:cubicBezTo>
                    <a:pt x="146" y="172"/>
                    <a:pt x="149" y="169"/>
                    <a:pt x="151" y="170"/>
                  </a:cubicBezTo>
                  <a:cubicBezTo>
                    <a:pt x="156" y="172"/>
                    <a:pt x="150" y="174"/>
                    <a:pt x="151" y="175"/>
                  </a:cubicBezTo>
                  <a:cubicBezTo>
                    <a:pt x="154" y="175"/>
                    <a:pt x="158" y="173"/>
                    <a:pt x="161" y="175"/>
                  </a:cubicBezTo>
                  <a:cubicBezTo>
                    <a:pt x="163" y="176"/>
                    <a:pt x="164" y="180"/>
                    <a:pt x="163" y="182"/>
                  </a:cubicBezTo>
                  <a:cubicBezTo>
                    <a:pt x="163" y="186"/>
                    <a:pt x="164" y="186"/>
                    <a:pt x="167" y="188"/>
                  </a:cubicBezTo>
                  <a:cubicBezTo>
                    <a:pt x="169" y="188"/>
                    <a:pt x="172" y="193"/>
                    <a:pt x="174" y="190"/>
                  </a:cubicBezTo>
                  <a:cubicBezTo>
                    <a:pt x="179" y="188"/>
                    <a:pt x="181" y="199"/>
                    <a:pt x="181" y="202"/>
                  </a:cubicBezTo>
                  <a:cubicBezTo>
                    <a:pt x="182" y="204"/>
                    <a:pt x="183" y="205"/>
                    <a:pt x="184" y="207"/>
                  </a:cubicBezTo>
                  <a:cubicBezTo>
                    <a:pt x="184" y="209"/>
                    <a:pt x="184" y="212"/>
                    <a:pt x="185" y="214"/>
                  </a:cubicBezTo>
                  <a:cubicBezTo>
                    <a:pt x="186" y="216"/>
                    <a:pt x="190" y="220"/>
                    <a:pt x="187" y="223"/>
                  </a:cubicBezTo>
                  <a:cubicBezTo>
                    <a:pt x="186" y="224"/>
                    <a:pt x="184" y="223"/>
                    <a:pt x="182" y="224"/>
                  </a:cubicBezTo>
                  <a:cubicBezTo>
                    <a:pt x="182" y="224"/>
                    <a:pt x="181" y="225"/>
                    <a:pt x="180" y="226"/>
                  </a:cubicBezTo>
                  <a:cubicBezTo>
                    <a:pt x="180" y="227"/>
                    <a:pt x="181" y="226"/>
                    <a:pt x="181" y="227"/>
                  </a:cubicBezTo>
                  <a:cubicBezTo>
                    <a:pt x="182" y="229"/>
                    <a:pt x="182" y="230"/>
                    <a:pt x="181" y="232"/>
                  </a:cubicBezTo>
                  <a:cubicBezTo>
                    <a:pt x="180" y="234"/>
                    <a:pt x="179" y="234"/>
                    <a:pt x="176" y="235"/>
                  </a:cubicBezTo>
                  <a:cubicBezTo>
                    <a:pt x="177" y="237"/>
                    <a:pt x="177" y="240"/>
                    <a:pt x="178" y="242"/>
                  </a:cubicBezTo>
                  <a:cubicBezTo>
                    <a:pt x="179" y="244"/>
                    <a:pt x="181" y="244"/>
                    <a:pt x="183" y="243"/>
                  </a:cubicBezTo>
                  <a:cubicBezTo>
                    <a:pt x="184" y="243"/>
                    <a:pt x="184" y="243"/>
                    <a:pt x="185" y="242"/>
                  </a:cubicBezTo>
                  <a:cubicBezTo>
                    <a:pt x="186" y="241"/>
                    <a:pt x="186" y="239"/>
                    <a:pt x="187" y="238"/>
                  </a:cubicBezTo>
                  <a:cubicBezTo>
                    <a:pt x="188" y="236"/>
                    <a:pt x="190" y="235"/>
                    <a:pt x="192" y="233"/>
                  </a:cubicBezTo>
                  <a:cubicBezTo>
                    <a:pt x="194" y="232"/>
                    <a:pt x="195" y="230"/>
                    <a:pt x="195" y="227"/>
                  </a:cubicBezTo>
                  <a:cubicBezTo>
                    <a:pt x="195" y="224"/>
                    <a:pt x="194" y="222"/>
                    <a:pt x="197" y="220"/>
                  </a:cubicBezTo>
                  <a:cubicBezTo>
                    <a:pt x="199" y="219"/>
                    <a:pt x="201" y="219"/>
                    <a:pt x="203" y="219"/>
                  </a:cubicBezTo>
                  <a:cubicBezTo>
                    <a:pt x="205" y="219"/>
                    <a:pt x="207" y="219"/>
                    <a:pt x="207" y="217"/>
                  </a:cubicBezTo>
                  <a:cubicBezTo>
                    <a:pt x="207" y="214"/>
                    <a:pt x="206" y="211"/>
                    <a:pt x="206" y="208"/>
                  </a:cubicBezTo>
                  <a:cubicBezTo>
                    <a:pt x="206" y="206"/>
                    <a:pt x="206" y="206"/>
                    <a:pt x="203" y="205"/>
                  </a:cubicBezTo>
                  <a:cubicBezTo>
                    <a:pt x="201" y="203"/>
                    <a:pt x="200" y="202"/>
                    <a:pt x="197" y="201"/>
                  </a:cubicBezTo>
                  <a:cubicBezTo>
                    <a:pt x="195" y="201"/>
                    <a:pt x="192" y="200"/>
                    <a:pt x="193" y="197"/>
                  </a:cubicBezTo>
                  <a:cubicBezTo>
                    <a:pt x="193" y="196"/>
                    <a:pt x="194" y="195"/>
                    <a:pt x="195" y="194"/>
                  </a:cubicBezTo>
                  <a:cubicBezTo>
                    <a:pt x="196" y="192"/>
                    <a:pt x="195" y="192"/>
                    <a:pt x="195" y="191"/>
                  </a:cubicBezTo>
                  <a:cubicBezTo>
                    <a:pt x="195" y="190"/>
                    <a:pt x="196" y="189"/>
                    <a:pt x="197" y="188"/>
                  </a:cubicBezTo>
                  <a:cubicBezTo>
                    <a:pt x="197" y="187"/>
                    <a:pt x="198" y="186"/>
                    <a:pt x="198" y="184"/>
                  </a:cubicBezTo>
                  <a:cubicBezTo>
                    <a:pt x="199" y="183"/>
                    <a:pt x="200" y="182"/>
                    <a:pt x="201" y="181"/>
                  </a:cubicBezTo>
                  <a:cubicBezTo>
                    <a:pt x="202" y="181"/>
                    <a:pt x="202" y="179"/>
                    <a:pt x="203" y="178"/>
                  </a:cubicBezTo>
                  <a:cubicBezTo>
                    <a:pt x="204" y="177"/>
                    <a:pt x="207" y="177"/>
                    <a:pt x="209" y="179"/>
                  </a:cubicBezTo>
                  <a:cubicBezTo>
                    <a:pt x="208" y="179"/>
                    <a:pt x="207" y="179"/>
                    <a:pt x="208" y="180"/>
                  </a:cubicBezTo>
                  <a:cubicBezTo>
                    <a:pt x="208" y="181"/>
                    <a:pt x="210" y="182"/>
                    <a:pt x="210" y="182"/>
                  </a:cubicBezTo>
                  <a:cubicBezTo>
                    <a:pt x="212" y="183"/>
                    <a:pt x="215" y="183"/>
                    <a:pt x="217" y="183"/>
                  </a:cubicBezTo>
                  <a:cubicBezTo>
                    <a:pt x="218" y="183"/>
                    <a:pt x="220" y="183"/>
                    <a:pt x="221" y="184"/>
                  </a:cubicBezTo>
                  <a:cubicBezTo>
                    <a:pt x="222" y="185"/>
                    <a:pt x="222" y="187"/>
                    <a:pt x="222" y="187"/>
                  </a:cubicBezTo>
                  <a:cubicBezTo>
                    <a:pt x="223" y="190"/>
                    <a:pt x="224" y="192"/>
                    <a:pt x="225" y="194"/>
                  </a:cubicBezTo>
                  <a:cubicBezTo>
                    <a:pt x="227" y="195"/>
                    <a:pt x="229" y="197"/>
                    <a:pt x="230" y="196"/>
                  </a:cubicBezTo>
                  <a:cubicBezTo>
                    <a:pt x="231" y="195"/>
                    <a:pt x="231" y="193"/>
                    <a:pt x="232" y="192"/>
                  </a:cubicBezTo>
                  <a:cubicBezTo>
                    <a:pt x="232" y="191"/>
                    <a:pt x="233" y="190"/>
                    <a:pt x="233" y="189"/>
                  </a:cubicBezTo>
                  <a:cubicBezTo>
                    <a:pt x="232" y="183"/>
                    <a:pt x="227" y="181"/>
                    <a:pt x="224" y="177"/>
                  </a:cubicBezTo>
                  <a:cubicBezTo>
                    <a:pt x="223" y="175"/>
                    <a:pt x="222" y="174"/>
                    <a:pt x="219" y="173"/>
                  </a:cubicBezTo>
                  <a:cubicBezTo>
                    <a:pt x="217" y="172"/>
                    <a:pt x="215" y="172"/>
                    <a:pt x="213" y="170"/>
                  </a:cubicBezTo>
                  <a:cubicBezTo>
                    <a:pt x="210" y="168"/>
                    <a:pt x="208" y="166"/>
                    <a:pt x="206" y="164"/>
                  </a:cubicBezTo>
                  <a:cubicBezTo>
                    <a:pt x="203" y="163"/>
                    <a:pt x="201" y="162"/>
                    <a:pt x="198" y="161"/>
                  </a:cubicBezTo>
                  <a:cubicBezTo>
                    <a:pt x="196" y="160"/>
                    <a:pt x="193" y="159"/>
                    <a:pt x="191" y="158"/>
                  </a:cubicBezTo>
                  <a:cubicBezTo>
                    <a:pt x="189" y="156"/>
                    <a:pt x="186" y="156"/>
                    <a:pt x="184" y="154"/>
                  </a:cubicBezTo>
                  <a:cubicBezTo>
                    <a:pt x="182" y="153"/>
                    <a:pt x="181" y="150"/>
                    <a:pt x="182" y="148"/>
                  </a:cubicBezTo>
                  <a:cubicBezTo>
                    <a:pt x="184" y="147"/>
                    <a:pt x="186" y="147"/>
                    <a:pt x="187" y="146"/>
                  </a:cubicBezTo>
                  <a:cubicBezTo>
                    <a:pt x="189" y="145"/>
                    <a:pt x="187" y="142"/>
                    <a:pt x="186" y="142"/>
                  </a:cubicBezTo>
                  <a:cubicBezTo>
                    <a:pt x="185" y="141"/>
                    <a:pt x="182" y="142"/>
                    <a:pt x="181" y="142"/>
                  </a:cubicBezTo>
                  <a:cubicBezTo>
                    <a:pt x="178" y="142"/>
                    <a:pt x="175" y="142"/>
                    <a:pt x="172" y="142"/>
                  </a:cubicBezTo>
                  <a:cubicBezTo>
                    <a:pt x="168" y="142"/>
                    <a:pt x="166" y="141"/>
                    <a:pt x="163" y="139"/>
                  </a:cubicBezTo>
                  <a:cubicBezTo>
                    <a:pt x="162" y="138"/>
                    <a:pt x="160" y="138"/>
                    <a:pt x="160" y="137"/>
                  </a:cubicBezTo>
                  <a:cubicBezTo>
                    <a:pt x="159" y="136"/>
                    <a:pt x="159" y="135"/>
                    <a:pt x="158" y="134"/>
                  </a:cubicBezTo>
                  <a:cubicBezTo>
                    <a:pt x="155" y="133"/>
                    <a:pt x="153" y="131"/>
                    <a:pt x="151" y="129"/>
                  </a:cubicBezTo>
                  <a:cubicBezTo>
                    <a:pt x="147" y="125"/>
                    <a:pt x="144" y="120"/>
                    <a:pt x="142" y="114"/>
                  </a:cubicBezTo>
                  <a:cubicBezTo>
                    <a:pt x="141" y="111"/>
                    <a:pt x="140" y="108"/>
                    <a:pt x="140" y="106"/>
                  </a:cubicBezTo>
                  <a:cubicBezTo>
                    <a:pt x="139" y="103"/>
                    <a:pt x="139" y="100"/>
                    <a:pt x="136" y="98"/>
                  </a:cubicBezTo>
                  <a:cubicBezTo>
                    <a:pt x="134" y="96"/>
                    <a:pt x="131" y="95"/>
                    <a:pt x="129" y="93"/>
                  </a:cubicBezTo>
                  <a:cubicBezTo>
                    <a:pt x="127" y="91"/>
                    <a:pt x="125" y="89"/>
                    <a:pt x="123" y="88"/>
                  </a:cubicBezTo>
                  <a:cubicBezTo>
                    <a:pt x="121" y="86"/>
                    <a:pt x="118" y="86"/>
                    <a:pt x="116" y="84"/>
                  </a:cubicBezTo>
                  <a:cubicBezTo>
                    <a:pt x="114" y="82"/>
                    <a:pt x="112" y="79"/>
                    <a:pt x="112" y="77"/>
                  </a:cubicBezTo>
                  <a:cubicBezTo>
                    <a:pt x="111" y="74"/>
                    <a:pt x="111" y="71"/>
                    <a:pt x="111" y="68"/>
                  </a:cubicBezTo>
                  <a:cubicBezTo>
                    <a:pt x="110" y="66"/>
                    <a:pt x="110" y="64"/>
                    <a:pt x="112" y="64"/>
                  </a:cubicBezTo>
                  <a:cubicBezTo>
                    <a:pt x="112" y="63"/>
                    <a:pt x="113" y="62"/>
                    <a:pt x="113" y="62"/>
                  </a:cubicBezTo>
                  <a:cubicBezTo>
                    <a:pt x="114" y="62"/>
                    <a:pt x="114" y="63"/>
                    <a:pt x="114" y="63"/>
                  </a:cubicBezTo>
                  <a:cubicBezTo>
                    <a:pt x="116" y="62"/>
                    <a:pt x="116" y="59"/>
                    <a:pt x="114" y="58"/>
                  </a:cubicBezTo>
                  <a:cubicBezTo>
                    <a:pt x="113" y="57"/>
                    <a:pt x="112" y="57"/>
                    <a:pt x="112" y="55"/>
                  </a:cubicBezTo>
                  <a:cubicBezTo>
                    <a:pt x="111" y="55"/>
                    <a:pt x="111" y="53"/>
                    <a:pt x="111" y="53"/>
                  </a:cubicBezTo>
                  <a:cubicBezTo>
                    <a:pt x="110" y="53"/>
                    <a:pt x="109" y="54"/>
                    <a:pt x="109" y="53"/>
                  </a:cubicBezTo>
                  <a:cubicBezTo>
                    <a:pt x="108" y="53"/>
                    <a:pt x="109" y="50"/>
                    <a:pt x="109" y="50"/>
                  </a:cubicBezTo>
                  <a:cubicBezTo>
                    <a:pt x="110" y="47"/>
                    <a:pt x="112" y="43"/>
                    <a:pt x="115" y="44"/>
                  </a:cubicBezTo>
                  <a:cubicBezTo>
                    <a:pt x="115" y="44"/>
                    <a:pt x="114" y="45"/>
                    <a:pt x="114" y="45"/>
                  </a:cubicBezTo>
                  <a:cubicBezTo>
                    <a:pt x="116" y="46"/>
                    <a:pt x="119" y="44"/>
                    <a:pt x="120" y="43"/>
                  </a:cubicBezTo>
                  <a:cubicBezTo>
                    <a:pt x="121" y="42"/>
                    <a:pt x="123" y="42"/>
                    <a:pt x="124" y="41"/>
                  </a:cubicBezTo>
                  <a:cubicBezTo>
                    <a:pt x="124" y="41"/>
                    <a:pt x="126" y="41"/>
                    <a:pt x="126" y="41"/>
                  </a:cubicBezTo>
                  <a:cubicBezTo>
                    <a:pt x="128" y="39"/>
                    <a:pt x="126" y="37"/>
                    <a:pt x="129" y="37"/>
                  </a:cubicBezTo>
                  <a:cubicBezTo>
                    <a:pt x="130" y="38"/>
                    <a:pt x="133" y="38"/>
                    <a:pt x="132" y="40"/>
                  </a:cubicBezTo>
                  <a:cubicBezTo>
                    <a:pt x="134" y="39"/>
                    <a:pt x="135" y="37"/>
                    <a:pt x="136" y="37"/>
                  </a:cubicBezTo>
                  <a:cubicBezTo>
                    <a:pt x="137" y="35"/>
                    <a:pt x="138" y="34"/>
                    <a:pt x="137" y="32"/>
                  </a:cubicBezTo>
                  <a:close/>
                  <a:moveTo>
                    <a:pt x="61" y="173"/>
                  </a:moveTo>
                  <a:cubicBezTo>
                    <a:pt x="61" y="172"/>
                    <a:pt x="61" y="170"/>
                    <a:pt x="60" y="169"/>
                  </a:cubicBezTo>
                  <a:cubicBezTo>
                    <a:pt x="59" y="168"/>
                    <a:pt x="59" y="168"/>
                    <a:pt x="58" y="167"/>
                  </a:cubicBezTo>
                  <a:cubicBezTo>
                    <a:pt x="58" y="166"/>
                    <a:pt x="59" y="165"/>
                    <a:pt x="59" y="164"/>
                  </a:cubicBezTo>
                  <a:cubicBezTo>
                    <a:pt x="57" y="165"/>
                    <a:pt x="58" y="162"/>
                    <a:pt x="56" y="163"/>
                  </a:cubicBezTo>
                  <a:cubicBezTo>
                    <a:pt x="56" y="162"/>
                    <a:pt x="58" y="160"/>
                    <a:pt x="56" y="159"/>
                  </a:cubicBezTo>
                  <a:cubicBezTo>
                    <a:pt x="55" y="159"/>
                    <a:pt x="55" y="161"/>
                    <a:pt x="54" y="161"/>
                  </a:cubicBezTo>
                  <a:cubicBezTo>
                    <a:pt x="54" y="160"/>
                    <a:pt x="52" y="159"/>
                    <a:pt x="51" y="159"/>
                  </a:cubicBezTo>
                  <a:cubicBezTo>
                    <a:pt x="50" y="159"/>
                    <a:pt x="49" y="161"/>
                    <a:pt x="48" y="162"/>
                  </a:cubicBezTo>
                  <a:cubicBezTo>
                    <a:pt x="47" y="163"/>
                    <a:pt x="46" y="164"/>
                    <a:pt x="45" y="165"/>
                  </a:cubicBezTo>
                  <a:cubicBezTo>
                    <a:pt x="44" y="166"/>
                    <a:pt x="42" y="168"/>
                    <a:pt x="41" y="167"/>
                  </a:cubicBezTo>
                  <a:cubicBezTo>
                    <a:pt x="39" y="169"/>
                    <a:pt x="36" y="171"/>
                    <a:pt x="33" y="169"/>
                  </a:cubicBezTo>
                  <a:cubicBezTo>
                    <a:pt x="31" y="166"/>
                    <a:pt x="35" y="164"/>
                    <a:pt x="34" y="162"/>
                  </a:cubicBezTo>
                  <a:cubicBezTo>
                    <a:pt x="31" y="163"/>
                    <a:pt x="31" y="166"/>
                    <a:pt x="31" y="168"/>
                  </a:cubicBezTo>
                  <a:cubicBezTo>
                    <a:pt x="31" y="170"/>
                    <a:pt x="30" y="171"/>
                    <a:pt x="31" y="172"/>
                  </a:cubicBezTo>
                  <a:cubicBezTo>
                    <a:pt x="31" y="173"/>
                    <a:pt x="30" y="176"/>
                    <a:pt x="31" y="176"/>
                  </a:cubicBezTo>
                  <a:cubicBezTo>
                    <a:pt x="32" y="175"/>
                    <a:pt x="34" y="177"/>
                    <a:pt x="35" y="178"/>
                  </a:cubicBezTo>
                  <a:cubicBezTo>
                    <a:pt x="35" y="180"/>
                    <a:pt x="34" y="182"/>
                    <a:pt x="36" y="182"/>
                  </a:cubicBezTo>
                  <a:cubicBezTo>
                    <a:pt x="37" y="184"/>
                    <a:pt x="37" y="187"/>
                    <a:pt x="36" y="189"/>
                  </a:cubicBezTo>
                  <a:cubicBezTo>
                    <a:pt x="36" y="190"/>
                    <a:pt x="35" y="190"/>
                    <a:pt x="35" y="191"/>
                  </a:cubicBezTo>
                  <a:cubicBezTo>
                    <a:pt x="34" y="192"/>
                    <a:pt x="35" y="194"/>
                    <a:pt x="36" y="194"/>
                  </a:cubicBezTo>
                  <a:cubicBezTo>
                    <a:pt x="36" y="194"/>
                    <a:pt x="36" y="194"/>
                    <a:pt x="37" y="193"/>
                  </a:cubicBezTo>
                  <a:cubicBezTo>
                    <a:pt x="37" y="194"/>
                    <a:pt x="38" y="195"/>
                    <a:pt x="38" y="195"/>
                  </a:cubicBezTo>
                  <a:cubicBezTo>
                    <a:pt x="38" y="196"/>
                    <a:pt x="37" y="197"/>
                    <a:pt x="37" y="198"/>
                  </a:cubicBezTo>
                  <a:cubicBezTo>
                    <a:pt x="37" y="198"/>
                    <a:pt x="36" y="198"/>
                    <a:pt x="36" y="198"/>
                  </a:cubicBezTo>
                  <a:cubicBezTo>
                    <a:pt x="36" y="199"/>
                    <a:pt x="36" y="200"/>
                    <a:pt x="36" y="202"/>
                  </a:cubicBezTo>
                  <a:cubicBezTo>
                    <a:pt x="35" y="203"/>
                    <a:pt x="35" y="203"/>
                    <a:pt x="35" y="204"/>
                  </a:cubicBezTo>
                  <a:cubicBezTo>
                    <a:pt x="34" y="206"/>
                    <a:pt x="34" y="210"/>
                    <a:pt x="35" y="212"/>
                  </a:cubicBezTo>
                  <a:cubicBezTo>
                    <a:pt x="35" y="214"/>
                    <a:pt x="37" y="214"/>
                    <a:pt x="38" y="216"/>
                  </a:cubicBezTo>
                  <a:cubicBezTo>
                    <a:pt x="39" y="217"/>
                    <a:pt x="39" y="220"/>
                    <a:pt x="40" y="219"/>
                  </a:cubicBezTo>
                  <a:cubicBezTo>
                    <a:pt x="41" y="218"/>
                    <a:pt x="42" y="219"/>
                    <a:pt x="43" y="219"/>
                  </a:cubicBezTo>
                  <a:cubicBezTo>
                    <a:pt x="44" y="219"/>
                    <a:pt x="44" y="219"/>
                    <a:pt x="45" y="218"/>
                  </a:cubicBezTo>
                  <a:cubicBezTo>
                    <a:pt x="48" y="216"/>
                    <a:pt x="47" y="213"/>
                    <a:pt x="48" y="210"/>
                  </a:cubicBezTo>
                  <a:cubicBezTo>
                    <a:pt x="49" y="210"/>
                    <a:pt x="51" y="212"/>
                    <a:pt x="51" y="211"/>
                  </a:cubicBezTo>
                  <a:cubicBezTo>
                    <a:pt x="54" y="211"/>
                    <a:pt x="54" y="213"/>
                    <a:pt x="56" y="213"/>
                  </a:cubicBezTo>
                  <a:cubicBezTo>
                    <a:pt x="58" y="214"/>
                    <a:pt x="57" y="213"/>
                    <a:pt x="58" y="211"/>
                  </a:cubicBezTo>
                  <a:cubicBezTo>
                    <a:pt x="58" y="210"/>
                    <a:pt x="59" y="209"/>
                    <a:pt x="59" y="208"/>
                  </a:cubicBezTo>
                  <a:cubicBezTo>
                    <a:pt x="59" y="205"/>
                    <a:pt x="59" y="203"/>
                    <a:pt x="59" y="201"/>
                  </a:cubicBezTo>
                  <a:cubicBezTo>
                    <a:pt x="60" y="197"/>
                    <a:pt x="62" y="192"/>
                    <a:pt x="60" y="187"/>
                  </a:cubicBezTo>
                  <a:cubicBezTo>
                    <a:pt x="58" y="183"/>
                    <a:pt x="62" y="183"/>
                    <a:pt x="62" y="179"/>
                  </a:cubicBezTo>
                  <a:cubicBezTo>
                    <a:pt x="63" y="178"/>
                    <a:pt x="62" y="175"/>
                    <a:pt x="61" y="173"/>
                  </a:cubicBezTo>
                  <a:close/>
                </a:path>
              </a:pathLst>
            </a:custGeom>
            <a:solidFill>
              <a:srgbClr val="25A285"/>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9" name="Freeform 40">
              <a:extLst>
                <a:ext uri="{FF2B5EF4-FFF2-40B4-BE49-F238E27FC236}">
                  <a16:creationId xmlns:a16="http://schemas.microsoft.com/office/drawing/2014/main" id="{E14207F2-3B96-5B12-064C-D76D059BEF30}"/>
                </a:ext>
              </a:extLst>
            </p:cNvPr>
            <p:cNvSpPr>
              <a:spLocks/>
            </p:cNvSpPr>
            <p:nvPr/>
          </p:nvSpPr>
          <p:spPr bwMode="auto">
            <a:xfrm>
              <a:off x="7648575" y="3941763"/>
              <a:ext cx="339725" cy="487362"/>
            </a:xfrm>
            <a:custGeom>
              <a:avLst/>
              <a:gdLst>
                <a:gd name="T0" fmla="*/ 86 w 89"/>
                <a:gd name="T1" fmla="*/ 65 h 128"/>
                <a:gd name="T2" fmla="*/ 84 w 89"/>
                <a:gd name="T3" fmla="*/ 52 h 128"/>
                <a:gd name="T4" fmla="*/ 84 w 89"/>
                <a:gd name="T5" fmla="*/ 43 h 128"/>
                <a:gd name="T6" fmla="*/ 77 w 89"/>
                <a:gd name="T7" fmla="*/ 44 h 128"/>
                <a:gd name="T8" fmla="*/ 73 w 89"/>
                <a:gd name="T9" fmla="*/ 39 h 128"/>
                <a:gd name="T10" fmla="*/ 67 w 89"/>
                <a:gd name="T11" fmla="*/ 33 h 128"/>
                <a:gd name="T12" fmla="*/ 66 w 89"/>
                <a:gd name="T13" fmla="*/ 37 h 128"/>
                <a:gd name="T14" fmla="*/ 62 w 89"/>
                <a:gd name="T15" fmla="*/ 40 h 128"/>
                <a:gd name="T16" fmla="*/ 58 w 89"/>
                <a:gd name="T17" fmla="*/ 40 h 128"/>
                <a:gd name="T18" fmla="*/ 51 w 89"/>
                <a:gd name="T19" fmla="*/ 36 h 128"/>
                <a:gd name="T20" fmla="*/ 47 w 89"/>
                <a:gd name="T21" fmla="*/ 31 h 128"/>
                <a:gd name="T22" fmla="*/ 51 w 89"/>
                <a:gd name="T23" fmla="*/ 26 h 128"/>
                <a:gd name="T24" fmla="*/ 51 w 89"/>
                <a:gd name="T25" fmla="*/ 22 h 128"/>
                <a:gd name="T26" fmla="*/ 57 w 89"/>
                <a:gd name="T27" fmla="*/ 19 h 128"/>
                <a:gd name="T28" fmla="*/ 61 w 89"/>
                <a:gd name="T29" fmla="*/ 14 h 128"/>
                <a:gd name="T30" fmla="*/ 65 w 89"/>
                <a:gd name="T31" fmla="*/ 9 h 128"/>
                <a:gd name="T32" fmla="*/ 64 w 89"/>
                <a:gd name="T33" fmla="*/ 2 h 128"/>
                <a:gd name="T34" fmla="*/ 58 w 89"/>
                <a:gd name="T35" fmla="*/ 9 h 128"/>
                <a:gd name="T36" fmla="*/ 56 w 89"/>
                <a:gd name="T37" fmla="*/ 6 h 128"/>
                <a:gd name="T38" fmla="*/ 52 w 89"/>
                <a:gd name="T39" fmla="*/ 6 h 128"/>
                <a:gd name="T40" fmla="*/ 43 w 89"/>
                <a:gd name="T41" fmla="*/ 15 h 128"/>
                <a:gd name="T42" fmla="*/ 37 w 89"/>
                <a:gd name="T43" fmla="*/ 19 h 128"/>
                <a:gd name="T44" fmla="*/ 42 w 89"/>
                <a:gd name="T45" fmla="*/ 25 h 128"/>
                <a:gd name="T46" fmla="*/ 39 w 89"/>
                <a:gd name="T47" fmla="*/ 35 h 128"/>
                <a:gd name="T48" fmla="*/ 33 w 89"/>
                <a:gd name="T49" fmla="*/ 36 h 128"/>
                <a:gd name="T50" fmla="*/ 22 w 89"/>
                <a:gd name="T51" fmla="*/ 35 h 128"/>
                <a:gd name="T52" fmla="*/ 11 w 89"/>
                <a:gd name="T53" fmla="*/ 35 h 128"/>
                <a:gd name="T54" fmla="*/ 13 w 89"/>
                <a:gd name="T55" fmla="*/ 44 h 128"/>
                <a:gd name="T56" fmla="*/ 19 w 89"/>
                <a:gd name="T57" fmla="*/ 51 h 128"/>
                <a:gd name="T58" fmla="*/ 15 w 89"/>
                <a:gd name="T59" fmla="*/ 58 h 128"/>
                <a:gd name="T60" fmla="*/ 9 w 89"/>
                <a:gd name="T61" fmla="*/ 59 h 128"/>
                <a:gd name="T62" fmla="*/ 9 w 89"/>
                <a:gd name="T63" fmla="*/ 65 h 128"/>
                <a:gd name="T64" fmla="*/ 13 w 89"/>
                <a:gd name="T65" fmla="*/ 68 h 128"/>
                <a:gd name="T66" fmla="*/ 26 w 89"/>
                <a:gd name="T67" fmla="*/ 70 h 128"/>
                <a:gd name="T68" fmla="*/ 29 w 89"/>
                <a:gd name="T69" fmla="*/ 73 h 128"/>
                <a:gd name="T70" fmla="*/ 21 w 89"/>
                <a:gd name="T71" fmla="*/ 83 h 128"/>
                <a:gd name="T72" fmla="*/ 12 w 89"/>
                <a:gd name="T73" fmla="*/ 92 h 128"/>
                <a:gd name="T74" fmla="*/ 28 w 89"/>
                <a:gd name="T75" fmla="*/ 89 h 128"/>
                <a:gd name="T76" fmla="*/ 24 w 89"/>
                <a:gd name="T77" fmla="*/ 92 h 128"/>
                <a:gd name="T78" fmla="*/ 14 w 89"/>
                <a:gd name="T79" fmla="*/ 99 h 128"/>
                <a:gd name="T80" fmla="*/ 9 w 89"/>
                <a:gd name="T81" fmla="*/ 101 h 128"/>
                <a:gd name="T82" fmla="*/ 8 w 89"/>
                <a:gd name="T83" fmla="*/ 106 h 128"/>
                <a:gd name="T84" fmla="*/ 5 w 89"/>
                <a:gd name="T85" fmla="*/ 112 h 128"/>
                <a:gd name="T86" fmla="*/ 7 w 89"/>
                <a:gd name="T87" fmla="*/ 116 h 128"/>
                <a:gd name="T88" fmla="*/ 9 w 89"/>
                <a:gd name="T89" fmla="*/ 122 h 128"/>
                <a:gd name="T90" fmla="*/ 15 w 89"/>
                <a:gd name="T91" fmla="*/ 123 h 128"/>
                <a:gd name="T92" fmla="*/ 16 w 89"/>
                <a:gd name="T93" fmla="*/ 127 h 128"/>
                <a:gd name="T94" fmla="*/ 27 w 89"/>
                <a:gd name="T95" fmla="*/ 125 h 128"/>
                <a:gd name="T96" fmla="*/ 35 w 89"/>
                <a:gd name="T97" fmla="*/ 123 h 128"/>
                <a:gd name="T98" fmla="*/ 43 w 89"/>
                <a:gd name="T99" fmla="*/ 118 h 128"/>
                <a:gd name="T100" fmla="*/ 50 w 89"/>
                <a:gd name="T101" fmla="*/ 114 h 128"/>
                <a:gd name="T102" fmla="*/ 66 w 89"/>
                <a:gd name="T103" fmla="*/ 106 h 128"/>
                <a:gd name="T104" fmla="*/ 72 w 89"/>
                <a:gd name="T105" fmla="*/ 104 h 128"/>
                <a:gd name="T106" fmla="*/ 83 w 89"/>
                <a:gd name="T107" fmla="*/ 95 h 128"/>
                <a:gd name="T108" fmla="*/ 86 w 89"/>
                <a:gd name="T109"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 h="128">
                  <a:moveTo>
                    <a:pt x="87" y="74"/>
                  </a:moveTo>
                  <a:cubicBezTo>
                    <a:pt x="87" y="73"/>
                    <a:pt x="87" y="71"/>
                    <a:pt x="87" y="70"/>
                  </a:cubicBezTo>
                  <a:cubicBezTo>
                    <a:pt x="86" y="69"/>
                    <a:pt x="85" y="69"/>
                    <a:pt x="85" y="68"/>
                  </a:cubicBezTo>
                  <a:cubicBezTo>
                    <a:pt x="85" y="66"/>
                    <a:pt x="85" y="66"/>
                    <a:pt x="86" y="65"/>
                  </a:cubicBezTo>
                  <a:cubicBezTo>
                    <a:pt x="86" y="64"/>
                    <a:pt x="85" y="64"/>
                    <a:pt x="85" y="63"/>
                  </a:cubicBezTo>
                  <a:cubicBezTo>
                    <a:pt x="85" y="62"/>
                    <a:pt x="87" y="62"/>
                    <a:pt x="87" y="60"/>
                  </a:cubicBezTo>
                  <a:cubicBezTo>
                    <a:pt x="87" y="59"/>
                    <a:pt x="85" y="58"/>
                    <a:pt x="85" y="57"/>
                  </a:cubicBezTo>
                  <a:cubicBezTo>
                    <a:pt x="84" y="55"/>
                    <a:pt x="85" y="54"/>
                    <a:pt x="84" y="52"/>
                  </a:cubicBezTo>
                  <a:cubicBezTo>
                    <a:pt x="84" y="50"/>
                    <a:pt x="83" y="51"/>
                    <a:pt x="82" y="49"/>
                  </a:cubicBezTo>
                  <a:cubicBezTo>
                    <a:pt x="81" y="48"/>
                    <a:pt x="80" y="46"/>
                    <a:pt x="82" y="45"/>
                  </a:cubicBezTo>
                  <a:cubicBezTo>
                    <a:pt x="83" y="44"/>
                    <a:pt x="84" y="46"/>
                    <a:pt x="86" y="46"/>
                  </a:cubicBezTo>
                  <a:cubicBezTo>
                    <a:pt x="86" y="45"/>
                    <a:pt x="84" y="43"/>
                    <a:pt x="84" y="43"/>
                  </a:cubicBezTo>
                  <a:cubicBezTo>
                    <a:pt x="83" y="42"/>
                    <a:pt x="83" y="42"/>
                    <a:pt x="82" y="42"/>
                  </a:cubicBezTo>
                  <a:cubicBezTo>
                    <a:pt x="82" y="44"/>
                    <a:pt x="82" y="44"/>
                    <a:pt x="82" y="44"/>
                  </a:cubicBezTo>
                  <a:cubicBezTo>
                    <a:pt x="79" y="43"/>
                    <a:pt x="79" y="43"/>
                    <a:pt x="79" y="43"/>
                  </a:cubicBezTo>
                  <a:cubicBezTo>
                    <a:pt x="77" y="44"/>
                    <a:pt x="77" y="44"/>
                    <a:pt x="77" y="44"/>
                  </a:cubicBezTo>
                  <a:cubicBezTo>
                    <a:pt x="75" y="43"/>
                    <a:pt x="75" y="43"/>
                    <a:pt x="75" y="43"/>
                  </a:cubicBezTo>
                  <a:cubicBezTo>
                    <a:pt x="76" y="40"/>
                    <a:pt x="76" y="40"/>
                    <a:pt x="76" y="40"/>
                  </a:cubicBezTo>
                  <a:cubicBezTo>
                    <a:pt x="75" y="39"/>
                    <a:pt x="75" y="39"/>
                    <a:pt x="75" y="39"/>
                  </a:cubicBezTo>
                  <a:cubicBezTo>
                    <a:pt x="73" y="39"/>
                    <a:pt x="73" y="39"/>
                    <a:pt x="73" y="39"/>
                  </a:cubicBezTo>
                  <a:cubicBezTo>
                    <a:pt x="73" y="37"/>
                    <a:pt x="72" y="35"/>
                    <a:pt x="72" y="34"/>
                  </a:cubicBezTo>
                  <a:cubicBezTo>
                    <a:pt x="70" y="32"/>
                    <a:pt x="70" y="32"/>
                    <a:pt x="70" y="32"/>
                  </a:cubicBezTo>
                  <a:cubicBezTo>
                    <a:pt x="68" y="31"/>
                    <a:pt x="68" y="31"/>
                    <a:pt x="68" y="31"/>
                  </a:cubicBezTo>
                  <a:cubicBezTo>
                    <a:pt x="67" y="33"/>
                    <a:pt x="67" y="33"/>
                    <a:pt x="67" y="33"/>
                  </a:cubicBezTo>
                  <a:cubicBezTo>
                    <a:pt x="65" y="34"/>
                    <a:pt x="65" y="34"/>
                    <a:pt x="65" y="34"/>
                  </a:cubicBezTo>
                  <a:cubicBezTo>
                    <a:pt x="65" y="35"/>
                    <a:pt x="65" y="35"/>
                    <a:pt x="65" y="35"/>
                  </a:cubicBezTo>
                  <a:cubicBezTo>
                    <a:pt x="66" y="36"/>
                    <a:pt x="66" y="36"/>
                    <a:pt x="66" y="36"/>
                  </a:cubicBezTo>
                  <a:cubicBezTo>
                    <a:pt x="66" y="37"/>
                    <a:pt x="66" y="37"/>
                    <a:pt x="66" y="37"/>
                  </a:cubicBezTo>
                  <a:cubicBezTo>
                    <a:pt x="64" y="38"/>
                    <a:pt x="64" y="38"/>
                    <a:pt x="64" y="38"/>
                  </a:cubicBezTo>
                  <a:cubicBezTo>
                    <a:pt x="63" y="40"/>
                    <a:pt x="63" y="40"/>
                    <a:pt x="63" y="40"/>
                  </a:cubicBezTo>
                  <a:cubicBezTo>
                    <a:pt x="63" y="39"/>
                    <a:pt x="63" y="39"/>
                    <a:pt x="63" y="39"/>
                  </a:cubicBezTo>
                  <a:cubicBezTo>
                    <a:pt x="62" y="40"/>
                    <a:pt x="62" y="40"/>
                    <a:pt x="62" y="40"/>
                  </a:cubicBezTo>
                  <a:cubicBezTo>
                    <a:pt x="62" y="41"/>
                    <a:pt x="62" y="41"/>
                    <a:pt x="62" y="41"/>
                  </a:cubicBezTo>
                  <a:cubicBezTo>
                    <a:pt x="61" y="41"/>
                    <a:pt x="61" y="41"/>
                    <a:pt x="61" y="41"/>
                  </a:cubicBezTo>
                  <a:cubicBezTo>
                    <a:pt x="60" y="40"/>
                    <a:pt x="60" y="40"/>
                    <a:pt x="60" y="40"/>
                  </a:cubicBezTo>
                  <a:cubicBezTo>
                    <a:pt x="58" y="40"/>
                    <a:pt x="58" y="40"/>
                    <a:pt x="58" y="40"/>
                  </a:cubicBezTo>
                  <a:cubicBezTo>
                    <a:pt x="56" y="40"/>
                    <a:pt x="56" y="40"/>
                    <a:pt x="56" y="40"/>
                  </a:cubicBezTo>
                  <a:cubicBezTo>
                    <a:pt x="54" y="38"/>
                    <a:pt x="54" y="38"/>
                    <a:pt x="54" y="38"/>
                  </a:cubicBezTo>
                  <a:cubicBezTo>
                    <a:pt x="52" y="37"/>
                    <a:pt x="52" y="37"/>
                    <a:pt x="52" y="37"/>
                  </a:cubicBezTo>
                  <a:cubicBezTo>
                    <a:pt x="51" y="36"/>
                    <a:pt x="51" y="36"/>
                    <a:pt x="51" y="36"/>
                  </a:cubicBezTo>
                  <a:cubicBezTo>
                    <a:pt x="51" y="34"/>
                    <a:pt x="51" y="34"/>
                    <a:pt x="51" y="34"/>
                  </a:cubicBezTo>
                  <a:cubicBezTo>
                    <a:pt x="49" y="34"/>
                    <a:pt x="49" y="34"/>
                    <a:pt x="49" y="34"/>
                  </a:cubicBezTo>
                  <a:cubicBezTo>
                    <a:pt x="48" y="32"/>
                    <a:pt x="48" y="32"/>
                    <a:pt x="48" y="32"/>
                  </a:cubicBezTo>
                  <a:cubicBezTo>
                    <a:pt x="47" y="31"/>
                    <a:pt x="47" y="31"/>
                    <a:pt x="47" y="31"/>
                  </a:cubicBezTo>
                  <a:cubicBezTo>
                    <a:pt x="45" y="28"/>
                    <a:pt x="45" y="28"/>
                    <a:pt x="45" y="28"/>
                  </a:cubicBezTo>
                  <a:cubicBezTo>
                    <a:pt x="48" y="27"/>
                    <a:pt x="48" y="27"/>
                    <a:pt x="48" y="27"/>
                  </a:cubicBezTo>
                  <a:cubicBezTo>
                    <a:pt x="49" y="26"/>
                    <a:pt x="49" y="26"/>
                    <a:pt x="49" y="26"/>
                  </a:cubicBezTo>
                  <a:cubicBezTo>
                    <a:pt x="51" y="26"/>
                    <a:pt x="51" y="26"/>
                    <a:pt x="51" y="26"/>
                  </a:cubicBezTo>
                  <a:cubicBezTo>
                    <a:pt x="52" y="26"/>
                    <a:pt x="52" y="26"/>
                    <a:pt x="52" y="26"/>
                  </a:cubicBezTo>
                  <a:cubicBezTo>
                    <a:pt x="55" y="23"/>
                    <a:pt x="55" y="23"/>
                    <a:pt x="55" y="23"/>
                  </a:cubicBezTo>
                  <a:cubicBezTo>
                    <a:pt x="54" y="24"/>
                    <a:pt x="54" y="24"/>
                    <a:pt x="54" y="24"/>
                  </a:cubicBezTo>
                  <a:cubicBezTo>
                    <a:pt x="51" y="22"/>
                    <a:pt x="51" y="22"/>
                    <a:pt x="51" y="22"/>
                  </a:cubicBezTo>
                  <a:cubicBezTo>
                    <a:pt x="51" y="21"/>
                    <a:pt x="51" y="21"/>
                    <a:pt x="51" y="21"/>
                  </a:cubicBezTo>
                  <a:cubicBezTo>
                    <a:pt x="53" y="19"/>
                    <a:pt x="53" y="19"/>
                    <a:pt x="53" y="19"/>
                  </a:cubicBezTo>
                  <a:cubicBezTo>
                    <a:pt x="55" y="20"/>
                    <a:pt x="55" y="20"/>
                    <a:pt x="55" y="20"/>
                  </a:cubicBezTo>
                  <a:cubicBezTo>
                    <a:pt x="57" y="19"/>
                    <a:pt x="57" y="19"/>
                    <a:pt x="57" y="19"/>
                  </a:cubicBezTo>
                  <a:cubicBezTo>
                    <a:pt x="59" y="20"/>
                    <a:pt x="59" y="20"/>
                    <a:pt x="59" y="20"/>
                  </a:cubicBezTo>
                  <a:cubicBezTo>
                    <a:pt x="59" y="18"/>
                    <a:pt x="59" y="18"/>
                    <a:pt x="59" y="18"/>
                  </a:cubicBezTo>
                  <a:cubicBezTo>
                    <a:pt x="61" y="16"/>
                    <a:pt x="61" y="16"/>
                    <a:pt x="61" y="16"/>
                  </a:cubicBezTo>
                  <a:cubicBezTo>
                    <a:pt x="61" y="14"/>
                    <a:pt x="61" y="14"/>
                    <a:pt x="61" y="14"/>
                  </a:cubicBezTo>
                  <a:cubicBezTo>
                    <a:pt x="62" y="12"/>
                    <a:pt x="62" y="12"/>
                    <a:pt x="62" y="12"/>
                  </a:cubicBezTo>
                  <a:cubicBezTo>
                    <a:pt x="62" y="11"/>
                    <a:pt x="62" y="11"/>
                    <a:pt x="62" y="11"/>
                  </a:cubicBezTo>
                  <a:cubicBezTo>
                    <a:pt x="63" y="10"/>
                    <a:pt x="63" y="10"/>
                    <a:pt x="63" y="10"/>
                  </a:cubicBezTo>
                  <a:cubicBezTo>
                    <a:pt x="65" y="9"/>
                    <a:pt x="65" y="9"/>
                    <a:pt x="65" y="9"/>
                  </a:cubicBezTo>
                  <a:cubicBezTo>
                    <a:pt x="66" y="7"/>
                    <a:pt x="67" y="7"/>
                    <a:pt x="68" y="5"/>
                  </a:cubicBezTo>
                  <a:cubicBezTo>
                    <a:pt x="70" y="3"/>
                    <a:pt x="69" y="3"/>
                    <a:pt x="67" y="2"/>
                  </a:cubicBezTo>
                  <a:cubicBezTo>
                    <a:pt x="66" y="2"/>
                    <a:pt x="65" y="0"/>
                    <a:pt x="63" y="0"/>
                  </a:cubicBezTo>
                  <a:cubicBezTo>
                    <a:pt x="61" y="0"/>
                    <a:pt x="64" y="1"/>
                    <a:pt x="64" y="2"/>
                  </a:cubicBezTo>
                  <a:cubicBezTo>
                    <a:pt x="63" y="3"/>
                    <a:pt x="60" y="1"/>
                    <a:pt x="59" y="2"/>
                  </a:cubicBezTo>
                  <a:cubicBezTo>
                    <a:pt x="57" y="4"/>
                    <a:pt x="61" y="7"/>
                    <a:pt x="60" y="9"/>
                  </a:cubicBezTo>
                  <a:cubicBezTo>
                    <a:pt x="60" y="10"/>
                    <a:pt x="57" y="14"/>
                    <a:pt x="56" y="13"/>
                  </a:cubicBezTo>
                  <a:cubicBezTo>
                    <a:pt x="55" y="13"/>
                    <a:pt x="58" y="9"/>
                    <a:pt x="58" y="9"/>
                  </a:cubicBezTo>
                  <a:cubicBezTo>
                    <a:pt x="59" y="7"/>
                    <a:pt x="58" y="7"/>
                    <a:pt x="58" y="6"/>
                  </a:cubicBezTo>
                  <a:cubicBezTo>
                    <a:pt x="57" y="5"/>
                    <a:pt x="57" y="4"/>
                    <a:pt x="57" y="3"/>
                  </a:cubicBezTo>
                  <a:cubicBezTo>
                    <a:pt x="56" y="2"/>
                    <a:pt x="55" y="2"/>
                    <a:pt x="55" y="4"/>
                  </a:cubicBezTo>
                  <a:cubicBezTo>
                    <a:pt x="55" y="5"/>
                    <a:pt x="56" y="5"/>
                    <a:pt x="56" y="6"/>
                  </a:cubicBezTo>
                  <a:cubicBezTo>
                    <a:pt x="56" y="7"/>
                    <a:pt x="56" y="7"/>
                    <a:pt x="55" y="7"/>
                  </a:cubicBezTo>
                  <a:cubicBezTo>
                    <a:pt x="54" y="7"/>
                    <a:pt x="55" y="6"/>
                    <a:pt x="54" y="6"/>
                  </a:cubicBezTo>
                  <a:cubicBezTo>
                    <a:pt x="53" y="5"/>
                    <a:pt x="54" y="6"/>
                    <a:pt x="53" y="6"/>
                  </a:cubicBezTo>
                  <a:cubicBezTo>
                    <a:pt x="52" y="6"/>
                    <a:pt x="52" y="6"/>
                    <a:pt x="52" y="6"/>
                  </a:cubicBezTo>
                  <a:cubicBezTo>
                    <a:pt x="51" y="6"/>
                    <a:pt x="51" y="5"/>
                    <a:pt x="50" y="5"/>
                  </a:cubicBezTo>
                  <a:cubicBezTo>
                    <a:pt x="49" y="5"/>
                    <a:pt x="47" y="7"/>
                    <a:pt x="46" y="7"/>
                  </a:cubicBezTo>
                  <a:cubicBezTo>
                    <a:pt x="45" y="5"/>
                    <a:pt x="40" y="10"/>
                    <a:pt x="40" y="12"/>
                  </a:cubicBezTo>
                  <a:cubicBezTo>
                    <a:pt x="41" y="12"/>
                    <a:pt x="42" y="14"/>
                    <a:pt x="43" y="15"/>
                  </a:cubicBezTo>
                  <a:cubicBezTo>
                    <a:pt x="43" y="15"/>
                    <a:pt x="43" y="15"/>
                    <a:pt x="43" y="16"/>
                  </a:cubicBezTo>
                  <a:cubicBezTo>
                    <a:pt x="43" y="16"/>
                    <a:pt x="42" y="17"/>
                    <a:pt x="42" y="16"/>
                  </a:cubicBezTo>
                  <a:cubicBezTo>
                    <a:pt x="38" y="16"/>
                    <a:pt x="42" y="19"/>
                    <a:pt x="41" y="20"/>
                  </a:cubicBezTo>
                  <a:cubicBezTo>
                    <a:pt x="40" y="20"/>
                    <a:pt x="38" y="19"/>
                    <a:pt x="37" y="19"/>
                  </a:cubicBezTo>
                  <a:cubicBezTo>
                    <a:pt x="36" y="20"/>
                    <a:pt x="33" y="21"/>
                    <a:pt x="34" y="23"/>
                  </a:cubicBezTo>
                  <a:cubicBezTo>
                    <a:pt x="35" y="23"/>
                    <a:pt x="35" y="24"/>
                    <a:pt x="36" y="24"/>
                  </a:cubicBezTo>
                  <a:cubicBezTo>
                    <a:pt x="37" y="25"/>
                    <a:pt x="39" y="25"/>
                    <a:pt x="40" y="25"/>
                  </a:cubicBezTo>
                  <a:cubicBezTo>
                    <a:pt x="41" y="25"/>
                    <a:pt x="41" y="25"/>
                    <a:pt x="42" y="25"/>
                  </a:cubicBezTo>
                  <a:cubicBezTo>
                    <a:pt x="44" y="25"/>
                    <a:pt x="44" y="25"/>
                    <a:pt x="46" y="25"/>
                  </a:cubicBezTo>
                  <a:cubicBezTo>
                    <a:pt x="47" y="27"/>
                    <a:pt x="39" y="30"/>
                    <a:pt x="39" y="32"/>
                  </a:cubicBezTo>
                  <a:cubicBezTo>
                    <a:pt x="39" y="33"/>
                    <a:pt x="39" y="33"/>
                    <a:pt x="39" y="33"/>
                  </a:cubicBezTo>
                  <a:cubicBezTo>
                    <a:pt x="37" y="33"/>
                    <a:pt x="38" y="34"/>
                    <a:pt x="39" y="35"/>
                  </a:cubicBezTo>
                  <a:cubicBezTo>
                    <a:pt x="40" y="36"/>
                    <a:pt x="39" y="35"/>
                    <a:pt x="39" y="37"/>
                  </a:cubicBezTo>
                  <a:cubicBezTo>
                    <a:pt x="39" y="38"/>
                    <a:pt x="40" y="38"/>
                    <a:pt x="39" y="38"/>
                  </a:cubicBezTo>
                  <a:cubicBezTo>
                    <a:pt x="38" y="39"/>
                    <a:pt x="37" y="37"/>
                    <a:pt x="37" y="37"/>
                  </a:cubicBezTo>
                  <a:cubicBezTo>
                    <a:pt x="35" y="36"/>
                    <a:pt x="34" y="37"/>
                    <a:pt x="33" y="36"/>
                  </a:cubicBezTo>
                  <a:cubicBezTo>
                    <a:pt x="32" y="36"/>
                    <a:pt x="31" y="35"/>
                    <a:pt x="30" y="35"/>
                  </a:cubicBezTo>
                  <a:cubicBezTo>
                    <a:pt x="28" y="36"/>
                    <a:pt x="29" y="39"/>
                    <a:pt x="27" y="40"/>
                  </a:cubicBezTo>
                  <a:cubicBezTo>
                    <a:pt x="26" y="39"/>
                    <a:pt x="26" y="37"/>
                    <a:pt x="25" y="36"/>
                  </a:cubicBezTo>
                  <a:cubicBezTo>
                    <a:pt x="24" y="34"/>
                    <a:pt x="23" y="35"/>
                    <a:pt x="22" y="35"/>
                  </a:cubicBezTo>
                  <a:cubicBezTo>
                    <a:pt x="21" y="35"/>
                    <a:pt x="15" y="34"/>
                    <a:pt x="14" y="35"/>
                  </a:cubicBezTo>
                  <a:cubicBezTo>
                    <a:pt x="15" y="35"/>
                    <a:pt x="15" y="36"/>
                    <a:pt x="15" y="37"/>
                  </a:cubicBezTo>
                  <a:cubicBezTo>
                    <a:pt x="15" y="37"/>
                    <a:pt x="13" y="37"/>
                    <a:pt x="13" y="37"/>
                  </a:cubicBezTo>
                  <a:cubicBezTo>
                    <a:pt x="12" y="37"/>
                    <a:pt x="12" y="36"/>
                    <a:pt x="11" y="35"/>
                  </a:cubicBezTo>
                  <a:cubicBezTo>
                    <a:pt x="9" y="34"/>
                    <a:pt x="8" y="38"/>
                    <a:pt x="8" y="40"/>
                  </a:cubicBezTo>
                  <a:cubicBezTo>
                    <a:pt x="9" y="40"/>
                    <a:pt x="10" y="39"/>
                    <a:pt x="10" y="39"/>
                  </a:cubicBezTo>
                  <a:cubicBezTo>
                    <a:pt x="12" y="39"/>
                    <a:pt x="13" y="40"/>
                    <a:pt x="13" y="42"/>
                  </a:cubicBezTo>
                  <a:cubicBezTo>
                    <a:pt x="13" y="43"/>
                    <a:pt x="12" y="44"/>
                    <a:pt x="13" y="44"/>
                  </a:cubicBezTo>
                  <a:cubicBezTo>
                    <a:pt x="13" y="45"/>
                    <a:pt x="14" y="45"/>
                    <a:pt x="14" y="46"/>
                  </a:cubicBezTo>
                  <a:cubicBezTo>
                    <a:pt x="14" y="47"/>
                    <a:pt x="12" y="46"/>
                    <a:pt x="12" y="48"/>
                  </a:cubicBezTo>
                  <a:cubicBezTo>
                    <a:pt x="12" y="51"/>
                    <a:pt x="14" y="49"/>
                    <a:pt x="15" y="49"/>
                  </a:cubicBezTo>
                  <a:cubicBezTo>
                    <a:pt x="17" y="48"/>
                    <a:pt x="20" y="49"/>
                    <a:pt x="19" y="51"/>
                  </a:cubicBezTo>
                  <a:cubicBezTo>
                    <a:pt x="18" y="53"/>
                    <a:pt x="16" y="52"/>
                    <a:pt x="14" y="53"/>
                  </a:cubicBezTo>
                  <a:cubicBezTo>
                    <a:pt x="13" y="53"/>
                    <a:pt x="11" y="55"/>
                    <a:pt x="12" y="56"/>
                  </a:cubicBezTo>
                  <a:cubicBezTo>
                    <a:pt x="13" y="57"/>
                    <a:pt x="13" y="57"/>
                    <a:pt x="13" y="57"/>
                  </a:cubicBezTo>
                  <a:cubicBezTo>
                    <a:pt x="14" y="57"/>
                    <a:pt x="14" y="57"/>
                    <a:pt x="15" y="58"/>
                  </a:cubicBezTo>
                  <a:cubicBezTo>
                    <a:pt x="15" y="58"/>
                    <a:pt x="16" y="58"/>
                    <a:pt x="16" y="59"/>
                  </a:cubicBezTo>
                  <a:cubicBezTo>
                    <a:pt x="15" y="59"/>
                    <a:pt x="13" y="59"/>
                    <a:pt x="12" y="59"/>
                  </a:cubicBezTo>
                  <a:cubicBezTo>
                    <a:pt x="11" y="59"/>
                    <a:pt x="11" y="59"/>
                    <a:pt x="10" y="60"/>
                  </a:cubicBezTo>
                  <a:cubicBezTo>
                    <a:pt x="10" y="60"/>
                    <a:pt x="10" y="59"/>
                    <a:pt x="9" y="59"/>
                  </a:cubicBezTo>
                  <a:cubicBezTo>
                    <a:pt x="8" y="60"/>
                    <a:pt x="8" y="60"/>
                    <a:pt x="8" y="61"/>
                  </a:cubicBezTo>
                  <a:cubicBezTo>
                    <a:pt x="8" y="62"/>
                    <a:pt x="9" y="62"/>
                    <a:pt x="9" y="63"/>
                  </a:cubicBezTo>
                  <a:cubicBezTo>
                    <a:pt x="9" y="64"/>
                    <a:pt x="8" y="64"/>
                    <a:pt x="8" y="64"/>
                  </a:cubicBezTo>
                  <a:cubicBezTo>
                    <a:pt x="9" y="64"/>
                    <a:pt x="9" y="65"/>
                    <a:pt x="9" y="65"/>
                  </a:cubicBezTo>
                  <a:cubicBezTo>
                    <a:pt x="11" y="67"/>
                    <a:pt x="11" y="65"/>
                    <a:pt x="12" y="65"/>
                  </a:cubicBezTo>
                  <a:cubicBezTo>
                    <a:pt x="13" y="65"/>
                    <a:pt x="13" y="64"/>
                    <a:pt x="14" y="65"/>
                  </a:cubicBezTo>
                  <a:cubicBezTo>
                    <a:pt x="14" y="66"/>
                    <a:pt x="13" y="66"/>
                    <a:pt x="13" y="66"/>
                  </a:cubicBezTo>
                  <a:cubicBezTo>
                    <a:pt x="13" y="67"/>
                    <a:pt x="13" y="67"/>
                    <a:pt x="13" y="68"/>
                  </a:cubicBezTo>
                  <a:cubicBezTo>
                    <a:pt x="13" y="68"/>
                    <a:pt x="14" y="68"/>
                    <a:pt x="15" y="68"/>
                  </a:cubicBezTo>
                  <a:cubicBezTo>
                    <a:pt x="16" y="68"/>
                    <a:pt x="16" y="66"/>
                    <a:pt x="17" y="66"/>
                  </a:cubicBezTo>
                  <a:cubicBezTo>
                    <a:pt x="20" y="66"/>
                    <a:pt x="17" y="70"/>
                    <a:pt x="20" y="70"/>
                  </a:cubicBezTo>
                  <a:cubicBezTo>
                    <a:pt x="22" y="71"/>
                    <a:pt x="24" y="70"/>
                    <a:pt x="26" y="70"/>
                  </a:cubicBezTo>
                  <a:cubicBezTo>
                    <a:pt x="28" y="69"/>
                    <a:pt x="29" y="69"/>
                    <a:pt x="30" y="69"/>
                  </a:cubicBezTo>
                  <a:cubicBezTo>
                    <a:pt x="30" y="70"/>
                    <a:pt x="29" y="70"/>
                    <a:pt x="30" y="71"/>
                  </a:cubicBezTo>
                  <a:cubicBezTo>
                    <a:pt x="31" y="71"/>
                    <a:pt x="31" y="72"/>
                    <a:pt x="31" y="72"/>
                  </a:cubicBezTo>
                  <a:cubicBezTo>
                    <a:pt x="30" y="73"/>
                    <a:pt x="29" y="73"/>
                    <a:pt x="29" y="73"/>
                  </a:cubicBezTo>
                  <a:cubicBezTo>
                    <a:pt x="28" y="74"/>
                    <a:pt x="26" y="76"/>
                    <a:pt x="26" y="73"/>
                  </a:cubicBezTo>
                  <a:cubicBezTo>
                    <a:pt x="25" y="73"/>
                    <a:pt x="22" y="78"/>
                    <a:pt x="22" y="78"/>
                  </a:cubicBezTo>
                  <a:cubicBezTo>
                    <a:pt x="21" y="79"/>
                    <a:pt x="21" y="79"/>
                    <a:pt x="21" y="80"/>
                  </a:cubicBezTo>
                  <a:cubicBezTo>
                    <a:pt x="22" y="81"/>
                    <a:pt x="22" y="81"/>
                    <a:pt x="21" y="83"/>
                  </a:cubicBezTo>
                  <a:cubicBezTo>
                    <a:pt x="21" y="83"/>
                    <a:pt x="21" y="85"/>
                    <a:pt x="20" y="85"/>
                  </a:cubicBezTo>
                  <a:cubicBezTo>
                    <a:pt x="20" y="86"/>
                    <a:pt x="19" y="86"/>
                    <a:pt x="18" y="87"/>
                  </a:cubicBezTo>
                  <a:cubicBezTo>
                    <a:pt x="17" y="88"/>
                    <a:pt x="17" y="89"/>
                    <a:pt x="15" y="90"/>
                  </a:cubicBezTo>
                  <a:cubicBezTo>
                    <a:pt x="14" y="91"/>
                    <a:pt x="12" y="91"/>
                    <a:pt x="12" y="92"/>
                  </a:cubicBezTo>
                  <a:cubicBezTo>
                    <a:pt x="15" y="94"/>
                    <a:pt x="16" y="90"/>
                    <a:pt x="18" y="89"/>
                  </a:cubicBezTo>
                  <a:cubicBezTo>
                    <a:pt x="20" y="89"/>
                    <a:pt x="20" y="90"/>
                    <a:pt x="21" y="90"/>
                  </a:cubicBezTo>
                  <a:cubicBezTo>
                    <a:pt x="22" y="91"/>
                    <a:pt x="24" y="91"/>
                    <a:pt x="25" y="90"/>
                  </a:cubicBezTo>
                  <a:cubicBezTo>
                    <a:pt x="26" y="90"/>
                    <a:pt x="27" y="90"/>
                    <a:pt x="28" y="89"/>
                  </a:cubicBezTo>
                  <a:cubicBezTo>
                    <a:pt x="29" y="88"/>
                    <a:pt x="29" y="86"/>
                    <a:pt x="30" y="86"/>
                  </a:cubicBezTo>
                  <a:cubicBezTo>
                    <a:pt x="32" y="86"/>
                    <a:pt x="31" y="87"/>
                    <a:pt x="31" y="88"/>
                  </a:cubicBezTo>
                  <a:cubicBezTo>
                    <a:pt x="31" y="89"/>
                    <a:pt x="32" y="89"/>
                    <a:pt x="33" y="89"/>
                  </a:cubicBezTo>
                  <a:cubicBezTo>
                    <a:pt x="30" y="90"/>
                    <a:pt x="27" y="92"/>
                    <a:pt x="24" y="92"/>
                  </a:cubicBezTo>
                  <a:cubicBezTo>
                    <a:pt x="22" y="93"/>
                    <a:pt x="20" y="92"/>
                    <a:pt x="19" y="92"/>
                  </a:cubicBezTo>
                  <a:cubicBezTo>
                    <a:pt x="17" y="93"/>
                    <a:pt x="18" y="93"/>
                    <a:pt x="17" y="95"/>
                  </a:cubicBezTo>
                  <a:cubicBezTo>
                    <a:pt x="17" y="96"/>
                    <a:pt x="12" y="96"/>
                    <a:pt x="12" y="97"/>
                  </a:cubicBezTo>
                  <a:cubicBezTo>
                    <a:pt x="12" y="98"/>
                    <a:pt x="13" y="98"/>
                    <a:pt x="14" y="99"/>
                  </a:cubicBezTo>
                  <a:cubicBezTo>
                    <a:pt x="14" y="99"/>
                    <a:pt x="14" y="100"/>
                    <a:pt x="14" y="101"/>
                  </a:cubicBezTo>
                  <a:cubicBezTo>
                    <a:pt x="14" y="101"/>
                    <a:pt x="14" y="102"/>
                    <a:pt x="14" y="103"/>
                  </a:cubicBezTo>
                  <a:cubicBezTo>
                    <a:pt x="13" y="103"/>
                    <a:pt x="13" y="103"/>
                    <a:pt x="11" y="103"/>
                  </a:cubicBezTo>
                  <a:cubicBezTo>
                    <a:pt x="11" y="102"/>
                    <a:pt x="10" y="101"/>
                    <a:pt x="9" y="101"/>
                  </a:cubicBezTo>
                  <a:cubicBezTo>
                    <a:pt x="9" y="103"/>
                    <a:pt x="7" y="103"/>
                    <a:pt x="7" y="101"/>
                  </a:cubicBezTo>
                  <a:cubicBezTo>
                    <a:pt x="5" y="101"/>
                    <a:pt x="0" y="106"/>
                    <a:pt x="2" y="107"/>
                  </a:cubicBezTo>
                  <a:cubicBezTo>
                    <a:pt x="3" y="107"/>
                    <a:pt x="4" y="106"/>
                    <a:pt x="4" y="106"/>
                  </a:cubicBezTo>
                  <a:cubicBezTo>
                    <a:pt x="5" y="106"/>
                    <a:pt x="6" y="106"/>
                    <a:pt x="8" y="106"/>
                  </a:cubicBezTo>
                  <a:cubicBezTo>
                    <a:pt x="9" y="106"/>
                    <a:pt x="9" y="106"/>
                    <a:pt x="10" y="106"/>
                  </a:cubicBezTo>
                  <a:cubicBezTo>
                    <a:pt x="12" y="106"/>
                    <a:pt x="13" y="106"/>
                    <a:pt x="14" y="106"/>
                  </a:cubicBezTo>
                  <a:cubicBezTo>
                    <a:pt x="13" y="107"/>
                    <a:pt x="12" y="109"/>
                    <a:pt x="10" y="109"/>
                  </a:cubicBezTo>
                  <a:cubicBezTo>
                    <a:pt x="9" y="110"/>
                    <a:pt x="6" y="110"/>
                    <a:pt x="5" y="112"/>
                  </a:cubicBezTo>
                  <a:cubicBezTo>
                    <a:pt x="5" y="112"/>
                    <a:pt x="6" y="113"/>
                    <a:pt x="6" y="113"/>
                  </a:cubicBezTo>
                  <a:cubicBezTo>
                    <a:pt x="5" y="114"/>
                    <a:pt x="4" y="113"/>
                    <a:pt x="3" y="114"/>
                  </a:cubicBezTo>
                  <a:cubicBezTo>
                    <a:pt x="2" y="115"/>
                    <a:pt x="3" y="115"/>
                    <a:pt x="4" y="117"/>
                  </a:cubicBezTo>
                  <a:cubicBezTo>
                    <a:pt x="5" y="116"/>
                    <a:pt x="5" y="115"/>
                    <a:pt x="7" y="116"/>
                  </a:cubicBezTo>
                  <a:cubicBezTo>
                    <a:pt x="8" y="116"/>
                    <a:pt x="7" y="118"/>
                    <a:pt x="8" y="118"/>
                  </a:cubicBezTo>
                  <a:cubicBezTo>
                    <a:pt x="9" y="118"/>
                    <a:pt x="11" y="117"/>
                    <a:pt x="12" y="116"/>
                  </a:cubicBezTo>
                  <a:cubicBezTo>
                    <a:pt x="14" y="116"/>
                    <a:pt x="15" y="115"/>
                    <a:pt x="18" y="115"/>
                  </a:cubicBezTo>
                  <a:cubicBezTo>
                    <a:pt x="16" y="116"/>
                    <a:pt x="8" y="120"/>
                    <a:pt x="9" y="122"/>
                  </a:cubicBezTo>
                  <a:cubicBezTo>
                    <a:pt x="11" y="123"/>
                    <a:pt x="13" y="121"/>
                    <a:pt x="16" y="121"/>
                  </a:cubicBezTo>
                  <a:cubicBezTo>
                    <a:pt x="17" y="121"/>
                    <a:pt x="18" y="118"/>
                    <a:pt x="20" y="118"/>
                  </a:cubicBezTo>
                  <a:cubicBezTo>
                    <a:pt x="22" y="118"/>
                    <a:pt x="21" y="121"/>
                    <a:pt x="19" y="121"/>
                  </a:cubicBezTo>
                  <a:cubicBezTo>
                    <a:pt x="19" y="122"/>
                    <a:pt x="15" y="122"/>
                    <a:pt x="15" y="123"/>
                  </a:cubicBezTo>
                  <a:cubicBezTo>
                    <a:pt x="16" y="123"/>
                    <a:pt x="17" y="123"/>
                    <a:pt x="18" y="123"/>
                  </a:cubicBezTo>
                  <a:cubicBezTo>
                    <a:pt x="18" y="124"/>
                    <a:pt x="17" y="125"/>
                    <a:pt x="16" y="125"/>
                  </a:cubicBezTo>
                  <a:cubicBezTo>
                    <a:pt x="15" y="126"/>
                    <a:pt x="13" y="126"/>
                    <a:pt x="14" y="127"/>
                  </a:cubicBezTo>
                  <a:cubicBezTo>
                    <a:pt x="14" y="128"/>
                    <a:pt x="15" y="127"/>
                    <a:pt x="16" y="127"/>
                  </a:cubicBezTo>
                  <a:cubicBezTo>
                    <a:pt x="17" y="126"/>
                    <a:pt x="18" y="126"/>
                    <a:pt x="19" y="125"/>
                  </a:cubicBezTo>
                  <a:cubicBezTo>
                    <a:pt x="21" y="125"/>
                    <a:pt x="21" y="125"/>
                    <a:pt x="22" y="126"/>
                  </a:cubicBezTo>
                  <a:cubicBezTo>
                    <a:pt x="23" y="126"/>
                    <a:pt x="23" y="127"/>
                    <a:pt x="24" y="127"/>
                  </a:cubicBezTo>
                  <a:cubicBezTo>
                    <a:pt x="26" y="126"/>
                    <a:pt x="26" y="125"/>
                    <a:pt x="27" y="125"/>
                  </a:cubicBezTo>
                  <a:cubicBezTo>
                    <a:pt x="28" y="124"/>
                    <a:pt x="29" y="125"/>
                    <a:pt x="30" y="125"/>
                  </a:cubicBezTo>
                  <a:cubicBezTo>
                    <a:pt x="31" y="126"/>
                    <a:pt x="32" y="124"/>
                    <a:pt x="32" y="124"/>
                  </a:cubicBezTo>
                  <a:cubicBezTo>
                    <a:pt x="33" y="123"/>
                    <a:pt x="34" y="124"/>
                    <a:pt x="35" y="124"/>
                  </a:cubicBezTo>
                  <a:cubicBezTo>
                    <a:pt x="35" y="123"/>
                    <a:pt x="35" y="123"/>
                    <a:pt x="35" y="123"/>
                  </a:cubicBezTo>
                  <a:cubicBezTo>
                    <a:pt x="36" y="122"/>
                    <a:pt x="35" y="122"/>
                    <a:pt x="37" y="122"/>
                  </a:cubicBezTo>
                  <a:cubicBezTo>
                    <a:pt x="37" y="122"/>
                    <a:pt x="38" y="122"/>
                    <a:pt x="38" y="122"/>
                  </a:cubicBezTo>
                  <a:cubicBezTo>
                    <a:pt x="39" y="122"/>
                    <a:pt x="39" y="121"/>
                    <a:pt x="40" y="120"/>
                  </a:cubicBezTo>
                  <a:cubicBezTo>
                    <a:pt x="41" y="119"/>
                    <a:pt x="42" y="120"/>
                    <a:pt x="43" y="118"/>
                  </a:cubicBezTo>
                  <a:cubicBezTo>
                    <a:pt x="44" y="117"/>
                    <a:pt x="42" y="116"/>
                    <a:pt x="42" y="114"/>
                  </a:cubicBezTo>
                  <a:cubicBezTo>
                    <a:pt x="43" y="113"/>
                    <a:pt x="44" y="115"/>
                    <a:pt x="45" y="115"/>
                  </a:cubicBezTo>
                  <a:cubicBezTo>
                    <a:pt x="46" y="116"/>
                    <a:pt x="46" y="117"/>
                    <a:pt x="48" y="116"/>
                  </a:cubicBezTo>
                  <a:cubicBezTo>
                    <a:pt x="49" y="116"/>
                    <a:pt x="50" y="115"/>
                    <a:pt x="50" y="114"/>
                  </a:cubicBezTo>
                  <a:cubicBezTo>
                    <a:pt x="51" y="113"/>
                    <a:pt x="52" y="113"/>
                    <a:pt x="53" y="112"/>
                  </a:cubicBezTo>
                  <a:cubicBezTo>
                    <a:pt x="54" y="112"/>
                    <a:pt x="56" y="111"/>
                    <a:pt x="57" y="111"/>
                  </a:cubicBezTo>
                  <a:cubicBezTo>
                    <a:pt x="58" y="110"/>
                    <a:pt x="57" y="109"/>
                    <a:pt x="57" y="107"/>
                  </a:cubicBezTo>
                  <a:cubicBezTo>
                    <a:pt x="58" y="105"/>
                    <a:pt x="65" y="106"/>
                    <a:pt x="66" y="106"/>
                  </a:cubicBezTo>
                  <a:cubicBezTo>
                    <a:pt x="67" y="106"/>
                    <a:pt x="68" y="106"/>
                    <a:pt x="69" y="105"/>
                  </a:cubicBezTo>
                  <a:cubicBezTo>
                    <a:pt x="69" y="104"/>
                    <a:pt x="68" y="103"/>
                    <a:pt x="69" y="102"/>
                  </a:cubicBezTo>
                  <a:cubicBezTo>
                    <a:pt x="70" y="102"/>
                    <a:pt x="70" y="105"/>
                    <a:pt x="71" y="105"/>
                  </a:cubicBezTo>
                  <a:cubicBezTo>
                    <a:pt x="72" y="105"/>
                    <a:pt x="72" y="104"/>
                    <a:pt x="72" y="104"/>
                  </a:cubicBezTo>
                  <a:cubicBezTo>
                    <a:pt x="74" y="102"/>
                    <a:pt x="75" y="104"/>
                    <a:pt x="77" y="105"/>
                  </a:cubicBezTo>
                  <a:cubicBezTo>
                    <a:pt x="78" y="105"/>
                    <a:pt x="82" y="105"/>
                    <a:pt x="82" y="104"/>
                  </a:cubicBezTo>
                  <a:cubicBezTo>
                    <a:pt x="83" y="102"/>
                    <a:pt x="79" y="101"/>
                    <a:pt x="80" y="99"/>
                  </a:cubicBezTo>
                  <a:cubicBezTo>
                    <a:pt x="81" y="100"/>
                    <a:pt x="82" y="96"/>
                    <a:pt x="83" y="95"/>
                  </a:cubicBezTo>
                  <a:cubicBezTo>
                    <a:pt x="84" y="94"/>
                    <a:pt x="84" y="93"/>
                    <a:pt x="84" y="92"/>
                  </a:cubicBezTo>
                  <a:cubicBezTo>
                    <a:pt x="85" y="91"/>
                    <a:pt x="84" y="90"/>
                    <a:pt x="84" y="90"/>
                  </a:cubicBezTo>
                  <a:cubicBezTo>
                    <a:pt x="84" y="89"/>
                    <a:pt x="85" y="88"/>
                    <a:pt x="85" y="87"/>
                  </a:cubicBezTo>
                  <a:cubicBezTo>
                    <a:pt x="86" y="86"/>
                    <a:pt x="86" y="85"/>
                    <a:pt x="86" y="84"/>
                  </a:cubicBezTo>
                  <a:cubicBezTo>
                    <a:pt x="87" y="83"/>
                    <a:pt x="88" y="82"/>
                    <a:pt x="88" y="81"/>
                  </a:cubicBezTo>
                  <a:cubicBezTo>
                    <a:pt x="89" y="79"/>
                    <a:pt x="88" y="79"/>
                    <a:pt x="88" y="78"/>
                  </a:cubicBezTo>
                  <a:cubicBezTo>
                    <a:pt x="87" y="76"/>
                    <a:pt x="88" y="75"/>
                    <a:pt x="87" y="74"/>
                  </a:cubicBez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0" name="Freeform 41">
              <a:extLst>
                <a:ext uri="{FF2B5EF4-FFF2-40B4-BE49-F238E27FC236}">
                  <a16:creationId xmlns:a16="http://schemas.microsoft.com/office/drawing/2014/main" id="{D9EDE3B0-A689-63AD-7A46-DAEDCEA800FB}"/>
                </a:ext>
              </a:extLst>
            </p:cNvPr>
            <p:cNvSpPr>
              <a:spLocks/>
            </p:cNvSpPr>
            <p:nvPr/>
          </p:nvSpPr>
          <p:spPr bwMode="auto">
            <a:xfrm>
              <a:off x="9629775" y="4765675"/>
              <a:ext cx="509588" cy="304800"/>
            </a:xfrm>
            <a:custGeom>
              <a:avLst/>
              <a:gdLst>
                <a:gd name="T0" fmla="*/ 23 w 134"/>
                <a:gd name="T1" fmla="*/ 70 h 80"/>
                <a:gd name="T2" fmla="*/ 28 w 134"/>
                <a:gd name="T3" fmla="*/ 76 h 80"/>
                <a:gd name="T4" fmla="*/ 47 w 134"/>
                <a:gd name="T5" fmla="*/ 78 h 80"/>
                <a:gd name="T6" fmla="*/ 57 w 134"/>
                <a:gd name="T7" fmla="*/ 74 h 80"/>
                <a:gd name="T8" fmla="*/ 65 w 134"/>
                <a:gd name="T9" fmla="*/ 71 h 80"/>
                <a:gd name="T10" fmla="*/ 71 w 134"/>
                <a:gd name="T11" fmla="*/ 69 h 80"/>
                <a:gd name="T12" fmla="*/ 83 w 134"/>
                <a:gd name="T13" fmla="*/ 70 h 80"/>
                <a:gd name="T14" fmla="*/ 89 w 134"/>
                <a:gd name="T15" fmla="*/ 70 h 80"/>
                <a:gd name="T16" fmla="*/ 97 w 134"/>
                <a:gd name="T17" fmla="*/ 66 h 80"/>
                <a:gd name="T18" fmla="*/ 101 w 134"/>
                <a:gd name="T19" fmla="*/ 59 h 80"/>
                <a:gd name="T20" fmla="*/ 105 w 134"/>
                <a:gd name="T21" fmla="*/ 54 h 80"/>
                <a:gd name="T22" fmla="*/ 109 w 134"/>
                <a:gd name="T23" fmla="*/ 43 h 80"/>
                <a:gd name="T24" fmla="*/ 113 w 134"/>
                <a:gd name="T25" fmla="*/ 36 h 80"/>
                <a:gd name="T26" fmla="*/ 117 w 134"/>
                <a:gd name="T27" fmla="*/ 30 h 80"/>
                <a:gd name="T28" fmla="*/ 121 w 134"/>
                <a:gd name="T29" fmla="*/ 24 h 80"/>
                <a:gd name="T30" fmla="*/ 124 w 134"/>
                <a:gd name="T31" fmla="*/ 23 h 80"/>
                <a:gd name="T32" fmla="*/ 133 w 134"/>
                <a:gd name="T33" fmla="*/ 16 h 80"/>
                <a:gd name="T34" fmla="*/ 129 w 134"/>
                <a:gd name="T35" fmla="*/ 14 h 80"/>
                <a:gd name="T36" fmla="*/ 123 w 134"/>
                <a:gd name="T37" fmla="*/ 9 h 80"/>
                <a:gd name="T38" fmla="*/ 118 w 134"/>
                <a:gd name="T39" fmla="*/ 4 h 80"/>
                <a:gd name="T40" fmla="*/ 111 w 134"/>
                <a:gd name="T41" fmla="*/ 5 h 80"/>
                <a:gd name="T42" fmla="*/ 102 w 134"/>
                <a:gd name="T43" fmla="*/ 0 h 80"/>
                <a:gd name="T44" fmla="*/ 97 w 134"/>
                <a:gd name="T45" fmla="*/ 2 h 80"/>
                <a:gd name="T46" fmla="*/ 87 w 134"/>
                <a:gd name="T47" fmla="*/ 1 h 80"/>
                <a:gd name="T48" fmla="*/ 81 w 134"/>
                <a:gd name="T49" fmla="*/ 9 h 80"/>
                <a:gd name="T50" fmla="*/ 68 w 134"/>
                <a:gd name="T51" fmla="*/ 11 h 80"/>
                <a:gd name="T52" fmla="*/ 54 w 134"/>
                <a:gd name="T53" fmla="*/ 15 h 80"/>
                <a:gd name="T54" fmla="*/ 48 w 134"/>
                <a:gd name="T55" fmla="*/ 22 h 80"/>
                <a:gd name="T56" fmla="*/ 30 w 134"/>
                <a:gd name="T57" fmla="*/ 21 h 80"/>
                <a:gd name="T58" fmla="*/ 18 w 134"/>
                <a:gd name="T59" fmla="*/ 25 h 80"/>
                <a:gd name="T60" fmla="*/ 10 w 134"/>
                <a:gd name="T61" fmla="*/ 23 h 80"/>
                <a:gd name="T62" fmla="*/ 12 w 134"/>
                <a:gd name="T63" fmla="*/ 31 h 80"/>
                <a:gd name="T64" fmla="*/ 8 w 134"/>
                <a:gd name="T65" fmla="*/ 36 h 80"/>
                <a:gd name="T66" fmla="*/ 8 w 134"/>
                <a:gd name="T67" fmla="*/ 42 h 80"/>
                <a:gd name="T68" fmla="*/ 0 w 134"/>
                <a:gd name="T69" fmla="*/ 49 h 80"/>
                <a:gd name="T70" fmla="*/ 5 w 134"/>
                <a:gd name="T71" fmla="*/ 53 h 80"/>
                <a:gd name="T72" fmla="*/ 6 w 134"/>
                <a:gd name="T73" fmla="*/ 56 h 80"/>
                <a:gd name="T74" fmla="*/ 8 w 134"/>
                <a:gd name="T75" fmla="*/ 5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80">
                  <a:moveTo>
                    <a:pt x="17" y="65"/>
                  </a:moveTo>
                  <a:cubicBezTo>
                    <a:pt x="18" y="68"/>
                    <a:pt x="20" y="69"/>
                    <a:pt x="23" y="70"/>
                  </a:cubicBezTo>
                  <a:cubicBezTo>
                    <a:pt x="24" y="71"/>
                    <a:pt x="24" y="73"/>
                    <a:pt x="25" y="74"/>
                  </a:cubicBezTo>
                  <a:cubicBezTo>
                    <a:pt x="26" y="75"/>
                    <a:pt x="27" y="75"/>
                    <a:pt x="28" y="76"/>
                  </a:cubicBezTo>
                  <a:cubicBezTo>
                    <a:pt x="32" y="78"/>
                    <a:pt x="34" y="79"/>
                    <a:pt x="38" y="79"/>
                  </a:cubicBezTo>
                  <a:cubicBezTo>
                    <a:pt x="42" y="79"/>
                    <a:pt x="44" y="80"/>
                    <a:pt x="47" y="78"/>
                  </a:cubicBezTo>
                  <a:cubicBezTo>
                    <a:pt x="49" y="77"/>
                    <a:pt x="51" y="77"/>
                    <a:pt x="54" y="76"/>
                  </a:cubicBezTo>
                  <a:cubicBezTo>
                    <a:pt x="55" y="75"/>
                    <a:pt x="56" y="74"/>
                    <a:pt x="57" y="74"/>
                  </a:cubicBezTo>
                  <a:cubicBezTo>
                    <a:pt x="59" y="73"/>
                    <a:pt x="59" y="74"/>
                    <a:pt x="61" y="74"/>
                  </a:cubicBezTo>
                  <a:cubicBezTo>
                    <a:pt x="63" y="74"/>
                    <a:pt x="64" y="72"/>
                    <a:pt x="65" y="71"/>
                  </a:cubicBezTo>
                  <a:cubicBezTo>
                    <a:pt x="66" y="71"/>
                    <a:pt x="66" y="70"/>
                    <a:pt x="67" y="69"/>
                  </a:cubicBezTo>
                  <a:cubicBezTo>
                    <a:pt x="69" y="68"/>
                    <a:pt x="70" y="69"/>
                    <a:pt x="71" y="69"/>
                  </a:cubicBezTo>
                  <a:cubicBezTo>
                    <a:pt x="72" y="69"/>
                    <a:pt x="74" y="70"/>
                    <a:pt x="74" y="69"/>
                  </a:cubicBezTo>
                  <a:cubicBezTo>
                    <a:pt x="77" y="69"/>
                    <a:pt x="80" y="70"/>
                    <a:pt x="83" y="70"/>
                  </a:cubicBezTo>
                  <a:cubicBezTo>
                    <a:pt x="84" y="70"/>
                    <a:pt x="85" y="69"/>
                    <a:pt x="87" y="69"/>
                  </a:cubicBezTo>
                  <a:cubicBezTo>
                    <a:pt x="87" y="69"/>
                    <a:pt x="88" y="70"/>
                    <a:pt x="89" y="70"/>
                  </a:cubicBezTo>
                  <a:cubicBezTo>
                    <a:pt x="91" y="70"/>
                    <a:pt x="91" y="67"/>
                    <a:pt x="93" y="66"/>
                  </a:cubicBezTo>
                  <a:cubicBezTo>
                    <a:pt x="94" y="65"/>
                    <a:pt x="95" y="68"/>
                    <a:pt x="97" y="66"/>
                  </a:cubicBezTo>
                  <a:cubicBezTo>
                    <a:pt x="98" y="66"/>
                    <a:pt x="101" y="62"/>
                    <a:pt x="101" y="61"/>
                  </a:cubicBezTo>
                  <a:cubicBezTo>
                    <a:pt x="101" y="61"/>
                    <a:pt x="101" y="60"/>
                    <a:pt x="101" y="59"/>
                  </a:cubicBezTo>
                  <a:cubicBezTo>
                    <a:pt x="101" y="57"/>
                    <a:pt x="102" y="57"/>
                    <a:pt x="103" y="56"/>
                  </a:cubicBezTo>
                  <a:cubicBezTo>
                    <a:pt x="103" y="55"/>
                    <a:pt x="104" y="55"/>
                    <a:pt x="105" y="54"/>
                  </a:cubicBezTo>
                  <a:cubicBezTo>
                    <a:pt x="106" y="52"/>
                    <a:pt x="106" y="52"/>
                    <a:pt x="106" y="50"/>
                  </a:cubicBezTo>
                  <a:cubicBezTo>
                    <a:pt x="107" y="49"/>
                    <a:pt x="110" y="45"/>
                    <a:pt x="109" y="43"/>
                  </a:cubicBezTo>
                  <a:cubicBezTo>
                    <a:pt x="110" y="42"/>
                    <a:pt x="112" y="42"/>
                    <a:pt x="112" y="40"/>
                  </a:cubicBezTo>
                  <a:cubicBezTo>
                    <a:pt x="113" y="39"/>
                    <a:pt x="113" y="38"/>
                    <a:pt x="113" y="36"/>
                  </a:cubicBezTo>
                  <a:cubicBezTo>
                    <a:pt x="114" y="35"/>
                    <a:pt x="115" y="35"/>
                    <a:pt x="116" y="33"/>
                  </a:cubicBezTo>
                  <a:cubicBezTo>
                    <a:pt x="116" y="32"/>
                    <a:pt x="115" y="31"/>
                    <a:pt x="117" y="30"/>
                  </a:cubicBezTo>
                  <a:cubicBezTo>
                    <a:pt x="117" y="29"/>
                    <a:pt x="118" y="28"/>
                    <a:pt x="119" y="27"/>
                  </a:cubicBezTo>
                  <a:cubicBezTo>
                    <a:pt x="120" y="26"/>
                    <a:pt x="120" y="25"/>
                    <a:pt x="121" y="24"/>
                  </a:cubicBezTo>
                  <a:cubicBezTo>
                    <a:pt x="122" y="24"/>
                    <a:pt x="122" y="24"/>
                    <a:pt x="123" y="24"/>
                  </a:cubicBezTo>
                  <a:cubicBezTo>
                    <a:pt x="123" y="23"/>
                    <a:pt x="124" y="23"/>
                    <a:pt x="124" y="23"/>
                  </a:cubicBezTo>
                  <a:cubicBezTo>
                    <a:pt x="126" y="22"/>
                    <a:pt x="127" y="23"/>
                    <a:pt x="128" y="22"/>
                  </a:cubicBezTo>
                  <a:cubicBezTo>
                    <a:pt x="131" y="22"/>
                    <a:pt x="134" y="19"/>
                    <a:pt x="133" y="16"/>
                  </a:cubicBezTo>
                  <a:cubicBezTo>
                    <a:pt x="133" y="15"/>
                    <a:pt x="133" y="14"/>
                    <a:pt x="132" y="13"/>
                  </a:cubicBezTo>
                  <a:cubicBezTo>
                    <a:pt x="130" y="13"/>
                    <a:pt x="130" y="14"/>
                    <a:pt x="129" y="14"/>
                  </a:cubicBezTo>
                  <a:cubicBezTo>
                    <a:pt x="127" y="13"/>
                    <a:pt x="127" y="12"/>
                    <a:pt x="126" y="10"/>
                  </a:cubicBezTo>
                  <a:cubicBezTo>
                    <a:pt x="126" y="9"/>
                    <a:pt x="125" y="10"/>
                    <a:pt x="123" y="9"/>
                  </a:cubicBezTo>
                  <a:cubicBezTo>
                    <a:pt x="122" y="9"/>
                    <a:pt x="122" y="8"/>
                    <a:pt x="121" y="7"/>
                  </a:cubicBezTo>
                  <a:cubicBezTo>
                    <a:pt x="120" y="5"/>
                    <a:pt x="120" y="4"/>
                    <a:pt x="118" y="4"/>
                  </a:cubicBezTo>
                  <a:cubicBezTo>
                    <a:pt x="118" y="4"/>
                    <a:pt x="118" y="4"/>
                    <a:pt x="118" y="4"/>
                  </a:cubicBezTo>
                  <a:cubicBezTo>
                    <a:pt x="115" y="5"/>
                    <a:pt x="113" y="7"/>
                    <a:pt x="111" y="5"/>
                  </a:cubicBezTo>
                  <a:cubicBezTo>
                    <a:pt x="109" y="3"/>
                    <a:pt x="107" y="2"/>
                    <a:pt x="106" y="0"/>
                  </a:cubicBezTo>
                  <a:cubicBezTo>
                    <a:pt x="105" y="0"/>
                    <a:pt x="103" y="0"/>
                    <a:pt x="102" y="0"/>
                  </a:cubicBezTo>
                  <a:cubicBezTo>
                    <a:pt x="102" y="1"/>
                    <a:pt x="102" y="1"/>
                    <a:pt x="101" y="2"/>
                  </a:cubicBezTo>
                  <a:cubicBezTo>
                    <a:pt x="100" y="2"/>
                    <a:pt x="98" y="2"/>
                    <a:pt x="97" y="2"/>
                  </a:cubicBezTo>
                  <a:cubicBezTo>
                    <a:pt x="96" y="1"/>
                    <a:pt x="94" y="0"/>
                    <a:pt x="93" y="0"/>
                  </a:cubicBezTo>
                  <a:cubicBezTo>
                    <a:pt x="90" y="0"/>
                    <a:pt x="89" y="1"/>
                    <a:pt x="87" y="1"/>
                  </a:cubicBezTo>
                  <a:cubicBezTo>
                    <a:pt x="86" y="2"/>
                    <a:pt x="84" y="4"/>
                    <a:pt x="84" y="5"/>
                  </a:cubicBezTo>
                  <a:cubicBezTo>
                    <a:pt x="83" y="7"/>
                    <a:pt x="83" y="8"/>
                    <a:pt x="81" y="9"/>
                  </a:cubicBezTo>
                  <a:cubicBezTo>
                    <a:pt x="77" y="11"/>
                    <a:pt x="74" y="13"/>
                    <a:pt x="71" y="11"/>
                  </a:cubicBezTo>
                  <a:cubicBezTo>
                    <a:pt x="69" y="10"/>
                    <a:pt x="69" y="9"/>
                    <a:pt x="68" y="11"/>
                  </a:cubicBezTo>
                  <a:cubicBezTo>
                    <a:pt x="66" y="12"/>
                    <a:pt x="66" y="13"/>
                    <a:pt x="64" y="13"/>
                  </a:cubicBezTo>
                  <a:cubicBezTo>
                    <a:pt x="61" y="14"/>
                    <a:pt x="57" y="14"/>
                    <a:pt x="54" y="15"/>
                  </a:cubicBezTo>
                  <a:cubicBezTo>
                    <a:pt x="50" y="17"/>
                    <a:pt x="54" y="20"/>
                    <a:pt x="53" y="22"/>
                  </a:cubicBezTo>
                  <a:cubicBezTo>
                    <a:pt x="52" y="23"/>
                    <a:pt x="49" y="22"/>
                    <a:pt x="48" y="22"/>
                  </a:cubicBezTo>
                  <a:cubicBezTo>
                    <a:pt x="46" y="22"/>
                    <a:pt x="44" y="23"/>
                    <a:pt x="42" y="23"/>
                  </a:cubicBezTo>
                  <a:cubicBezTo>
                    <a:pt x="38" y="23"/>
                    <a:pt x="33" y="23"/>
                    <a:pt x="30" y="21"/>
                  </a:cubicBezTo>
                  <a:cubicBezTo>
                    <a:pt x="26" y="18"/>
                    <a:pt x="24" y="16"/>
                    <a:pt x="20" y="15"/>
                  </a:cubicBezTo>
                  <a:cubicBezTo>
                    <a:pt x="20" y="17"/>
                    <a:pt x="20" y="24"/>
                    <a:pt x="18" y="25"/>
                  </a:cubicBezTo>
                  <a:cubicBezTo>
                    <a:pt x="17" y="26"/>
                    <a:pt x="14" y="25"/>
                    <a:pt x="13" y="24"/>
                  </a:cubicBezTo>
                  <a:cubicBezTo>
                    <a:pt x="12" y="24"/>
                    <a:pt x="11" y="23"/>
                    <a:pt x="10" y="23"/>
                  </a:cubicBezTo>
                  <a:cubicBezTo>
                    <a:pt x="9" y="24"/>
                    <a:pt x="8" y="25"/>
                    <a:pt x="7" y="25"/>
                  </a:cubicBezTo>
                  <a:cubicBezTo>
                    <a:pt x="7" y="27"/>
                    <a:pt x="14" y="27"/>
                    <a:pt x="12" y="31"/>
                  </a:cubicBezTo>
                  <a:cubicBezTo>
                    <a:pt x="11" y="32"/>
                    <a:pt x="10" y="33"/>
                    <a:pt x="9" y="34"/>
                  </a:cubicBezTo>
                  <a:cubicBezTo>
                    <a:pt x="6" y="35"/>
                    <a:pt x="8" y="34"/>
                    <a:pt x="8" y="36"/>
                  </a:cubicBezTo>
                  <a:cubicBezTo>
                    <a:pt x="8" y="38"/>
                    <a:pt x="7" y="38"/>
                    <a:pt x="6" y="39"/>
                  </a:cubicBezTo>
                  <a:cubicBezTo>
                    <a:pt x="6" y="40"/>
                    <a:pt x="8" y="41"/>
                    <a:pt x="8" y="42"/>
                  </a:cubicBezTo>
                  <a:cubicBezTo>
                    <a:pt x="9" y="44"/>
                    <a:pt x="7" y="45"/>
                    <a:pt x="6" y="45"/>
                  </a:cubicBezTo>
                  <a:cubicBezTo>
                    <a:pt x="4" y="46"/>
                    <a:pt x="2" y="48"/>
                    <a:pt x="0" y="49"/>
                  </a:cubicBezTo>
                  <a:cubicBezTo>
                    <a:pt x="2" y="49"/>
                    <a:pt x="4" y="49"/>
                    <a:pt x="5" y="50"/>
                  </a:cubicBezTo>
                  <a:cubicBezTo>
                    <a:pt x="6" y="51"/>
                    <a:pt x="4" y="52"/>
                    <a:pt x="5" y="53"/>
                  </a:cubicBezTo>
                  <a:cubicBezTo>
                    <a:pt x="6" y="54"/>
                    <a:pt x="6" y="54"/>
                    <a:pt x="7" y="54"/>
                  </a:cubicBezTo>
                  <a:cubicBezTo>
                    <a:pt x="7" y="55"/>
                    <a:pt x="6" y="55"/>
                    <a:pt x="6" y="56"/>
                  </a:cubicBezTo>
                  <a:cubicBezTo>
                    <a:pt x="7" y="57"/>
                    <a:pt x="8" y="57"/>
                    <a:pt x="9" y="59"/>
                  </a:cubicBezTo>
                  <a:cubicBezTo>
                    <a:pt x="8" y="59"/>
                    <a:pt x="8" y="59"/>
                    <a:pt x="8" y="59"/>
                  </a:cubicBezTo>
                  <a:cubicBezTo>
                    <a:pt x="11" y="61"/>
                    <a:pt x="15" y="62"/>
                    <a:pt x="17" y="65"/>
                  </a:cubicBezTo>
                  <a:close/>
                </a:path>
              </a:pathLst>
            </a:custGeom>
            <a:solidFill>
              <a:srgbClr val="404988"/>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1" name="Freeform 42">
              <a:extLst>
                <a:ext uri="{FF2B5EF4-FFF2-40B4-BE49-F238E27FC236}">
                  <a16:creationId xmlns:a16="http://schemas.microsoft.com/office/drawing/2014/main" id="{FD58823C-B53A-3F23-7E68-5868F5E06435}"/>
                </a:ext>
              </a:extLst>
            </p:cNvPr>
            <p:cNvSpPr>
              <a:spLocks noEditPoints="1"/>
            </p:cNvSpPr>
            <p:nvPr/>
          </p:nvSpPr>
          <p:spPr bwMode="auto">
            <a:xfrm>
              <a:off x="7820025" y="3187700"/>
              <a:ext cx="769938" cy="1428750"/>
            </a:xfrm>
            <a:custGeom>
              <a:avLst/>
              <a:gdLst>
                <a:gd name="T0" fmla="*/ 170 w 202"/>
                <a:gd name="T1" fmla="*/ 269 h 375"/>
                <a:gd name="T2" fmla="*/ 155 w 202"/>
                <a:gd name="T3" fmla="*/ 231 h 375"/>
                <a:gd name="T4" fmla="*/ 107 w 202"/>
                <a:gd name="T5" fmla="*/ 171 h 375"/>
                <a:gd name="T6" fmla="*/ 103 w 202"/>
                <a:gd name="T7" fmla="*/ 158 h 375"/>
                <a:gd name="T8" fmla="*/ 100 w 202"/>
                <a:gd name="T9" fmla="*/ 115 h 375"/>
                <a:gd name="T10" fmla="*/ 79 w 202"/>
                <a:gd name="T11" fmla="*/ 114 h 375"/>
                <a:gd name="T12" fmla="*/ 96 w 202"/>
                <a:gd name="T13" fmla="*/ 88 h 375"/>
                <a:gd name="T14" fmla="*/ 69 w 202"/>
                <a:gd name="T15" fmla="*/ 85 h 375"/>
                <a:gd name="T16" fmla="*/ 54 w 202"/>
                <a:gd name="T17" fmla="*/ 95 h 375"/>
                <a:gd name="T18" fmla="*/ 49 w 202"/>
                <a:gd name="T19" fmla="*/ 106 h 375"/>
                <a:gd name="T20" fmla="*/ 45 w 202"/>
                <a:gd name="T21" fmla="*/ 125 h 375"/>
                <a:gd name="T22" fmla="*/ 48 w 202"/>
                <a:gd name="T23" fmla="*/ 133 h 375"/>
                <a:gd name="T24" fmla="*/ 45 w 202"/>
                <a:gd name="T25" fmla="*/ 147 h 375"/>
                <a:gd name="T26" fmla="*/ 56 w 202"/>
                <a:gd name="T27" fmla="*/ 156 h 375"/>
                <a:gd name="T28" fmla="*/ 44 w 202"/>
                <a:gd name="T29" fmla="*/ 186 h 375"/>
                <a:gd name="T30" fmla="*/ 60 w 202"/>
                <a:gd name="T31" fmla="*/ 163 h 375"/>
                <a:gd name="T32" fmla="*/ 62 w 202"/>
                <a:gd name="T33" fmla="*/ 172 h 375"/>
                <a:gd name="T34" fmla="*/ 58 w 202"/>
                <a:gd name="T35" fmla="*/ 207 h 375"/>
                <a:gd name="T36" fmla="*/ 70 w 202"/>
                <a:gd name="T37" fmla="*/ 209 h 375"/>
                <a:gd name="T38" fmla="*/ 92 w 202"/>
                <a:gd name="T39" fmla="*/ 208 h 375"/>
                <a:gd name="T40" fmla="*/ 98 w 202"/>
                <a:gd name="T41" fmla="*/ 242 h 375"/>
                <a:gd name="T42" fmla="*/ 76 w 202"/>
                <a:gd name="T43" fmla="*/ 265 h 375"/>
                <a:gd name="T44" fmla="*/ 64 w 202"/>
                <a:gd name="T45" fmla="*/ 275 h 375"/>
                <a:gd name="T46" fmla="*/ 59 w 202"/>
                <a:gd name="T47" fmla="*/ 306 h 375"/>
                <a:gd name="T48" fmla="*/ 56 w 202"/>
                <a:gd name="T49" fmla="*/ 320 h 375"/>
                <a:gd name="T50" fmla="*/ 80 w 202"/>
                <a:gd name="T51" fmla="*/ 320 h 375"/>
                <a:gd name="T52" fmla="*/ 71 w 202"/>
                <a:gd name="T53" fmla="*/ 335 h 375"/>
                <a:gd name="T54" fmla="*/ 40 w 202"/>
                <a:gd name="T55" fmla="*/ 371 h 375"/>
                <a:gd name="T56" fmla="*/ 71 w 202"/>
                <a:gd name="T57" fmla="*/ 361 h 375"/>
                <a:gd name="T58" fmla="*/ 97 w 202"/>
                <a:gd name="T59" fmla="*/ 350 h 375"/>
                <a:gd name="T60" fmla="*/ 140 w 202"/>
                <a:gd name="T61" fmla="*/ 347 h 375"/>
                <a:gd name="T62" fmla="*/ 196 w 202"/>
                <a:gd name="T63" fmla="*/ 333 h 375"/>
                <a:gd name="T64" fmla="*/ 180 w 202"/>
                <a:gd name="T65" fmla="*/ 314 h 375"/>
                <a:gd name="T66" fmla="*/ 131 w 202"/>
                <a:gd name="T67" fmla="*/ 352 h 375"/>
                <a:gd name="T68" fmla="*/ 108 w 202"/>
                <a:gd name="T69" fmla="*/ 68 h 375"/>
                <a:gd name="T70" fmla="*/ 97 w 202"/>
                <a:gd name="T71" fmla="*/ 60 h 375"/>
                <a:gd name="T72" fmla="*/ 40 w 202"/>
                <a:gd name="T73" fmla="*/ 125 h 375"/>
                <a:gd name="T74" fmla="*/ 35 w 202"/>
                <a:gd name="T75" fmla="*/ 155 h 375"/>
                <a:gd name="T76" fmla="*/ 136 w 202"/>
                <a:gd name="T77" fmla="*/ 23 h 375"/>
                <a:gd name="T78" fmla="*/ 141 w 202"/>
                <a:gd name="T79" fmla="*/ 0 h 375"/>
                <a:gd name="T80" fmla="*/ 26 w 202"/>
                <a:gd name="T81" fmla="*/ 94 h 375"/>
                <a:gd name="T82" fmla="*/ 100 w 202"/>
                <a:gd name="T83" fmla="*/ 74 h 375"/>
                <a:gd name="T84" fmla="*/ 109 w 202"/>
                <a:gd name="T85" fmla="*/ 61 h 375"/>
                <a:gd name="T86" fmla="*/ 38 w 202"/>
                <a:gd name="T87" fmla="*/ 123 h 375"/>
                <a:gd name="T88" fmla="*/ 30 w 202"/>
                <a:gd name="T89" fmla="*/ 125 h 375"/>
                <a:gd name="T90" fmla="*/ 52 w 202"/>
                <a:gd name="T91" fmla="*/ 187 h 375"/>
                <a:gd name="T92" fmla="*/ 34 w 202"/>
                <a:gd name="T93" fmla="*/ 178 h 375"/>
                <a:gd name="T94" fmla="*/ 43 w 202"/>
                <a:gd name="T95" fmla="*/ 153 h 375"/>
                <a:gd name="T96" fmla="*/ 35 w 202"/>
                <a:gd name="T97" fmla="*/ 161 h 375"/>
                <a:gd name="T98" fmla="*/ 132 w 202"/>
                <a:gd name="T99" fmla="*/ 32 h 375"/>
                <a:gd name="T100" fmla="*/ 134 w 202"/>
                <a:gd name="T101" fmla="*/ 13 h 375"/>
                <a:gd name="T102" fmla="*/ 130 w 202"/>
                <a:gd name="T103" fmla="*/ 18 h 375"/>
                <a:gd name="T104" fmla="*/ 17 w 202"/>
                <a:gd name="T105" fmla="*/ 125 h 375"/>
                <a:gd name="T106" fmla="*/ 21 w 202"/>
                <a:gd name="T107" fmla="*/ 115 h 375"/>
                <a:gd name="T108" fmla="*/ 29 w 202"/>
                <a:gd name="T109" fmla="*/ 101 h 375"/>
                <a:gd name="T110" fmla="*/ 40 w 202"/>
                <a:gd name="T111" fmla="*/ 92 h 375"/>
                <a:gd name="T112" fmla="*/ 25 w 202"/>
                <a:gd name="T113" fmla="*/ 101 h 375"/>
                <a:gd name="T114" fmla="*/ 75 w 202"/>
                <a:gd name="T115" fmla="*/ 230 h 375"/>
                <a:gd name="T116" fmla="*/ 2 w 202"/>
                <a:gd name="T117" fmla="*/ 229 h 375"/>
                <a:gd name="T118" fmla="*/ 27 w 202"/>
                <a:gd name="T119" fmla="*/ 232 h 375"/>
                <a:gd name="T120" fmla="*/ 54 w 202"/>
                <a:gd name="T121" fmla="*/ 227 h 375"/>
                <a:gd name="T122" fmla="*/ 46 w 202"/>
                <a:gd name="T123" fmla="*/ 209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375">
                  <a:moveTo>
                    <a:pt x="145" y="346"/>
                  </a:moveTo>
                  <a:cubicBezTo>
                    <a:pt x="145" y="347"/>
                    <a:pt x="145" y="347"/>
                    <a:pt x="145" y="347"/>
                  </a:cubicBezTo>
                  <a:cubicBezTo>
                    <a:pt x="143" y="347"/>
                    <a:pt x="143" y="347"/>
                    <a:pt x="143" y="347"/>
                  </a:cubicBezTo>
                  <a:cubicBezTo>
                    <a:pt x="144" y="346"/>
                    <a:pt x="144" y="346"/>
                    <a:pt x="144" y="346"/>
                  </a:cubicBezTo>
                  <a:lnTo>
                    <a:pt x="145" y="346"/>
                  </a:lnTo>
                  <a:close/>
                  <a:moveTo>
                    <a:pt x="182" y="323"/>
                  </a:moveTo>
                  <a:cubicBezTo>
                    <a:pt x="181" y="325"/>
                    <a:pt x="181" y="325"/>
                    <a:pt x="181" y="325"/>
                  </a:cubicBezTo>
                  <a:cubicBezTo>
                    <a:pt x="183" y="326"/>
                    <a:pt x="183" y="326"/>
                    <a:pt x="183" y="326"/>
                  </a:cubicBezTo>
                  <a:cubicBezTo>
                    <a:pt x="186" y="326"/>
                    <a:pt x="186" y="326"/>
                    <a:pt x="186" y="326"/>
                  </a:cubicBezTo>
                  <a:cubicBezTo>
                    <a:pt x="185" y="324"/>
                    <a:pt x="185" y="324"/>
                    <a:pt x="185" y="324"/>
                  </a:cubicBezTo>
                  <a:lnTo>
                    <a:pt x="182" y="323"/>
                  </a:lnTo>
                  <a:close/>
                  <a:moveTo>
                    <a:pt x="199" y="295"/>
                  </a:moveTo>
                  <a:cubicBezTo>
                    <a:pt x="201" y="292"/>
                    <a:pt x="201" y="290"/>
                    <a:pt x="202" y="287"/>
                  </a:cubicBezTo>
                  <a:cubicBezTo>
                    <a:pt x="202" y="278"/>
                    <a:pt x="193" y="273"/>
                    <a:pt x="184" y="272"/>
                  </a:cubicBezTo>
                  <a:cubicBezTo>
                    <a:pt x="184" y="273"/>
                    <a:pt x="184" y="273"/>
                    <a:pt x="184" y="273"/>
                  </a:cubicBezTo>
                  <a:cubicBezTo>
                    <a:pt x="181" y="272"/>
                    <a:pt x="178" y="272"/>
                    <a:pt x="175" y="272"/>
                  </a:cubicBezTo>
                  <a:cubicBezTo>
                    <a:pt x="173" y="274"/>
                    <a:pt x="173" y="274"/>
                    <a:pt x="173" y="274"/>
                  </a:cubicBezTo>
                  <a:cubicBezTo>
                    <a:pt x="173" y="276"/>
                    <a:pt x="172" y="277"/>
                    <a:pt x="171" y="279"/>
                  </a:cubicBezTo>
                  <a:cubicBezTo>
                    <a:pt x="168" y="279"/>
                    <a:pt x="168" y="279"/>
                    <a:pt x="168" y="279"/>
                  </a:cubicBezTo>
                  <a:cubicBezTo>
                    <a:pt x="167" y="276"/>
                    <a:pt x="167" y="276"/>
                    <a:pt x="167" y="276"/>
                  </a:cubicBezTo>
                  <a:cubicBezTo>
                    <a:pt x="165" y="276"/>
                    <a:pt x="165" y="276"/>
                    <a:pt x="165" y="276"/>
                  </a:cubicBezTo>
                  <a:cubicBezTo>
                    <a:pt x="163" y="276"/>
                    <a:pt x="163" y="276"/>
                    <a:pt x="163" y="276"/>
                  </a:cubicBezTo>
                  <a:cubicBezTo>
                    <a:pt x="165" y="273"/>
                    <a:pt x="167" y="270"/>
                    <a:pt x="170" y="269"/>
                  </a:cubicBezTo>
                  <a:cubicBezTo>
                    <a:pt x="170" y="264"/>
                    <a:pt x="169" y="259"/>
                    <a:pt x="165" y="256"/>
                  </a:cubicBezTo>
                  <a:cubicBezTo>
                    <a:pt x="164" y="255"/>
                    <a:pt x="164" y="255"/>
                    <a:pt x="164" y="255"/>
                  </a:cubicBezTo>
                  <a:cubicBezTo>
                    <a:pt x="162" y="254"/>
                    <a:pt x="160" y="252"/>
                    <a:pt x="158" y="251"/>
                  </a:cubicBezTo>
                  <a:cubicBezTo>
                    <a:pt x="156" y="248"/>
                    <a:pt x="156" y="248"/>
                    <a:pt x="156" y="248"/>
                  </a:cubicBezTo>
                  <a:cubicBezTo>
                    <a:pt x="155" y="248"/>
                    <a:pt x="155" y="248"/>
                    <a:pt x="155" y="248"/>
                  </a:cubicBezTo>
                  <a:cubicBezTo>
                    <a:pt x="152" y="249"/>
                    <a:pt x="152" y="249"/>
                    <a:pt x="152" y="249"/>
                  </a:cubicBezTo>
                  <a:cubicBezTo>
                    <a:pt x="151" y="250"/>
                    <a:pt x="151" y="250"/>
                    <a:pt x="151" y="250"/>
                  </a:cubicBezTo>
                  <a:cubicBezTo>
                    <a:pt x="149" y="249"/>
                    <a:pt x="149" y="249"/>
                    <a:pt x="149" y="249"/>
                  </a:cubicBezTo>
                  <a:cubicBezTo>
                    <a:pt x="147" y="249"/>
                    <a:pt x="147" y="249"/>
                    <a:pt x="147" y="249"/>
                  </a:cubicBezTo>
                  <a:cubicBezTo>
                    <a:pt x="146" y="249"/>
                    <a:pt x="146" y="249"/>
                    <a:pt x="146" y="249"/>
                  </a:cubicBezTo>
                  <a:cubicBezTo>
                    <a:pt x="148" y="248"/>
                    <a:pt x="148" y="248"/>
                    <a:pt x="148" y="248"/>
                  </a:cubicBezTo>
                  <a:cubicBezTo>
                    <a:pt x="150" y="248"/>
                    <a:pt x="150" y="248"/>
                    <a:pt x="150" y="248"/>
                  </a:cubicBezTo>
                  <a:cubicBezTo>
                    <a:pt x="152" y="248"/>
                    <a:pt x="154" y="248"/>
                    <a:pt x="155" y="247"/>
                  </a:cubicBezTo>
                  <a:cubicBezTo>
                    <a:pt x="157" y="248"/>
                    <a:pt x="157" y="248"/>
                    <a:pt x="157" y="248"/>
                  </a:cubicBezTo>
                  <a:cubicBezTo>
                    <a:pt x="159" y="250"/>
                    <a:pt x="159" y="250"/>
                    <a:pt x="159" y="250"/>
                  </a:cubicBezTo>
                  <a:cubicBezTo>
                    <a:pt x="161" y="251"/>
                    <a:pt x="161" y="251"/>
                    <a:pt x="161" y="251"/>
                  </a:cubicBezTo>
                  <a:cubicBezTo>
                    <a:pt x="163" y="250"/>
                    <a:pt x="163" y="250"/>
                    <a:pt x="163" y="250"/>
                  </a:cubicBezTo>
                  <a:cubicBezTo>
                    <a:pt x="165" y="251"/>
                    <a:pt x="165" y="251"/>
                    <a:pt x="165" y="251"/>
                  </a:cubicBezTo>
                  <a:cubicBezTo>
                    <a:pt x="162" y="247"/>
                    <a:pt x="159" y="243"/>
                    <a:pt x="157" y="238"/>
                  </a:cubicBezTo>
                  <a:cubicBezTo>
                    <a:pt x="158" y="236"/>
                    <a:pt x="158" y="236"/>
                    <a:pt x="158" y="236"/>
                  </a:cubicBezTo>
                  <a:cubicBezTo>
                    <a:pt x="160" y="235"/>
                    <a:pt x="160" y="235"/>
                    <a:pt x="160" y="235"/>
                  </a:cubicBezTo>
                  <a:cubicBezTo>
                    <a:pt x="156" y="233"/>
                    <a:pt x="156" y="233"/>
                    <a:pt x="156" y="233"/>
                  </a:cubicBezTo>
                  <a:cubicBezTo>
                    <a:pt x="155" y="231"/>
                    <a:pt x="155" y="231"/>
                    <a:pt x="155" y="231"/>
                  </a:cubicBezTo>
                  <a:cubicBezTo>
                    <a:pt x="153" y="230"/>
                    <a:pt x="153" y="230"/>
                    <a:pt x="153" y="230"/>
                  </a:cubicBezTo>
                  <a:cubicBezTo>
                    <a:pt x="151" y="226"/>
                    <a:pt x="151" y="226"/>
                    <a:pt x="151" y="226"/>
                  </a:cubicBezTo>
                  <a:cubicBezTo>
                    <a:pt x="150" y="225"/>
                    <a:pt x="150" y="225"/>
                    <a:pt x="150" y="225"/>
                  </a:cubicBezTo>
                  <a:cubicBezTo>
                    <a:pt x="149" y="223"/>
                    <a:pt x="149" y="223"/>
                    <a:pt x="149" y="223"/>
                  </a:cubicBezTo>
                  <a:cubicBezTo>
                    <a:pt x="145" y="220"/>
                    <a:pt x="140" y="218"/>
                    <a:pt x="136" y="218"/>
                  </a:cubicBezTo>
                  <a:cubicBezTo>
                    <a:pt x="136" y="217"/>
                    <a:pt x="136" y="217"/>
                    <a:pt x="136" y="217"/>
                  </a:cubicBezTo>
                  <a:cubicBezTo>
                    <a:pt x="134" y="214"/>
                    <a:pt x="132" y="210"/>
                    <a:pt x="132" y="206"/>
                  </a:cubicBezTo>
                  <a:cubicBezTo>
                    <a:pt x="131" y="205"/>
                    <a:pt x="131" y="205"/>
                    <a:pt x="131" y="205"/>
                  </a:cubicBezTo>
                  <a:cubicBezTo>
                    <a:pt x="129" y="203"/>
                    <a:pt x="129" y="200"/>
                    <a:pt x="129" y="198"/>
                  </a:cubicBezTo>
                  <a:cubicBezTo>
                    <a:pt x="128" y="196"/>
                    <a:pt x="128" y="196"/>
                    <a:pt x="128" y="196"/>
                  </a:cubicBezTo>
                  <a:cubicBezTo>
                    <a:pt x="128" y="194"/>
                    <a:pt x="128" y="194"/>
                    <a:pt x="128" y="194"/>
                  </a:cubicBezTo>
                  <a:cubicBezTo>
                    <a:pt x="127" y="193"/>
                    <a:pt x="127" y="193"/>
                    <a:pt x="127" y="193"/>
                  </a:cubicBezTo>
                  <a:cubicBezTo>
                    <a:pt x="127" y="190"/>
                    <a:pt x="127" y="188"/>
                    <a:pt x="126" y="186"/>
                  </a:cubicBezTo>
                  <a:cubicBezTo>
                    <a:pt x="125" y="185"/>
                    <a:pt x="125" y="185"/>
                    <a:pt x="125" y="185"/>
                  </a:cubicBezTo>
                  <a:cubicBezTo>
                    <a:pt x="124" y="185"/>
                    <a:pt x="124" y="185"/>
                    <a:pt x="124" y="185"/>
                  </a:cubicBezTo>
                  <a:cubicBezTo>
                    <a:pt x="123" y="184"/>
                    <a:pt x="123" y="184"/>
                    <a:pt x="123" y="184"/>
                  </a:cubicBezTo>
                  <a:cubicBezTo>
                    <a:pt x="122" y="184"/>
                    <a:pt x="122" y="184"/>
                    <a:pt x="122" y="184"/>
                  </a:cubicBezTo>
                  <a:cubicBezTo>
                    <a:pt x="121" y="182"/>
                    <a:pt x="120" y="180"/>
                    <a:pt x="118" y="179"/>
                  </a:cubicBezTo>
                  <a:cubicBezTo>
                    <a:pt x="118" y="177"/>
                    <a:pt x="117" y="176"/>
                    <a:pt x="116" y="175"/>
                  </a:cubicBezTo>
                  <a:cubicBezTo>
                    <a:pt x="112" y="174"/>
                    <a:pt x="112" y="174"/>
                    <a:pt x="112" y="174"/>
                  </a:cubicBezTo>
                  <a:cubicBezTo>
                    <a:pt x="108" y="172"/>
                    <a:pt x="108" y="172"/>
                    <a:pt x="108" y="172"/>
                  </a:cubicBezTo>
                  <a:cubicBezTo>
                    <a:pt x="107" y="172"/>
                    <a:pt x="107" y="172"/>
                    <a:pt x="107" y="172"/>
                  </a:cubicBezTo>
                  <a:cubicBezTo>
                    <a:pt x="107" y="171"/>
                    <a:pt x="107" y="171"/>
                    <a:pt x="107" y="171"/>
                  </a:cubicBezTo>
                  <a:cubicBezTo>
                    <a:pt x="106" y="170"/>
                    <a:pt x="106" y="170"/>
                    <a:pt x="106" y="170"/>
                  </a:cubicBezTo>
                  <a:cubicBezTo>
                    <a:pt x="103" y="170"/>
                    <a:pt x="103" y="170"/>
                    <a:pt x="103" y="170"/>
                  </a:cubicBezTo>
                  <a:cubicBezTo>
                    <a:pt x="101" y="171"/>
                    <a:pt x="101" y="172"/>
                    <a:pt x="100" y="173"/>
                  </a:cubicBezTo>
                  <a:cubicBezTo>
                    <a:pt x="97" y="174"/>
                    <a:pt x="97" y="174"/>
                    <a:pt x="97" y="174"/>
                  </a:cubicBezTo>
                  <a:cubicBezTo>
                    <a:pt x="96" y="173"/>
                    <a:pt x="96" y="173"/>
                    <a:pt x="96" y="173"/>
                  </a:cubicBezTo>
                  <a:cubicBezTo>
                    <a:pt x="93" y="173"/>
                    <a:pt x="90" y="172"/>
                    <a:pt x="87" y="171"/>
                  </a:cubicBezTo>
                  <a:cubicBezTo>
                    <a:pt x="86" y="172"/>
                    <a:pt x="86" y="172"/>
                    <a:pt x="86" y="172"/>
                  </a:cubicBezTo>
                  <a:cubicBezTo>
                    <a:pt x="85" y="171"/>
                    <a:pt x="85" y="171"/>
                    <a:pt x="85" y="171"/>
                  </a:cubicBezTo>
                  <a:cubicBezTo>
                    <a:pt x="84" y="170"/>
                    <a:pt x="84" y="170"/>
                    <a:pt x="84" y="170"/>
                  </a:cubicBezTo>
                  <a:cubicBezTo>
                    <a:pt x="85" y="170"/>
                    <a:pt x="85" y="170"/>
                    <a:pt x="85" y="170"/>
                  </a:cubicBezTo>
                  <a:cubicBezTo>
                    <a:pt x="88" y="171"/>
                    <a:pt x="90" y="171"/>
                    <a:pt x="92" y="171"/>
                  </a:cubicBezTo>
                  <a:cubicBezTo>
                    <a:pt x="94" y="170"/>
                    <a:pt x="94" y="170"/>
                    <a:pt x="94" y="170"/>
                  </a:cubicBezTo>
                  <a:cubicBezTo>
                    <a:pt x="95" y="170"/>
                    <a:pt x="95" y="170"/>
                    <a:pt x="95" y="170"/>
                  </a:cubicBezTo>
                  <a:cubicBezTo>
                    <a:pt x="96" y="168"/>
                    <a:pt x="96" y="168"/>
                    <a:pt x="96" y="168"/>
                  </a:cubicBezTo>
                  <a:cubicBezTo>
                    <a:pt x="97" y="168"/>
                    <a:pt x="97" y="168"/>
                    <a:pt x="97" y="168"/>
                  </a:cubicBezTo>
                  <a:cubicBezTo>
                    <a:pt x="99" y="165"/>
                    <a:pt x="99" y="165"/>
                    <a:pt x="99" y="165"/>
                  </a:cubicBezTo>
                  <a:cubicBezTo>
                    <a:pt x="101" y="165"/>
                    <a:pt x="102" y="165"/>
                    <a:pt x="103" y="166"/>
                  </a:cubicBezTo>
                  <a:cubicBezTo>
                    <a:pt x="106" y="164"/>
                    <a:pt x="106" y="164"/>
                    <a:pt x="106" y="164"/>
                  </a:cubicBezTo>
                  <a:cubicBezTo>
                    <a:pt x="107" y="163"/>
                    <a:pt x="107" y="163"/>
                    <a:pt x="107" y="163"/>
                  </a:cubicBezTo>
                  <a:cubicBezTo>
                    <a:pt x="105" y="161"/>
                    <a:pt x="105" y="161"/>
                    <a:pt x="105" y="161"/>
                  </a:cubicBezTo>
                  <a:cubicBezTo>
                    <a:pt x="103" y="161"/>
                    <a:pt x="103" y="161"/>
                    <a:pt x="103" y="161"/>
                  </a:cubicBezTo>
                  <a:cubicBezTo>
                    <a:pt x="102" y="160"/>
                    <a:pt x="102" y="160"/>
                    <a:pt x="102" y="160"/>
                  </a:cubicBezTo>
                  <a:cubicBezTo>
                    <a:pt x="103" y="158"/>
                    <a:pt x="103" y="158"/>
                    <a:pt x="103" y="158"/>
                  </a:cubicBezTo>
                  <a:cubicBezTo>
                    <a:pt x="101" y="157"/>
                    <a:pt x="101" y="157"/>
                    <a:pt x="101" y="157"/>
                  </a:cubicBezTo>
                  <a:cubicBezTo>
                    <a:pt x="99" y="158"/>
                    <a:pt x="97" y="159"/>
                    <a:pt x="94" y="160"/>
                  </a:cubicBezTo>
                  <a:cubicBezTo>
                    <a:pt x="94" y="160"/>
                    <a:pt x="94" y="160"/>
                    <a:pt x="94" y="160"/>
                  </a:cubicBezTo>
                  <a:cubicBezTo>
                    <a:pt x="95" y="159"/>
                    <a:pt x="96" y="158"/>
                    <a:pt x="97" y="157"/>
                  </a:cubicBezTo>
                  <a:cubicBezTo>
                    <a:pt x="103" y="156"/>
                    <a:pt x="103" y="156"/>
                    <a:pt x="103" y="156"/>
                  </a:cubicBezTo>
                  <a:cubicBezTo>
                    <a:pt x="105" y="155"/>
                    <a:pt x="107" y="153"/>
                    <a:pt x="109" y="151"/>
                  </a:cubicBezTo>
                  <a:cubicBezTo>
                    <a:pt x="109" y="150"/>
                    <a:pt x="109" y="150"/>
                    <a:pt x="109" y="150"/>
                  </a:cubicBezTo>
                  <a:cubicBezTo>
                    <a:pt x="110" y="147"/>
                    <a:pt x="110" y="147"/>
                    <a:pt x="110" y="147"/>
                  </a:cubicBezTo>
                  <a:cubicBezTo>
                    <a:pt x="112" y="146"/>
                    <a:pt x="113" y="144"/>
                    <a:pt x="114" y="141"/>
                  </a:cubicBezTo>
                  <a:cubicBezTo>
                    <a:pt x="114" y="140"/>
                    <a:pt x="114" y="140"/>
                    <a:pt x="114" y="140"/>
                  </a:cubicBezTo>
                  <a:cubicBezTo>
                    <a:pt x="115" y="138"/>
                    <a:pt x="116" y="136"/>
                    <a:pt x="117" y="134"/>
                  </a:cubicBezTo>
                  <a:cubicBezTo>
                    <a:pt x="117" y="134"/>
                    <a:pt x="117" y="134"/>
                    <a:pt x="117" y="134"/>
                  </a:cubicBezTo>
                  <a:cubicBezTo>
                    <a:pt x="117" y="132"/>
                    <a:pt x="117" y="129"/>
                    <a:pt x="118" y="127"/>
                  </a:cubicBezTo>
                  <a:cubicBezTo>
                    <a:pt x="120" y="126"/>
                    <a:pt x="121" y="124"/>
                    <a:pt x="122" y="122"/>
                  </a:cubicBezTo>
                  <a:cubicBezTo>
                    <a:pt x="122" y="121"/>
                    <a:pt x="121" y="119"/>
                    <a:pt x="121" y="117"/>
                  </a:cubicBezTo>
                  <a:cubicBezTo>
                    <a:pt x="120" y="116"/>
                    <a:pt x="119" y="115"/>
                    <a:pt x="118" y="115"/>
                  </a:cubicBezTo>
                  <a:cubicBezTo>
                    <a:pt x="116" y="115"/>
                    <a:pt x="116" y="115"/>
                    <a:pt x="116" y="115"/>
                  </a:cubicBezTo>
                  <a:cubicBezTo>
                    <a:pt x="114" y="115"/>
                    <a:pt x="114" y="115"/>
                    <a:pt x="114" y="115"/>
                  </a:cubicBezTo>
                  <a:cubicBezTo>
                    <a:pt x="112" y="115"/>
                    <a:pt x="112" y="115"/>
                    <a:pt x="112" y="115"/>
                  </a:cubicBezTo>
                  <a:cubicBezTo>
                    <a:pt x="110" y="116"/>
                    <a:pt x="110" y="116"/>
                    <a:pt x="110" y="116"/>
                  </a:cubicBezTo>
                  <a:cubicBezTo>
                    <a:pt x="108" y="115"/>
                    <a:pt x="108" y="115"/>
                    <a:pt x="108" y="115"/>
                  </a:cubicBezTo>
                  <a:cubicBezTo>
                    <a:pt x="108" y="116"/>
                    <a:pt x="108" y="116"/>
                    <a:pt x="108" y="116"/>
                  </a:cubicBezTo>
                  <a:cubicBezTo>
                    <a:pt x="105" y="115"/>
                    <a:pt x="103" y="114"/>
                    <a:pt x="100" y="115"/>
                  </a:cubicBezTo>
                  <a:cubicBezTo>
                    <a:pt x="99" y="116"/>
                    <a:pt x="99" y="116"/>
                    <a:pt x="99" y="116"/>
                  </a:cubicBezTo>
                  <a:cubicBezTo>
                    <a:pt x="97" y="116"/>
                    <a:pt x="97" y="116"/>
                    <a:pt x="97" y="116"/>
                  </a:cubicBezTo>
                  <a:cubicBezTo>
                    <a:pt x="96" y="115"/>
                    <a:pt x="94" y="115"/>
                    <a:pt x="93" y="114"/>
                  </a:cubicBezTo>
                  <a:cubicBezTo>
                    <a:pt x="92" y="114"/>
                    <a:pt x="91" y="114"/>
                    <a:pt x="89" y="114"/>
                  </a:cubicBezTo>
                  <a:cubicBezTo>
                    <a:pt x="89" y="116"/>
                    <a:pt x="89" y="116"/>
                    <a:pt x="89" y="116"/>
                  </a:cubicBezTo>
                  <a:cubicBezTo>
                    <a:pt x="87" y="116"/>
                    <a:pt x="87" y="116"/>
                    <a:pt x="87" y="116"/>
                  </a:cubicBezTo>
                  <a:cubicBezTo>
                    <a:pt x="87" y="117"/>
                    <a:pt x="87" y="117"/>
                    <a:pt x="87" y="117"/>
                  </a:cubicBezTo>
                  <a:cubicBezTo>
                    <a:pt x="86" y="116"/>
                    <a:pt x="86" y="116"/>
                    <a:pt x="86" y="116"/>
                  </a:cubicBezTo>
                  <a:cubicBezTo>
                    <a:pt x="83" y="118"/>
                    <a:pt x="83" y="118"/>
                    <a:pt x="83" y="118"/>
                  </a:cubicBezTo>
                  <a:cubicBezTo>
                    <a:pt x="78" y="118"/>
                    <a:pt x="78" y="118"/>
                    <a:pt x="78" y="118"/>
                  </a:cubicBezTo>
                  <a:cubicBezTo>
                    <a:pt x="79" y="119"/>
                    <a:pt x="79" y="119"/>
                    <a:pt x="79" y="119"/>
                  </a:cubicBezTo>
                  <a:cubicBezTo>
                    <a:pt x="76" y="122"/>
                    <a:pt x="76" y="122"/>
                    <a:pt x="76" y="122"/>
                  </a:cubicBezTo>
                  <a:cubicBezTo>
                    <a:pt x="75" y="121"/>
                    <a:pt x="75" y="121"/>
                    <a:pt x="75" y="121"/>
                  </a:cubicBezTo>
                  <a:cubicBezTo>
                    <a:pt x="80" y="115"/>
                    <a:pt x="80" y="115"/>
                    <a:pt x="80" y="115"/>
                  </a:cubicBezTo>
                  <a:cubicBezTo>
                    <a:pt x="78" y="116"/>
                    <a:pt x="78" y="116"/>
                    <a:pt x="78" y="116"/>
                  </a:cubicBezTo>
                  <a:cubicBezTo>
                    <a:pt x="76" y="115"/>
                    <a:pt x="76" y="115"/>
                    <a:pt x="76" y="115"/>
                  </a:cubicBezTo>
                  <a:cubicBezTo>
                    <a:pt x="71" y="119"/>
                    <a:pt x="71" y="119"/>
                    <a:pt x="71" y="119"/>
                  </a:cubicBezTo>
                  <a:cubicBezTo>
                    <a:pt x="72" y="118"/>
                    <a:pt x="72" y="118"/>
                    <a:pt x="72" y="118"/>
                  </a:cubicBezTo>
                  <a:cubicBezTo>
                    <a:pt x="74" y="116"/>
                    <a:pt x="74" y="116"/>
                    <a:pt x="74" y="116"/>
                  </a:cubicBezTo>
                  <a:cubicBezTo>
                    <a:pt x="74" y="115"/>
                    <a:pt x="74" y="115"/>
                    <a:pt x="74" y="115"/>
                  </a:cubicBezTo>
                  <a:cubicBezTo>
                    <a:pt x="77" y="115"/>
                    <a:pt x="77" y="115"/>
                    <a:pt x="77" y="115"/>
                  </a:cubicBezTo>
                  <a:cubicBezTo>
                    <a:pt x="78" y="114"/>
                    <a:pt x="78" y="114"/>
                    <a:pt x="78" y="114"/>
                  </a:cubicBezTo>
                  <a:cubicBezTo>
                    <a:pt x="79" y="114"/>
                    <a:pt x="79" y="114"/>
                    <a:pt x="79" y="114"/>
                  </a:cubicBezTo>
                  <a:cubicBezTo>
                    <a:pt x="80" y="115"/>
                    <a:pt x="80" y="115"/>
                    <a:pt x="80" y="115"/>
                  </a:cubicBezTo>
                  <a:cubicBezTo>
                    <a:pt x="84" y="110"/>
                    <a:pt x="84" y="110"/>
                    <a:pt x="84" y="110"/>
                  </a:cubicBezTo>
                  <a:cubicBezTo>
                    <a:pt x="84" y="109"/>
                    <a:pt x="84" y="109"/>
                    <a:pt x="84" y="109"/>
                  </a:cubicBezTo>
                  <a:cubicBezTo>
                    <a:pt x="82" y="111"/>
                    <a:pt x="82" y="111"/>
                    <a:pt x="82" y="111"/>
                  </a:cubicBezTo>
                  <a:cubicBezTo>
                    <a:pt x="80" y="110"/>
                    <a:pt x="80" y="110"/>
                    <a:pt x="80" y="110"/>
                  </a:cubicBezTo>
                  <a:cubicBezTo>
                    <a:pt x="79" y="111"/>
                    <a:pt x="79" y="111"/>
                    <a:pt x="79" y="111"/>
                  </a:cubicBezTo>
                  <a:cubicBezTo>
                    <a:pt x="76" y="109"/>
                    <a:pt x="76" y="109"/>
                    <a:pt x="76" y="109"/>
                  </a:cubicBezTo>
                  <a:cubicBezTo>
                    <a:pt x="75" y="110"/>
                    <a:pt x="75" y="110"/>
                    <a:pt x="75" y="110"/>
                  </a:cubicBezTo>
                  <a:cubicBezTo>
                    <a:pt x="73" y="109"/>
                    <a:pt x="73" y="109"/>
                    <a:pt x="73" y="109"/>
                  </a:cubicBezTo>
                  <a:cubicBezTo>
                    <a:pt x="72" y="107"/>
                    <a:pt x="72" y="107"/>
                    <a:pt x="72" y="107"/>
                  </a:cubicBezTo>
                  <a:cubicBezTo>
                    <a:pt x="74" y="109"/>
                    <a:pt x="74" y="109"/>
                    <a:pt x="74" y="109"/>
                  </a:cubicBezTo>
                  <a:cubicBezTo>
                    <a:pt x="76" y="109"/>
                    <a:pt x="76" y="109"/>
                    <a:pt x="76" y="109"/>
                  </a:cubicBezTo>
                  <a:cubicBezTo>
                    <a:pt x="78" y="109"/>
                    <a:pt x="78" y="109"/>
                    <a:pt x="78" y="109"/>
                  </a:cubicBezTo>
                  <a:cubicBezTo>
                    <a:pt x="78" y="109"/>
                    <a:pt x="78" y="109"/>
                    <a:pt x="78" y="109"/>
                  </a:cubicBezTo>
                  <a:cubicBezTo>
                    <a:pt x="80" y="109"/>
                    <a:pt x="80" y="109"/>
                    <a:pt x="80" y="109"/>
                  </a:cubicBezTo>
                  <a:cubicBezTo>
                    <a:pt x="80" y="108"/>
                    <a:pt x="80" y="108"/>
                    <a:pt x="80" y="108"/>
                  </a:cubicBezTo>
                  <a:cubicBezTo>
                    <a:pt x="78" y="106"/>
                    <a:pt x="78" y="106"/>
                    <a:pt x="78" y="106"/>
                  </a:cubicBezTo>
                  <a:cubicBezTo>
                    <a:pt x="80" y="106"/>
                    <a:pt x="81" y="105"/>
                    <a:pt x="83" y="105"/>
                  </a:cubicBezTo>
                  <a:cubicBezTo>
                    <a:pt x="83" y="103"/>
                    <a:pt x="83" y="103"/>
                    <a:pt x="83" y="103"/>
                  </a:cubicBezTo>
                  <a:cubicBezTo>
                    <a:pt x="87" y="100"/>
                    <a:pt x="91" y="97"/>
                    <a:pt x="95" y="94"/>
                  </a:cubicBezTo>
                  <a:cubicBezTo>
                    <a:pt x="97" y="91"/>
                    <a:pt x="97" y="91"/>
                    <a:pt x="97" y="91"/>
                  </a:cubicBezTo>
                  <a:cubicBezTo>
                    <a:pt x="97" y="88"/>
                    <a:pt x="97" y="88"/>
                    <a:pt x="97" y="88"/>
                  </a:cubicBezTo>
                  <a:cubicBezTo>
                    <a:pt x="96" y="88"/>
                    <a:pt x="96" y="88"/>
                    <a:pt x="96" y="88"/>
                  </a:cubicBezTo>
                  <a:cubicBezTo>
                    <a:pt x="96" y="87"/>
                    <a:pt x="96" y="87"/>
                    <a:pt x="96" y="87"/>
                  </a:cubicBezTo>
                  <a:cubicBezTo>
                    <a:pt x="97" y="86"/>
                    <a:pt x="98" y="85"/>
                    <a:pt x="98" y="83"/>
                  </a:cubicBezTo>
                  <a:cubicBezTo>
                    <a:pt x="96" y="83"/>
                    <a:pt x="96" y="83"/>
                    <a:pt x="96" y="83"/>
                  </a:cubicBezTo>
                  <a:cubicBezTo>
                    <a:pt x="95" y="82"/>
                    <a:pt x="95" y="82"/>
                    <a:pt x="95" y="82"/>
                  </a:cubicBezTo>
                  <a:cubicBezTo>
                    <a:pt x="93" y="83"/>
                    <a:pt x="93" y="83"/>
                    <a:pt x="93" y="83"/>
                  </a:cubicBezTo>
                  <a:cubicBezTo>
                    <a:pt x="92" y="82"/>
                    <a:pt x="92" y="82"/>
                    <a:pt x="92" y="82"/>
                  </a:cubicBezTo>
                  <a:cubicBezTo>
                    <a:pt x="91" y="83"/>
                    <a:pt x="91" y="83"/>
                    <a:pt x="91" y="83"/>
                  </a:cubicBezTo>
                  <a:cubicBezTo>
                    <a:pt x="92" y="84"/>
                    <a:pt x="92" y="84"/>
                    <a:pt x="92" y="84"/>
                  </a:cubicBezTo>
                  <a:cubicBezTo>
                    <a:pt x="92" y="84"/>
                    <a:pt x="92" y="84"/>
                    <a:pt x="92" y="84"/>
                  </a:cubicBezTo>
                  <a:cubicBezTo>
                    <a:pt x="90" y="84"/>
                    <a:pt x="90" y="84"/>
                    <a:pt x="90" y="84"/>
                  </a:cubicBezTo>
                  <a:cubicBezTo>
                    <a:pt x="89" y="84"/>
                    <a:pt x="89" y="84"/>
                    <a:pt x="89" y="84"/>
                  </a:cubicBezTo>
                  <a:cubicBezTo>
                    <a:pt x="88" y="83"/>
                    <a:pt x="88" y="83"/>
                    <a:pt x="88" y="83"/>
                  </a:cubicBezTo>
                  <a:cubicBezTo>
                    <a:pt x="86" y="84"/>
                    <a:pt x="85" y="84"/>
                    <a:pt x="84" y="85"/>
                  </a:cubicBezTo>
                  <a:cubicBezTo>
                    <a:pt x="80" y="85"/>
                    <a:pt x="80" y="85"/>
                    <a:pt x="80" y="85"/>
                  </a:cubicBezTo>
                  <a:cubicBezTo>
                    <a:pt x="80" y="85"/>
                    <a:pt x="80" y="85"/>
                    <a:pt x="80" y="85"/>
                  </a:cubicBezTo>
                  <a:cubicBezTo>
                    <a:pt x="79" y="86"/>
                    <a:pt x="79" y="86"/>
                    <a:pt x="79" y="86"/>
                  </a:cubicBezTo>
                  <a:cubicBezTo>
                    <a:pt x="77" y="86"/>
                    <a:pt x="77" y="86"/>
                    <a:pt x="77" y="86"/>
                  </a:cubicBezTo>
                  <a:cubicBezTo>
                    <a:pt x="75" y="87"/>
                    <a:pt x="75" y="87"/>
                    <a:pt x="75" y="87"/>
                  </a:cubicBezTo>
                  <a:cubicBezTo>
                    <a:pt x="74" y="86"/>
                    <a:pt x="74" y="86"/>
                    <a:pt x="74" y="86"/>
                  </a:cubicBezTo>
                  <a:cubicBezTo>
                    <a:pt x="73" y="87"/>
                    <a:pt x="72" y="88"/>
                    <a:pt x="71" y="89"/>
                  </a:cubicBezTo>
                  <a:cubicBezTo>
                    <a:pt x="72" y="86"/>
                    <a:pt x="72" y="86"/>
                    <a:pt x="72" y="86"/>
                  </a:cubicBezTo>
                  <a:cubicBezTo>
                    <a:pt x="71" y="85"/>
                    <a:pt x="71" y="85"/>
                    <a:pt x="71" y="85"/>
                  </a:cubicBezTo>
                  <a:cubicBezTo>
                    <a:pt x="69" y="85"/>
                    <a:pt x="69" y="85"/>
                    <a:pt x="69" y="85"/>
                  </a:cubicBezTo>
                  <a:cubicBezTo>
                    <a:pt x="69" y="87"/>
                    <a:pt x="69" y="87"/>
                    <a:pt x="69" y="87"/>
                  </a:cubicBezTo>
                  <a:cubicBezTo>
                    <a:pt x="66" y="89"/>
                    <a:pt x="66" y="89"/>
                    <a:pt x="66" y="89"/>
                  </a:cubicBezTo>
                  <a:cubicBezTo>
                    <a:pt x="68" y="86"/>
                    <a:pt x="68" y="86"/>
                    <a:pt x="68" y="86"/>
                  </a:cubicBezTo>
                  <a:cubicBezTo>
                    <a:pt x="66" y="84"/>
                    <a:pt x="66" y="84"/>
                    <a:pt x="66" y="84"/>
                  </a:cubicBezTo>
                  <a:cubicBezTo>
                    <a:pt x="65" y="86"/>
                    <a:pt x="65" y="86"/>
                    <a:pt x="65" y="86"/>
                  </a:cubicBezTo>
                  <a:cubicBezTo>
                    <a:pt x="65" y="84"/>
                    <a:pt x="65" y="84"/>
                    <a:pt x="65" y="84"/>
                  </a:cubicBezTo>
                  <a:cubicBezTo>
                    <a:pt x="64" y="84"/>
                    <a:pt x="64" y="84"/>
                    <a:pt x="64" y="84"/>
                  </a:cubicBezTo>
                  <a:cubicBezTo>
                    <a:pt x="62" y="83"/>
                    <a:pt x="62" y="83"/>
                    <a:pt x="62" y="83"/>
                  </a:cubicBezTo>
                  <a:cubicBezTo>
                    <a:pt x="61" y="86"/>
                    <a:pt x="61" y="86"/>
                    <a:pt x="61" y="86"/>
                  </a:cubicBezTo>
                  <a:cubicBezTo>
                    <a:pt x="60" y="87"/>
                    <a:pt x="60" y="87"/>
                    <a:pt x="60" y="87"/>
                  </a:cubicBezTo>
                  <a:cubicBezTo>
                    <a:pt x="60" y="88"/>
                    <a:pt x="60" y="88"/>
                    <a:pt x="60" y="88"/>
                  </a:cubicBezTo>
                  <a:cubicBezTo>
                    <a:pt x="61" y="89"/>
                    <a:pt x="61" y="89"/>
                    <a:pt x="61" y="89"/>
                  </a:cubicBezTo>
                  <a:cubicBezTo>
                    <a:pt x="60" y="89"/>
                    <a:pt x="60" y="89"/>
                    <a:pt x="60" y="89"/>
                  </a:cubicBezTo>
                  <a:cubicBezTo>
                    <a:pt x="61" y="91"/>
                    <a:pt x="61" y="91"/>
                    <a:pt x="61" y="91"/>
                  </a:cubicBezTo>
                  <a:cubicBezTo>
                    <a:pt x="59" y="90"/>
                    <a:pt x="59" y="90"/>
                    <a:pt x="59" y="90"/>
                  </a:cubicBezTo>
                  <a:cubicBezTo>
                    <a:pt x="58" y="92"/>
                    <a:pt x="58" y="92"/>
                    <a:pt x="58" y="92"/>
                  </a:cubicBezTo>
                  <a:cubicBezTo>
                    <a:pt x="60" y="95"/>
                    <a:pt x="60" y="95"/>
                    <a:pt x="60" y="95"/>
                  </a:cubicBezTo>
                  <a:cubicBezTo>
                    <a:pt x="63" y="95"/>
                    <a:pt x="63" y="95"/>
                    <a:pt x="63" y="95"/>
                  </a:cubicBezTo>
                  <a:cubicBezTo>
                    <a:pt x="60" y="96"/>
                    <a:pt x="60" y="96"/>
                    <a:pt x="60" y="96"/>
                  </a:cubicBezTo>
                  <a:cubicBezTo>
                    <a:pt x="59" y="95"/>
                    <a:pt x="59" y="95"/>
                    <a:pt x="59" y="95"/>
                  </a:cubicBezTo>
                  <a:cubicBezTo>
                    <a:pt x="58" y="96"/>
                    <a:pt x="58" y="96"/>
                    <a:pt x="58" y="96"/>
                  </a:cubicBezTo>
                  <a:cubicBezTo>
                    <a:pt x="55" y="96"/>
                    <a:pt x="55" y="96"/>
                    <a:pt x="55" y="96"/>
                  </a:cubicBezTo>
                  <a:cubicBezTo>
                    <a:pt x="54" y="95"/>
                    <a:pt x="54" y="95"/>
                    <a:pt x="54" y="95"/>
                  </a:cubicBezTo>
                  <a:cubicBezTo>
                    <a:pt x="54" y="96"/>
                    <a:pt x="54" y="96"/>
                    <a:pt x="54" y="96"/>
                  </a:cubicBezTo>
                  <a:cubicBezTo>
                    <a:pt x="55" y="98"/>
                    <a:pt x="55" y="98"/>
                    <a:pt x="55" y="98"/>
                  </a:cubicBezTo>
                  <a:cubicBezTo>
                    <a:pt x="57" y="99"/>
                    <a:pt x="57" y="99"/>
                    <a:pt x="57" y="99"/>
                  </a:cubicBezTo>
                  <a:cubicBezTo>
                    <a:pt x="56" y="99"/>
                    <a:pt x="56" y="99"/>
                    <a:pt x="56" y="99"/>
                  </a:cubicBezTo>
                  <a:cubicBezTo>
                    <a:pt x="55" y="102"/>
                    <a:pt x="55" y="102"/>
                    <a:pt x="55" y="102"/>
                  </a:cubicBezTo>
                  <a:cubicBezTo>
                    <a:pt x="54" y="102"/>
                    <a:pt x="54" y="102"/>
                    <a:pt x="54" y="102"/>
                  </a:cubicBezTo>
                  <a:cubicBezTo>
                    <a:pt x="54" y="101"/>
                    <a:pt x="54" y="101"/>
                    <a:pt x="54" y="101"/>
                  </a:cubicBezTo>
                  <a:cubicBezTo>
                    <a:pt x="53" y="101"/>
                    <a:pt x="53" y="101"/>
                    <a:pt x="53" y="101"/>
                  </a:cubicBezTo>
                  <a:cubicBezTo>
                    <a:pt x="53" y="102"/>
                    <a:pt x="54" y="104"/>
                    <a:pt x="55" y="105"/>
                  </a:cubicBezTo>
                  <a:cubicBezTo>
                    <a:pt x="57" y="105"/>
                    <a:pt x="57" y="105"/>
                    <a:pt x="57" y="105"/>
                  </a:cubicBezTo>
                  <a:cubicBezTo>
                    <a:pt x="57" y="106"/>
                    <a:pt x="57" y="106"/>
                    <a:pt x="57" y="106"/>
                  </a:cubicBezTo>
                  <a:cubicBezTo>
                    <a:pt x="59" y="108"/>
                    <a:pt x="59" y="108"/>
                    <a:pt x="59" y="108"/>
                  </a:cubicBezTo>
                  <a:cubicBezTo>
                    <a:pt x="59" y="109"/>
                    <a:pt x="59" y="109"/>
                    <a:pt x="59" y="109"/>
                  </a:cubicBezTo>
                  <a:cubicBezTo>
                    <a:pt x="56" y="107"/>
                    <a:pt x="56" y="107"/>
                    <a:pt x="56" y="107"/>
                  </a:cubicBezTo>
                  <a:cubicBezTo>
                    <a:pt x="55" y="107"/>
                    <a:pt x="55" y="107"/>
                    <a:pt x="55" y="107"/>
                  </a:cubicBezTo>
                  <a:cubicBezTo>
                    <a:pt x="54" y="106"/>
                    <a:pt x="54" y="106"/>
                    <a:pt x="54" y="106"/>
                  </a:cubicBezTo>
                  <a:cubicBezTo>
                    <a:pt x="54" y="107"/>
                    <a:pt x="54" y="107"/>
                    <a:pt x="54" y="107"/>
                  </a:cubicBezTo>
                  <a:cubicBezTo>
                    <a:pt x="55" y="107"/>
                    <a:pt x="56" y="108"/>
                    <a:pt x="57" y="109"/>
                  </a:cubicBezTo>
                  <a:cubicBezTo>
                    <a:pt x="53" y="107"/>
                    <a:pt x="53" y="107"/>
                    <a:pt x="53" y="107"/>
                  </a:cubicBezTo>
                  <a:cubicBezTo>
                    <a:pt x="52" y="109"/>
                    <a:pt x="52" y="109"/>
                    <a:pt x="52" y="109"/>
                  </a:cubicBezTo>
                  <a:cubicBezTo>
                    <a:pt x="51" y="108"/>
                    <a:pt x="51" y="108"/>
                    <a:pt x="51" y="108"/>
                  </a:cubicBezTo>
                  <a:cubicBezTo>
                    <a:pt x="51" y="107"/>
                    <a:pt x="51" y="107"/>
                    <a:pt x="51" y="107"/>
                  </a:cubicBezTo>
                  <a:cubicBezTo>
                    <a:pt x="49" y="106"/>
                    <a:pt x="49" y="106"/>
                    <a:pt x="49" y="106"/>
                  </a:cubicBezTo>
                  <a:cubicBezTo>
                    <a:pt x="49" y="108"/>
                    <a:pt x="49" y="108"/>
                    <a:pt x="49" y="108"/>
                  </a:cubicBezTo>
                  <a:cubicBezTo>
                    <a:pt x="50" y="109"/>
                    <a:pt x="50" y="109"/>
                    <a:pt x="50" y="109"/>
                  </a:cubicBezTo>
                  <a:cubicBezTo>
                    <a:pt x="50" y="111"/>
                    <a:pt x="50" y="111"/>
                    <a:pt x="50" y="111"/>
                  </a:cubicBezTo>
                  <a:cubicBezTo>
                    <a:pt x="48" y="111"/>
                    <a:pt x="48" y="111"/>
                    <a:pt x="48" y="111"/>
                  </a:cubicBezTo>
                  <a:cubicBezTo>
                    <a:pt x="48" y="108"/>
                    <a:pt x="48" y="108"/>
                    <a:pt x="48" y="108"/>
                  </a:cubicBezTo>
                  <a:cubicBezTo>
                    <a:pt x="47" y="108"/>
                    <a:pt x="47" y="108"/>
                    <a:pt x="47" y="108"/>
                  </a:cubicBezTo>
                  <a:cubicBezTo>
                    <a:pt x="46" y="109"/>
                    <a:pt x="46" y="109"/>
                    <a:pt x="46" y="109"/>
                  </a:cubicBezTo>
                  <a:cubicBezTo>
                    <a:pt x="46" y="112"/>
                    <a:pt x="46" y="112"/>
                    <a:pt x="46" y="112"/>
                  </a:cubicBezTo>
                  <a:cubicBezTo>
                    <a:pt x="47" y="113"/>
                    <a:pt x="47" y="113"/>
                    <a:pt x="47" y="113"/>
                  </a:cubicBezTo>
                  <a:cubicBezTo>
                    <a:pt x="48" y="114"/>
                    <a:pt x="48" y="114"/>
                    <a:pt x="48" y="114"/>
                  </a:cubicBezTo>
                  <a:cubicBezTo>
                    <a:pt x="46" y="114"/>
                    <a:pt x="46" y="114"/>
                    <a:pt x="46" y="114"/>
                  </a:cubicBezTo>
                  <a:cubicBezTo>
                    <a:pt x="45" y="116"/>
                    <a:pt x="45" y="116"/>
                    <a:pt x="45" y="116"/>
                  </a:cubicBezTo>
                  <a:cubicBezTo>
                    <a:pt x="46" y="116"/>
                    <a:pt x="46" y="116"/>
                    <a:pt x="46" y="116"/>
                  </a:cubicBezTo>
                  <a:cubicBezTo>
                    <a:pt x="48" y="119"/>
                    <a:pt x="48" y="119"/>
                    <a:pt x="48" y="119"/>
                  </a:cubicBezTo>
                  <a:cubicBezTo>
                    <a:pt x="50" y="119"/>
                    <a:pt x="50" y="119"/>
                    <a:pt x="50" y="119"/>
                  </a:cubicBezTo>
                  <a:cubicBezTo>
                    <a:pt x="51" y="119"/>
                    <a:pt x="51" y="119"/>
                    <a:pt x="51" y="119"/>
                  </a:cubicBezTo>
                  <a:cubicBezTo>
                    <a:pt x="48" y="120"/>
                    <a:pt x="48" y="120"/>
                    <a:pt x="48" y="120"/>
                  </a:cubicBezTo>
                  <a:cubicBezTo>
                    <a:pt x="48" y="120"/>
                    <a:pt x="48" y="120"/>
                    <a:pt x="48" y="120"/>
                  </a:cubicBezTo>
                  <a:cubicBezTo>
                    <a:pt x="46" y="118"/>
                    <a:pt x="46" y="118"/>
                    <a:pt x="46" y="118"/>
                  </a:cubicBezTo>
                  <a:cubicBezTo>
                    <a:pt x="45" y="118"/>
                    <a:pt x="45" y="118"/>
                    <a:pt x="45" y="118"/>
                  </a:cubicBezTo>
                  <a:cubicBezTo>
                    <a:pt x="44" y="119"/>
                    <a:pt x="44" y="121"/>
                    <a:pt x="44" y="122"/>
                  </a:cubicBezTo>
                  <a:cubicBezTo>
                    <a:pt x="45" y="122"/>
                    <a:pt x="45" y="122"/>
                    <a:pt x="45" y="122"/>
                  </a:cubicBezTo>
                  <a:cubicBezTo>
                    <a:pt x="45" y="125"/>
                    <a:pt x="45" y="125"/>
                    <a:pt x="45" y="125"/>
                  </a:cubicBezTo>
                  <a:cubicBezTo>
                    <a:pt x="47" y="125"/>
                    <a:pt x="47" y="125"/>
                    <a:pt x="47" y="125"/>
                  </a:cubicBezTo>
                  <a:cubicBezTo>
                    <a:pt x="48" y="123"/>
                    <a:pt x="48" y="123"/>
                    <a:pt x="48" y="123"/>
                  </a:cubicBezTo>
                  <a:cubicBezTo>
                    <a:pt x="48" y="125"/>
                    <a:pt x="48" y="125"/>
                    <a:pt x="48" y="125"/>
                  </a:cubicBezTo>
                  <a:cubicBezTo>
                    <a:pt x="50" y="125"/>
                    <a:pt x="50" y="125"/>
                    <a:pt x="50" y="125"/>
                  </a:cubicBezTo>
                  <a:cubicBezTo>
                    <a:pt x="52" y="123"/>
                    <a:pt x="52" y="123"/>
                    <a:pt x="52" y="123"/>
                  </a:cubicBezTo>
                  <a:cubicBezTo>
                    <a:pt x="52" y="124"/>
                    <a:pt x="52" y="124"/>
                    <a:pt x="52" y="124"/>
                  </a:cubicBezTo>
                  <a:cubicBezTo>
                    <a:pt x="50" y="125"/>
                    <a:pt x="49" y="126"/>
                    <a:pt x="47" y="126"/>
                  </a:cubicBezTo>
                  <a:cubicBezTo>
                    <a:pt x="46" y="128"/>
                    <a:pt x="46" y="128"/>
                    <a:pt x="46" y="128"/>
                  </a:cubicBezTo>
                  <a:cubicBezTo>
                    <a:pt x="49" y="128"/>
                    <a:pt x="49" y="128"/>
                    <a:pt x="49" y="128"/>
                  </a:cubicBezTo>
                  <a:cubicBezTo>
                    <a:pt x="52" y="127"/>
                    <a:pt x="52" y="127"/>
                    <a:pt x="52" y="127"/>
                  </a:cubicBezTo>
                  <a:cubicBezTo>
                    <a:pt x="51" y="128"/>
                    <a:pt x="51" y="128"/>
                    <a:pt x="51" y="128"/>
                  </a:cubicBezTo>
                  <a:cubicBezTo>
                    <a:pt x="52" y="130"/>
                    <a:pt x="52" y="130"/>
                    <a:pt x="52" y="130"/>
                  </a:cubicBezTo>
                  <a:cubicBezTo>
                    <a:pt x="50" y="128"/>
                    <a:pt x="50" y="128"/>
                    <a:pt x="50" y="128"/>
                  </a:cubicBezTo>
                  <a:cubicBezTo>
                    <a:pt x="48" y="129"/>
                    <a:pt x="48" y="129"/>
                    <a:pt x="48" y="129"/>
                  </a:cubicBezTo>
                  <a:cubicBezTo>
                    <a:pt x="48" y="130"/>
                    <a:pt x="48" y="130"/>
                    <a:pt x="48" y="130"/>
                  </a:cubicBezTo>
                  <a:cubicBezTo>
                    <a:pt x="47" y="132"/>
                    <a:pt x="47" y="132"/>
                    <a:pt x="47" y="132"/>
                  </a:cubicBezTo>
                  <a:cubicBezTo>
                    <a:pt x="47" y="132"/>
                    <a:pt x="47" y="132"/>
                    <a:pt x="47" y="132"/>
                  </a:cubicBezTo>
                  <a:cubicBezTo>
                    <a:pt x="49" y="133"/>
                    <a:pt x="49" y="133"/>
                    <a:pt x="49" y="133"/>
                  </a:cubicBezTo>
                  <a:cubicBezTo>
                    <a:pt x="50" y="134"/>
                    <a:pt x="50" y="134"/>
                    <a:pt x="50" y="134"/>
                  </a:cubicBezTo>
                  <a:cubicBezTo>
                    <a:pt x="52" y="134"/>
                    <a:pt x="52" y="134"/>
                    <a:pt x="52" y="134"/>
                  </a:cubicBezTo>
                  <a:cubicBezTo>
                    <a:pt x="52" y="134"/>
                    <a:pt x="52" y="134"/>
                    <a:pt x="52" y="134"/>
                  </a:cubicBezTo>
                  <a:cubicBezTo>
                    <a:pt x="49" y="134"/>
                    <a:pt x="49" y="134"/>
                    <a:pt x="49" y="134"/>
                  </a:cubicBezTo>
                  <a:cubicBezTo>
                    <a:pt x="48" y="133"/>
                    <a:pt x="48" y="133"/>
                    <a:pt x="48" y="133"/>
                  </a:cubicBezTo>
                  <a:cubicBezTo>
                    <a:pt x="46" y="133"/>
                    <a:pt x="46" y="133"/>
                    <a:pt x="46" y="133"/>
                  </a:cubicBezTo>
                  <a:cubicBezTo>
                    <a:pt x="45" y="135"/>
                    <a:pt x="45" y="135"/>
                    <a:pt x="45" y="135"/>
                  </a:cubicBezTo>
                  <a:cubicBezTo>
                    <a:pt x="47" y="136"/>
                    <a:pt x="47" y="136"/>
                    <a:pt x="47" y="136"/>
                  </a:cubicBezTo>
                  <a:cubicBezTo>
                    <a:pt x="47" y="137"/>
                    <a:pt x="47" y="137"/>
                    <a:pt x="47" y="137"/>
                  </a:cubicBezTo>
                  <a:cubicBezTo>
                    <a:pt x="48" y="138"/>
                    <a:pt x="48" y="138"/>
                    <a:pt x="48" y="138"/>
                  </a:cubicBezTo>
                  <a:cubicBezTo>
                    <a:pt x="47" y="138"/>
                    <a:pt x="47" y="138"/>
                    <a:pt x="47" y="138"/>
                  </a:cubicBezTo>
                  <a:cubicBezTo>
                    <a:pt x="46" y="137"/>
                    <a:pt x="46" y="137"/>
                    <a:pt x="46" y="137"/>
                  </a:cubicBezTo>
                  <a:cubicBezTo>
                    <a:pt x="44" y="137"/>
                    <a:pt x="44" y="137"/>
                    <a:pt x="44" y="137"/>
                  </a:cubicBezTo>
                  <a:cubicBezTo>
                    <a:pt x="43" y="141"/>
                    <a:pt x="43" y="141"/>
                    <a:pt x="43" y="141"/>
                  </a:cubicBezTo>
                  <a:cubicBezTo>
                    <a:pt x="46" y="141"/>
                    <a:pt x="46" y="141"/>
                    <a:pt x="46" y="141"/>
                  </a:cubicBezTo>
                  <a:cubicBezTo>
                    <a:pt x="45" y="142"/>
                    <a:pt x="45" y="142"/>
                    <a:pt x="45" y="142"/>
                  </a:cubicBezTo>
                  <a:cubicBezTo>
                    <a:pt x="46" y="143"/>
                    <a:pt x="46" y="143"/>
                    <a:pt x="46" y="143"/>
                  </a:cubicBezTo>
                  <a:cubicBezTo>
                    <a:pt x="44" y="143"/>
                    <a:pt x="44" y="143"/>
                    <a:pt x="44" y="143"/>
                  </a:cubicBezTo>
                  <a:cubicBezTo>
                    <a:pt x="44" y="144"/>
                    <a:pt x="44" y="144"/>
                    <a:pt x="44" y="144"/>
                  </a:cubicBezTo>
                  <a:cubicBezTo>
                    <a:pt x="43" y="146"/>
                    <a:pt x="43" y="146"/>
                    <a:pt x="43" y="146"/>
                  </a:cubicBezTo>
                  <a:cubicBezTo>
                    <a:pt x="41" y="145"/>
                    <a:pt x="41" y="145"/>
                    <a:pt x="41" y="145"/>
                  </a:cubicBezTo>
                  <a:cubicBezTo>
                    <a:pt x="40" y="145"/>
                    <a:pt x="38" y="145"/>
                    <a:pt x="37" y="145"/>
                  </a:cubicBezTo>
                  <a:cubicBezTo>
                    <a:pt x="36" y="146"/>
                    <a:pt x="36" y="146"/>
                    <a:pt x="36" y="146"/>
                  </a:cubicBezTo>
                  <a:cubicBezTo>
                    <a:pt x="36" y="147"/>
                    <a:pt x="36" y="147"/>
                    <a:pt x="36" y="147"/>
                  </a:cubicBezTo>
                  <a:cubicBezTo>
                    <a:pt x="37" y="148"/>
                    <a:pt x="37" y="148"/>
                    <a:pt x="37" y="148"/>
                  </a:cubicBezTo>
                  <a:cubicBezTo>
                    <a:pt x="38" y="147"/>
                    <a:pt x="38" y="147"/>
                    <a:pt x="38" y="147"/>
                  </a:cubicBezTo>
                  <a:cubicBezTo>
                    <a:pt x="39" y="147"/>
                    <a:pt x="41" y="148"/>
                    <a:pt x="42" y="148"/>
                  </a:cubicBezTo>
                  <a:cubicBezTo>
                    <a:pt x="45" y="147"/>
                    <a:pt x="45" y="147"/>
                    <a:pt x="45" y="147"/>
                  </a:cubicBezTo>
                  <a:cubicBezTo>
                    <a:pt x="47" y="148"/>
                    <a:pt x="47" y="148"/>
                    <a:pt x="47" y="148"/>
                  </a:cubicBezTo>
                  <a:cubicBezTo>
                    <a:pt x="45" y="147"/>
                    <a:pt x="45" y="147"/>
                    <a:pt x="45" y="147"/>
                  </a:cubicBezTo>
                  <a:cubicBezTo>
                    <a:pt x="43" y="149"/>
                    <a:pt x="43" y="149"/>
                    <a:pt x="43" y="149"/>
                  </a:cubicBezTo>
                  <a:cubicBezTo>
                    <a:pt x="43" y="150"/>
                    <a:pt x="43" y="150"/>
                    <a:pt x="43" y="150"/>
                  </a:cubicBezTo>
                  <a:cubicBezTo>
                    <a:pt x="41" y="149"/>
                    <a:pt x="41" y="149"/>
                    <a:pt x="41" y="149"/>
                  </a:cubicBezTo>
                  <a:cubicBezTo>
                    <a:pt x="40" y="149"/>
                    <a:pt x="40" y="149"/>
                    <a:pt x="40" y="149"/>
                  </a:cubicBezTo>
                  <a:cubicBezTo>
                    <a:pt x="40" y="150"/>
                    <a:pt x="40" y="150"/>
                    <a:pt x="40" y="150"/>
                  </a:cubicBezTo>
                  <a:cubicBezTo>
                    <a:pt x="43" y="152"/>
                    <a:pt x="43" y="152"/>
                    <a:pt x="43" y="152"/>
                  </a:cubicBezTo>
                  <a:cubicBezTo>
                    <a:pt x="44" y="153"/>
                    <a:pt x="45" y="153"/>
                    <a:pt x="46" y="154"/>
                  </a:cubicBezTo>
                  <a:cubicBezTo>
                    <a:pt x="49" y="152"/>
                    <a:pt x="51" y="149"/>
                    <a:pt x="54" y="147"/>
                  </a:cubicBezTo>
                  <a:cubicBezTo>
                    <a:pt x="55" y="146"/>
                    <a:pt x="55" y="146"/>
                    <a:pt x="55" y="146"/>
                  </a:cubicBezTo>
                  <a:cubicBezTo>
                    <a:pt x="57" y="144"/>
                    <a:pt x="57" y="144"/>
                    <a:pt x="57" y="144"/>
                  </a:cubicBezTo>
                  <a:cubicBezTo>
                    <a:pt x="55" y="147"/>
                    <a:pt x="55" y="147"/>
                    <a:pt x="55" y="147"/>
                  </a:cubicBezTo>
                  <a:cubicBezTo>
                    <a:pt x="57" y="148"/>
                    <a:pt x="57" y="148"/>
                    <a:pt x="57" y="148"/>
                  </a:cubicBezTo>
                  <a:cubicBezTo>
                    <a:pt x="60" y="147"/>
                    <a:pt x="60" y="147"/>
                    <a:pt x="60" y="147"/>
                  </a:cubicBezTo>
                  <a:cubicBezTo>
                    <a:pt x="57" y="149"/>
                    <a:pt x="57" y="149"/>
                    <a:pt x="57" y="149"/>
                  </a:cubicBezTo>
                  <a:cubicBezTo>
                    <a:pt x="55" y="148"/>
                    <a:pt x="55" y="148"/>
                    <a:pt x="55" y="148"/>
                  </a:cubicBezTo>
                  <a:cubicBezTo>
                    <a:pt x="53" y="149"/>
                    <a:pt x="53" y="149"/>
                    <a:pt x="53" y="149"/>
                  </a:cubicBezTo>
                  <a:cubicBezTo>
                    <a:pt x="52" y="151"/>
                    <a:pt x="51" y="153"/>
                    <a:pt x="50" y="155"/>
                  </a:cubicBezTo>
                  <a:cubicBezTo>
                    <a:pt x="51" y="154"/>
                    <a:pt x="51" y="154"/>
                    <a:pt x="51" y="154"/>
                  </a:cubicBezTo>
                  <a:cubicBezTo>
                    <a:pt x="52" y="156"/>
                    <a:pt x="52" y="156"/>
                    <a:pt x="52" y="156"/>
                  </a:cubicBezTo>
                  <a:cubicBezTo>
                    <a:pt x="53" y="155"/>
                    <a:pt x="53" y="155"/>
                    <a:pt x="53" y="155"/>
                  </a:cubicBezTo>
                  <a:cubicBezTo>
                    <a:pt x="56" y="156"/>
                    <a:pt x="56" y="156"/>
                    <a:pt x="56" y="156"/>
                  </a:cubicBezTo>
                  <a:cubicBezTo>
                    <a:pt x="55" y="156"/>
                    <a:pt x="55" y="156"/>
                    <a:pt x="55" y="156"/>
                  </a:cubicBezTo>
                  <a:cubicBezTo>
                    <a:pt x="53" y="156"/>
                    <a:pt x="53" y="156"/>
                    <a:pt x="53" y="156"/>
                  </a:cubicBezTo>
                  <a:cubicBezTo>
                    <a:pt x="50" y="156"/>
                    <a:pt x="50" y="156"/>
                    <a:pt x="50" y="156"/>
                  </a:cubicBezTo>
                  <a:cubicBezTo>
                    <a:pt x="49" y="158"/>
                    <a:pt x="48" y="160"/>
                    <a:pt x="47" y="162"/>
                  </a:cubicBezTo>
                  <a:cubicBezTo>
                    <a:pt x="49" y="162"/>
                    <a:pt x="49" y="162"/>
                    <a:pt x="49" y="162"/>
                  </a:cubicBezTo>
                  <a:cubicBezTo>
                    <a:pt x="48" y="163"/>
                    <a:pt x="48" y="165"/>
                    <a:pt x="47" y="166"/>
                  </a:cubicBezTo>
                  <a:cubicBezTo>
                    <a:pt x="49" y="165"/>
                    <a:pt x="49" y="165"/>
                    <a:pt x="49" y="165"/>
                  </a:cubicBezTo>
                  <a:cubicBezTo>
                    <a:pt x="48" y="167"/>
                    <a:pt x="47" y="170"/>
                    <a:pt x="45" y="172"/>
                  </a:cubicBezTo>
                  <a:cubicBezTo>
                    <a:pt x="45" y="173"/>
                    <a:pt x="45" y="173"/>
                    <a:pt x="45" y="173"/>
                  </a:cubicBezTo>
                  <a:cubicBezTo>
                    <a:pt x="47" y="170"/>
                    <a:pt x="47" y="170"/>
                    <a:pt x="47" y="170"/>
                  </a:cubicBezTo>
                  <a:cubicBezTo>
                    <a:pt x="47" y="171"/>
                    <a:pt x="47" y="171"/>
                    <a:pt x="47" y="171"/>
                  </a:cubicBezTo>
                  <a:cubicBezTo>
                    <a:pt x="45" y="174"/>
                    <a:pt x="45" y="174"/>
                    <a:pt x="45" y="174"/>
                  </a:cubicBezTo>
                  <a:cubicBezTo>
                    <a:pt x="45" y="175"/>
                    <a:pt x="45" y="175"/>
                    <a:pt x="45" y="175"/>
                  </a:cubicBezTo>
                  <a:cubicBezTo>
                    <a:pt x="46" y="174"/>
                    <a:pt x="46" y="174"/>
                    <a:pt x="46" y="174"/>
                  </a:cubicBezTo>
                  <a:cubicBezTo>
                    <a:pt x="45" y="176"/>
                    <a:pt x="45" y="176"/>
                    <a:pt x="45" y="176"/>
                  </a:cubicBezTo>
                  <a:cubicBezTo>
                    <a:pt x="46" y="179"/>
                    <a:pt x="46" y="179"/>
                    <a:pt x="46" y="179"/>
                  </a:cubicBezTo>
                  <a:cubicBezTo>
                    <a:pt x="48" y="179"/>
                    <a:pt x="49" y="178"/>
                    <a:pt x="50" y="176"/>
                  </a:cubicBezTo>
                  <a:cubicBezTo>
                    <a:pt x="49" y="178"/>
                    <a:pt x="49" y="178"/>
                    <a:pt x="49" y="178"/>
                  </a:cubicBezTo>
                  <a:cubicBezTo>
                    <a:pt x="47" y="179"/>
                    <a:pt x="47" y="179"/>
                    <a:pt x="47" y="179"/>
                  </a:cubicBezTo>
                  <a:cubicBezTo>
                    <a:pt x="46" y="181"/>
                    <a:pt x="46" y="181"/>
                    <a:pt x="46" y="181"/>
                  </a:cubicBezTo>
                  <a:cubicBezTo>
                    <a:pt x="45" y="182"/>
                    <a:pt x="45" y="182"/>
                    <a:pt x="45" y="182"/>
                  </a:cubicBezTo>
                  <a:cubicBezTo>
                    <a:pt x="45" y="183"/>
                    <a:pt x="45" y="183"/>
                    <a:pt x="45" y="183"/>
                  </a:cubicBezTo>
                  <a:cubicBezTo>
                    <a:pt x="44" y="186"/>
                    <a:pt x="44" y="186"/>
                    <a:pt x="44" y="186"/>
                  </a:cubicBezTo>
                  <a:cubicBezTo>
                    <a:pt x="44" y="190"/>
                    <a:pt x="44" y="190"/>
                    <a:pt x="44" y="190"/>
                  </a:cubicBezTo>
                  <a:cubicBezTo>
                    <a:pt x="42" y="191"/>
                    <a:pt x="42" y="191"/>
                    <a:pt x="42" y="191"/>
                  </a:cubicBezTo>
                  <a:cubicBezTo>
                    <a:pt x="42" y="194"/>
                    <a:pt x="42" y="194"/>
                    <a:pt x="42" y="194"/>
                  </a:cubicBezTo>
                  <a:cubicBezTo>
                    <a:pt x="43" y="195"/>
                    <a:pt x="43" y="195"/>
                    <a:pt x="43" y="195"/>
                  </a:cubicBezTo>
                  <a:cubicBezTo>
                    <a:pt x="45" y="195"/>
                    <a:pt x="45" y="195"/>
                    <a:pt x="45" y="195"/>
                  </a:cubicBezTo>
                  <a:cubicBezTo>
                    <a:pt x="47" y="194"/>
                    <a:pt x="47" y="194"/>
                    <a:pt x="47" y="194"/>
                  </a:cubicBezTo>
                  <a:cubicBezTo>
                    <a:pt x="48" y="192"/>
                    <a:pt x="48" y="192"/>
                    <a:pt x="48" y="192"/>
                  </a:cubicBezTo>
                  <a:cubicBezTo>
                    <a:pt x="47" y="191"/>
                    <a:pt x="47" y="191"/>
                    <a:pt x="47" y="191"/>
                  </a:cubicBezTo>
                  <a:cubicBezTo>
                    <a:pt x="47" y="190"/>
                    <a:pt x="47" y="190"/>
                    <a:pt x="47" y="190"/>
                  </a:cubicBezTo>
                  <a:cubicBezTo>
                    <a:pt x="49" y="185"/>
                    <a:pt x="49" y="185"/>
                    <a:pt x="49" y="185"/>
                  </a:cubicBezTo>
                  <a:cubicBezTo>
                    <a:pt x="49" y="183"/>
                    <a:pt x="49" y="183"/>
                    <a:pt x="49" y="183"/>
                  </a:cubicBezTo>
                  <a:cubicBezTo>
                    <a:pt x="50" y="181"/>
                    <a:pt x="50" y="181"/>
                    <a:pt x="50" y="181"/>
                  </a:cubicBezTo>
                  <a:cubicBezTo>
                    <a:pt x="52" y="179"/>
                    <a:pt x="52" y="179"/>
                    <a:pt x="52" y="179"/>
                  </a:cubicBezTo>
                  <a:cubicBezTo>
                    <a:pt x="52" y="177"/>
                    <a:pt x="52" y="177"/>
                    <a:pt x="52" y="177"/>
                  </a:cubicBezTo>
                  <a:cubicBezTo>
                    <a:pt x="51" y="176"/>
                    <a:pt x="51" y="176"/>
                    <a:pt x="51" y="176"/>
                  </a:cubicBezTo>
                  <a:cubicBezTo>
                    <a:pt x="50" y="173"/>
                    <a:pt x="50" y="173"/>
                    <a:pt x="50" y="173"/>
                  </a:cubicBezTo>
                  <a:cubicBezTo>
                    <a:pt x="50" y="173"/>
                    <a:pt x="50" y="173"/>
                    <a:pt x="50" y="173"/>
                  </a:cubicBezTo>
                  <a:cubicBezTo>
                    <a:pt x="50" y="171"/>
                    <a:pt x="50" y="171"/>
                    <a:pt x="50" y="171"/>
                  </a:cubicBezTo>
                  <a:cubicBezTo>
                    <a:pt x="52" y="171"/>
                    <a:pt x="52" y="171"/>
                    <a:pt x="52" y="171"/>
                  </a:cubicBezTo>
                  <a:cubicBezTo>
                    <a:pt x="55" y="167"/>
                    <a:pt x="55" y="167"/>
                    <a:pt x="55" y="167"/>
                  </a:cubicBezTo>
                  <a:cubicBezTo>
                    <a:pt x="57" y="166"/>
                    <a:pt x="57" y="166"/>
                    <a:pt x="57" y="166"/>
                  </a:cubicBezTo>
                  <a:cubicBezTo>
                    <a:pt x="58" y="164"/>
                    <a:pt x="58" y="164"/>
                    <a:pt x="58" y="164"/>
                  </a:cubicBezTo>
                  <a:cubicBezTo>
                    <a:pt x="60" y="163"/>
                    <a:pt x="60" y="163"/>
                    <a:pt x="60" y="163"/>
                  </a:cubicBezTo>
                  <a:cubicBezTo>
                    <a:pt x="58" y="164"/>
                    <a:pt x="58" y="164"/>
                    <a:pt x="58" y="164"/>
                  </a:cubicBezTo>
                  <a:cubicBezTo>
                    <a:pt x="57" y="166"/>
                    <a:pt x="57" y="166"/>
                    <a:pt x="57" y="166"/>
                  </a:cubicBezTo>
                  <a:cubicBezTo>
                    <a:pt x="55" y="167"/>
                    <a:pt x="55" y="167"/>
                    <a:pt x="55" y="167"/>
                  </a:cubicBezTo>
                  <a:cubicBezTo>
                    <a:pt x="52" y="171"/>
                    <a:pt x="52" y="171"/>
                    <a:pt x="52" y="171"/>
                  </a:cubicBezTo>
                  <a:cubicBezTo>
                    <a:pt x="52" y="175"/>
                    <a:pt x="52" y="175"/>
                    <a:pt x="52" y="175"/>
                  </a:cubicBezTo>
                  <a:cubicBezTo>
                    <a:pt x="53" y="176"/>
                    <a:pt x="53" y="176"/>
                    <a:pt x="53" y="176"/>
                  </a:cubicBezTo>
                  <a:cubicBezTo>
                    <a:pt x="55" y="177"/>
                    <a:pt x="55" y="177"/>
                    <a:pt x="55" y="177"/>
                  </a:cubicBezTo>
                  <a:cubicBezTo>
                    <a:pt x="54" y="175"/>
                    <a:pt x="54" y="175"/>
                    <a:pt x="54" y="175"/>
                  </a:cubicBezTo>
                  <a:cubicBezTo>
                    <a:pt x="55" y="172"/>
                    <a:pt x="55" y="172"/>
                    <a:pt x="55" y="172"/>
                  </a:cubicBezTo>
                  <a:cubicBezTo>
                    <a:pt x="55" y="174"/>
                    <a:pt x="55" y="174"/>
                    <a:pt x="55" y="174"/>
                  </a:cubicBezTo>
                  <a:cubicBezTo>
                    <a:pt x="57" y="175"/>
                    <a:pt x="57" y="175"/>
                    <a:pt x="57" y="175"/>
                  </a:cubicBezTo>
                  <a:cubicBezTo>
                    <a:pt x="56" y="171"/>
                    <a:pt x="56" y="171"/>
                    <a:pt x="56" y="171"/>
                  </a:cubicBezTo>
                  <a:cubicBezTo>
                    <a:pt x="57" y="173"/>
                    <a:pt x="57" y="173"/>
                    <a:pt x="57" y="173"/>
                  </a:cubicBezTo>
                  <a:cubicBezTo>
                    <a:pt x="58" y="176"/>
                    <a:pt x="58" y="176"/>
                    <a:pt x="58" y="176"/>
                  </a:cubicBezTo>
                  <a:cubicBezTo>
                    <a:pt x="59" y="176"/>
                    <a:pt x="59" y="176"/>
                    <a:pt x="59" y="176"/>
                  </a:cubicBezTo>
                  <a:cubicBezTo>
                    <a:pt x="61" y="173"/>
                    <a:pt x="62" y="169"/>
                    <a:pt x="61" y="166"/>
                  </a:cubicBezTo>
                  <a:cubicBezTo>
                    <a:pt x="61" y="166"/>
                    <a:pt x="61" y="166"/>
                    <a:pt x="61" y="166"/>
                  </a:cubicBezTo>
                  <a:cubicBezTo>
                    <a:pt x="61" y="168"/>
                    <a:pt x="61" y="168"/>
                    <a:pt x="61" y="168"/>
                  </a:cubicBezTo>
                  <a:cubicBezTo>
                    <a:pt x="62" y="168"/>
                    <a:pt x="62" y="168"/>
                    <a:pt x="62" y="168"/>
                  </a:cubicBezTo>
                  <a:cubicBezTo>
                    <a:pt x="63" y="165"/>
                    <a:pt x="63" y="165"/>
                    <a:pt x="63" y="165"/>
                  </a:cubicBezTo>
                  <a:cubicBezTo>
                    <a:pt x="64" y="165"/>
                    <a:pt x="64" y="165"/>
                    <a:pt x="64" y="165"/>
                  </a:cubicBezTo>
                  <a:cubicBezTo>
                    <a:pt x="63" y="167"/>
                    <a:pt x="62" y="168"/>
                    <a:pt x="62" y="169"/>
                  </a:cubicBezTo>
                  <a:cubicBezTo>
                    <a:pt x="62" y="172"/>
                    <a:pt x="62" y="172"/>
                    <a:pt x="62" y="172"/>
                  </a:cubicBezTo>
                  <a:cubicBezTo>
                    <a:pt x="63" y="172"/>
                    <a:pt x="63" y="172"/>
                    <a:pt x="63" y="172"/>
                  </a:cubicBezTo>
                  <a:cubicBezTo>
                    <a:pt x="63" y="171"/>
                    <a:pt x="63" y="171"/>
                    <a:pt x="63" y="171"/>
                  </a:cubicBezTo>
                  <a:cubicBezTo>
                    <a:pt x="64" y="172"/>
                    <a:pt x="64" y="172"/>
                    <a:pt x="64" y="172"/>
                  </a:cubicBezTo>
                  <a:cubicBezTo>
                    <a:pt x="66" y="174"/>
                    <a:pt x="66" y="174"/>
                    <a:pt x="66" y="174"/>
                  </a:cubicBezTo>
                  <a:cubicBezTo>
                    <a:pt x="69" y="174"/>
                    <a:pt x="69" y="174"/>
                    <a:pt x="69" y="174"/>
                  </a:cubicBezTo>
                  <a:cubicBezTo>
                    <a:pt x="69" y="175"/>
                    <a:pt x="69" y="175"/>
                    <a:pt x="69" y="175"/>
                  </a:cubicBezTo>
                  <a:cubicBezTo>
                    <a:pt x="67" y="174"/>
                    <a:pt x="65" y="174"/>
                    <a:pt x="63" y="173"/>
                  </a:cubicBezTo>
                  <a:cubicBezTo>
                    <a:pt x="61" y="174"/>
                    <a:pt x="61" y="174"/>
                    <a:pt x="61" y="174"/>
                  </a:cubicBezTo>
                  <a:cubicBezTo>
                    <a:pt x="61" y="175"/>
                    <a:pt x="61" y="175"/>
                    <a:pt x="61" y="175"/>
                  </a:cubicBezTo>
                  <a:cubicBezTo>
                    <a:pt x="61" y="180"/>
                    <a:pt x="61" y="180"/>
                    <a:pt x="61" y="180"/>
                  </a:cubicBezTo>
                  <a:cubicBezTo>
                    <a:pt x="60" y="181"/>
                    <a:pt x="60" y="181"/>
                    <a:pt x="60" y="181"/>
                  </a:cubicBezTo>
                  <a:cubicBezTo>
                    <a:pt x="62" y="183"/>
                    <a:pt x="62" y="183"/>
                    <a:pt x="62" y="183"/>
                  </a:cubicBezTo>
                  <a:cubicBezTo>
                    <a:pt x="62" y="184"/>
                    <a:pt x="62" y="184"/>
                    <a:pt x="62" y="184"/>
                  </a:cubicBezTo>
                  <a:cubicBezTo>
                    <a:pt x="64" y="185"/>
                    <a:pt x="64" y="185"/>
                    <a:pt x="64" y="185"/>
                  </a:cubicBezTo>
                  <a:cubicBezTo>
                    <a:pt x="65" y="186"/>
                    <a:pt x="65" y="186"/>
                    <a:pt x="65" y="186"/>
                  </a:cubicBezTo>
                  <a:cubicBezTo>
                    <a:pt x="65" y="187"/>
                    <a:pt x="65" y="187"/>
                    <a:pt x="65" y="187"/>
                  </a:cubicBezTo>
                  <a:cubicBezTo>
                    <a:pt x="66" y="189"/>
                    <a:pt x="66" y="189"/>
                    <a:pt x="66" y="189"/>
                  </a:cubicBezTo>
                  <a:cubicBezTo>
                    <a:pt x="65" y="190"/>
                    <a:pt x="65" y="190"/>
                    <a:pt x="65" y="190"/>
                  </a:cubicBezTo>
                  <a:cubicBezTo>
                    <a:pt x="63" y="191"/>
                    <a:pt x="63" y="191"/>
                    <a:pt x="63" y="191"/>
                  </a:cubicBezTo>
                  <a:cubicBezTo>
                    <a:pt x="63" y="193"/>
                    <a:pt x="63" y="193"/>
                    <a:pt x="63" y="193"/>
                  </a:cubicBezTo>
                  <a:cubicBezTo>
                    <a:pt x="62" y="194"/>
                    <a:pt x="62" y="194"/>
                    <a:pt x="62" y="194"/>
                  </a:cubicBezTo>
                  <a:cubicBezTo>
                    <a:pt x="61" y="197"/>
                    <a:pt x="60" y="199"/>
                    <a:pt x="58" y="201"/>
                  </a:cubicBezTo>
                  <a:cubicBezTo>
                    <a:pt x="57" y="203"/>
                    <a:pt x="57" y="205"/>
                    <a:pt x="58" y="207"/>
                  </a:cubicBezTo>
                  <a:cubicBezTo>
                    <a:pt x="58" y="208"/>
                    <a:pt x="58" y="208"/>
                    <a:pt x="58" y="208"/>
                  </a:cubicBezTo>
                  <a:cubicBezTo>
                    <a:pt x="57" y="208"/>
                    <a:pt x="57" y="208"/>
                    <a:pt x="57" y="208"/>
                  </a:cubicBezTo>
                  <a:cubicBezTo>
                    <a:pt x="57" y="206"/>
                    <a:pt x="57" y="206"/>
                    <a:pt x="57" y="206"/>
                  </a:cubicBezTo>
                  <a:cubicBezTo>
                    <a:pt x="56" y="204"/>
                    <a:pt x="56" y="204"/>
                    <a:pt x="56" y="204"/>
                  </a:cubicBezTo>
                  <a:cubicBezTo>
                    <a:pt x="54" y="205"/>
                    <a:pt x="54" y="205"/>
                    <a:pt x="54" y="205"/>
                  </a:cubicBezTo>
                  <a:cubicBezTo>
                    <a:pt x="54" y="208"/>
                    <a:pt x="54" y="208"/>
                    <a:pt x="54" y="208"/>
                  </a:cubicBezTo>
                  <a:cubicBezTo>
                    <a:pt x="55" y="210"/>
                    <a:pt x="57" y="213"/>
                    <a:pt x="59" y="214"/>
                  </a:cubicBezTo>
                  <a:cubicBezTo>
                    <a:pt x="59" y="217"/>
                    <a:pt x="59" y="217"/>
                    <a:pt x="59" y="217"/>
                  </a:cubicBezTo>
                  <a:cubicBezTo>
                    <a:pt x="60" y="218"/>
                    <a:pt x="60" y="218"/>
                    <a:pt x="60" y="218"/>
                  </a:cubicBezTo>
                  <a:cubicBezTo>
                    <a:pt x="60" y="216"/>
                    <a:pt x="60" y="216"/>
                    <a:pt x="60" y="216"/>
                  </a:cubicBezTo>
                  <a:cubicBezTo>
                    <a:pt x="60" y="215"/>
                    <a:pt x="60" y="215"/>
                    <a:pt x="60" y="215"/>
                  </a:cubicBezTo>
                  <a:cubicBezTo>
                    <a:pt x="59" y="212"/>
                    <a:pt x="59" y="212"/>
                    <a:pt x="59" y="212"/>
                  </a:cubicBezTo>
                  <a:cubicBezTo>
                    <a:pt x="61" y="210"/>
                    <a:pt x="61" y="210"/>
                    <a:pt x="61" y="210"/>
                  </a:cubicBezTo>
                  <a:cubicBezTo>
                    <a:pt x="62" y="210"/>
                    <a:pt x="62" y="210"/>
                    <a:pt x="62" y="210"/>
                  </a:cubicBezTo>
                  <a:cubicBezTo>
                    <a:pt x="62" y="211"/>
                    <a:pt x="62" y="211"/>
                    <a:pt x="62" y="211"/>
                  </a:cubicBezTo>
                  <a:cubicBezTo>
                    <a:pt x="66" y="213"/>
                    <a:pt x="66" y="213"/>
                    <a:pt x="66" y="213"/>
                  </a:cubicBezTo>
                  <a:cubicBezTo>
                    <a:pt x="68" y="215"/>
                    <a:pt x="68" y="215"/>
                    <a:pt x="68" y="215"/>
                  </a:cubicBezTo>
                  <a:cubicBezTo>
                    <a:pt x="70" y="216"/>
                    <a:pt x="70" y="216"/>
                    <a:pt x="70" y="216"/>
                  </a:cubicBezTo>
                  <a:cubicBezTo>
                    <a:pt x="71" y="216"/>
                    <a:pt x="71" y="216"/>
                    <a:pt x="71" y="216"/>
                  </a:cubicBezTo>
                  <a:cubicBezTo>
                    <a:pt x="71" y="212"/>
                    <a:pt x="71" y="212"/>
                    <a:pt x="71" y="212"/>
                  </a:cubicBezTo>
                  <a:cubicBezTo>
                    <a:pt x="70" y="211"/>
                    <a:pt x="70" y="211"/>
                    <a:pt x="70" y="211"/>
                  </a:cubicBezTo>
                  <a:cubicBezTo>
                    <a:pt x="69" y="210"/>
                    <a:pt x="69" y="210"/>
                    <a:pt x="69" y="210"/>
                  </a:cubicBezTo>
                  <a:cubicBezTo>
                    <a:pt x="70" y="209"/>
                    <a:pt x="70" y="209"/>
                    <a:pt x="70" y="209"/>
                  </a:cubicBezTo>
                  <a:cubicBezTo>
                    <a:pt x="71" y="210"/>
                    <a:pt x="71" y="210"/>
                    <a:pt x="71" y="210"/>
                  </a:cubicBezTo>
                  <a:cubicBezTo>
                    <a:pt x="73" y="211"/>
                    <a:pt x="73" y="211"/>
                    <a:pt x="73" y="211"/>
                  </a:cubicBezTo>
                  <a:cubicBezTo>
                    <a:pt x="74" y="210"/>
                    <a:pt x="74" y="210"/>
                    <a:pt x="74" y="210"/>
                  </a:cubicBezTo>
                  <a:cubicBezTo>
                    <a:pt x="74" y="211"/>
                    <a:pt x="74" y="211"/>
                    <a:pt x="74" y="211"/>
                  </a:cubicBezTo>
                  <a:cubicBezTo>
                    <a:pt x="75" y="213"/>
                    <a:pt x="75" y="213"/>
                    <a:pt x="75" y="213"/>
                  </a:cubicBezTo>
                  <a:cubicBezTo>
                    <a:pt x="76" y="213"/>
                    <a:pt x="76" y="213"/>
                    <a:pt x="76" y="213"/>
                  </a:cubicBezTo>
                  <a:cubicBezTo>
                    <a:pt x="77" y="212"/>
                    <a:pt x="77" y="212"/>
                    <a:pt x="77" y="212"/>
                  </a:cubicBezTo>
                  <a:cubicBezTo>
                    <a:pt x="77" y="213"/>
                    <a:pt x="77" y="213"/>
                    <a:pt x="77" y="213"/>
                  </a:cubicBezTo>
                  <a:cubicBezTo>
                    <a:pt x="79" y="213"/>
                    <a:pt x="79" y="213"/>
                    <a:pt x="79" y="213"/>
                  </a:cubicBezTo>
                  <a:cubicBezTo>
                    <a:pt x="82" y="212"/>
                    <a:pt x="82" y="212"/>
                    <a:pt x="82" y="212"/>
                  </a:cubicBezTo>
                  <a:cubicBezTo>
                    <a:pt x="81" y="210"/>
                    <a:pt x="81" y="210"/>
                    <a:pt x="81" y="210"/>
                  </a:cubicBezTo>
                  <a:cubicBezTo>
                    <a:pt x="84" y="210"/>
                    <a:pt x="84" y="210"/>
                    <a:pt x="84" y="210"/>
                  </a:cubicBezTo>
                  <a:cubicBezTo>
                    <a:pt x="84" y="210"/>
                    <a:pt x="84" y="210"/>
                    <a:pt x="84" y="210"/>
                  </a:cubicBezTo>
                  <a:cubicBezTo>
                    <a:pt x="86" y="210"/>
                    <a:pt x="86" y="210"/>
                    <a:pt x="86" y="210"/>
                  </a:cubicBezTo>
                  <a:cubicBezTo>
                    <a:pt x="87" y="209"/>
                    <a:pt x="87" y="209"/>
                    <a:pt x="87" y="209"/>
                  </a:cubicBezTo>
                  <a:cubicBezTo>
                    <a:pt x="87" y="206"/>
                    <a:pt x="87" y="206"/>
                    <a:pt x="87" y="206"/>
                  </a:cubicBezTo>
                  <a:cubicBezTo>
                    <a:pt x="88" y="207"/>
                    <a:pt x="88" y="207"/>
                    <a:pt x="88" y="207"/>
                  </a:cubicBezTo>
                  <a:cubicBezTo>
                    <a:pt x="91" y="207"/>
                    <a:pt x="95" y="207"/>
                    <a:pt x="98" y="206"/>
                  </a:cubicBezTo>
                  <a:cubicBezTo>
                    <a:pt x="97" y="207"/>
                    <a:pt x="97" y="207"/>
                    <a:pt x="97" y="207"/>
                  </a:cubicBezTo>
                  <a:cubicBezTo>
                    <a:pt x="98" y="207"/>
                    <a:pt x="98" y="207"/>
                    <a:pt x="98" y="207"/>
                  </a:cubicBezTo>
                  <a:cubicBezTo>
                    <a:pt x="96" y="208"/>
                    <a:pt x="96" y="208"/>
                    <a:pt x="96" y="208"/>
                  </a:cubicBezTo>
                  <a:cubicBezTo>
                    <a:pt x="94" y="207"/>
                    <a:pt x="94" y="207"/>
                    <a:pt x="94" y="207"/>
                  </a:cubicBezTo>
                  <a:cubicBezTo>
                    <a:pt x="92" y="208"/>
                    <a:pt x="92" y="208"/>
                    <a:pt x="92" y="208"/>
                  </a:cubicBezTo>
                  <a:cubicBezTo>
                    <a:pt x="93" y="209"/>
                    <a:pt x="93" y="209"/>
                    <a:pt x="93" y="209"/>
                  </a:cubicBezTo>
                  <a:cubicBezTo>
                    <a:pt x="92" y="209"/>
                    <a:pt x="92" y="209"/>
                    <a:pt x="92" y="209"/>
                  </a:cubicBezTo>
                  <a:cubicBezTo>
                    <a:pt x="91" y="210"/>
                    <a:pt x="91" y="210"/>
                    <a:pt x="91" y="210"/>
                  </a:cubicBezTo>
                  <a:cubicBezTo>
                    <a:pt x="89" y="215"/>
                    <a:pt x="89" y="215"/>
                    <a:pt x="89" y="215"/>
                  </a:cubicBezTo>
                  <a:cubicBezTo>
                    <a:pt x="88" y="215"/>
                    <a:pt x="88" y="215"/>
                    <a:pt x="88" y="215"/>
                  </a:cubicBezTo>
                  <a:cubicBezTo>
                    <a:pt x="87" y="217"/>
                    <a:pt x="86" y="220"/>
                    <a:pt x="86" y="222"/>
                  </a:cubicBezTo>
                  <a:cubicBezTo>
                    <a:pt x="87" y="224"/>
                    <a:pt x="89" y="226"/>
                    <a:pt x="90" y="229"/>
                  </a:cubicBezTo>
                  <a:cubicBezTo>
                    <a:pt x="90" y="230"/>
                    <a:pt x="90" y="230"/>
                    <a:pt x="90" y="230"/>
                  </a:cubicBezTo>
                  <a:cubicBezTo>
                    <a:pt x="92" y="233"/>
                    <a:pt x="92" y="233"/>
                    <a:pt x="92" y="233"/>
                  </a:cubicBezTo>
                  <a:cubicBezTo>
                    <a:pt x="94" y="233"/>
                    <a:pt x="94" y="233"/>
                    <a:pt x="94" y="233"/>
                  </a:cubicBezTo>
                  <a:cubicBezTo>
                    <a:pt x="94" y="233"/>
                    <a:pt x="94" y="233"/>
                    <a:pt x="94" y="233"/>
                  </a:cubicBezTo>
                  <a:cubicBezTo>
                    <a:pt x="94" y="236"/>
                    <a:pt x="94" y="236"/>
                    <a:pt x="94" y="236"/>
                  </a:cubicBezTo>
                  <a:cubicBezTo>
                    <a:pt x="96" y="237"/>
                    <a:pt x="96" y="237"/>
                    <a:pt x="96" y="237"/>
                  </a:cubicBezTo>
                  <a:cubicBezTo>
                    <a:pt x="96" y="236"/>
                    <a:pt x="96" y="236"/>
                    <a:pt x="96" y="236"/>
                  </a:cubicBezTo>
                  <a:cubicBezTo>
                    <a:pt x="97" y="235"/>
                    <a:pt x="98" y="234"/>
                    <a:pt x="98" y="232"/>
                  </a:cubicBezTo>
                  <a:cubicBezTo>
                    <a:pt x="99" y="234"/>
                    <a:pt x="99" y="234"/>
                    <a:pt x="99" y="234"/>
                  </a:cubicBezTo>
                  <a:cubicBezTo>
                    <a:pt x="102" y="233"/>
                    <a:pt x="102" y="233"/>
                    <a:pt x="102" y="233"/>
                  </a:cubicBezTo>
                  <a:cubicBezTo>
                    <a:pt x="103" y="235"/>
                    <a:pt x="103" y="235"/>
                    <a:pt x="103" y="235"/>
                  </a:cubicBezTo>
                  <a:cubicBezTo>
                    <a:pt x="100" y="238"/>
                    <a:pt x="100" y="238"/>
                    <a:pt x="100" y="238"/>
                  </a:cubicBezTo>
                  <a:cubicBezTo>
                    <a:pt x="101" y="239"/>
                    <a:pt x="101" y="239"/>
                    <a:pt x="101" y="239"/>
                  </a:cubicBezTo>
                  <a:cubicBezTo>
                    <a:pt x="102" y="239"/>
                    <a:pt x="102" y="239"/>
                    <a:pt x="102" y="239"/>
                  </a:cubicBezTo>
                  <a:cubicBezTo>
                    <a:pt x="101" y="241"/>
                    <a:pt x="101" y="241"/>
                    <a:pt x="101" y="241"/>
                  </a:cubicBezTo>
                  <a:cubicBezTo>
                    <a:pt x="98" y="242"/>
                    <a:pt x="98" y="242"/>
                    <a:pt x="98" y="242"/>
                  </a:cubicBezTo>
                  <a:cubicBezTo>
                    <a:pt x="98" y="244"/>
                    <a:pt x="98" y="245"/>
                    <a:pt x="98" y="247"/>
                  </a:cubicBezTo>
                  <a:cubicBezTo>
                    <a:pt x="99" y="248"/>
                    <a:pt x="99" y="248"/>
                    <a:pt x="99" y="248"/>
                  </a:cubicBezTo>
                  <a:cubicBezTo>
                    <a:pt x="101" y="248"/>
                    <a:pt x="101" y="248"/>
                    <a:pt x="101" y="248"/>
                  </a:cubicBezTo>
                  <a:cubicBezTo>
                    <a:pt x="99" y="250"/>
                    <a:pt x="98" y="252"/>
                    <a:pt x="97" y="254"/>
                  </a:cubicBezTo>
                  <a:cubicBezTo>
                    <a:pt x="97" y="257"/>
                    <a:pt x="99" y="260"/>
                    <a:pt x="101" y="262"/>
                  </a:cubicBezTo>
                  <a:cubicBezTo>
                    <a:pt x="104" y="263"/>
                    <a:pt x="104" y="263"/>
                    <a:pt x="104" y="263"/>
                  </a:cubicBezTo>
                  <a:cubicBezTo>
                    <a:pt x="102" y="264"/>
                    <a:pt x="102" y="264"/>
                    <a:pt x="102" y="264"/>
                  </a:cubicBezTo>
                  <a:cubicBezTo>
                    <a:pt x="100" y="262"/>
                    <a:pt x="100" y="262"/>
                    <a:pt x="100" y="262"/>
                  </a:cubicBezTo>
                  <a:cubicBezTo>
                    <a:pt x="98" y="259"/>
                    <a:pt x="98" y="259"/>
                    <a:pt x="98" y="259"/>
                  </a:cubicBezTo>
                  <a:cubicBezTo>
                    <a:pt x="97" y="259"/>
                    <a:pt x="97" y="259"/>
                    <a:pt x="97" y="259"/>
                  </a:cubicBezTo>
                  <a:cubicBezTo>
                    <a:pt x="95" y="259"/>
                    <a:pt x="95" y="259"/>
                    <a:pt x="95" y="259"/>
                  </a:cubicBezTo>
                  <a:cubicBezTo>
                    <a:pt x="95" y="261"/>
                    <a:pt x="95" y="261"/>
                    <a:pt x="95" y="261"/>
                  </a:cubicBezTo>
                  <a:cubicBezTo>
                    <a:pt x="97" y="264"/>
                    <a:pt x="97" y="264"/>
                    <a:pt x="97" y="264"/>
                  </a:cubicBezTo>
                  <a:cubicBezTo>
                    <a:pt x="97" y="264"/>
                    <a:pt x="97" y="265"/>
                    <a:pt x="97" y="265"/>
                  </a:cubicBezTo>
                  <a:cubicBezTo>
                    <a:pt x="97" y="264"/>
                    <a:pt x="96" y="264"/>
                    <a:pt x="96" y="264"/>
                  </a:cubicBezTo>
                  <a:cubicBezTo>
                    <a:pt x="92" y="261"/>
                    <a:pt x="92" y="261"/>
                    <a:pt x="92" y="261"/>
                  </a:cubicBezTo>
                  <a:cubicBezTo>
                    <a:pt x="91" y="261"/>
                    <a:pt x="91" y="261"/>
                    <a:pt x="91" y="261"/>
                  </a:cubicBezTo>
                  <a:cubicBezTo>
                    <a:pt x="87" y="263"/>
                    <a:pt x="87" y="263"/>
                    <a:pt x="87" y="263"/>
                  </a:cubicBezTo>
                  <a:cubicBezTo>
                    <a:pt x="83" y="264"/>
                    <a:pt x="83" y="264"/>
                    <a:pt x="83" y="264"/>
                  </a:cubicBezTo>
                  <a:cubicBezTo>
                    <a:pt x="82" y="262"/>
                    <a:pt x="82" y="262"/>
                    <a:pt x="82" y="262"/>
                  </a:cubicBezTo>
                  <a:cubicBezTo>
                    <a:pt x="80" y="262"/>
                    <a:pt x="80" y="262"/>
                    <a:pt x="80" y="262"/>
                  </a:cubicBezTo>
                  <a:cubicBezTo>
                    <a:pt x="81" y="263"/>
                    <a:pt x="81" y="263"/>
                    <a:pt x="81" y="263"/>
                  </a:cubicBezTo>
                  <a:cubicBezTo>
                    <a:pt x="79" y="264"/>
                    <a:pt x="78" y="264"/>
                    <a:pt x="76" y="265"/>
                  </a:cubicBezTo>
                  <a:cubicBezTo>
                    <a:pt x="74" y="265"/>
                    <a:pt x="74" y="265"/>
                    <a:pt x="74" y="265"/>
                  </a:cubicBezTo>
                  <a:cubicBezTo>
                    <a:pt x="74" y="266"/>
                    <a:pt x="73" y="266"/>
                    <a:pt x="73" y="267"/>
                  </a:cubicBezTo>
                  <a:cubicBezTo>
                    <a:pt x="73" y="266"/>
                    <a:pt x="73" y="266"/>
                    <a:pt x="73" y="266"/>
                  </a:cubicBezTo>
                  <a:cubicBezTo>
                    <a:pt x="75" y="265"/>
                    <a:pt x="75" y="265"/>
                    <a:pt x="75" y="265"/>
                  </a:cubicBezTo>
                  <a:cubicBezTo>
                    <a:pt x="77" y="263"/>
                    <a:pt x="77" y="263"/>
                    <a:pt x="77" y="263"/>
                  </a:cubicBezTo>
                  <a:cubicBezTo>
                    <a:pt x="75" y="262"/>
                    <a:pt x="75" y="262"/>
                    <a:pt x="75" y="262"/>
                  </a:cubicBezTo>
                  <a:cubicBezTo>
                    <a:pt x="73" y="263"/>
                    <a:pt x="73" y="263"/>
                    <a:pt x="73" y="263"/>
                  </a:cubicBezTo>
                  <a:cubicBezTo>
                    <a:pt x="72" y="262"/>
                    <a:pt x="72" y="261"/>
                    <a:pt x="72" y="259"/>
                  </a:cubicBezTo>
                  <a:cubicBezTo>
                    <a:pt x="71" y="259"/>
                    <a:pt x="71" y="259"/>
                    <a:pt x="71" y="259"/>
                  </a:cubicBezTo>
                  <a:cubicBezTo>
                    <a:pt x="69" y="259"/>
                    <a:pt x="69" y="259"/>
                    <a:pt x="69" y="259"/>
                  </a:cubicBezTo>
                  <a:cubicBezTo>
                    <a:pt x="65" y="260"/>
                    <a:pt x="65" y="260"/>
                    <a:pt x="65" y="260"/>
                  </a:cubicBezTo>
                  <a:cubicBezTo>
                    <a:pt x="66" y="261"/>
                    <a:pt x="66" y="262"/>
                    <a:pt x="65" y="264"/>
                  </a:cubicBezTo>
                  <a:cubicBezTo>
                    <a:pt x="67" y="266"/>
                    <a:pt x="67" y="266"/>
                    <a:pt x="67" y="266"/>
                  </a:cubicBezTo>
                  <a:cubicBezTo>
                    <a:pt x="67" y="267"/>
                    <a:pt x="67" y="267"/>
                    <a:pt x="67" y="267"/>
                  </a:cubicBezTo>
                  <a:cubicBezTo>
                    <a:pt x="68" y="267"/>
                    <a:pt x="68" y="267"/>
                    <a:pt x="68" y="267"/>
                  </a:cubicBezTo>
                  <a:cubicBezTo>
                    <a:pt x="69" y="267"/>
                    <a:pt x="69" y="267"/>
                    <a:pt x="69" y="267"/>
                  </a:cubicBezTo>
                  <a:cubicBezTo>
                    <a:pt x="69" y="269"/>
                    <a:pt x="69" y="269"/>
                    <a:pt x="69" y="269"/>
                  </a:cubicBezTo>
                  <a:cubicBezTo>
                    <a:pt x="70" y="269"/>
                    <a:pt x="70" y="269"/>
                    <a:pt x="70" y="269"/>
                  </a:cubicBezTo>
                  <a:cubicBezTo>
                    <a:pt x="73" y="267"/>
                    <a:pt x="73" y="267"/>
                    <a:pt x="73" y="267"/>
                  </a:cubicBezTo>
                  <a:cubicBezTo>
                    <a:pt x="72" y="268"/>
                    <a:pt x="71" y="269"/>
                    <a:pt x="70" y="270"/>
                  </a:cubicBezTo>
                  <a:cubicBezTo>
                    <a:pt x="70" y="269"/>
                    <a:pt x="70" y="269"/>
                    <a:pt x="70" y="269"/>
                  </a:cubicBezTo>
                  <a:cubicBezTo>
                    <a:pt x="70" y="272"/>
                    <a:pt x="70" y="272"/>
                    <a:pt x="70" y="272"/>
                  </a:cubicBezTo>
                  <a:cubicBezTo>
                    <a:pt x="68" y="273"/>
                    <a:pt x="66" y="275"/>
                    <a:pt x="64" y="275"/>
                  </a:cubicBezTo>
                  <a:cubicBezTo>
                    <a:pt x="63" y="277"/>
                    <a:pt x="62" y="278"/>
                    <a:pt x="61" y="280"/>
                  </a:cubicBezTo>
                  <a:cubicBezTo>
                    <a:pt x="65" y="279"/>
                    <a:pt x="65" y="279"/>
                    <a:pt x="65" y="279"/>
                  </a:cubicBezTo>
                  <a:cubicBezTo>
                    <a:pt x="66" y="280"/>
                    <a:pt x="66" y="280"/>
                    <a:pt x="66" y="280"/>
                  </a:cubicBezTo>
                  <a:cubicBezTo>
                    <a:pt x="67" y="278"/>
                    <a:pt x="67" y="278"/>
                    <a:pt x="67" y="278"/>
                  </a:cubicBezTo>
                  <a:cubicBezTo>
                    <a:pt x="69" y="277"/>
                    <a:pt x="69" y="277"/>
                    <a:pt x="69" y="277"/>
                  </a:cubicBezTo>
                  <a:cubicBezTo>
                    <a:pt x="70" y="277"/>
                    <a:pt x="70" y="277"/>
                    <a:pt x="70" y="277"/>
                  </a:cubicBezTo>
                  <a:cubicBezTo>
                    <a:pt x="72" y="276"/>
                    <a:pt x="72" y="276"/>
                    <a:pt x="72" y="276"/>
                  </a:cubicBezTo>
                  <a:cubicBezTo>
                    <a:pt x="75" y="276"/>
                    <a:pt x="75" y="276"/>
                    <a:pt x="75" y="276"/>
                  </a:cubicBezTo>
                  <a:cubicBezTo>
                    <a:pt x="74" y="277"/>
                    <a:pt x="74" y="277"/>
                    <a:pt x="74" y="277"/>
                  </a:cubicBezTo>
                  <a:cubicBezTo>
                    <a:pt x="75" y="279"/>
                    <a:pt x="75" y="279"/>
                    <a:pt x="75" y="279"/>
                  </a:cubicBezTo>
                  <a:cubicBezTo>
                    <a:pt x="74" y="279"/>
                    <a:pt x="74" y="279"/>
                    <a:pt x="74" y="279"/>
                  </a:cubicBezTo>
                  <a:cubicBezTo>
                    <a:pt x="76" y="282"/>
                    <a:pt x="76" y="282"/>
                    <a:pt x="76" y="282"/>
                  </a:cubicBezTo>
                  <a:cubicBezTo>
                    <a:pt x="75" y="284"/>
                    <a:pt x="75" y="285"/>
                    <a:pt x="74" y="286"/>
                  </a:cubicBezTo>
                  <a:cubicBezTo>
                    <a:pt x="76" y="289"/>
                    <a:pt x="76" y="289"/>
                    <a:pt x="76" y="289"/>
                  </a:cubicBezTo>
                  <a:cubicBezTo>
                    <a:pt x="78" y="288"/>
                    <a:pt x="78" y="288"/>
                    <a:pt x="78" y="288"/>
                  </a:cubicBezTo>
                  <a:cubicBezTo>
                    <a:pt x="76" y="289"/>
                    <a:pt x="76" y="289"/>
                    <a:pt x="76" y="289"/>
                  </a:cubicBezTo>
                  <a:cubicBezTo>
                    <a:pt x="76" y="293"/>
                    <a:pt x="74" y="297"/>
                    <a:pt x="70" y="299"/>
                  </a:cubicBezTo>
                  <a:cubicBezTo>
                    <a:pt x="69" y="300"/>
                    <a:pt x="69" y="300"/>
                    <a:pt x="69" y="300"/>
                  </a:cubicBezTo>
                  <a:cubicBezTo>
                    <a:pt x="66" y="302"/>
                    <a:pt x="66" y="302"/>
                    <a:pt x="66" y="302"/>
                  </a:cubicBezTo>
                  <a:cubicBezTo>
                    <a:pt x="63" y="302"/>
                    <a:pt x="63" y="302"/>
                    <a:pt x="63" y="302"/>
                  </a:cubicBezTo>
                  <a:cubicBezTo>
                    <a:pt x="62" y="302"/>
                    <a:pt x="61" y="303"/>
                    <a:pt x="60" y="304"/>
                  </a:cubicBezTo>
                  <a:cubicBezTo>
                    <a:pt x="59" y="305"/>
                    <a:pt x="59" y="305"/>
                    <a:pt x="59" y="305"/>
                  </a:cubicBezTo>
                  <a:cubicBezTo>
                    <a:pt x="59" y="306"/>
                    <a:pt x="59" y="306"/>
                    <a:pt x="59" y="306"/>
                  </a:cubicBezTo>
                  <a:cubicBezTo>
                    <a:pt x="57" y="305"/>
                    <a:pt x="57" y="305"/>
                    <a:pt x="57" y="305"/>
                  </a:cubicBezTo>
                  <a:cubicBezTo>
                    <a:pt x="56" y="306"/>
                    <a:pt x="56" y="306"/>
                    <a:pt x="56" y="306"/>
                  </a:cubicBezTo>
                  <a:cubicBezTo>
                    <a:pt x="55" y="306"/>
                    <a:pt x="55" y="306"/>
                    <a:pt x="55" y="306"/>
                  </a:cubicBezTo>
                  <a:cubicBezTo>
                    <a:pt x="53" y="306"/>
                    <a:pt x="53" y="306"/>
                    <a:pt x="53" y="306"/>
                  </a:cubicBezTo>
                  <a:cubicBezTo>
                    <a:pt x="53" y="307"/>
                    <a:pt x="53" y="307"/>
                    <a:pt x="53" y="307"/>
                  </a:cubicBezTo>
                  <a:cubicBezTo>
                    <a:pt x="52" y="308"/>
                    <a:pt x="50" y="309"/>
                    <a:pt x="49" y="309"/>
                  </a:cubicBezTo>
                  <a:cubicBezTo>
                    <a:pt x="48" y="311"/>
                    <a:pt x="48" y="311"/>
                    <a:pt x="48" y="311"/>
                  </a:cubicBezTo>
                  <a:cubicBezTo>
                    <a:pt x="52" y="311"/>
                    <a:pt x="52" y="311"/>
                    <a:pt x="52" y="311"/>
                  </a:cubicBezTo>
                  <a:cubicBezTo>
                    <a:pt x="52" y="313"/>
                    <a:pt x="52" y="313"/>
                    <a:pt x="52" y="313"/>
                  </a:cubicBezTo>
                  <a:cubicBezTo>
                    <a:pt x="50" y="315"/>
                    <a:pt x="50" y="315"/>
                    <a:pt x="50" y="315"/>
                  </a:cubicBezTo>
                  <a:cubicBezTo>
                    <a:pt x="51" y="316"/>
                    <a:pt x="51" y="316"/>
                    <a:pt x="51" y="316"/>
                  </a:cubicBezTo>
                  <a:cubicBezTo>
                    <a:pt x="51" y="316"/>
                    <a:pt x="51" y="316"/>
                    <a:pt x="51" y="316"/>
                  </a:cubicBezTo>
                  <a:cubicBezTo>
                    <a:pt x="53" y="316"/>
                    <a:pt x="55" y="316"/>
                    <a:pt x="57" y="316"/>
                  </a:cubicBezTo>
                  <a:cubicBezTo>
                    <a:pt x="57" y="315"/>
                    <a:pt x="57" y="315"/>
                    <a:pt x="57" y="315"/>
                  </a:cubicBezTo>
                  <a:cubicBezTo>
                    <a:pt x="56" y="314"/>
                    <a:pt x="56" y="314"/>
                    <a:pt x="56" y="314"/>
                  </a:cubicBezTo>
                  <a:cubicBezTo>
                    <a:pt x="58" y="314"/>
                    <a:pt x="58" y="314"/>
                    <a:pt x="58" y="314"/>
                  </a:cubicBezTo>
                  <a:cubicBezTo>
                    <a:pt x="57" y="315"/>
                    <a:pt x="57" y="315"/>
                    <a:pt x="57" y="315"/>
                  </a:cubicBezTo>
                  <a:cubicBezTo>
                    <a:pt x="58" y="316"/>
                    <a:pt x="58" y="316"/>
                    <a:pt x="58" y="316"/>
                  </a:cubicBezTo>
                  <a:cubicBezTo>
                    <a:pt x="54" y="317"/>
                    <a:pt x="54" y="317"/>
                    <a:pt x="54" y="317"/>
                  </a:cubicBezTo>
                  <a:cubicBezTo>
                    <a:pt x="52" y="317"/>
                    <a:pt x="52" y="317"/>
                    <a:pt x="52" y="317"/>
                  </a:cubicBezTo>
                  <a:cubicBezTo>
                    <a:pt x="53" y="318"/>
                    <a:pt x="53" y="318"/>
                    <a:pt x="53" y="318"/>
                  </a:cubicBezTo>
                  <a:cubicBezTo>
                    <a:pt x="54" y="319"/>
                    <a:pt x="54" y="319"/>
                    <a:pt x="54" y="319"/>
                  </a:cubicBezTo>
                  <a:cubicBezTo>
                    <a:pt x="56" y="320"/>
                    <a:pt x="56" y="320"/>
                    <a:pt x="56" y="320"/>
                  </a:cubicBezTo>
                  <a:cubicBezTo>
                    <a:pt x="58" y="318"/>
                    <a:pt x="58" y="318"/>
                    <a:pt x="58" y="318"/>
                  </a:cubicBezTo>
                  <a:cubicBezTo>
                    <a:pt x="61" y="318"/>
                    <a:pt x="61" y="318"/>
                    <a:pt x="61" y="318"/>
                  </a:cubicBezTo>
                  <a:cubicBezTo>
                    <a:pt x="62" y="316"/>
                    <a:pt x="62" y="316"/>
                    <a:pt x="62" y="316"/>
                  </a:cubicBezTo>
                  <a:cubicBezTo>
                    <a:pt x="64" y="315"/>
                    <a:pt x="64" y="315"/>
                    <a:pt x="64" y="315"/>
                  </a:cubicBezTo>
                  <a:cubicBezTo>
                    <a:pt x="67" y="316"/>
                    <a:pt x="67" y="316"/>
                    <a:pt x="67" y="316"/>
                  </a:cubicBezTo>
                  <a:cubicBezTo>
                    <a:pt x="67" y="315"/>
                    <a:pt x="67" y="315"/>
                    <a:pt x="67" y="315"/>
                  </a:cubicBezTo>
                  <a:cubicBezTo>
                    <a:pt x="68" y="315"/>
                    <a:pt x="68" y="315"/>
                    <a:pt x="68" y="315"/>
                  </a:cubicBezTo>
                  <a:cubicBezTo>
                    <a:pt x="70" y="316"/>
                    <a:pt x="70" y="316"/>
                    <a:pt x="70" y="316"/>
                  </a:cubicBezTo>
                  <a:cubicBezTo>
                    <a:pt x="68" y="316"/>
                    <a:pt x="68" y="316"/>
                    <a:pt x="68" y="316"/>
                  </a:cubicBezTo>
                  <a:cubicBezTo>
                    <a:pt x="70" y="318"/>
                    <a:pt x="70" y="318"/>
                    <a:pt x="70" y="318"/>
                  </a:cubicBezTo>
                  <a:cubicBezTo>
                    <a:pt x="72" y="317"/>
                    <a:pt x="72" y="317"/>
                    <a:pt x="72" y="317"/>
                  </a:cubicBezTo>
                  <a:cubicBezTo>
                    <a:pt x="75" y="318"/>
                    <a:pt x="75" y="318"/>
                    <a:pt x="75" y="318"/>
                  </a:cubicBezTo>
                  <a:cubicBezTo>
                    <a:pt x="75" y="319"/>
                    <a:pt x="75" y="319"/>
                    <a:pt x="75" y="319"/>
                  </a:cubicBezTo>
                  <a:cubicBezTo>
                    <a:pt x="72" y="319"/>
                    <a:pt x="72" y="319"/>
                    <a:pt x="72" y="319"/>
                  </a:cubicBezTo>
                  <a:cubicBezTo>
                    <a:pt x="71" y="319"/>
                    <a:pt x="71" y="319"/>
                    <a:pt x="71" y="319"/>
                  </a:cubicBezTo>
                  <a:cubicBezTo>
                    <a:pt x="70" y="320"/>
                    <a:pt x="70" y="320"/>
                    <a:pt x="70" y="320"/>
                  </a:cubicBezTo>
                  <a:cubicBezTo>
                    <a:pt x="70" y="322"/>
                    <a:pt x="70" y="322"/>
                    <a:pt x="70" y="322"/>
                  </a:cubicBezTo>
                  <a:cubicBezTo>
                    <a:pt x="72" y="322"/>
                    <a:pt x="72" y="322"/>
                    <a:pt x="72" y="322"/>
                  </a:cubicBezTo>
                  <a:cubicBezTo>
                    <a:pt x="74" y="321"/>
                    <a:pt x="74" y="321"/>
                    <a:pt x="74" y="321"/>
                  </a:cubicBezTo>
                  <a:cubicBezTo>
                    <a:pt x="77" y="322"/>
                    <a:pt x="77" y="322"/>
                    <a:pt x="77" y="322"/>
                  </a:cubicBezTo>
                  <a:cubicBezTo>
                    <a:pt x="77" y="321"/>
                    <a:pt x="77" y="321"/>
                    <a:pt x="77" y="321"/>
                  </a:cubicBezTo>
                  <a:cubicBezTo>
                    <a:pt x="77" y="320"/>
                    <a:pt x="77" y="320"/>
                    <a:pt x="77" y="320"/>
                  </a:cubicBezTo>
                  <a:cubicBezTo>
                    <a:pt x="80" y="320"/>
                    <a:pt x="80" y="320"/>
                    <a:pt x="80" y="320"/>
                  </a:cubicBezTo>
                  <a:cubicBezTo>
                    <a:pt x="81" y="321"/>
                    <a:pt x="81" y="321"/>
                    <a:pt x="81" y="321"/>
                  </a:cubicBezTo>
                  <a:cubicBezTo>
                    <a:pt x="82" y="324"/>
                    <a:pt x="82" y="324"/>
                    <a:pt x="82" y="324"/>
                  </a:cubicBezTo>
                  <a:cubicBezTo>
                    <a:pt x="84" y="325"/>
                    <a:pt x="84" y="325"/>
                    <a:pt x="84" y="325"/>
                  </a:cubicBezTo>
                  <a:cubicBezTo>
                    <a:pt x="87" y="327"/>
                    <a:pt x="87" y="327"/>
                    <a:pt x="87" y="327"/>
                  </a:cubicBezTo>
                  <a:cubicBezTo>
                    <a:pt x="89" y="328"/>
                    <a:pt x="92" y="328"/>
                    <a:pt x="95" y="327"/>
                  </a:cubicBezTo>
                  <a:cubicBezTo>
                    <a:pt x="95" y="325"/>
                    <a:pt x="95" y="325"/>
                    <a:pt x="95" y="325"/>
                  </a:cubicBezTo>
                  <a:cubicBezTo>
                    <a:pt x="96" y="324"/>
                    <a:pt x="98" y="323"/>
                    <a:pt x="99" y="322"/>
                  </a:cubicBezTo>
                  <a:cubicBezTo>
                    <a:pt x="100" y="322"/>
                    <a:pt x="100" y="322"/>
                    <a:pt x="100" y="322"/>
                  </a:cubicBezTo>
                  <a:cubicBezTo>
                    <a:pt x="102" y="322"/>
                    <a:pt x="103" y="322"/>
                    <a:pt x="105" y="321"/>
                  </a:cubicBezTo>
                  <a:cubicBezTo>
                    <a:pt x="106" y="320"/>
                    <a:pt x="106" y="320"/>
                    <a:pt x="106" y="320"/>
                  </a:cubicBezTo>
                  <a:cubicBezTo>
                    <a:pt x="110" y="316"/>
                    <a:pt x="110" y="316"/>
                    <a:pt x="110" y="316"/>
                  </a:cubicBezTo>
                  <a:cubicBezTo>
                    <a:pt x="110" y="316"/>
                    <a:pt x="110" y="316"/>
                    <a:pt x="110" y="316"/>
                  </a:cubicBezTo>
                  <a:cubicBezTo>
                    <a:pt x="108" y="319"/>
                    <a:pt x="106" y="321"/>
                    <a:pt x="105" y="324"/>
                  </a:cubicBezTo>
                  <a:cubicBezTo>
                    <a:pt x="103" y="325"/>
                    <a:pt x="103" y="325"/>
                    <a:pt x="103" y="325"/>
                  </a:cubicBezTo>
                  <a:cubicBezTo>
                    <a:pt x="101" y="326"/>
                    <a:pt x="99" y="328"/>
                    <a:pt x="98" y="330"/>
                  </a:cubicBezTo>
                  <a:cubicBezTo>
                    <a:pt x="99" y="333"/>
                    <a:pt x="99" y="333"/>
                    <a:pt x="99" y="333"/>
                  </a:cubicBezTo>
                  <a:cubicBezTo>
                    <a:pt x="98" y="334"/>
                    <a:pt x="98" y="334"/>
                    <a:pt x="98" y="334"/>
                  </a:cubicBezTo>
                  <a:cubicBezTo>
                    <a:pt x="97" y="334"/>
                    <a:pt x="97" y="334"/>
                    <a:pt x="97" y="334"/>
                  </a:cubicBezTo>
                  <a:cubicBezTo>
                    <a:pt x="95" y="334"/>
                    <a:pt x="93" y="334"/>
                    <a:pt x="90" y="334"/>
                  </a:cubicBezTo>
                  <a:cubicBezTo>
                    <a:pt x="89" y="334"/>
                    <a:pt x="89" y="334"/>
                    <a:pt x="89" y="334"/>
                  </a:cubicBezTo>
                  <a:cubicBezTo>
                    <a:pt x="86" y="333"/>
                    <a:pt x="84" y="333"/>
                    <a:pt x="82" y="332"/>
                  </a:cubicBezTo>
                  <a:cubicBezTo>
                    <a:pt x="78" y="333"/>
                    <a:pt x="75" y="333"/>
                    <a:pt x="71" y="334"/>
                  </a:cubicBezTo>
                  <a:cubicBezTo>
                    <a:pt x="71" y="335"/>
                    <a:pt x="71" y="335"/>
                    <a:pt x="71" y="335"/>
                  </a:cubicBezTo>
                  <a:cubicBezTo>
                    <a:pt x="72" y="338"/>
                    <a:pt x="72" y="338"/>
                    <a:pt x="72" y="338"/>
                  </a:cubicBezTo>
                  <a:cubicBezTo>
                    <a:pt x="69" y="341"/>
                    <a:pt x="69" y="341"/>
                    <a:pt x="69" y="341"/>
                  </a:cubicBezTo>
                  <a:cubicBezTo>
                    <a:pt x="67" y="340"/>
                    <a:pt x="66" y="340"/>
                    <a:pt x="65" y="340"/>
                  </a:cubicBezTo>
                  <a:cubicBezTo>
                    <a:pt x="64" y="342"/>
                    <a:pt x="64" y="344"/>
                    <a:pt x="64" y="347"/>
                  </a:cubicBezTo>
                  <a:cubicBezTo>
                    <a:pt x="63" y="349"/>
                    <a:pt x="61" y="350"/>
                    <a:pt x="59" y="352"/>
                  </a:cubicBezTo>
                  <a:cubicBezTo>
                    <a:pt x="58" y="354"/>
                    <a:pt x="58" y="354"/>
                    <a:pt x="58" y="354"/>
                  </a:cubicBezTo>
                  <a:cubicBezTo>
                    <a:pt x="55" y="354"/>
                    <a:pt x="55" y="354"/>
                    <a:pt x="55" y="354"/>
                  </a:cubicBezTo>
                  <a:cubicBezTo>
                    <a:pt x="55" y="355"/>
                    <a:pt x="55" y="355"/>
                    <a:pt x="55" y="355"/>
                  </a:cubicBezTo>
                  <a:cubicBezTo>
                    <a:pt x="57" y="356"/>
                    <a:pt x="57" y="356"/>
                    <a:pt x="57" y="356"/>
                  </a:cubicBezTo>
                  <a:cubicBezTo>
                    <a:pt x="55" y="356"/>
                    <a:pt x="55" y="356"/>
                    <a:pt x="55" y="356"/>
                  </a:cubicBezTo>
                  <a:cubicBezTo>
                    <a:pt x="55" y="355"/>
                    <a:pt x="55" y="355"/>
                    <a:pt x="55" y="355"/>
                  </a:cubicBezTo>
                  <a:cubicBezTo>
                    <a:pt x="53" y="356"/>
                    <a:pt x="53" y="356"/>
                    <a:pt x="53" y="356"/>
                  </a:cubicBezTo>
                  <a:cubicBezTo>
                    <a:pt x="52" y="359"/>
                    <a:pt x="52" y="359"/>
                    <a:pt x="52" y="359"/>
                  </a:cubicBezTo>
                  <a:cubicBezTo>
                    <a:pt x="50" y="360"/>
                    <a:pt x="50" y="360"/>
                    <a:pt x="50" y="360"/>
                  </a:cubicBezTo>
                  <a:cubicBezTo>
                    <a:pt x="50" y="362"/>
                    <a:pt x="50" y="362"/>
                    <a:pt x="50" y="362"/>
                  </a:cubicBezTo>
                  <a:cubicBezTo>
                    <a:pt x="46" y="365"/>
                    <a:pt x="46" y="365"/>
                    <a:pt x="46" y="365"/>
                  </a:cubicBezTo>
                  <a:cubicBezTo>
                    <a:pt x="44" y="365"/>
                    <a:pt x="44" y="365"/>
                    <a:pt x="44" y="365"/>
                  </a:cubicBezTo>
                  <a:cubicBezTo>
                    <a:pt x="43" y="367"/>
                    <a:pt x="43" y="367"/>
                    <a:pt x="43" y="367"/>
                  </a:cubicBezTo>
                  <a:cubicBezTo>
                    <a:pt x="42" y="366"/>
                    <a:pt x="42" y="366"/>
                    <a:pt x="42" y="366"/>
                  </a:cubicBezTo>
                  <a:cubicBezTo>
                    <a:pt x="38" y="368"/>
                    <a:pt x="38" y="368"/>
                    <a:pt x="38" y="368"/>
                  </a:cubicBezTo>
                  <a:cubicBezTo>
                    <a:pt x="37" y="369"/>
                    <a:pt x="37" y="369"/>
                    <a:pt x="37" y="369"/>
                  </a:cubicBezTo>
                  <a:cubicBezTo>
                    <a:pt x="37" y="371"/>
                    <a:pt x="37" y="371"/>
                    <a:pt x="37" y="371"/>
                  </a:cubicBezTo>
                  <a:cubicBezTo>
                    <a:pt x="40" y="371"/>
                    <a:pt x="40" y="371"/>
                    <a:pt x="40" y="371"/>
                  </a:cubicBezTo>
                  <a:cubicBezTo>
                    <a:pt x="41" y="370"/>
                    <a:pt x="41" y="370"/>
                    <a:pt x="41" y="370"/>
                  </a:cubicBezTo>
                  <a:cubicBezTo>
                    <a:pt x="42" y="369"/>
                    <a:pt x="42" y="369"/>
                    <a:pt x="42" y="369"/>
                  </a:cubicBezTo>
                  <a:cubicBezTo>
                    <a:pt x="46" y="371"/>
                    <a:pt x="46" y="371"/>
                    <a:pt x="46" y="371"/>
                  </a:cubicBezTo>
                  <a:cubicBezTo>
                    <a:pt x="49" y="375"/>
                    <a:pt x="49" y="375"/>
                    <a:pt x="49" y="375"/>
                  </a:cubicBezTo>
                  <a:cubicBezTo>
                    <a:pt x="50" y="373"/>
                    <a:pt x="50" y="373"/>
                    <a:pt x="50" y="373"/>
                  </a:cubicBezTo>
                  <a:cubicBezTo>
                    <a:pt x="51" y="373"/>
                    <a:pt x="51" y="373"/>
                    <a:pt x="51" y="373"/>
                  </a:cubicBezTo>
                  <a:cubicBezTo>
                    <a:pt x="52" y="372"/>
                    <a:pt x="52" y="372"/>
                    <a:pt x="52" y="372"/>
                  </a:cubicBezTo>
                  <a:cubicBezTo>
                    <a:pt x="51" y="370"/>
                    <a:pt x="51" y="370"/>
                    <a:pt x="51" y="370"/>
                  </a:cubicBezTo>
                  <a:cubicBezTo>
                    <a:pt x="52" y="367"/>
                    <a:pt x="52" y="367"/>
                    <a:pt x="52" y="367"/>
                  </a:cubicBezTo>
                  <a:cubicBezTo>
                    <a:pt x="53" y="369"/>
                    <a:pt x="53" y="369"/>
                    <a:pt x="53" y="369"/>
                  </a:cubicBezTo>
                  <a:cubicBezTo>
                    <a:pt x="54" y="367"/>
                    <a:pt x="54" y="367"/>
                    <a:pt x="54" y="367"/>
                  </a:cubicBezTo>
                  <a:cubicBezTo>
                    <a:pt x="57" y="366"/>
                    <a:pt x="57" y="366"/>
                    <a:pt x="57" y="366"/>
                  </a:cubicBezTo>
                  <a:cubicBezTo>
                    <a:pt x="58" y="366"/>
                    <a:pt x="58" y="366"/>
                    <a:pt x="58" y="366"/>
                  </a:cubicBezTo>
                  <a:cubicBezTo>
                    <a:pt x="59" y="363"/>
                    <a:pt x="59" y="363"/>
                    <a:pt x="59" y="363"/>
                  </a:cubicBezTo>
                  <a:cubicBezTo>
                    <a:pt x="60" y="362"/>
                    <a:pt x="60" y="362"/>
                    <a:pt x="60" y="362"/>
                  </a:cubicBezTo>
                  <a:cubicBezTo>
                    <a:pt x="61" y="363"/>
                    <a:pt x="61" y="363"/>
                    <a:pt x="61" y="363"/>
                  </a:cubicBezTo>
                  <a:cubicBezTo>
                    <a:pt x="65" y="363"/>
                    <a:pt x="65" y="363"/>
                    <a:pt x="65" y="363"/>
                  </a:cubicBezTo>
                  <a:cubicBezTo>
                    <a:pt x="67" y="362"/>
                    <a:pt x="67" y="362"/>
                    <a:pt x="67" y="362"/>
                  </a:cubicBezTo>
                  <a:cubicBezTo>
                    <a:pt x="70" y="362"/>
                    <a:pt x="70" y="362"/>
                    <a:pt x="70" y="362"/>
                  </a:cubicBezTo>
                  <a:cubicBezTo>
                    <a:pt x="71" y="363"/>
                    <a:pt x="71" y="363"/>
                    <a:pt x="71" y="363"/>
                  </a:cubicBezTo>
                  <a:cubicBezTo>
                    <a:pt x="72" y="362"/>
                    <a:pt x="72" y="362"/>
                    <a:pt x="72" y="362"/>
                  </a:cubicBezTo>
                  <a:cubicBezTo>
                    <a:pt x="70" y="361"/>
                    <a:pt x="70" y="361"/>
                    <a:pt x="70" y="361"/>
                  </a:cubicBezTo>
                  <a:cubicBezTo>
                    <a:pt x="71" y="361"/>
                    <a:pt x="71" y="361"/>
                    <a:pt x="71" y="361"/>
                  </a:cubicBezTo>
                  <a:cubicBezTo>
                    <a:pt x="71" y="359"/>
                    <a:pt x="71" y="359"/>
                    <a:pt x="71" y="359"/>
                  </a:cubicBezTo>
                  <a:cubicBezTo>
                    <a:pt x="72" y="359"/>
                    <a:pt x="72" y="359"/>
                    <a:pt x="72" y="359"/>
                  </a:cubicBezTo>
                  <a:cubicBezTo>
                    <a:pt x="72" y="360"/>
                    <a:pt x="72" y="360"/>
                    <a:pt x="72" y="360"/>
                  </a:cubicBezTo>
                  <a:cubicBezTo>
                    <a:pt x="72" y="361"/>
                    <a:pt x="72" y="361"/>
                    <a:pt x="72" y="361"/>
                  </a:cubicBezTo>
                  <a:cubicBezTo>
                    <a:pt x="74" y="362"/>
                    <a:pt x="74" y="362"/>
                    <a:pt x="74" y="362"/>
                  </a:cubicBezTo>
                  <a:cubicBezTo>
                    <a:pt x="74" y="363"/>
                    <a:pt x="74" y="363"/>
                    <a:pt x="74" y="363"/>
                  </a:cubicBezTo>
                  <a:cubicBezTo>
                    <a:pt x="75" y="364"/>
                    <a:pt x="75" y="364"/>
                    <a:pt x="75" y="364"/>
                  </a:cubicBezTo>
                  <a:cubicBezTo>
                    <a:pt x="77" y="363"/>
                    <a:pt x="77" y="363"/>
                    <a:pt x="77" y="363"/>
                  </a:cubicBezTo>
                  <a:cubicBezTo>
                    <a:pt x="81" y="367"/>
                    <a:pt x="81" y="367"/>
                    <a:pt x="81" y="367"/>
                  </a:cubicBezTo>
                  <a:cubicBezTo>
                    <a:pt x="84" y="367"/>
                    <a:pt x="84" y="367"/>
                    <a:pt x="84" y="367"/>
                  </a:cubicBezTo>
                  <a:cubicBezTo>
                    <a:pt x="84" y="364"/>
                    <a:pt x="84" y="364"/>
                    <a:pt x="84" y="364"/>
                  </a:cubicBezTo>
                  <a:cubicBezTo>
                    <a:pt x="86" y="363"/>
                    <a:pt x="86" y="363"/>
                    <a:pt x="86" y="363"/>
                  </a:cubicBezTo>
                  <a:cubicBezTo>
                    <a:pt x="88" y="360"/>
                    <a:pt x="88" y="360"/>
                    <a:pt x="88" y="360"/>
                  </a:cubicBezTo>
                  <a:cubicBezTo>
                    <a:pt x="86" y="360"/>
                    <a:pt x="86" y="360"/>
                    <a:pt x="86" y="360"/>
                  </a:cubicBezTo>
                  <a:cubicBezTo>
                    <a:pt x="88" y="359"/>
                    <a:pt x="88" y="359"/>
                    <a:pt x="88" y="359"/>
                  </a:cubicBezTo>
                  <a:cubicBezTo>
                    <a:pt x="88" y="356"/>
                    <a:pt x="88" y="356"/>
                    <a:pt x="88" y="356"/>
                  </a:cubicBezTo>
                  <a:cubicBezTo>
                    <a:pt x="89" y="354"/>
                    <a:pt x="89" y="354"/>
                    <a:pt x="89" y="354"/>
                  </a:cubicBezTo>
                  <a:cubicBezTo>
                    <a:pt x="88" y="351"/>
                    <a:pt x="88" y="351"/>
                    <a:pt x="88" y="351"/>
                  </a:cubicBezTo>
                  <a:cubicBezTo>
                    <a:pt x="90" y="353"/>
                    <a:pt x="90" y="353"/>
                    <a:pt x="90" y="353"/>
                  </a:cubicBezTo>
                  <a:cubicBezTo>
                    <a:pt x="92" y="353"/>
                    <a:pt x="92" y="353"/>
                    <a:pt x="92" y="353"/>
                  </a:cubicBezTo>
                  <a:cubicBezTo>
                    <a:pt x="93" y="352"/>
                    <a:pt x="93" y="352"/>
                    <a:pt x="93" y="352"/>
                  </a:cubicBezTo>
                  <a:cubicBezTo>
                    <a:pt x="96" y="351"/>
                    <a:pt x="96" y="351"/>
                    <a:pt x="96" y="351"/>
                  </a:cubicBezTo>
                  <a:cubicBezTo>
                    <a:pt x="97" y="350"/>
                    <a:pt x="97" y="350"/>
                    <a:pt x="97" y="350"/>
                  </a:cubicBezTo>
                  <a:cubicBezTo>
                    <a:pt x="99" y="350"/>
                    <a:pt x="99" y="350"/>
                    <a:pt x="99" y="350"/>
                  </a:cubicBezTo>
                  <a:cubicBezTo>
                    <a:pt x="102" y="350"/>
                    <a:pt x="102" y="350"/>
                    <a:pt x="102" y="350"/>
                  </a:cubicBezTo>
                  <a:cubicBezTo>
                    <a:pt x="105" y="351"/>
                    <a:pt x="108" y="352"/>
                    <a:pt x="110" y="354"/>
                  </a:cubicBezTo>
                  <a:cubicBezTo>
                    <a:pt x="111" y="357"/>
                    <a:pt x="111" y="357"/>
                    <a:pt x="111" y="357"/>
                  </a:cubicBezTo>
                  <a:cubicBezTo>
                    <a:pt x="112" y="356"/>
                    <a:pt x="112" y="356"/>
                    <a:pt x="112" y="356"/>
                  </a:cubicBezTo>
                  <a:cubicBezTo>
                    <a:pt x="111" y="355"/>
                    <a:pt x="111" y="355"/>
                    <a:pt x="111" y="355"/>
                  </a:cubicBezTo>
                  <a:cubicBezTo>
                    <a:pt x="111" y="353"/>
                    <a:pt x="111" y="353"/>
                    <a:pt x="111" y="353"/>
                  </a:cubicBezTo>
                  <a:cubicBezTo>
                    <a:pt x="114" y="353"/>
                    <a:pt x="117" y="353"/>
                    <a:pt x="119" y="354"/>
                  </a:cubicBezTo>
                  <a:cubicBezTo>
                    <a:pt x="122" y="354"/>
                    <a:pt x="122" y="354"/>
                    <a:pt x="122" y="354"/>
                  </a:cubicBezTo>
                  <a:cubicBezTo>
                    <a:pt x="123" y="352"/>
                    <a:pt x="123" y="352"/>
                    <a:pt x="123" y="352"/>
                  </a:cubicBezTo>
                  <a:cubicBezTo>
                    <a:pt x="121" y="351"/>
                    <a:pt x="121" y="351"/>
                    <a:pt x="121" y="351"/>
                  </a:cubicBezTo>
                  <a:cubicBezTo>
                    <a:pt x="120" y="349"/>
                    <a:pt x="120" y="349"/>
                    <a:pt x="120" y="349"/>
                  </a:cubicBezTo>
                  <a:cubicBezTo>
                    <a:pt x="122" y="350"/>
                    <a:pt x="122" y="350"/>
                    <a:pt x="122" y="350"/>
                  </a:cubicBezTo>
                  <a:cubicBezTo>
                    <a:pt x="123" y="351"/>
                    <a:pt x="123" y="351"/>
                    <a:pt x="123" y="351"/>
                  </a:cubicBezTo>
                  <a:cubicBezTo>
                    <a:pt x="125" y="350"/>
                    <a:pt x="125" y="350"/>
                    <a:pt x="125" y="350"/>
                  </a:cubicBezTo>
                  <a:cubicBezTo>
                    <a:pt x="126" y="350"/>
                    <a:pt x="126" y="350"/>
                    <a:pt x="126" y="350"/>
                  </a:cubicBezTo>
                  <a:cubicBezTo>
                    <a:pt x="129" y="349"/>
                    <a:pt x="129" y="349"/>
                    <a:pt x="129" y="349"/>
                  </a:cubicBezTo>
                  <a:cubicBezTo>
                    <a:pt x="131" y="350"/>
                    <a:pt x="131" y="350"/>
                    <a:pt x="131" y="350"/>
                  </a:cubicBezTo>
                  <a:cubicBezTo>
                    <a:pt x="132" y="348"/>
                    <a:pt x="132" y="348"/>
                    <a:pt x="132" y="348"/>
                  </a:cubicBezTo>
                  <a:cubicBezTo>
                    <a:pt x="133" y="348"/>
                    <a:pt x="135" y="348"/>
                    <a:pt x="136" y="347"/>
                  </a:cubicBezTo>
                  <a:cubicBezTo>
                    <a:pt x="136" y="346"/>
                    <a:pt x="136" y="346"/>
                    <a:pt x="136" y="346"/>
                  </a:cubicBezTo>
                  <a:cubicBezTo>
                    <a:pt x="134" y="344"/>
                    <a:pt x="134" y="344"/>
                    <a:pt x="134" y="344"/>
                  </a:cubicBezTo>
                  <a:cubicBezTo>
                    <a:pt x="136" y="345"/>
                    <a:pt x="138" y="346"/>
                    <a:pt x="140" y="347"/>
                  </a:cubicBezTo>
                  <a:cubicBezTo>
                    <a:pt x="141" y="346"/>
                    <a:pt x="141" y="346"/>
                    <a:pt x="141" y="346"/>
                  </a:cubicBezTo>
                  <a:cubicBezTo>
                    <a:pt x="140" y="345"/>
                    <a:pt x="140" y="345"/>
                    <a:pt x="140" y="345"/>
                  </a:cubicBezTo>
                  <a:cubicBezTo>
                    <a:pt x="142" y="345"/>
                    <a:pt x="142" y="345"/>
                    <a:pt x="142" y="345"/>
                  </a:cubicBezTo>
                  <a:cubicBezTo>
                    <a:pt x="141" y="347"/>
                    <a:pt x="141" y="347"/>
                    <a:pt x="141" y="347"/>
                  </a:cubicBezTo>
                  <a:cubicBezTo>
                    <a:pt x="142" y="347"/>
                    <a:pt x="142" y="347"/>
                    <a:pt x="142" y="347"/>
                  </a:cubicBezTo>
                  <a:cubicBezTo>
                    <a:pt x="143" y="345"/>
                    <a:pt x="143" y="345"/>
                    <a:pt x="143" y="345"/>
                  </a:cubicBezTo>
                  <a:cubicBezTo>
                    <a:pt x="145" y="346"/>
                    <a:pt x="145" y="346"/>
                    <a:pt x="145" y="346"/>
                  </a:cubicBezTo>
                  <a:cubicBezTo>
                    <a:pt x="147" y="347"/>
                    <a:pt x="147" y="347"/>
                    <a:pt x="147" y="347"/>
                  </a:cubicBezTo>
                  <a:cubicBezTo>
                    <a:pt x="146" y="348"/>
                    <a:pt x="146" y="348"/>
                    <a:pt x="146" y="348"/>
                  </a:cubicBezTo>
                  <a:cubicBezTo>
                    <a:pt x="148" y="349"/>
                    <a:pt x="148" y="349"/>
                    <a:pt x="148" y="349"/>
                  </a:cubicBezTo>
                  <a:cubicBezTo>
                    <a:pt x="152" y="347"/>
                    <a:pt x="156" y="346"/>
                    <a:pt x="160" y="345"/>
                  </a:cubicBezTo>
                  <a:cubicBezTo>
                    <a:pt x="164" y="346"/>
                    <a:pt x="168" y="347"/>
                    <a:pt x="172" y="348"/>
                  </a:cubicBezTo>
                  <a:cubicBezTo>
                    <a:pt x="174" y="345"/>
                    <a:pt x="174" y="345"/>
                    <a:pt x="174" y="345"/>
                  </a:cubicBezTo>
                  <a:cubicBezTo>
                    <a:pt x="180" y="344"/>
                    <a:pt x="180" y="344"/>
                    <a:pt x="180" y="344"/>
                  </a:cubicBezTo>
                  <a:cubicBezTo>
                    <a:pt x="183" y="341"/>
                    <a:pt x="183" y="341"/>
                    <a:pt x="183" y="341"/>
                  </a:cubicBezTo>
                  <a:cubicBezTo>
                    <a:pt x="184" y="341"/>
                    <a:pt x="184" y="341"/>
                    <a:pt x="184" y="341"/>
                  </a:cubicBezTo>
                  <a:cubicBezTo>
                    <a:pt x="187" y="341"/>
                    <a:pt x="187" y="341"/>
                    <a:pt x="187" y="341"/>
                  </a:cubicBezTo>
                  <a:cubicBezTo>
                    <a:pt x="188" y="341"/>
                    <a:pt x="188" y="341"/>
                    <a:pt x="188" y="341"/>
                  </a:cubicBezTo>
                  <a:cubicBezTo>
                    <a:pt x="187" y="339"/>
                    <a:pt x="187" y="339"/>
                    <a:pt x="187" y="339"/>
                  </a:cubicBezTo>
                  <a:cubicBezTo>
                    <a:pt x="189" y="337"/>
                    <a:pt x="189" y="337"/>
                    <a:pt x="189" y="337"/>
                  </a:cubicBezTo>
                  <a:cubicBezTo>
                    <a:pt x="190" y="336"/>
                    <a:pt x="190" y="336"/>
                    <a:pt x="190" y="336"/>
                  </a:cubicBezTo>
                  <a:cubicBezTo>
                    <a:pt x="192" y="336"/>
                    <a:pt x="192" y="336"/>
                    <a:pt x="192" y="336"/>
                  </a:cubicBezTo>
                  <a:cubicBezTo>
                    <a:pt x="196" y="333"/>
                    <a:pt x="196" y="333"/>
                    <a:pt x="196" y="333"/>
                  </a:cubicBezTo>
                  <a:cubicBezTo>
                    <a:pt x="197" y="330"/>
                    <a:pt x="197" y="330"/>
                    <a:pt x="197" y="330"/>
                  </a:cubicBezTo>
                  <a:cubicBezTo>
                    <a:pt x="196" y="328"/>
                    <a:pt x="196" y="328"/>
                    <a:pt x="196" y="328"/>
                  </a:cubicBezTo>
                  <a:cubicBezTo>
                    <a:pt x="197" y="325"/>
                    <a:pt x="197" y="325"/>
                    <a:pt x="197" y="325"/>
                  </a:cubicBezTo>
                  <a:cubicBezTo>
                    <a:pt x="197" y="325"/>
                    <a:pt x="197" y="325"/>
                    <a:pt x="197" y="325"/>
                  </a:cubicBezTo>
                  <a:cubicBezTo>
                    <a:pt x="193" y="325"/>
                    <a:pt x="190" y="325"/>
                    <a:pt x="187" y="327"/>
                  </a:cubicBezTo>
                  <a:cubicBezTo>
                    <a:pt x="182" y="326"/>
                    <a:pt x="182" y="326"/>
                    <a:pt x="182" y="326"/>
                  </a:cubicBezTo>
                  <a:cubicBezTo>
                    <a:pt x="181" y="325"/>
                    <a:pt x="181" y="325"/>
                    <a:pt x="181" y="325"/>
                  </a:cubicBezTo>
                  <a:cubicBezTo>
                    <a:pt x="181" y="326"/>
                    <a:pt x="181" y="326"/>
                    <a:pt x="181" y="326"/>
                  </a:cubicBezTo>
                  <a:cubicBezTo>
                    <a:pt x="178" y="326"/>
                    <a:pt x="178" y="326"/>
                    <a:pt x="178" y="326"/>
                  </a:cubicBezTo>
                  <a:cubicBezTo>
                    <a:pt x="177" y="325"/>
                    <a:pt x="177" y="325"/>
                    <a:pt x="177" y="325"/>
                  </a:cubicBezTo>
                  <a:cubicBezTo>
                    <a:pt x="179" y="324"/>
                    <a:pt x="179" y="324"/>
                    <a:pt x="179" y="324"/>
                  </a:cubicBezTo>
                  <a:cubicBezTo>
                    <a:pt x="181" y="324"/>
                    <a:pt x="181" y="324"/>
                    <a:pt x="181" y="324"/>
                  </a:cubicBezTo>
                  <a:cubicBezTo>
                    <a:pt x="180" y="323"/>
                    <a:pt x="180" y="323"/>
                    <a:pt x="180" y="323"/>
                  </a:cubicBezTo>
                  <a:cubicBezTo>
                    <a:pt x="177" y="322"/>
                    <a:pt x="177" y="322"/>
                    <a:pt x="177" y="322"/>
                  </a:cubicBezTo>
                  <a:cubicBezTo>
                    <a:pt x="175" y="323"/>
                    <a:pt x="175" y="323"/>
                    <a:pt x="175" y="323"/>
                  </a:cubicBezTo>
                  <a:cubicBezTo>
                    <a:pt x="175" y="322"/>
                    <a:pt x="175" y="322"/>
                    <a:pt x="175" y="322"/>
                  </a:cubicBezTo>
                  <a:cubicBezTo>
                    <a:pt x="180" y="321"/>
                    <a:pt x="180" y="321"/>
                    <a:pt x="180" y="321"/>
                  </a:cubicBezTo>
                  <a:cubicBezTo>
                    <a:pt x="182" y="321"/>
                    <a:pt x="182" y="321"/>
                    <a:pt x="182" y="321"/>
                  </a:cubicBezTo>
                  <a:cubicBezTo>
                    <a:pt x="184" y="320"/>
                    <a:pt x="184" y="320"/>
                    <a:pt x="184" y="320"/>
                  </a:cubicBezTo>
                  <a:cubicBezTo>
                    <a:pt x="186" y="318"/>
                    <a:pt x="186" y="318"/>
                    <a:pt x="186" y="318"/>
                  </a:cubicBezTo>
                  <a:cubicBezTo>
                    <a:pt x="185" y="313"/>
                    <a:pt x="185" y="313"/>
                    <a:pt x="185" y="313"/>
                  </a:cubicBezTo>
                  <a:cubicBezTo>
                    <a:pt x="184" y="314"/>
                    <a:pt x="183" y="315"/>
                    <a:pt x="181" y="315"/>
                  </a:cubicBezTo>
                  <a:cubicBezTo>
                    <a:pt x="180" y="314"/>
                    <a:pt x="180" y="314"/>
                    <a:pt x="180" y="314"/>
                  </a:cubicBezTo>
                  <a:cubicBezTo>
                    <a:pt x="184" y="313"/>
                    <a:pt x="184" y="313"/>
                    <a:pt x="184" y="313"/>
                  </a:cubicBezTo>
                  <a:cubicBezTo>
                    <a:pt x="184" y="312"/>
                    <a:pt x="184" y="312"/>
                    <a:pt x="184" y="312"/>
                  </a:cubicBezTo>
                  <a:cubicBezTo>
                    <a:pt x="186" y="311"/>
                    <a:pt x="186" y="311"/>
                    <a:pt x="186" y="311"/>
                  </a:cubicBezTo>
                  <a:cubicBezTo>
                    <a:pt x="187" y="312"/>
                    <a:pt x="187" y="312"/>
                    <a:pt x="187" y="312"/>
                  </a:cubicBezTo>
                  <a:cubicBezTo>
                    <a:pt x="190" y="312"/>
                    <a:pt x="190" y="312"/>
                    <a:pt x="190" y="312"/>
                  </a:cubicBezTo>
                  <a:cubicBezTo>
                    <a:pt x="193" y="310"/>
                    <a:pt x="193" y="310"/>
                    <a:pt x="193" y="310"/>
                  </a:cubicBezTo>
                  <a:cubicBezTo>
                    <a:pt x="191" y="309"/>
                    <a:pt x="191" y="309"/>
                    <a:pt x="191" y="309"/>
                  </a:cubicBezTo>
                  <a:cubicBezTo>
                    <a:pt x="192" y="307"/>
                    <a:pt x="192" y="307"/>
                    <a:pt x="192" y="307"/>
                  </a:cubicBezTo>
                  <a:cubicBezTo>
                    <a:pt x="192" y="306"/>
                    <a:pt x="192" y="306"/>
                    <a:pt x="192" y="306"/>
                  </a:cubicBezTo>
                  <a:cubicBezTo>
                    <a:pt x="188" y="306"/>
                    <a:pt x="188" y="306"/>
                    <a:pt x="188" y="306"/>
                  </a:cubicBezTo>
                  <a:cubicBezTo>
                    <a:pt x="190" y="306"/>
                    <a:pt x="190" y="306"/>
                    <a:pt x="190" y="306"/>
                  </a:cubicBezTo>
                  <a:cubicBezTo>
                    <a:pt x="192" y="306"/>
                    <a:pt x="192" y="306"/>
                    <a:pt x="192" y="306"/>
                  </a:cubicBezTo>
                  <a:cubicBezTo>
                    <a:pt x="190" y="304"/>
                    <a:pt x="190" y="304"/>
                    <a:pt x="190" y="304"/>
                  </a:cubicBezTo>
                  <a:cubicBezTo>
                    <a:pt x="192" y="304"/>
                    <a:pt x="193" y="305"/>
                    <a:pt x="194" y="306"/>
                  </a:cubicBezTo>
                  <a:cubicBezTo>
                    <a:pt x="195" y="305"/>
                    <a:pt x="196" y="304"/>
                    <a:pt x="196" y="302"/>
                  </a:cubicBezTo>
                  <a:cubicBezTo>
                    <a:pt x="199" y="301"/>
                    <a:pt x="199" y="301"/>
                    <a:pt x="199" y="301"/>
                  </a:cubicBezTo>
                  <a:cubicBezTo>
                    <a:pt x="199" y="299"/>
                    <a:pt x="200" y="297"/>
                    <a:pt x="199" y="295"/>
                  </a:cubicBezTo>
                  <a:cubicBezTo>
                    <a:pt x="201" y="292"/>
                    <a:pt x="200" y="297"/>
                    <a:pt x="199" y="295"/>
                  </a:cubicBezTo>
                  <a:close/>
                  <a:moveTo>
                    <a:pt x="137" y="348"/>
                  </a:moveTo>
                  <a:cubicBezTo>
                    <a:pt x="135" y="350"/>
                    <a:pt x="135" y="350"/>
                    <a:pt x="135" y="350"/>
                  </a:cubicBezTo>
                  <a:cubicBezTo>
                    <a:pt x="134" y="349"/>
                    <a:pt x="134" y="349"/>
                    <a:pt x="134" y="349"/>
                  </a:cubicBezTo>
                  <a:cubicBezTo>
                    <a:pt x="132" y="350"/>
                    <a:pt x="132" y="350"/>
                    <a:pt x="132" y="350"/>
                  </a:cubicBezTo>
                  <a:cubicBezTo>
                    <a:pt x="131" y="352"/>
                    <a:pt x="131" y="352"/>
                    <a:pt x="131" y="352"/>
                  </a:cubicBezTo>
                  <a:cubicBezTo>
                    <a:pt x="132" y="351"/>
                    <a:pt x="132" y="351"/>
                    <a:pt x="132" y="351"/>
                  </a:cubicBezTo>
                  <a:cubicBezTo>
                    <a:pt x="137" y="354"/>
                    <a:pt x="137" y="354"/>
                    <a:pt x="137" y="354"/>
                  </a:cubicBezTo>
                  <a:cubicBezTo>
                    <a:pt x="138" y="354"/>
                    <a:pt x="138" y="354"/>
                    <a:pt x="138" y="354"/>
                  </a:cubicBezTo>
                  <a:cubicBezTo>
                    <a:pt x="140" y="354"/>
                    <a:pt x="140" y="354"/>
                    <a:pt x="140" y="354"/>
                  </a:cubicBezTo>
                  <a:cubicBezTo>
                    <a:pt x="140" y="352"/>
                    <a:pt x="140" y="352"/>
                    <a:pt x="140" y="352"/>
                  </a:cubicBezTo>
                  <a:cubicBezTo>
                    <a:pt x="142" y="350"/>
                    <a:pt x="142" y="350"/>
                    <a:pt x="142" y="350"/>
                  </a:cubicBezTo>
                  <a:cubicBezTo>
                    <a:pt x="141" y="349"/>
                    <a:pt x="141" y="349"/>
                    <a:pt x="141" y="349"/>
                  </a:cubicBezTo>
                  <a:lnTo>
                    <a:pt x="137" y="348"/>
                  </a:lnTo>
                  <a:close/>
                  <a:moveTo>
                    <a:pt x="65" y="265"/>
                  </a:moveTo>
                  <a:cubicBezTo>
                    <a:pt x="66" y="264"/>
                    <a:pt x="66" y="264"/>
                    <a:pt x="66" y="264"/>
                  </a:cubicBezTo>
                  <a:cubicBezTo>
                    <a:pt x="64" y="262"/>
                    <a:pt x="64" y="262"/>
                    <a:pt x="64" y="262"/>
                  </a:cubicBezTo>
                  <a:cubicBezTo>
                    <a:pt x="64" y="262"/>
                    <a:pt x="64" y="262"/>
                    <a:pt x="64" y="262"/>
                  </a:cubicBezTo>
                  <a:cubicBezTo>
                    <a:pt x="63" y="263"/>
                    <a:pt x="63" y="263"/>
                    <a:pt x="63" y="263"/>
                  </a:cubicBezTo>
                  <a:cubicBezTo>
                    <a:pt x="64" y="264"/>
                    <a:pt x="64" y="264"/>
                    <a:pt x="64" y="264"/>
                  </a:cubicBezTo>
                  <a:lnTo>
                    <a:pt x="65" y="265"/>
                  </a:lnTo>
                  <a:close/>
                  <a:moveTo>
                    <a:pt x="98" y="77"/>
                  </a:moveTo>
                  <a:cubicBezTo>
                    <a:pt x="100" y="80"/>
                    <a:pt x="100" y="80"/>
                    <a:pt x="100" y="80"/>
                  </a:cubicBezTo>
                  <a:cubicBezTo>
                    <a:pt x="100" y="79"/>
                    <a:pt x="100" y="78"/>
                    <a:pt x="101" y="77"/>
                  </a:cubicBezTo>
                  <a:cubicBezTo>
                    <a:pt x="100" y="76"/>
                    <a:pt x="100" y="76"/>
                    <a:pt x="100" y="76"/>
                  </a:cubicBezTo>
                  <a:lnTo>
                    <a:pt x="98" y="77"/>
                  </a:lnTo>
                  <a:close/>
                  <a:moveTo>
                    <a:pt x="105" y="66"/>
                  </a:moveTo>
                  <a:cubicBezTo>
                    <a:pt x="106" y="68"/>
                    <a:pt x="106" y="68"/>
                    <a:pt x="106" y="68"/>
                  </a:cubicBezTo>
                  <a:cubicBezTo>
                    <a:pt x="108" y="68"/>
                    <a:pt x="108" y="68"/>
                    <a:pt x="108" y="68"/>
                  </a:cubicBezTo>
                  <a:cubicBezTo>
                    <a:pt x="106" y="66"/>
                    <a:pt x="106" y="66"/>
                    <a:pt x="106" y="66"/>
                  </a:cubicBezTo>
                  <a:lnTo>
                    <a:pt x="105" y="66"/>
                  </a:lnTo>
                  <a:close/>
                  <a:moveTo>
                    <a:pt x="99" y="66"/>
                  </a:moveTo>
                  <a:cubicBezTo>
                    <a:pt x="100" y="65"/>
                    <a:pt x="100" y="65"/>
                    <a:pt x="100" y="65"/>
                  </a:cubicBezTo>
                  <a:cubicBezTo>
                    <a:pt x="98" y="65"/>
                    <a:pt x="98" y="65"/>
                    <a:pt x="98" y="65"/>
                  </a:cubicBezTo>
                  <a:cubicBezTo>
                    <a:pt x="97" y="65"/>
                    <a:pt x="97" y="65"/>
                    <a:pt x="97" y="65"/>
                  </a:cubicBezTo>
                  <a:cubicBezTo>
                    <a:pt x="97" y="66"/>
                    <a:pt x="97" y="66"/>
                    <a:pt x="97" y="66"/>
                  </a:cubicBezTo>
                  <a:cubicBezTo>
                    <a:pt x="97" y="66"/>
                    <a:pt x="97" y="66"/>
                    <a:pt x="97" y="66"/>
                  </a:cubicBezTo>
                  <a:lnTo>
                    <a:pt x="99" y="66"/>
                  </a:lnTo>
                  <a:close/>
                  <a:moveTo>
                    <a:pt x="104" y="66"/>
                  </a:moveTo>
                  <a:cubicBezTo>
                    <a:pt x="103" y="64"/>
                    <a:pt x="103" y="64"/>
                    <a:pt x="103" y="64"/>
                  </a:cubicBezTo>
                  <a:cubicBezTo>
                    <a:pt x="104" y="63"/>
                    <a:pt x="104" y="63"/>
                    <a:pt x="104" y="63"/>
                  </a:cubicBezTo>
                  <a:cubicBezTo>
                    <a:pt x="103" y="63"/>
                    <a:pt x="103" y="63"/>
                    <a:pt x="103" y="63"/>
                  </a:cubicBezTo>
                  <a:cubicBezTo>
                    <a:pt x="103" y="64"/>
                    <a:pt x="103" y="64"/>
                    <a:pt x="103" y="64"/>
                  </a:cubicBezTo>
                  <a:cubicBezTo>
                    <a:pt x="102" y="64"/>
                    <a:pt x="102" y="64"/>
                    <a:pt x="102" y="64"/>
                  </a:cubicBezTo>
                  <a:cubicBezTo>
                    <a:pt x="103" y="66"/>
                    <a:pt x="103" y="66"/>
                    <a:pt x="103" y="66"/>
                  </a:cubicBezTo>
                  <a:lnTo>
                    <a:pt x="104" y="66"/>
                  </a:lnTo>
                  <a:close/>
                  <a:moveTo>
                    <a:pt x="99" y="61"/>
                  </a:moveTo>
                  <a:cubicBezTo>
                    <a:pt x="101" y="62"/>
                    <a:pt x="101" y="62"/>
                    <a:pt x="101" y="62"/>
                  </a:cubicBezTo>
                  <a:cubicBezTo>
                    <a:pt x="101" y="61"/>
                    <a:pt x="101" y="61"/>
                    <a:pt x="101" y="61"/>
                  </a:cubicBezTo>
                  <a:cubicBezTo>
                    <a:pt x="99" y="60"/>
                    <a:pt x="99" y="60"/>
                    <a:pt x="99" y="60"/>
                  </a:cubicBezTo>
                  <a:cubicBezTo>
                    <a:pt x="100" y="59"/>
                    <a:pt x="100" y="59"/>
                    <a:pt x="100" y="59"/>
                  </a:cubicBezTo>
                  <a:cubicBezTo>
                    <a:pt x="97" y="60"/>
                    <a:pt x="97" y="60"/>
                    <a:pt x="97" y="60"/>
                  </a:cubicBezTo>
                  <a:cubicBezTo>
                    <a:pt x="99" y="62"/>
                    <a:pt x="99" y="62"/>
                    <a:pt x="99" y="62"/>
                  </a:cubicBezTo>
                  <a:lnTo>
                    <a:pt x="99" y="61"/>
                  </a:lnTo>
                  <a:close/>
                  <a:moveTo>
                    <a:pt x="36" y="138"/>
                  </a:moveTo>
                  <a:cubicBezTo>
                    <a:pt x="35" y="136"/>
                    <a:pt x="35" y="136"/>
                    <a:pt x="35" y="136"/>
                  </a:cubicBezTo>
                  <a:cubicBezTo>
                    <a:pt x="34" y="135"/>
                    <a:pt x="34" y="135"/>
                    <a:pt x="34" y="135"/>
                  </a:cubicBezTo>
                  <a:cubicBezTo>
                    <a:pt x="34" y="135"/>
                    <a:pt x="34" y="135"/>
                    <a:pt x="34" y="135"/>
                  </a:cubicBezTo>
                  <a:cubicBezTo>
                    <a:pt x="32" y="137"/>
                    <a:pt x="32" y="137"/>
                    <a:pt x="32" y="137"/>
                  </a:cubicBezTo>
                  <a:cubicBezTo>
                    <a:pt x="35" y="139"/>
                    <a:pt x="35" y="139"/>
                    <a:pt x="35" y="139"/>
                  </a:cubicBezTo>
                  <a:lnTo>
                    <a:pt x="36" y="138"/>
                  </a:lnTo>
                  <a:close/>
                  <a:moveTo>
                    <a:pt x="42" y="128"/>
                  </a:moveTo>
                  <a:cubicBezTo>
                    <a:pt x="43" y="127"/>
                    <a:pt x="43" y="127"/>
                    <a:pt x="43" y="127"/>
                  </a:cubicBezTo>
                  <a:cubicBezTo>
                    <a:pt x="42" y="126"/>
                    <a:pt x="42" y="126"/>
                    <a:pt x="42" y="126"/>
                  </a:cubicBezTo>
                  <a:cubicBezTo>
                    <a:pt x="41" y="126"/>
                    <a:pt x="41" y="126"/>
                    <a:pt x="41" y="126"/>
                  </a:cubicBezTo>
                  <a:lnTo>
                    <a:pt x="42" y="128"/>
                  </a:lnTo>
                  <a:close/>
                  <a:moveTo>
                    <a:pt x="40" y="125"/>
                  </a:moveTo>
                  <a:cubicBezTo>
                    <a:pt x="40" y="126"/>
                    <a:pt x="40" y="126"/>
                    <a:pt x="40" y="126"/>
                  </a:cubicBezTo>
                  <a:cubicBezTo>
                    <a:pt x="41" y="125"/>
                    <a:pt x="41" y="125"/>
                    <a:pt x="41" y="125"/>
                  </a:cubicBezTo>
                  <a:cubicBezTo>
                    <a:pt x="41" y="123"/>
                    <a:pt x="41" y="123"/>
                    <a:pt x="41" y="123"/>
                  </a:cubicBezTo>
                  <a:cubicBezTo>
                    <a:pt x="42" y="120"/>
                    <a:pt x="42" y="120"/>
                    <a:pt x="42" y="120"/>
                  </a:cubicBezTo>
                  <a:cubicBezTo>
                    <a:pt x="41" y="121"/>
                    <a:pt x="41" y="121"/>
                    <a:pt x="41" y="121"/>
                  </a:cubicBezTo>
                  <a:cubicBezTo>
                    <a:pt x="41" y="122"/>
                    <a:pt x="41" y="122"/>
                    <a:pt x="41" y="122"/>
                  </a:cubicBezTo>
                  <a:cubicBezTo>
                    <a:pt x="40" y="122"/>
                    <a:pt x="40" y="122"/>
                    <a:pt x="40" y="122"/>
                  </a:cubicBezTo>
                  <a:lnTo>
                    <a:pt x="40" y="125"/>
                  </a:lnTo>
                  <a:close/>
                  <a:moveTo>
                    <a:pt x="56" y="179"/>
                  </a:moveTo>
                  <a:cubicBezTo>
                    <a:pt x="58" y="181"/>
                    <a:pt x="58" y="181"/>
                    <a:pt x="58" y="181"/>
                  </a:cubicBezTo>
                  <a:cubicBezTo>
                    <a:pt x="58" y="179"/>
                    <a:pt x="58" y="177"/>
                    <a:pt x="57" y="176"/>
                  </a:cubicBezTo>
                  <a:cubicBezTo>
                    <a:pt x="56" y="174"/>
                    <a:pt x="56" y="174"/>
                    <a:pt x="56" y="174"/>
                  </a:cubicBezTo>
                  <a:cubicBezTo>
                    <a:pt x="55" y="174"/>
                    <a:pt x="55" y="174"/>
                    <a:pt x="55" y="174"/>
                  </a:cubicBezTo>
                  <a:cubicBezTo>
                    <a:pt x="55" y="176"/>
                    <a:pt x="55" y="176"/>
                    <a:pt x="55" y="176"/>
                  </a:cubicBezTo>
                  <a:cubicBezTo>
                    <a:pt x="56" y="177"/>
                    <a:pt x="56" y="177"/>
                    <a:pt x="56" y="177"/>
                  </a:cubicBezTo>
                  <a:lnTo>
                    <a:pt x="56" y="179"/>
                  </a:lnTo>
                  <a:close/>
                  <a:moveTo>
                    <a:pt x="34" y="170"/>
                  </a:moveTo>
                  <a:cubicBezTo>
                    <a:pt x="36" y="169"/>
                    <a:pt x="36" y="169"/>
                    <a:pt x="36" y="169"/>
                  </a:cubicBezTo>
                  <a:cubicBezTo>
                    <a:pt x="37" y="167"/>
                    <a:pt x="37" y="167"/>
                    <a:pt x="37" y="167"/>
                  </a:cubicBezTo>
                  <a:cubicBezTo>
                    <a:pt x="36" y="167"/>
                    <a:pt x="36" y="167"/>
                    <a:pt x="36" y="167"/>
                  </a:cubicBezTo>
                  <a:cubicBezTo>
                    <a:pt x="35" y="168"/>
                    <a:pt x="35" y="168"/>
                    <a:pt x="35" y="168"/>
                  </a:cubicBezTo>
                  <a:lnTo>
                    <a:pt x="34" y="170"/>
                  </a:lnTo>
                  <a:close/>
                  <a:moveTo>
                    <a:pt x="46" y="164"/>
                  </a:moveTo>
                  <a:cubicBezTo>
                    <a:pt x="47" y="165"/>
                    <a:pt x="47" y="165"/>
                    <a:pt x="47" y="165"/>
                  </a:cubicBezTo>
                  <a:cubicBezTo>
                    <a:pt x="47" y="162"/>
                    <a:pt x="47" y="162"/>
                    <a:pt x="47" y="162"/>
                  </a:cubicBezTo>
                  <a:cubicBezTo>
                    <a:pt x="46" y="163"/>
                    <a:pt x="46" y="163"/>
                    <a:pt x="46" y="163"/>
                  </a:cubicBezTo>
                  <a:lnTo>
                    <a:pt x="46" y="164"/>
                  </a:lnTo>
                  <a:close/>
                  <a:moveTo>
                    <a:pt x="37" y="155"/>
                  </a:moveTo>
                  <a:cubicBezTo>
                    <a:pt x="36" y="154"/>
                    <a:pt x="36" y="154"/>
                    <a:pt x="36" y="154"/>
                  </a:cubicBezTo>
                  <a:cubicBezTo>
                    <a:pt x="35" y="154"/>
                    <a:pt x="35" y="154"/>
                    <a:pt x="35" y="154"/>
                  </a:cubicBezTo>
                  <a:cubicBezTo>
                    <a:pt x="35" y="155"/>
                    <a:pt x="35" y="155"/>
                    <a:pt x="35" y="155"/>
                  </a:cubicBezTo>
                  <a:lnTo>
                    <a:pt x="37" y="155"/>
                  </a:lnTo>
                  <a:close/>
                  <a:moveTo>
                    <a:pt x="21" y="154"/>
                  </a:moveTo>
                  <a:cubicBezTo>
                    <a:pt x="22" y="155"/>
                    <a:pt x="22" y="155"/>
                    <a:pt x="22" y="155"/>
                  </a:cubicBezTo>
                  <a:cubicBezTo>
                    <a:pt x="23" y="154"/>
                    <a:pt x="23" y="154"/>
                    <a:pt x="23" y="154"/>
                  </a:cubicBezTo>
                  <a:cubicBezTo>
                    <a:pt x="25" y="153"/>
                    <a:pt x="25" y="153"/>
                    <a:pt x="25" y="153"/>
                  </a:cubicBezTo>
                  <a:cubicBezTo>
                    <a:pt x="25" y="152"/>
                    <a:pt x="25" y="152"/>
                    <a:pt x="25" y="152"/>
                  </a:cubicBezTo>
                  <a:cubicBezTo>
                    <a:pt x="20" y="153"/>
                    <a:pt x="20" y="153"/>
                    <a:pt x="20" y="153"/>
                  </a:cubicBezTo>
                  <a:lnTo>
                    <a:pt x="21" y="154"/>
                  </a:lnTo>
                  <a:close/>
                  <a:moveTo>
                    <a:pt x="31" y="149"/>
                  </a:moveTo>
                  <a:cubicBezTo>
                    <a:pt x="31" y="147"/>
                    <a:pt x="31" y="147"/>
                    <a:pt x="31" y="147"/>
                  </a:cubicBezTo>
                  <a:cubicBezTo>
                    <a:pt x="30" y="147"/>
                    <a:pt x="30" y="147"/>
                    <a:pt x="30" y="147"/>
                  </a:cubicBezTo>
                  <a:cubicBezTo>
                    <a:pt x="29" y="148"/>
                    <a:pt x="29" y="148"/>
                    <a:pt x="29" y="148"/>
                  </a:cubicBezTo>
                  <a:cubicBezTo>
                    <a:pt x="27" y="150"/>
                    <a:pt x="27" y="150"/>
                    <a:pt x="27" y="150"/>
                  </a:cubicBezTo>
                  <a:cubicBezTo>
                    <a:pt x="26" y="151"/>
                    <a:pt x="26" y="151"/>
                    <a:pt x="26" y="151"/>
                  </a:cubicBezTo>
                  <a:cubicBezTo>
                    <a:pt x="28" y="151"/>
                    <a:pt x="28" y="151"/>
                    <a:pt x="28" y="151"/>
                  </a:cubicBezTo>
                  <a:cubicBezTo>
                    <a:pt x="29" y="150"/>
                    <a:pt x="29" y="150"/>
                    <a:pt x="29" y="150"/>
                  </a:cubicBezTo>
                  <a:lnTo>
                    <a:pt x="31" y="149"/>
                  </a:lnTo>
                  <a:close/>
                  <a:moveTo>
                    <a:pt x="133" y="26"/>
                  </a:moveTo>
                  <a:cubicBezTo>
                    <a:pt x="133" y="25"/>
                    <a:pt x="133" y="25"/>
                    <a:pt x="133" y="25"/>
                  </a:cubicBezTo>
                  <a:cubicBezTo>
                    <a:pt x="133" y="27"/>
                    <a:pt x="133" y="27"/>
                    <a:pt x="133" y="27"/>
                  </a:cubicBezTo>
                  <a:cubicBezTo>
                    <a:pt x="133" y="27"/>
                    <a:pt x="133" y="27"/>
                    <a:pt x="133" y="27"/>
                  </a:cubicBezTo>
                  <a:lnTo>
                    <a:pt x="133" y="26"/>
                  </a:lnTo>
                  <a:close/>
                  <a:moveTo>
                    <a:pt x="136" y="23"/>
                  </a:moveTo>
                  <a:cubicBezTo>
                    <a:pt x="137" y="25"/>
                    <a:pt x="137" y="25"/>
                    <a:pt x="137" y="25"/>
                  </a:cubicBezTo>
                  <a:cubicBezTo>
                    <a:pt x="138" y="25"/>
                    <a:pt x="138" y="25"/>
                    <a:pt x="138" y="25"/>
                  </a:cubicBezTo>
                  <a:cubicBezTo>
                    <a:pt x="138" y="23"/>
                    <a:pt x="138" y="23"/>
                    <a:pt x="138" y="23"/>
                  </a:cubicBezTo>
                  <a:cubicBezTo>
                    <a:pt x="138" y="22"/>
                    <a:pt x="138" y="22"/>
                    <a:pt x="138" y="22"/>
                  </a:cubicBezTo>
                  <a:lnTo>
                    <a:pt x="136" y="23"/>
                  </a:lnTo>
                  <a:close/>
                  <a:moveTo>
                    <a:pt x="139" y="17"/>
                  </a:moveTo>
                  <a:cubicBezTo>
                    <a:pt x="140" y="16"/>
                    <a:pt x="140" y="16"/>
                    <a:pt x="140" y="16"/>
                  </a:cubicBezTo>
                  <a:cubicBezTo>
                    <a:pt x="139" y="16"/>
                    <a:pt x="139" y="16"/>
                    <a:pt x="139" y="16"/>
                  </a:cubicBezTo>
                  <a:cubicBezTo>
                    <a:pt x="138" y="17"/>
                    <a:pt x="138" y="17"/>
                    <a:pt x="138" y="17"/>
                  </a:cubicBezTo>
                  <a:lnTo>
                    <a:pt x="139" y="17"/>
                  </a:lnTo>
                  <a:close/>
                  <a:moveTo>
                    <a:pt x="141" y="7"/>
                  </a:moveTo>
                  <a:cubicBezTo>
                    <a:pt x="139" y="7"/>
                    <a:pt x="139" y="7"/>
                    <a:pt x="139" y="7"/>
                  </a:cubicBezTo>
                  <a:cubicBezTo>
                    <a:pt x="140" y="9"/>
                    <a:pt x="140" y="9"/>
                    <a:pt x="140" y="9"/>
                  </a:cubicBezTo>
                  <a:cubicBezTo>
                    <a:pt x="141" y="9"/>
                    <a:pt x="141" y="9"/>
                    <a:pt x="141" y="9"/>
                  </a:cubicBezTo>
                  <a:cubicBezTo>
                    <a:pt x="142" y="9"/>
                    <a:pt x="142" y="9"/>
                    <a:pt x="142" y="9"/>
                  </a:cubicBezTo>
                  <a:cubicBezTo>
                    <a:pt x="143" y="8"/>
                    <a:pt x="143" y="8"/>
                    <a:pt x="143" y="8"/>
                  </a:cubicBezTo>
                  <a:cubicBezTo>
                    <a:pt x="142" y="8"/>
                    <a:pt x="142" y="8"/>
                    <a:pt x="142" y="8"/>
                  </a:cubicBezTo>
                  <a:lnTo>
                    <a:pt x="141" y="7"/>
                  </a:lnTo>
                  <a:close/>
                  <a:moveTo>
                    <a:pt x="141" y="4"/>
                  </a:moveTo>
                  <a:cubicBezTo>
                    <a:pt x="142" y="3"/>
                    <a:pt x="142" y="3"/>
                    <a:pt x="142" y="3"/>
                  </a:cubicBezTo>
                  <a:cubicBezTo>
                    <a:pt x="142" y="2"/>
                    <a:pt x="142" y="2"/>
                    <a:pt x="142" y="2"/>
                  </a:cubicBezTo>
                  <a:cubicBezTo>
                    <a:pt x="142" y="0"/>
                    <a:pt x="142" y="0"/>
                    <a:pt x="142" y="0"/>
                  </a:cubicBezTo>
                  <a:cubicBezTo>
                    <a:pt x="141" y="0"/>
                    <a:pt x="141" y="0"/>
                    <a:pt x="141" y="0"/>
                  </a:cubicBezTo>
                  <a:cubicBezTo>
                    <a:pt x="141" y="1"/>
                    <a:pt x="141" y="1"/>
                    <a:pt x="141" y="1"/>
                  </a:cubicBezTo>
                  <a:cubicBezTo>
                    <a:pt x="140" y="0"/>
                    <a:pt x="140" y="0"/>
                    <a:pt x="140" y="0"/>
                  </a:cubicBezTo>
                  <a:cubicBezTo>
                    <a:pt x="139" y="2"/>
                    <a:pt x="139" y="4"/>
                    <a:pt x="139" y="5"/>
                  </a:cubicBezTo>
                  <a:cubicBezTo>
                    <a:pt x="141" y="5"/>
                    <a:pt x="141" y="5"/>
                    <a:pt x="141" y="5"/>
                  </a:cubicBezTo>
                  <a:lnTo>
                    <a:pt x="141" y="4"/>
                  </a:lnTo>
                  <a:close/>
                  <a:moveTo>
                    <a:pt x="11" y="135"/>
                  </a:moveTo>
                  <a:cubicBezTo>
                    <a:pt x="11" y="136"/>
                    <a:pt x="11" y="136"/>
                    <a:pt x="11" y="136"/>
                  </a:cubicBezTo>
                  <a:cubicBezTo>
                    <a:pt x="10" y="137"/>
                    <a:pt x="10" y="137"/>
                    <a:pt x="10" y="137"/>
                  </a:cubicBezTo>
                  <a:cubicBezTo>
                    <a:pt x="12" y="138"/>
                    <a:pt x="12" y="138"/>
                    <a:pt x="12" y="138"/>
                  </a:cubicBezTo>
                  <a:cubicBezTo>
                    <a:pt x="14" y="136"/>
                    <a:pt x="14" y="136"/>
                    <a:pt x="14" y="136"/>
                  </a:cubicBezTo>
                  <a:cubicBezTo>
                    <a:pt x="13" y="135"/>
                    <a:pt x="13" y="135"/>
                    <a:pt x="13" y="135"/>
                  </a:cubicBezTo>
                  <a:lnTo>
                    <a:pt x="11" y="135"/>
                  </a:lnTo>
                  <a:close/>
                  <a:moveTo>
                    <a:pt x="17" y="120"/>
                  </a:moveTo>
                  <a:cubicBezTo>
                    <a:pt x="15" y="119"/>
                    <a:pt x="15" y="119"/>
                    <a:pt x="15" y="119"/>
                  </a:cubicBezTo>
                  <a:cubicBezTo>
                    <a:pt x="14" y="121"/>
                    <a:pt x="14" y="121"/>
                    <a:pt x="14" y="121"/>
                  </a:cubicBezTo>
                  <a:cubicBezTo>
                    <a:pt x="17" y="122"/>
                    <a:pt x="17" y="122"/>
                    <a:pt x="17" y="122"/>
                  </a:cubicBezTo>
                  <a:cubicBezTo>
                    <a:pt x="18" y="122"/>
                    <a:pt x="18" y="122"/>
                    <a:pt x="18" y="122"/>
                  </a:cubicBezTo>
                  <a:cubicBezTo>
                    <a:pt x="17" y="121"/>
                    <a:pt x="17" y="121"/>
                    <a:pt x="17" y="121"/>
                  </a:cubicBezTo>
                  <a:cubicBezTo>
                    <a:pt x="18" y="120"/>
                    <a:pt x="18" y="120"/>
                    <a:pt x="18" y="120"/>
                  </a:cubicBezTo>
                  <a:lnTo>
                    <a:pt x="17" y="120"/>
                  </a:lnTo>
                  <a:close/>
                  <a:moveTo>
                    <a:pt x="28" y="96"/>
                  </a:moveTo>
                  <a:cubicBezTo>
                    <a:pt x="27" y="94"/>
                    <a:pt x="27" y="94"/>
                    <a:pt x="27" y="94"/>
                  </a:cubicBezTo>
                  <a:cubicBezTo>
                    <a:pt x="26" y="94"/>
                    <a:pt x="26" y="94"/>
                    <a:pt x="26" y="94"/>
                  </a:cubicBezTo>
                  <a:cubicBezTo>
                    <a:pt x="26" y="95"/>
                    <a:pt x="26" y="95"/>
                    <a:pt x="26" y="95"/>
                  </a:cubicBezTo>
                  <a:lnTo>
                    <a:pt x="28" y="96"/>
                  </a:lnTo>
                  <a:close/>
                  <a:moveTo>
                    <a:pt x="93" y="78"/>
                  </a:moveTo>
                  <a:cubicBezTo>
                    <a:pt x="96" y="78"/>
                    <a:pt x="96" y="78"/>
                    <a:pt x="96" y="78"/>
                  </a:cubicBezTo>
                  <a:cubicBezTo>
                    <a:pt x="96" y="77"/>
                    <a:pt x="96" y="77"/>
                    <a:pt x="96" y="77"/>
                  </a:cubicBezTo>
                  <a:cubicBezTo>
                    <a:pt x="94" y="78"/>
                    <a:pt x="94" y="78"/>
                    <a:pt x="94" y="78"/>
                  </a:cubicBezTo>
                  <a:cubicBezTo>
                    <a:pt x="96" y="77"/>
                    <a:pt x="96" y="77"/>
                    <a:pt x="96" y="77"/>
                  </a:cubicBezTo>
                  <a:cubicBezTo>
                    <a:pt x="94" y="74"/>
                    <a:pt x="94" y="74"/>
                    <a:pt x="94" y="74"/>
                  </a:cubicBezTo>
                  <a:cubicBezTo>
                    <a:pt x="92" y="73"/>
                    <a:pt x="92" y="73"/>
                    <a:pt x="92" y="73"/>
                  </a:cubicBezTo>
                  <a:cubicBezTo>
                    <a:pt x="91" y="74"/>
                    <a:pt x="91" y="74"/>
                    <a:pt x="91" y="74"/>
                  </a:cubicBezTo>
                  <a:cubicBezTo>
                    <a:pt x="91" y="75"/>
                    <a:pt x="91" y="75"/>
                    <a:pt x="91" y="75"/>
                  </a:cubicBezTo>
                  <a:cubicBezTo>
                    <a:pt x="93" y="77"/>
                    <a:pt x="93" y="77"/>
                    <a:pt x="93" y="77"/>
                  </a:cubicBezTo>
                  <a:lnTo>
                    <a:pt x="93" y="78"/>
                  </a:lnTo>
                  <a:close/>
                  <a:moveTo>
                    <a:pt x="94" y="72"/>
                  </a:moveTo>
                  <a:cubicBezTo>
                    <a:pt x="94" y="71"/>
                    <a:pt x="94" y="71"/>
                    <a:pt x="94" y="71"/>
                  </a:cubicBezTo>
                  <a:cubicBezTo>
                    <a:pt x="95" y="70"/>
                    <a:pt x="95" y="70"/>
                    <a:pt x="95" y="70"/>
                  </a:cubicBezTo>
                  <a:cubicBezTo>
                    <a:pt x="95" y="71"/>
                    <a:pt x="95" y="71"/>
                    <a:pt x="95" y="71"/>
                  </a:cubicBezTo>
                  <a:cubicBezTo>
                    <a:pt x="94" y="72"/>
                    <a:pt x="94" y="72"/>
                    <a:pt x="94" y="72"/>
                  </a:cubicBezTo>
                  <a:cubicBezTo>
                    <a:pt x="95" y="74"/>
                    <a:pt x="95" y="74"/>
                    <a:pt x="95" y="74"/>
                  </a:cubicBezTo>
                  <a:cubicBezTo>
                    <a:pt x="97" y="74"/>
                    <a:pt x="97" y="74"/>
                    <a:pt x="97" y="74"/>
                  </a:cubicBezTo>
                  <a:cubicBezTo>
                    <a:pt x="97" y="73"/>
                    <a:pt x="97" y="73"/>
                    <a:pt x="97" y="73"/>
                  </a:cubicBezTo>
                  <a:cubicBezTo>
                    <a:pt x="99" y="72"/>
                    <a:pt x="99" y="72"/>
                    <a:pt x="99" y="72"/>
                  </a:cubicBezTo>
                  <a:cubicBezTo>
                    <a:pt x="100" y="74"/>
                    <a:pt x="100" y="74"/>
                    <a:pt x="100" y="74"/>
                  </a:cubicBezTo>
                  <a:cubicBezTo>
                    <a:pt x="102" y="75"/>
                    <a:pt x="102" y="75"/>
                    <a:pt x="102" y="75"/>
                  </a:cubicBezTo>
                  <a:cubicBezTo>
                    <a:pt x="104" y="73"/>
                    <a:pt x="104" y="73"/>
                    <a:pt x="104" y="73"/>
                  </a:cubicBezTo>
                  <a:cubicBezTo>
                    <a:pt x="104" y="72"/>
                    <a:pt x="104" y="72"/>
                    <a:pt x="104" y="72"/>
                  </a:cubicBezTo>
                  <a:cubicBezTo>
                    <a:pt x="102" y="73"/>
                    <a:pt x="102" y="73"/>
                    <a:pt x="102" y="73"/>
                  </a:cubicBezTo>
                  <a:cubicBezTo>
                    <a:pt x="103" y="71"/>
                    <a:pt x="103" y="71"/>
                    <a:pt x="103" y="71"/>
                  </a:cubicBezTo>
                  <a:cubicBezTo>
                    <a:pt x="101" y="72"/>
                    <a:pt x="101" y="72"/>
                    <a:pt x="101" y="72"/>
                  </a:cubicBezTo>
                  <a:cubicBezTo>
                    <a:pt x="100" y="71"/>
                    <a:pt x="100" y="71"/>
                    <a:pt x="100" y="71"/>
                  </a:cubicBezTo>
                  <a:cubicBezTo>
                    <a:pt x="98" y="70"/>
                    <a:pt x="98" y="70"/>
                    <a:pt x="98" y="70"/>
                  </a:cubicBezTo>
                  <a:cubicBezTo>
                    <a:pt x="98" y="71"/>
                    <a:pt x="98" y="71"/>
                    <a:pt x="98" y="71"/>
                  </a:cubicBezTo>
                  <a:cubicBezTo>
                    <a:pt x="96" y="71"/>
                    <a:pt x="96" y="71"/>
                    <a:pt x="96" y="71"/>
                  </a:cubicBezTo>
                  <a:cubicBezTo>
                    <a:pt x="99" y="68"/>
                    <a:pt x="99" y="68"/>
                    <a:pt x="99" y="68"/>
                  </a:cubicBezTo>
                  <a:cubicBezTo>
                    <a:pt x="97" y="67"/>
                    <a:pt x="97" y="67"/>
                    <a:pt x="97" y="67"/>
                  </a:cubicBezTo>
                  <a:cubicBezTo>
                    <a:pt x="97" y="67"/>
                    <a:pt x="97" y="67"/>
                    <a:pt x="97" y="67"/>
                  </a:cubicBezTo>
                  <a:cubicBezTo>
                    <a:pt x="96" y="66"/>
                    <a:pt x="95" y="66"/>
                    <a:pt x="94" y="66"/>
                  </a:cubicBezTo>
                  <a:cubicBezTo>
                    <a:pt x="93" y="67"/>
                    <a:pt x="93" y="67"/>
                    <a:pt x="93" y="67"/>
                  </a:cubicBezTo>
                  <a:cubicBezTo>
                    <a:pt x="92" y="68"/>
                    <a:pt x="92" y="69"/>
                    <a:pt x="92" y="70"/>
                  </a:cubicBezTo>
                  <a:cubicBezTo>
                    <a:pt x="93" y="72"/>
                    <a:pt x="93" y="72"/>
                    <a:pt x="93" y="72"/>
                  </a:cubicBezTo>
                  <a:lnTo>
                    <a:pt x="94" y="72"/>
                  </a:lnTo>
                  <a:close/>
                  <a:moveTo>
                    <a:pt x="105" y="64"/>
                  </a:moveTo>
                  <a:cubicBezTo>
                    <a:pt x="106" y="63"/>
                    <a:pt x="106" y="63"/>
                    <a:pt x="106" y="63"/>
                  </a:cubicBezTo>
                  <a:cubicBezTo>
                    <a:pt x="107" y="62"/>
                    <a:pt x="107" y="62"/>
                    <a:pt x="107" y="62"/>
                  </a:cubicBezTo>
                  <a:cubicBezTo>
                    <a:pt x="108" y="63"/>
                    <a:pt x="108" y="63"/>
                    <a:pt x="108" y="63"/>
                  </a:cubicBezTo>
                  <a:cubicBezTo>
                    <a:pt x="109" y="61"/>
                    <a:pt x="109" y="61"/>
                    <a:pt x="109" y="61"/>
                  </a:cubicBezTo>
                  <a:cubicBezTo>
                    <a:pt x="110" y="61"/>
                    <a:pt x="110" y="61"/>
                    <a:pt x="110" y="61"/>
                  </a:cubicBezTo>
                  <a:cubicBezTo>
                    <a:pt x="106" y="62"/>
                    <a:pt x="106" y="62"/>
                    <a:pt x="106" y="62"/>
                  </a:cubicBezTo>
                  <a:cubicBezTo>
                    <a:pt x="107" y="61"/>
                    <a:pt x="107" y="61"/>
                    <a:pt x="107" y="61"/>
                  </a:cubicBezTo>
                  <a:cubicBezTo>
                    <a:pt x="106" y="61"/>
                    <a:pt x="106" y="61"/>
                    <a:pt x="106" y="61"/>
                  </a:cubicBezTo>
                  <a:cubicBezTo>
                    <a:pt x="106" y="62"/>
                    <a:pt x="106" y="62"/>
                    <a:pt x="106" y="62"/>
                  </a:cubicBezTo>
                  <a:cubicBezTo>
                    <a:pt x="104" y="64"/>
                    <a:pt x="104" y="64"/>
                    <a:pt x="104" y="64"/>
                  </a:cubicBezTo>
                  <a:lnTo>
                    <a:pt x="105" y="64"/>
                  </a:lnTo>
                  <a:close/>
                  <a:moveTo>
                    <a:pt x="40" y="136"/>
                  </a:moveTo>
                  <a:cubicBezTo>
                    <a:pt x="41" y="136"/>
                    <a:pt x="41" y="136"/>
                    <a:pt x="41" y="136"/>
                  </a:cubicBezTo>
                  <a:cubicBezTo>
                    <a:pt x="42" y="136"/>
                    <a:pt x="42" y="136"/>
                    <a:pt x="42" y="136"/>
                  </a:cubicBezTo>
                  <a:cubicBezTo>
                    <a:pt x="45" y="133"/>
                    <a:pt x="45" y="133"/>
                    <a:pt x="45" y="133"/>
                  </a:cubicBezTo>
                  <a:cubicBezTo>
                    <a:pt x="45" y="132"/>
                    <a:pt x="45" y="132"/>
                    <a:pt x="45" y="132"/>
                  </a:cubicBezTo>
                  <a:cubicBezTo>
                    <a:pt x="47" y="131"/>
                    <a:pt x="47" y="131"/>
                    <a:pt x="47" y="131"/>
                  </a:cubicBezTo>
                  <a:cubicBezTo>
                    <a:pt x="48" y="128"/>
                    <a:pt x="48" y="128"/>
                    <a:pt x="48" y="128"/>
                  </a:cubicBezTo>
                  <a:cubicBezTo>
                    <a:pt x="46" y="128"/>
                    <a:pt x="46" y="128"/>
                    <a:pt x="46" y="128"/>
                  </a:cubicBezTo>
                  <a:cubicBezTo>
                    <a:pt x="43" y="129"/>
                    <a:pt x="43" y="129"/>
                    <a:pt x="43" y="129"/>
                  </a:cubicBezTo>
                  <a:cubicBezTo>
                    <a:pt x="43" y="128"/>
                    <a:pt x="43" y="128"/>
                    <a:pt x="43" y="128"/>
                  </a:cubicBezTo>
                  <a:cubicBezTo>
                    <a:pt x="41" y="128"/>
                    <a:pt x="41" y="128"/>
                    <a:pt x="41" y="128"/>
                  </a:cubicBezTo>
                  <a:cubicBezTo>
                    <a:pt x="40" y="128"/>
                    <a:pt x="40" y="128"/>
                    <a:pt x="40" y="128"/>
                  </a:cubicBezTo>
                  <a:cubicBezTo>
                    <a:pt x="40" y="127"/>
                    <a:pt x="40" y="127"/>
                    <a:pt x="40" y="127"/>
                  </a:cubicBezTo>
                  <a:cubicBezTo>
                    <a:pt x="38" y="127"/>
                    <a:pt x="38" y="127"/>
                    <a:pt x="38" y="127"/>
                  </a:cubicBezTo>
                  <a:cubicBezTo>
                    <a:pt x="39" y="126"/>
                    <a:pt x="39" y="126"/>
                    <a:pt x="39" y="126"/>
                  </a:cubicBezTo>
                  <a:cubicBezTo>
                    <a:pt x="38" y="123"/>
                    <a:pt x="38" y="123"/>
                    <a:pt x="38" y="123"/>
                  </a:cubicBezTo>
                  <a:cubicBezTo>
                    <a:pt x="39" y="121"/>
                    <a:pt x="39" y="119"/>
                    <a:pt x="39" y="117"/>
                  </a:cubicBezTo>
                  <a:cubicBezTo>
                    <a:pt x="36" y="113"/>
                    <a:pt x="36" y="113"/>
                    <a:pt x="36" y="113"/>
                  </a:cubicBezTo>
                  <a:cubicBezTo>
                    <a:pt x="34" y="115"/>
                    <a:pt x="34" y="115"/>
                    <a:pt x="34" y="115"/>
                  </a:cubicBezTo>
                  <a:cubicBezTo>
                    <a:pt x="34" y="117"/>
                    <a:pt x="34" y="117"/>
                    <a:pt x="34" y="117"/>
                  </a:cubicBezTo>
                  <a:cubicBezTo>
                    <a:pt x="35" y="117"/>
                    <a:pt x="35" y="117"/>
                    <a:pt x="35" y="117"/>
                  </a:cubicBezTo>
                  <a:cubicBezTo>
                    <a:pt x="34" y="118"/>
                    <a:pt x="34" y="118"/>
                    <a:pt x="34" y="118"/>
                  </a:cubicBezTo>
                  <a:cubicBezTo>
                    <a:pt x="35" y="119"/>
                    <a:pt x="35" y="120"/>
                    <a:pt x="35" y="121"/>
                  </a:cubicBezTo>
                  <a:cubicBezTo>
                    <a:pt x="34" y="119"/>
                    <a:pt x="34" y="119"/>
                    <a:pt x="34" y="119"/>
                  </a:cubicBezTo>
                  <a:cubicBezTo>
                    <a:pt x="33" y="119"/>
                    <a:pt x="33" y="119"/>
                    <a:pt x="33" y="119"/>
                  </a:cubicBezTo>
                  <a:cubicBezTo>
                    <a:pt x="31" y="118"/>
                    <a:pt x="31" y="118"/>
                    <a:pt x="31" y="118"/>
                  </a:cubicBezTo>
                  <a:cubicBezTo>
                    <a:pt x="31" y="117"/>
                    <a:pt x="31" y="117"/>
                    <a:pt x="31" y="117"/>
                  </a:cubicBezTo>
                  <a:cubicBezTo>
                    <a:pt x="29" y="116"/>
                    <a:pt x="29" y="116"/>
                    <a:pt x="29" y="116"/>
                  </a:cubicBezTo>
                  <a:cubicBezTo>
                    <a:pt x="29" y="118"/>
                    <a:pt x="29" y="118"/>
                    <a:pt x="29" y="118"/>
                  </a:cubicBezTo>
                  <a:cubicBezTo>
                    <a:pt x="30" y="119"/>
                    <a:pt x="30" y="119"/>
                    <a:pt x="30" y="119"/>
                  </a:cubicBezTo>
                  <a:cubicBezTo>
                    <a:pt x="31" y="120"/>
                    <a:pt x="31" y="120"/>
                    <a:pt x="31" y="120"/>
                  </a:cubicBezTo>
                  <a:cubicBezTo>
                    <a:pt x="29" y="120"/>
                    <a:pt x="29" y="120"/>
                    <a:pt x="29" y="120"/>
                  </a:cubicBezTo>
                  <a:cubicBezTo>
                    <a:pt x="30" y="122"/>
                    <a:pt x="30" y="122"/>
                    <a:pt x="30" y="122"/>
                  </a:cubicBezTo>
                  <a:cubicBezTo>
                    <a:pt x="28" y="119"/>
                    <a:pt x="28" y="119"/>
                    <a:pt x="28" y="119"/>
                  </a:cubicBezTo>
                  <a:cubicBezTo>
                    <a:pt x="27" y="120"/>
                    <a:pt x="27" y="120"/>
                    <a:pt x="27" y="120"/>
                  </a:cubicBezTo>
                  <a:cubicBezTo>
                    <a:pt x="28" y="121"/>
                    <a:pt x="28" y="121"/>
                    <a:pt x="28" y="121"/>
                  </a:cubicBezTo>
                  <a:cubicBezTo>
                    <a:pt x="26" y="121"/>
                    <a:pt x="26" y="121"/>
                    <a:pt x="26" y="121"/>
                  </a:cubicBezTo>
                  <a:cubicBezTo>
                    <a:pt x="27" y="122"/>
                    <a:pt x="28" y="123"/>
                    <a:pt x="28" y="124"/>
                  </a:cubicBezTo>
                  <a:cubicBezTo>
                    <a:pt x="30" y="125"/>
                    <a:pt x="30" y="125"/>
                    <a:pt x="30" y="125"/>
                  </a:cubicBezTo>
                  <a:cubicBezTo>
                    <a:pt x="31" y="123"/>
                    <a:pt x="31" y="123"/>
                    <a:pt x="31" y="123"/>
                  </a:cubicBezTo>
                  <a:cubicBezTo>
                    <a:pt x="31" y="124"/>
                    <a:pt x="31" y="124"/>
                    <a:pt x="31" y="124"/>
                  </a:cubicBezTo>
                  <a:cubicBezTo>
                    <a:pt x="32" y="123"/>
                    <a:pt x="32" y="123"/>
                    <a:pt x="32" y="123"/>
                  </a:cubicBezTo>
                  <a:cubicBezTo>
                    <a:pt x="32" y="125"/>
                    <a:pt x="32" y="125"/>
                    <a:pt x="32" y="125"/>
                  </a:cubicBezTo>
                  <a:cubicBezTo>
                    <a:pt x="33" y="125"/>
                    <a:pt x="33" y="125"/>
                    <a:pt x="33" y="125"/>
                  </a:cubicBezTo>
                  <a:cubicBezTo>
                    <a:pt x="35" y="126"/>
                    <a:pt x="35" y="126"/>
                    <a:pt x="35" y="126"/>
                  </a:cubicBezTo>
                  <a:cubicBezTo>
                    <a:pt x="33" y="126"/>
                    <a:pt x="33" y="126"/>
                    <a:pt x="33" y="126"/>
                  </a:cubicBezTo>
                  <a:cubicBezTo>
                    <a:pt x="32" y="126"/>
                    <a:pt x="32" y="126"/>
                    <a:pt x="32" y="126"/>
                  </a:cubicBezTo>
                  <a:cubicBezTo>
                    <a:pt x="34" y="131"/>
                    <a:pt x="34" y="131"/>
                    <a:pt x="34" y="131"/>
                  </a:cubicBezTo>
                  <a:cubicBezTo>
                    <a:pt x="36" y="130"/>
                    <a:pt x="36" y="130"/>
                    <a:pt x="36" y="130"/>
                  </a:cubicBezTo>
                  <a:cubicBezTo>
                    <a:pt x="35" y="131"/>
                    <a:pt x="35" y="131"/>
                    <a:pt x="35" y="131"/>
                  </a:cubicBezTo>
                  <a:cubicBezTo>
                    <a:pt x="39" y="131"/>
                    <a:pt x="39" y="131"/>
                    <a:pt x="39" y="131"/>
                  </a:cubicBezTo>
                  <a:cubicBezTo>
                    <a:pt x="39" y="133"/>
                    <a:pt x="39" y="133"/>
                    <a:pt x="39" y="133"/>
                  </a:cubicBezTo>
                  <a:cubicBezTo>
                    <a:pt x="39" y="133"/>
                    <a:pt x="39" y="133"/>
                    <a:pt x="39" y="133"/>
                  </a:cubicBezTo>
                  <a:cubicBezTo>
                    <a:pt x="41" y="131"/>
                    <a:pt x="41" y="131"/>
                    <a:pt x="41" y="131"/>
                  </a:cubicBezTo>
                  <a:cubicBezTo>
                    <a:pt x="41" y="131"/>
                    <a:pt x="41" y="131"/>
                    <a:pt x="41" y="131"/>
                  </a:cubicBezTo>
                  <a:cubicBezTo>
                    <a:pt x="44" y="131"/>
                    <a:pt x="44" y="131"/>
                    <a:pt x="44" y="131"/>
                  </a:cubicBezTo>
                  <a:cubicBezTo>
                    <a:pt x="42" y="132"/>
                    <a:pt x="42" y="132"/>
                    <a:pt x="42" y="132"/>
                  </a:cubicBezTo>
                  <a:cubicBezTo>
                    <a:pt x="41" y="133"/>
                    <a:pt x="40" y="134"/>
                    <a:pt x="40" y="136"/>
                  </a:cubicBezTo>
                  <a:close/>
                  <a:moveTo>
                    <a:pt x="52" y="182"/>
                  </a:moveTo>
                  <a:cubicBezTo>
                    <a:pt x="51" y="183"/>
                    <a:pt x="51" y="183"/>
                    <a:pt x="51" y="183"/>
                  </a:cubicBezTo>
                  <a:cubicBezTo>
                    <a:pt x="51" y="185"/>
                    <a:pt x="51" y="185"/>
                    <a:pt x="51" y="185"/>
                  </a:cubicBezTo>
                  <a:cubicBezTo>
                    <a:pt x="52" y="187"/>
                    <a:pt x="52" y="187"/>
                    <a:pt x="52" y="187"/>
                  </a:cubicBezTo>
                  <a:cubicBezTo>
                    <a:pt x="51" y="189"/>
                    <a:pt x="51" y="189"/>
                    <a:pt x="51" y="189"/>
                  </a:cubicBezTo>
                  <a:cubicBezTo>
                    <a:pt x="53" y="190"/>
                    <a:pt x="53" y="190"/>
                    <a:pt x="53" y="190"/>
                  </a:cubicBezTo>
                  <a:cubicBezTo>
                    <a:pt x="56" y="190"/>
                    <a:pt x="56" y="190"/>
                    <a:pt x="56" y="190"/>
                  </a:cubicBezTo>
                  <a:cubicBezTo>
                    <a:pt x="57" y="190"/>
                    <a:pt x="57" y="190"/>
                    <a:pt x="57" y="190"/>
                  </a:cubicBezTo>
                  <a:cubicBezTo>
                    <a:pt x="56" y="188"/>
                    <a:pt x="56" y="188"/>
                    <a:pt x="56" y="188"/>
                  </a:cubicBezTo>
                  <a:cubicBezTo>
                    <a:pt x="57" y="186"/>
                    <a:pt x="57" y="186"/>
                    <a:pt x="57" y="186"/>
                  </a:cubicBezTo>
                  <a:cubicBezTo>
                    <a:pt x="55" y="182"/>
                    <a:pt x="55" y="182"/>
                    <a:pt x="55" y="182"/>
                  </a:cubicBezTo>
                  <a:cubicBezTo>
                    <a:pt x="53" y="181"/>
                    <a:pt x="53" y="181"/>
                    <a:pt x="53" y="181"/>
                  </a:cubicBezTo>
                  <a:lnTo>
                    <a:pt x="52" y="182"/>
                  </a:lnTo>
                  <a:close/>
                  <a:moveTo>
                    <a:pt x="38" y="179"/>
                  </a:moveTo>
                  <a:cubicBezTo>
                    <a:pt x="37" y="178"/>
                    <a:pt x="37" y="178"/>
                    <a:pt x="37" y="178"/>
                  </a:cubicBezTo>
                  <a:cubicBezTo>
                    <a:pt x="37" y="176"/>
                    <a:pt x="37" y="175"/>
                    <a:pt x="37" y="173"/>
                  </a:cubicBezTo>
                  <a:cubicBezTo>
                    <a:pt x="36" y="173"/>
                    <a:pt x="36" y="173"/>
                    <a:pt x="36" y="173"/>
                  </a:cubicBezTo>
                  <a:cubicBezTo>
                    <a:pt x="32" y="176"/>
                    <a:pt x="32" y="176"/>
                    <a:pt x="32" y="176"/>
                  </a:cubicBezTo>
                  <a:cubicBezTo>
                    <a:pt x="32" y="174"/>
                    <a:pt x="32" y="174"/>
                    <a:pt x="32" y="174"/>
                  </a:cubicBezTo>
                  <a:cubicBezTo>
                    <a:pt x="30" y="176"/>
                    <a:pt x="30" y="176"/>
                    <a:pt x="30" y="176"/>
                  </a:cubicBezTo>
                  <a:cubicBezTo>
                    <a:pt x="29" y="178"/>
                    <a:pt x="29" y="178"/>
                    <a:pt x="29" y="178"/>
                  </a:cubicBezTo>
                  <a:cubicBezTo>
                    <a:pt x="30" y="178"/>
                    <a:pt x="30" y="178"/>
                    <a:pt x="30" y="178"/>
                  </a:cubicBezTo>
                  <a:cubicBezTo>
                    <a:pt x="29" y="179"/>
                    <a:pt x="29" y="179"/>
                    <a:pt x="29" y="179"/>
                  </a:cubicBezTo>
                  <a:cubicBezTo>
                    <a:pt x="28" y="181"/>
                    <a:pt x="28" y="181"/>
                    <a:pt x="28" y="181"/>
                  </a:cubicBezTo>
                  <a:cubicBezTo>
                    <a:pt x="29" y="181"/>
                    <a:pt x="29" y="181"/>
                    <a:pt x="29" y="181"/>
                  </a:cubicBezTo>
                  <a:cubicBezTo>
                    <a:pt x="30" y="181"/>
                    <a:pt x="31" y="180"/>
                    <a:pt x="32" y="178"/>
                  </a:cubicBezTo>
                  <a:cubicBezTo>
                    <a:pt x="34" y="178"/>
                    <a:pt x="34" y="178"/>
                    <a:pt x="34" y="178"/>
                  </a:cubicBezTo>
                  <a:cubicBezTo>
                    <a:pt x="32" y="180"/>
                    <a:pt x="32" y="180"/>
                    <a:pt x="32" y="180"/>
                  </a:cubicBezTo>
                  <a:cubicBezTo>
                    <a:pt x="34" y="182"/>
                    <a:pt x="34" y="182"/>
                    <a:pt x="34" y="182"/>
                  </a:cubicBezTo>
                  <a:cubicBezTo>
                    <a:pt x="32" y="183"/>
                    <a:pt x="32" y="183"/>
                    <a:pt x="32" y="183"/>
                  </a:cubicBezTo>
                  <a:cubicBezTo>
                    <a:pt x="32" y="185"/>
                    <a:pt x="32" y="185"/>
                    <a:pt x="32" y="185"/>
                  </a:cubicBezTo>
                  <a:cubicBezTo>
                    <a:pt x="33" y="185"/>
                    <a:pt x="33" y="185"/>
                    <a:pt x="33" y="185"/>
                  </a:cubicBezTo>
                  <a:cubicBezTo>
                    <a:pt x="34" y="183"/>
                    <a:pt x="34" y="183"/>
                    <a:pt x="34" y="183"/>
                  </a:cubicBezTo>
                  <a:cubicBezTo>
                    <a:pt x="36" y="183"/>
                    <a:pt x="36" y="183"/>
                    <a:pt x="36" y="183"/>
                  </a:cubicBezTo>
                  <a:cubicBezTo>
                    <a:pt x="38" y="182"/>
                    <a:pt x="38" y="182"/>
                    <a:pt x="38" y="182"/>
                  </a:cubicBezTo>
                  <a:lnTo>
                    <a:pt x="38" y="179"/>
                  </a:lnTo>
                  <a:close/>
                  <a:moveTo>
                    <a:pt x="38" y="177"/>
                  </a:moveTo>
                  <a:cubicBezTo>
                    <a:pt x="40" y="178"/>
                    <a:pt x="40" y="178"/>
                    <a:pt x="40" y="178"/>
                  </a:cubicBezTo>
                  <a:cubicBezTo>
                    <a:pt x="40" y="176"/>
                    <a:pt x="40" y="176"/>
                    <a:pt x="40" y="176"/>
                  </a:cubicBezTo>
                  <a:cubicBezTo>
                    <a:pt x="41" y="175"/>
                    <a:pt x="41" y="175"/>
                    <a:pt x="41" y="175"/>
                  </a:cubicBezTo>
                  <a:cubicBezTo>
                    <a:pt x="42" y="172"/>
                    <a:pt x="44" y="170"/>
                    <a:pt x="45" y="167"/>
                  </a:cubicBezTo>
                  <a:cubicBezTo>
                    <a:pt x="45" y="166"/>
                    <a:pt x="45" y="166"/>
                    <a:pt x="45" y="166"/>
                  </a:cubicBezTo>
                  <a:cubicBezTo>
                    <a:pt x="44" y="166"/>
                    <a:pt x="44" y="166"/>
                    <a:pt x="44" y="166"/>
                  </a:cubicBezTo>
                  <a:cubicBezTo>
                    <a:pt x="43" y="167"/>
                    <a:pt x="42" y="168"/>
                    <a:pt x="41" y="169"/>
                  </a:cubicBezTo>
                  <a:cubicBezTo>
                    <a:pt x="39" y="171"/>
                    <a:pt x="39" y="171"/>
                    <a:pt x="39" y="171"/>
                  </a:cubicBezTo>
                  <a:cubicBezTo>
                    <a:pt x="39" y="172"/>
                    <a:pt x="39" y="172"/>
                    <a:pt x="39" y="172"/>
                  </a:cubicBezTo>
                  <a:cubicBezTo>
                    <a:pt x="41" y="172"/>
                    <a:pt x="41" y="172"/>
                    <a:pt x="41" y="172"/>
                  </a:cubicBezTo>
                  <a:cubicBezTo>
                    <a:pt x="40" y="172"/>
                    <a:pt x="39" y="173"/>
                    <a:pt x="37" y="174"/>
                  </a:cubicBezTo>
                  <a:cubicBezTo>
                    <a:pt x="37" y="175"/>
                    <a:pt x="37" y="176"/>
                    <a:pt x="38" y="177"/>
                  </a:cubicBezTo>
                  <a:close/>
                  <a:moveTo>
                    <a:pt x="43" y="153"/>
                  </a:moveTo>
                  <a:cubicBezTo>
                    <a:pt x="41" y="153"/>
                    <a:pt x="41" y="153"/>
                    <a:pt x="41" y="153"/>
                  </a:cubicBezTo>
                  <a:cubicBezTo>
                    <a:pt x="39" y="150"/>
                    <a:pt x="39" y="150"/>
                    <a:pt x="39" y="150"/>
                  </a:cubicBezTo>
                  <a:cubicBezTo>
                    <a:pt x="38" y="149"/>
                    <a:pt x="38" y="149"/>
                    <a:pt x="38" y="149"/>
                  </a:cubicBezTo>
                  <a:cubicBezTo>
                    <a:pt x="36" y="149"/>
                    <a:pt x="36" y="149"/>
                    <a:pt x="36" y="149"/>
                  </a:cubicBezTo>
                  <a:cubicBezTo>
                    <a:pt x="36" y="150"/>
                    <a:pt x="36" y="150"/>
                    <a:pt x="36" y="150"/>
                  </a:cubicBezTo>
                  <a:cubicBezTo>
                    <a:pt x="34" y="150"/>
                    <a:pt x="34" y="150"/>
                    <a:pt x="34" y="150"/>
                  </a:cubicBezTo>
                  <a:cubicBezTo>
                    <a:pt x="34" y="151"/>
                    <a:pt x="34" y="151"/>
                    <a:pt x="34" y="151"/>
                  </a:cubicBezTo>
                  <a:cubicBezTo>
                    <a:pt x="33" y="152"/>
                    <a:pt x="33" y="152"/>
                    <a:pt x="33" y="152"/>
                  </a:cubicBezTo>
                  <a:cubicBezTo>
                    <a:pt x="34" y="153"/>
                    <a:pt x="34" y="153"/>
                    <a:pt x="34" y="153"/>
                  </a:cubicBezTo>
                  <a:cubicBezTo>
                    <a:pt x="36" y="153"/>
                    <a:pt x="36" y="153"/>
                    <a:pt x="36" y="153"/>
                  </a:cubicBezTo>
                  <a:cubicBezTo>
                    <a:pt x="37" y="155"/>
                    <a:pt x="37" y="155"/>
                    <a:pt x="37" y="155"/>
                  </a:cubicBezTo>
                  <a:cubicBezTo>
                    <a:pt x="40" y="154"/>
                    <a:pt x="40" y="154"/>
                    <a:pt x="40" y="154"/>
                  </a:cubicBezTo>
                  <a:cubicBezTo>
                    <a:pt x="39" y="155"/>
                    <a:pt x="39" y="155"/>
                    <a:pt x="39" y="155"/>
                  </a:cubicBezTo>
                  <a:cubicBezTo>
                    <a:pt x="37" y="156"/>
                    <a:pt x="37" y="156"/>
                    <a:pt x="37" y="156"/>
                  </a:cubicBezTo>
                  <a:cubicBezTo>
                    <a:pt x="36" y="158"/>
                    <a:pt x="36" y="158"/>
                    <a:pt x="36" y="158"/>
                  </a:cubicBezTo>
                  <a:cubicBezTo>
                    <a:pt x="36" y="159"/>
                    <a:pt x="36" y="159"/>
                    <a:pt x="36" y="159"/>
                  </a:cubicBezTo>
                  <a:cubicBezTo>
                    <a:pt x="39" y="158"/>
                    <a:pt x="39" y="158"/>
                    <a:pt x="39" y="158"/>
                  </a:cubicBezTo>
                  <a:cubicBezTo>
                    <a:pt x="38" y="159"/>
                    <a:pt x="36" y="160"/>
                    <a:pt x="35" y="160"/>
                  </a:cubicBezTo>
                  <a:cubicBezTo>
                    <a:pt x="34" y="159"/>
                    <a:pt x="34" y="159"/>
                    <a:pt x="34" y="159"/>
                  </a:cubicBezTo>
                  <a:cubicBezTo>
                    <a:pt x="32" y="160"/>
                    <a:pt x="32" y="160"/>
                    <a:pt x="32" y="160"/>
                  </a:cubicBezTo>
                  <a:cubicBezTo>
                    <a:pt x="33" y="161"/>
                    <a:pt x="33" y="161"/>
                    <a:pt x="33" y="161"/>
                  </a:cubicBezTo>
                  <a:cubicBezTo>
                    <a:pt x="34" y="162"/>
                    <a:pt x="34" y="162"/>
                    <a:pt x="34" y="162"/>
                  </a:cubicBezTo>
                  <a:cubicBezTo>
                    <a:pt x="35" y="161"/>
                    <a:pt x="35" y="161"/>
                    <a:pt x="35" y="161"/>
                  </a:cubicBezTo>
                  <a:cubicBezTo>
                    <a:pt x="37" y="161"/>
                    <a:pt x="37" y="161"/>
                    <a:pt x="37" y="161"/>
                  </a:cubicBezTo>
                  <a:cubicBezTo>
                    <a:pt x="41" y="160"/>
                    <a:pt x="41" y="160"/>
                    <a:pt x="41" y="160"/>
                  </a:cubicBezTo>
                  <a:cubicBezTo>
                    <a:pt x="43" y="160"/>
                    <a:pt x="43" y="160"/>
                    <a:pt x="43" y="160"/>
                  </a:cubicBezTo>
                  <a:cubicBezTo>
                    <a:pt x="46" y="158"/>
                    <a:pt x="46" y="158"/>
                    <a:pt x="46" y="158"/>
                  </a:cubicBezTo>
                  <a:cubicBezTo>
                    <a:pt x="44" y="158"/>
                    <a:pt x="44" y="158"/>
                    <a:pt x="44" y="158"/>
                  </a:cubicBezTo>
                  <a:cubicBezTo>
                    <a:pt x="45" y="158"/>
                    <a:pt x="45" y="158"/>
                    <a:pt x="45" y="158"/>
                  </a:cubicBezTo>
                  <a:cubicBezTo>
                    <a:pt x="46" y="158"/>
                    <a:pt x="46" y="158"/>
                    <a:pt x="46" y="158"/>
                  </a:cubicBezTo>
                  <a:cubicBezTo>
                    <a:pt x="47" y="157"/>
                    <a:pt x="47" y="157"/>
                    <a:pt x="47" y="157"/>
                  </a:cubicBezTo>
                  <a:cubicBezTo>
                    <a:pt x="45" y="155"/>
                    <a:pt x="45" y="155"/>
                    <a:pt x="45" y="155"/>
                  </a:cubicBezTo>
                  <a:lnTo>
                    <a:pt x="43" y="153"/>
                  </a:lnTo>
                  <a:close/>
                  <a:moveTo>
                    <a:pt x="128" y="22"/>
                  </a:moveTo>
                  <a:cubicBezTo>
                    <a:pt x="130" y="21"/>
                    <a:pt x="130" y="21"/>
                    <a:pt x="130" y="21"/>
                  </a:cubicBezTo>
                  <a:cubicBezTo>
                    <a:pt x="131" y="21"/>
                    <a:pt x="131" y="21"/>
                    <a:pt x="131" y="21"/>
                  </a:cubicBezTo>
                  <a:cubicBezTo>
                    <a:pt x="130" y="22"/>
                    <a:pt x="130" y="22"/>
                    <a:pt x="130" y="22"/>
                  </a:cubicBezTo>
                  <a:cubicBezTo>
                    <a:pt x="131" y="24"/>
                    <a:pt x="131" y="24"/>
                    <a:pt x="131" y="24"/>
                  </a:cubicBezTo>
                  <a:cubicBezTo>
                    <a:pt x="132" y="22"/>
                    <a:pt x="132" y="22"/>
                    <a:pt x="132" y="22"/>
                  </a:cubicBezTo>
                  <a:cubicBezTo>
                    <a:pt x="133" y="22"/>
                    <a:pt x="133" y="22"/>
                    <a:pt x="133" y="22"/>
                  </a:cubicBezTo>
                  <a:cubicBezTo>
                    <a:pt x="134" y="20"/>
                    <a:pt x="134" y="20"/>
                    <a:pt x="134" y="20"/>
                  </a:cubicBezTo>
                  <a:cubicBezTo>
                    <a:pt x="133" y="23"/>
                    <a:pt x="133" y="23"/>
                    <a:pt x="133" y="23"/>
                  </a:cubicBezTo>
                  <a:cubicBezTo>
                    <a:pt x="134" y="25"/>
                    <a:pt x="134" y="25"/>
                    <a:pt x="134" y="25"/>
                  </a:cubicBezTo>
                  <a:cubicBezTo>
                    <a:pt x="134" y="26"/>
                    <a:pt x="134" y="28"/>
                    <a:pt x="133" y="30"/>
                  </a:cubicBezTo>
                  <a:cubicBezTo>
                    <a:pt x="133" y="30"/>
                    <a:pt x="133" y="30"/>
                    <a:pt x="133" y="30"/>
                  </a:cubicBezTo>
                  <a:cubicBezTo>
                    <a:pt x="132" y="32"/>
                    <a:pt x="132" y="32"/>
                    <a:pt x="132" y="32"/>
                  </a:cubicBezTo>
                  <a:cubicBezTo>
                    <a:pt x="134" y="33"/>
                    <a:pt x="134" y="33"/>
                    <a:pt x="134" y="33"/>
                  </a:cubicBezTo>
                  <a:cubicBezTo>
                    <a:pt x="135" y="29"/>
                    <a:pt x="135" y="29"/>
                    <a:pt x="135" y="29"/>
                  </a:cubicBezTo>
                  <a:cubicBezTo>
                    <a:pt x="136" y="29"/>
                    <a:pt x="136" y="29"/>
                    <a:pt x="136" y="29"/>
                  </a:cubicBezTo>
                  <a:cubicBezTo>
                    <a:pt x="135" y="27"/>
                    <a:pt x="135" y="27"/>
                    <a:pt x="135" y="27"/>
                  </a:cubicBezTo>
                  <a:cubicBezTo>
                    <a:pt x="136" y="27"/>
                    <a:pt x="136" y="27"/>
                    <a:pt x="136" y="27"/>
                  </a:cubicBezTo>
                  <a:cubicBezTo>
                    <a:pt x="135" y="25"/>
                    <a:pt x="135" y="25"/>
                    <a:pt x="135" y="25"/>
                  </a:cubicBezTo>
                  <a:cubicBezTo>
                    <a:pt x="136" y="24"/>
                    <a:pt x="136" y="24"/>
                    <a:pt x="136" y="24"/>
                  </a:cubicBezTo>
                  <a:cubicBezTo>
                    <a:pt x="136" y="22"/>
                    <a:pt x="136" y="22"/>
                    <a:pt x="136" y="22"/>
                  </a:cubicBezTo>
                  <a:cubicBezTo>
                    <a:pt x="135" y="22"/>
                    <a:pt x="135" y="22"/>
                    <a:pt x="135" y="22"/>
                  </a:cubicBezTo>
                  <a:cubicBezTo>
                    <a:pt x="136" y="20"/>
                    <a:pt x="136" y="20"/>
                    <a:pt x="136" y="20"/>
                  </a:cubicBezTo>
                  <a:cubicBezTo>
                    <a:pt x="137" y="19"/>
                    <a:pt x="137" y="19"/>
                    <a:pt x="137" y="19"/>
                  </a:cubicBezTo>
                  <a:cubicBezTo>
                    <a:pt x="136" y="19"/>
                    <a:pt x="136" y="19"/>
                    <a:pt x="136" y="19"/>
                  </a:cubicBezTo>
                  <a:cubicBezTo>
                    <a:pt x="137" y="18"/>
                    <a:pt x="137" y="18"/>
                    <a:pt x="137" y="18"/>
                  </a:cubicBezTo>
                  <a:cubicBezTo>
                    <a:pt x="136" y="17"/>
                    <a:pt x="136" y="17"/>
                    <a:pt x="136" y="17"/>
                  </a:cubicBezTo>
                  <a:cubicBezTo>
                    <a:pt x="137" y="17"/>
                    <a:pt x="137" y="17"/>
                    <a:pt x="137" y="17"/>
                  </a:cubicBezTo>
                  <a:cubicBezTo>
                    <a:pt x="137" y="15"/>
                    <a:pt x="137" y="15"/>
                    <a:pt x="137" y="15"/>
                  </a:cubicBezTo>
                  <a:cubicBezTo>
                    <a:pt x="137" y="15"/>
                    <a:pt x="137" y="15"/>
                    <a:pt x="137" y="15"/>
                  </a:cubicBezTo>
                  <a:cubicBezTo>
                    <a:pt x="138" y="14"/>
                    <a:pt x="138" y="14"/>
                    <a:pt x="138" y="14"/>
                  </a:cubicBezTo>
                  <a:cubicBezTo>
                    <a:pt x="137" y="14"/>
                    <a:pt x="137" y="14"/>
                    <a:pt x="137" y="14"/>
                  </a:cubicBezTo>
                  <a:cubicBezTo>
                    <a:pt x="136" y="16"/>
                    <a:pt x="136" y="16"/>
                    <a:pt x="136" y="16"/>
                  </a:cubicBezTo>
                  <a:cubicBezTo>
                    <a:pt x="136" y="14"/>
                    <a:pt x="136" y="14"/>
                    <a:pt x="136" y="14"/>
                  </a:cubicBezTo>
                  <a:cubicBezTo>
                    <a:pt x="135" y="12"/>
                    <a:pt x="135" y="12"/>
                    <a:pt x="135" y="12"/>
                  </a:cubicBezTo>
                  <a:cubicBezTo>
                    <a:pt x="134" y="13"/>
                    <a:pt x="134" y="13"/>
                    <a:pt x="134" y="13"/>
                  </a:cubicBezTo>
                  <a:cubicBezTo>
                    <a:pt x="134" y="14"/>
                    <a:pt x="134" y="14"/>
                    <a:pt x="134" y="14"/>
                  </a:cubicBezTo>
                  <a:cubicBezTo>
                    <a:pt x="133" y="14"/>
                    <a:pt x="133" y="14"/>
                    <a:pt x="133" y="14"/>
                  </a:cubicBezTo>
                  <a:cubicBezTo>
                    <a:pt x="132" y="15"/>
                    <a:pt x="132" y="15"/>
                    <a:pt x="132" y="15"/>
                  </a:cubicBezTo>
                  <a:cubicBezTo>
                    <a:pt x="133" y="12"/>
                    <a:pt x="133" y="12"/>
                    <a:pt x="133" y="12"/>
                  </a:cubicBezTo>
                  <a:cubicBezTo>
                    <a:pt x="133" y="12"/>
                    <a:pt x="133" y="12"/>
                    <a:pt x="133" y="12"/>
                  </a:cubicBezTo>
                  <a:cubicBezTo>
                    <a:pt x="132" y="11"/>
                    <a:pt x="133" y="10"/>
                    <a:pt x="133" y="9"/>
                  </a:cubicBezTo>
                  <a:cubicBezTo>
                    <a:pt x="133" y="7"/>
                    <a:pt x="133" y="7"/>
                    <a:pt x="133" y="7"/>
                  </a:cubicBezTo>
                  <a:cubicBezTo>
                    <a:pt x="133" y="8"/>
                    <a:pt x="133" y="8"/>
                    <a:pt x="133" y="8"/>
                  </a:cubicBezTo>
                  <a:cubicBezTo>
                    <a:pt x="131" y="8"/>
                    <a:pt x="131" y="8"/>
                    <a:pt x="131" y="8"/>
                  </a:cubicBezTo>
                  <a:cubicBezTo>
                    <a:pt x="131" y="9"/>
                    <a:pt x="131" y="9"/>
                    <a:pt x="131" y="9"/>
                  </a:cubicBezTo>
                  <a:cubicBezTo>
                    <a:pt x="130" y="11"/>
                    <a:pt x="130" y="11"/>
                    <a:pt x="130" y="11"/>
                  </a:cubicBezTo>
                  <a:cubicBezTo>
                    <a:pt x="129" y="10"/>
                    <a:pt x="129" y="10"/>
                    <a:pt x="129" y="10"/>
                  </a:cubicBezTo>
                  <a:cubicBezTo>
                    <a:pt x="128" y="13"/>
                    <a:pt x="128" y="13"/>
                    <a:pt x="128" y="13"/>
                  </a:cubicBezTo>
                  <a:cubicBezTo>
                    <a:pt x="131" y="12"/>
                    <a:pt x="131" y="12"/>
                    <a:pt x="131" y="12"/>
                  </a:cubicBezTo>
                  <a:cubicBezTo>
                    <a:pt x="131" y="14"/>
                    <a:pt x="131" y="14"/>
                    <a:pt x="131" y="14"/>
                  </a:cubicBezTo>
                  <a:cubicBezTo>
                    <a:pt x="132" y="15"/>
                    <a:pt x="132" y="15"/>
                    <a:pt x="132" y="15"/>
                  </a:cubicBezTo>
                  <a:cubicBezTo>
                    <a:pt x="132" y="16"/>
                    <a:pt x="132" y="16"/>
                    <a:pt x="132" y="16"/>
                  </a:cubicBezTo>
                  <a:cubicBezTo>
                    <a:pt x="134" y="17"/>
                    <a:pt x="134" y="17"/>
                    <a:pt x="134" y="17"/>
                  </a:cubicBezTo>
                  <a:cubicBezTo>
                    <a:pt x="133" y="17"/>
                    <a:pt x="133" y="17"/>
                    <a:pt x="133" y="17"/>
                  </a:cubicBezTo>
                  <a:cubicBezTo>
                    <a:pt x="132" y="18"/>
                    <a:pt x="132" y="18"/>
                    <a:pt x="132" y="18"/>
                  </a:cubicBezTo>
                  <a:cubicBezTo>
                    <a:pt x="131" y="18"/>
                    <a:pt x="131" y="18"/>
                    <a:pt x="131" y="18"/>
                  </a:cubicBezTo>
                  <a:cubicBezTo>
                    <a:pt x="131" y="19"/>
                    <a:pt x="131" y="19"/>
                    <a:pt x="131" y="19"/>
                  </a:cubicBezTo>
                  <a:cubicBezTo>
                    <a:pt x="130" y="18"/>
                    <a:pt x="130" y="18"/>
                    <a:pt x="130" y="18"/>
                  </a:cubicBezTo>
                  <a:cubicBezTo>
                    <a:pt x="127" y="19"/>
                    <a:pt x="127" y="19"/>
                    <a:pt x="127" y="19"/>
                  </a:cubicBezTo>
                  <a:cubicBezTo>
                    <a:pt x="127" y="19"/>
                    <a:pt x="127" y="19"/>
                    <a:pt x="127" y="19"/>
                  </a:cubicBezTo>
                  <a:cubicBezTo>
                    <a:pt x="127" y="21"/>
                    <a:pt x="127" y="21"/>
                    <a:pt x="127" y="21"/>
                  </a:cubicBezTo>
                  <a:lnTo>
                    <a:pt x="128" y="22"/>
                  </a:lnTo>
                  <a:close/>
                  <a:moveTo>
                    <a:pt x="138" y="12"/>
                  </a:moveTo>
                  <a:cubicBezTo>
                    <a:pt x="138" y="10"/>
                    <a:pt x="138" y="10"/>
                    <a:pt x="138" y="10"/>
                  </a:cubicBezTo>
                  <a:cubicBezTo>
                    <a:pt x="138" y="9"/>
                    <a:pt x="138" y="9"/>
                    <a:pt x="138" y="9"/>
                  </a:cubicBezTo>
                  <a:cubicBezTo>
                    <a:pt x="137" y="8"/>
                    <a:pt x="137" y="8"/>
                    <a:pt x="137" y="8"/>
                  </a:cubicBezTo>
                  <a:cubicBezTo>
                    <a:pt x="138" y="8"/>
                    <a:pt x="138" y="8"/>
                    <a:pt x="138" y="8"/>
                  </a:cubicBezTo>
                  <a:cubicBezTo>
                    <a:pt x="137" y="6"/>
                    <a:pt x="137" y="6"/>
                    <a:pt x="137" y="6"/>
                  </a:cubicBezTo>
                  <a:cubicBezTo>
                    <a:pt x="138" y="7"/>
                    <a:pt x="138" y="7"/>
                    <a:pt x="138" y="7"/>
                  </a:cubicBezTo>
                  <a:cubicBezTo>
                    <a:pt x="138" y="4"/>
                    <a:pt x="138" y="4"/>
                    <a:pt x="138" y="4"/>
                  </a:cubicBezTo>
                  <a:cubicBezTo>
                    <a:pt x="137" y="4"/>
                    <a:pt x="137" y="4"/>
                    <a:pt x="137" y="4"/>
                  </a:cubicBezTo>
                  <a:cubicBezTo>
                    <a:pt x="136" y="5"/>
                    <a:pt x="136" y="5"/>
                    <a:pt x="136" y="5"/>
                  </a:cubicBezTo>
                  <a:cubicBezTo>
                    <a:pt x="136" y="6"/>
                    <a:pt x="136" y="7"/>
                    <a:pt x="137" y="8"/>
                  </a:cubicBezTo>
                  <a:cubicBezTo>
                    <a:pt x="135" y="7"/>
                    <a:pt x="135" y="7"/>
                    <a:pt x="135" y="7"/>
                  </a:cubicBezTo>
                  <a:cubicBezTo>
                    <a:pt x="135" y="8"/>
                    <a:pt x="135" y="10"/>
                    <a:pt x="136" y="12"/>
                  </a:cubicBezTo>
                  <a:lnTo>
                    <a:pt x="138" y="12"/>
                  </a:lnTo>
                  <a:close/>
                  <a:moveTo>
                    <a:pt x="18" y="126"/>
                  </a:moveTo>
                  <a:cubicBezTo>
                    <a:pt x="17" y="125"/>
                    <a:pt x="17" y="125"/>
                    <a:pt x="17" y="125"/>
                  </a:cubicBezTo>
                  <a:cubicBezTo>
                    <a:pt x="15" y="124"/>
                    <a:pt x="15" y="124"/>
                    <a:pt x="15" y="124"/>
                  </a:cubicBezTo>
                  <a:cubicBezTo>
                    <a:pt x="15" y="123"/>
                    <a:pt x="15" y="123"/>
                    <a:pt x="15" y="123"/>
                  </a:cubicBezTo>
                  <a:cubicBezTo>
                    <a:pt x="17" y="125"/>
                    <a:pt x="17" y="125"/>
                    <a:pt x="17" y="125"/>
                  </a:cubicBezTo>
                  <a:cubicBezTo>
                    <a:pt x="17" y="123"/>
                    <a:pt x="17" y="123"/>
                    <a:pt x="17" y="123"/>
                  </a:cubicBezTo>
                  <a:cubicBezTo>
                    <a:pt x="15" y="122"/>
                    <a:pt x="15" y="122"/>
                    <a:pt x="15" y="122"/>
                  </a:cubicBezTo>
                  <a:cubicBezTo>
                    <a:pt x="14" y="123"/>
                    <a:pt x="14" y="123"/>
                    <a:pt x="14" y="123"/>
                  </a:cubicBezTo>
                  <a:cubicBezTo>
                    <a:pt x="14" y="125"/>
                    <a:pt x="14" y="125"/>
                    <a:pt x="14" y="125"/>
                  </a:cubicBezTo>
                  <a:cubicBezTo>
                    <a:pt x="13" y="128"/>
                    <a:pt x="13" y="128"/>
                    <a:pt x="13" y="128"/>
                  </a:cubicBezTo>
                  <a:cubicBezTo>
                    <a:pt x="14" y="128"/>
                    <a:pt x="14" y="128"/>
                    <a:pt x="14" y="128"/>
                  </a:cubicBezTo>
                  <a:cubicBezTo>
                    <a:pt x="14" y="131"/>
                    <a:pt x="14" y="131"/>
                    <a:pt x="14" y="131"/>
                  </a:cubicBezTo>
                  <a:cubicBezTo>
                    <a:pt x="15" y="132"/>
                    <a:pt x="15" y="132"/>
                    <a:pt x="15" y="132"/>
                  </a:cubicBezTo>
                  <a:cubicBezTo>
                    <a:pt x="17" y="133"/>
                    <a:pt x="17" y="133"/>
                    <a:pt x="17" y="133"/>
                  </a:cubicBezTo>
                  <a:cubicBezTo>
                    <a:pt x="17" y="132"/>
                    <a:pt x="17" y="132"/>
                    <a:pt x="17" y="132"/>
                  </a:cubicBezTo>
                  <a:cubicBezTo>
                    <a:pt x="16" y="131"/>
                    <a:pt x="16" y="131"/>
                    <a:pt x="16" y="131"/>
                  </a:cubicBezTo>
                  <a:cubicBezTo>
                    <a:pt x="17" y="129"/>
                    <a:pt x="17" y="129"/>
                    <a:pt x="17" y="129"/>
                  </a:cubicBezTo>
                  <a:cubicBezTo>
                    <a:pt x="15" y="128"/>
                    <a:pt x="15" y="128"/>
                    <a:pt x="15" y="128"/>
                  </a:cubicBezTo>
                  <a:cubicBezTo>
                    <a:pt x="17" y="128"/>
                    <a:pt x="17" y="128"/>
                    <a:pt x="17" y="128"/>
                  </a:cubicBezTo>
                  <a:lnTo>
                    <a:pt x="18" y="126"/>
                  </a:lnTo>
                  <a:close/>
                  <a:moveTo>
                    <a:pt x="16" y="118"/>
                  </a:moveTo>
                  <a:cubicBezTo>
                    <a:pt x="18" y="117"/>
                    <a:pt x="18" y="117"/>
                    <a:pt x="18" y="117"/>
                  </a:cubicBezTo>
                  <a:cubicBezTo>
                    <a:pt x="18" y="117"/>
                    <a:pt x="18" y="117"/>
                    <a:pt x="18" y="117"/>
                  </a:cubicBezTo>
                  <a:cubicBezTo>
                    <a:pt x="20" y="117"/>
                    <a:pt x="20" y="117"/>
                    <a:pt x="20" y="117"/>
                  </a:cubicBezTo>
                  <a:cubicBezTo>
                    <a:pt x="19" y="114"/>
                    <a:pt x="19" y="114"/>
                    <a:pt x="19" y="114"/>
                  </a:cubicBezTo>
                  <a:cubicBezTo>
                    <a:pt x="19" y="114"/>
                    <a:pt x="19" y="114"/>
                    <a:pt x="19" y="114"/>
                  </a:cubicBezTo>
                  <a:cubicBezTo>
                    <a:pt x="21" y="116"/>
                    <a:pt x="21" y="116"/>
                    <a:pt x="21" y="116"/>
                  </a:cubicBezTo>
                  <a:cubicBezTo>
                    <a:pt x="21" y="115"/>
                    <a:pt x="21" y="115"/>
                    <a:pt x="21" y="115"/>
                  </a:cubicBezTo>
                  <a:cubicBezTo>
                    <a:pt x="21" y="114"/>
                    <a:pt x="21" y="114"/>
                    <a:pt x="21" y="114"/>
                  </a:cubicBezTo>
                  <a:cubicBezTo>
                    <a:pt x="19" y="114"/>
                    <a:pt x="19" y="114"/>
                    <a:pt x="19" y="114"/>
                  </a:cubicBezTo>
                  <a:cubicBezTo>
                    <a:pt x="19" y="113"/>
                    <a:pt x="19" y="113"/>
                    <a:pt x="19" y="113"/>
                  </a:cubicBezTo>
                  <a:cubicBezTo>
                    <a:pt x="17" y="114"/>
                    <a:pt x="17" y="114"/>
                    <a:pt x="17" y="114"/>
                  </a:cubicBezTo>
                  <a:cubicBezTo>
                    <a:pt x="16" y="114"/>
                    <a:pt x="16" y="114"/>
                    <a:pt x="16" y="114"/>
                  </a:cubicBezTo>
                  <a:cubicBezTo>
                    <a:pt x="15" y="114"/>
                    <a:pt x="15" y="114"/>
                    <a:pt x="15" y="114"/>
                  </a:cubicBezTo>
                  <a:cubicBezTo>
                    <a:pt x="15" y="114"/>
                    <a:pt x="15" y="114"/>
                    <a:pt x="15" y="114"/>
                  </a:cubicBezTo>
                  <a:cubicBezTo>
                    <a:pt x="14" y="113"/>
                    <a:pt x="14" y="113"/>
                    <a:pt x="14" y="113"/>
                  </a:cubicBezTo>
                  <a:cubicBezTo>
                    <a:pt x="12" y="116"/>
                    <a:pt x="12" y="116"/>
                    <a:pt x="12" y="116"/>
                  </a:cubicBezTo>
                  <a:cubicBezTo>
                    <a:pt x="14" y="117"/>
                    <a:pt x="14" y="117"/>
                    <a:pt x="14" y="117"/>
                  </a:cubicBezTo>
                  <a:cubicBezTo>
                    <a:pt x="14" y="116"/>
                    <a:pt x="14" y="116"/>
                    <a:pt x="14" y="116"/>
                  </a:cubicBezTo>
                  <a:cubicBezTo>
                    <a:pt x="16" y="117"/>
                    <a:pt x="16" y="117"/>
                    <a:pt x="16" y="117"/>
                  </a:cubicBezTo>
                  <a:cubicBezTo>
                    <a:pt x="17" y="119"/>
                    <a:pt x="17" y="119"/>
                    <a:pt x="17" y="119"/>
                  </a:cubicBezTo>
                  <a:cubicBezTo>
                    <a:pt x="19" y="119"/>
                    <a:pt x="19" y="119"/>
                    <a:pt x="19" y="119"/>
                  </a:cubicBezTo>
                  <a:cubicBezTo>
                    <a:pt x="20" y="118"/>
                    <a:pt x="20" y="118"/>
                    <a:pt x="20" y="118"/>
                  </a:cubicBezTo>
                  <a:cubicBezTo>
                    <a:pt x="19" y="117"/>
                    <a:pt x="19" y="117"/>
                    <a:pt x="19" y="117"/>
                  </a:cubicBezTo>
                  <a:lnTo>
                    <a:pt x="16" y="118"/>
                  </a:lnTo>
                  <a:close/>
                  <a:moveTo>
                    <a:pt x="27" y="107"/>
                  </a:moveTo>
                  <a:cubicBezTo>
                    <a:pt x="27" y="106"/>
                    <a:pt x="27" y="106"/>
                    <a:pt x="27" y="106"/>
                  </a:cubicBezTo>
                  <a:cubicBezTo>
                    <a:pt x="30" y="107"/>
                    <a:pt x="30" y="107"/>
                    <a:pt x="30" y="107"/>
                  </a:cubicBezTo>
                  <a:cubicBezTo>
                    <a:pt x="29" y="105"/>
                    <a:pt x="29" y="105"/>
                    <a:pt x="29" y="105"/>
                  </a:cubicBezTo>
                  <a:cubicBezTo>
                    <a:pt x="28" y="103"/>
                    <a:pt x="28" y="103"/>
                    <a:pt x="28" y="103"/>
                  </a:cubicBezTo>
                  <a:cubicBezTo>
                    <a:pt x="29" y="101"/>
                    <a:pt x="29" y="101"/>
                    <a:pt x="29" y="101"/>
                  </a:cubicBezTo>
                  <a:cubicBezTo>
                    <a:pt x="30" y="101"/>
                    <a:pt x="30" y="101"/>
                    <a:pt x="30" y="101"/>
                  </a:cubicBezTo>
                  <a:cubicBezTo>
                    <a:pt x="29" y="103"/>
                    <a:pt x="29" y="103"/>
                    <a:pt x="29" y="103"/>
                  </a:cubicBezTo>
                  <a:cubicBezTo>
                    <a:pt x="30" y="105"/>
                    <a:pt x="30" y="105"/>
                    <a:pt x="30" y="105"/>
                  </a:cubicBezTo>
                  <a:cubicBezTo>
                    <a:pt x="32" y="106"/>
                    <a:pt x="32" y="106"/>
                    <a:pt x="32" y="106"/>
                  </a:cubicBezTo>
                  <a:cubicBezTo>
                    <a:pt x="34" y="104"/>
                    <a:pt x="34" y="104"/>
                    <a:pt x="34" y="104"/>
                  </a:cubicBezTo>
                  <a:cubicBezTo>
                    <a:pt x="32" y="102"/>
                    <a:pt x="32" y="102"/>
                    <a:pt x="32" y="102"/>
                  </a:cubicBezTo>
                  <a:cubicBezTo>
                    <a:pt x="34" y="103"/>
                    <a:pt x="34" y="103"/>
                    <a:pt x="34" y="103"/>
                  </a:cubicBezTo>
                  <a:cubicBezTo>
                    <a:pt x="36" y="102"/>
                    <a:pt x="36" y="102"/>
                    <a:pt x="36" y="102"/>
                  </a:cubicBezTo>
                  <a:cubicBezTo>
                    <a:pt x="35" y="100"/>
                    <a:pt x="35" y="100"/>
                    <a:pt x="35" y="100"/>
                  </a:cubicBezTo>
                  <a:cubicBezTo>
                    <a:pt x="31" y="100"/>
                    <a:pt x="31" y="100"/>
                    <a:pt x="31" y="100"/>
                  </a:cubicBezTo>
                  <a:cubicBezTo>
                    <a:pt x="33" y="99"/>
                    <a:pt x="33" y="99"/>
                    <a:pt x="33" y="99"/>
                  </a:cubicBezTo>
                  <a:cubicBezTo>
                    <a:pt x="33" y="100"/>
                    <a:pt x="33" y="100"/>
                    <a:pt x="33" y="100"/>
                  </a:cubicBezTo>
                  <a:cubicBezTo>
                    <a:pt x="35" y="98"/>
                    <a:pt x="35" y="98"/>
                    <a:pt x="35" y="98"/>
                  </a:cubicBezTo>
                  <a:cubicBezTo>
                    <a:pt x="35" y="96"/>
                    <a:pt x="35" y="96"/>
                    <a:pt x="35" y="96"/>
                  </a:cubicBezTo>
                  <a:cubicBezTo>
                    <a:pt x="38" y="97"/>
                    <a:pt x="38" y="97"/>
                    <a:pt x="38" y="97"/>
                  </a:cubicBezTo>
                  <a:cubicBezTo>
                    <a:pt x="40" y="96"/>
                    <a:pt x="40" y="96"/>
                    <a:pt x="40" y="96"/>
                  </a:cubicBezTo>
                  <a:cubicBezTo>
                    <a:pt x="40" y="95"/>
                    <a:pt x="40" y="95"/>
                    <a:pt x="40" y="95"/>
                  </a:cubicBezTo>
                  <a:cubicBezTo>
                    <a:pt x="38" y="96"/>
                    <a:pt x="38" y="96"/>
                    <a:pt x="38" y="96"/>
                  </a:cubicBezTo>
                  <a:cubicBezTo>
                    <a:pt x="37" y="96"/>
                    <a:pt x="37" y="96"/>
                    <a:pt x="37" y="96"/>
                  </a:cubicBezTo>
                  <a:cubicBezTo>
                    <a:pt x="36" y="95"/>
                    <a:pt x="36" y="95"/>
                    <a:pt x="36" y="95"/>
                  </a:cubicBezTo>
                  <a:cubicBezTo>
                    <a:pt x="38" y="93"/>
                    <a:pt x="38" y="93"/>
                    <a:pt x="38" y="93"/>
                  </a:cubicBezTo>
                  <a:cubicBezTo>
                    <a:pt x="38" y="93"/>
                    <a:pt x="38" y="93"/>
                    <a:pt x="38" y="93"/>
                  </a:cubicBezTo>
                  <a:cubicBezTo>
                    <a:pt x="40" y="92"/>
                    <a:pt x="40" y="92"/>
                    <a:pt x="40" y="92"/>
                  </a:cubicBezTo>
                  <a:cubicBezTo>
                    <a:pt x="39" y="91"/>
                    <a:pt x="39" y="91"/>
                    <a:pt x="39" y="91"/>
                  </a:cubicBezTo>
                  <a:cubicBezTo>
                    <a:pt x="40" y="89"/>
                    <a:pt x="40" y="89"/>
                    <a:pt x="40" y="89"/>
                  </a:cubicBezTo>
                  <a:cubicBezTo>
                    <a:pt x="39" y="87"/>
                    <a:pt x="39" y="87"/>
                    <a:pt x="39" y="87"/>
                  </a:cubicBezTo>
                  <a:cubicBezTo>
                    <a:pt x="38" y="86"/>
                    <a:pt x="38" y="86"/>
                    <a:pt x="38" y="86"/>
                  </a:cubicBezTo>
                  <a:cubicBezTo>
                    <a:pt x="36" y="88"/>
                    <a:pt x="34" y="90"/>
                    <a:pt x="31" y="91"/>
                  </a:cubicBezTo>
                  <a:cubicBezTo>
                    <a:pt x="29" y="91"/>
                    <a:pt x="29" y="91"/>
                    <a:pt x="29" y="91"/>
                  </a:cubicBezTo>
                  <a:cubicBezTo>
                    <a:pt x="27" y="93"/>
                    <a:pt x="27" y="93"/>
                    <a:pt x="27" y="93"/>
                  </a:cubicBezTo>
                  <a:cubicBezTo>
                    <a:pt x="28" y="95"/>
                    <a:pt x="28" y="95"/>
                    <a:pt x="28" y="95"/>
                  </a:cubicBezTo>
                  <a:cubicBezTo>
                    <a:pt x="29" y="96"/>
                    <a:pt x="29" y="96"/>
                    <a:pt x="29" y="96"/>
                  </a:cubicBezTo>
                  <a:cubicBezTo>
                    <a:pt x="29" y="97"/>
                    <a:pt x="29" y="97"/>
                    <a:pt x="29" y="97"/>
                  </a:cubicBezTo>
                  <a:cubicBezTo>
                    <a:pt x="28" y="96"/>
                    <a:pt x="28" y="96"/>
                    <a:pt x="28" y="96"/>
                  </a:cubicBezTo>
                  <a:cubicBezTo>
                    <a:pt x="26" y="97"/>
                    <a:pt x="26" y="97"/>
                    <a:pt x="26" y="97"/>
                  </a:cubicBezTo>
                  <a:cubicBezTo>
                    <a:pt x="25" y="95"/>
                    <a:pt x="25" y="95"/>
                    <a:pt x="25" y="95"/>
                  </a:cubicBezTo>
                  <a:cubicBezTo>
                    <a:pt x="26" y="95"/>
                    <a:pt x="26" y="95"/>
                    <a:pt x="26" y="95"/>
                  </a:cubicBezTo>
                  <a:cubicBezTo>
                    <a:pt x="23" y="94"/>
                    <a:pt x="23" y="94"/>
                    <a:pt x="23" y="94"/>
                  </a:cubicBezTo>
                  <a:cubicBezTo>
                    <a:pt x="23" y="96"/>
                    <a:pt x="23" y="96"/>
                    <a:pt x="23" y="96"/>
                  </a:cubicBezTo>
                  <a:cubicBezTo>
                    <a:pt x="23" y="96"/>
                    <a:pt x="23" y="96"/>
                    <a:pt x="23" y="96"/>
                  </a:cubicBezTo>
                  <a:cubicBezTo>
                    <a:pt x="22" y="96"/>
                    <a:pt x="22" y="96"/>
                    <a:pt x="22" y="96"/>
                  </a:cubicBezTo>
                  <a:cubicBezTo>
                    <a:pt x="21" y="98"/>
                    <a:pt x="21" y="98"/>
                    <a:pt x="21" y="98"/>
                  </a:cubicBezTo>
                  <a:cubicBezTo>
                    <a:pt x="22" y="100"/>
                    <a:pt x="22" y="100"/>
                    <a:pt x="22" y="100"/>
                  </a:cubicBezTo>
                  <a:cubicBezTo>
                    <a:pt x="23" y="100"/>
                    <a:pt x="23" y="100"/>
                    <a:pt x="23" y="100"/>
                  </a:cubicBezTo>
                  <a:cubicBezTo>
                    <a:pt x="22" y="101"/>
                    <a:pt x="22" y="101"/>
                    <a:pt x="22" y="101"/>
                  </a:cubicBezTo>
                  <a:cubicBezTo>
                    <a:pt x="25" y="101"/>
                    <a:pt x="25" y="101"/>
                    <a:pt x="25" y="101"/>
                  </a:cubicBezTo>
                  <a:cubicBezTo>
                    <a:pt x="22" y="102"/>
                    <a:pt x="22" y="102"/>
                    <a:pt x="22" y="102"/>
                  </a:cubicBezTo>
                  <a:cubicBezTo>
                    <a:pt x="21" y="103"/>
                    <a:pt x="21" y="103"/>
                    <a:pt x="21" y="103"/>
                  </a:cubicBezTo>
                  <a:cubicBezTo>
                    <a:pt x="23" y="104"/>
                    <a:pt x="23" y="104"/>
                    <a:pt x="23" y="104"/>
                  </a:cubicBezTo>
                  <a:cubicBezTo>
                    <a:pt x="26" y="105"/>
                    <a:pt x="26" y="105"/>
                    <a:pt x="26" y="105"/>
                  </a:cubicBezTo>
                  <a:cubicBezTo>
                    <a:pt x="26" y="106"/>
                    <a:pt x="26" y="106"/>
                    <a:pt x="26" y="106"/>
                  </a:cubicBezTo>
                  <a:cubicBezTo>
                    <a:pt x="24" y="106"/>
                    <a:pt x="24" y="106"/>
                    <a:pt x="24" y="106"/>
                  </a:cubicBezTo>
                  <a:cubicBezTo>
                    <a:pt x="24" y="107"/>
                    <a:pt x="24" y="107"/>
                    <a:pt x="24" y="107"/>
                  </a:cubicBezTo>
                  <a:cubicBezTo>
                    <a:pt x="21" y="109"/>
                    <a:pt x="21" y="109"/>
                    <a:pt x="21" y="109"/>
                  </a:cubicBezTo>
                  <a:cubicBezTo>
                    <a:pt x="23" y="111"/>
                    <a:pt x="23" y="111"/>
                    <a:pt x="23" y="111"/>
                  </a:cubicBezTo>
                  <a:cubicBezTo>
                    <a:pt x="25" y="111"/>
                    <a:pt x="25" y="111"/>
                    <a:pt x="25" y="111"/>
                  </a:cubicBezTo>
                  <a:cubicBezTo>
                    <a:pt x="26" y="109"/>
                    <a:pt x="26" y="109"/>
                    <a:pt x="26" y="109"/>
                  </a:cubicBezTo>
                  <a:cubicBezTo>
                    <a:pt x="28" y="108"/>
                    <a:pt x="28" y="108"/>
                    <a:pt x="28" y="108"/>
                  </a:cubicBezTo>
                  <a:lnTo>
                    <a:pt x="27" y="107"/>
                  </a:lnTo>
                  <a:close/>
                  <a:moveTo>
                    <a:pt x="70" y="235"/>
                  </a:moveTo>
                  <a:cubicBezTo>
                    <a:pt x="69" y="235"/>
                    <a:pt x="68" y="236"/>
                    <a:pt x="68" y="237"/>
                  </a:cubicBezTo>
                  <a:cubicBezTo>
                    <a:pt x="67" y="238"/>
                    <a:pt x="67" y="240"/>
                    <a:pt x="66" y="242"/>
                  </a:cubicBezTo>
                  <a:cubicBezTo>
                    <a:pt x="67" y="241"/>
                    <a:pt x="67" y="241"/>
                    <a:pt x="67" y="241"/>
                  </a:cubicBezTo>
                  <a:cubicBezTo>
                    <a:pt x="69" y="242"/>
                    <a:pt x="69" y="242"/>
                    <a:pt x="69" y="242"/>
                  </a:cubicBezTo>
                  <a:cubicBezTo>
                    <a:pt x="70" y="241"/>
                    <a:pt x="71" y="240"/>
                    <a:pt x="72" y="239"/>
                  </a:cubicBezTo>
                  <a:cubicBezTo>
                    <a:pt x="74" y="238"/>
                    <a:pt x="75" y="236"/>
                    <a:pt x="76" y="235"/>
                  </a:cubicBezTo>
                  <a:cubicBezTo>
                    <a:pt x="75" y="233"/>
                    <a:pt x="75" y="233"/>
                    <a:pt x="75" y="233"/>
                  </a:cubicBezTo>
                  <a:cubicBezTo>
                    <a:pt x="74" y="232"/>
                    <a:pt x="74" y="232"/>
                    <a:pt x="74" y="232"/>
                  </a:cubicBezTo>
                  <a:cubicBezTo>
                    <a:pt x="75" y="230"/>
                    <a:pt x="75" y="230"/>
                    <a:pt x="75" y="230"/>
                  </a:cubicBezTo>
                  <a:cubicBezTo>
                    <a:pt x="73" y="231"/>
                    <a:pt x="73" y="231"/>
                    <a:pt x="73" y="231"/>
                  </a:cubicBezTo>
                  <a:cubicBezTo>
                    <a:pt x="71" y="232"/>
                    <a:pt x="71" y="232"/>
                    <a:pt x="71" y="232"/>
                  </a:cubicBezTo>
                  <a:lnTo>
                    <a:pt x="70" y="235"/>
                  </a:lnTo>
                  <a:close/>
                  <a:moveTo>
                    <a:pt x="18" y="208"/>
                  </a:moveTo>
                  <a:cubicBezTo>
                    <a:pt x="17" y="209"/>
                    <a:pt x="17" y="209"/>
                    <a:pt x="17" y="209"/>
                  </a:cubicBezTo>
                  <a:cubicBezTo>
                    <a:pt x="17" y="210"/>
                    <a:pt x="17" y="210"/>
                    <a:pt x="17" y="210"/>
                  </a:cubicBezTo>
                  <a:cubicBezTo>
                    <a:pt x="16" y="212"/>
                    <a:pt x="16" y="212"/>
                    <a:pt x="16" y="212"/>
                  </a:cubicBezTo>
                  <a:cubicBezTo>
                    <a:pt x="16" y="214"/>
                    <a:pt x="16" y="214"/>
                    <a:pt x="16" y="214"/>
                  </a:cubicBezTo>
                  <a:cubicBezTo>
                    <a:pt x="14" y="216"/>
                    <a:pt x="14" y="216"/>
                    <a:pt x="14" y="216"/>
                  </a:cubicBezTo>
                  <a:cubicBezTo>
                    <a:pt x="14" y="218"/>
                    <a:pt x="14" y="218"/>
                    <a:pt x="14" y="218"/>
                  </a:cubicBezTo>
                  <a:cubicBezTo>
                    <a:pt x="12" y="217"/>
                    <a:pt x="12" y="217"/>
                    <a:pt x="12" y="217"/>
                  </a:cubicBezTo>
                  <a:cubicBezTo>
                    <a:pt x="10" y="218"/>
                    <a:pt x="10" y="218"/>
                    <a:pt x="10" y="218"/>
                  </a:cubicBezTo>
                  <a:cubicBezTo>
                    <a:pt x="8" y="217"/>
                    <a:pt x="8" y="217"/>
                    <a:pt x="8" y="217"/>
                  </a:cubicBezTo>
                  <a:cubicBezTo>
                    <a:pt x="6" y="219"/>
                    <a:pt x="6" y="219"/>
                    <a:pt x="6" y="219"/>
                  </a:cubicBezTo>
                  <a:cubicBezTo>
                    <a:pt x="6" y="220"/>
                    <a:pt x="6" y="220"/>
                    <a:pt x="6" y="220"/>
                  </a:cubicBezTo>
                  <a:cubicBezTo>
                    <a:pt x="9" y="222"/>
                    <a:pt x="9" y="222"/>
                    <a:pt x="9" y="222"/>
                  </a:cubicBezTo>
                  <a:cubicBezTo>
                    <a:pt x="10" y="221"/>
                    <a:pt x="10" y="221"/>
                    <a:pt x="10" y="221"/>
                  </a:cubicBezTo>
                  <a:cubicBezTo>
                    <a:pt x="7" y="224"/>
                    <a:pt x="7" y="224"/>
                    <a:pt x="7" y="224"/>
                  </a:cubicBezTo>
                  <a:cubicBezTo>
                    <a:pt x="6" y="224"/>
                    <a:pt x="6" y="224"/>
                    <a:pt x="6" y="224"/>
                  </a:cubicBezTo>
                  <a:cubicBezTo>
                    <a:pt x="4" y="224"/>
                    <a:pt x="4" y="224"/>
                    <a:pt x="4" y="224"/>
                  </a:cubicBezTo>
                  <a:cubicBezTo>
                    <a:pt x="3" y="225"/>
                    <a:pt x="3" y="225"/>
                    <a:pt x="3" y="225"/>
                  </a:cubicBezTo>
                  <a:cubicBezTo>
                    <a:pt x="0" y="226"/>
                    <a:pt x="0" y="226"/>
                    <a:pt x="0" y="226"/>
                  </a:cubicBezTo>
                  <a:cubicBezTo>
                    <a:pt x="2" y="229"/>
                    <a:pt x="2" y="229"/>
                    <a:pt x="2" y="229"/>
                  </a:cubicBezTo>
                  <a:cubicBezTo>
                    <a:pt x="3" y="230"/>
                    <a:pt x="3" y="230"/>
                    <a:pt x="3" y="230"/>
                  </a:cubicBezTo>
                  <a:cubicBezTo>
                    <a:pt x="4" y="232"/>
                    <a:pt x="4" y="232"/>
                    <a:pt x="4" y="232"/>
                  </a:cubicBezTo>
                  <a:cubicBezTo>
                    <a:pt x="6" y="232"/>
                    <a:pt x="6" y="232"/>
                    <a:pt x="6" y="232"/>
                  </a:cubicBezTo>
                  <a:cubicBezTo>
                    <a:pt x="6" y="234"/>
                    <a:pt x="6" y="234"/>
                    <a:pt x="6" y="234"/>
                  </a:cubicBezTo>
                  <a:cubicBezTo>
                    <a:pt x="7" y="235"/>
                    <a:pt x="7" y="235"/>
                    <a:pt x="7" y="235"/>
                  </a:cubicBezTo>
                  <a:cubicBezTo>
                    <a:pt x="9" y="236"/>
                    <a:pt x="9" y="236"/>
                    <a:pt x="9" y="236"/>
                  </a:cubicBezTo>
                  <a:cubicBezTo>
                    <a:pt x="11" y="238"/>
                    <a:pt x="11" y="238"/>
                    <a:pt x="11" y="238"/>
                  </a:cubicBezTo>
                  <a:cubicBezTo>
                    <a:pt x="13" y="238"/>
                    <a:pt x="13" y="238"/>
                    <a:pt x="13" y="238"/>
                  </a:cubicBezTo>
                  <a:cubicBezTo>
                    <a:pt x="15" y="238"/>
                    <a:pt x="15" y="238"/>
                    <a:pt x="15" y="238"/>
                  </a:cubicBezTo>
                  <a:cubicBezTo>
                    <a:pt x="16" y="239"/>
                    <a:pt x="16" y="239"/>
                    <a:pt x="16" y="239"/>
                  </a:cubicBezTo>
                  <a:cubicBezTo>
                    <a:pt x="17" y="239"/>
                    <a:pt x="17" y="239"/>
                    <a:pt x="17" y="239"/>
                  </a:cubicBezTo>
                  <a:cubicBezTo>
                    <a:pt x="17" y="238"/>
                    <a:pt x="17" y="238"/>
                    <a:pt x="17" y="238"/>
                  </a:cubicBezTo>
                  <a:cubicBezTo>
                    <a:pt x="18" y="237"/>
                    <a:pt x="18" y="237"/>
                    <a:pt x="18" y="237"/>
                  </a:cubicBezTo>
                  <a:cubicBezTo>
                    <a:pt x="18" y="238"/>
                    <a:pt x="18" y="238"/>
                    <a:pt x="18" y="238"/>
                  </a:cubicBezTo>
                  <a:cubicBezTo>
                    <a:pt x="19" y="236"/>
                    <a:pt x="19" y="236"/>
                    <a:pt x="19" y="236"/>
                  </a:cubicBezTo>
                  <a:cubicBezTo>
                    <a:pt x="21" y="235"/>
                    <a:pt x="21" y="235"/>
                    <a:pt x="21" y="235"/>
                  </a:cubicBezTo>
                  <a:cubicBezTo>
                    <a:pt x="21" y="234"/>
                    <a:pt x="21" y="234"/>
                    <a:pt x="21" y="234"/>
                  </a:cubicBezTo>
                  <a:cubicBezTo>
                    <a:pt x="20" y="233"/>
                    <a:pt x="20" y="233"/>
                    <a:pt x="20" y="233"/>
                  </a:cubicBezTo>
                  <a:cubicBezTo>
                    <a:pt x="20" y="232"/>
                    <a:pt x="20" y="232"/>
                    <a:pt x="20" y="232"/>
                  </a:cubicBezTo>
                  <a:cubicBezTo>
                    <a:pt x="22" y="231"/>
                    <a:pt x="22" y="231"/>
                    <a:pt x="22" y="231"/>
                  </a:cubicBezTo>
                  <a:cubicBezTo>
                    <a:pt x="23" y="229"/>
                    <a:pt x="23" y="229"/>
                    <a:pt x="23" y="229"/>
                  </a:cubicBezTo>
                  <a:cubicBezTo>
                    <a:pt x="25" y="230"/>
                    <a:pt x="25" y="230"/>
                    <a:pt x="25" y="230"/>
                  </a:cubicBezTo>
                  <a:cubicBezTo>
                    <a:pt x="25" y="230"/>
                    <a:pt x="26" y="231"/>
                    <a:pt x="27" y="232"/>
                  </a:cubicBezTo>
                  <a:cubicBezTo>
                    <a:pt x="27" y="233"/>
                    <a:pt x="28" y="235"/>
                    <a:pt x="28" y="237"/>
                  </a:cubicBezTo>
                  <a:cubicBezTo>
                    <a:pt x="30" y="237"/>
                    <a:pt x="30" y="237"/>
                    <a:pt x="30" y="237"/>
                  </a:cubicBezTo>
                  <a:cubicBezTo>
                    <a:pt x="31" y="238"/>
                    <a:pt x="31" y="238"/>
                    <a:pt x="31" y="238"/>
                  </a:cubicBezTo>
                  <a:cubicBezTo>
                    <a:pt x="30" y="241"/>
                    <a:pt x="30" y="241"/>
                    <a:pt x="30" y="241"/>
                  </a:cubicBezTo>
                  <a:cubicBezTo>
                    <a:pt x="32" y="242"/>
                    <a:pt x="32" y="242"/>
                    <a:pt x="32" y="242"/>
                  </a:cubicBezTo>
                  <a:cubicBezTo>
                    <a:pt x="34" y="241"/>
                    <a:pt x="34" y="241"/>
                    <a:pt x="34" y="241"/>
                  </a:cubicBezTo>
                  <a:cubicBezTo>
                    <a:pt x="37" y="242"/>
                    <a:pt x="37" y="242"/>
                    <a:pt x="37" y="242"/>
                  </a:cubicBezTo>
                  <a:cubicBezTo>
                    <a:pt x="37" y="239"/>
                    <a:pt x="38" y="241"/>
                    <a:pt x="41" y="241"/>
                  </a:cubicBezTo>
                  <a:cubicBezTo>
                    <a:pt x="41" y="241"/>
                    <a:pt x="41" y="241"/>
                    <a:pt x="41" y="241"/>
                  </a:cubicBezTo>
                  <a:cubicBezTo>
                    <a:pt x="44" y="243"/>
                    <a:pt x="44" y="243"/>
                    <a:pt x="44" y="243"/>
                  </a:cubicBezTo>
                  <a:cubicBezTo>
                    <a:pt x="45" y="242"/>
                    <a:pt x="46" y="242"/>
                    <a:pt x="47" y="241"/>
                  </a:cubicBezTo>
                  <a:cubicBezTo>
                    <a:pt x="47" y="240"/>
                    <a:pt x="47" y="237"/>
                    <a:pt x="48" y="236"/>
                  </a:cubicBezTo>
                  <a:cubicBezTo>
                    <a:pt x="48" y="236"/>
                    <a:pt x="51" y="236"/>
                    <a:pt x="51" y="236"/>
                  </a:cubicBezTo>
                  <a:cubicBezTo>
                    <a:pt x="52" y="237"/>
                    <a:pt x="52" y="237"/>
                    <a:pt x="52" y="237"/>
                  </a:cubicBezTo>
                  <a:cubicBezTo>
                    <a:pt x="54" y="234"/>
                    <a:pt x="54" y="234"/>
                    <a:pt x="54" y="234"/>
                  </a:cubicBezTo>
                  <a:cubicBezTo>
                    <a:pt x="54" y="232"/>
                    <a:pt x="54" y="232"/>
                    <a:pt x="54" y="232"/>
                  </a:cubicBezTo>
                  <a:cubicBezTo>
                    <a:pt x="54" y="232"/>
                    <a:pt x="54" y="232"/>
                    <a:pt x="54" y="232"/>
                  </a:cubicBezTo>
                  <a:cubicBezTo>
                    <a:pt x="51" y="233"/>
                    <a:pt x="51" y="233"/>
                    <a:pt x="51" y="233"/>
                  </a:cubicBezTo>
                  <a:cubicBezTo>
                    <a:pt x="53" y="231"/>
                    <a:pt x="53" y="229"/>
                    <a:pt x="53" y="227"/>
                  </a:cubicBezTo>
                  <a:cubicBezTo>
                    <a:pt x="51" y="226"/>
                    <a:pt x="51" y="226"/>
                    <a:pt x="51" y="226"/>
                  </a:cubicBezTo>
                  <a:cubicBezTo>
                    <a:pt x="51" y="225"/>
                    <a:pt x="51" y="225"/>
                    <a:pt x="51" y="225"/>
                  </a:cubicBezTo>
                  <a:cubicBezTo>
                    <a:pt x="53" y="225"/>
                    <a:pt x="53" y="225"/>
                    <a:pt x="53" y="225"/>
                  </a:cubicBezTo>
                  <a:cubicBezTo>
                    <a:pt x="54" y="227"/>
                    <a:pt x="54" y="227"/>
                    <a:pt x="54" y="227"/>
                  </a:cubicBezTo>
                  <a:cubicBezTo>
                    <a:pt x="54" y="228"/>
                    <a:pt x="54" y="228"/>
                    <a:pt x="54" y="228"/>
                  </a:cubicBezTo>
                  <a:cubicBezTo>
                    <a:pt x="54" y="231"/>
                    <a:pt x="54" y="231"/>
                    <a:pt x="54" y="231"/>
                  </a:cubicBezTo>
                  <a:cubicBezTo>
                    <a:pt x="54" y="232"/>
                    <a:pt x="55" y="232"/>
                    <a:pt x="55" y="233"/>
                  </a:cubicBezTo>
                  <a:cubicBezTo>
                    <a:pt x="56" y="232"/>
                    <a:pt x="57" y="230"/>
                    <a:pt x="57" y="229"/>
                  </a:cubicBezTo>
                  <a:cubicBezTo>
                    <a:pt x="57" y="228"/>
                    <a:pt x="56" y="227"/>
                    <a:pt x="56" y="225"/>
                  </a:cubicBezTo>
                  <a:cubicBezTo>
                    <a:pt x="55" y="224"/>
                    <a:pt x="55" y="224"/>
                    <a:pt x="55" y="224"/>
                  </a:cubicBezTo>
                  <a:cubicBezTo>
                    <a:pt x="55" y="222"/>
                    <a:pt x="55" y="222"/>
                    <a:pt x="55" y="222"/>
                  </a:cubicBezTo>
                  <a:cubicBezTo>
                    <a:pt x="54" y="222"/>
                    <a:pt x="54" y="222"/>
                    <a:pt x="54" y="222"/>
                  </a:cubicBezTo>
                  <a:cubicBezTo>
                    <a:pt x="52" y="222"/>
                    <a:pt x="52" y="222"/>
                    <a:pt x="52" y="222"/>
                  </a:cubicBezTo>
                  <a:cubicBezTo>
                    <a:pt x="51" y="221"/>
                    <a:pt x="51" y="221"/>
                    <a:pt x="51" y="221"/>
                  </a:cubicBezTo>
                  <a:cubicBezTo>
                    <a:pt x="49" y="222"/>
                    <a:pt x="49" y="222"/>
                    <a:pt x="49" y="222"/>
                  </a:cubicBezTo>
                  <a:cubicBezTo>
                    <a:pt x="47" y="224"/>
                    <a:pt x="47" y="224"/>
                    <a:pt x="47" y="224"/>
                  </a:cubicBezTo>
                  <a:cubicBezTo>
                    <a:pt x="47" y="223"/>
                    <a:pt x="47" y="223"/>
                    <a:pt x="47" y="223"/>
                  </a:cubicBezTo>
                  <a:cubicBezTo>
                    <a:pt x="49" y="221"/>
                    <a:pt x="49" y="221"/>
                    <a:pt x="49" y="221"/>
                  </a:cubicBezTo>
                  <a:cubicBezTo>
                    <a:pt x="51" y="220"/>
                    <a:pt x="51" y="220"/>
                    <a:pt x="51" y="220"/>
                  </a:cubicBezTo>
                  <a:cubicBezTo>
                    <a:pt x="52" y="219"/>
                    <a:pt x="52" y="219"/>
                    <a:pt x="52" y="219"/>
                  </a:cubicBezTo>
                  <a:cubicBezTo>
                    <a:pt x="52" y="217"/>
                    <a:pt x="52" y="217"/>
                    <a:pt x="52" y="217"/>
                  </a:cubicBezTo>
                  <a:cubicBezTo>
                    <a:pt x="51" y="215"/>
                    <a:pt x="51" y="215"/>
                    <a:pt x="51" y="215"/>
                  </a:cubicBezTo>
                  <a:cubicBezTo>
                    <a:pt x="50" y="216"/>
                    <a:pt x="50" y="216"/>
                    <a:pt x="50" y="216"/>
                  </a:cubicBezTo>
                  <a:cubicBezTo>
                    <a:pt x="51" y="217"/>
                    <a:pt x="51" y="217"/>
                    <a:pt x="51" y="217"/>
                  </a:cubicBezTo>
                  <a:cubicBezTo>
                    <a:pt x="49" y="217"/>
                    <a:pt x="49" y="213"/>
                    <a:pt x="47" y="211"/>
                  </a:cubicBezTo>
                  <a:cubicBezTo>
                    <a:pt x="46" y="211"/>
                    <a:pt x="46" y="211"/>
                    <a:pt x="46" y="211"/>
                  </a:cubicBezTo>
                  <a:cubicBezTo>
                    <a:pt x="46" y="209"/>
                    <a:pt x="46" y="209"/>
                    <a:pt x="46" y="209"/>
                  </a:cubicBezTo>
                  <a:cubicBezTo>
                    <a:pt x="45" y="208"/>
                    <a:pt x="45" y="208"/>
                    <a:pt x="45" y="208"/>
                  </a:cubicBezTo>
                  <a:cubicBezTo>
                    <a:pt x="45" y="205"/>
                    <a:pt x="45" y="205"/>
                    <a:pt x="45" y="205"/>
                  </a:cubicBezTo>
                  <a:cubicBezTo>
                    <a:pt x="44" y="203"/>
                    <a:pt x="44" y="203"/>
                    <a:pt x="44" y="203"/>
                  </a:cubicBezTo>
                  <a:cubicBezTo>
                    <a:pt x="43" y="203"/>
                    <a:pt x="43" y="203"/>
                    <a:pt x="43" y="203"/>
                  </a:cubicBezTo>
                  <a:cubicBezTo>
                    <a:pt x="41" y="203"/>
                    <a:pt x="41" y="203"/>
                    <a:pt x="41" y="203"/>
                  </a:cubicBezTo>
                  <a:cubicBezTo>
                    <a:pt x="39" y="202"/>
                    <a:pt x="39" y="202"/>
                    <a:pt x="39" y="202"/>
                  </a:cubicBezTo>
                  <a:cubicBezTo>
                    <a:pt x="38" y="202"/>
                    <a:pt x="38" y="202"/>
                    <a:pt x="38" y="202"/>
                  </a:cubicBezTo>
                  <a:cubicBezTo>
                    <a:pt x="37" y="202"/>
                    <a:pt x="37" y="202"/>
                    <a:pt x="37" y="202"/>
                  </a:cubicBezTo>
                  <a:cubicBezTo>
                    <a:pt x="35" y="203"/>
                    <a:pt x="35" y="203"/>
                    <a:pt x="35" y="203"/>
                  </a:cubicBezTo>
                  <a:cubicBezTo>
                    <a:pt x="33" y="203"/>
                    <a:pt x="33" y="203"/>
                    <a:pt x="33" y="203"/>
                  </a:cubicBezTo>
                  <a:cubicBezTo>
                    <a:pt x="31" y="204"/>
                    <a:pt x="31" y="204"/>
                    <a:pt x="31" y="204"/>
                  </a:cubicBezTo>
                  <a:cubicBezTo>
                    <a:pt x="28" y="204"/>
                    <a:pt x="28" y="204"/>
                    <a:pt x="28" y="204"/>
                  </a:cubicBezTo>
                  <a:cubicBezTo>
                    <a:pt x="28" y="203"/>
                    <a:pt x="27" y="203"/>
                    <a:pt x="27" y="203"/>
                  </a:cubicBezTo>
                  <a:cubicBezTo>
                    <a:pt x="26" y="204"/>
                    <a:pt x="26" y="206"/>
                    <a:pt x="25" y="207"/>
                  </a:cubicBezTo>
                  <a:cubicBezTo>
                    <a:pt x="24" y="208"/>
                    <a:pt x="24" y="208"/>
                    <a:pt x="24" y="208"/>
                  </a:cubicBezTo>
                  <a:cubicBezTo>
                    <a:pt x="21" y="207"/>
                    <a:pt x="21" y="207"/>
                    <a:pt x="21" y="207"/>
                  </a:cubicBezTo>
                  <a:lnTo>
                    <a:pt x="18" y="208"/>
                  </a:ln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2" name="Freeform 43">
              <a:extLst>
                <a:ext uri="{FF2B5EF4-FFF2-40B4-BE49-F238E27FC236}">
                  <a16:creationId xmlns:a16="http://schemas.microsoft.com/office/drawing/2014/main" id="{B73FB695-707B-93E3-7288-0DA14CC08DDC}"/>
                </a:ext>
              </a:extLst>
            </p:cNvPr>
            <p:cNvSpPr>
              <a:spLocks noEditPoints="1"/>
            </p:cNvSpPr>
            <p:nvPr/>
          </p:nvSpPr>
          <p:spPr bwMode="auto">
            <a:xfrm>
              <a:off x="9891713" y="5484813"/>
              <a:ext cx="644525" cy="660400"/>
            </a:xfrm>
            <a:custGeom>
              <a:avLst/>
              <a:gdLst>
                <a:gd name="T0" fmla="*/ 88 w 169"/>
                <a:gd name="T1" fmla="*/ 36 h 173"/>
                <a:gd name="T2" fmla="*/ 59 w 169"/>
                <a:gd name="T3" fmla="*/ 34 h 173"/>
                <a:gd name="T4" fmla="*/ 66 w 169"/>
                <a:gd name="T5" fmla="*/ 77 h 173"/>
                <a:gd name="T6" fmla="*/ 68 w 169"/>
                <a:gd name="T7" fmla="*/ 113 h 173"/>
                <a:gd name="T8" fmla="*/ 50 w 169"/>
                <a:gd name="T9" fmla="*/ 122 h 173"/>
                <a:gd name="T10" fmla="*/ 52 w 169"/>
                <a:gd name="T11" fmla="*/ 90 h 173"/>
                <a:gd name="T12" fmla="*/ 32 w 169"/>
                <a:gd name="T13" fmla="*/ 87 h 173"/>
                <a:gd name="T14" fmla="*/ 14 w 169"/>
                <a:gd name="T15" fmla="*/ 62 h 173"/>
                <a:gd name="T16" fmla="*/ 36 w 169"/>
                <a:gd name="T17" fmla="*/ 22 h 173"/>
                <a:gd name="T18" fmla="*/ 98 w 169"/>
                <a:gd name="T19" fmla="*/ 9 h 173"/>
                <a:gd name="T20" fmla="*/ 144 w 169"/>
                <a:gd name="T21" fmla="*/ 159 h 173"/>
                <a:gd name="T22" fmla="*/ 121 w 169"/>
                <a:gd name="T23" fmla="*/ 136 h 173"/>
                <a:gd name="T24" fmla="*/ 106 w 169"/>
                <a:gd name="T25" fmla="*/ 131 h 173"/>
                <a:gd name="T26" fmla="*/ 98 w 169"/>
                <a:gd name="T27" fmla="*/ 125 h 173"/>
                <a:gd name="T28" fmla="*/ 148 w 169"/>
                <a:gd name="T29" fmla="*/ 122 h 173"/>
                <a:gd name="T30" fmla="*/ 146 w 169"/>
                <a:gd name="T31" fmla="*/ 119 h 173"/>
                <a:gd name="T32" fmla="*/ 142 w 169"/>
                <a:gd name="T33" fmla="*/ 117 h 173"/>
                <a:gd name="T34" fmla="*/ 146 w 169"/>
                <a:gd name="T35" fmla="*/ 113 h 173"/>
                <a:gd name="T36" fmla="*/ 137 w 169"/>
                <a:gd name="T37" fmla="*/ 112 h 173"/>
                <a:gd name="T38" fmla="*/ 101 w 169"/>
                <a:gd name="T39" fmla="*/ 105 h 173"/>
                <a:gd name="T40" fmla="*/ 150 w 169"/>
                <a:gd name="T41" fmla="*/ 156 h 173"/>
                <a:gd name="T42" fmla="*/ 149 w 169"/>
                <a:gd name="T43" fmla="*/ 158 h 173"/>
                <a:gd name="T44" fmla="*/ 161 w 169"/>
                <a:gd name="T45" fmla="*/ 137 h 173"/>
                <a:gd name="T46" fmla="*/ 115 w 169"/>
                <a:gd name="T47" fmla="*/ 136 h 173"/>
                <a:gd name="T48" fmla="*/ 152 w 169"/>
                <a:gd name="T49" fmla="*/ 133 h 173"/>
                <a:gd name="T50" fmla="*/ 131 w 169"/>
                <a:gd name="T51" fmla="*/ 130 h 173"/>
                <a:gd name="T52" fmla="*/ 97 w 169"/>
                <a:gd name="T53" fmla="*/ 128 h 173"/>
                <a:gd name="T54" fmla="*/ 144 w 169"/>
                <a:gd name="T55" fmla="*/ 128 h 173"/>
                <a:gd name="T56" fmla="*/ 126 w 169"/>
                <a:gd name="T57" fmla="*/ 123 h 173"/>
                <a:gd name="T58" fmla="*/ 144 w 169"/>
                <a:gd name="T59" fmla="*/ 121 h 173"/>
                <a:gd name="T60" fmla="*/ 112 w 169"/>
                <a:gd name="T61" fmla="*/ 117 h 173"/>
                <a:gd name="T62" fmla="*/ 96 w 169"/>
                <a:gd name="T63" fmla="*/ 112 h 173"/>
                <a:gd name="T64" fmla="*/ 114 w 169"/>
                <a:gd name="T65" fmla="*/ 109 h 173"/>
                <a:gd name="T66" fmla="*/ 111 w 169"/>
                <a:gd name="T67" fmla="*/ 106 h 173"/>
                <a:gd name="T68" fmla="*/ 94 w 169"/>
                <a:gd name="T69" fmla="*/ 104 h 173"/>
                <a:gd name="T70" fmla="*/ 103 w 169"/>
                <a:gd name="T71" fmla="*/ 100 h 173"/>
                <a:gd name="T72" fmla="*/ 116 w 169"/>
                <a:gd name="T73" fmla="*/ 81 h 173"/>
                <a:gd name="T74" fmla="*/ 132 w 169"/>
                <a:gd name="T75" fmla="*/ 103 h 173"/>
                <a:gd name="T76" fmla="*/ 140 w 169"/>
                <a:gd name="T77" fmla="*/ 102 h 173"/>
                <a:gd name="T78" fmla="*/ 122 w 169"/>
                <a:gd name="T79" fmla="*/ 82 h 173"/>
                <a:gd name="T80" fmla="*/ 126 w 169"/>
                <a:gd name="T81" fmla="*/ 90 h 173"/>
                <a:gd name="T82" fmla="*/ 125 w 169"/>
                <a:gd name="T83" fmla="*/ 62 h 173"/>
                <a:gd name="T84" fmla="*/ 133 w 169"/>
                <a:gd name="T85" fmla="*/ 67 h 173"/>
                <a:gd name="T86" fmla="*/ 114 w 169"/>
                <a:gd name="T87" fmla="*/ 45 h 173"/>
                <a:gd name="T88" fmla="*/ 109 w 169"/>
                <a:gd name="T89" fmla="*/ 49 h 173"/>
                <a:gd name="T90" fmla="*/ 93 w 169"/>
                <a:gd name="T91" fmla="*/ 98 h 173"/>
                <a:gd name="T92" fmla="*/ 98 w 169"/>
                <a:gd name="T93" fmla="*/ 74 h 173"/>
                <a:gd name="T94" fmla="*/ 75 w 169"/>
                <a:gd name="T95" fmla="*/ 72 h 173"/>
                <a:gd name="T96" fmla="*/ 79 w 169"/>
                <a:gd name="T97" fmla="*/ 82 h 173"/>
                <a:gd name="T98" fmla="*/ 89 w 169"/>
                <a:gd name="T99" fmla="*/ 90 h 173"/>
                <a:gd name="T100" fmla="*/ 96 w 169"/>
                <a:gd name="T101" fmla="*/ 91 h 173"/>
                <a:gd name="T102" fmla="*/ 86 w 169"/>
                <a:gd name="T103" fmla="*/ 78 h 173"/>
                <a:gd name="T104" fmla="*/ 127 w 169"/>
                <a:gd name="T105" fmla="*/ 169 h 173"/>
                <a:gd name="T106" fmla="*/ 90 w 169"/>
                <a:gd name="T107" fmla="*/ 164 h 173"/>
                <a:gd name="T108" fmla="*/ 124 w 169"/>
                <a:gd name="T109" fmla="*/ 167 h 173"/>
                <a:gd name="T110" fmla="*/ 126 w 169"/>
                <a:gd name="T111" fmla="*/ 163 h 173"/>
                <a:gd name="T112" fmla="*/ 105 w 169"/>
                <a:gd name="T113" fmla="*/ 158 h 173"/>
                <a:gd name="T114" fmla="*/ 88 w 169"/>
                <a:gd name="T115" fmla="*/ 155 h 173"/>
                <a:gd name="T116" fmla="*/ 78 w 169"/>
                <a:gd name="T117" fmla="*/ 156 h 173"/>
                <a:gd name="T118" fmla="*/ 20 w 169"/>
                <a:gd name="T119" fmla="*/ 87 h 173"/>
                <a:gd name="T120" fmla="*/ 19 w 169"/>
                <a:gd name="T121" fmla="*/ 78 h 173"/>
                <a:gd name="T122" fmla="*/ 97 w 169"/>
                <a:gd name="T123" fmla="*/ 2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9" h="173">
                  <a:moveTo>
                    <a:pt x="127" y="26"/>
                  </a:moveTo>
                  <a:cubicBezTo>
                    <a:pt x="127" y="26"/>
                    <a:pt x="126" y="26"/>
                    <a:pt x="126" y="26"/>
                  </a:cubicBezTo>
                  <a:cubicBezTo>
                    <a:pt x="126" y="23"/>
                    <a:pt x="122" y="23"/>
                    <a:pt x="120" y="23"/>
                  </a:cubicBezTo>
                  <a:cubicBezTo>
                    <a:pt x="117" y="22"/>
                    <a:pt x="114" y="21"/>
                    <a:pt x="111" y="21"/>
                  </a:cubicBezTo>
                  <a:cubicBezTo>
                    <a:pt x="110" y="21"/>
                    <a:pt x="109" y="21"/>
                    <a:pt x="108" y="20"/>
                  </a:cubicBezTo>
                  <a:cubicBezTo>
                    <a:pt x="107" y="20"/>
                    <a:pt x="107" y="19"/>
                    <a:pt x="106" y="19"/>
                  </a:cubicBezTo>
                  <a:cubicBezTo>
                    <a:pt x="105" y="20"/>
                    <a:pt x="105" y="21"/>
                    <a:pt x="104" y="21"/>
                  </a:cubicBezTo>
                  <a:cubicBezTo>
                    <a:pt x="103" y="22"/>
                    <a:pt x="102" y="22"/>
                    <a:pt x="101" y="23"/>
                  </a:cubicBezTo>
                  <a:cubicBezTo>
                    <a:pt x="99" y="23"/>
                    <a:pt x="98" y="21"/>
                    <a:pt x="96" y="21"/>
                  </a:cubicBezTo>
                  <a:cubicBezTo>
                    <a:pt x="93" y="20"/>
                    <a:pt x="94" y="23"/>
                    <a:pt x="92" y="25"/>
                  </a:cubicBezTo>
                  <a:cubicBezTo>
                    <a:pt x="90" y="26"/>
                    <a:pt x="88" y="26"/>
                    <a:pt x="86" y="26"/>
                  </a:cubicBezTo>
                  <a:cubicBezTo>
                    <a:pt x="84" y="25"/>
                    <a:pt x="81" y="24"/>
                    <a:pt x="81" y="26"/>
                  </a:cubicBezTo>
                  <a:cubicBezTo>
                    <a:pt x="80" y="27"/>
                    <a:pt x="81" y="29"/>
                    <a:pt x="81" y="29"/>
                  </a:cubicBezTo>
                  <a:cubicBezTo>
                    <a:pt x="82" y="30"/>
                    <a:pt x="83" y="30"/>
                    <a:pt x="83" y="30"/>
                  </a:cubicBezTo>
                  <a:cubicBezTo>
                    <a:pt x="86" y="32"/>
                    <a:pt x="82" y="33"/>
                    <a:pt x="83" y="35"/>
                  </a:cubicBezTo>
                  <a:cubicBezTo>
                    <a:pt x="85" y="36"/>
                    <a:pt x="85" y="33"/>
                    <a:pt x="87" y="33"/>
                  </a:cubicBezTo>
                  <a:cubicBezTo>
                    <a:pt x="87" y="34"/>
                    <a:pt x="88" y="36"/>
                    <a:pt x="88" y="36"/>
                  </a:cubicBezTo>
                  <a:cubicBezTo>
                    <a:pt x="89" y="37"/>
                    <a:pt x="91" y="37"/>
                    <a:pt x="92" y="38"/>
                  </a:cubicBezTo>
                  <a:cubicBezTo>
                    <a:pt x="93" y="39"/>
                    <a:pt x="94" y="41"/>
                    <a:pt x="92" y="41"/>
                  </a:cubicBezTo>
                  <a:cubicBezTo>
                    <a:pt x="91" y="41"/>
                    <a:pt x="90" y="39"/>
                    <a:pt x="89" y="39"/>
                  </a:cubicBezTo>
                  <a:cubicBezTo>
                    <a:pt x="88" y="38"/>
                    <a:pt x="87" y="37"/>
                    <a:pt x="86" y="37"/>
                  </a:cubicBezTo>
                  <a:cubicBezTo>
                    <a:pt x="85" y="36"/>
                    <a:pt x="81" y="35"/>
                    <a:pt x="81" y="38"/>
                  </a:cubicBezTo>
                  <a:cubicBezTo>
                    <a:pt x="81" y="40"/>
                    <a:pt x="84" y="41"/>
                    <a:pt x="85" y="42"/>
                  </a:cubicBezTo>
                  <a:cubicBezTo>
                    <a:pt x="86" y="43"/>
                    <a:pt x="86" y="47"/>
                    <a:pt x="84" y="45"/>
                  </a:cubicBezTo>
                  <a:cubicBezTo>
                    <a:pt x="81" y="43"/>
                    <a:pt x="81" y="40"/>
                    <a:pt x="78" y="39"/>
                  </a:cubicBezTo>
                  <a:cubicBezTo>
                    <a:pt x="76" y="39"/>
                    <a:pt x="72" y="38"/>
                    <a:pt x="74" y="41"/>
                  </a:cubicBezTo>
                  <a:cubicBezTo>
                    <a:pt x="75" y="44"/>
                    <a:pt x="79" y="44"/>
                    <a:pt x="80" y="48"/>
                  </a:cubicBezTo>
                  <a:cubicBezTo>
                    <a:pt x="79" y="48"/>
                    <a:pt x="75" y="46"/>
                    <a:pt x="74" y="46"/>
                  </a:cubicBezTo>
                  <a:cubicBezTo>
                    <a:pt x="72" y="44"/>
                    <a:pt x="72" y="42"/>
                    <a:pt x="72" y="40"/>
                  </a:cubicBezTo>
                  <a:cubicBezTo>
                    <a:pt x="71" y="36"/>
                    <a:pt x="68" y="38"/>
                    <a:pt x="65" y="35"/>
                  </a:cubicBezTo>
                  <a:cubicBezTo>
                    <a:pt x="63" y="34"/>
                    <a:pt x="64" y="33"/>
                    <a:pt x="65" y="32"/>
                  </a:cubicBezTo>
                  <a:cubicBezTo>
                    <a:pt x="65" y="31"/>
                    <a:pt x="66" y="29"/>
                    <a:pt x="64" y="29"/>
                  </a:cubicBezTo>
                  <a:cubicBezTo>
                    <a:pt x="62" y="29"/>
                    <a:pt x="62" y="31"/>
                    <a:pt x="61" y="32"/>
                  </a:cubicBezTo>
                  <a:cubicBezTo>
                    <a:pt x="60" y="33"/>
                    <a:pt x="59" y="32"/>
                    <a:pt x="59" y="34"/>
                  </a:cubicBezTo>
                  <a:cubicBezTo>
                    <a:pt x="59" y="35"/>
                    <a:pt x="59" y="35"/>
                    <a:pt x="60" y="36"/>
                  </a:cubicBezTo>
                  <a:cubicBezTo>
                    <a:pt x="60" y="37"/>
                    <a:pt x="59" y="38"/>
                    <a:pt x="59" y="39"/>
                  </a:cubicBezTo>
                  <a:cubicBezTo>
                    <a:pt x="58" y="41"/>
                    <a:pt x="58" y="43"/>
                    <a:pt x="59" y="45"/>
                  </a:cubicBezTo>
                  <a:cubicBezTo>
                    <a:pt x="60" y="46"/>
                    <a:pt x="61" y="48"/>
                    <a:pt x="62" y="49"/>
                  </a:cubicBezTo>
                  <a:cubicBezTo>
                    <a:pt x="63" y="51"/>
                    <a:pt x="64" y="51"/>
                    <a:pt x="64" y="53"/>
                  </a:cubicBezTo>
                  <a:cubicBezTo>
                    <a:pt x="65" y="57"/>
                    <a:pt x="69" y="58"/>
                    <a:pt x="71" y="61"/>
                  </a:cubicBezTo>
                  <a:cubicBezTo>
                    <a:pt x="72" y="62"/>
                    <a:pt x="73" y="64"/>
                    <a:pt x="73" y="66"/>
                  </a:cubicBezTo>
                  <a:cubicBezTo>
                    <a:pt x="72" y="67"/>
                    <a:pt x="70" y="68"/>
                    <a:pt x="69" y="67"/>
                  </a:cubicBezTo>
                  <a:cubicBezTo>
                    <a:pt x="69" y="67"/>
                    <a:pt x="70" y="66"/>
                    <a:pt x="70" y="66"/>
                  </a:cubicBezTo>
                  <a:cubicBezTo>
                    <a:pt x="70" y="65"/>
                    <a:pt x="68" y="61"/>
                    <a:pt x="66" y="62"/>
                  </a:cubicBezTo>
                  <a:cubicBezTo>
                    <a:pt x="65" y="62"/>
                    <a:pt x="65" y="63"/>
                    <a:pt x="65" y="63"/>
                  </a:cubicBezTo>
                  <a:cubicBezTo>
                    <a:pt x="64" y="64"/>
                    <a:pt x="63" y="63"/>
                    <a:pt x="64" y="65"/>
                  </a:cubicBezTo>
                  <a:cubicBezTo>
                    <a:pt x="64" y="67"/>
                    <a:pt x="67" y="69"/>
                    <a:pt x="65" y="71"/>
                  </a:cubicBezTo>
                  <a:cubicBezTo>
                    <a:pt x="64" y="74"/>
                    <a:pt x="60" y="73"/>
                    <a:pt x="57" y="73"/>
                  </a:cubicBezTo>
                  <a:cubicBezTo>
                    <a:pt x="58" y="74"/>
                    <a:pt x="58" y="74"/>
                    <a:pt x="59" y="75"/>
                  </a:cubicBezTo>
                  <a:cubicBezTo>
                    <a:pt x="60" y="75"/>
                    <a:pt x="61" y="75"/>
                    <a:pt x="62" y="75"/>
                  </a:cubicBezTo>
                  <a:cubicBezTo>
                    <a:pt x="62" y="77"/>
                    <a:pt x="65" y="76"/>
                    <a:pt x="66" y="77"/>
                  </a:cubicBezTo>
                  <a:cubicBezTo>
                    <a:pt x="67" y="77"/>
                    <a:pt x="67" y="78"/>
                    <a:pt x="68" y="79"/>
                  </a:cubicBezTo>
                  <a:cubicBezTo>
                    <a:pt x="69" y="80"/>
                    <a:pt x="69" y="79"/>
                    <a:pt x="71" y="79"/>
                  </a:cubicBezTo>
                  <a:cubicBezTo>
                    <a:pt x="73" y="80"/>
                    <a:pt x="72" y="81"/>
                    <a:pt x="74" y="82"/>
                  </a:cubicBezTo>
                  <a:cubicBezTo>
                    <a:pt x="75" y="83"/>
                    <a:pt x="76" y="83"/>
                    <a:pt x="77" y="83"/>
                  </a:cubicBezTo>
                  <a:cubicBezTo>
                    <a:pt x="78" y="84"/>
                    <a:pt x="78" y="85"/>
                    <a:pt x="79" y="86"/>
                  </a:cubicBezTo>
                  <a:cubicBezTo>
                    <a:pt x="81" y="89"/>
                    <a:pt x="87" y="87"/>
                    <a:pt x="87" y="93"/>
                  </a:cubicBezTo>
                  <a:cubicBezTo>
                    <a:pt x="87" y="95"/>
                    <a:pt x="86" y="96"/>
                    <a:pt x="87" y="98"/>
                  </a:cubicBezTo>
                  <a:cubicBezTo>
                    <a:pt x="87" y="99"/>
                    <a:pt x="88" y="102"/>
                    <a:pt x="88" y="103"/>
                  </a:cubicBezTo>
                  <a:cubicBezTo>
                    <a:pt x="87" y="104"/>
                    <a:pt x="84" y="102"/>
                    <a:pt x="84" y="101"/>
                  </a:cubicBezTo>
                  <a:cubicBezTo>
                    <a:pt x="83" y="99"/>
                    <a:pt x="81" y="99"/>
                    <a:pt x="79" y="97"/>
                  </a:cubicBezTo>
                  <a:cubicBezTo>
                    <a:pt x="78" y="95"/>
                    <a:pt x="79" y="95"/>
                    <a:pt x="77" y="95"/>
                  </a:cubicBezTo>
                  <a:cubicBezTo>
                    <a:pt x="74" y="95"/>
                    <a:pt x="72" y="95"/>
                    <a:pt x="70" y="96"/>
                  </a:cubicBezTo>
                  <a:cubicBezTo>
                    <a:pt x="64" y="98"/>
                    <a:pt x="69" y="98"/>
                    <a:pt x="70" y="102"/>
                  </a:cubicBezTo>
                  <a:cubicBezTo>
                    <a:pt x="70" y="104"/>
                    <a:pt x="69" y="105"/>
                    <a:pt x="72" y="107"/>
                  </a:cubicBezTo>
                  <a:cubicBezTo>
                    <a:pt x="73" y="107"/>
                    <a:pt x="76" y="108"/>
                    <a:pt x="76" y="109"/>
                  </a:cubicBezTo>
                  <a:cubicBezTo>
                    <a:pt x="76" y="110"/>
                    <a:pt x="73" y="109"/>
                    <a:pt x="72" y="110"/>
                  </a:cubicBezTo>
                  <a:cubicBezTo>
                    <a:pt x="71" y="111"/>
                    <a:pt x="70" y="115"/>
                    <a:pt x="68" y="113"/>
                  </a:cubicBezTo>
                  <a:cubicBezTo>
                    <a:pt x="67" y="112"/>
                    <a:pt x="69" y="110"/>
                    <a:pt x="68" y="109"/>
                  </a:cubicBezTo>
                  <a:cubicBezTo>
                    <a:pt x="67" y="108"/>
                    <a:pt x="66" y="108"/>
                    <a:pt x="65" y="107"/>
                  </a:cubicBezTo>
                  <a:cubicBezTo>
                    <a:pt x="64" y="107"/>
                    <a:pt x="63" y="106"/>
                    <a:pt x="62" y="106"/>
                  </a:cubicBezTo>
                  <a:cubicBezTo>
                    <a:pt x="61" y="109"/>
                    <a:pt x="62" y="111"/>
                    <a:pt x="63" y="113"/>
                  </a:cubicBezTo>
                  <a:cubicBezTo>
                    <a:pt x="64" y="115"/>
                    <a:pt x="65" y="118"/>
                    <a:pt x="66" y="119"/>
                  </a:cubicBezTo>
                  <a:cubicBezTo>
                    <a:pt x="67" y="119"/>
                    <a:pt x="68" y="125"/>
                    <a:pt x="68" y="126"/>
                  </a:cubicBezTo>
                  <a:cubicBezTo>
                    <a:pt x="68" y="127"/>
                    <a:pt x="68" y="128"/>
                    <a:pt x="68" y="130"/>
                  </a:cubicBezTo>
                  <a:cubicBezTo>
                    <a:pt x="69" y="131"/>
                    <a:pt x="70" y="133"/>
                    <a:pt x="70" y="134"/>
                  </a:cubicBezTo>
                  <a:cubicBezTo>
                    <a:pt x="68" y="135"/>
                    <a:pt x="67" y="132"/>
                    <a:pt x="66" y="131"/>
                  </a:cubicBezTo>
                  <a:cubicBezTo>
                    <a:pt x="65" y="131"/>
                    <a:pt x="64" y="130"/>
                    <a:pt x="64" y="129"/>
                  </a:cubicBezTo>
                  <a:cubicBezTo>
                    <a:pt x="63" y="128"/>
                    <a:pt x="63" y="127"/>
                    <a:pt x="63" y="126"/>
                  </a:cubicBezTo>
                  <a:cubicBezTo>
                    <a:pt x="62" y="125"/>
                    <a:pt x="62" y="125"/>
                    <a:pt x="61" y="125"/>
                  </a:cubicBezTo>
                  <a:cubicBezTo>
                    <a:pt x="59" y="125"/>
                    <a:pt x="60" y="125"/>
                    <a:pt x="59" y="126"/>
                  </a:cubicBezTo>
                  <a:cubicBezTo>
                    <a:pt x="58" y="127"/>
                    <a:pt x="58" y="128"/>
                    <a:pt x="57" y="129"/>
                  </a:cubicBezTo>
                  <a:cubicBezTo>
                    <a:pt x="56" y="130"/>
                    <a:pt x="57" y="132"/>
                    <a:pt x="56" y="134"/>
                  </a:cubicBezTo>
                  <a:cubicBezTo>
                    <a:pt x="53" y="134"/>
                    <a:pt x="54" y="130"/>
                    <a:pt x="54" y="128"/>
                  </a:cubicBezTo>
                  <a:cubicBezTo>
                    <a:pt x="54" y="125"/>
                    <a:pt x="51" y="124"/>
                    <a:pt x="50" y="122"/>
                  </a:cubicBezTo>
                  <a:cubicBezTo>
                    <a:pt x="50" y="121"/>
                    <a:pt x="49" y="118"/>
                    <a:pt x="46" y="119"/>
                  </a:cubicBezTo>
                  <a:cubicBezTo>
                    <a:pt x="45" y="121"/>
                    <a:pt x="47" y="125"/>
                    <a:pt x="46" y="126"/>
                  </a:cubicBezTo>
                  <a:cubicBezTo>
                    <a:pt x="45" y="128"/>
                    <a:pt x="44" y="127"/>
                    <a:pt x="44" y="126"/>
                  </a:cubicBezTo>
                  <a:cubicBezTo>
                    <a:pt x="43" y="126"/>
                    <a:pt x="43" y="125"/>
                    <a:pt x="43" y="125"/>
                  </a:cubicBezTo>
                  <a:cubicBezTo>
                    <a:pt x="43" y="125"/>
                    <a:pt x="42" y="125"/>
                    <a:pt x="42" y="124"/>
                  </a:cubicBezTo>
                  <a:cubicBezTo>
                    <a:pt x="41" y="123"/>
                    <a:pt x="42" y="122"/>
                    <a:pt x="41" y="121"/>
                  </a:cubicBezTo>
                  <a:cubicBezTo>
                    <a:pt x="41" y="120"/>
                    <a:pt x="40" y="120"/>
                    <a:pt x="39" y="119"/>
                  </a:cubicBezTo>
                  <a:cubicBezTo>
                    <a:pt x="38" y="117"/>
                    <a:pt x="38" y="116"/>
                    <a:pt x="40" y="113"/>
                  </a:cubicBezTo>
                  <a:cubicBezTo>
                    <a:pt x="42" y="111"/>
                    <a:pt x="40" y="108"/>
                    <a:pt x="38" y="106"/>
                  </a:cubicBezTo>
                  <a:cubicBezTo>
                    <a:pt x="36" y="105"/>
                    <a:pt x="34" y="104"/>
                    <a:pt x="33" y="103"/>
                  </a:cubicBezTo>
                  <a:cubicBezTo>
                    <a:pt x="33" y="101"/>
                    <a:pt x="33" y="101"/>
                    <a:pt x="32" y="100"/>
                  </a:cubicBezTo>
                  <a:cubicBezTo>
                    <a:pt x="31" y="100"/>
                    <a:pt x="30" y="100"/>
                    <a:pt x="30" y="99"/>
                  </a:cubicBezTo>
                  <a:cubicBezTo>
                    <a:pt x="29" y="97"/>
                    <a:pt x="32" y="96"/>
                    <a:pt x="33" y="95"/>
                  </a:cubicBezTo>
                  <a:cubicBezTo>
                    <a:pt x="34" y="93"/>
                    <a:pt x="34" y="90"/>
                    <a:pt x="36" y="90"/>
                  </a:cubicBezTo>
                  <a:cubicBezTo>
                    <a:pt x="39" y="90"/>
                    <a:pt x="39" y="92"/>
                    <a:pt x="42" y="90"/>
                  </a:cubicBezTo>
                  <a:cubicBezTo>
                    <a:pt x="44" y="88"/>
                    <a:pt x="45" y="87"/>
                    <a:pt x="48" y="88"/>
                  </a:cubicBezTo>
                  <a:cubicBezTo>
                    <a:pt x="49" y="89"/>
                    <a:pt x="51" y="90"/>
                    <a:pt x="52" y="90"/>
                  </a:cubicBezTo>
                  <a:cubicBezTo>
                    <a:pt x="53" y="91"/>
                    <a:pt x="55" y="91"/>
                    <a:pt x="56" y="92"/>
                  </a:cubicBezTo>
                  <a:cubicBezTo>
                    <a:pt x="57" y="92"/>
                    <a:pt x="59" y="93"/>
                    <a:pt x="60" y="94"/>
                  </a:cubicBezTo>
                  <a:cubicBezTo>
                    <a:pt x="61" y="95"/>
                    <a:pt x="62" y="96"/>
                    <a:pt x="64" y="97"/>
                  </a:cubicBezTo>
                  <a:cubicBezTo>
                    <a:pt x="67" y="97"/>
                    <a:pt x="63" y="93"/>
                    <a:pt x="66" y="93"/>
                  </a:cubicBezTo>
                  <a:cubicBezTo>
                    <a:pt x="67" y="93"/>
                    <a:pt x="71" y="95"/>
                    <a:pt x="70" y="92"/>
                  </a:cubicBezTo>
                  <a:cubicBezTo>
                    <a:pt x="69" y="90"/>
                    <a:pt x="64" y="90"/>
                    <a:pt x="62" y="89"/>
                  </a:cubicBezTo>
                  <a:cubicBezTo>
                    <a:pt x="62" y="88"/>
                    <a:pt x="60" y="86"/>
                    <a:pt x="60" y="86"/>
                  </a:cubicBezTo>
                  <a:cubicBezTo>
                    <a:pt x="59" y="86"/>
                    <a:pt x="59" y="87"/>
                    <a:pt x="58" y="88"/>
                  </a:cubicBezTo>
                  <a:cubicBezTo>
                    <a:pt x="57" y="87"/>
                    <a:pt x="57" y="85"/>
                    <a:pt x="56" y="85"/>
                  </a:cubicBezTo>
                  <a:cubicBezTo>
                    <a:pt x="55" y="85"/>
                    <a:pt x="54" y="86"/>
                    <a:pt x="53" y="87"/>
                  </a:cubicBezTo>
                  <a:cubicBezTo>
                    <a:pt x="52" y="87"/>
                    <a:pt x="51" y="87"/>
                    <a:pt x="50" y="86"/>
                  </a:cubicBezTo>
                  <a:cubicBezTo>
                    <a:pt x="48" y="86"/>
                    <a:pt x="47" y="85"/>
                    <a:pt x="45" y="85"/>
                  </a:cubicBezTo>
                  <a:cubicBezTo>
                    <a:pt x="44" y="85"/>
                    <a:pt x="44" y="85"/>
                    <a:pt x="43" y="86"/>
                  </a:cubicBezTo>
                  <a:cubicBezTo>
                    <a:pt x="43" y="86"/>
                    <a:pt x="43" y="87"/>
                    <a:pt x="42" y="87"/>
                  </a:cubicBezTo>
                  <a:cubicBezTo>
                    <a:pt x="41" y="87"/>
                    <a:pt x="39" y="87"/>
                    <a:pt x="39" y="87"/>
                  </a:cubicBezTo>
                  <a:cubicBezTo>
                    <a:pt x="35" y="87"/>
                    <a:pt x="36" y="84"/>
                    <a:pt x="34" y="83"/>
                  </a:cubicBezTo>
                  <a:cubicBezTo>
                    <a:pt x="33" y="85"/>
                    <a:pt x="35" y="86"/>
                    <a:pt x="32" y="87"/>
                  </a:cubicBezTo>
                  <a:cubicBezTo>
                    <a:pt x="28" y="88"/>
                    <a:pt x="30" y="85"/>
                    <a:pt x="29" y="83"/>
                  </a:cubicBezTo>
                  <a:cubicBezTo>
                    <a:pt x="29" y="82"/>
                    <a:pt x="28" y="82"/>
                    <a:pt x="28" y="81"/>
                  </a:cubicBezTo>
                  <a:cubicBezTo>
                    <a:pt x="27" y="81"/>
                    <a:pt x="27" y="80"/>
                    <a:pt x="27" y="79"/>
                  </a:cubicBezTo>
                  <a:cubicBezTo>
                    <a:pt x="27" y="79"/>
                    <a:pt x="26" y="79"/>
                    <a:pt x="26" y="78"/>
                  </a:cubicBezTo>
                  <a:cubicBezTo>
                    <a:pt x="26" y="78"/>
                    <a:pt x="26" y="77"/>
                    <a:pt x="26" y="77"/>
                  </a:cubicBezTo>
                  <a:cubicBezTo>
                    <a:pt x="25" y="76"/>
                    <a:pt x="25" y="76"/>
                    <a:pt x="24" y="75"/>
                  </a:cubicBezTo>
                  <a:cubicBezTo>
                    <a:pt x="23" y="74"/>
                    <a:pt x="22" y="74"/>
                    <a:pt x="24" y="73"/>
                  </a:cubicBezTo>
                  <a:cubicBezTo>
                    <a:pt x="25" y="73"/>
                    <a:pt x="26" y="72"/>
                    <a:pt x="26" y="72"/>
                  </a:cubicBezTo>
                  <a:cubicBezTo>
                    <a:pt x="27" y="72"/>
                    <a:pt x="27" y="72"/>
                    <a:pt x="28" y="73"/>
                  </a:cubicBezTo>
                  <a:cubicBezTo>
                    <a:pt x="29" y="74"/>
                    <a:pt x="31" y="74"/>
                    <a:pt x="31" y="72"/>
                  </a:cubicBezTo>
                  <a:cubicBezTo>
                    <a:pt x="31" y="70"/>
                    <a:pt x="30" y="70"/>
                    <a:pt x="29" y="70"/>
                  </a:cubicBezTo>
                  <a:cubicBezTo>
                    <a:pt x="28" y="69"/>
                    <a:pt x="27" y="69"/>
                    <a:pt x="26" y="68"/>
                  </a:cubicBezTo>
                  <a:cubicBezTo>
                    <a:pt x="24" y="68"/>
                    <a:pt x="24" y="69"/>
                    <a:pt x="23" y="69"/>
                  </a:cubicBezTo>
                  <a:cubicBezTo>
                    <a:pt x="22" y="69"/>
                    <a:pt x="22" y="69"/>
                    <a:pt x="21" y="68"/>
                  </a:cubicBezTo>
                  <a:cubicBezTo>
                    <a:pt x="20" y="67"/>
                    <a:pt x="19" y="66"/>
                    <a:pt x="18" y="66"/>
                  </a:cubicBezTo>
                  <a:cubicBezTo>
                    <a:pt x="17" y="65"/>
                    <a:pt x="17" y="64"/>
                    <a:pt x="17" y="63"/>
                  </a:cubicBezTo>
                  <a:cubicBezTo>
                    <a:pt x="16" y="63"/>
                    <a:pt x="15" y="63"/>
                    <a:pt x="14" y="62"/>
                  </a:cubicBezTo>
                  <a:cubicBezTo>
                    <a:pt x="14" y="61"/>
                    <a:pt x="14" y="60"/>
                    <a:pt x="14" y="59"/>
                  </a:cubicBezTo>
                  <a:cubicBezTo>
                    <a:pt x="13" y="58"/>
                    <a:pt x="13" y="58"/>
                    <a:pt x="12" y="57"/>
                  </a:cubicBezTo>
                  <a:cubicBezTo>
                    <a:pt x="11" y="55"/>
                    <a:pt x="11" y="56"/>
                    <a:pt x="12" y="54"/>
                  </a:cubicBezTo>
                  <a:cubicBezTo>
                    <a:pt x="13" y="53"/>
                    <a:pt x="13" y="53"/>
                    <a:pt x="13" y="52"/>
                  </a:cubicBezTo>
                  <a:cubicBezTo>
                    <a:pt x="14" y="51"/>
                    <a:pt x="13" y="51"/>
                    <a:pt x="14" y="50"/>
                  </a:cubicBezTo>
                  <a:cubicBezTo>
                    <a:pt x="15" y="50"/>
                    <a:pt x="15" y="51"/>
                    <a:pt x="16" y="50"/>
                  </a:cubicBezTo>
                  <a:cubicBezTo>
                    <a:pt x="16" y="49"/>
                    <a:pt x="16" y="48"/>
                    <a:pt x="15" y="48"/>
                  </a:cubicBezTo>
                  <a:cubicBezTo>
                    <a:pt x="14" y="47"/>
                    <a:pt x="13" y="47"/>
                    <a:pt x="13" y="46"/>
                  </a:cubicBezTo>
                  <a:cubicBezTo>
                    <a:pt x="14" y="44"/>
                    <a:pt x="18" y="44"/>
                    <a:pt x="19" y="44"/>
                  </a:cubicBezTo>
                  <a:cubicBezTo>
                    <a:pt x="21" y="43"/>
                    <a:pt x="22" y="40"/>
                    <a:pt x="22" y="38"/>
                  </a:cubicBezTo>
                  <a:cubicBezTo>
                    <a:pt x="23" y="37"/>
                    <a:pt x="23" y="36"/>
                    <a:pt x="23" y="35"/>
                  </a:cubicBezTo>
                  <a:cubicBezTo>
                    <a:pt x="24" y="33"/>
                    <a:pt x="24" y="34"/>
                    <a:pt x="26" y="33"/>
                  </a:cubicBezTo>
                  <a:cubicBezTo>
                    <a:pt x="28" y="32"/>
                    <a:pt x="28" y="30"/>
                    <a:pt x="28" y="28"/>
                  </a:cubicBezTo>
                  <a:cubicBezTo>
                    <a:pt x="28" y="27"/>
                    <a:pt x="27" y="26"/>
                    <a:pt x="27" y="26"/>
                  </a:cubicBezTo>
                  <a:cubicBezTo>
                    <a:pt x="26" y="25"/>
                    <a:pt x="27" y="24"/>
                    <a:pt x="27" y="23"/>
                  </a:cubicBezTo>
                  <a:cubicBezTo>
                    <a:pt x="29" y="23"/>
                    <a:pt x="31" y="23"/>
                    <a:pt x="32" y="23"/>
                  </a:cubicBezTo>
                  <a:cubicBezTo>
                    <a:pt x="34" y="22"/>
                    <a:pt x="35" y="21"/>
                    <a:pt x="36" y="22"/>
                  </a:cubicBezTo>
                  <a:cubicBezTo>
                    <a:pt x="37" y="22"/>
                    <a:pt x="38" y="23"/>
                    <a:pt x="39" y="22"/>
                  </a:cubicBezTo>
                  <a:cubicBezTo>
                    <a:pt x="39" y="22"/>
                    <a:pt x="40" y="22"/>
                    <a:pt x="40" y="22"/>
                  </a:cubicBezTo>
                  <a:cubicBezTo>
                    <a:pt x="41" y="21"/>
                    <a:pt x="42" y="21"/>
                    <a:pt x="43" y="21"/>
                  </a:cubicBezTo>
                  <a:cubicBezTo>
                    <a:pt x="43" y="19"/>
                    <a:pt x="43" y="19"/>
                    <a:pt x="45" y="17"/>
                  </a:cubicBezTo>
                  <a:cubicBezTo>
                    <a:pt x="46" y="16"/>
                    <a:pt x="47" y="16"/>
                    <a:pt x="49" y="15"/>
                  </a:cubicBezTo>
                  <a:cubicBezTo>
                    <a:pt x="51" y="15"/>
                    <a:pt x="53" y="16"/>
                    <a:pt x="55" y="16"/>
                  </a:cubicBezTo>
                  <a:cubicBezTo>
                    <a:pt x="57" y="16"/>
                    <a:pt x="58" y="15"/>
                    <a:pt x="60" y="15"/>
                  </a:cubicBezTo>
                  <a:cubicBezTo>
                    <a:pt x="60" y="10"/>
                    <a:pt x="65" y="11"/>
                    <a:pt x="68" y="11"/>
                  </a:cubicBezTo>
                  <a:cubicBezTo>
                    <a:pt x="70" y="11"/>
                    <a:pt x="71" y="10"/>
                    <a:pt x="73" y="9"/>
                  </a:cubicBezTo>
                  <a:cubicBezTo>
                    <a:pt x="75" y="8"/>
                    <a:pt x="78" y="10"/>
                    <a:pt x="80" y="9"/>
                  </a:cubicBezTo>
                  <a:cubicBezTo>
                    <a:pt x="82" y="9"/>
                    <a:pt x="83" y="8"/>
                    <a:pt x="84" y="7"/>
                  </a:cubicBezTo>
                  <a:cubicBezTo>
                    <a:pt x="85" y="6"/>
                    <a:pt x="86" y="6"/>
                    <a:pt x="88" y="6"/>
                  </a:cubicBezTo>
                  <a:cubicBezTo>
                    <a:pt x="89" y="6"/>
                    <a:pt x="89" y="6"/>
                    <a:pt x="90" y="5"/>
                  </a:cubicBezTo>
                  <a:cubicBezTo>
                    <a:pt x="90" y="5"/>
                    <a:pt x="91" y="5"/>
                    <a:pt x="91" y="5"/>
                  </a:cubicBezTo>
                  <a:cubicBezTo>
                    <a:pt x="92" y="5"/>
                    <a:pt x="92" y="5"/>
                    <a:pt x="92" y="5"/>
                  </a:cubicBezTo>
                  <a:cubicBezTo>
                    <a:pt x="95" y="6"/>
                    <a:pt x="95" y="4"/>
                    <a:pt x="97" y="6"/>
                  </a:cubicBezTo>
                  <a:cubicBezTo>
                    <a:pt x="97" y="7"/>
                    <a:pt x="97" y="8"/>
                    <a:pt x="98" y="9"/>
                  </a:cubicBezTo>
                  <a:cubicBezTo>
                    <a:pt x="99" y="9"/>
                    <a:pt x="101" y="9"/>
                    <a:pt x="102" y="10"/>
                  </a:cubicBezTo>
                  <a:cubicBezTo>
                    <a:pt x="104" y="7"/>
                    <a:pt x="108" y="12"/>
                    <a:pt x="110" y="13"/>
                  </a:cubicBezTo>
                  <a:cubicBezTo>
                    <a:pt x="114" y="14"/>
                    <a:pt x="118" y="10"/>
                    <a:pt x="122" y="10"/>
                  </a:cubicBezTo>
                  <a:cubicBezTo>
                    <a:pt x="125" y="11"/>
                    <a:pt x="129" y="11"/>
                    <a:pt x="129" y="6"/>
                  </a:cubicBezTo>
                  <a:cubicBezTo>
                    <a:pt x="129" y="4"/>
                    <a:pt x="127" y="4"/>
                    <a:pt x="126" y="2"/>
                  </a:cubicBezTo>
                  <a:cubicBezTo>
                    <a:pt x="126" y="1"/>
                    <a:pt x="128" y="0"/>
                    <a:pt x="129" y="0"/>
                  </a:cubicBezTo>
                  <a:cubicBezTo>
                    <a:pt x="132" y="0"/>
                    <a:pt x="135" y="2"/>
                    <a:pt x="137" y="4"/>
                  </a:cubicBezTo>
                  <a:cubicBezTo>
                    <a:pt x="137" y="5"/>
                    <a:pt x="137" y="8"/>
                    <a:pt x="138" y="9"/>
                  </a:cubicBezTo>
                  <a:cubicBezTo>
                    <a:pt x="138" y="11"/>
                    <a:pt x="137" y="11"/>
                    <a:pt x="135" y="11"/>
                  </a:cubicBezTo>
                  <a:cubicBezTo>
                    <a:pt x="135" y="11"/>
                    <a:pt x="132" y="13"/>
                    <a:pt x="132" y="13"/>
                  </a:cubicBezTo>
                  <a:cubicBezTo>
                    <a:pt x="131" y="14"/>
                    <a:pt x="131" y="16"/>
                    <a:pt x="131" y="17"/>
                  </a:cubicBezTo>
                  <a:cubicBezTo>
                    <a:pt x="132" y="19"/>
                    <a:pt x="132" y="20"/>
                    <a:pt x="131" y="21"/>
                  </a:cubicBezTo>
                  <a:cubicBezTo>
                    <a:pt x="130" y="22"/>
                    <a:pt x="129" y="22"/>
                    <a:pt x="128" y="23"/>
                  </a:cubicBezTo>
                  <a:cubicBezTo>
                    <a:pt x="128" y="24"/>
                    <a:pt x="128" y="25"/>
                    <a:pt x="127" y="26"/>
                  </a:cubicBezTo>
                  <a:close/>
                  <a:moveTo>
                    <a:pt x="146" y="158"/>
                  </a:moveTo>
                  <a:cubicBezTo>
                    <a:pt x="144" y="159"/>
                    <a:pt x="144" y="159"/>
                    <a:pt x="144" y="159"/>
                  </a:cubicBezTo>
                  <a:cubicBezTo>
                    <a:pt x="144" y="159"/>
                    <a:pt x="144" y="159"/>
                    <a:pt x="144" y="159"/>
                  </a:cubicBezTo>
                  <a:cubicBezTo>
                    <a:pt x="143" y="160"/>
                    <a:pt x="143" y="160"/>
                    <a:pt x="143" y="160"/>
                  </a:cubicBezTo>
                  <a:cubicBezTo>
                    <a:pt x="143" y="160"/>
                    <a:pt x="143" y="160"/>
                    <a:pt x="143" y="160"/>
                  </a:cubicBezTo>
                  <a:cubicBezTo>
                    <a:pt x="144" y="160"/>
                    <a:pt x="145" y="159"/>
                    <a:pt x="146" y="159"/>
                  </a:cubicBezTo>
                  <a:cubicBezTo>
                    <a:pt x="146" y="159"/>
                    <a:pt x="146" y="159"/>
                    <a:pt x="146" y="159"/>
                  </a:cubicBezTo>
                  <a:lnTo>
                    <a:pt x="146" y="158"/>
                  </a:lnTo>
                  <a:close/>
                  <a:moveTo>
                    <a:pt x="157" y="138"/>
                  </a:moveTo>
                  <a:cubicBezTo>
                    <a:pt x="155" y="138"/>
                    <a:pt x="155" y="138"/>
                    <a:pt x="155" y="138"/>
                  </a:cubicBezTo>
                  <a:cubicBezTo>
                    <a:pt x="155" y="138"/>
                    <a:pt x="155" y="139"/>
                    <a:pt x="155" y="139"/>
                  </a:cubicBezTo>
                  <a:cubicBezTo>
                    <a:pt x="156" y="139"/>
                    <a:pt x="156" y="139"/>
                    <a:pt x="157" y="139"/>
                  </a:cubicBezTo>
                  <a:lnTo>
                    <a:pt x="157" y="138"/>
                  </a:lnTo>
                  <a:close/>
                  <a:moveTo>
                    <a:pt x="158" y="137"/>
                  </a:moveTo>
                  <a:cubicBezTo>
                    <a:pt x="158" y="137"/>
                    <a:pt x="158" y="138"/>
                    <a:pt x="159" y="138"/>
                  </a:cubicBezTo>
                  <a:cubicBezTo>
                    <a:pt x="159" y="137"/>
                    <a:pt x="159" y="137"/>
                    <a:pt x="159" y="137"/>
                  </a:cubicBezTo>
                  <a:lnTo>
                    <a:pt x="158" y="137"/>
                  </a:lnTo>
                  <a:close/>
                  <a:moveTo>
                    <a:pt x="122" y="135"/>
                  </a:moveTo>
                  <a:cubicBezTo>
                    <a:pt x="121" y="136"/>
                    <a:pt x="121" y="136"/>
                    <a:pt x="121" y="136"/>
                  </a:cubicBezTo>
                  <a:cubicBezTo>
                    <a:pt x="121" y="136"/>
                    <a:pt x="121" y="136"/>
                    <a:pt x="121" y="136"/>
                  </a:cubicBezTo>
                  <a:cubicBezTo>
                    <a:pt x="122" y="136"/>
                    <a:pt x="122" y="136"/>
                    <a:pt x="122" y="136"/>
                  </a:cubicBezTo>
                  <a:cubicBezTo>
                    <a:pt x="123" y="136"/>
                    <a:pt x="123" y="136"/>
                    <a:pt x="123" y="136"/>
                  </a:cubicBezTo>
                  <a:cubicBezTo>
                    <a:pt x="123" y="136"/>
                    <a:pt x="123" y="136"/>
                    <a:pt x="123" y="136"/>
                  </a:cubicBezTo>
                  <a:cubicBezTo>
                    <a:pt x="123" y="136"/>
                    <a:pt x="123" y="136"/>
                    <a:pt x="123" y="136"/>
                  </a:cubicBezTo>
                  <a:lnTo>
                    <a:pt x="122" y="135"/>
                  </a:lnTo>
                  <a:close/>
                  <a:moveTo>
                    <a:pt x="149" y="130"/>
                  </a:moveTo>
                  <a:cubicBezTo>
                    <a:pt x="148" y="129"/>
                    <a:pt x="148" y="129"/>
                    <a:pt x="148" y="129"/>
                  </a:cubicBezTo>
                  <a:cubicBezTo>
                    <a:pt x="147" y="130"/>
                    <a:pt x="147" y="130"/>
                    <a:pt x="147" y="130"/>
                  </a:cubicBezTo>
                  <a:cubicBezTo>
                    <a:pt x="147" y="130"/>
                    <a:pt x="147" y="130"/>
                    <a:pt x="147" y="130"/>
                  </a:cubicBezTo>
                  <a:cubicBezTo>
                    <a:pt x="148" y="131"/>
                    <a:pt x="148" y="131"/>
                    <a:pt x="148" y="131"/>
                  </a:cubicBezTo>
                  <a:cubicBezTo>
                    <a:pt x="148" y="131"/>
                    <a:pt x="148" y="131"/>
                    <a:pt x="148" y="131"/>
                  </a:cubicBezTo>
                  <a:lnTo>
                    <a:pt x="149" y="130"/>
                  </a:lnTo>
                  <a:close/>
                  <a:moveTo>
                    <a:pt x="106" y="130"/>
                  </a:moveTo>
                  <a:cubicBezTo>
                    <a:pt x="104" y="129"/>
                    <a:pt x="104" y="129"/>
                    <a:pt x="104" y="129"/>
                  </a:cubicBezTo>
                  <a:cubicBezTo>
                    <a:pt x="104" y="129"/>
                    <a:pt x="104" y="129"/>
                    <a:pt x="104" y="129"/>
                  </a:cubicBezTo>
                  <a:cubicBezTo>
                    <a:pt x="104" y="130"/>
                    <a:pt x="105" y="130"/>
                    <a:pt x="105" y="131"/>
                  </a:cubicBezTo>
                  <a:cubicBezTo>
                    <a:pt x="106" y="131"/>
                    <a:pt x="106" y="131"/>
                    <a:pt x="106" y="131"/>
                  </a:cubicBezTo>
                  <a:lnTo>
                    <a:pt x="106" y="130"/>
                  </a:lnTo>
                  <a:close/>
                  <a:moveTo>
                    <a:pt x="110" y="128"/>
                  </a:moveTo>
                  <a:cubicBezTo>
                    <a:pt x="110" y="128"/>
                    <a:pt x="110" y="128"/>
                    <a:pt x="110" y="128"/>
                  </a:cubicBezTo>
                  <a:cubicBezTo>
                    <a:pt x="110" y="128"/>
                    <a:pt x="110" y="128"/>
                    <a:pt x="110" y="128"/>
                  </a:cubicBezTo>
                  <a:cubicBezTo>
                    <a:pt x="109" y="128"/>
                    <a:pt x="109" y="128"/>
                    <a:pt x="109" y="128"/>
                  </a:cubicBezTo>
                  <a:cubicBezTo>
                    <a:pt x="108" y="130"/>
                    <a:pt x="108" y="130"/>
                    <a:pt x="108" y="130"/>
                  </a:cubicBezTo>
                  <a:cubicBezTo>
                    <a:pt x="109" y="130"/>
                    <a:pt x="109" y="130"/>
                    <a:pt x="109" y="130"/>
                  </a:cubicBezTo>
                  <a:cubicBezTo>
                    <a:pt x="109" y="129"/>
                    <a:pt x="109" y="129"/>
                    <a:pt x="109" y="129"/>
                  </a:cubicBezTo>
                  <a:lnTo>
                    <a:pt x="110" y="128"/>
                  </a:lnTo>
                  <a:close/>
                  <a:moveTo>
                    <a:pt x="101" y="126"/>
                  </a:moveTo>
                  <a:cubicBezTo>
                    <a:pt x="100" y="126"/>
                    <a:pt x="100" y="126"/>
                    <a:pt x="100" y="126"/>
                  </a:cubicBezTo>
                  <a:cubicBezTo>
                    <a:pt x="99" y="126"/>
                    <a:pt x="99" y="126"/>
                    <a:pt x="99" y="126"/>
                  </a:cubicBezTo>
                  <a:cubicBezTo>
                    <a:pt x="100" y="127"/>
                    <a:pt x="100" y="127"/>
                    <a:pt x="100" y="127"/>
                  </a:cubicBezTo>
                  <a:cubicBezTo>
                    <a:pt x="100" y="127"/>
                    <a:pt x="100" y="127"/>
                    <a:pt x="100" y="127"/>
                  </a:cubicBezTo>
                  <a:lnTo>
                    <a:pt x="101" y="126"/>
                  </a:lnTo>
                  <a:close/>
                  <a:moveTo>
                    <a:pt x="99" y="125"/>
                  </a:moveTo>
                  <a:cubicBezTo>
                    <a:pt x="98" y="125"/>
                    <a:pt x="98" y="125"/>
                    <a:pt x="98" y="125"/>
                  </a:cubicBezTo>
                  <a:cubicBezTo>
                    <a:pt x="98" y="126"/>
                    <a:pt x="98" y="126"/>
                    <a:pt x="98" y="126"/>
                  </a:cubicBezTo>
                  <a:cubicBezTo>
                    <a:pt x="99" y="126"/>
                    <a:pt x="99" y="126"/>
                    <a:pt x="99" y="126"/>
                  </a:cubicBezTo>
                  <a:cubicBezTo>
                    <a:pt x="99" y="125"/>
                    <a:pt x="99" y="125"/>
                    <a:pt x="99" y="125"/>
                  </a:cubicBezTo>
                  <a:cubicBezTo>
                    <a:pt x="99" y="125"/>
                    <a:pt x="99" y="125"/>
                    <a:pt x="99" y="125"/>
                  </a:cubicBezTo>
                  <a:close/>
                  <a:moveTo>
                    <a:pt x="116" y="125"/>
                  </a:moveTo>
                  <a:cubicBezTo>
                    <a:pt x="116" y="124"/>
                    <a:pt x="116" y="124"/>
                    <a:pt x="116" y="124"/>
                  </a:cubicBezTo>
                  <a:cubicBezTo>
                    <a:pt x="115" y="125"/>
                    <a:pt x="115" y="125"/>
                    <a:pt x="115" y="125"/>
                  </a:cubicBezTo>
                  <a:cubicBezTo>
                    <a:pt x="116" y="125"/>
                    <a:pt x="116" y="125"/>
                    <a:pt x="116" y="125"/>
                  </a:cubicBezTo>
                  <a:close/>
                  <a:moveTo>
                    <a:pt x="120" y="123"/>
                  </a:moveTo>
                  <a:cubicBezTo>
                    <a:pt x="119" y="123"/>
                    <a:pt x="119" y="123"/>
                    <a:pt x="119" y="123"/>
                  </a:cubicBezTo>
                  <a:cubicBezTo>
                    <a:pt x="118" y="124"/>
                    <a:pt x="118" y="124"/>
                    <a:pt x="118" y="124"/>
                  </a:cubicBezTo>
                  <a:cubicBezTo>
                    <a:pt x="120" y="124"/>
                    <a:pt x="120" y="124"/>
                    <a:pt x="120" y="124"/>
                  </a:cubicBezTo>
                  <a:lnTo>
                    <a:pt x="120" y="123"/>
                  </a:lnTo>
                  <a:close/>
                  <a:moveTo>
                    <a:pt x="147" y="121"/>
                  </a:moveTo>
                  <a:cubicBezTo>
                    <a:pt x="147" y="121"/>
                    <a:pt x="147" y="121"/>
                    <a:pt x="147" y="121"/>
                  </a:cubicBezTo>
                  <a:cubicBezTo>
                    <a:pt x="147" y="122"/>
                    <a:pt x="147" y="122"/>
                    <a:pt x="147" y="122"/>
                  </a:cubicBezTo>
                  <a:cubicBezTo>
                    <a:pt x="148" y="122"/>
                    <a:pt x="148" y="122"/>
                    <a:pt x="148" y="122"/>
                  </a:cubicBezTo>
                  <a:cubicBezTo>
                    <a:pt x="148" y="121"/>
                    <a:pt x="148" y="121"/>
                    <a:pt x="148" y="121"/>
                  </a:cubicBezTo>
                  <a:lnTo>
                    <a:pt x="147" y="121"/>
                  </a:lnTo>
                  <a:close/>
                  <a:moveTo>
                    <a:pt x="108" y="121"/>
                  </a:moveTo>
                  <a:cubicBezTo>
                    <a:pt x="108" y="120"/>
                    <a:pt x="108" y="120"/>
                    <a:pt x="108" y="120"/>
                  </a:cubicBezTo>
                  <a:cubicBezTo>
                    <a:pt x="108" y="120"/>
                    <a:pt x="108" y="120"/>
                    <a:pt x="108" y="120"/>
                  </a:cubicBezTo>
                  <a:cubicBezTo>
                    <a:pt x="107" y="121"/>
                    <a:pt x="107" y="121"/>
                    <a:pt x="107" y="121"/>
                  </a:cubicBezTo>
                  <a:cubicBezTo>
                    <a:pt x="108" y="122"/>
                    <a:pt x="108" y="122"/>
                    <a:pt x="108" y="122"/>
                  </a:cubicBezTo>
                  <a:cubicBezTo>
                    <a:pt x="108" y="122"/>
                    <a:pt x="108" y="122"/>
                    <a:pt x="108" y="122"/>
                  </a:cubicBezTo>
                  <a:lnTo>
                    <a:pt x="108" y="121"/>
                  </a:lnTo>
                  <a:close/>
                  <a:moveTo>
                    <a:pt x="100" y="120"/>
                  </a:moveTo>
                  <a:cubicBezTo>
                    <a:pt x="101" y="121"/>
                    <a:pt x="101" y="121"/>
                    <a:pt x="101" y="121"/>
                  </a:cubicBezTo>
                  <a:cubicBezTo>
                    <a:pt x="101" y="122"/>
                    <a:pt x="101" y="122"/>
                    <a:pt x="101" y="123"/>
                  </a:cubicBezTo>
                  <a:cubicBezTo>
                    <a:pt x="103" y="122"/>
                    <a:pt x="102" y="121"/>
                    <a:pt x="101" y="120"/>
                  </a:cubicBezTo>
                  <a:cubicBezTo>
                    <a:pt x="101" y="120"/>
                    <a:pt x="101" y="120"/>
                    <a:pt x="101" y="120"/>
                  </a:cubicBezTo>
                  <a:cubicBezTo>
                    <a:pt x="100" y="120"/>
                    <a:pt x="100" y="120"/>
                    <a:pt x="100" y="120"/>
                  </a:cubicBezTo>
                  <a:close/>
                  <a:moveTo>
                    <a:pt x="146" y="118"/>
                  </a:moveTo>
                  <a:cubicBezTo>
                    <a:pt x="146" y="119"/>
                    <a:pt x="146" y="119"/>
                    <a:pt x="146" y="119"/>
                  </a:cubicBezTo>
                  <a:cubicBezTo>
                    <a:pt x="147" y="119"/>
                    <a:pt x="147" y="119"/>
                    <a:pt x="147" y="119"/>
                  </a:cubicBezTo>
                  <a:cubicBezTo>
                    <a:pt x="146" y="118"/>
                    <a:pt x="146" y="118"/>
                    <a:pt x="146" y="118"/>
                  </a:cubicBezTo>
                  <a:close/>
                  <a:moveTo>
                    <a:pt x="123" y="117"/>
                  </a:moveTo>
                  <a:cubicBezTo>
                    <a:pt x="121" y="118"/>
                    <a:pt x="121" y="118"/>
                    <a:pt x="121" y="118"/>
                  </a:cubicBezTo>
                  <a:cubicBezTo>
                    <a:pt x="122" y="118"/>
                    <a:pt x="122" y="118"/>
                    <a:pt x="122" y="118"/>
                  </a:cubicBezTo>
                  <a:cubicBezTo>
                    <a:pt x="123" y="118"/>
                    <a:pt x="123" y="118"/>
                    <a:pt x="123" y="118"/>
                  </a:cubicBezTo>
                  <a:cubicBezTo>
                    <a:pt x="122" y="118"/>
                    <a:pt x="122" y="118"/>
                    <a:pt x="122" y="118"/>
                  </a:cubicBezTo>
                  <a:lnTo>
                    <a:pt x="123" y="117"/>
                  </a:lnTo>
                  <a:close/>
                  <a:moveTo>
                    <a:pt x="141" y="115"/>
                  </a:moveTo>
                  <a:cubicBezTo>
                    <a:pt x="140" y="116"/>
                    <a:pt x="140" y="116"/>
                    <a:pt x="140" y="116"/>
                  </a:cubicBezTo>
                  <a:cubicBezTo>
                    <a:pt x="140" y="116"/>
                    <a:pt x="140" y="116"/>
                    <a:pt x="140" y="116"/>
                  </a:cubicBezTo>
                  <a:cubicBezTo>
                    <a:pt x="141" y="117"/>
                    <a:pt x="141" y="117"/>
                    <a:pt x="141" y="117"/>
                  </a:cubicBezTo>
                  <a:cubicBezTo>
                    <a:pt x="141" y="117"/>
                    <a:pt x="141" y="117"/>
                    <a:pt x="141" y="117"/>
                  </a:cubicBezTo>
                  <a:cubicBezTo>
                    <a:pt x="142" y="117"/>
                    <a:pt x="142" y="117"/>
                    <a:pt x="142" y="117"/>
                  </a:cubicBezTo>
                  <a:cubicBezTo>
                    <a:pt x="141" y="118"/>
                    <a:pt x="141" y="118"/>
                    <a:pt x="141" y="118"/>
                  </a:cubicBezTo>
                  <a:cubicBezTo>
                    <a:pt x="142" y="118"/>
                    <a:pt x="142" y="118"/>
                    <a:pt x="142" y="118"/>
                  </a:cubicBezTo>
                  <a:cubicBezTo>
                    <a:pt x="142" y="117"/>
                    <a:pt x="142" y="117"/>
                    <a:pt x="142" y="117"/>
                  </a:cubicBezTo>
                  <a:cubicBezTo>
                    <a:pt x="142" y="116"/>
                    <a:pt x="142" y="116"/>
                    <a:pt x="142" y="116"/>
                  </a:cubicBezTo>
                  <a:cubicBezTo>
                    <a:pt x="141" y="116"/>
                    <a:pt x="141" y="116"/>
                    <a:pt x="141" y="116"/>
                  </a:cubicBezTo>
                  <a:cubicBezTo>
                    <a:pt x="142" y="116"/>
                    <a:pt x="142" y="116"/>
                    <a:pt x="142" y="116"/>
                  </a:cubicBezTo>
                  <a:cubicBezTo>
                    <a:pt x="141" y="115"/>
                    <a:pt x="141" y="115"/>
                    <a:pt x="141" y="115"/>
                  </a:cubicBezTo>
                  <a:close/>
                  <a:moveTo>
                    <a:pt x="96" y="116"/>
                  </a:moveTo>
                  <a:cubicBezTo>
                    <a:pt x="96" y="117"/>
                    <a:pt x="96" y="117"/>
                    <a:pt x="96" y="117"/>
                  </a:cubicBezTo>
                  <a:cubicBezTo>
                    <a:pt x="96" y="118"/>
                    <a:pt x="96" y="118"/>
                    <a:pt x="96" y="118"/>
                  </a:cubicBezTo>
                  <a:cubicBezTo>
                    <a:pt x="97" y="118"/>
                    <a:pt x="97" y="118"/>
                    <a:pt x="97" y="118"/>
                  </a:cubicBezTo>
                  <a:cubicBezTo>
                    <a:pt x="97" y="118"/>
                    <a:pt x="97" y="118"/>
                    <a:pt x="97" y="118"/>
                  </a:cubicBezTo>
                  <a:cubicBezTo>
                    <a:pt x="98" y="117"/>
                    <a:pt x="98" y="117"/>
                    <a:pt x="98" y="117"/>
                  </a:cubicBezTo>
                  <a:cubicBezTo>
                    <a:pt x="98" y="118"/>
                    <a:pt x="98" y="118"/>
                    <a:pt x="98" y="118"/>
                  </a:cubicBezTo>
                  <a:cubicBezTo>
                    <a:pt x="98" y="117"/>
                    <a:pt x="98" y="117"/>
                    <a:pt x="98" y="116"/>
                  </a:cubicBezTo>
                  <a:cubicBezTo>
                    <a:pt x="97" y="116"/>
                    <a:pt x="97" y="116"/>
                    <a:pt x="97" y="116"/>
                  </a:cubicBezTo>
                  <a:lnTo>
                    <a:pt x="96" y="116"/>
                  </a:lnTo>
                  <a:close/>
                  <a:moveTo>
                    <a:pt x="146" y="113"/>
                  </a:moveTo>
                  <a:cubicBezTo>
                    <a:pt x="146" y="113"/>
                    <a:pt x="146" y="113"/>
                    <a:pt x="146" y="113"/>
                  </a:cubicBezTo>
                  <a:cubicBezTo>
                    <a:pt x="146" y="113"/>
                    <a:pt x="146" y="113"/>
                    <a:pt x="146" y="113"/>
                  </a:cubicBezTo>
                  <a:cubicBezTo>
                    <a:pt x="146" y="113"/>
                    <a:pt x="146" y="113"/>
                    <a:pt x="146" y="113"/>
                  </a:cubicBezTo>
                  <a:close/>
                  <a:moveTo>
                    <a:pt x="139" y="113"/>
                  </a:moveTo>
                  <a:cubicBezTo>
                    <a:pt x="139" y="113"/>
                    <a:pt x="139" y="113"/>
                    <a:pt x="139" y="113"/>
                  </a:cubicBezTo>
                  <a:cubicBezTo>
                    <a:pt x="140" y="113"/>
                    <a:pt x="140" y="113"/>
                    <a:pt x="140" y="113"/>
                  </a:cubicBezTo>
                  <a:cubicBezTo>
                    <a:pt x="140" y="113"/>
                    <a:pt x="140" y="113"/>
                    <a:pt x="140" y="113"/>
                  </a:cubicBezTo>
                  <a:cubicBezTo>
                    <a:pt x="140" y="113"/>
                    <a:pt x="140" y="113"/>
                    <a:pt x="140" y="113"/>
                  </a:cubicBezTo>
                  <a:cubicBezTo>
                    <a:pt x="140" y="113"/>
                    <a:pt x="140" y="113"/>
                    <a:pt x="140" y="113"/>
                  </a:cubicBezTo>
                  <a:cubicBezTo>
                    <a:pt x="139" y="112"/>
                    <a:pt x="139" y="112"/>
                    <a:pt x="139" y="112"/>
                  </a:cubicBezTo>
                  <a:lnTo>
                    <a:pt x="139" y="113"/>
                  </a:lnTo>
                  <a:close/>
                  <a:moveTo>
                    <a:pt x="136" y="111"/>
                  </a:moveTo>
                  <a:cubicBezTo>
                    <a:pt x="136" y="112"/>
                    <a:pt x="136" y="112"/>
                    <a:pt x="135" y="113"/>
                  </a:cubicBezTo>
                  <a:cubicBezTo>
                    <a:pt x="136" y="113"/>
                    <a:pt x="136" y="113"/>
                    <a:pt x="136" y="113"/>
                  </a:cubicBezTo>
                  <a:cubicBezTo>
                    <a:pt x="136" y="114"/>
                    <a:pt x="136" y="114"/>
                    <a:pt x="136" y="114"/>
                  </a:cubicBezTo>
                  <a:cubicBezTo>
                    <a:pt x="136" y="113"/>
                    <a:pt x="136" y="113"/>
                    <a:pt x="136" y="113"/>
                  </a:cubicBezTo>
                  <a:cubicBezTo>
                    <a:pt x="136" y="112"/>
                    <a:pt x="136" y="112"/>
                    <a:pt x="136" y="112"/>
                  </a:cubicBezTo>
                  <a:cubicBezTo>
                    <a:pt x="136" y="112"/>
                    <a:pt x="136" y="112"/>
                    <a:pt x="136" y="112"/>
                  </a:cubicBezTo>
                  <a:cubicBezTo>
                    <a:pt x="137" y="112"/>
                    <a:pt x="137" y="112"/>
                    <a:pt x="137" y="112"/>
                  </a:cubicBezTo>
                  <a:cubicBezTo>
                    <a:pt x="137" y="111"/>
                    <a:pt x="137" y="111"/>
                    <a:pt x="137" y="111"/>
                  </a:cubicBezTo>
                  <a:cubicBezTo>
                    <a:pt x="136" y="111"/>
                    <a:pt x="136" y="111"/>
                    <a:pt x="136" y="111"/>
                  </a:cubicBezTo>
                  <a:close/>
                  <a:moveTo>
                    <a:pt x="139" y="110"/>
                  </a:moveTo>
                  <a:cubicBezTo>
                    <a:pt x="139" y="111"/>
                    <a:pt x="139" y="111"/>
                    <a:pt x="139" y="111"/>
                  </a:cubicBezTo>
                  <a:cubicBezTo>
                    <a:pt x="140" y="111"/>
                    <a:pt x="140" y="111"/>
                    <a:pt x="140" y="111"/>
                  </a:cubicBezTo>
                  <a:cubicBezTo>
                    <a:pt x="139" y="110"/>
                    <a:pt x="139" y="110"/>
                    <a:pt x="139" y="110"/>
                  </a:cubicBezTo>
                  <a:close/>
                  <a:moveTo>
                    <a:pt x="143" y="109"/>
                  </a:moveTo>
                  <a:cubicBezTo>
                    <a:pt x="144" y="109"/>
                    <a:pt x="144" y="109"/>
                    <a:pt x="144" y="109"/>
                  </a:cubicBezTo>
                  <a:cubicBezTo>
                    <a:pt x="144" y="108"/>
                    <a:pt x="144" y="108"/>
                    <a:pt x="144" y="108"/>
                  </a:cubicBezTo>
                  <a:cubicBezTo>
                    <a:pt x="143" y="108"/>
                    <a:pt x="143" y="108"/>
                    <a:pt x="143" y="108"/>
                  </a:cubicBezTo>
                  <a:lnTo>
                    <a:pt x="143" y="109"/>
                  </a:lnTo>
                  <a:close/>
                  <a:moveTo>
                    <a:pt x="134" y="106"/>
                  </a:moveTo>
                  <a:cubicBezTo>
                    <a:pt x="133" y="106"/>
                    <a:pt x="133" y="106"/>
                    <a:pt x="133" y="106"/>
                  </a:cubicBezTo>
                  <a:cubicBezTo>
                    <a:pt x="134" y="106"/>
                    <a:pt x="134" y="106"/>
                    <a:pt x="134" y="106"/>
                  </a:cubicBezTo>
                  <a:cubicBezTo>
                    <a:pt x="134" y="106"/>
                    <a:pt x="134" y="106"/>
                    <a:pt x="134" y="106"/>
                  </a:cubicBezTo>
                  <a:close/>
                  <a:moveTo>
                    <a:pt x="102" y="106"/>
                  </a:moveTo>
                  <a:cubicBezTo>
                    <a:pt x="101" y="105"/>
                    <a:pt x="101" y="105"/>
                    <a:pt x="101" y="105"/>
                  </a:cubicBezTo>
                  <a:cubicBezTo>
                    <a:pt x="100" y="106"/>
                    <a:pt x="100" y="106"/>
                    <a:pt x="100" y="106"/>
                  </a:cubicBezTo>
                  <a:cubicBezTo>
                    <a:pt x="101" y="106"/>
                    <a:pt x="101" y="106"/>
                    <a:pt x="101" y="106"/>
                  </a:cubicBezTo>
                  <a:cubicBezTo>
                    <a:pt x="102" y="106"/>
                    <a:pt x="102" y="106"/>
                    <a:pt x="102" y="106"/>
                  </a:cubicBezTo>
                  <a:close/>
                  <a:moveTo>
                    <a:pt x="135" y="105"/>
                  </a:moveTo>
                  <a:cubicBezTo>
                    <a:pt x="135" y="104"/>
                    <a:pt x="135" y="104"/>
                    <a:pt x="135" y="104"/>
                  </a:cubicBezTo>
                  <a:cubicBezTo>
                    <a:pt x="135" y="105"/>
                    <a:pt x="135" y="105"/>
                    <a:pt x="135" y="105"/>
                  </a:cubicBezTo>
                  <a:cubicBezTo>
                    <a:pt x="135" y="106"/>
                    <a:pt x="135" y="106"/>
                    <a:pt x="135" y="106"/>
                  </a:cubicBezTo>
                  <a:cubicBezTo>
                    <a:pt x="135" y="106"/>
                    <a:pt x="135" y="106"/>
                    <a:pt x="135" y="106"/>
                  </a:cubicBezTo>
                  <a:cubicBezTo>
                    <a:pt x="134" y="106"/>
                    <a:pt x="134" y="106"/>
                    <a:pt x="134" y="106"/>
                  </a:cubicBezTo>
                  <a:cubicBezTo>
                    <a:pt x="134" y="106"/>
                    <a:pt x="134" y="106"/>
                    <a:pt x="134" y="106"/>
                  </a:cubicBezTo>
                  <a:cubicBezTo>
                    <a:pt x="135" y="107"/>
                    <a:pt x="135" y="107"/>
                    <a:pt x="135" y="107"/>
                  </a:cubicBezTo>
                  <a:cubicBezTo>
                    <a:pt x="135" y="107"/>
                    <a:pt x="135" y="107"/>
                    <a:pt x="135" y="107"/>
                  </a:cubicBezTo>
                  <a:cubicBezTo>
                    <a:pt x="135" y="106"/>
                    <a:pt x="135" y="106"/>
                    <a:pt x="135" y="106"/>
                  </a:cubicBezTo>
                  <a:cubicBezTo>
                    <a:pt x="135" y="106"/>
                    <a:pt x="135" y="106"/>
                    <a:pt x="135" y="106"/>
                  </a:cubicBezTo>
                  <a:lnTo>
                    <a:pt x="135" y="105"/>
                  </a:lnTo>
                  <a:close/>
                  <a:moveTo>
                    <a:pt x="150" y="156"/>
                  </a:moveTo>
                  <a:cubicBezTo>
                    <a:pt x="150" y="156"/>
                    <a:pt x="150" y="156"/>
                    <a:pt x="150" y="156"/>
                  </a:cubicBezTo>
                  <a:cubicBezTo>
                    <a:pt x="150" y="155"/>
                    <a:pt x="149" y="154"/>
                    <a:pt x="149" y="154"/>
                  </a:cubicBezTo>
                  <a:cubicBezTo>
                    <a:pt x="148" y="153"/>
                    <a:pt x="149" y="152"/>
                    <a:pt x="150" y="151"/>
                  </a:cubicBezTo>
                  <a:cubicBezTo>
                    <a:pt x="149" y="150"/>
                    <a:pt x="149" y="150"/>
                    <a:pt x="149" y="150"/>
                  </a:cubicBezTo>
                  <a:cubicBezTo>
                    <a:pt x="150" y="149"/>
                    <a:pt x="150" y="149"/>
                    <a:pt x="150" y="149"/>
                  </a:cubicBezTo>
                  <a:cubicBezTo>
                    <a:pt x="150" y="149"/>
                    <a:pt x="150" y="149"/>
                    <a:pt x="150" y="149"/>
                  </a:cubicBezTo>
                  <a:cubicBezTo>
                    <a:pt x="149" y="149"/>
                    <a:pt x="149" y="149"/>
                    <a:pt x="149" y="149"/>
                  </a:cubicBezTo>
                  <a:cubicBezTo>
                    <a:pt x="149" y="149"/>
                    <a:pt x="149" y="149"/>
                    <a:pt x="148" y="149"/>
                  </a:cubicBezTo>
                  <a:cubicBezTo>
                    <a:pt x="149" y="150"/>
                    <a:pt x="149" y="151"/>
                    <a:pt x="148" y="151"/>
                  </a:cubicBezTo>
                  <a:cubicBezTo>
                    <a:pt x="148" y="152"/>
                    <a:pt x="148" y="152"/>
                    <a:pt x="148" y="152"/>
                  </a:cubicBezTo>
                  <a:cubicBezTo>
                    <a:pt x="148" y="153"/>
                    <a:pt x="148" y="153"/>
                    <a:pt x="148" y="153"/>
                  </a:cubicBezTo>
                  <a:cubicBezTo>
                    <a:pt x="147" y="154"/>
                    <a:pt x="147" y="154"/>
                    <a:pt x="147" y="154"/>
                  </a:cubicBezTo>
                  <a:cubicBezTo>
                    <a:pt x="147" y="154"/>
                    <a:pt x="147" y="154"/>
                    <a:pt x="147" y="154"/>
                  </a:cubicBezTo>
                  <a:cubicBezTo>
                    <a:pt x="148" y="155"/>
                    <a:pt x="148" y="156"/>
                    <a:pt x="148" y="157"/>
                  </a:cubicBezTo>
                  <a:cubicBezTo>
                    <a:pt x="147" y="158"/>
                    <a:pt x="147" y="158"/>
                    <a:pt x="147" y="158"/>
                  </a:cubicBezTo>
                  <a:cubicBezTo>
                    <a:pt x="148" y="158"/>
                    <a:pt x="148" y="158"/>
                    <a:pt x="148" y="158"/>
                  </a:cubicBezTo>
                  <a:cubicBezTo>
                    <a:pt x="149" y="159"/>
                    <a:pt x="149" y="159"/>
                    <a:pt x="149" y="159"/>
                  </a:cubicBezTo>
                  <a:cubicBezTo>
                    <a:pt x="149" y="158"/>
                    <a:pt x="149" y="158"/>
                    <a:pt x="149" y="158"/>
                  </a:cubicBezTo>
                  <a:cubicBezTo>
                    <a:pt x="150" y="157"/>
                    <a:pt x="150" y="157"/>
                    <a:pt x="150" y="157"/>
                  </a:cubicBezTo>
                  <a:cubicBezTo>
                    <a:pt x="150" y="157"/>
                    <a:pt x="150" y="157"/>
                    <a:pt x="150" y="157"/>
                  </a:cubicBezTo>
                  <a:lnTo>
                    <a:pt x="150" y="156"/>
                  </a:lnTo>
                  <a:close/>
                  <a:moveTo>
                    <a:pt x="166" y="139"/>
                  </a:moveTo>
                  <a:cubicBezTo>
                    <a:pt x="167" y="139"/>
                    <a:pt x="167" y="139"/>
                    <a:pt x="167" y="139"/>
                  </a:cubicBezTo>
                  <a:cubicBezTo>
                    <a:pt x="167" y="138"/>
                    <a:pt x="167" y="138"/>
                    <a:pt x="167" y="138"/>
                  </a:cubicBezTo>
                  <a:cubicBezTo>
                    <a:pt x="167" y="138"/>
                    <a:pt x="167" y="138"/>
                    <a:pt x="167" y="138"/>
                  </a:cubicBezTo>
                  <a:cubicBezTo>
                    <a:pt x="167" y="137"/>
                    <a:pt x="167" y="137"/>
                    <a:pt x="167" y="137"/>
                  </a:cubicBezTo>
                  <a:cubicBezTo>
                    <a:pt x="168" y="136"/>
                    <a:pt x="168" y="136"/>
                    <a:pt x="168" y="136"/>
                  </a:cubicBezTo>
                  <a:cubicBezTo>
                    <a:pt x="168" y="135"/>
                    <a:pt x="168" y="135"/>
                    <a:pt x="168" y="135"/>
                  </a:cubicBezTo>
                  <a:cubicBezTo>
                    <a:pt x="169" y="134"/>
                    <a:pt x="169" y="134"/>
                    <a:pt x="169" y="134"/>
                  </a:cubicBezTo>
                  <a:cubicBezTo>
                    <a:pt x="168" y="133"/>
                    <a:pt x="168" y="133"/>
                    <a:pt x="168" y="133"/>
                  </a:cubicBezTo>
                  <a:cubicBezTo>
                    <a:pt x="169" y="133"/>
                    <a:pt x="169" y="133"/>
                    <a:pt x="169" y="133"/>
                  </a:cubicBezTo>
                  <a:cubicBezTo>
                    <a:pt x="168" y="132"/>
                    <a:pt x="168" y="132"/>
                    <a:pt x="168" y="132"/>
                  </a:cubicBezTo>
                  <a:cubicBezTo>
                    <a:pt x="167" y="133"/>
                    <a:pt x="167" y="133"/>
                    <a:pt x="167" y="133"/>
                  </a:cubicBezTo>
                  <a:cubicBezTo>
                    <a:pt x="166" y="133"/>
                    <a:pt x="164" y="135"/>
                    <a:pt x="162" y="136"/>
                  </a:cubicBezTo>
                  <a:cubicBezTo>
                    <a:pt x="161" y="137"/>
                    <a:pt x="161" y="137"/>
                    <a:pt x="161" y="137"/>
                  </a:cubicBezTo>
                  <a:cubicBezTo>
                    <a:pt x="160" y="137"/>
                    <a:pt x="160" y="138"/>
                    <a:pt x="160" y="139"/>
                  </a:cubicBezTo>
                  <a:cubicBezTo>
                    <a:pt x="158" y="140"/>
                    <a:pt x="158" y="140"/>
                    <a:pt x="158" y="140"/>
                  </a:cubicBezTo>
                  <a:cubicBezTo>
                    <a:pt x="159" y="141"/>
                    <a:pt x="159" y="141"/>
                    <a:pt x="159" y="141"/>
                  </a:cubicBezTo>
                  <a:cubicBezTo>
                    <a:pt x="159" y="141"/>
                    <a:pt x="159" y="141"/>
                    <a:pt x="159" y="141"/>
                  </a:cubicBezTo>
                  <a:cubicBezTo>
                    <a:pt x="160" y="142"/>
                    <a:pt x="160" y="144"/>
                    <a:pt x="159" y="145"/>
                  </a:cubicBezTo>
                  <a:cubicBezTo>
                    <a:pt x="159" y="146"/>
                    <a:pt x="159" y="146"/>
                    <a:pt x="159" y="146"/>
                  </a:cubicBezTo>
                  <a:cubicBezTo>
                    <a:pt x="161" y="148"/>
                    <a:pt x="163" y="143"/>
                    <a:pt x="164" y="142"/>
                  </a:cubicBezTo>
                  <a:cubicBezTo>
                    <a:pt x="165" y="142"/>
                    <a:pt x="165" y="142"/>
                    <a:pt x="165" y="142"/>
                  </a:cubicBezTo>
                  <a:cubicBezTo>
                    <a:pt x="166" y="142"/>
                    <a:pt x="166" y="142"/>
                    <a:pt x="166" y="142"/>
                  </a:cubicBezTo>
                  <a:cubicBezTo>
                    <a:pt x="166" y="142"/>
                    <a:pt x="166" y="142"/>
                    <a:pt x="166" y="142"/>
                  </a:cubicBezTo>
                  <a:cubicBezTo>
                    <a:pt x="166" y="141"/>
                    <a:pt x="166" y="141"/>
                    <a:pt x="166" y="141"/>
                  </a:cubicBezTo>
                  <a:cubicBezTo>
                    <a:pt x="165" y="141"/>
                    <a:pt x="165" y="141"/>
                    <a:pt x="165" y="141"/>
                  </a:cubicBezTo>
                  <a:lnTo>
                    <a:pt x="166" y="139"/>
                  </a:lnTo>
                  <a:close/>
                  <a:moveTo>
                    <a:pt x="114" y="133"/>
                  </a:moveTo>
                  <a:cubicBezTo>
                    <a:pt x="114" y="134"/>
                    <a:pt x="114" y="134"/>
                    <a:pt x="114" y="134"/>
                  </a:cubicBezTo>
                  <a:cubicBezTo>
                    <a:pt x="115" y="134"/>
                    <a:pt x="115" y="134"/>
                    <a:pt x="115" y="134"/>
                  </a:cubicBezTo>
                  <a:cubicBezTo>
                    <a:pt x="115" y="136"/>
                    <a:pt x="115" y="136"/>
                    <a:pt x="115" y="136"/>
                  </a:cubicBezTo>
                  <a:cubicBezTo>
                    <a:pt x="115" y="136"/>
                    <a:pt x="115" y="136"/>
                    <a:pt x="115" y="136"/>
                  </a:cubicBezTo>
                  <a:cubicBezTo>
                    <a:pt x="114" y="136"/>
                    <a:pt x="114" y="136"/>
                    <a:pt x="114" y="136"/>
                  </a:cubicBezTo>
                  <a:cubicBezTo>
                    <a:pt x="115" y="137"/>
                    <a:pt x="115" y="137"/>
                    <a:pt x="115" y="137"/>
                  </a:cubicBezTo>
                  <a:cubicBezTo>
                    <a:pt x="116" y="137"/>
                    <a:pt x="116" y="137"/>
                    <a:pt x="116" y="137"/>
                  </a:cubicBezTo>
                  <a:cubicBezTo>
                    <a:pt x="116" y="136"/>
                    <a:pt x="116" y="136"/>
                    <a:pt x="116" y="136"/>
                  </a:cubicBezTo>
                  <a:cubicBezTo>
                    <a:pt x="116" y="135"/>
                    <a:pt x="116" y="135"/>
                    <a:pt x="116" y="135"/>
                  </a:cubicBezTo>
                  <a:cubicBezTo>
                    <a:pt x="115" y="134"/>
                    <a:pt x="115" y="134"/>
                    <a:pt x="115" y="134"/>
                  </a:cubicBezTo>
                  <a:lnTo>
                    <a:pt x="114" y="133"/>
                  </a:lnTo>
                  <a:close/>
                  <a:moveTo>
                    <a:pt x="151" y="133"/>
                  </a:moveTo>
                  <a:cubicBezTo>
                    <a:pt x="151" y="134"/>
                    <a:pt x="151" y="134"/>
                    <a:pt x="151" y="134"/>
                  </a:cubicBezTo>
                  <a:cubicBezTo>
                    <a:pt x="151" y="134"/>
                    <a:pt x="151" y="134"/>
                    <a:pt x="151" y="134"/>
                  </a:cubicBezTo>
                  <a:cubicBezTo>
                    <a:pt x="151" y="134"/>
                    <a:pt x="151" y="134"/>
                    <a:pt x="151" y="134"/>
                  </a:cubicBezTo>
                  <a:cubicBezTo>
                    <a:pt x="152" y="135"/>
                    <a:pt x="152" y="135"/>
                    <a:pt x="152" y="135"/>
                  </a:cubicBezTo>
                  <a:cubicBezTo>
                    <a:pt x="153" y="135"/>
                    <a:pt x="153" y="135"/>
                    <a:pt x="153" y="135"/>
                  </a:cubicBezTo>
                  <a:cubicBezTo>
                    <a:pt x="153" y="134"/>
                    <a:pt x="153" y="134"/>
                    <a:pt x="153" y="134"/>
                  </a:cubicBezTo>
                  <a:cubicBezTo>
                    <a:pt x="152" y="134"/>
                    <a:pt x="152" y="134"/>
                    <a:pt x="152" y="134"/>
                  </a:cubicBezTo>
                  <a:cubicBezTo>
                    <a:pt x="152" y="133"/>
                    <a:pt x="152" y="133"/>
                    <a:pt x="152" y="133"/>
                  </a:cubicBezTo>
                  <a:cubicBezTo>
                    <a:pt x="152" y="133"/>
                    <a:pt x="152" y="133"/>
                    <a:pt x="152" y="133"/>
                  </a:cubicBezTo>
                  <a:cubicBezTo>
                    <a:pt x="151" y="133"/>
                    <a:pt x="151" y="133"/>
                    <a:pt x="151" y="133"/>
                  </a:cubicBezTo>
                  <a:close/>
                  <a:moveTo>
                    <a:pt x="131" y="130"/>
                  </a:moveTo>
                  <a:cubicBezTo>
                    <a:pt x="131" y="130"/>
                    <a:pt x="131" y="130"/>
                    <a:pt x="131" y="130"/>
                  </a:cubicBezTo>
                  <a:cubicBezTo>
                    <a:pt x="131" y="131"/>
                    <a:pt x="131" y="131"/>
                    <a:pt x="131" y="131"/>
                  </a:cubicBezTo>
                  <a:cubicBezTo>
                    <a:pt x="132" y="132"/>
                    <a:pt x="132" y="132"/>
                    <a:pt x="132" y="132"/>
                  </a:cubicBezTo>
                  <a:cubicBezTo>
                    <a:pt x="133" y="132"/>
                    <a:pt x="133" y="132"/>
                    <a:pt x="133" y="132"/>
                  </a:cubicBezTo>
                  <a:cubicBezTo>
                    <a:pt x="133" y="132"/>
                    <a:pt x="133" y="132"/>
                    <a:pt x="133" y="132"/>
                  </a:cubicBezTo>
                  <a:cubicBezTo>
                    <a:pt x="133" y="131"/>
                    <a:pt x="133" y="131"/>
                    <a:pt x="133" y="131"/>
                  </a:cubicBezTo>
                  <a:cubicBezTo>
                    <a:pt x="134" y="131"/>
                    <a:pt x="134" y="131"/>
                    <a:pt x="134" y="131"/>
                  </a:cubicBezTo>
                  <a:cubicBezTo>
                    <a:pt x="135" y="130"/>
                    <a:pt x="135" y="130"/>
                    <a:pt x="135" y="130"/>
                  </a:cubicBezTo>
                  <a:cubicBezTo>
                    <a:pt x="133" y="129"/>
                    <a:pt x="133" y="129"/>
                    <a:pt x="133" y="129"/>
                  </a:cubicBezTo>
                  <a:cubicBezTo>
                    <a:pt x="133" y="129"/>
                    <a:pt x="133" y="129"/>
                    <a:pt x="133" y="129"/>
                  </a:cubicBezTo>
                  <a:cubicBezTo>
                    <a:pt x="133" y="130"/>
                    <a:pt x="133" y="130"/>
                    <a:pt x="134" y="130"/>
                  </a:cubicBezTo>
                  <a:cubicBezTo>
                    <a:pt x="133" y="130"/>
                    <a:pt x="133" y="130"/>
                    <a:pt x="133" y="130"/>
                  </a:cubicBezTo>
                  <a:cubicBezTo>
                    <a:pt x="132" y="131"/>
                    <a:pt x="132" y="131"/>
                    <a:pt x="132" y="131"/>
                  </a:cubicBezTo>
                  <a:lnTo>
                    <a:pt x="131" y="130"/>
                  </a:lnTo>
                  <a:close/>
                  <a:moveTo>
                    <a:pt x="160" y="130"/>
                  </a:moveTo>
                  <a:cubicBezTo>
                    <a:pt x="160" y="130"/>
                    <a:pt x="160" y="130"/>
                    <a:pt x="160" y="130"/>
                  </a:cubicBezTo>
                  <a:cubicBezTo>
                    <a:pt x="161" y="130"/>
                    <a:pt x="161" y="130"/>
                    <a:pt x="161" y="130"/>
                  </a:cubicBezTo>
                  <a:cubicBezTo>
                    <a:pt x="161" y="131"/>
                    <a:pt x="161" y="131"/>
                    <a:pt x="161" y="131"/>
                  </a:cubicBezTo>
                  <a:cubicBezTo>
                    <a:pt x="162" y="131"/>
                    <a:pt x="162" y="131"/>
                    <a:pt x="162" y="131"/>
                  </a:cubicBezTo>
                  <a:cubicBezTo>
                    <a:pt x="161" y="129"/>
                    <a:pt x="161" y="129"/>
                    <a:pt x="161" y="129"/>
                  </a:cubicBezTo>
                  <a:cubicBezTo>
                    <a:pt x="161" y="129"/>
                    <a:pt x="161" y="129"/>
                    <a:pt x="161" y="129"/>
                  </a:cubicBezTo>
                  <a:cubicBezTo>
                    <a:pt x="160" y="129"/>
                    <a:pt x="160" y="129"/>
                    <a:pt x="160" y="129"/>
                  </a:cubicBezTo>
                  <a:cubicBezTo>
                    <a:pt x="161" y="128"/>
                    <a:pt x="161" y="128"/>
                    <a:pt x="161" y="128"/>
                  </a:cubicBezTo>
                  <a:cubicBezTo>
                    <a:pt x="161" y="128"/>
                    <a:pt x="161" y="128"/>
                    <a:pt x="161" y="128"/>
                  </a:cubicBezTo>
                  <a:cubicBezTo>
                    <a:pt x="160" y="128"/>
                    <a:pt x="160" y="128"/>
                    <a:pt x="160" y="128"/>
                  </a:cubicBezTo>
                  <a:cubicBezTo>
                    <a:pt x="159" y="130"/>
                    <a:pt x="159" y="130"/>
                    <a:pt x="159" y="130"/>
                  </a:cubicBezTo>
                  <a:lnTo>
                    <a:pt x="160" y="130"/>
                  </a:lnTo>
                  <a:close/>
                  <a:moveTo>
                    <a:pt x="97" y="129"/>
                  </a:moveTo>
                  <a:cubicBezTo>
                    <a:pt x="99" y="129"/>
                    <a:pt x="98" y="128"/>
                    <a:pt x="98" y="127"/>
                  </a:cubicBezTo>
                  <a:cubicBezTo>
                    <a:pt x="97" y="127"/>
                    <a:pt x="97" y="127"/>
                    <a:pt x="96" y="127"/>
                  </a:cubicBezTo>
                  <a:cubicBezTo>
                    <a:pt x="96" y="127"/>
                    <a:pt x="96" y="128"/>
                    <a:pt x="97" y="128"/>
                  </a:cubicBezTo>
                  <a:cubicBezTo>
                    <a:pt x="97" y="128"/>
                    <a:pt x="97" y="128"/>
                    <a:pt x="97" y="128"/>
                  </a:cubicBezTo>
                  <a:cubicBezTo>
                    <a:pt x="96" y="128"/>
                    <a:pt x="96" y="128"/>
                    <a:pt x="96" y="128"/>
                  </a:cubicBezTo>
                  <a:cubicBezTo>
                    <a:pt x="95" y="127"/>
                    <a:pt x="95" y="127"/>
                    <a:pt x="95" y="127"/>
                  </a:cubicBezTo>
                  <a:cubicBezTo>
                    <a:pt x="95" y="127"/>
                    <a:pt x="95" y="127"/>
                    <a:pt x="95" y="127"/>
                  </a:cubicBezTo>
                  <a:cubicBezTo>
                    <a:pt x="94" y="128"/>
                    <a:pt x="94" y="128"/>
                    <a:pt x="94" y="128"/>
                  </a:cubicBezTo>
                  <a:cubicBezTo>
                    <a:pt x="94" y="129"/>
                    <a:pt x="94" y="129"/>
                    <a:pt x="94" y="129"/>
                  </a:cubicBezTo>
                  <a:cubicBezTo>
                    <a:pt x="95" y="129"/>
                    <a:pt x="96" y="129"/>
                    <a:pt x="97" y="129"/>
                  </a:cubicBezTo>
                  <a:close/>
                  <a:moveTo>
                    <a:pt x="113" y="126"/>
                  </a:moveTo>
                  <a:cubicBezTo>
                    <a:pt x="112" y="126"/>
                    <a:pt x="112" y="126"/>
                    <a:pt x="112" y="126"/>
                  </a:cubicBezTo>
                  <a:cubicBezTo>
                    <a:pt x="111" y="128"/>
                    <a:pt x="113" y="129"/>
                    <a:pt x="114" y="129"/>
                  </a:cubicBezTo>
                  <a:cubicBezTo>
                    <a:pt x="114" y="129"/>
                    <a:pt x="114" y="129"/>
                    <a:pt x="114" y="129"/>
                  </a:cubicBezTo>
                  <a:cubicBezTo>
                    <a:pt x="114" y="128"/>
                    <a:pt x="114" y="128"/>
                    <a:pt x="114" y="128"/>
                  </a:cubicBezTo>
                  <a:cubicBezTo>
                    <a:pt x="115" y="128"/>
                    <a:pt x="115" y="128"/>
                    <a:pt x="115" y="128"/>
                  </a:cubicBezTo>
                  <a:cubicBezTo>
                    <a:pt x="114" y="127"/>
                    <a:pt x="114" y="127"/>
                    <a:pt x="114" y="127"/>
                  </a:cubicBezTo>
                  <a:cubicBezTo>
                    <a:pt x="113" y="127"/>
                    <a:pt x="113" y="127"/>
                    <a:pt x="113" y="127"/>
                  </a:cubicBezTo>
                  <a:lnTo>
                    <a:pt x="113" y="126"/>
                  </a:lnTo>
                  <a:close/>
                  <a:moveTo>
                    <a:pt x="144" y="128"/>
                  </a:moveTo>
                  <a:cubicBezTo>
                    <a:pt x="144" y="128"/>
                    <a:pt x="144" y="128"/>
                    <a:pt x="144" y="128"/>
                  </a:cubicBezTo>
                  <a:cubicBezTo>
                    <a:pt x="144" y="127"/>
                    <a:pt x="144" y="127"/>
                    <a:pt x="144" y="127"/>
                  </a:cubicBezTo>
                  <a:cubicBezTo>
                    <a:pt x="144" y="127"/>
                    <a:pt x="144" y="127"/>
                    <a:pt x="144" y="127"/>
                  </a:cubicBezTo>
                  <a:cubicBezTo>
                    <a:pt x="144" y="126"/>
                    <a:pt x="144" y="126"/>
                    <a:pt x="144" y="126"/>
                  </a:cubicBezTo>
                  <a:cubicBezTo>
                    <a:pt x="146" y="125"/>
                    <a:pt x="146" y="125"/>
                    <a:pt x="146" y="125"/>
                  </a:cubicBezTo>
                  <a:cubicBezTo>
                    <a:pt x="147" y="126"/>
                    <a:pt x="147" y="126"/>
                    <a:pt x="147" y="126"/>
                  </a:cubicBezTo>
                  <a:cubicBezTo>
                    <a:pt x="148" y="125"/>
                    <a:pt x="149" y="124"/>
                    <a:pt x="151" y="123"/>
                  </a:cubicBezTo>
                  <a:cubicBezTo>
                    <a:pt x="151" y="123"/>
                    <a:pt x="151" y="123"/>
                    <a:pt x="151" y="123"/>
                  </a:cubicBezTo>
                  <a:cubicBezTo>
                    <a:pt x="150" y="122"/>
                    <a:pt x="150" y="122"/>
                    <a:pt x="150" y="122"/>
                  </a:cubicBezTo>
                  <a:cubicBezTo>
                    <a:pt x="149" y="121"/>
                    <a:pt x="145" y="124"/>
                    <a:pt x="144" y="126"/>
                  </a:cubicBezTo>
                  <a:cubicBezTo>
                    <a:pt x="144" y="125"/>
                    <a:pt x="144" y="125"/>
                    <a:pt x="144" y="125"/>
                  </a:cubicBezTo>
                  <a:cubicBezTo>
                    <a:pt x="143" y="126"/>
                    <a:pt x="143" y="126"/>
                    <a:pt x="143" y="126"/>
                  </a:cubicBezTo>
                  <a:cubicBezTo>
                    <a:pt x="143" y="127"/>
                    <a:pt x="143" y="127"/>
                    <a:pt x="143" y="127"/>
                  </a:cubicBezTo>
                  <a:lnTo>
                    <a:pt x="144" y="128"/>
                  </a:lnTo>
                  <a:close/>
                  <a:moveTo>
                    <a:pt x="121" y="126"/>
                  </a:moveTo>
                  <a:cubicBezTo>
                    <a:pt x="121" y="126"/>
                    <a:pt x="121" y="126"/>
                    <a:pt x="121" y="126"/>
                  </a:cubicBezTo>
                  <a:cubicBezTo>
                    <a:pt x="124" y="126"/>
                    <a:pt x="124" y="124"/>
                    <a:pt x="126" y="123"/>
                  </a:cubicBezTo>
                  <a:cubicBezTo>
                    <a:pt x="126" y="123"/>
                    <a:pt x="127" y="123"/>
                    <a:pt x="127" y="123"/>
                  </a:cubicBezTo>
                  <a:cubicBezTo>
                    <a:pt x="127" y="123"/>
                    <a:pt x="126" y="123"/>
                    <a:pt x="126" y="122"/>
                  </a:cubicBezTo>
                  <a:cubicBezTo>
                    <a:pt x="125" y="123"/>
                    <a:pt x="125" y="123"/>
                    <a:pt x="125" y="123"/>
                  </a:cubicBezTo>
                  <a:cubicBezTo>
                    <a:pt x="125" y="123"/>
                    <a:pt x="125" y="123"/>
                    <a:pt x="125" y="123"/>
                  </a:cubicBezTo>
                  <a:cubicBezTo>
                    <a:pt x="123" y="124"/>
                    <a:pt x="123" y="124"/>
                    <a:pt x="123" y="124"/>
                  </a:cubicBezTo>
                  <a:cubicBezTo>
                    <a:pt x="123" y="125"/>
                    <a:pt x="123" y="125"/>
                    <a:pt x="123" y="125"/>
                  </a:cubicBezTo>
                  <a:cubicBezTo>
                    <a:pt x="123" y="125"/>
                    <a:pt x="123" y="125"/>
                    <a:pt x="123" y="125"/>
                  </a:cubicBezTo>
                  <a:cubicBezTo>
                    <a:pt x="122" y="125"/>
                    <a:pt x="122" y="125"/>
                    <a:pt x="122" y="125"/>
                  </a:cubicBezTo>
                  <a:cubicBezTo>
                    <a:pt x="122" y="125"/>
                    <a:pt x="122" y="125"/>
                    <a:pt x="122" y="125"/>
                  </a:cubicBezTo>
                  <a:lnTo>
                    <a:pt x="121" y="126"/>
                  </a:lnTo>
                  <a:close/>
                  <a:moveTo>
                    <a:pt x="144" y="120"/>
                  </a:moveTo>
                  <a:cubicBezTo>
                    <a:pt x="143" y="121"/>
                    <a:pt x="143" y="121"/>
                    <a:pt x="143" y="121"/>
                  </a:cubicBezTo>
                  <a:cubicBezTo>
                    <a:pt x="143" y="121"/>
                    <a:pt x="143" y="121"/>
                    <a:pt x="143" y="121"/>
                  </a:cubicBezTo>
                  <a:cubicBezTo>
                    <a:pt x="143" y="121"/>
                    <a:pt x="143" y="121"/>
                    <a:pt x="143" y="121"/>
                  </a:cubicBezTo>
                  <a:cubicBezTo>
                    <a:pt x="144" y="122"/>
                    <a:pt x="144" y="122"/>
                    <a:pt x="144" y="122"/>
                  </a:cubicBezTo>
                  <a:cubicBezTo>
                    <a:pt x="144" y="122"/>
                    <a:pt x="144" y="122"/>
                    <a:pt x="144" y="122"/>
                  </a:cubicBezTo>
                  <a:cubicBezTo>
                    <a:pt x="144" y="121"/>
                    <a:pt x="144" y="121"/>
                    <a:pt x="144" y="121"/>
                  </a:cubicBezTo>
                  <a:cubicBezTo>
                    <a:pt x="145" y="121"/>
                    <a:pt x="145" y="121"/>
                    <a:pt x="145" y="121"/>
                  </a:cubicBezTo>
                  <a:cubicBezTo>
                    <a:pt x="145" y="121"/>
                    <a:pt x="145" y="121"/>
                    <a:pt x="145" y="121"/>
                  </a:cubicBezTo>
                  <a:cubicBezTo>
                    <a:pt x="145" y="120"/>
                    <a:pt x="145" y="120"/>
                    <a:pt x="145" y="120"/>
                  </a:cubicBezTo>
                  <a:cubicBezTo>
                    <a:pt x="145" y="120"/>
                    <a:pt x="145" y="120"/>
                    <a:pt x="145" y="120"/>
                  </a:cubicBezTo>
                  <a:cubicBezTo>
                    <a:pt x="144" y="119"/>
                    <a:pt x="144" y="119"/>
                    <a:pt x="144" y="119"/>
                  </a:cubicBezTo>
                  <a:cubicBezTo>
                    <a:pt x="144" y="119"/>
                    <a:pt x="144" y="119"/>
                    <a:pt x="144" y="119"/>
                  </a:cubicBezTo>
                  <a:cubicBezTo>
                    <a:pt x="143" y="118"/>
                    <a:pt x="143" y="118"/>
                    <a:pt x="143" y="118"/>
                  </a:cubicBezTo>
                  <a:cubicBezTo>
                    <a:pt x="142" y="118"/>
                    <a:pt x="142" y="118"/>
                    <a:pt x="142" y="118"/>
                  </a:cubicBezTo>
                  <a:cubicBezTo>
                    <a:pt x="143" y="119"/>
                    <a:pt x="143" y="119"/>
                    <a:pt x="143" y="119"/>
                  </a:cubicBezTo>
                  <a:cubicBezTo>
                    <a:pt x="143" y="119"/>
                    <a:pt x="143" y="119"/>
                    <a:pt x="143" y="119"/>
                  </a:cubicBezTo>
                  <a:lnTo>
                    <a:pt x="144" y="120"/>
                  </a:lnTo>
                  <a:close/>
                  <a:moveTo>
                    <a:pt x="110" y="119"/>
                  </a:moveTo>
                  <a:cubicBezTo>
                    <a:pt x="109" y="119"/>
                    <a:pt x="109" y="119"/>
                    <a:pt x="109" y="119"/>
                  </a:cubicBezTo>
                  <a:cubicBezTo>
                    <a:pt x="109" y="120"/>
                    <a:pt x="109" y="120"/>
                    <a:pt x="109" y="120"/>
                  </a:cubicBezTo>
                  <a:cubicBezTo>
                    <a:pt x="110" y="121"/>
                    <a:pt x="110" y="121"/>
                    <a:pt x="110" y="121"/>
                  </a:cubicBezTo>
                  <a:cubicBezTo>
                    <a:pt x="111" y="121"/>
                    <a:pt x="112" y="120"/>
                    <a:pt x="112" y="119"/>
                  </a:cubicBezTo>
                  <a:cubicBezTo>
                    <a:pt x="112" y="119"/>
                    <a:pt x="112" y="118"/>
                    <a:pt x="112" y="117"/>
                  </a:cubicBezTo>
                  <a:cubicBezTo>
                    <a:pt x="112" y="117"/>
                    <a:pt x="112" y="117"/>
                    <a:pt x="112" y="117"/>
                  </a:cubicBezTo>
                  <a:cubicBezTo>
                    <a:pt x="112" y="118"/>
                    <a:pt x="112" y="118"/>
                    <a:pt x="112" y="118"/>
                  </a:cubicBezTo>
                  <a:cubicBezTo>
                    <a:pt x="111" y="117"/>
                    <a:pt x="111" y="117"/>
                    <a:pt x="111" y="117"/>
                  </a:cubicBezTo>
                  <a:cubicBezTo>
                    <a:pt x="111" y="117"/>
                    <a:pt x="111" y="117"/>
                    <a:pt x="111" y="117"/>
                  </a:cubicBezTo>
                  <a:cubicBezTo>
                    <a:pt x="111" y="117"/>
                    <a:pt x="110" y="118"/>
                    <a:pt x="109" y="119"/>
                  </a:cubicBezTo>
                  <a:lnTo>
                    <a:pt x="110" y="119"/>
                  </a:lnTo>
                  <a:close/>
                  <a:moveTo>
                    <a:pt x="114" y="121"/>
                  </a:moveTo>
                  <a:cubicBezTo>
                    <a:pt x="115" y="122"/>
                    <a:pt x="115" y="122"/>
                    <a:pt x="115" y="122"/>
                  </a:cubicBezTo>
                  <a:cubicBezTo>
                    <a:pt x="115" y="122"/>
                    <a:pt x="115" y="122"/>
                    <a:pt x="115" y="123"/>
                  </a:cubicBezTo>
                  <a:cubicBezTo>
                    <a:pt x="118" y="121"/>
                    <a:pt x="119" y="119"/>
                    <a:pt x="118" y="116"/>
                  </a:cubicBezTo>
                  <a:cubicBezTo>
                    <a:pt x="117" y="116"/>
                    <a:pt x="117" y="116"/>
                    <a:pt x="117" y="116"/>
                  </a:cubicBezTo>
                  <a:cubicBezTo>
                    <a:pt x="115" y="116"/>
                    <a:pt x="114" y="118"/>
                    <a:pt x="113" y="119"/>
                  </a:cubicBezTo>
                  <a:cubicBezTo>
                    <a:pt x="114" y="120"/>
                    <a:pt x="114" y="120"/>
                    <a:pt x="114" y="120"/>
                  </a:cubicBezTo>
                  <a:lnTo>
                    <a:pt x="114" y="121"/>
                  </a:lnTo>
                  <a:close/>
                  <a:moveTo>
                    <a:pt x="95" y="111"/>
                  </a:moveTo>
                  <a:cubicBezTo>
                    <a:pt x="95" y="111"/>
                    <a:pt x="95" y="111"/>
                    <a:pt x="95" y="111"/>
                  </a:cubicBezTo>
                  <a:cubicBezTo>
                    <a:pt x="96" y="112"/>
                    <a:pt x="96" y="112"/>
                    <a:pt x="96" y="112"/>
                  </a:cubicBezTo>
                  <a:cubicBezTo>
                    <a:pt x="95" y="112"/>
                    <a:pt x="95" y="112"/>
                    <a:pt x="95" y="112"/>
                  </a:cubicBezTo>
                  <a:cubicBezTo>
                    <a:pt x="95" y="112"/>
                    <a:pt x="95" y="113"/>
                    <a:pt x="95" y="113"/>
                  </a:cubicBezTo>
                  <a:cubicBezTo>
                    <a:pt x="95" y="113"/>
                    <a:pt x="96" y="113"/>
                    <a:pt x="96" y="112"/>
                  </a:cubicBezTo>
                  <a:cubicBezTo>
                    <a:pt x="96" y="112"/>
                    <a:pt x="96" y="112"/>
                    <a:pt x="96" y="112"/>
                  </a:cubicBezTo>
                  <a:cubicBezTo>
                    <a:pt x="97" y="111"/>
                    <a:pt x="97" y="111"/>
                    <a:pt x="97" y="111"/>
                  </a:cubicBezTo>
                  <a:cubicBezTo>
                    <a:pt x="97" y="110"/>
                    <a:pt x="97" y="110"/>
                    <a:pt x="97" y="110"/>
                  </a:cubicBezTo>
                  <a:cubicBezTo>
                    <a:pt x="96" y="110"/>
                    <a:pt x="96" y="110"/>
                    <a:pt x="96" y="110"/>
                  </a:cubicBezTo>
                  <a:cubicBezTo>
                    <a:pt x="96" y="109"/>
                    <a:pt x="96" y="109"/>
                    <a:pt x="96" y="109"/>
                  </a:cubicBezTo>
                  <a:cubicBezTo>
                    <a:pt x="96" y="109"/>
                    <a:pt x="96" y="109"/>
                    <a:pt x="96" y="109"/>
                  </a:cubicBezTo>
                  <a:cubicBezTo>
                    <a:pt x="95" y="110"/>
                    <a:pt x="95" y="110"/>
                    <a:pt x="95" y="110"/>
                  </a:cubicBezTo>
                  <a:lnTo>
                    <a:pt x="95" y="111"/>
                  </a:lnTo>
                  <a:close/>
                  <a:moveTo>
                    <a:pt x="112" y="111"/>
                  </a:moveTo>
                  <a:cubicBezTo>
                    <a:pt x="114" y="111"/>
                    <a:pt x="114" y="111"/>
                    <a:pt x="114" y="111"/>
                  </a:cubicBezTo>
                  <a:cubicBezTo>
                    <a:pt x="114" y="110"/>
                    <a:pt x="114" y="110"/>
                    <a:pt x="114" y="110"/>
                  </a:cubicBezTo>
                  <a:cubicBezTo>
                    <a:pt x="115" y="110"/>
                    <a:pt x="115" y="110"/>
                    <a:pt x="115" y="110"/>
                  </a:cubicBezTo>
                  <a:cubicBezTo>
                    <a:pt x="115" y="109"/>
                    <a:pt x="115" y="109"/>
                    <a:pt x="115" y="109"/>
                  </a:cubicBezTo>
                  <a:cubicBezTo>
                    <a:pt x="114" y="109"/>
                    <a:pt x="114" y="109"/>
                    <a:pt x="114" y="109"/>
                  </a:cubicBezTo>
                  <a:cubicBezTo>
                    <a:pt x="114" y="109"/>
                    <a:pt x="114" y="109"/>
                    <a:pt x="114" y="109"/>
                  </a:cubicBezTo>
                  <a:cubicBezTo>
                    <a:pt x="113" y="108"/>
                    <a:pt x="113" y="108"/>
                    <a:pt x="113" y="108"/>
                  </a:cubicBezTo>
                  <a:cubicBezTo>
                    <a:pt x="113" y="109"/>
                    <a:pt x="113" y="109"/>
                    <a:pt x="113" y="109"/>
                  </a:cubicBezTo>
                  <a:cubicBezTo>
                    <a:pt x="113" y="109"/>
                    <a:pt x="113" y="109"/>
                    <a:pt x="113" y="109"/>
                  </a:cubicBezTo>
                  <a:lnTo>
                    <a:pt x="112" y="111"/>
                  </a:lnTo>
                  <a:close/>
                  <a:moveTo>
                    <a:pt x="106" y="110"/>
                  </a:moveTo>
                  <a:cubicBezTo>
                    <a:pt x="105" y="108"/>
                    <a:pt x="105" y="108"/>
                    <a:pt x="105" y="108"/>
                  </a:cubicBezTo>
                  <a:cubicBezTo>
                    <a:pt x="105" y="108"/>
                    <a:pt x="105" y="108"/>
                    <a:pt x="105" y="108"/>
                  </a:cubicBezTo>
                  <a:cubicBezTo>
                    <a:pt x="105" y="110"/>
                    <a:pt x="105" y="110"/>
                    <a:pt x="105" y="110"/>
                  </a:cubicBezTo>
                  <a:cubicBezTo>
                    <a:pt x="104" y="111"/>
                    <a:pt x="104" y="111"/>
                    <a:pt x="104" y="111"/>
                  </a:cubicBezTo>
                  <a:cubicBezTo>
                    <a:pt x="105" y="111"/>
                    <a:pt x="105" y="111"/>
                    <a:pt x="105" y="111"/>
                  </a:cubicBezTo>
                  <a:cubicBezTo>
                    <a:pt x="105" y="112"/>
                    <a:pt x="105" y="112"/>
                    <a:pt x="105" y="112"/>
                  </a:cubicBezTo>
                  <a:cubicBezTo>
                    <a:pt x="106" y="111"/>
                    <a:pt x="106" y="111"/>
                    <a:pt x="106" y="111"/>
                  </a:cubicBezTo>
                  <a:cubicBezTo>
                    <a:pt x="106" y="110"/>
                    <a:pt x="106" y="110"/>
                    <a:pt x="106" y="110"/>
                  </a:cubicBezTo>
                  <a:close/>
                  <a:moveTo>
                    <a:pt x="111" y="108"/>
                  </a:moveTo>
                  <a:cubicBezTo>
                    <a:pt x="112" y="106"/>
                    <a:pt x="112" y="106"/>
                    <a:pt x="112" y="106"/>
                  </a:cubicBezTo>
                  <a:cubicBezTo>
                    <a:pt x="111" y="106"/>
                    <a:pt x="111" y="106"/>
                    <a:pt x="111" y="106"/>
                  </a:cubicBezTo>
                  <a:cubicBezTo>
                    <a:pt x="110" y="105"/>
                    <a:pt x="110" y="105"/>
                    <a:pt x="110" y="105"/>
                  </a:cubicBezTo>
                  <a:cubicBezTo>
                    <a:pt x="109" y="105"/>
                    <a:pt x="109" y="105"/>
                    <a:pt x="109" y="105"/>
                  </a:cubicBezTo>
                  <a:cubicBezTo>
                    <a:pt x="109" y="105"/>
                    <a:pt x="109" y="105"/>
                    <a:pt x="109" y="105"/>
                  </a:cubicBezTo>
                  <a:cubicBezTo>
                    <a:pt x="108" y="105"/>
                    <a:pt x="108" y="105"/>
                    <a:pt x="108" y="105"/>
                  </a:cubicBezTo>
                  <a:cubicBezTo>
                    <a:pt x="108" y="105"/>
                    <a:pt x="108" y="105"/>
                    <a:pt x="108" y="105"/>
                  </a:cubicBezTo>
                  <a:cubicBezTo>
                    <a:pt x="108" y="104"/>
                    <a:pt x="108" y="104"/>
                    <a:pt x="108" y="104"/>
                  </a:cubicBezTo>
                  <a:cubicBezTo>
                    <a:pt x="106" y="104"/>
                    <a:pt x="106" y="104"/>
                    <a:pt x="106" y="104"/>
                  </a:cubicBezTo>
                  <a:cubicBezTo>
                    <a:pt x="106" y="106"/>
                    <a:pt x="108" y="106"/>
                    <a:pt x="109" y="107"/>
                  </a:cubicBezTo>
                  <a:cubicBezTo>
                    <a:pt x="109" y="107"/>
                    <a:pt x="110" y="108"/>
                    <a:pt x="111" y="108"/>
                  </a:cubicBezTo>
                  <a:close/>
                  <a:moveTo>
                    <a:pt x="94" y="105"/>
                  </a:moveTo>
                  <a:cubicBezTo>
                    <a:pt x="93" y="106"/>
                    <a:pt x="93" y="106"/>
                    <a:pt x="93" y="106"/>
                  </a:cubicBezTo>
                  <a:cubicBezTo>
                    <a:pt x="93" y="108"/>
                    <a:pt x="93" y="108"/>
                    <a:pt x="93" y="108"/>
                  </a:cubicBezTo>
                  <a:cubicBezTo>
                    <a:pt x="94" y="108"/>
                    <a:pt x="94" y="108"/>
                    <a:pt x="94" y="108"/>
                  </a:cubicBezTo>
                  <a:cubicBezTo>
                    <a:pt x="95" y="106"/>
                    <a:pt x="95" y="106"/>
                    <a:pt x="95" y="106"/>
                  </a:cubicBezTo>
                  <a:cubicBezTo>
                    <a:pt x="95" y="105"/>
                    <a:pt x="95" y="105"/>
                    <a:pt x="95" y="105"/>
                  </a:cubicBezTo>
                  <a:cubicBezTo>
                    <a:pt x="95" y="104"/>
                    <a:pt x="95" y="104"/>
                    <a:pt x="95" y="104"/>
                  </a:cubicBezTo>
                  <a:cubicBezTo>
                    <a:pt x="94" y="104"/>
                    <a:pt x="94" y="104"/>
                    <a:pt x="94" y="104"/>
                  </a:cubicBezTo>
                  <a:cubicBezTo>
                    <a:pt x="94" y="105"/>
                    <a:pt x="94" y="105"/>
                    <a:pt x="94" y="105"/>
                  </a:cubicBezTo>
                  <a:close/>
                  <a:moveTo>
                    <a:pt x="106" y="104"/>
                  </a:moveTo>
                  <a:cubicBezTo>
                    <a:pt x="107" y="102"/>
                    <a:pt x="107" y="102"/>
                    <a:pt x="107" y="102"/>
                  </a:cubicBezTo>
                  <a:cubicBezTo>
                    <a:pt x="106" y="102"/>
                    <a:pt x="106" y="102"/>
                    <a:pt x="106" y="102"/>
                  </a:cubicBezTo>
                  <a:cubicBezTo>
                    <a:pt x="106" y="101"/>
                    <a:pt x="106" y="101"/>
                    <a:pt x="106" y="101"/>
                  </a:cubicBezTo>
                  <a:cubicBezTo>
                    <a:pt x="106" y="100"/>
                    <a:pt x="106" y="100"/>
                    <a:pt x="106" y="100"/>
                  </a:cubicBezTo>
                  <a:cubicBezTo>
                    <a:pt x="106" y="99"/>
                    <a:pt x="106" y="99"/>
                    <a:pt x="106" y="99"/>
                  </a:cubicBezTo>
                  <a:cubicBezTo>
                    <a:pt x="106" y="99"/>
                    <a:pt x="106" y="99"/>
                    <a:pt x="106" y="99"/>
                  </a:cubicBezTo>
                  <a:cubicBezTo>
                    <a:pt x="104" y="99"/>
                    <a:pt x="104" y="99"/>
                    <a:pt x="104" y="99"/>
                  </a:cubicBezTo>
                  <a:cubicBezTo>
                    <a:pt x="104" y="98"/>
                    <a:pt x="104" y="98"/>
                    <a:pt x="104" y="98"/>
                  </a:cubicBezTo>
                  <a:cubicBezTo>
                    <a:pt x="103" y="97"/>
                    <a:pt x="103" y="97"/>
                    <a:pt x="103" y="97"/>
                  </a:cubicBezTo>
                  <a:cubicBezTo>
                    <a:pt x="103" y="97"/>
                    <a:pt x="103" y="97"/>
                    <a:pt x="103" y="97"/>
                  </a:cubicBezTo>
                  <a:cubicBezTo>
                    <a:pt x="103" y="97"/>
                    <a:pt x="103" y="97"/>
                    <a:pt x="103" y="97"/>
                  </a:cubicBezTo>
                  <a:cubicBezTo>
                    <a:pt x="102" y="97"/>
                    <a:pt x="102" y="97"/>
                    <a:pt x="102" y="97"/>
                  </a:cubicBezTo>
                  <a:cubicBezTo>
                    <a:pt x="101" y="97"/>
                    <a:pt x="101" y="97"/>
                    <a:pt x="101" y="97"/>
                  </a:cubicBezTo>
                  <a:cubicBezTo>
                    <a:pt x="101" y="98"/>
                    <a:pt x="101" y="98"/>
                    <a:pt x="101" y="98"/>
                  </a:cubicBezTo>
                  <a:cubicBezTo>
                    <a:pt x="101" y="99"/>
                    <a:pt x="102" y="99"/>
                    <a:pt x="103" y="100"/>
                  </a:cubicBezTo>
                  <a:cubicBezTo>
                    <a:pt x="103" y="101"/>
                    <a:pt x="103" y="101"/>
                    <a:pt x="103" y="101"/>
                  </a:cubicBezTo>
                  <a:cubicBezTo>
                    <a:pt x="103" y="101"/>
                    <a:pt x="103" y="101"/>
                    <a:pt x="103" y="101"/>
                  </a:cubicBezTo>
                  <a:cubicBezTo>
                    <a:pt x="104" y="102"/>
                    <a:pt x="104" y="102"/>
                    <a:pt x="104" y="102"/>
                  </a:cubicBezTo>
                  <a:cubicBezTo>
                    <a:pt x="105" y="102"/>
                    <a:pt x="105" y="102"/>
                    <a:pt x="105" y="102"/>
                  </a:cubicBezTo>
                  <a:cubicBezTo>
                    <a:pt x="105" y="103"/>
                    <a:pt x="105" y="103"/>
                    <a:pt x="105" y="103"/>
                  </a:cubicBezTo>
                  <a:cubicBezTo>
                    <a:pt x="106" y="104"/>
                    <a:pt x="106" y="104"/>
                    <a:pt x="106" y="104"/>
                  </a:cubicBezTo>
                  <a:close/>
                  <a:moveTo>
                    <a:pt x="130" y="82"/>
                  </a:moveTo>
                  <a:cubicBezTo>
                    <a:pt x="130" y="82"/>
                    <a:pt x="130" y="82"/>
                    <a:pt x="130" y="82"/>
                  </a:cubicBezTo>
                  <a:cubicBezTo>
                    <a:pt x="130" y="82"/>
                    <a:pt x="130" y="82"/>
                    <a:pt x="130" y="82"/>
                  </a:cubicBezTo>
                  <a:cubicBezTo>
                    <a:pt x="130" y="82"/>
                    <a:pt x="130" y="82"/>
                    <a:pt x="130" y="82"/>
                  </a:cubicBezTo>
                  <a:close/>
                  <a:moveTo>
                    <a:pt x="128" y="81"/>
                  </a:moveTo>
                  <a:cubicBezTo>
                    <a:pt x="129" y="82"/>
                    <a:pt x="129" y="82"/>
                    <a:pt x="129" y="82"/>
                  </a:cubicBezTo>
                  <a:cubicBezTo>
                    <a:pt x="130" y="82"/>
                    <a:pt x="130" y="82"/>
                    <a:pt x="130" y="82"/>
                  </a:cubicBezTo>
                  <a:cubicBezTo>
                    <a:pt x="130" y="82"/>
                    <a:pt x="130" y="82"/>
                    <a:pt x="130" y="82"/>
                  </a:cubicBezTo>
                  <a:cubicBezTo>
                    <a:pt x="129" y="81"/>
                    <a:pt x="129" y="81"/>
                    <a:pt x="129" y="81"/>
                  </a:cubicBezTo>
                  <a:lnTo>
                    <a:pt x="128" y="81"/>
                  </a:lnTo>
                  <a:close/>
                  <a:moveTo>
                    <a:pt x="116" y="81"/>
                  </a:moveTo>
                  <a:cubicBezTo>
                    <a:pt x="115" y="81"/>
                    <a:pt x="115" y="81"/>
                    <a:pt x="115" y="81"/>
                  </a:cubicBezTo>
                  <a:cubicBezTo>
                    <a:pt x="115" y="82"/>
                    <a:pt x="115" y="82"/>
                    <a:pt x="115" y="82"/>
                  </a:cubicBezTo>
                  <a:cubicBezTo>
                    <a:pt x="116" y="82"/>
                    <a:pt x="116" y="82"/>
                    <a:pt x="116" y="82"/>
                  </a:cubicBezTo>
                  <a:lnTo>
                    <a:pt x="116" y="81"/>
                  </a:lnTo>
                  <a:close/>
                  <a:moveTo>
                    <a:pt x="116" y="80"/>
                  </a:moveTo>
                  <a:cubicBezTo>
                    <a:pt x="116" y="81"/>
                    <a:pt x="116" y="81"/>
                    <a:pt x="116" y="81"/>
                  </a:cubicBezTo>
                  <a:cubicBezTo>
                    <a:pt x="116" y="82"/>
                    <a:pt x="116" y="82"/>
                    <a:pt x="116" y="82"/>
                  </a:cubicBezTo>
                  <a:cubicBezTo>
                    <a:pt x="117" y="82"/>
                    <a:pt x="117" y="82"/>
                    <a:pt x="117" y="82"/>
                  </a:cubicBezTo>
                  <a:cubicBezTo>
                    <a:pt x="118" y="80"/>
                    <a:pt x="118" y="80"/>
                    <a:pt x="118" y="80"/>
                  </a:cubicBezTo>
                  <a:cubicBezTo>
                    <a:pt x="117" y="80"/>
                    <a:pt x="117" y="80"/>
                    <a:pt x="117" y="80"/>
                  </a:cubicBezTo>
                  <a:lnTo>
                    <a:pt x="116" y="80"/>
                  </a:lnTo>
                  <a:close/>
                  <a:moveTo>
                    <a:pt x="106" y="57"/>
                  </a:moveTo>
                  <a:cubicBezTo>
                    <a:pt x="106" y="56"/>
                    <a:pt x="106" y="56"/>
                    <a:pt x="106" y="56"/>
                  </a:cubicBezTo>
                  <a:cubicBezTo>
                    <a:pt x="105" y="57"/>
                    <a:pt x="105" y="58"/>
                    <a:pt x="105" y="58"/>
                  </a:cubicBezTo>
                  <a:cubicBezTo>
                    <a:pt x="106" y="58"/>
                    <a:pt x="106" y="57"/>
                    <a:pt x="106" y="57"/>
                  </a:cubicBezTo>
                  <a:close/>
                  <a:moveTo>
                    <a:pt x="125" y="107"/>
                  </a:moveTo>
                  <a:cubicBezTo>
                    <a:pt x="128" y="107"/>
                    <a:pt x="131" y="105"/>
                    <a:pt x="132" y="103"/>
                  </a:cubicBezTo>
                  <a:cubicBezTo>
                    <a:pt x="131" y="103"/>
                    <a:pt x="130" y="104"/>
                    <a:pt x="129" y="104"/>
                  </a:cubicBezTo>
                  <a:cubicBezTo>
                    <a:pt x="127" y="104"/>
                    <a:pt x="126" y="104"/>
                    <a:pt x="125" y="106"/>
                  </a:cubicBezTo>
                  <a:lnTo>
                    <a:pt x="125" y="107"/>
                  </a:lnTo>
                  <a:close/>
                  <a:moveTo>
                    <a:pt x="145" y="102"/>
                  </a:moveTo>
                  <a:cubicBezTo>
                    <a:pt x="145" y="100"/>
                    <a:pt x="145" y="100"/>
                    <a:pt x="145" y="100"/>
                  </a:cubicBezTo>
                  <a:cubicBezTo>
                    <a:pt x="146" y="100"/>
                    <a:pt x="146" y="100"/>
                    <a:pt x="146" y="100"/>
                  </a:cubicBezTo>
                  <a:cubicBezTo>
                    <a:pt x="143" y="100"/>
                    <a:pt x="143" y="100"/>
                    <a:pt x="143" y="100"/>
                  </a:cubicBezTo>
                  <a:cubicBezTo>
                    <a:pt x="144" y="100"/>
                    <a:pt x="144" y="100"/>
                    <a:pt x="144" y="100"/>
                  </a:cubicBezTo>
                  <a:cubicBezTo>
                    <a:pt x="141" y="100"/>
                    <a:pt x="141" y="99"/>
                    <a:pt x="138" y="100"/>
                  </a:cubicBezTo>
                  <a:cubicBezTo>
                    <a:pt x="137" y="100"/>
                    <a:pt x="137" y="100"/>
                    <a:pt x="137" y="100"/>
                  </a:cubicBezTo>
                  <a:cubicBezTo>
                    <a:pt x="137" y="101"/>
                    <a:pt x="137" y="101"/>
                    <a:pt x="137" y="101"/>
                  </a:cubicBezTo>
                  <a:cubicBezTo>
                    <a:pt x="136" y="101"/>
                    <a:pt x="136" y="101"/>
                    <a:pt x="136" y="101"/>
                  </a:cubicBezTo>
                  <a:cubicBezTo>
                    <a:pt x="136" y="102"/>
                    <a:pt x="136" y="102"/>
                    <a:pt x="136" y="102"/>
                  </a:cubicBezTo>
                  <a:cubicBezTo>
                    <a:pt x="137" y="103"/>
                    <a:pt x="137" y="103"/>
                    <a:pt x="137" y="103"/>
                  </a:cubicBezTo>
                  <a:cubicBezTo>
                    <a:pt x="138" y="102"/>
                    <a:pt x="138" y="102"/>
                    <a:pt x="138" y="102"/>
                  </a:cubicBezTo>
                  <a:cubicBezTo>
                    <a:pt x="139" y="102"/>
                    <a:pt x="139" y="102"/>
                    <a:pt x="139" y="102"/>
                  </a:cubicBezTo>
                  <a:cubicBezTo>
                    <a:pt x="140" y="102"/>
                    <a:pt x="140" y="102"/>
                    <a:pt x="140" y="102"/>
                  </a:cubicBezTo>
                  <a:cubicBezTo>
                    <a:pt x="140" y="103"/>
                    <a:pt x="140" y="103"/>
                    <a:pt x="140" y="103"/>
                  </a:cubicBezTo>
                  <a:cubicBezTo>
                    <a:pt x="142" y="104"/>
                    <a:pt x="143" y="102"/>
                    <a:pt x="144" y="102"/>
                  </a:cubicBezTo>
                  <a:lnTo>
                    <a:pt x="145" y="102"/>
                  </a:lnTo>
                  <a:close/>
                  <a:moveTo>
                    <a:pt x="128" y="83"/>
                  </a:moveTo>
                  <a:cubicBezTo>
                    <a:pt x="127" y="83"/>
                    <a:pt x="127" y="83"/>
                    <a:pt x="127" y="83"/>
                  </a:cubicBezTo>
                  <a:cubicBezTo>
                    <a:pt x="127" y="83"/>
                    <a:pt x="127" y="83"/>
                    <a:pt x="127" y="83"/>
                  </a:cubicBezTo>
                  <a:cubicBezTo>
                    <a:pt x="128" y="82"/>
                    <a:pt x="128" y="82"/>
                    <a:pt x="128" y="82"/>
                  </a:cubicBezTo>
                  <a:cubicBezTo>
                    <a:pt x="128" y="81"/>
                    <a:pt x="128" y="81"/>
                    <a:pt x="128" y="81"/>
                  </a:cubicBezTo>
                  <a:cubicBezTo>
                    <a:pt x="127" y="81"/>
                    <a:pt x="127" y="81"/>
                    <a:pt x="127" y="81"/>
                  </a:cubicBezTo>
                  <a:cubicBezTo>
                    <a:pt x="127" y="81"/>
                    <a:pt x="127" y="81"/>
                    <a:pt x="127" y="81"/>
                  </a:cubicBezTo>
                  <a:cubicBezTo>
                    <a:pt x="127" y="81"/>
                    <a:pt x="127" y="81"/>
                    <a:pt x="127" y="81"/>
                  </a:cubicBezTo>
                  <a:cubicBezTo>
                    <a:pt x="126" y="80"/>
                    <a:pt x="126" y="80"/>
                    <a:pt x="126" y="80"/>
                  </a:cubicBezTo>
                  <a:cubicBezTo>
                    <a:pt x="126" y="80"/>
                    <a:pt x="126" y="80"/>
                    <a:pt x="126" y="80"/>
                  </a:cubicBezTo>
                  <a:cubicBezTo>
                    <a:pt x="125" y="80"/>
                    <a:pt x="125" y="80"/>
                    <a:pt x="125" y="80"/>
                  </a:cubicBezTo>
                  <a:cubicBezTo>
                    <a:pt x="122" y="80"/>
                    <a:pt x="122" y="80"/>
                    <a:pt x="122" y="80"/>
                  </a:cubicBezTo>
                  <a:cubicBezTo>
                    <a:pt x="122" y="81"/>
                    <a:pt x="122" y="81"/>
                    <a:pt x="122" y="81"/>
                  </a:cubicBezTo>
                  <a:cubicBezTo>
                    <a:pt x="122" y="82"/>
                    <a:pt x="122" y="82"/>
                    <a:pt x="122" y="82"/>
                  </a:cubicBezTo>
                  <a:cubicBezTo>
                    <a:pt x="123" y="83"/>
                    <a:pt x="123" y="83"/>
                    <a:pt x="123" y="83"/>
                  </a:cubicBezTo>
                  <a:cubicBezTo>
                    <a:pt x="124" y="83"/>
                    <a:pt x="124" y="83"/>
                    <a:pt x="124" y="83"/>
                  </a:cubicBezTo>
                  <a:cubicBezTo>
                    <a:pt x="124" y="84"/>
                    <a:pt x="124" y="84"/>
                    <a:pt x="124" y="84"/>
                  </a:cubicBezTo>
                  <a:cubicBezTo>
                    <a:pt x="124" y="85"/>
                    <a:pt x="124" y="85"/>
                    <a:pt x="124" y="85"/>
                  </a:cubicBezTo>
                  <a:cubicBezTo>
                    <a:pt x="125" y="85"/>
                    <a:pt x="125" y="85"/>
                    <a:pt x="125" y="85"/>
                  </a:cubicBezTo>
                  <a:cubicBezTo>
                    <a:pt x="125" y="86"/>
                    <a:pt x="125" y="86"/>
                    <a:pt x="125" y="86"/>
                  </a:cubicBezTo>
                  <a:cubicBezTo>
                    <a:pt x="124" y="86"/>
                    <a:pt x="124" y="86"/>
                    <a:pt x="124" y="86"/>
                  </a:cubicBezTo>
                  <a:cubicBezTo>
                    <a:pt x="124" y="87"/>
                    <a:pt x="124" y="87"/>
                    <a:pt x="124" y="87"/>
                  </a:cubicBezTo>
                  <a:cubicBezTo>
                    <a:pt x="124" y="87"/>
                    <a:pt x="124" y="87"/>
                    <a:pt x="124" y="87"/>
                  </a:cubicBezTo>
                  <a:cubicBezTo>
                    <a:pt x="123" y="88"/>
                    <a:pt x="123" y="88"/>
                    <a:pt x="123" y="88"/>
                  </a:cubicBezTo>
                  <a:cubicBezTo>
                    <a:pt x="122" y="88"/>
                    <a:pt x="122" y="88"/>
                    <a:pt x="122" y="88"/>
                  </a:cubicBezTo>
                  <a:cubicBezTo>
                    <a:pt x="123" y="89"/>
                    <a:pt x="123" y="89"/>
                    <a:pt x="123" y="89"/>
                  </a:cubicBezTo>
                  <a:cubicBezTo>
                    <a:pt x="123" y="89"/>
                    <a:pt x="123" y="89"/>
                    <a:pt x="123" y="89"/>
                  </a:cubicBezTo>
                  <a:cubicBezTo>
                    <a:pt x="124" y="90"/>
                    <a:pt x="124" y="90"/>
                    <a:pt x="124" y="91"/>
                  </a:cubicBezTo>
                  <a:cubicBezTo>
                    <a:pt x="125" y="91"/>
                    <a:pt x="125" y="91"/>
                    <a:pt x="125" y="91"/>
                  </a:cubicBezTo>
                  <a:cubicBezTo>
                    <a:pt x="125" y="91"/>
                    <a:pt x="125" y="91"/>
                    <a:pt x="125" y="91"/>
                  </a:cubicBezTo>
                  <a:cubicBezTo>
                    <a:pt x="126" y="90"/>
                    <a:pt x="126" y="90"/>
                    <a:pt x="126" y="90"/>
                  </a:cubicBezTo>
                  <a:cubicBezTo>
                    <a:pt x="127" y="89"/>
                    <a:pt x="127" y="89"/>
                    <a:pt x="127" y="89"/>
                  </a:cubicBezTo>
                  <a:cubicBezTo>
                    <a:pt x="127" y="88"/>
                    <a:pt x="127" y="88"/>
                    <a:pt x="127" y="88"/>
                  </a:cubicBezTo>
                  <a:cubicBezTo>
                    <a:pt x="127" y="88"/>
                    <a:pt x="127" y="88"/>
                    <a:pt x="127" y="88"/>
                  </a:cubicBezTo>
                  <a:cubicBezTo>
                    <a:pt x="128" y="87"/>
                    <a:pt x="128" y="87"/>
                    <a:pt x="128" y="87"/>
                  </a:cubicBezTo>
                  <a:cubicBezTo>
                    <a:pt x="128" y="86"/>
                    <a:pt x="128" y="86"/>
                    <a:pt x="128" y="86"/>
                  </a:cubicBezTo>
                  <a:cubicBezTo>
                    <a:pt x="127" y="85"/>
                    <a:pt x="127" y="84"/>
                    <a:pt x="128" y="83"/>
                  </a:cubicBezTo>
                  <a:close/>
                  <a:moveTo>
                    <a:pt x="135" y="67"/>
                  </a:moveTo>
                  <a:cubicBezTo>
                    <a:pt x="135" y="67"/>
                    <a:pt x="135" y="67"/>
                    <a:pt x="135" y="67"/>
                  </a:cubicBezTo>
                  <a:cubicBezTo>
                    <a:pt x="134" y="66"/>
                    <a:pt x="134" y="66"/>
                    <a:pt x="134" y="66"/>
                  </a:cubicBezTo>
                  <a:cubicBezTo>
                    <a:pt x="134" y="65"/>
                    <a:pt x="133" y="64"/>
                    <a:pt x="133" y="64"/>
                  </a:cubicBezTo>
                  <a:cubicBezTo>
                    <a:pt x="132" y="63"/>
                    <a:pt x="131" y="63"/>
                    <a:pt x="132" y="61"/>
                  </a:cubicBezTo>
                  <a:cubicBezTo>
                    <a:pt x="131" y="61"/>
                    <a:pt x="131" y="61"/>
                    <a:pt x="131" y="61"/>
                  </a:cubicBezTo>
                  <a:cubicBezTo>
                    <a:pt x="131" y="61"/>
                    <a:pt x="131" y="60"/>
                    <a:pt x="131" y="60"/>
                  </a:cubicBezTo>
                  <a:cubicBezTo>
                    <a:pt x="130" y="60"/>
                    <a:pt x="129" y="60"/>
                    <a:pt x="127" y="60"/>
                  </a:cubicBezTo>
                  <a:cubicBezTo>
                    <a:pt x="128" y="61"/>
                    <a:pt x="128" y="61"/>
                    <a:pt x="128" y="61"/>
                  </a:cubicBezTo>
                  <a:cubicBezTo>
                    <a:pt x="127" y="62"/>
                    <a:pt x="126" y="62"/>
                    <a:pt x="125" y="63"/>
                  </a:cubicBezTo>
                  <a:cubicBezTo>
                    <a:pt x="125" y="62"/>
                    <a:pt x="125" y="62"/>
                    <a:pt x="125" y="62"/>
                  </a:cubicBezTo>
                  <a:cubicBezTo>
                    <a:pt x="125" y="63"/>
                    <a:pt x="124" y="63"/>
                    <a:pt x="123" y="63"/>
                  </a:cubicBezTo>
                  <a:cubicBezTo>
                    <a:pt x="123" y="62"/>
                    <a:pt x="123" y="62"/>
                    <a:pt x="123" y="62"/>
                  </a:cubicBezTo>
                  <a:cubicBezTo>
                    <a:pt x="122" y="63"/>
                    <a:pt x="122" y="63"/>
                    <a:pt x="122" y="63"/>
                  </a:cubicBezTo>
                  <a:cubicBezTo>
                    <a:pt x="122" y="65"/>
                    <a:pt x="122" y="65"/>
                    <a:pt x="122" y="65"/>
                  </a:cubicBezTo>
                  <a:cubicBezTo>
                    <a:pt x="121" y="66"/>
                    <a:pt x="123" y="67"/>
                    <a:pt x="124" y="67"/>
                  </a:cubicBezTo>
                  <a:cubicBezTo>
                    <a:pt x="126" y="68"/>
                    <a:pt x="127" y="67"/>
                    <a:pt x="128" y="65"/>
                  </a:cubicBezTo>
                  <a:cubicBezTo>
                    <a:pt x="128" y="65"/>
                    <a:pt x="128" y="65"/>
                    <a:pt x="128" y="65"/>
                  </a:cubicBezTo>
                  <a:cubicBezTo>
                    <a:pt x="129" y="65"/>
                    <a:pt x="129" y="65"/>
                    <a:pt x="129" y="65"/>
                  </a:cubicBezTo>
                  <a:cubicBezTo>
                    <a:pt x="130" y="65"/>
                    <a:pt x="130" y="65"/>
                    <a:pt x="130" y="65"/>
                  </a:cubicBezTo>
                  <a:cubicBezTo>
                    <a:pt x="129" y="66"/>
                    <a:pt x="129" y="66"/>
                    <a:pt x="129" y="66"/>
                  </a:cubicBezTo>
                  <a:cubicBezTo>
                    <a:pt x="128" y="67"/>
                    <a:pt x="128" y="67"/>
                    <a:pt x="128" y="67"/>
                  </a:cubicBezTo>
                  <a:cubicBezTo>
                    <a:pt x="127" y="67"/>
                    <a:pt x="127" y="67"/>
                    <a:pt x="127" y="67"/>
                  </a:cubicBezTo>
                  <a:cubicBezTo>
                    <a:pt x="127" y="67"/>
                    <a:pt x="127" y="67"/>
                    <a:pt x="127" y="67"/>
                  </a:cubicBezTo>
                  <a:cubicBezTo>
                    <a:pt x="126" y="68"/>
                    <a:pt x="126" y="68"/>
                    <a:pt x="126" y="68"/>
                  </a:cubicBezTo>
                  <a:cubicBezTo>
                    <a:pt x="128" y="69"/>
                    <a:pt x="128" y="69"/>
                    <a:pt x="130" y="70"/>
                  </a:cubicBezTo>
                  <a:cubicBezTo>
                    <a:pt x="132" y="70"/>
                    <a:pt x="133" y="71"/>
                    <a:pt x="135" y="70"/>
                  </a:cubicBezTo>
                  <a:cubicBezTo>
                    <a:pt x="135" y="69"/>
                    <a:pt x="134" y="68"/>
                    <a:pt x="133" y="67"/>
                  </a:cubicBezTo>
                  <a:cubicBezTo>
                    <a:pt x="133" y="67"/>
                    <a:pt x="133" y="67"/>
                    <a:pt x="133" y="67"/>
                  </a:cubicBezTo>
                  <a:cubicBezTo>
                    <a:pt x="134" y="67"/>
                    <a:pt x="134" y="67"/>
                    <a:pt x="134" y="67"/>
                  </a:cubicBezTo>
                  <a:cubicBezTo>
                    <a:pt x="134" y="68"/>
                    <a:pt x="134" y="68"/>
                    <a:pt x="134" y="68"/>
                  </a:cubicBezTo>
                  <a:cubicBezTo>
                    <a:pt x="134" y="69"/>
                    <a:pt x="134" y="69"/>
                    <a:pt x="134" y="69"/>
                  </a:cubicBezTo>
                  <a:cubicBezTo>
                    <a:pt x="135" y="69"/>
                    <a:pt x="135" y="69"/>
                    <a:pt x="135" y="69"/>
                  </a:cubicBezTo>
                  <a:cubicBezTo>
                    <a:pt x="136" y="69"/>
                    <a:pt x="136" y="69"/>
                    <a:pt x="136" y="69"/>
                  </a:cubicBezTo>
                  <a:cubicBezTo>
                    <a:pt x="136" y="68"/>
                    <a:pt x="136" y="68"/>
                    <a:pt x="136" y="68"/>
                  </a:cubicBezTo>
                  <a:cubicBezTo>
                    <a:pt x="135" y="68"/>
                    <a:pt x="135" y="68"/>
                    <a:pt x="135" y="68"/>
                  </a:cubicBezTo>
                  <a:lnTo>
                    <a:pt x="135" y="67"/>
                  </a:lnTo>
                  <a:close/>
                  <a:moveTo>
                    <a:pt x="112" y="50"/>
                  </a:moveTo>
                  <a:cubicBezTo>
                    <a:pt x="112" y="49"/>
                    <a:pt x="112" y="49"/>
                    <a:pt x="112" y="49"/>
                  </a:cubicBezTo>
                  <a:cubicBezTo>
                    <a:pt x="112" y="49"/>
                    <a:pt x="112" y="49"/>
                    <a:pt x="112" y="49"/>
                  </a:cubicBezTo>
                  <a:cubicBezTo>
                    <a:pt x="112" y="48"/>
                    <a:pt x="112" y="48"/>
                    <a:pt x="112" y="48"/>
                  </a:cubicBezTo>
                  <a:cubicBezTo>
                    <a:pt x="112" y="48"/>
                    <a:pt x="112" y="48"/>
                    <a:pt x="112" y="48"/>
                  </a:cubicBezTo>
                  <a:cubicBezTo>
                    <a:pt x="112" y="47"/>
                    <a:pt x="112" y="47"/>
                    <a:pt x="112" y="47"/>
                  </a:cubicBezTo>
                  <a:cubicBezTo>
                    <a:pt x="113" y="47"/>
                    <a:pt x="113" y="47"/>
                    <a:pt x="113" y="47"/>
                  </a:cubicBezTo>
                  <a:cubicBezTo>
                    <a:pt x="113" y="46"/>
                    <a:pt x="113" y="46"/>
                    <a:pt x="114" y="45"/>
                  </a:cubicBezTo>
                  <a:cubicBezTo>
                    <a:pt x="114" y="44"/>
                    <a:pt x="114" y="44"/>
                    <a:pt x="114" y="44"/>
                  </a:cubicBezTo>
                  <a:cubicBezTo>
                    <a:pt x="112" y="44"/>
                    <a:pt x="112" y="45"/>
                    <a:pt x="111" y="46"/>
                  </a:cubicBezTo>
                  <a:cubicBezTo>
                    <a:pt x="111" y="46"/>
                    <a:pt x="111" y="46"/>
                    <a:pt x="111" y="46"/>
                  </a:cubicBezTo>
                  <a:cubicBezTo>
                    <a:pt x="110" y="45"/>
                    <a:pt x="110" y="45"/>
                    <a:pt x="110" y="45"/>
                  </a:cubicBezTo>
                  <a:cubicBezTo>
                    <a:pt x="110" y="45"/>
                    <a:pt x="110" y="45"/>
                    <a:pt x="110" y="45"/>
                  </a:cubicBezTo>
                  <a:cubicBezTo>
                    <a:pt x="108" y="45"/>
                    <a:pt x="108" y="45"/>
                    <a:pt x="108" y="45"/>
                  </a:cubicBezTo>
                  <a:cubicBezTo>
                    <a:pt x="108" y="45"/>
                    <a:pt x="108" y="45"/>
                    <a:pt x="108" y="45"/>
                  </a:cubicBezTo>
                  <a:cubicBezTo>
                    <a:pt x="106" y="45"/>
                    <a:pt x="106" y="45"/>
                    <a:pt x="106" y="45"/>
                  </a:cubicBezTo>
                  <a:cubicBezTo>
                    <a:pt x="106" y="45"/>
                    <a:pt x="106" y="45"/>
                    <a:pt x="106" y="45"/>
                  </a:cubicBezTo>
                  <a:cubicBezTo>
                    <a:pt x="106" y="46"/>
                    <a:pt x="106" y="46"/>
                    <a:pt x="106" y="46"/>
                  </a:cubicBezTo>
                  <a:cubicBezTo>
                    <a:pt x="107" y="47"/>
                    <a:pt x="107" y="47"/>
                    <a:pt x="107" y="47"/>
                  </a:cubicBezTo>
                  <a:cubicBezTo>
                    <a:pt x="106" y="48"/>
                    <a:pt x="106" y="48"/>
                    <a:pt x="106" y="48"/>
                  </a:cubicBezTo>
                  <a:cubicBezTo>
                    <a:pt x="107" y="49"/>
                    <a:pt x="107" y="49"/>
                    <a:pt x="107" y="49"/>
                  </a:cubicBezTo>
                  <a:cubicBezTo>
                    <a:pt x="106" y="49"/>
                    <a:pt x="106" y="49"/>
                    <a:pt x="106" y="49"/>
                  </a:cubicBezTo>
                  <a:cubicBezTo>
                    <a:pt x="108" y="49"/>
                    <a:pt x="108" y="49"/>
                    <a:pt x="108" y="49"/>
                  </a:cubicBezTo>
                  <a:cubicBezTo>
                    <a:pt x="108" y="49"/>
                    <a:pt x="108" y="49"/>
                    <a:pt x="108" y="49"/>
                  </a:cubicBezTo>
                  <a:cubicBezTo>
                    <a:pt x="109" y="49"/>
                    <a:pt x="109" y="49"/>
                    <a:pt x="109" y="49"/>
                  </a:cubicBezTo>
                  <a:cubicBezTo>
                    <a:pt x="109" y="49"/>
                    <a:pt x="109" y="49"/>
                    <a:pt x="109" y="49"/>
                  </a:cubicBezTo>
                  <a:cubicBezTo>
                    <a:pt x="108" y="50"/>
                    <a:pt x="108" y="50"/>
                    <a:pt x="108" y="50"/>
                  </a:cubicBezTo>
                  <a:cubicBezTo>
                    <a:pt x="109" y="50"/>
                    <a:pt x="109" y="50"/>
                    <a:pt x="109" y="50"/>
                  </a:cubicBezTo>
                  <a:cubicBezTo>
                    <a:pt x="109" y="49"/>
                    <a:pt x="109" y="49"/>
                    <a:pt x="109" y="49"/>
                  </a:cubicBezTo>
                  <a:cubicBezTo>
                    <a:pt x="109" y="49"/>
                    <a:pt x="109" y="49"/>
                    <a:pt x="109" y="49"/>
                  </a:cubicBezTo>
                  <a:cubicBezTo>
                    <a:pt x="109" y="48"/>
                    <a:pt x="109" y="48"/>
                    <a:pt x="109" y="48"/>
                  </a:cubicBezTo>
                  <a:cubicBezTo>
                    <a:pt x="110" y="48"/>
                    <a:pt x="110" y="48"/>
                    <a:pt x="110" y="48"/>
                  </a:cubicBezTo>
                  <a:cubicBezTo>
                    <a:pt x="109" y="48"/>
                    <a:pt x="109" y="48"/>
                    <a:pt x="109" y="48"/>
                  </a:cubicBezTo>
                  <a:cubicBezTo>
                    <a:pt x="110" y="47"/>
                    <a:pt x="110" y="47"/>
                    <a:pt x="110" y="47"/>
                  </a:cubicBezTo>
                  <a:cubicBezTo>
                    <a:pt x="110" y="47"/>
                    <a:pt x="110" y="47"/>
                    <a:pt x="110" y="47"/>
                  </a:cubicBezTo>
                  <a:cubicBezTo>
                    <a:pt x="111" y="48"/>
                    <a:pt x="111" y="48"/>
                    <a:pt x="111" y="48"/>
                  </a:cubicBezTo>
                  <a:cubicBezTo>
                    <a:pt x="110" y="49"/>
                    <a:pt x="110" y="49"/>
                    <a:pt x="110" y="49"/>
                  </a:cubicBezTo>
                  <a:cubicBezTo>
                    <a:pt x="111" y="49"/>
                    <a:pt x="111" y="49"/>
                    <a:pt x="111" y="49"/>
                  </a:cubicBezTo>
                  <a:cubicBezTo>
                    <a:pt x="111" y="50"/>
                    <a:pt x="111" y="50"/>
                    <a:pt x="111" y="50"/>
                  </a:cubicBezTo>
                  <a:lnTo>
                    <a:pt x="112" y="50"/>
                  </a:lnTo>
                  <a:close/>
                  <a:moveTo>
                    <a:pt x="93" y="97"/>
                  </a:moveTo>
                  <a:cubicBezTo>
                    <a:pt x="93" y="98"/>
                    <a:pt x="93" y="98"/>
                    <a:pt x="93" y="98"/>
                  </a:cubicBezTo>
                  <a:cubicBezTo>
                    <a:pt x="93" y="98"/>
                    <a:pt x="93" y="98"/>
                    <a:pt x="93" y="98"/>
                  </a:cubicBezTo>
                  <a:cubicBezTo>
                    <a:pt x="93" y="98"/>
                    <a:pt x="93" y="98"/>
                    <a:pt x="93" y="98"/>
                  </a:cubicBezTo>
                  <a:cubicBezTo>
                    <a:pt x="94" y="98"/>
                    <a:pt x="94" y="98"/>
                    <a:pt x="94" y="98"/>
                  </a:cubicBezTo>
                  <a:lnTo>
                    <a:pt x="93" y="97"/>
                  </a:lnTo>
                  <a:close/>
                  <a:moveTo>
                    <a:pt x="94" y="74"/>
                  </a:moveTo>
                  <a:cubicBezTo>
                    <a:pt x="94" y="75"/>
                    <a:pt x="94" y="75"/>
                    <a:pt x="94" y="75"/>
                  </a:cubicBezTo>
                  <a:cubicBezTo>
                    <a:pt x="94" y="75"/>
                    <a:pt x="94" y="75"/>
                    <a:pt x="94" y="75"/>
                  </a:cubicBezTo>
                  <a:cubicBezTo>
                    <a:pt x="94" y="75"/>
                    <a:pt x="94" y="75"/>
                    <a:pt x="94" y="75"/>
                  </a:cubicBezTo>
                  <a:lnTo>
                    <a:pt x="94" y="74"/>
                  </a:lnTo>
                  <a:close/>
                  <a:moveTo>
                    <a:pt x="97" y="76"/>
                  </a:moveTo>
                  <a:cubicBezTo>
                    <a:pt x="98" y="76"/>
                    <a:pt x="98" y="76"/>
                    <a:pt x="98" y="76"/>
                  </a:cubicBezTo>
                  <a:cubicBezTo>
                    <a:pt x="98" y="76"/>
                    <a:pt x="98" y="76"/>
                    <a:pt x="98" y="76"/>
                  </a:cubicBezTo>
                  <a:cubicBezTo>
                    <a:pt x="98" y="76"/>
                    <a:pt x="98" y="76"/>
                    <a:pt x="98" y="76"/>
                  </a:cubicBezTo>
                  <a:cubicBezTo>
                    <a:pt x="99" y="76"/>
                    <a:pt x="99" y="76"/>
                    <a:pt x="99" y="76"/>
                  </a:cubicBezTo>
                  <a:cubicBezTo>
                    <a:pt x="99" y="76"/>
                    <a:pt x="99" y="76"/>
                    <a:pt x="99" y="76"/>
                  </a:cubicBezTo>
                  <a:cubicBezTo>
                    <a:pt x="100" y="76"/>
                    <a:pt x="100" y="76"/>
                    <a:pt x="100" y="76"/>
                  </a:cubicBezTo>
                  <a:cubicBezTo>
                    <a:pt x="100" y="75"/>
                    <a:pt x="99" y="74"/>
                    <a:pt x="98" y="74"/>
                  </a:cubicBezTo>
                  <a:cubicBezTo>
                    <a:pt x="98" y="74"/>
                    <a:pt x="98" y="74"/>
                    <a:pt x="98" y="74"/>
                  </a:cubicBezTo>
                  <a:cubicBezTo>
                    <a:pt x="98" y="72"/>
                    <a:pt x="98" y="72"/>
                    <a:pt x="98" y="72"/>
                  </a:cubicBezTo>
                  <a:cubicBezTo>
                    <a:pt x="96" y="71"/>
                    <a:pt x="96" y="71"/>
                    <a:pt x="96" y="71"/>
                  </a:cubicBezTo>
                  <a:cubicBezTo>
                    <a:pt x="96" y="72"/>
                    <a:pt x="96" y="72"/>
                    <a:pt x="96" y="72"/>
                  </a:cubicBezTo>
                  <a:cubicBezTo>
                    <a:pt x="96" y="73"/>
                    <a:pt x="96" y="73"/>
                    <a:pt x="96" y="73"/>
                  </a:cubicBezTo>
                  <a:cubicBezTo>
                    <a:pt x="95" y="74"/>
                    <a:pt x="95" y="74"/>
                    <a:pt x="95" y="74"/>
                  </a:cubicBezTo>
                  <a:cubicBezTo>
                    <a:pt x="96" y="74"/>
                    <a:pt x="96" y="74"/>
                    <a:pt x="96" y="74"/>
                  </a:cubicBezTo>
                  <a:cubicBezTo>
                    <a:pt x="97" y="75"/>
                    <a:pt x="97" y="75"/>
                    <a:pt x="97" y="75"/>
                  </a:cubicBezTo>
                  <a:cubicBezTo>
                    <a:pt x="98" y="74"/>
                    <a:pt x="98" y="74"/>
                    <a:pt x="98" y="74"/>
                  </a:cubicBezTo>
                  <a:cubicBezTo>
                    <a:pt x="98" y="75"/>
                    <a:pt x="98" y="75"/>
                    <a:pt x="98" y="75"/>
                  </a:cubicBezTo>
                  <a:lnTo>
                    <a:pt x="97" y="76"/>
                  </a:lnTo>
                  <a:close/>
                  <a:moveTo>
                    <a:pt x="81" y="76"/>
                  </a:moveTo>
                  <a:cubicBezTo>
                    <a:pt x="80" y="76"/>
                    <a:pt x="80" y="76"/>
                    <a:pt x="80" y="76"/>
                  </a:cubicBezTo>
                  <a:cubicBezTo>
                    <a:pt x="80" y="76"/>
                    <a:pt x="80" y="76"/>
                    <a:pt x="80" y="76"/>
                  </a:cubicBezTo>
                  <a:cubicBezTo>
                    <a:pt x="78" y="76"/>
                    <a:pt x="78" y="76"/>
                    <a:pt x="78" y="76"/>
                  </a:cubicBezTo>
                  <a:cubicBezTo>
                    <a:pt x="78" y="76"/>
                    <a:pt x="78" y="76"/>
                    <a:pt x="78" y="76"/>
                  </a:cubicBezTo>
                  <a:cubicBezTo>
                    <a:pt x="76" y="75"/>
                    <a:pt x="75" y="73"/>
                    <a:pt x="75" y="72"/>
                  </a:cubicBezTo>
                  <a:cubicBezTo>
                    <a:pt x="75" y="71"/>
                    <a:pt x="75" y="71"/>
                    <a:pt x="75" y="71"/>
                  </a:cubicBezTo>
                  <a:cubicBezTo>
                    <a:pt x="75" y="69"/>
                    <a:pt x="72" y="70"/>
                    <a:pt x="71" y="70"/>
                  </a:cubicBezTo>
                  <a:cubicBezTo>
                    <a:pt x="70" y="70"/>
                    <a:pt x="70" y="70"/>
                    <a:pt x="70" y="70"/>
                  </a:cubicBezTo>
                  <a:cubicBezTo>
                    <a:pt x="69" y="71"/>
                    <a:pt x="69" y="71"/>
                    <a:pt x="69" y="71"/>
                  </a:cubicBezTo>
                  <a:cubicBezTo>
                    <a:pt x="69" y="71"/>
                    <a:pt x="69" y="71"/>
                    <a:pt x="69" y="71"/>
                  </a:cubicBezTo>
                  <a:cubicBezTo>
                    <a:pt x="68" y="72"/>
                    <a:pt x="68" y="72"/>
                    <a:pt x="68" y="72"/>
                  </a:cubicBezTo>
                  <a:cubicBezTo>
                    <a:pt x="68" y="73"/>
                    <a:pt x="66" y="73"/>
                    <a:pt x="65" y="74"/>
                  </a:cubicBezTo>
                  <a:cubicBezTo>
                    <a:pt x="64" y="75"/>
                    <a:pt x="64" y="75"/>
                    <a:pt x="64" y="75"/>
                  </a:cubicBezTo>
                  <a:cubicBezTo>
                    <a:pt x="65" y="74"/>
                    <a:pt x="66" y="74"/>
                    <a:pt x="67" y="74"/>
                  </a:cubicBezTo>
                  <a:cubicBezTo>
                    <a:pt x="67" y="74"/>
                    <a:pt x="67" y="73"/>
                    <a:pt x="67" y="73"/>
                  </a:cubicBezTo>
                  <a:cubicBezTo>
                    <a:pt x="68" y="73"/>
                    <a:pt x="68" y="74"/>
                    <a:pt x="69" y="74"/>
                  </a:cubicBezTo>
                  <a:cubicBezTo>
                    <a:pt x="71" y="74"/>
                    <a:pt x="72" y="75"/>
                    <a:pt x="73" y="76"/>
                  </a:cubicBezTo>
                  <a:cubicBezTo>
                    <a:pt x="74" y="77"/>
                    <a:pt x="75" y="78"/>
                    <a:pt x="76" y="78"/>
                  </a:cubicBezTo>
                  <a:cubicBezTo>
                    <a:pt x="76" y="79"/>
                    <a:pt x="76" y="79"/>
                    <a:pt x="76" y="79"/>
                  </a:cubicBezTo>
                  <a:cubicBezTo>
                    <a:pt x="77" y="79"/>
                    <a:pt x="77" y="79"/>
                    <a:pt x="77" y="79"/>
                  </a:cubicBezTo>
                  <a:cubicBezTo>
                    <a:pt x="76" y="80"/>
                    <a:pt x="77" y="81"/>
                    <a:pt x="78" y="81"/>
                  </a:cubicBezTo>
                  <a:cubicBezTo>
                    <a:pt x="79" y="82"/>
                    <a:pt x="79" y="82"/>
                    <a:pt x="79" y="82"/>
                  </a:cubicBezTo>
                  <a:cubicBezTo>
                    <a:pt x="79" y="82"/>
                    <a:pt x="79" y="82"/>
                    <a:pt x="79" y="82"/>
                  </a:cubicBezTo>
                  <a:cubicBezTo>
                    <a:pt x="78" y="84"/>
                    <a:pt x="78" y="84"/>
                    <a:pt x="78" y="84"/>
                  </a:cubicBezTo>
                  <a:cubicBezTo>
                    <a:pt x="79" y="83"/>
                    <a:pt x="79" y="83"/>
                    <a:pt x="79" y="83"/>
                  </a:cubicBezTo>
                  <a:cubicBezTo>
                    <a:pt x="79" y="85"/>
                    <a:pt x="79" y="85"/>
                    <a:pt x="79" y="85"/>
                  </a:cubicBezTo>
                  <a:cubicBezTo>
                    <a:pt x="80" y="85"/>
                    <a:pt x="80" y="85"/>
                    <a:pt x="80" y="85"/>
                  </a:cubicBezTo>
                  <a:cubicBezTo>
                    <a:pt x="81" y="84"/>
                    <a:pt x="84" y="85"/>
                    <a:pt x="86" y="85"/>
                  </a:cubicBezTo>
                  <a:cubicBezTo>
                    <a:pt x="87" y="85"/>
                    <a:pt x="87" y="85"/>
                    <a:pt x="87" y="85"/>
                  </a:cubicBezTo>
                  <a:cubicBezTo>
                    <a:pt x="87" y="86"/>
                    <a:pt x="87" y="86"/>
                    <a:pt x="87" y="86"/>
                  </a:cubicBezTo>
                  <a:cubicBezTo>
                    <a:pt x="87" y="86"/>
                    <a:pt x="86" y="86"/>
                    <a:pt x="86" y="87"/>
                  </a:cubicBezTo>
                  <a:cubicBezTo>
                    <a:pt x="87" y="87"/>
                    <a:pt x="87" y="87"/>
                    <a:pt x="88" y="87"/>
                  </a:cubicBezTo>
                  <a:cubicBezTo>
                    <a:pt x="88" y="88"/>
                    <a:pt x="88" y="88"/>
                    <a:pt x="88" y="88"/>
                  </a:cubicBezTo>
                  <a:cubicBezTo>
                    <a:pt x="88" y="88"/>
                    <a:pt x="88" y="88"/>
                    <a:pt x="88" y="88"/>
                  </a:cubicBezTo>
                  <a:cubicBezTo>
                    <a:pt x="88" y="88"/>
                    <a:pt x="88" y="88"/>
                    <a:pt x="88" y="88"/>
                  </a:cubicBezTo>
                  <a:cubicBezTo>
                    <a:pt x="89" y="88"/>
                    <a:pt x="89" y="88"/>
                    <a:pt x="89" y="88"/>
                  </a:cubicBezTo>
                  <a:cubicBezTo>
                    <a:pt x="88" y="89"/>
                    <a:pt x="88" y="89"/>
                    <a:pt x="88" y="89"/>
                  </a:cubicBezTo>
                  <a:cubicBezTo>
                    <a:pt x="89" y="89"/>
                    <a:pt x="89" y="89"/>
                    <a:pt x="89" y="89"/>
                  </a:cubicBezTo>
                  <a:cubicBezTo>
                    <a:pt x="89" y="90"/>
                    <a:pt x="89" y="90"/>
                    <a:pt x="89" y="90"/>
                  </a:cubicBezTo>
                  <a:cubicBezTo>
                    <a:pt x="89" y="91"/>
                    <a:pt x="89" y="91"/>
                    <a:pt x="89" y="91"/>
                  </a:cubicBezTo>
                  <a:cubicBezTo>
                    <a:pt x="90" y="92"/>
                    <a:pt x="90" y="92"/>
                    <a:pt x="90" y="92"/>
                  </a:cubicBezTo>
                  <a:cubicBezTo>
                    <a:pt x="90" y="92"/>
                    <a:pt x="90" y="92"/>
                    <a:pt x="90" y="92"/>
                  </a:cubicBezTo>
                  <a:cubicBezTo>
                    <a:pt x="91" y="92"/>
                    <a:pt x="91" y="92"/>
                    <a:pt x="91" y="92"/>
                  </a:cubicBezTo>
                  <a:cubicBezTo>
                    <a:pt x="91" y="93"/>
                    <a:pt x="91" y="93"/>
                    <a:pt x="91" y="93"/>
                  </a:cubicBezTo>
                  <a:cubicBezTo>
                    <a:pt x="91" y="93"/>
                    <a:pt x="91" y="93"/>
                    <a:pt x="91" y="93"/>
                  </a:cubicBezTo>
                  <a:cubicBezTo>
                    <a:pt x="92" y="94"/>
                    <a:pt x="92" y="94"/>
                    <a:pt x="92" y="94"/>
                  </a:cubicBezTo>
                  <a:cubicBezTo>
                    <a:pt x="91" y="94"/>
                    <a:pt x="92" y="95"/>
                    <a:pt x="92" y="95"/>
                  </a:cubicBezTo>
                  <a:cubicBezTo>
                    <a:pt x="93" y="95"/>
                    <a:pt x="93" y="95"/>
                    <a:pt x="93" y="95"/>
                  </a:cubicBezTo>
                  <a:cubicBezTo>
                    <a:pt x="93" y="95"/>
                    <a:pt x="93" y="95"/>
                    <a:pt x="93" y="95"/>
                  </a:cubicBezTo>
                  <a:cubicBezTo>
                    <a:pt x="94" y="94"/>
                    <a:pt x="94" y="94"/>
                    <a:pt x="94" y="94"/>
                  </a:cubicBezTo>
                  <a:cubicBezTo>
                    <a:pt x="94" y="94"/>
                    <a:pt x="94" y="94"/>
                    <a:pt x="94" y="94"/>
                  </a:cubicBezTo>
                  <a:cubicBezTo>
                    <a:pt x="94" y="95"/>
                    <a:pt x="94" y="95"/>
                    <a:pt x="94" y="95"/>
                  </a:cubicBezTo>
                  <a:cubicBezTo>
                    <a:pt x="95" y="95"/>
                    <a:pt x="95" y="95"/>
                    <a:pt x="95" y="95"/>
                  </a:cubicBezTo>
                  <a:cubicBezTo>
                    <a:pt x="96" y="95"/>
                    <a:pt x="96" y="94"/>
                    <a:pt x="97" y="93"/>
                  </a:cubicBezTo>
                  <a:cubicBezTo>
                    <a:pt x="96" y="93"/>
                    <a:pt x="96" y="93"/>
                    <a:pt x="96" y="93"/>
                  </a:cubicBezTo>
                  <a:cubicBezTo>
                    <a:pt x="96" y="92"/>
                    <a:pt x="96" y="91"/>
                    <a:pt x="96" y="91"/>
                  </a:cubicBezTo>
                  <a:cubicBezTo>
                    <a:pt x="95" y="91"/>
                    <a:pt x="94" y="92"/>
                    <a:pt x="93" y="91"/>
                  </a:cubicBezTo>
                  <a:cubicBezTo>
                    <a:pt x="92" y="91"/>
                    <a:pt x="92" y="91"/>
                    <a:pt x="92" y="91"/>
                  </a:cubicBezTo>
                  <a:cubicBezTo>
                    <a:pt x="92" y="90"/>
                    <a:pt x="92" y="90"/>
                    <a:pt x="92" y="90"/>
                  </a:cubicBezTo>
                  <a:cubicBezTo>
                    <a:pt x="91" y="89"/>
                    <a:pt x="91" y="89"/>
                    <a:pt x="91" y="89"/>
                  </a:cubicBezTo>
                  <a:cubicBezTo>
                    <a:pt x="90" y="89"/>
                    <a:pt x="90" y="89"/>
                    <a:pt x="90" y="89"/>
                  </a:cubicBezTo>
                  <a:cubicBezTo>
                    <a:pt x="90" y="88"/>
                    <a:pt x="90" y="88"/>
                    <a:pt x="90" y="88"/>
                  </a:cubicBezTo>
                  <a:cubicBezTo>
                    <a:pt x="90" y="87"/>
                    <a:pt x="90" y="87"/>
                    <a:pt x="90" y="87"/>
                  </a:cubicBezTo>
                  <a:cubicBezTo>
                    <a:pt x="90" y="86"/>
                    <a:pt x="90" y="86"/>
                    <a:pt x="90" y="86"/>
                  </a:cubicBezTo>
                  <a:cubicBezTo>
                    <a:pt x="89" y="85"/>
                    <a:pt x="89" y="85"/>
                    <a:pt x="89" y="85"/>
                  </a:cubicBezTo>
                  <a:cubicBezTo>
                    <a:pt x="89" y="85"/>
                    <a:pt x="89" y="85"/>
                    <a:pt x="89" y="85"/>
                  </a:cubicBezTo>
                  <a:cubicBezTo>
                    <a:pt x="89" y="84"/>
                    <a:pt x="89" y="84"/>
                    <a:pt x="89" y="84"/>
                  </a:cubicBezTo>
                  <a:cubicBezTo>
                    <a:pt x="89" y="84"/>
                    <a:pt x="89" y="83"/>
                    <a:pt x="89" y="82"/>
                  </a:cubicBezTo>
                  <a:cubicBezTo>
                    <a:pt x="90" y="82"/>
                    <a:pt x="90" y="82"/>
                    <a:pt x="90" y="82"/>
                  </a:cubicBezTo>
                  <a:cubicBezTo>
                    <a:pt x="89" y="81"/>
                    <a:pt x="89" y="81"/>
                    <a:pt x="88" y="80"/>
                  </a:cubicBezTo>
                  <a:cubicBezTo>
                    <a:pt x="88" y="80"/>
                    <a:pt x="88" y="80"/>
                    <a:pt x="88" y="80"/>
                  </a:cubicBezTo>
                  <a:cubicBezTo>
                    <a:pt x="88" y="79"/>
                    <a:pt x="88" y="79"/>
                    <a:pt x="88" y="79"/>
                  </a:cubicBezTo>
                  <a:cubicBezTo>
                    <a:pt x="88" y="78"/>
                    <a:pt x="87" y="78"/>
                    <a:pt x="86" y="78"/>
                  </a:cubicBezTo>
                  <a:cubicBezTo>
                    <a:pt x="85" y="78"/>
                    <a:pt x="85" y="78"/>
                    <a:pt x="85" y="78"/>
                  </a:cubicBezTo>
                  <a:cubicBezTo>
                    <a:pt x="85" y="79"/>
                    <a:pt x="82" y="78"/>
                    <a:pt x="81" y="77"/>
                  </a:cubicBezTo>
                  <a:lnTo>
                    <a:pt x="81" y="76"/>
                  </a:lnTo>
                  <a:close/>
                  <a:moveTo>
                    <a:pt x="88" y="172"/>
                  </a:moveTo>
                  <a:cubicBezTo>
                    <a:pt x="89" y="172"/>
                    <a:pt x="89" y="172"/>
                    <a:pt x="89" y="172"/>
                  </a:cubicBezTo>
                  <a:cubicBezTo>
                    <a:pt x="88" y="172"/>
                    <a:pt x="88" y="172"/>
                    <a:pt x="88" y="172"/>
                  </a:cubicBezTo>
                  <a:cubicBezTo>
                    <a:pt x="87" y="172"/>
                    <a:pt x="87" y="172"/>
                    <a:pt x="87" y="172"/>
                  </a:cubicBezTo>
                  <a:cubicBezTo>
                    <a:pt x="88" y="173"/>
                    <a:pt x="88" y="173"/>
                    <a:pt x="88" y="173"/>
                  </a:cubicBezTo>
                  <a:cubicBezTo>
                    <a:pt x="89" y="173"/>
                    <a:pt x="89" y="173"/>
                    <a:pt x="89" y="173"/>
                  </a:cubicBezTo>
                  <a:lnTo>
                    <a:pt x="88" y="172"/>
                  </a:lnTo>
                  <a:close/>
                  <a:moveTo>
                    <a:pt x="118" y="171"/>
                  </a:moveTo>
                  <a:cubicBezTo>
                    <a:pt x="118" y="171"/>
                    <a:pt x="118" y="171"/>
                    <a:pt x="118" y="171"/>
                  </a:cubicBezTo>
                  <a:cubicBezTo>
                    <a:pt x="119" y="171"/>
                    <a:pt x="119" y="171"/>
                    <a:pt x="119" y="171"/>
                  </a:cubicBezTo>
                  <a:cubicBezTo>
                    <a:pt x="119" y="171"/>
                    <a:pt x="119" y="171"/>
                    <a:pt x="119" y="171"/>
                  </a:cubicBezTo>
                  <a:lnTo>
                    <a:pt x="118" y="171"/>
                  </a:lnTo>
                  <a:close/>
                  <a:moveTo>
                    <a:pt x="127" y="169"/>
                  </a:moveTo>
                  <a:cubicBezTo>
                    <a:pt x="127" y="169"/>
                    <a:pt x="127" y="169"/>
                    <a:pt x="127" y="169"/>
                  </a:cubicBezTo>
                  <a:cubicBezTo>
                    <a:pt x="127" y="170"/>
                    <a:pt x="127" y="170"/>
                    <a:pt x="127" y="170"/>
                  </a:cubicBezTo>
                  <a:cubicBezTo>
                    <a:pt x="127" y="170"/>
                    <a:pt x="127" y="170"/>
                    <a:pt x="127" y="170"/>
                  </a:cubicBezTo>
                  <a:lnTo>
                    <a:pt x="127" y="169"/>
                  </a:lnTo>
                  <a:close/>
                  <a:moveTo>
                    <a:pt x="109" y="157"/>
                  </a:moveTo>
                  <a:cubicBezTo>
                    <a:pt x="109" y="158"/>
                    <a:pt x="109" y="158"/>
                    <a:pt x="109" y="158"/>
                  </a:cubicBezTo>
                  <a:cubicBezTo>
                    <a:pt x="110" y="158"/>
                    <a:pt x="110" y="158"/>
                    <a:pt x="110" y="158"/>
                  </a:cubicBezTo>
                  <a:cubicBezTo>
                    <a:pt x="110" y="158"/>
                    <a:pt x="110" y="158"/>
                    <a:pt x="110" y="158"/>
                  </a:cubicBezTo>
                  <a:lnTo>
                    <a:pt x="109" y="157"/>
                  </a:lnTo>
                  <a:close/>
                  <a:moveTo>
                    <a:pt x="77" y="161"/>
                  </a:moveTo>
                  <a:cubicBezTo>
                    <a:pt x="77" y="162"/>
                    <a:pt x="78" y="162"/>
                    <a:pt x="78" y="162"/>
                  </a:cubicBezTo>
                  <a:cubicBezTo>
                    <a:pt x="78" y="163"/>
                    <a:pt x="78" y="163"/>
                    <a:pt x="78" y="163"/>
                  </a:cubicBezTo>
                  <a:cubicBezTo>
                    <a:pt x="80" y="163"/>
                    <a:pt x="80" y="163"/>
                    <a:pt x="80" y="163"/>
                  </a:cubicBezTo>
                  <a:cubicBezTo>
                    <a:pt x="80" y="163"/>
                    <a:pt x="80" y="163"/>
                    <a:pt x="80" y="163"/>
                  </a:cubicBezTo>
                  <a:cubicBezTo>
                    <a:pt x="81" y="163"/>
                    <a:pt x="81" y="163"/>
                    <a:pt x="81" y="163"/>
                  </a:cubicBezTo>
                  <a:cubicBezTo>
                    <a:pt x="82" y="163"/>
                    <a:pt x="82" y="163"/>
                    <a:pt x="82" y="163"/>
                  </a:cubicBezTo>
                  <a:cubicBezTo>
                    <a:pt x="83" y="162"/>
                    <a:pt x="85" y="163"/>
                    <a:pt x="86" y="163"/>
                  </a:cubicBezTo>
                  <a:cubicBezTo>
                    <a:pt x="87" y="164"/>
                    <a:pt x="89" y="164"/>
                    <a:pt x="90" y="164"/>
                  </a:cubicBezTo>
                  <a:cubicBezTo>
                    <a:pt x="91" y="164"/>
                    <a:pt x="93" y="164"/>
                    <a:pt x="94" y="164"/>
                  </a:cubicBezTo>
                  <a:cubicBezTo>
                    <a:pt x="94" y="164"/>
                    <a:pt x="94" y="164"/>
                    <a:pt x="94" y="164"/>
                  </a:cubicBezTo>
                  <a:cubicBezTo>
                    <a:pt x="95" y="165"/>
                    <a:pt x="95" y="165"/>
                    <a:pt x="95" y="165"/>
                  </a:cubicBezTo>
                  <a:cubicBezTo>
                    <a:pt x="96" y="165"/>
                    <a:pt x="96" y="165"/>
                    <a:pt x="97" y="166"/>
                  </a:cubicBezTo>
                  <a:cubicBezTo>
                    <a:pt x="98" y="166"/>
                    <a:pt x="98" y="166"/>
                    <a:pt x="100" y="166"/>
                  </a:cubicBezTo>
                  <a:cubicBezTo>
                    <a:pt x="100" y="167"/>
                    <a:pt x="100" y="167"/>
                    <a:pt x="100" y="167"/>
                  </a:cubicBezTo>
                  <a:cubicBezTo>
                    <a:pt x="101" y="168"/>
                    <a:pt x="100" y="168"/>
                    <a:pt x="101" y="169"/>
                  </a:cubicBezTo>
                  <a:cubicBezTo>
                    <a:pt x="100" y="170"/>
                    <a:pt x="100" y="170"/>
                    <a:pt x="100" y="170"/>
                  </a:cubicBezTo>
                  <a:cubicBezTo>
                    <a:pt x="102" y="170"/>
                    <a:pt x="104" y="170"/>
                    <a:pt x="106" y="170"/>
                  </a:cubicBezTo>
                  <a:cubicBezTo>
                    <a:pt x="107" y="170"/>
                    <a:pt x="107" y="170"/>
                    <a:pt x="107" y="170"/>
                  </a:cubicBezTo>
                  <a:cubicBezTo>
                    <a:pt x="107" y="170"/>
                    <a:pt x="107" y="170"/>
                    <a:pt x="107" y="170"/>
                  </a:cubicBezTo>
                  <a:cubicBezTo>
                    <a:pt x="108" y="169"/>
                    <a:pt x="108" y="169"/>
                    <a:pt x="108" y="169"/>
                  </a:cubicBezTo>
                  <a:cubicBezTo>
                    <a:pt x="109" y="170"/>
                    <a:pt x="109" y="169"/>
                    <a:pt x="110" y="169"/>
                  </a:cubicBezTo>
                  <a:cubicBezTo>
                    <a:pt x="112" y="169"/>
                    <a:pt x="113" y="169"/>
                    <a:pt x="114" y="169"/>
                  </a:cubicBezTo>
                  <a:cubicBezTo>
                    <a:pt x="117" y="168"/>
                    <a:pt x="120" y="168"/>
                    <a:pt x="123" y="167"/>
                  </a:cubicBezTo>
                  <a:cubicBezTo>
                    <a:pt x="124" y="167"/>
                    <a:pt x="124" y="167"/>
                    <a:pt x="124" y="167"/>
                  </a:cubicBezTo>
                  <a:cubicBezTo>
                    <a:pt x="124" y="167"/>
                    <a:pt x="124" y="167"/>
                    <a:pt x="124" y="167"/>
                  </a:cubicBezTo>
                  <a:cubicBezTo>
                    <a:pt x="125" y="168"/>
                    <a:pt x="125" y="168"/>
                    <a:pt x="125" y="168"/>
                  </a:cubicBezTo>
                  <a:cubicBezTo>
                    <a:pt x="126" y="168"/>
                    <a:pt x="126" y="168"/>
                    <a:pt x="126" y="168"/>
                  </a:cubicBezTo>
                  <a:cubicBezTo>
                    <a:pt x="127" y="169"/>
                    <a:pt x="128" y="168"/>
                    <a:pt x="129" y="167"/>
                  </a:cubicBezTo>
                  <a:cubicBezTo>
                    <a:pt x="130" y="165"/>
                    <a:pt x="130" y="165"/>
                    <a:pt x="130" y="165"/>
                  </a:cubicBezTo>
                  <a:cubicBezTo>
                    <a:pt x="130" y="164"/>
                    <a:pt x="130" y="164"/>
                    <a:pt x="130" y="164"/>
                  </a:cubicBezTo>
                  <a:cubicBezTo>
                    <a:pt x="130" y="163"/>
                    <a:pt x="130" y="163"/>
                    <a:pt x="130" y="163"/>
                  </a:cubicBezTo>
                  <a:cubicBezTo>
                    <a:pt x="130" y="163"/>
                    <a:pt x="130" y="163"/>
                    <a:pt x="130" y="164"/>
                  </a:cubicBezTo>
                  <a:cubicBezTo>
                    <a:pt x="130" y="163"/>
                    <a:pt x="129" y="162"/>
                    <a:pt x="129" y="162"/>
                  </a:cubicBezTo>
                  <a:cubicBezTo>
                    <a:pt x="130" y="161"/>
                    <a:pt x="130" y="161"/>
                    <a:pt x="130" y="161"/>
                  </a:cubicBezTo>
                  <a:cubicBezTo>
                    <a:pt x="130" y="160"/>
                    <a:pt x="130" y="160"/>
                    <a:pt x="130" y="160"/>
                  </a:cubicBezTo>
                  <a:cubicBezTo>
                    <a:pt x="130" y="160"/>
                    <a:pt x="130" y="160"/>
                    <a:pt x="130" y="160"/>
                  </a:cubicBezTo>
                  <a:cubicBezTo>
                    <a:pt x="130" y="161"/>
                    <a:pt x="130" y="161"/>
                    <a:pt x="130" y="161"/>
                  </a:cubicBezTo>
                  <a:cubicBezTo>
                    <a:pt x="129" y="161"/>
                    <a:pt x="129" y="161"/>
                    <a:pt x="129" y="161"/>
                  </a:cubicBezTo>
                  <a:cubicBezTo>
                    <a:pt x="128" y="163"/>
                    <a:pt x="128" y="163"/>
                    <a:pt x="128" y="163"/>
                  </a:cubicBezTo>
                  <a:cubicBezTo>
                    <a:pt x="128" y="163"/>
                    <a:pt x="128" y="163"/>
                    <a:pt x="128" y="163"/>
                  </a:cubicBezTo>
                  <a:cubicBezTo>
                    <a:pt x="127" y="163"/>
                    <a:pt x="127" y="163"/>
                    <a:pt x="127" y="163"/>
                  </a:cubicBezTo>
                  <a:cubicBezTo>
                    <a:pt x="126" y="163"/>
                    <a:pt x="126" y="163"/>
                    <a:pt x="126" y="163"/>
                  </a:cubicBezTo>
                  <a:cubicBezTo>
                    <a:pt x="126" y="163"/>
                    <a:pt x="126" y="163"/>
                    <a:pt x="126" y="163"/>
                  </a:cubicBezTo>
                  <a:cubicBezTo>
                    <a:pt x="125" y="162"/>
                    <a:pt x="125" y="163"/>
                    <a:pt x="124" y="163"/>
                  </a:cubicBezTo>
                  <a:cubicBezTo>
                    <a:pt x="122" y="164"/>
                    <a:pt x="122" y="164"/>
                    <a:pt x="122" y="164"/>
                  </a:cubicBezTo>
                  <a:cubicBezTo>
                    <a:pt x="122" y="164"/>
                    <a:pt x="122" y="164"/>
                    <a:pt x="122" y="164"/>
                  </a:cubicBezTo>
                  <a:cubicBezTo>
                    <a:pt x="121" y="165"/>
                    <a:pt x="121" y="165"/>
                    <a:pt x="121" y="165"/>
                  </a:cubicBezTo>
                  <a:cubicBezTo>
                    <a:pt x="121" y="166"/>
                    <a:pt x="120" y="165"/>
                    <a:pt x="119" y="165"/>
                  </a:cubicBezTo>
                  <a:cubicBezTo>
                    <a:pt x="118" y="164"/>
                    <a:pt x="119" y="163"/>
                    <a:pt x="120" y="162"/>
                  </a:cubicBezTo>
                  <a:cubicBezTo>
                    <a:pt x="119" y="161"/>
                    <a:pt x="119" y="161"/>
                    <a:pt x="119" y="161"/>
                  </a:cubicBezTo>
                  <a:cubicBezTo>
                    <a:pt x="119" y="162"/>
                    <a:pt x="119" y="162"/>
                    <a:pt x="119" y="162"/>
                  </a:cubicBezTo>
                  <a:cubicBezTo>
                    <a:pt x="119" y="161"/>
                    <a:pt x="119" y="161"/>
                    <a:pt x="119" y="161"/>
                  </a:cubicBezTo>
                  <a:cubicBezTo>
                    <a:pt x="119" y="161"/>
                    <a:pt x="119" y="160"/>
                    <a:pt x="120" y="160"/>
                  </a:cubicBezTo>
                  <a:cubicBezTo>
                    <a:pt x="118" y="160"/>
                    <a:pt x="118" y="160"/>
                    <a:pt x="117" y="160"/>
                  </a:cubicBezTo>
                  <a:cubicBezTo>
                    <a:pt x="115" y="161"/>
                    <a:pt x="114" y="161"/>
                    <a:pt x="113" y="161"/>
                  </a:cubicBezTo>
                  <a:cubicBezTo>
                    <a:pt x="112" y="160"/>
                    <a:pt x="112" y="160"/>
                    <a:pt x="112" y="160"/>
                  </a:cubicBezTo>
                  <a:cubicBezTo>
                    <a:pt x="111" y="160"/>
                    <a:pt x="110" y="160"/>
                    <a:pt x="109" y="160"/>
                  </a:cubicBezTo>
                  <a:cubicBezTo>
                    <a:pt x="108" y="160"/>
                    <a:pt x="107" y="160"/>
                    <a:pt x="106" y="160"/>
                  </a:cubicBezTo>
                  <a:cubicBezTo>
                    <a:pt x="106" y="159"/>
                    <a:pt x="106" y="158"/>
                    <a:pt x="105" y="158"/>
                  </a:cubicBezTo>
                  <a:cubicBezTo>
                    <a:pt x="104" y="159"/>
                    <a:pt x="104" y="159"/>
                    <a:pt x="104" y="159"/>
                  </a:cubicBezTo>
                  <a:cubicBezTo>
                    <a:pt x="103" y="158"/>
                    <a:pt x="103" y="158"/>
                    <a:pt x="103" y="158"/>
                  </a:cubicBezTo>
                  <a:cubicBezTo>
                    <a:pt x="102" y="159"/>
                    <a:pt x="101" y="158"/>
                    <a:pt x="100" y="158"/>
                  </a:cubicBezTo>
                  <a:cubicBezTo>
                    <a:pt x="98" y="158"/>
                    <a:pt x="97" y="159"/>
                    <a:pt x="95" y="160"/>
                  </a:cubicBezTo>
                  <a:cubicBezTo>
                    <a:pt x="94" y="160"/>
                    <a:pt x="94" y="160"/>
                    <a:pt x="94" y="160"/>
                  </a:cubicBezTo>
                  <a:cubicBezTo>
                    <a:pt x="93" y="160"/>
                    <a:pt x="93" y="160"/>
                    <a:pt x="93" y="160"/>
                  </a:cubicBezTo>
                  <a:cubicBezTo>
                    <a:pt x="91" y="160"/>
                    <a:pt x="91" y="160"/>
                    <a:pt x="91" y="160"/>
                  </a:cubicBezTo>
                  <a:cubicBezTo>
                    <a:pt x="91" y="159"/>
                    <a:pt x="91" y="158"/>
                    <a:pt x="91" y="157"/>
                  </a:cubicBezTo>
                  <a:cubicBezTo>
                    <a:pt x="90" y="158"/>
                    <a:pt x="90" y="158"/>
                    <a:pt x="90" y="158"/>
                  </a:cubicBezTo>
                  <a:cubicBezTo>
                    <a:pt x="88" y="156"/>
                    <a:pt x="88" y="156"/>
                    <a:pt x="88" y="156"/>
                  </a:cubicBezTo>
                  <a:cubicBezTo>
                    <a:pt x="88" y="156"/>
                    <a:pt x="89" y="156"/>
                    <a:pt x="90" y="156"/>
                  </a:cubicBezTo>
                  <a:cubicBezTo>
                    <a:pt x="90" y="155"/>
                    <a:pt x="90" y="155"/>
                    <a:pt x="90" y="155"/>
                  </a:cubicBezTo>
                  <a:cubicBezTo>
                    <a:pt x="90" y="154"/>
                    <a:pt x="90" y="154"/>
                    <a:pt x="90" y="154"/>
                  </a:cubicBezTo>
                  <a:cubicBezTo>
                    <a:pt x="89" y="154"/>
                    <a:pt x="89" y="154"/>
                    <a:pt x="89" y="154"/>
                  </a:cubicBezTo>
                  <a:cubicBezTo>
                    <a:pt x="88" y="154"/>
                    <a:pt x="88" y="154"/>
                    <a:pt x="88" y="154"/>
                  </a:cubicBezTo>
                  <a:cubicBezTo>
                    <a:pt x="88" y="154"/>
                    <a:pt x="88" y="154"/>
                    <a:pt x="88" y="154"/>
                  </a:cubicBezTo>
                  <a:cubicBezTo>
                    <a:pt x="88" y="155"/>
                    <a:pt x="88" y="155"/>
                    <a:pt x="88" y="155"/>
                  </a:cubicBezTo>
                  <a:cubicBezTo>
                    <a:pt x="87" y="155"/>
                    <a:pt x="87" y="155"/>
                    <a:pt x="87" y="155"/>
                  </a:cubicBezTo>
                  <a:cubicBezTo>
                    <a:pt x="87" y="157"/>
                    <a:pt x="84" y="156"/>
                    <a:pt x="83" y="156"/>
                  </a:cubicBezTo>
                  <a:cubicBezTo>
                    <a:pt x="82" y="155"/>
                    <a:pt x="82" y="155"/>
                    <a:pt x="82" y="155"/>
                  </a:cubicBezTo>
                  <a:cubicBezTo>
                    <a:pt x="82" y="153"/>
                    <a:pt x="82" y="153"/>
                    <a:pt x="82" y="153"/>
                  </a:cubicBezTo>
                  <a:cubicBezTo>
                    <a:pt x="82" y="152"/>
                    <a:pt x="82" y="152"/>
                    <a:pt x="82" y="152"/>
                  </a:cubicBezTo>
                  <a:cubicBezTo>
                    <a:pt x="81" y="152"/>
                    <a:pt x="81" y="152"/>
                    <a:pt x="81" y="152"/>
                  </a:cubicBezTo>
                  <a:cubicBezTo>
                    <a:pt x="81" y="153"/>
                    <a:pt x="81" y="153"/>
                    <a:pt x="81" y="153"/>
                  </a:cubicBezTo>
                  <a:cubicBezTo>
                    <a:pt x="81" y="154"/>
                    <a:pt x="81" y="154"/>
                    <a:pt x="81" y="154"/>
                  </a:cubicBezTo>
                  <a:cubicBezTo>
                    <a:pt x="81" y="154"/>
                    <a:pt x="81" y="154"/>
                    <a:pt x="81" y="154"/>
                  </a:cubicBezTo>
                  <a:cubicBezTo>
                    <a:pt x="81" y="155"/>
                    <a:pt x="81" y="155"/>
                    <a:pt x="81" y="155"/>
                  </a:cubicBezTo>
                  <a:cubicBezTo>
                    <a:pt x="81" y="156"/>
                    <a:pt x="81" y="156"/>
                    <a:pt x="81" y="156"/>
                  </a:cubicBezTo>
                  <a:cubicBezTo>
                    <a:pt x="80" y="156"/>
                    <a:pt x="80" y="156"/>
                    <a:pt x="80" y="156"/>
                  </a:cubicBezTo>
                  <a:cubicBezTo>
                    <a:pt x="79" y="156"/>
                    <a:pt x="79" y="156"/>
                    <a:pt x="79" y="156"/>
                  </a:cubicBezTo>
                  <a:cubicBezTo>
                    <a:pt x="79" y="155"/>
                    <a:pt x="79" y="155"/>
                    <a:pt x="79" y="155"/>
                  </a:cubicBezTo>
                  <a:cubicBezTo>
                    <a:pt x="79" y="155"/>
                    <a:pt x="79" y="154"/>
                    <a:pt x="79" y="154"/>
                  </a:cubicBezTo>
                  <a:cubicBezTo>
                    <a:pt x="78" y="154"/>
                    <a:pt x="78" y="155"/>
                    <a:pt x="78" y="156"/>
                  </a:cubicBezTo>
                  <a:cubicBezTo>
                    <a:pt x="78" y="156"/>
                    <a:pt x="78" y="156"/>
                    <a:pt x="78" y="156"/>
                  </a:cubicBezTo>
                  <a:cubicBezTo>
                    <a:pt x="78" y="157"/>
                    <a:pt x="78" y="157"/>
                    <a:pt x="78" y="157"/>
                  </a:cubicBezTo>
                  <a:cubicBezTo>
                    <a:pt x="78" y="158"/>
                    <a:pt x="78" y="158"/>
                    <a:pt x="78" y="158"/>
                  </a:cubicBezTo>
                  <a:cubicBezTo>
                    <a:pt x="77" y="159"/>
                    <a:pt x="77" y="159"/>
                    <a:pt x="77" y="159"/>
                  </a:cubicBezTo>
                  <a:cubicBezTo>
                    <a:pt x="78" y="161"/>
                    <a:pt x="78" y="161"/>
                    <a:pt x="78" y="161"/>
                  </a:cubicBezTo>
                  <a:cubicBezTo>
                    <a:pt x="77" y="161"/>
                    <a:pt x="77" y="161"/>
                    <a:pt x="77" y="161"/>
                  </a:cubicBezTo>
                  <a:close/>
                  <a:moveTo>
                    <a:pt x="21" y="98"/>
                  </a:moveTo>
                  <a:cubicBezTo>
                    <a:pt x="19" y="99"/>
                    <a:pt x="22" y="103"/>
                    <a:pt x="23" y="104"/>
                  </a:cubicBezTo>
                  <a:cubicBezTo>
                    <a:pt x="25" y="104"/>
                    <a:pt x="24" y="103"/>
                    <a:pt x="25" y="102"/>
                  </a:cubicBezTo>
                  <a:cubicBezTo>
                    <a:pt x="26" y="102"/>
                    <a:pt x="26" y="102"/>
                    <a:pt x="27" y="102"/>
                  </a:cubicBezTo>
                  <a:cubicBezTo>
                    <a:pt x="27" y="102"/>
                    <a:pt x="27" y="102"/>
                    <a:pt x="27" y="102"/>
                  </a:cubicBezTo>
                  <a:cubicBezTo>
                    <a:pt x="25" y="100"/>
                    <a:pt x="23" y="99"/>
                    <a:pt x="22" y="97"/>
                  </a:cubicBezTo>
                  <a:cubicBezTo>
                    <a:pt x="22" y="98"/>
                    <a:pt x="21" y="98"/>
                    <a:pt x="21" y="98"/>
                  </a:cubicBezTo>
                  <a:close/>
                  <a:moveTo>
                    <a:pt x="18" y="92"/>
                  </a:moveTo>
                  <a:cubicBezTo>
                    <a:pt x="18" y="95"/>
                    <a:pt x="20" y="93"/>
                    <a:pt x="21" y="93"/>
                  </a:cubicBezTo>
                  <a:cubicBezTo>
                    <a:pt x="22" y="93"/>
                    <a:pt x="24" y="95"/>
                    <a:pt x="24" y="92"/>
                  </a:cubicBezTo>
                  <a:cubicBezTo>
                    <a:pt x="23" y="91"/>
                    <a:pt x="21" y="90"/>
                    <a:pt x="21" y="89"/>
                  </a:cubicBezTo>
                  <a:cubicBezTo>
                    <a:pt x="20" y="88"/>
                    <a:pt x="20" y="88"/>
                    <a:pt x="20" y="87"/>
                  </a:cubicBezTo>
                  <a:cubicBezTo>
                    <a:pt x="21" y="86"/>
                    <a:pt x="21" y="87"/>
                    <a:pt x="22" y="87"/>
                  </a:cubicBezTo>
                  <a:cubicBezTo>
                    <a:pt x="22" y="87"/>
                    <a:pt x="23" y="82"/>
                    <a:pt x="20" y="83"/>
                  </a:cubicBezTo>
                  <a:cubicBezTo>
                    <a:pt x="19" y="84"/>
                    <a:pt x="19" y="85"/>
                    <a:pt x="18" y="86"/>
                  </a:cubicBezTo>
                  <a:cubicBezTo>
                    <a:pt x="18" y="87"/>
                    <a:pt x="18" y="86"/>
                    <a:pt x="17" y="86"/>
                  </a:cubicBezTo>
                  <a:cubicBezTo>
                    <a:pt x="16" y="86"/>
                    <a:pt x="16" y="85"/>
                    <a:pt x="15" y="87"/>
                  </a:cubicBezTo>
                  <a:cubicBezTo>
                    <a:pt x="15" y="87"/>
                    <a:pt x="14" y="89"/>
                    <a:pt x="14" y="89"/>
                  </a:cubicBezTo>
                  <a:cubicBezTo>
                    <a:pt x="14" y="90"/>
                    <a:pt x="14" y="90"/>
                    <a:pt x="15" y="91"/>
                  </a:cubicBezTo>
                  <a:cubicBezTo>
                    <a:pt x="16" y="91"/>
                    <a:pt x="17" y="91"/>
                    <a:pt x="18" y="92"/>
                  </a:cubicBezTo>
                  <a:cubicBezTo>
                    <a:pt x="18" y="93"/>
                    <a:pt x="17" y="92"/>
                    <a:pt x="18" y="92"/>
                  </a:cubicBezTo>
                  <a:close/>
                  <a:moveTo>
                    <a:pt x="19" y="78"/>
                  </a:moveTo>
                  <a:cubicBezTo>
                    <a:pt x="19" y="79"/>
                    <a:pt x="18" y="80"/>
                    <a:pt x="19" y="81"/>
                  </a:cubicBezTo>
                  <a:cubicBezTo>
                    <a:pt x="20" y="81"/>
                    <a:pt x="20" y="80"/>
                    <a:pt x="21" y="80"/>
                  </a:cubicBezTo>
                  <a:cubicBezTo>
                    <a:pt x="22" y="80"/>
                    <a:pt x="23" y="81"/>
                    <a:pt x="23" y="81"/>
                  </a:cubicBezTo>
                  <a:cubicBezTo>
                    <a:pt x="24" y="80"/>
                    <a:pt x="22" y="78"/>
                    <a:pt x="22" y="78"/>
                  </a:cubicBezTo>
                  <a:cubicBezTo>
                    <a:pt x="22" y="77"/>
                    <a:pt x="22" y="75"/>
                    <a:pt x="20" y="75"/>
                  </a:cubicBezTo>
                  <a:cubicBezTo>
                    <a:pt x="20" y="76"/>
                    <a:pt x="19" y="78"/>
                    <a:pt x="19" y="78"/>
                  </a:cubicBezTo>
                  <a:cubicBezTo>
                    <a:pt x="19" y="79"/>
                    <a:pt x="19" y="78"/>
                    <a:pt x="19" y="78"/>
                  </a:cubicBezTo>
                  <a:close/>
                  <a:moveTo>
                    <a:pt x="4" y="50"/>
                  </a:moveTo>
                  <a:cubicBezTo>
                    <a:pt x="3" y="50"/>
                    <a:pt x="0" y="50"/>
                    <a:pt x="1" y="52"/>
                  </a:cubicBezTo>
                  <a:cubicBezTo>
                    <a:pt x="1" y="53"/>
                    <a:pt x="4" y="54"/>
                    <a:pt x="4" y="55"/>
                  </a:cubicBezTo>
                  <a:cubicBezTo>
                    <a:pt x="5" y="57"/>
                    <a:pt x="5" y="58"/>
                    <a:pt x="6" y="59"/>
                  </a:cubicBezTo>
                  <a:cubicBezTo>
                    <a:pt x="7" y="60"/>
                    <a:pt x="10" y="62"/>
                    <a:pt x="10" y="61"/>
                  </a:cubicBezTo>
                  <a:cubicBezTo>
                    <a:pt x="11" y="60"/>
                    <a:pt x="8" y="58"/>
                    <a:pt x="8" y="58"/>
                  </a:cubicBezTo>
                  <a:cubicBezTo>
                    <a:pt x="7" y="57"/>
                    <a:pt x="5" y="55"/>
                    <a:pt x="5" y="54"/>
                  </a:cubicBezTo>
                  <a:cubicBezTo>
                    <a:pt x="5" y="52"/>
                    <a:pt x="6" y="53"/>
                    <a:pt x="6" y="52"/>
                  </a:cubicBezTo>
                  <a:cubicBezTo>
                    <a:pt x="7" y="49"/>
                    <a:pt x="4" y="50"/>
                    <a:pt x="4" y="50"/>
                  </a:cubicBezTo>
                  <a:cubicBezTo>
                    <a:pt x="3" y="50"/>
                    <a:pt x="4" y="50"/>
                    <a:pt x="4" y="50"/>
                  </a:cubicBezTo>
                  <a:close/>
                  <a:moveTo>
                    <a:pt x="97" y="26"/>
                  </a:moveTo>
                  <a:cubicBezTo>
                    <a:pt x="97" y="27"/>
                    <a:pt x="96" y="27"/>
                    <a:pt x="96" y="27"/>
                  </a:cubicBezTo>
                  <a:cubicBezTo>
                    <a:pt x="96" y="28"/>
                    <a:pt x="97" y="28"/>
                    <a:pt x="97" y="29"/>
                  </a:cubicBezTo>
                  <a:cubicBezTo>
                    <a:pt x="98" y="30"/>
                    <a:pt x="99" y="31"/>
                    <a:pt x="101" y="30"/>
                  </a:cubicBezTo>
                  <a:cubicBezTo>
                    <a:pt x="103" y="28"/>
                    <a:pt x="101" y="24"/>
                    <a:pt x="98" y="25"/>
                  </a:cubicBezTo>
                  <a:cubicBezTo>
                    <a:pt x="98" y="25"/>
                    <a:pt x="98" y="26"/>
                    <a:pt x="97" y="26"/>
                  </a:cubicBezTo>
                  <a:cubicBezTo>
                    <a:pt x="97" y="27"/>
                    <a:pt x="98" y="26"/>
                    <a:pt x="97" y="26"/>
                  </a:cubicBezTo>
                  <a:close/>
                  <a:moveTo>
                    <a:pt x="116" y="32"/>
                  </a:moveTo>
                  <a:cubicBezTo>
                    <a:pt x="116" y="31"/>
                    <a:pt x="115" y="32"/>
                    <a:pt x="114" y="32"/>
                  </a:cubicBezTo>
                  <a:cubicBezTo>
                    <a:pt x="114" y="33"/>
                    <a:pt x="117" y="35"/>
                    <a:pt x="118" y="35"/>
                  </a:cubicBezTo>
                  <a:cubicBezTo>
                    <a:pt x="121" y="35"/>
                    <a:pt x="118" y="32"/>
                    <a:pt x="116" y="32"/>
                  </a:cubicBezTo>
                  <a:cubicBezTo>
                    <a:pt x="116" y="31"/>
                    <a:pt x="118" y="32"/>
                    <a:pt x="116" y="32"/>
                  </a:cubicBezTo>
                  <a:close/>
                  <a:moveTo>
                    <a:pt x="64" y="136"/>
                  </a:moveTo>
                  <a:cubicBezTo>
                    <a:pt x="64" y="138"/>
                    <a:pt x="65" y="139"/>
                    <a:pt x="65" y="140"/>
                  </a:cubicBezTo>
                  <a:cubicBezTo>
                    <a:pt x="66" y="141"/>
                    <a:pt x="66" y="141"/>
                    <a:pt x="68" y="140"/>
                  </a:cubicBezTo>
                  <a:cubicBezTo>
                    <a:pt x="68" y="140"/>
                    <a:pt x="69" y="139"/>
                    <a:pt x="69" y="138"/>
                  </a:cubicBezTo>
                  <a:cubicBezTo>
                    <a:pt x="68" y="137"/>
                    <a:pt x="66" y="137"/>
                    <a:pt x="66" y="135"/>
                  </a:cubicBezTo>
                  <a:cubicBezTo>
                    <a:pt x="65" y="135"/>
                    <a:pt x="65" y="136"/>
                    <a:pt x="64" y="136"/>
                  </a:cubicBezTo>
                  <a:close/>
                </a:path>
              </a:pathLst>
            </a:custGeom>
            <a:solidFill>
              <a:srgbClr val="3B4485"/>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3" name="Freeform 44">
              <a:extLst>
                <a:ext uri="{FF2B5EF4-FFF2-40B4-BE49-F238E27FC236}">
                  <a16:creationId xmlns:a16="http://schemas.microsoft.com/office/drawing/2014/main" id="{AB2AA305-49F3-B6E4-56B2-BC70CFA23573}"/>
                </a:ext>
              </a:extLst>
            </p:cNvPr>
            <p:cNvSpPr>
              <a:spLocks noEditPoints="1"/>
            </p:cNvSpPr>
            <p:nvPr/>
          </p:nvSpPr>
          <p:spPr bwMode="auto">
            <a:xfrm>
              <a:off x="8856663" y="3998913"/>
              <a:ext cx="696913" cy="908050"/>
            </a:xfrm>
            <a:custGeom>
              <a:avLst/>
              <a:gdLst>
                <a:gd name="T0" fmla="*/ 151 w 183"/>
                <a:gd name="T1" fmla="*/ 21 h 238"/>
                <a:gd name="T2" fmla="*/ 147 w 183"/>
                <a:gd name="T3" fmla="*/ 13 h 238"/>
                <a:gd name="T4" fmla="*/ 150 w 183"/>
                <a:gd name="T5" fmla="*/ 8 h 238"/>
                <a:gd name="T6" fmla="*/ 154 w 183"/>
                <a:gd name="T7" fmla="*/ 14 h 238"/>
                <a:gd name="T8" fmla="*/ 132 w 183"/>
                <a:gd name="T9" fmla="*/ 17 h 238"/>
                <a:gd name="T10" fmla="*/ 162 w 183"/>
                <a:gd name="T11" fmla="*/ 31 h 238"/>
                <a:gd name="T12" fmla="*/ 167 w 183"/>
                <a:gd name="T13" fmla="*/ 33 h 238"/>
                <a:gd name="T14" fmla="*/ 54 w 183"/>
                <a:gd name="T15" fmla="*/ 226 h 238"/>
                <a:gd name="T16" fmla="*/ 86 w 183"/>
                <a:gd name="T17" fmla="*/ 234 h 238"/>
                <a:gd name="T18" fmla="*/ 97 w 183"/>
                <a:gd name="T19" fmla="*/ 230 h 238"/>
                <a:gd name="T20" fmla="*/ 126 w 183"/>
                <a:gd name="T21" fmla="*/ 228 h 238"/>
                <a:gd name="T22" fmla="*/ 144 w 183"/>
                <a:gd name="T23" fmla="*/ 227 h 238"/>
                <a:gd name="T24" fmla="*/ 156 w 183"/>
                <a:gd name="T25" fmla="*/ 201 h 238"/>
                <a:gd name="T26" fmla="*/ 147 w 183"/>
                <a:gd name="T27" fmla="*/ 185 h 238"/>
                <a:gd name="T28" fmla="*/ 132 w 183"/>
                <a:gd name="T29" fmla="*/ 167 h 238"/>
                <a:gd name="T30" fmla="*/ 129 w 183"/>
                <a:gd name="T31" fmla="*/ 151 h 238"/>
                <a:gd name="T32" fmla="*/ 152 w 183"/>
                <a:gd name="T33" fmla="*/ 137 h 238"/>
                <a:gd name="T34" fmla="*/ 174 w 183"/>
                <a:gd name="T35" fmla="*/ 129 h 238"/>
                <a:gd name="T36" fmla="*/ 175 w 183"/>
                <a:gd name="T37" fmla="*/ 104 h 238"/>
                <a:gd name="T38" fmla="*/ 176 w 183"/>
                <a:gd name="T39" fmla="*/ 88 h 238"/>
                <a:gd name="T40" fmla="*/ 171 w 183"/>
                <a:gd name="T41" fmla="*/ 56 h 238"/>
                <a:gd name="T42" fmla="*/ 159 w 183"/>
                <a:gd name="T43" fmla="*/ 31 h 238"/>
                <a:gd name="T44" fmla="*/ 150 w 183"/>
                <a:gd name="T45" fmla="*/ 25 h 238"/>
                <a:gd name="T46" fmla="*/ 141 w 183"/>
                <a:gd name="T47" fmla="*/ 18 h 238"/>
                <a:gd name="T48" fmla="*/ 130 w 183"/>
                <a:gd name="T49" fmla="*/ 21 h 238"/>
                <a:gd name="T50" fmla="*/ 116 w 183"/>
                <a:gd name="T51" fmla="*/ 29 h 238"/>
                <a:gd name="T52" fmla="*/ 109 w 183"/>
                <a:gd name="T53" fmla="*/ 32 h 238"/>
                <a:gd name="T54" fmla="*/ 100 w 183"/>
                <a:gd name="T55" fmla="*/ 30 h 238"/>
                <a:gd name="T56" fmla="*/ 106 w 183"/>
                <a:gd name="T57" fmla="*/ 13 h 238"/>
                <a:gd name="T58" fmla="*/ 102 w 183"/>
                <a:gd name="T59" fmla="*/ 19 h 238"/>
                <a:gd name="T60" fmla="*/ 87 w 183"/>
                <a:gd name="T61" fmla="*/ 19 h 238"/>
                <a:gd name="T62" fmla="*/ 83 w 183"/>
                <a:gd name="T63" fmla="*/ 7 h 238"/>
                <a:gd name="T64" fmla="*/ 78 w 183"/>
                <a:gd name="T65" fmla="*/ 3 h 238"/>
                <a:gd name="T66" fmla="*/ 59 w 183"/>
                <a:gd name="T67" fmla="*/ 5 h 238"/>
                <a:gd name="T68" fmla="*/ 59 w 183"/>
                <a:gd name="T69" fmla="*/ 17 h 238"/>
                <a:gd name="T70" fmla="*/ 64 w 183"/>
                <a:gd name="T71" fmla="*/ 26 h 238"/>
                <a:gd name="T72" fmla="*/ 68 w 183"/>
                <a:gd name="T73" fmla="*/ 34 h 238"/>
                <a:gd name="T74" fmla="*/ 81 w 183"/>
                <a:gd name="T75" fmla="*/ 46 h 238"/>
                <a:gd name="T76" fmla="*/ 56 w 183"/>
                <a:gd name="T77" fmla="*/ 37 h 238"/>
                <a:gd name="T78" fmla="*/ 51 w 183"/>
                <a:gd name="T79" fmla="*/ 43 h 238"/>
                <a:gd name="T80" fmla="*/ 46 w 183"/>
                <a:gd name="T81" fmla="*/ 40 h 238"/>
                <a:gd name="T82" fmla="*/ 29 w 183"/>
                <a:gd name="T83" fmla="*/ 46 h 238"/>
                <a:gd name="T84" fmla="*/ 29 w 183"/>
                <a:gd name="T85" fmla="*/ 55 h 238"/>
                <a:gd name="T86" fmla="*/ 20 w 183"/>
                <a:gd name="T87" fmla="*/ 75 h 238"/>
                <a:gd name="T88" fmla="*/ 20 w 183"/>
                <a:gd name="T89" fmla="*/ 94 h 238"/>
                <a:gd name="T90" fmla="*/ 8 w 183"/>
                <a:gd name="T91" fmla="*/ 109 h 238"/>
                <a:gd name="T92" fmla="*/ 6 w 183"/>
                <a:gd name="T93" fmla="*/ 125 h 238"/>
                <a:gd name="T94" fmla="*/ 11 w 183"/>
                <a:gd name="T95" fmla="*/ 142 h 238"/>
                <a:gd name="T96" fmla="*/ 9 w 183"/>
                <a:gd name="T97" fmla="*/ 152 h 238"/>
                <a:gd name="T98" fmla="*/ 6 w 183"/>
                <a:gd name="T99" fmla="*/ 175 h 238"/>
                <a:gd name="T100" fmla="*/ 24 w 183"/>
                <a:gd name="T101" fmla="*/ 183 h 238"/>
                <a:gd name="T102" fmla="*/ 46 w 183"/>
                <a:gd name="T103" fmla="*/ 188 h 238"/>
                <a:gd name="T104" fmla="*/ 42 w 183"/>
                <a:gd name="T105" fmla="*/ 202 h 238"/>
                <a:gd name="T106" fmla="*/ 36 w 183"/>
                <a:gd name="T107" fmla="*/ 227 h 238"/>
                <a:gd name="T108" fmla="*/ 25 w 183"/>
                <a:gd name="T109" fmla="*/ 41 h 238"/>
                <a:gd name="T110" fmla="*/ 35 w 183"/>
                <a:gd name="T111" fmla="*/ 39 h 238"/>
                <a:gd name="T112" fmla="*/ 43 w 183"/>
                <a:gd name="T113" fmla="*/ 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3" h="238">
                  <a:moveTo>
                    <a:pt x="154" y="14"/>
                  </a:moveTo>
                  <a:cubicBezTo>
                    <a:pt x="154" y="17"/>
                    <a:pt x="158" y="17"/>
                    <a:pt x="158" y="19"/>
                  </a:cubicBezTo>
                  <a:cubicBezTo>
                    <a:pt x="158" y="19"/>
                    <a:pt x="157" y="21"/>
                    <a:pt x="157" y="21"/>
                  </a:cubicBezTo>
                  <a:cubicBezTo>
                    <a:pt x="156" y="21"/>
                    <a:pt x="156" y="19"/>
                    <a:pt x="156" y="19"/>
                  </a:cubicBezTo>
                  <a:cubicBezTo>
                    <a:pt x="154" y="17"/>
                    <a:pt x="152" y="20"/>
                    <a:pt x="151" y="21"/>
                  </a:cubicBezTo>
                  <a:cubicBezTo>
                    <a:pt x="149" y="22"/>
                    <a:pt x="147" y="22"/>
                    <a:pt x="146" y="20"/>
                  </a:cubicBezTo>
                  <a:cubicBezTo>
                    <a:pt x="146" y="18"/>
                    <a:pt x="148" y="18"/>
                    <a:pt x="148" y="17"/>
                  </a:cubicBezTo>
                  <a:cubicBezTo>
                    <a:pt x="148" y="17"/>
                    <a:pt x="147" y="16"/>
                    <a:pt x="147" y="16"/>
                  </a:cubicBezTo>
                  <a:cubicBezTo>
                    <a:pt x="147" y="16"/>
                    <a:pt x="147" y="15"/>
                    <a:pt x="147" y="15"/>
                  </a:cubicBezTo>
                  <a:cubicBezTo>
                    <a:pt x="147" y="14"/>
                    <a:pt x="148" y="14"/>
                    <a:pt x="147" y="13"/>
                  </a:cubicBezTo>
                  <a:cubicBezTo>
                    <a:pt x="147" y="12"/>
                    <a:pt x="146" y="13"/>
                    <a:pt x="147" y="12"/>
                  </a:cubicBezTo>
                  <a:cubicBezTo>
                    <a:pt x="147" y="12"/>
                    <a:pt x="148" y="11"/>
                    <a:pt x="148" y="11"/>
                  </a:cubicBezTo>
                  <a:cubicBezTo>
                    <a:pt x="150" y="11"/>
                    <a:pt x="149" y="12"/>
                    <a:pt x="149" y="10"/>
                  </a:cubicBezTo>
                  <a:cubicBezTo>
                    <a:pt x="149" y="10"/>
                    <a:pt x="149" y="7"/>
                    <a:pt x="150" y="7"/>
                  </a:cubicBezTo>
                  <a:cubicBezTo>
                    <a:pt x="150" y="7"/>
                    <a:pt x="150" y="8"/>
                    <a:pt x="150" y="8"/>
                  </a:cubicBezTo>
                  <a:cubicBezTo>
                    <a:pt x="152" y="8"/>
                    <a:pt x="151" y="11"/>
                    <a:pt x="151" y="12"/>
                  </a:cubicBezTo>
                  <a:cubicBezTo>
                    <a:pt x="151" y="13"/>
                    <a:pt x="151" y="15"/>
                    <a:pt x="152" y="14"/>
                  </a:cubicBezTo>
                  <a:cubicBezTo>
                    <a:pt x="154" y="14"/>
                    <a:pt x="153" y="12"/>
                    <a:pt x="153" y="11"/>
                  </a:cubicBezTo>
                  <a:cubicBezTo>
                    <a:pt x="154" y="10"/>
                    <a:pt x="156" y="11"/>
                    <a:pt x="156" y="11"/>
                  </a:cubicBezTo>
                  <a:cubicBezTo>
                    <a:pt x="157" y="12"/>
                    <a:pt x="155" y="15"/>
                    <a:pt x="154" y="14"/>
                  </a:cubicBezTo>
                  <a:cubicBezTo>
                    <a:pt x="154" y="15"/>
                    <a:pt x="155" y="15"/>
                    <a:pt x="154" y="14"/>
                  </a:cubicBezTo>
                  <a:close/>
                  <a:moveTo>
                    <a:pt x="134" y="17"/>
                  </a:moveTo>
                  <a:cubicBezTo>
                    <a:pt x="136" y="16"/>
                    <a:pt x="137" y="17"/>
                    <a:pt x="139" y="17"/>
                  </a:cubicBezTo>
                  <a:cubicBezTo>
                    <a:pt x="140" y="17"/>
                    <a:pt x="142" y="16"/>
                    <a:pt x="140" y="15"/>
                  </a:cubicBezTo>
                  <a:cubicBezTo>
                    <a:pt x="139" y="14"/>
                    <a:pt x="131" y="15"/>
                    <a:pt x="132" y="17"/>
                  </a:cubicBezTo>
                  <a:cubicBezTo>
                    <a:pt x="133" y="18"/>
                    <a:pt x="134" y="17"/>
                    <a:pt x="134" y="17"/>
                  </a:cubicBezTo>
                  <a:close/>
                  <a:moveTo>
                    <a:pt x="167" y="33"/>
                  </a:moveTo>
                  <a:cubicBezTo>
                    <a:pt x="166" y="33"/>
                    <a:pt x="165" y="31"/>
                    <a:pt x="165" y="30"/>
                  </a:cubicBezTo>
                  <a:cubicBezTo>
                    <a:pt x="163" y="29"/>
                    <a:pt x="162" y="28"/>
                    <a:pt x="161" y="26"/>
                  </a:cubicBezTo>
                  <a:cubicBezTo>
                    <a:pt x="159" y="27"/>
                    <a:pt x="161" y="30"/>
                    <a:pt x="162" y="31"/>
                  </a:cubicBezTo>
                  <a:cubicBezTo>
                    <a:pt x="162" y="33"/>
                    <a:pt x="163" y="32"/>
                    <a:pt x="161" y="33"/>
                  </a:cubicBezTo>
                  <a:cubicBezTo>
                    <a:pt x="160" y="34"/>
                    <a:pt x="159" y="35"/>
                    <a:pt x="161" y="36"/>
                  </a:cubicBezTo>
                  <a:cubicBezTo>
                    <a:pt x="163" y="36"/>
                    <a:pt x="164" y="33"/>
                    <a:pt x="167" y="35"/>
                  </a:cubicBezTo>
                  <a:cubicBezTo>
                    <a:pt x="167" y="33"/>
                    <a:pt x="167" y="33"/>
                    <a:pt x="167" y="33"/>
                  </a:cubicBezTo>
                  <a:cubicBezTo>
                    <a:pt x="167" y="33"/>
                    <a:pt x="167" y="33"/>
                    <a:pt x="167" y="33"/>
                  </a:cubicBezTo>
                  <a:close/>
                  <a:moveTo>
                    <a:pt x="40" y="230"/>
                  </a:moveTo>
                  <a:cubicBezTo>
                    <a:pt x="42" y="230"/>
                    <a:pt x="43" y="230"/>
                    <a:pt x="44" y="230"/>
                  </a:cubicBezTo>
                  <a:cubicBezTo>
                    <a:pt x="46" y="230"/>
                    <a:pt x="47" y="229"/>
                    <a:pt x="48" y="229"/>
                  </a:cubicBezTo>
                  <a:cubicBezTo>
                    <a:pt x="51" y="228"/>
                    <a:pt x="54" y="230"/>
                    <a:pt x="56" y="229"/>
                  </a:cubicBezTo>
                  <a:cubicBezTo>
                    <a:pt x="57" y="227"/>
                    <a:pt x="54" y="227"/>
                    <a:pt x="54" y="226"/>
                  </a:cubicBezTo>
                  <a:cubicBezTo>
                    <a:pt x="53" y="221"/>
                    <a:pt x="58" y="225"/>
                    <a:pt x="59" y="226"/>
                  </a:cubicBezTo>
                  <a:cubicBezTo>
                    <a:pt x="63" y="228"/>
                    <a:pt x="67" y="226"/>
                    <a:pt x="70" y="228"/>
                  </a:cubicBezTo>
                  <a:cubicBezTo>
                    <a:pt x="72" y="229"/>
                    <a:pt x="74" y="230"/>
                    <a:pt x="76" y="231"/>
                  </a:cubicBezTo>
                  <a:cubicBezTo>
                    <a:pt x="78" y="231"/>
                    <a:pt x="80" y="230"/>
                    <a:pt x="82" y="231"/>
                  </a:cubicBezTo>
                  <a:cubicBezTo>
                    <a:pt x="84" y="232"/>
                    <a:pt x="85" y="233"/>
                    <a:pt x="86" y="234"/>
                  </a:cubicBezTo>
                  <a:cubicBezTo>
                    <a:pt x="86" y="234"/>
                    <a:pt x="87" y="235"/>
                    <a:pt x="87" y="235"/>
                  </a:cubicBezTo>
                  <a:cubicBezTo>
                    <a:pt x="88" y="236"/>
                    <a:pt x="88" y="237"/>
                    <a:pt x="88" y="237"/>
                  </a:cubicBezTo>
                  <a:cubicBezTo>
                    <a:pt x="89" y="238"/>
                    <a:pt x="91" y="237"/>
                    <a:pt x="92" y="236"/>
                  </a:cubicBezTo>
                  <a:cubicBezTo>
                    <a:pt x="93" y="235"/>
                    <a:pt x="92" y="234"/>
                    <a:pt x="92" y="232"/>
                  </a:cubicBezTo>
                  <a:cubicBezTo>
                    <a:pt x="92" y="229"/>
                    <a:pt x="95" y="230"/>
                    <a:pt x="97" y="230"/>
                  </a:cubicBezTo>
                  <a:cubicBezTo>
                    <a:pt x="100" y="230"/>
                    <a:pt x="101" y="231"/>
                    <a:pt x="103" y="234"/>
                  </a:cubicBezTo>
                  <a:cubicBezTo>
                    <a:pt x="104" y="234"/>
                    <a:pt x="106" y="234"/>
                    <a:pt x="107" y="234"/>
                  </a:cubicBezTo>
                  <a:cubicBezTo>
                    <a:pt x="109" y="234"/>
                    <a:pt x="110" y="233"/>
                    <a:pt x="112" y="232"/>
                  </a:cubicBezTo>
                  <a:cubicBezTo>
                    <a:pt x="115" y="230"/>
                    <a:pt x="119" y="229"/>
                    <a:pt x="122" y="229"/>
                  </a:cubicBezTo>
                  <a:cubicBezTo>
                    <a:pt x="123" y="229"/>
                    <a:pt x="125" y="229"/>
                    <a:pt x="126" y="228"/>
                  </a:cubicBezTo>
                  <a:cubicBezTo>
                    <a:pt x="128" y="227"/>
                    <a:pt x="127" y="226"/>
                    <a:pt x="129" y="226"/>
                  </a:cubicBezTo>
                  <a:cubicBezTo>
                    <a:pt x="131" y="226"/>
                    <a:pt x="135" y="230"/>
                    <a:pt x="136" y="227"/>
                  </a:cubicBezTo>
                  <a:cubicBezTo>
                    <a:pt x="138" y="227"/>
                    <a:pt x="138" y="227"/>
                    <a:pt x="139" y="228"/>
                  </a:cubicBezTo>
                  <a:cubicBezTo>
                    <a:pt x="140" y="229"/>
                    <a:pt x="140" y="231"/>
                    <a:pt x="141" y="231"/>
                  </a:cubicBezTo>
                  <a:cubicBezTo>
                    <a:pt x="143" y="233"/>
                    <a:pt x="145" y="229"/>
                    <a:pt x="144" y="227"/>
                  </a:cubicBezTo>
                  <a:cubicBezTo>
                    <a:pt x="143" y="225"/>
                    <a:pt x="142" y="226"/>
                    <a:pt x="142" y="224"/>
                  </a:cubicBezTo>
                  <a:cubicBezTo>
                    <a:pt x="142" y="222"/>
                    <a:pt x="141" y="220"/>
                    <a:pt x="140" y="218"/>
                  </a:cubicBezTo>
                  <a:cubicBezTo>
                    <a:pt x="139" y="215"/>
                    <a:pt x="136" y="214"/>
                    <a:pt x="140" y="212"/>
                  </a:cubicBezTo>
                  <a:cubicBezTo>
                    <a:pt x="143" y="210"/>
                    <a:pt x="148" y="210"/>
                    <a:pt x="150" y="207"/>
                  </a:cubicBezTo>
                  <a:cubicBezTo>
                    <a:pt x="152" y="204"/>
                    <a:pt x="150" y="200"/>
                    <a:pt x="156" y="201"/>
                  </a:cubicBezTo>
                  <a:cubicBezTo>
                    <a:pt x="159" y="201"/>
                    <a:pt x="159" y="198"/>
                    <a:pt x="158" y="196"/>
                  </a:cubicBezTo>
                  <a:cubicBezTo>
                    <a:pt x="158" y="194"/>
                    <a:pt x="157" y="193"/>
                    <a:pt x="156" y="191"/>
                  </a:cubicBezTo>
                  <a:cubicBezTo>
                    <a:pt x="155" y="190"/>
                    <a:pt x="153" y="190"/>
                    <a:pt x="151" y="188"/>
                  </a:cubicBezTo>
                  <a:cubicBezTo>
                    <a:pt x="150" y="187"/>
                    <a:pt x="150" y="185"/>
                    <a:pt x="149" y="185"/>
                  </a:cubicBezTo>
                  <a:cubicBezTo>
                    <a:pt x="148" y="185"/>
                    <a:pt x="148" y="185"/>
                    <a:pt x="147" y="185"/>
                  </a:cubicBezTo>
                  <a:cubicBezTo>
                    <a:pt x="146" y="185"/>
                    <a:pt x="146" y="185"/>
                    <a:pt x="145" y="184"/>
                  </a:cubicBezTo>
                  <a:cubicBezTo>
                    <a:pt x="144" y="182"/>
                    <a:pt x="144" y="178"/>
                    <a:pt x="141" y="178"/>
                  </a:cubicBezTo>
                  <a:cubicBezTo>
                    <a:pt x="139" y="177"/>
                    <a:pt x="139" y="178"/>
                    <a:pt x="137" y="176"/>
                  </a:cubicBezTo>
                  <a:cubicBezTo>
                    <a:pt x="136" y="175"/>
                    <a:pt x="135" y="173"/>
                    <a:pt x="135" y="171"/>
                  </a:cubicBezTo>
                  <a:cubicBezTo>
                    <a:pt x="134" y="170"/>
                    <a:pt x="132" y="168"/>
                    <a:pt x="132" y="167"/>
                  </a:cubicBezTo>
                  <a:cubicBezTo>
                    <a:pt x="131" y="165"/>
                    <a:pt x="133" y="164"/>
                    <a:pt x="133" y="163"/>
                  </a:cubicBezTo>
                  <a:cubicBezTo>
                    <a:pt x="135" y="159"/>
                    <a:pt x="130" y="158"/>
                    <a:pt x="128" y="156"/>
                  </a:cubicBezTo>
                  <a:cubicBezTo>
                    <a:pt x="128" y="155"/>
                    <a:pt x="127" y="153"/>
                    <a:pt x="126" y="152"/>
                  </a:cubicBezTo>
                  <a:cubicBezTo>
                    <a:pt x="126" y="151"/>
                    <a:pt x="123" y="148"/>
                    <a:pt x="126" y="149"/>
                  </a:cubicBezTo>
                  <a:cubicBezTo>
                    <a:pt x="128" y="149"/>
                    <a:pt x="127" y="153"/>
                    <a:pt x="129" y="151"/>
                  </a:cubicBezTo>
                  <a:cubicBezTo>
                    <a:pt x="132" y="149"/>
                    <a:pt x="131" y="146"/>
                    <a:pt x="134" y="145"/>
                  </a:cubicBezTo>
                  <a:cubicBezTo>
                    <a:pt x="136" y="145"/>
                    <a:pt x="138" y="145"/>
                    <a:pt x="140" y="145"/>
                  </a:cubicBezTo>
                  <a:cubicBezTo>
                    <a:pt x="141" y="144"/>
                    <a:pt x="143" y="143"/>
                    <a:pt x="144" y="142"/>
                  </a:cubicBezTo>
                  <a:cubicBezTo>
                    <a:pt x="146" y="141"/>
                    <a:pt x="147" y="140"/>
                    <a:pt x="149" y="139"/>
                  </a:cubicBezTo>
                  <a:cubicBezTo>
                    <a:pt x="150" y="139"/>
                    <a:pt x="151" y="138"/>
                    <a:pt x="152" y="137"/>
                  </a:cubicBezTo>
                  <a:cubicBezTo>
                    <a:pt x="154" y="136"/>
                    <a:pt x="156" y="135"/>
                    <a:pt x="158" y="135"/>
                  </a:cubicBezTo>
                  <a:cubicBezTo>
                    <a:pt x="160" y="134"/>
                    <a:pt x="163" y="133"/>
                    <a:pt x="165" y="132"/>
                  </a:cubicBezTo>
                  <a:cubicBezTo>
                    <a:pt x="165" y="132"/>
                    <a:pt x="169" y="130"/>
                    <a:pt x="169" y="130"/>
                  </a:cubicBezTo>
                  <a:cubicBezTo>
                    <a:pt x="170" y="128"/>
                    <a:pt x="167" y="127"/>
                    <a:pt x="167" y="126"/>
                  </a:cubicBezTo>
                  <a:cubicBezTo>
                    <a:pt x="170" y="125"/>
                    <a:pt x="173" y="126"/>
                    <a:pt x="174" y="129"/>
                  </a:cubicBezTo>
                  <a:cubicBezTo>
                    <a:pt x="175" y="130"/>
                    <a:pt x="176" y="133"/>
                    <a:pt x="178" y="132"/>
                  </a:cubicBezTo>
                  <a:cubicBezTo>
                    <a:pt x="181" y="131"/>
                    <a:pt x="181" y="124"/>
                    <a:pt x="182" y="121"/>
                  </a:cubicBezTo>
                  <a:cubicBezTo>
                    <a:pt x="183" y="119"/>
                    <a:pt x="182" y="115"/>
                    <a:pt x="181" y="113"/>
                  </a:cubicBezTo>
                  <a:cubicBezTo>
                    <a:pt x="180" y="112"/>
                    <a:pt x="178" y="111"/>
                    <a:pt x="177" y="109"/>
                  </a:cubicBezTo>
                  <a:cubicBezTo>
                    <a:pt x="177" y="107"/>
                    <a:pt x="176" y="106"/>
                    <a:pt x="175" y="104"/>
                  </a:cubicBezTo>
                  <a:cubicBezTo>
                    <a:pt x="174" y="103"/>
                    <a:pt x="173" y="100"/>
                    <a:pt x="176" y="100"/>
                  </a:cubicBezTo>
                  <a:cubicBezTo>
                    <a:pt x="176" y="99"/>
                    <a:pt x="176" y="98"/>
                    <a:pt x="176" y="97"/>
                  </a:cubicBezTo>
                  <a:cubicBezTo>
                    <a:pt x="176" y="97"/>
                    <a:pt x="177" y="96"/>
                    <a:pt x="177" y="95"/>
                  </a:cubicBezTo>
                  <a:cubicBezTo>
                    <a:pt x="178" y="94"/>
                    <a:pt x="177" y="93"/>
                    <a:pt x="176" y="92"/>
                  </a:cubicBezTo>
                  <a:cubicBezTo>
                    <a:pt x="176" y="90"/>
                    <a:pt x="176" y="89"/>
                    <a:pt x="176" y="88"/>
                  </a:cubicBezTo>
                  <a:cubicBezTo>
                    <a:pt x="175" y="86"/>
                    <a:pt x="174" y="86"/>
                    <a:pt x="174" y="84"/>
                  </a:cubicBezTo>
                  <a:cubicBezTo>
                    <a:pt x="173" y="81"/>
                    <a:pt x="176" y="79"/>
                    <a:pt x="174" y="76"/>
                  </a:cubicBezTo>
                  <a:cubicBezTo>
                    <a:pt x="172" y="73"/>
                    <a:pt x="168" y="71"/>
                    <a:pt x="165" y="69"/>
                  </a:cubicBezTo>
                  <a:cubicBezTo>
                    <a:pt x="165" y="66"/>
                    <a:pt x="167" y="65"/>
                    <a:pt x="168" y="63"/>
                  </a:cubicBezTo>
                  <a:cubicBezTo>
                    <a:pt x="170" y="61"/>
                    <a:pt x="171" y="58"/>
                    <a:pt x="171" y="56"/>
                  </a:cubicBezTo>
                  <a:cubicBezTo>
                    <a:pt x="171" y="53"/>
                    <a:pt x="171" y="50"/>
                    <a:pt x="170" y="48"/>
                  </a:cubicBezTo>
                  <a:cubicBezTo>
                    <a:pt x="169" y="45"/>
                    <a:pt x="168" y="42"/>
                    <a:pt x="167" y="39"/>
                  </a:cubicBezTo>
                  <a:cubicBezTo>
                    <a:pt x="165" y="40"/>
                    <a:pt x="159" y="37"/>
                    <a:pt x="159" y="34"/>
                  </a:cubicBezTo>
                  <a:cubicBezTo>
                    <a:pt x="159" y="34"/>
                    <a:pt x="160" y="33"/>
                    <a:pt x="160" y="32"/>
                  </a:cubicBezTo>
                  <a:cubicBezTo>
                    <a:pt x="160" y="32"/>
                    <a:pt x="160" y="31"/>
                    <a:pt x="159" y="31"/>
                  </a:cubicBezTo>
                  <a:cubicBezTo>
                    <a:pt x="159" y="30"/>
                    <a:pt x="158" y="30"/>
                    <a:pt x="158" y="29"/>
                  </a:cubicBezTo>
                  <a:cubicBezTo>
                    <a:pt x="158" y="28"/>
                    <a:pt x="159" y="26"/>
                    <a:pt x="158" y="26"/>
                  </a:cubicBezTo>
                  <a:cubicBezTo>
                    <a:pt x="158" y="26"/>
                    <a:pt x="155" y="26"/>
                    <a:pt x="155" y="26"/>
                  </a:cubicBezTo>
                  <a:cubicBezTo>
                    <a:pt x="154" y="26"/>
                    <a:pt x="153" y="27"/>
                    <a:pt x="152" y="27"/>
                  </a:cubicBezTo>
                  <a:cubicBezTo>
                    <a:pt x="152" y="26"/>
                    <a:pt x="151" y="26"/>
                    <a:pt x="150" y="25"/>
                  </a:cubicBezTo>
                  <a:cubicBezTo>
                    <a:pt x="149" y="24"/>
                    <a:pt x="149" y="23"/>
                    <a:pt x="148" y="22"/>
                  </a:cubicBezTo>
                  <a:cubicBezTo>
                    <a:pt x="147" y="22"/>
                    <a:pt x="146" y="22"/>
                    <a:pt x="146" y="21"/>
                  </a:cubicBezTo>
                  <a:cubicBezTo>
                    <a:pt x="145" y="21"/>
                    <a:pt x="145" y="20"/>
                    <a:pt x="145" y="20"/>
                  </a:cubicBezTo>
                  <a:cubicBezTo>
                    <a:pt x="145" y="19"/>
                    <a:pt x="144" y="18"/>
                    <a:pt x="144" y="17"/>
                  </a:cubicBezTo>
                  <a:cubicBezTo>
                    <a:pt x="142" y="16"/>
                    <a:pt x="143" y="17"/>
                    <a:pt x="141" y="18"/>
                  </a:cubicBezTo>
                  <a:cubicBezTo>
                    <a:pt x="140" y="19"/>
                    <a:pt x="140" y="18"/>
                    <a:pt x="139" y="18"/>
                  </a:cubicBezTo>
                  <a:cubicBezTo>
                    <a:pt x="137" y="18"/>
                    <a:pt x="136" y="18"/>
                    <a:pt x="135" y="19"/>
                  </a:cubicBezTo>
                  <a:cubicBezTo>
                    <a:pt x="133" y="19"/>
                    <a:pt x="133" y="21"/>
                    <a:pt x="132" y="22"/>
                  </a:cubicBezTo>
                  <a:cubicBezTo>
                    <a:pt x="132" y="21"/>
                    <a:pt x="131" y="21"/>
                    <a:pt x="131" y="20"/>
                  </a:cubicBezTo>
                  <a:cubicBezTo>
                    <a:pt x="131" y="20"/>
                    <a:pt x="130" y="21"/>
                    <a:pt x="130" y="21"/>
                  </a:cubicBezTo>
                  <a:cubicBezTo>
                    <a:pt x="128" y="22"/>
                    <a:pt x="128" y="22"/>
                    <a:pt x="127" y="23"/>
                  </a:cubicBezTo>
                  <a:cubicBezTo>
                    <a:pt x="127" y="25"/>
                    <a:pt x="126" y="26"/>
                    <a:pt x="125" y="27"/>
                  </a:cubicBezTo>
                  <a:cubicBezTo>
                    <a:pt x="125" y="26"/>
                    <a:pt x="125" y="25"/>
                    <a:pt x="125" y="25"/>
                  </a:cubicBezTo>
                  <a:cubicBezTo>
                    <a:pt x="123" y="26"/>
                    <a:pt x="120" y="25"/>
                    <a:pt x="119" y="25"/>
                  </a:cubicBezTo>
                  <a:cubicBezTo>
                    <a:pt x="117" y="26"/>
                    <a:pt x="117" y="27"/>
                    <a:pt x="116" y="29"/>
                  </a:cubicBezTo>
                  <a:cubicBezTo>
                    <a:pt x="115" y="29"/>
                    <a:pt x="115" y="30"/>
                    <a:pt x="114" y="30"/>
                  </a:cubicBezTo>
                  <a:cubicBezTo>
                    <a:pt x="113" y="31"/>
                    <a:pt x="114" y="32"/>
                    <a:pt x="113" y="33"/>
                  </a:cubicBezTo>
                  <a:cubicBezTo>
                    <a:pt x="112" y="34"/>
                    <a:pt x="113" y="33"/>
                    <a:pt x="111" y="32"/>
                  </a:cubicBezTo>
                  <a:cubicBezTo>
                    <a:pt x="111" y="32"/>
                    <a:pt x="110" y="32"/>
                    <a:pt x="110" y="32"/>
                  </a:cubicBezTo>
                  <a:cubicBezTo>
                    <a:pt x="110" y="32"/>
                    <a:pt x="109" y="32"/>
                    <a:pt x="109" y="32"/>
                  </a:cubicBezTo>
                  <a:cubicBezTo>
                    <a:pt x="109" y="32"/>
                    <a:pt x="109" y="32"/>
                    <a:pt x="109" y="32"/>
                  </a:cubicBezTo>
                  <a:cubicBezTo>
                    <a:pt x="108" y="31"/>
                    <a:pt x="108" y="30"/>
                    <a:pt x="108" y="30"/>
                  </a:cubicBezTo>
                  <a:cubicBezTo>
                    <a:pt x="107" y="30"/>
                    <a:pt x="106" y="30"/>
                    <a:pt x="106" y="30"/>
                  </a:cubicBezTo>
                  <a:cubicBezTo>
                    <a:pt x="105" y="30"/>
                    <a:pt x="103" y="32"/>
                    <a:pt x="102" y="32"/>
                  </a:cubicBezTo>
                  <a:cubicBezTo>
                    <a:pt x="102" y="32"/>
                    <a:pt x="100" y="30"/>
                    <a:pt x="100" y="30"/>
                  </a:cubicBezTo>
                  <a:cubicBezTo>
                    <a:pt x="98" y="27"/>
                    <a:pt x="104" y="26"/>
                    <a:pt x="105" y="24"/>
                  </a:cubicBezTo>
                  <a:cubicBezTo>
                    <a:pt x="106" y="22"/>
                    <a:pt x="105" y="20"/>
                    <a:pt x="106" y="18"/>
                  </a:cubicBezTo>
                  <a:cubicBezTo>
                    <a:pt x="107" y="16"/>
                    <a:pt x="108" y="17"/>
                    <a:pt x="109" y="16"/>
                  </a:cubicBezTo>
                  <a:cubicBezTo>
                    <a:pt x="110" y="16"/>
                    <a:pt x="110" y="16"/>
                    <a:pt x="109" y="14"/>
                  </a:cubicBezTo>
                  <a:cubicBezTo>
                    <a:pt x="108" y="13"/>
                    <a:pt x="107" y="12"/>
                    <a:pt x="106" y="13"/>
                  </a:cubicBezTo>
                  <a:cubicBezTo>
                    <a:pt x="105" y="13"/>
                    <a:pt x="104" y="14"/>
                    <a:pt x="104" y="14"/>
                  </a:cubicBezTo>
                  <a:cubicBezTo>
                    <a:pt x="104" y="16"/>
                    <a:pt x="105" y="15"/>
                    <a:pt x="105" y="15"/>
                  </a:cubicBezTo>
                  <a:cubicBezTo>
                    <a:pt x="105" y="16"/>
                    <a:pt x="108" y="17"/>
                    <a:pt x="105" y="18"/>
                  </a:cubicBezTo>
                  <a:cubicBezTo>
                    <a:pt x="105" y="18"/>
                    <a:pt x="105" y="18"/>
                    <a:pt x="105" y="18"/>
                  </a:cubicBezTo>
                  <a:cubicBezTo>
                    <a:pt x="104" y="18"/>
                    <a:pt x="103" y="18"/>
                    <a:pt x="102" y="19"/>
                  </a:cubicBezTo>
                  <a:cubicBezTo>
                    <a:pt x="101" y="19"/>
                    <a:pt x="101" y="19"/>
                    <a:pt x="100" y="19"/>
                  </a:cubicBezTo>
                  <a:cubicBezTo>
                    <a:pt x="100" y="19"/>
                    <a:pt x="100" y="20"/>
                    <a:pt x="100" y="20"/>
                  </a:cubicBezTo>
                  <a:cubicBezTo>
                    <a:pt x="98" y="21"/>
                    <a:pt x="97" y="19"/>
                    <a:pt x="95" y="18"/>
                  </a:cubicBezTo>
                  <a:cubicBezTo>
                    <a:pt x="94" y="17"/>
                    <a:pt x="92" y="15"/>
                    <a:pt x="90" y="16"/>
                  </a:cubicBezTo>
                  <a:cubicBezTo>
                    <a:pt x="89" y="16"/>
                    <a:pt x="88" y="20"/>
                    <a:pt x="87" y="19"/>
                  </a:cubicBezTo>
                  <a:cubicBezTo>
                    <a:pt x="86" y="19"/>
                    <a:pt x="90" y="15"/>
                    <a:pt x="87" y="14"/>
                  </a:cubicBezTo>
                  <a:cubicBezTo>
                    <a:pt x="86" y="14"/>
                    <a:pt x="84" y="15"/>
                    <a:pt x="83" y="15"/>
                  </a:cubicBezTo>
                  <a:cubicBezTo>
                    <a:pt x="82" y="15"/>
                    <a:pt x="81" y="15"/>
                    <a:pt x="82" y="14"/>
                  </a:cubicBezTo>
                  <a:cubicBezTo>
                    <a:pt x="85" y="12"/>
                    <a:pt x="85" y="12"/>
                    <a:pt x="85" y="8"/>
                  </a:cubicBezTo>
                  <a:cubicBezTo>
                    <a:pt x="84" y="9"/>
                    <a:pt x="83" y="9"/>
                    <a:pt x="83" y="7"/>
                  </a:cubicBezTo>
                  <a:cubicBezTo>
                    <a:pt x="83" y="7"/>
                    <a:pt x="84" y="7"/>
                    <a:pt x="84" y="6"/>
                  </a:cubicBezTo>
                  <a:cubicBezTo>
                    <a:pt x="84" y="6"/>
                    <a:pt x="84" y="4"/>
                    <a:pt x="83" y="4"/>
                  </a:cubicBezTo>
                  <a:cubicBezTo>
                    <a:pt x="82" y="3"/>
                    <a:pt x="83" y="4"/>
                    <a:pt x="82" y="4"/>
                  </a:cubicBezTo>
                  <a:cubicBezTo>
                    <a:pt x="81" y="5"/>
                    <a:pt x="82" y="5"/>
                    <a:pt x="80" y="5"/>
                  </a:cubicBezTo>
                  <a:cubicBezTo>
                    <a:pt x="80" y="4"/>
                    <a:pt x="79" y="3"/>
                    <a:pt x="78" y="3"/>
                  </a:cubicBezTo>
                  <a:cubicBezTo>
                    <a:pt x="77" y="2"/>
                    <a:pt x="76" y="3"/>
                    <a:pt x="74" y="3"/>
                  </a:cubicBezTo>
                  <a:cubicBezTo>
                    <a:pt x="73" y="3"/>
                    <a:pt x="72" y="4"/>
                    <a:pt x="71" y="4"/>
                  </a:cubicBezTo>
                  <a:cubicBezTo>
                    <a:pt x="69" y="4"/>
                    <a:pt x="69" y="3"/>
                    <a:pt x="68" y="2"/>
                  </a:cubicBezTo>
                  <a:cubicBezTo>
                    <a:pt x="66" y="0"/>
                    <a:pt x="61" y="0"/>
                    <a:pt x="58" y="0"/>
                  </a:cubicBezTo>
                  <a:cubicBezTo>
                    <a:pt x="58" y="1"/>
                    <a:pt x="59" y="4"/>
                    <a:pt x="59" y="5"/>
                  </a:cubicBezTo>
                  <a:cubicBezTo>
                    <a:pt x="59" y="7"/>
                    <a:pt x="60" y="7"/>
                    <a:pt x="61" y="8"/>
                  </a:cubicBezTo>
                  <a:cubicBezTo>
                    <a:pt x="62" y="9"/>
                    <a:pt x="61" y="9"/>
                    <a:pt x="62" y="10"/>
                  </a:cubicBezTo>
                  <a:cubicBezTo>
                    <a:pt x="62" y="11"/>
                    <a:pt x="63" y="11"/>
                    <a:pt x="64" y="12"/>
                  </a:cubicBezTo>
                  <a:cubicBezTo>
                    <a:pt x="65" y="13"/>
                    <a:pt x="66" y="14"/>
                    <a:pt x="64" y="16"/>
                  </a:cubicBezTo>
                  <a:cubicBezTo>
                    <a:pt x="62" y="17"/>
                    <a:pt x="61" y="16"/>
                    <a:pt x="59" y="17"/>
                  </a:cubicBezTo>
                  <a:cubicBezTo>
                    <a:pt x="59" y="17"/>
                    <a:pt x="58" y="17"/>
                    <a:pt x="58" y="17"/>
                  </a:cubicBezTo>
                  <a:cubicBezTo>
                    <a:pt x="58" y="17"/>
                    <a:pt x="57" y="19"/>
                    <a:pt x="57" y="19"/>
                  </a:cubicBezTo>
                  <a:cubicBezTo>
                    <a:pt x="57" y="23"/>
                    <a:pt x="62" y="20"/>
                    <a:pt x="64" y="20"/>
                  </a:cubicBezTo>
                  <a:cubicBezTo>
                    <a:pt x="64" y="22"/>
                    <a:pt x="60" y="22"/>
                    <a:pt x="61" y="25"/>
                  </a:cubicBezTo>
                  <a:cubicBezTo>
                    <a:pt x="62" y="27"/>
                    <a:pt x="63" y="25"/>
                    <a:pt x="64" y="26"/>
                  </a:cubicBezTo>
                  <a:cubicBezTo>
                    <a:pt x="65" y="27"/>
                    <a:pt x="66" y="28"/>
                    <a:pt x="65" y="29"/>
                  </a:cubicBezTo>
                  <a:cubicBezTo>
                    <a:pt x="65" y="30"/>
                    <a:pt x="65" y="29"/>
                    <a:pt x="64" y="29"/>
                  </a:cubicBezTo>
                  <a:cubicBezTo>
                    <a:pt x="63" y="29"/>
                    <a:pt x="64" y="28"/>
                    <a:pt x="63" y="29"/>
                  </a:cubicBezTo>
                  <a:cubicBezTo>
                    <a:pt x="62" y="29"/>
                    <a:pt x="62" y="31"/>
                    <a:pt x="63" y="31"/>
                  </a:cubicBezTo>
                  <a:cubicBezTo>
                    <a:pt x="64" y="33"/>
                    <a:pt x="66" y="34"/>
                    <a:pt x="68" y="34"/>
                  </a:cubicBezTo>
                  <a:cubicBezTo>
                    <a:pt x="70" y="34"/>
                    <a:pt x="71" y="34"/>
                    <a:pt x="72" y="36"/>
                  </a:cubicBezTo>
                  <a:cubicBezTo>
                    <a:pt x="74" y="38"/>
                    <a:pt x="75" y="39"/>
                    <a:pt x="76" y="41"/>
                  </a:cubicBezTo>
                  <a:cubicBezTo>
                    <a:pt x="76" y="41"/>
                    <a:pt x="76" y="42"/>
                    <a:pt x="77" y="43"/>
                  </a:cubicBezTo>
                  <a:cubicBezTo>
                    <a:pt x="78" y="44"/>
                    <a:pt x="78" y="44"/>
                    <a:pt x="79" y="44"/>
                  </a:cubicBezTo>
                  <a:cubicBezTo>
                    <a:pt x="80" y="45"/>
                    <a:pt x="83" y="46"/>
                    <a:pt x="81" y="46"/>
                  </a:cubicBezTo>
                  <a:cubicBezTo>
                    <a:pt x="79" y="47"/>
                    <a:pt x="77" y="45"/>
                    <a:pt x="76" y="44"/>
                  </a:cubicBezTo>
                  <a:cubicBezTo>
                    <a:pt x="73" y="41"/>
                    <a:pt x="72" y="35"/>
                    <a:pt x="67" y="35"/>
                  </a:cubicBezTo>
                  <a:cubicBezTo>
                    <a:pt x="64" y="35"/>
                    <a:pt x="62" y="37"/>
                    <a:pt x="60" y="36"/>
                  </a:cubicBezTo>
                  <a:cubicBezTo>
                    <a:pt x="59" y="35"/>
                    <a:pt x="59" y="34"/>
                    <a:pt x="57" y="34"/>
                  </a:cubicBezTo>
                  <a:cubicBezTo>
                    <a:pt x="56" y="35"/>
                    <a:pt x="56" y="36"/>
                    <a:pt x="56" y="37"/>
                  </a:cubicBezTo>
                  <a:cubicBezTo>
                    <a:pt x="55" y="39"/>
                    <a:pt x="55" y="40"/>
                    <a:pt x="55" y="43"/>
                  </a:cubicBezTo>
                  <a:cubicBezTo>
                    <a:pt x="55" y="44"/>
                    <a:pt x="57" y="47"/>
                    <a:pt x="56" y="47"/>
                  </a:cubicBezTo>
                  <a:cubicBezTo>
                    <a:pt x="55" y="46"/>
                    <a:pt x="55" y="46"/>
                    <a:pt x="55" y="45"/>
                  </a:cubicBezTo>
                  <a:cubicBezTo>
                    <a:pt x="54" y="44"/>
                    <a:pt x="53" y="45"/>
                    <a:pt x="53" y="44"/>
                  </a:cubicBezTo>
                  <a:cubicBezTo>
                    <a:pt x="52" y="44"/>
                    <a:pt x="52" y="42"/>
                    <a:pt x="51" y="43"/>
                  </a:cubicBezTo>
                  <a:cubicBezTo>
                    <a:pt x="49" y="44"/>
                    <a:pt x="54" y="50"/>
                    <a:pt x="50" y="50"/>
                  </a:cubicBezTo>
                  <a:cubicBezTo>
                    <a:pt x="49" y="50"/>
                    <a:pt x="46" y="48"/>
                    <a:pt x="46" y="48"/>
                  </a:cubicBezTo>
                  <a:cubicBezTo>
                    <a:pt x="46" y="46"/>
                    <a:pt x="49" y="47"/>
                    <a:pt x="48" y="45"/>
                  </a:cubicBezTo>
                  <a:cubicBezTo>
                    <a:pt x="48" y="44"/>
                    <a:pt x="47" y="43"/>
                    <a:pt x="46" y="42"/>
                  </a:cubicBezTo>
                  <a:cubicBezTo>
                    <a:pt x="46" y="42"/>
                    <a:pt x="46" y="41"/>
                    <a:pt x="46" y="40"/>
                  </a:cubicBezTo>
                  <a:cubicBezTo>
                    <a:pt x="45" y="39"/>
                    <a:pt x="42" y="40"/>
                    <a:pt x="41" y="40"/>
                  </a:cubicBezTo>
                  <a:cubicBezTo>
                    <a:pt x="40" y="41"/>
                    <a:pt x="38" y="41"/>
                    <a:pt x="37" y="41"/>
                  </a:cubicBezTo>
                  <a:cubicBezTo>
                    <a:pt x="34" y="41"/>
                    <a:pt x="32" y="41"/>
                    <a:pt x="30" y="42"/>
                  </a:cubicBezTo>
                  <a:cubicBezTo>
                    <a:pt x="29" y="42"/>
                    <a:pt x="27" y="43"/>
                    <a:pt x="28" y="45"/>
                  </a:cubicBezTo>
                  <a:cubicBezTo>
                    <a:pt x="28" y="45"/>
                    <a:pt x="29" y="44"/>
                    <a:pt x="29" y="46"/>
                  </a:cubicBezTo>
                  <a:cubicBezTo>
                    <a:pt x="29" y="47"/>
                    <a:pt x="27" y="47"/>
                    <a:pt x="27" y="47"/>
                  </a:cubicBezTo>
                  <a:cubicBezTo>
                    <a:pt x="26" y="48"/>
                    <a:pt x="26" y="51"/>
                    <a:pt x="27" y="52"/>
                  </a:cubicBezTo>
                  <a:cubicBezTo>
                    <a:pt x="28" y="52"/>
                    <a:pt x="30" y="52"/>
                    <a:pt x="31" y="52"/>
                  </a:cubicBezTo>
                  <a:cubicBezTo>
                    <a:pt x="33" y="52"/>
                    <a:pt x="32" y="52"/>
                    <a:pt x="31" y="53"/>
                  </a:cubicBezTo>
                  <a:cubicBezTo>
                    <a:pt x="31" y="54"/>
                    <a:pt x="31" y="55"/>
                    <a:pt x="29" y="55"/>
                  </a:cubicBezTo>
                  <a:cubicBezTo>
                    <a:pt x="29" y="57"/>
                    <a:pt x="29" y="60"/>
                    <a:pt x="29" y="62"/>
                  </a:cubicBezTo>
                  <a:cubicBezTo>
                    <a:pt x="30" y="65"/>
                    <a:pt x="28" y="66"/>
                    <a:pt x="27" y="68"/>
                  </a:cubicBezTo>
                  <a:cubicBezTo>
                    <a:pt x="27" y="69"/>
                    <a:pt x="26" y="70"/>
                    <a:pt x="26" y="71"/>
                  </a:cubicBezTo>
                  <a:cubicBezTo>
                    <a:pt x="26" y="72"/>
                    <a:pt x="26" y="74"/>
                    <a:pt x="26" y="74"/>
                  </a:cubicBezTo>
                  <a:cubicBezTo>
                    <a:pt x="25" y="76"/>
                    <a:pt x="22" y="74"/>
                    <a:pt x="20" y="75"/>
                  </a:cubicBezTo>
                  <a:cubicBezTo>
                    <a:pt x="20" y="76"/>
                    <a:pt x="19" y="79"/>
                    <a:pt x="20" y="80"/>
                  </a:cubicBezTo>
                  <a:cubicBezTo>
                    <a:pt x="21" y="82"/>
                    <a:pt x="23" y="81"/>
                    <a:pt x="25" y="82"/>
                  </a:cubicBezTo>
                  <a:cubicBezTo>
                    <a:pt x="27" y="82"/>
                    <a:pt x="26" y="84"/>
                    <a:pt x="26" y="85"/>
                  </a:cubicBezTo>
                  <a:cubicBezTo>
                    <a:pt x="26" y="88"/>
                    <a:pt x="25" y="88"/>
                    <a:pt x="23" y="90"/>
                  </a:cubicBezTo>
                  <a:cubicBezTo>
                    <a:pt x="22" y="91"/>
                    <a:pt x="20" y="93"/>
                    <a:pt x="20" y="94"/>
                  </a:cubicBezTo>
                  <a:cubicBezTo>
                    <a:pt x="20" y="96"/>
                    <a:pt x="23" y="97"/>
                    <a:pt x="20" y="98"/>
                  </a:cubicBezTo>
                  <a:cubicBezTo>
                    <a:pt x="18" y="99"/>
                    <a:pt x="16" y="100"/>
                    <a:pt x="14" y="100"/>
                  </a:cubicBezTo>
                  <a:cubicBezTo>
                    <a:pt x="12" y="100"/>
                    <a:pt x="11" y="99"/>
                    <a:pt x="8" y="100"/>
                  </a:cubicBezTo>
                  <a:cubicBezTo>
                    <a:pt x="7" y="100"/>
                    <a:pt x="5" y="100"/>
                    <a:pt x="5" y="102"/>
                  </a:cubicBezTo>
                  <a:cubicBezTo>
                    <a:pt x="4" y="104"/>
                    <a:pt x="7" y="107"/>
                    <a:pt x="8" y="109"/>
                  </a:cubicBezTo>
                  <a:cubicBezTo>
                    <a:pt x="9" y="111"/>
                    <a:pt x="11" y="114"/>
                    <a:pt x="10" y="116"/>
                  </a:cubicBezTo>
                  <a:cubicBezTo>
                    <a:pt x="9" y="117"/>
                    <a:pt x="7" y="118"/>
                    <a:pt x="7" y="119"/>
                  </a:cubicBezTo>
                  <a:cubicBezTo>
                    <a:pt x="7" y="121"/>
                    <a:pt x="9" y="121"/>
                    <a:pt x="8" y="123"/>
                  </a:cubicBezTo>
                  <a:cubicBezTo>
                    <a:pt x="8" y="123"/>
                    <a:pt x="7" y="123"/>
                    <a:pt x="6" y="124"/>
                  </a:cubicBezTo>
                  <a:cubicBezTo>
                    <a:pt x="6" y="124"/>
                    <a:pt x="6" y="124"/>
                    <a:pt x="6" y="125"/>
                  </a:cubicBezTo>
                  <a:cubicBezTo>
                    <a:pt x="6" y="125"/>
                    <a:pt x="4" y="125"/>
                    <a:pt x="4" y="126"/>
                  </a:cubicBezTo>
                  <a:cubicBezTo>
                    <a:pt x="3" y="128"/>
                    <a:pt x="6" y="127"/>
                    <a:pt x="7" y="129"/>
                  </a:cubicBezTo>
                  <a:cubicBezTo>
                    <a:pt x="8" y="130"/>
                    <a:pt x="6" y="133"/>
                    <a:pt x="5" y="135"/>
                  </a:cubicBezTo>
                  <a:cubicBezTo>
                    <a:pt x="7" y="135"/>
                    <a:pt x="9" y="137"/>
                    <a:pt x="10" y="139"/>
                  </a:cubicBezTo>
                  <a:cubicBezTo>
                    <a:pt x="10" y="140"/>
                    <a:pt x="10" y="141"/>
                    <a:pt x="11" y="142"/>
                  </a:cubicBezTo>
                  <a:cubicBezTo>
                    <a:pt x="11" y="143"/>
                    <a:pt x="12" y="143"/>
                    <a:pt x="13" y="145"/>
                  </a:cubicBezTo>
                  <a:cubicBezTo>
                    <a:pt x="13" y="146"/>
                    <a:pt x="13" y="147"/>
                    <a:pt x="12" y="148"/>
                  </a:cubicBezTo>
                  <a:cubicBezTo>
                    <a:pt x="12" y="148"/>
                    <a:pt x="11" y="149"/>
                    <a:pt x="11" y="149"/>
                  </a:cubicBezTo>
                  <a:cubicBezTo>
                    <a:pt x="11" y="150"/>
                    <a:pt x="10" y="150"/>
                    <a:pt x="10" y="151"/>
                  </a:cubicBezTo>
                  <a:cubicBezTo>
                    <a:pt x="10" y="151"/>
                    <a:pt x="10" y="152"/>
                    <a:pt x="9" y="152"/>
                  </a:cubicBezTo>
                  <a:cubicBezTo>
                    <a:pt x="7" y="154"/>
                    <a:pt x="6" y="153"/>
                    <a:pt x="4" y="155"/>
                  </a:cubicBezTo>
                  <a:cubicBezTo>
                    <a:pt x="3" y="156"/>
                    <a:pt x="2" y="158"/>
                    <a:pt x="1" y="160"/>
                  </a:cubicBezTo>
                  <a:cubicBezTo>
                    <a:pt x="0" y="163"/>
                    <a:pt x="1" y="164"/>
                    <a:pt x="3" y="166"/>
                  </a:cubicBezTo>
                  <a:cubicBezTo>
                    <a:pt x="4" y="168"/>
                    <a:pt x="4" y="170"/>
                    <a:pt x="2" y="172"/>
                  </a:cubicBezTo>
                  <a:cubicBezTo>
                    <a:pt x="4" y="173"/>
                    <a:pt x="5" y="174"/>
                    <a:pt x="6" y="175"/>
                  </a:cubicBezTo>
                  <a:cubicBezTo>
                    <a:pt x="8" y="175"/>
                    <a:pt x="10" y="174"/>
                    <a:pt x="11" y="174"/>
                  </a:cubicBezTo>
                  <a:cubicBezTo>
                    <a:pt x="13" y="174"/>
                    <a:pt x="15" y="174"/>
                    <a:pt x="16" y="175"/>
                  </a:cubicBezTo>
                  <a:cubicBezTo>
                    <a:pt x="17" y="176"/>
                    <a:pt x="17" y="177"/>
                    <a:pt x="18" y="178"/>
                  </a:cubicBezTo>
                  <a:cubicBezTo>
                    <a:pt x="18" y="179"/>
                    <a:pt x="19" y="181"/>
                    <a:pt x="20" y="182"/>
                  </a:cubicBezTo>
                  <a:cubicBezTo>
                    <a:pt x="21" y="183"/>
                    <a:pt x="23" y="183"/>
                    <a:pt x="24" y="183"/>
                  </a:cubicBezTo>
                  <a:cubicBezTo>
                    <a:pt x="26" y="184"/>
                    <a:pt x="27" y="184"/>
                    <a:pt x="29" y="184"/>
                  </a:cubicBezTo>
                  <a:cubicBezTo>
                    <a:pt x="30" y="184"/>
                    <a:pt x="34" y="184"/>
                    <a:pt x="34" y="183"/>
                  </a:cubicBezTo>
                  <a:cubicBezTo>
                    <a:pt x="35" y="184"/>
                    <a:pt x="36" y="185"/>
                    <a:pt x="37" y="186"/>
                  </a:cubicBezTo>
                  <a:cubicBezTo>
                    <a:pt x="39" y="187"/>
                    <a:pt x="40" y="187"/>
                    <a:pt x="42" y="187"/>
                  </a:cubicBezTo>
                  <a:cubicBezTo>
                    <a:pt x="43" y="186"/>
                    <a:pt x="44" y="187"/>
                    <a:pt x="46" y="188"/>
                  </a:cubicBezTo>
                  <a:cubicBezTo>
                    <a:pt x="46" y="188"/>
                    <a:pt x="49" y="188"/>
                    <a:pt x="49" y="189"/>
                  </a:cubicBezTo>
                  <a:cubicBezTo>
                    <a:pt x="49" y="190"/>
                    <a:pt x="48" y="191"/>
                    <a:pt x="48" y="192"/>
                  </a:cubicBezTo>
                  <a:cubicBezTo>
                    <a:pt x="47" y="194"/>
                    <a:pt x="46" y="194"/>
                    <a:pt x="45" y="196"/>
                  </a:cubicBezTo>
                  <a:cubicBezTo>
                    <a:pt x="44" y="197"/>
                    <a:pt x="42" y="198"/>
                    <a:pt x="42" y="199"/>
                  </a:cubicBezTo>
                  <a:cubicBezTo>
                    <a:pt x="41" y="200"/>
                    <a:pt x="42" y="201"/>
                    <a:pt x="42" y="202"/>
                  </a:cubicBezTo>
                  <a:cubicBezTo>
                    <a:pt x="42" y="202"/>
                    <a:pt x="41" y="203"/>
                    <a:pt x="41" y="204"/>
                  </a:cubicBezTo>
                  <a:cubicBezTo>
                    <a:pt x="40" y="205"/>
                    <a:pt x="40" y="206"/>
                    <a:pt x="40" y="208"/>
                  </a:cubicBezTo>
                  <a:cubicBezTo>
                    <a:pt x="40" y="210"/>
                    <a:pt x="36" y="214"/>
                    <a:pt x="37" y="216"/>
                  </a:cubicBezTo>
                  <a:cubicBezTo>
                    <a:pt x="39" y="217"/>
                    <a:pt x="36" y="222"/>
                    <a:pt x="36" y="223"/>
                  </a:cubicBezTo>
                  <a:cubicBezTo>
                    <a:pt x="36" y="224"/>
                    <a:pt x="36" y="226"/>
                    <a:pt x="36" y="227"/>
                  </a:cubicBezTo>
                  <a:cubicBezTo>
                    <a:pt x="36" y="227"/>
                    <a:pt x="39" y="229"/>
                    <a:pt x="38" y="230"/>
                  </a:cubicBezTo>
                  <a:cubicBezTo>
                    <a:pt x="38" y="230"/>
                    <a:pt x="38" y="230"/>
                    <a:pt x="38" y="230"/>
                  </a:cubicBezTo>
                  <a:cubicBezTo>
                    <a:pt x="39" y="230"/>
                    <a:pt x="39" y="230"/>
                    <a:pt x="40" y="230"/>
                  </a:cubicBezTo>
                  <a:close/>
                  <a:moveTo>
                    <a:pt x="26" y="40"/>
                  </a:moveTo>
                  <a:cubicBezTo>
                    <a:pt x="25" y="40"/>
                    <a:pt x="24" y="40"/>
                    <a:pt x="25" y="41"/>
                  </a:cubicBezTo>
                  <a:cubicBezTo>
                    <a:pt x="26" y="41"/>
                    <a:pt x="28" y="41"/>
                    <a:pt x="28" y="40"/>
                  </a:cubicBezTo>
                  <a:cubicBezTo>
                    <a:pt x="28" y="40"/>
                    <a:pt x="26" y="40"/>
                    <a:pt x="26" y="40"/>
                  </a:cubicBezTo>
                  <a:cubicBezTo>
                    <a:pt x="25" y="40"/>
                    <a:pt x="26" y="40"/>
                    <a:pt x="26" y="40"/>
                  </a:cubicBezTo>
                  <a:close/>
                  <a:moveTo>
                    <a:pt x="32" y="40"/>
                  </a:moveTo>
                  <a:cubicBezTo>
                    <a:pt x="33" y="40"/>
                    <a:pt x="36" y="40"/>
                    <a:pt x="35" y="39"/>
                  </a:cubicBezTo>
                  <a:cubicBezTo>
                    <a:pt x="33" y="38"/>
                    <a:pt x="31" y="39"/>
                    <a:pt x="29" y="40"/>
                  </a:cubicBezTo>
                  <a:cubicBezTo>
                    <a:pt x="30" y="40"/>
                    <a:pt x="32" y="40"/>
                    <a:pt x="32" y="40"/>
                  </a:cubicBezTo>
                  <a:close/>
                  <a:moveTo>
                    <a:pt x="39" y="38"/>
                  </a:moveTo>
                  <a:cubicBezTo>
                    <a:pt x="39" y="38"/>
                    <a:pt x="37" y="38"/>
                    <a:pt x="37" y="39"/>
                  </a:cubicBezTo>
                  <a:cubicBezTo>
                    <a:pt x="38" y="39"/>
                    <a:pt x="42" y="38"/>
                    <a:pt x="43" y="38"/>
                  </a:cubicBezTo>
                  <a:cubicBezTo>
                    <a:pt x="42" y="37"/>
                    <a:pt x="40" y="38"/>
                    <a:pt x="39" y="38"/>
                  </a:cubicBezTo>
                  <a:cubicBezTo>
                    <a:pt x="39" y="38"/>
                    <a:pt x="40" y="38"/>
                    <a:pt x="39" y="38"/>
                  </a:cubicBezTo>
                  <a:close/>
                </a:path>
              </a:pathLst>
            </a:custGeom>
            <a:solidFill>
              <a:srgbClr val="FDE725"/>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4" name="Freeform 45">
              <a:extLst>
                <a:ext uri="{FF2B5EF4-FFF2-40B4-BE49-F238E27FC236}">
                  <a16:creationId xmlns:a16="http://schemas.microsoft.com/office/drawing/2014/main" id="{A4B7FD54-0B11-22D8-E1EE-2F0D04B820FE}"/>
                </a:ext>
              </a:extLst>
            </p:cNvPr>
            <p:cNvSpPr>
              <a:spLocks noEditPoints="1"/>
            </p:cNvSpPr>
            <p:nvPr/>
          </p:nvSpPr>
          <p:spPr bwMode="auto">
            <a:xfrm>
              <a:off x="9883775" y="1487488"/>
              <a:ext cx="898525" cy="1833562"/>
            </a:xfrm>
            <a:custGeom>
              <a:avLst/>
              <a:gdLst>
                <a:gd name="T0" fmla="*/ 148 w 236"/>
                <a:gd name="T1" fmla="*/ 452 h 481"/>
                <a:gd name="T2" fmla="*/ 134 w 236"/>
                <a:gd name="T3" fmla="*/ 459 h 481"/>
                <a:gd name="T4" fmla="*/ 125 w 236"/>
                <a:gd name="T5" fmla="*/ 463 h 481"/>
                <a:gd name="T6" fmla="*/ 100 w 236"/>
                <a:gd name="T7" fmla="*/ 467 h 481"/>
                <a:gd name="T8" fmla="*/ 80 w 236"/>
                <a:gd name="T9" fmla="*/ 474 h 481"/>
                <a:gd name="T10" fmla="*/ 70 w 236"/>
                <a:gd name="T11" fmla="*/ 475 h 481"/>
                <a:gd name="T12" fmla="*/ 62 w 236"/>
                <a:gd name="T13" fmla="*/ 462 h 481"/>
                <a:gd name="T14" fmla="*/ 47 w 236"/>
                <a:gd name="T15" fmla="*/ 453 h 481"/>
                <a:gd name="T16" fmla="*/ 38 w 236"/>
                <a:gd name="T17" fmla="*/ 445 h 481"/>
                <a:gd name="T18" fmla="*/ 40 w 236"/>
                <a:gd name="T19" fmla="*/ 425 h 481"/>
                <a:gd name="T20" fmla="*/ 40 w 236"/>
                <a:gd name="T21" fmla="*/ 414 h 481"/>
                <a:gd name="T22" fmla="*/ 38 w 236"/>
                <a:gd name="T23" fmla="*/ 400 h 481"/>
                <a:gd name="T24" fmla="*/ 36 w 236"/>
                <a:gd name="T25" fmla="*/ 379 h 481"/>
                <a:gd name="T26" fmla="*/ 32 w 236"/>
                <a:gd name="T27" fmla="*/ 360 h 481"/>
                <a:gd name="T28" fmla="*/ 39 w 236"/>
                <a:gd name="T29" fmla="*/ 341 h 481"/>
                <a:gd name="T30" fmla="*/ 56 w 236"/>
                <a:gd name="T31" fmla="*/ 330 h 481"/>
                <a:gd name="T32" fmla="*/ 69 w 236"/>
                <a:gd name="T33" fmla="*/ 315 h 481"/>
                <a:gd name="T34" fmla="*/ 87 w 236"/>
                <a:gd name="T35" fmla="*/ 295 h 481"/>
                <a:gd name="T36" fmla="*/ 95 w 236"/>
                <a:gd name="T37" fmla="*/ 282 h 481"/>
                <a:gd name="T38" fmla="*/ 108 w 236"/>
                <a:gd name="T39" fmla="*/ 265 h 481"/>
                <a:gd name="T40" fmla="*/ 112 w 236"/>
                <a:gd name="T41" fmla="*/ 253 h 481"/>
                <a:gd name="T42" fmla="*/ 110 w 236"/>
                <a:gd name="T43" fmla="*/ 235 h 481"/>
                <a:gd name="T44" fmla="*/ 102 w 236"/>
                <a:gd name="T45" fmla="*/ 218 h 481"/>
                <a:gd name="T46" fmla="*/ 90 w 236"/>
                <a:gd name="T47" fmla="*/ 217 h 481"/>
                <a:gd name="T48" fmla="*/ 83 w 236"/>
                <a:gd name="T49" fmla="*/ 190 h 481"/>
                <a:gd name="T50" fmla="*/ 81 w 236"/>
                <a:gd name="T51" fmla="*/ 152 h 481"/>
                <a:gd name="T52" fmla="*/ 80 w 236"/>
                <a:gd name="T53" fmla="*/ 119 h 481"/>
                <a:gd name="T54" fmla="*/ 59 w 236"/>
                <a:gd name="T55" fmla="*/ 91 h 481"/>
                <a:gd name="T56" fmla="*/ 35 w 236"/>
                <a:gd name="T57" fmla="*/ 74 h 481"/>
                <a:gd name="T58" fmla="*/ 32 w 236"/>
                <a:gd name="T59" fmla="*/ 56 h 481"/>
                <a:gd name="T60" fmla="*/ 52 w 236"/>
                <a:gd name="T61" fmla="*/ 62 h 481"/>
                <a:gd name="T62" fmla="*/ 80 w 236"/>
                <a:gd name="T63" fmla="*/ 78 h 481"/>
                <a:gd name="T64" fmla="*/ 107 w 236"/>
                <a:gd name="T65" fmla="*/ 83 h 481"/>
                <a:gd name="T66" fmla="*/ 123 w 236"/>
                <a:gd name="T67" fmla="*/ 58 h 481"/>
                <a:gd name="T68" fmla="*/ 132 w 236"/>
                <a:gd name="T69" fmla="*/ 19 h 481"/>
                <a:gd name="T70" fmla="*/ 166 w 236"/>
                <a:gd name="T71" fmla="*/ 5 h 481"/>
                <a:gd name="T72" fmla="*/ 192 w 236"/>
                <a:gd name="T73" fmla="*/ 35 h 481"/>
                <a:gd name="T74" fmla="*/ 178 w 236"/>
                <a:gd name="T75" fmla="*/ 99 h 481"/>
                <a:gd name="T76" fmla="*/ 204 w 236"/>
                <a:gd name="T77" fmla="*/ 140 h 481"/>
                <a:gd name="T78" fmla="*/ 198 w 236"/>
                <a:gd name="T79" fmla="*/ 199 h 481"/>
                <a:gd name="T80" fmla="*/ 202 w 236"/>
                <a:gd name="T81" fmla="*/ 234 h 481"/>
                <a:gd name="T82" fmla="*/ 199 w 236"/>
                <a:gd name="T83" fmla="*/ 257 h 481"/>
                <a:gd name="T84" fmla="*/ 205 w 236"/>
                <a:gd name="T85" fmla="*/ 283 h 481"/>
                <a:gd name="T86" fmla="*/ 216 w 236"/>
                <a:gd name="T87" fmla="*/ 298 h 481"/>
                <a:gd name="T88" fmla="*/ 216 w 236"/>
                <a:gd name="T89" fmla="*/ 330 h 481"/>
                <a:gd name="T90" fmla="*/ 234 w 236"/>
                <a:gd name="T91" fmla="*/ 359 h 481"/>
                <a:gd name="T92" fmla="*/ 203 w 236"/>
                <a:gd name="T93" fmla="*/ 405 h 481"/>
                <a:gd name="T94" fmla="*/ 179 w 236"/>
                <a:gd name="T95" fmla="*/ 434 h 481"/>
                <a:gd name="T96" fmla="*/ 2 w 236"/>
                <a:gd name="T97" fmla="*/ 464 h 481"/>
                <a:gd name="T98" fmla="*/ 11 w 236"/>
                <a:gd name="T99" fmla="*/ 469 h 481"/>
                <a:gd name="T100" fmla="*/ 15 w 236"/>
                <a:gd name="T101" fmla="*/ 462 h 481"/>
                <a:gd name="T102" fmla="*/ 57 w 236"/>
                <a:gd name="T103" fmla="*/ 471 h 481"/>
                <a:gd name="T104" fmla="*/ 58 w 236"/>
                <a:gd name="T105" fmla="*/ 468 h 481"/>
                <a:gd name="T106" fmla="*/ 106 w 236"/>
                <a:gd name="T107" fmla="*/ 259 h 481"/>
                <a:gd name="T108" fmla="*/ 35 w 236"/>
                <a:gd name="T109" fmla="*/ 344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6" h="481">
                  <a:moveTo>
                    <a:pt x="163" y="452"/>
                  </a:moveTo>
                  <a:cubicBezTo>
                    <a:pt x="162" y="450"/>
                    <a:pt x="162" y="451"/>
                    <a:pt x="161" y="452"/>
                  </a:cubicBezTo>
                  <a:cubicBezTo>
                    <a:pt x="161" y="452"/>
                    <a:pt x="160" y="455"/>
                    <a:pt x="160" y="453"/>
                  </a:cubicBezTo>
                  <a:cubicBezTo>
                    <a:pt x="158" y="454"/>
                    <a:pt x="159" y="454"/>
                    <a:pt x="157" y="454"/>
                  </a:cubicBezTo>
                  <a:cubicBezTo>
                    <a:pt x="156" y="454"/>
                    <a:pt x="156" y="455"/>
                    <a:pt x="156" y="455"/>
                  </a:cubicBezTo>
                  <a:cubicBezTo>
                    <a:pt x="155" y="455"/>
                    <a:pt x="154" y="454"/>
                    <a:pt x="153" y="454"/>
                  </a:cubicBezTo>
                  <a:cubicBezTo>
                    <a:pt x="152" y="453"/>
                    <a:pt x="150" y="452"/>
                    <a:pt x="148" y="452"/>
                  </a:cubicBezTo>
                  <a:cubicBezTo>
                    <a:pt x="147" y="453"/>
                    <a:pt x="146" y="454"/>
                    <a:pt x="146" y="456"/>
                  </a:cubicBezTo>
                  <a:cubicBezTo>
                    <a:pt x="145" y="455"/>
                    <a:pt x="144" y="456"/>
                    <a:pt x="143" y="455"/>
                  </a:cubicBezTo>
                  <a:cubicBezTo>
                    <a:pt x="143" y="454"/>
                    <a:pt x="141" y="457"/>
                    <a:pt x="140" y="457"/>
                  </a:cubicBezTo>
                  <a:cubicBezTo>
                    <a:pt x="140" y="457"/>
                    <a:pt x="139" y="456"/>
                    <a:pt x="138" y="456"/>
                  </a:cubicBezTo>
                  <a:cubicBezTo>
                    <a:pt x="138" y="457"/>
                    <a:pt x="138" y="458"/>
                    <a:pt x="137" y="458"/>
                  </a:cubicBezTo>
                  <a:cubicBezTo>
                    <a:pt x="137" y="458"/>
                    <a:pt x="137" y="457"/>
                    <a:pt x="136" y="456"/>
                  </a:cubicBezTo>
                  <a:cubicBezTo>
                    <a:pt x="135" y="456"/>
                    <a:pt x="134" y="458"/>
                    <a:pt x="134" y="459"/>
                  </a:cubicBezTo>
                  <a:cubicBezTo>
                    <a:pt x="134" y="458"/>
                    <a:pt x="133" y="457"/>
                    <a:pt x="132" y="457"/>
                  </a:cubicBezTo>
                  <a:cubicBezTo>
                    <a:pt x="131" y="457"/>
                    <a:pt x="131" y="458"/>
                    <a:pt x="129" y="457"/>
                  </a:cubicBezTo>
                  <a:cubicBezTo>
                    <a:pt x="128" y="457"/>
                    <a:pt x="127" y="455"/>
                    <a:pt x="126" y="455"/>
                  </a:cubicBezTo>
                  <a:cubicBezTo>
                    <a:pt x="125" y="455"/>
                    <a:pt x="129" y="460"/>
                    <a:pt x="129" y="461"/>
                  </a:cubicBezTo>
                  <a:cubicBezTo>
                    <a:pt x="128" y="461"/>
                    <a:pt x="128" y="460"/>
                    <a:pt x="127" y="459"/>
                  </a:cubicBezTo>
                  <a:cubicBezTo>
                    <a:pt x="126" y="459"/>
                    <a:pt x="125" y="458"/>
                    <a:pt x="124" y="458"/>
                  </a:cubicBezTo>
                  <a:cubicBezTo>
                    <a:pt x="123" y="459"/>
                    <a:pt x="126" y="462"/>
                    <a:pt x="125" y="463"/>
                  </a:cubicBezTo>
                  <a:cubicBezTo>
                    <a:pt x="124" y="463"/>
                    <a:pt x="123" y="462"/>
                    <a:pt x="122" y="462"/>
                  </a:cubicBezTo>
                  <a:cubicBezTo>
                    <a:pt x="121" y="462"/>
                    <a:pt x="120" y="464"/>
                    <a:pt x="119" y="465"/>
                  </a:cubicBezTo>
                  <a:cubicBezTo>
                    <a:pt x="118" y="465"/>
                    <a:pt x="117" y="464"/>
                    <a:pt x="115" y="464"/>
                  </a:cubicBezTo>
                  <a:cubicBezTo>
                    <a:pt x="113" y="464"/>
                    <a:pt x="111" y="467"/>
                    <a:pt x="108" y="465"/>
                  </a:cubicBezTo>
                  <a:cubicBezTo>
                    <a:pt x="108" y="466"/>
                    <a:pt x="108" y="466"/>
                    <a:pt x="108" y="467"/>
                  </a:cubicBezTo>
                  <a:cubicBezTo>
                    <a:pt x="106" y="467"/>
                    <a:pt x="104" y="468"/>
                    <a:pt x="104" y="466"/>
                  </a:cubicBezTo>
                  <a:cubicBezTo>
                    <a:pt x="103" y="467"/>
                    <a:pt x="101" y="469"/>
                    <a:pt x="100" y="467"/>
                  </a:cubicBezTo>
                  <a:cubicBezTo>
                    <a:pt x="99" y="468"/>
                    <a:pt x="98" y="475"/>
                    <a:pt x="97" y="472"/>
                  </a:cubicBezTo>
                  <a:cubicBezTo>
                    <a:pt x="93" y="474"/>
                    <a:pt x="96" y="471"/>
                    <a:pt x="94" y="470"/>
                  </a:cubicBezTo>
                  <a:cubicBezTo>
                    <a:pt x="93" y="470"/>
                    <a:pt x="92" y="473"/>
                    <a:pt x="90" y="472"/>
                  </a:cubicBezTo>
                  <a:cubicBezTo>
                    <a:pt x="90" y="473"/>
                    <a:pt x="88" y="472"/>
                    <a:pt x="87" y="473"/>
                  </a:cubicBezTo>
                  <a:cubicBezTo>
                    <a:pt x="86" y="474"/>
                    <a:pt x="87" y="475"/>
                    <a:pt x="85" y="475"/>
                  </a:cubicBezTo>
                  <a:cubicBezTo>
                    <a:pt x="84" y="475"/>
                    <a:pt x="83" y="474"/>
                    <a:pt x="82" y="474"/>
                  </a:cubicBezTo>
                  <a:cubicBezTo>
                    <a:pt x="81" y="474"/>
                    <a:pt x="80" y="475"/>
                    <a:pt x="80" y="474"/>
                  </a:cubicBezTo>
                  <a:cubicBezTo>
                    <a:pt x="78" y="474"/>
                    <a:pt x="79" y="473"/>
                    <a:pt x="79" y="471"/>
                  </a:cubicBezTo>
                  <a:cubicBezTo>
                    <a:pt x="78" y="472"/>
                    <a:pt x="77" y="473"/>
                    <a:pt x="76" y="474"/>
                  </a:cubicBezTo>
                  <a:cubicBezTo>
                    <a:pt x="75" y="476"/>
                    <a:pt x="74" y="476"/>
                    <a:pt x="73" y="478"/>
                  </a:cubicBezTo>
                  <a:cubicBezTo>
                    <a:pt x="72" y="480"/>
                    <a:pt x="72" y="480"/>
                    <a:pt x="70" y="480"/>
                  </a:cubicBezTo>
                  <a:cubicBezTo>
                    <a:pt x="69" y="480"/>
                    <a:pt x="67" y="481"/>
                    <a:pt x="67" y="480"/>
                  </a:cubicBezTo>
                  <a:cubicBezTo>
                    <a:pt x="65" y="479"/>
                    <a:pt x="71" y="478"/>
                    <a:pt x="71" y="477"/>
                  </a:cubicBezTo>
                  <a:cubicBezTo>
                    <a:pt x="72" y="476"/>
                    <a:pt x="71" y="476"/>
                    <a:pt x="70" y="475"/>
                  </a:cubicBezTo>
                  <a:cubicBezTo>
                    <a:pt x="70" y="474"/>
                    <a:pt x="72" y="474"/>
                    <a:pt x="73" y="473"/>
                  </a:cubicBezTo>
                  <a:cubicBezTo>
                    <a:pt x="73" y="472"/>
                    <a:pt x="70" y="472"/>
                    <a:pt x="70" y="471"/>
                  </a:cubicBezTo>
                  <a:cubicBezTo>
                    <a:pt x="69" y="471"/>
                    <a:pt x="69" y="467"/>
                    <a:pt x="67" y="470"/>
                  </a:cubicBezTo>
                  <a:cubicBezTo>
                    <a:pt x="66" y="468"/>
                    <a:pt x="66" y="466"/>
                    <a:pt x="67" y="464"/>
                  </a:cubicBezTo>
                  <a:cubicBezTo>
                    <a:pt x="67" y="463"/>
                    <a:pt x="70" y="462"/>
                    <a:pt x="69" y="460"/>
                  </a:cubicBezTo>
                  <a:cubicBezTo>
                    <a:pt x="67" y="462"/>
                    <a:pt x="65" y="463"/>
                    <a:pt x="63" y="464"/>
                  </a:cubicBezTo>
                  <a:cubicBezTo>
                    <a:pt x="61" y="465"/>
                    <a:pt x="59" y="464"/>
                    <a:pt x="62" y="462"/>
                  </a:cubicBezTo>
                  <a:cubicBezTo>
                    <a:pt x="61" y="462"/>
                    <a:pt x="59" y="464"/>
                    <a:pt x="58" y="463"/>
                  </a:cubicBezTo>
                  <a:cubicBezTo>
                    <a:pt x="57" y="461"/>
                    <a:pt x="61" y="460"/>
                    <a:pt x="60" y="458"/>
                  </a:cubicBezTo>
                  <a:cubicBezTo>
                    <a:pt x="59" y="458"/>
                    <a:pt x="58" y="458"/>
                    <a:pt x="57" y="458"/>
                  </a:cubicBezTo>
                  <a:cubicBezTo>
                    <a:pt x="56" y="458"/>
                    <a:pt x="55" y="459"/>
                    <a:pt x="53" y="459"/>
                  </a:cubicBezTo>
                  <a:cubicBezTo>
                    <a:pt x="54" y="457"/>
                    <a:pt x="53" y="457"/>
                    <a:pt x="52" y="456"/>
                  </a:cubicBezTo>
                  <a:cubicBezTo>
                    <a:pt x="51" y="455"/>
                    <a:pt x="51" y="455"/>
                    <a:pt x="49" y="456"/>
                  </a:cubicBezTo>
                  <a:cubicBezTo>
                    <a:pt x="48" y="455"/>
                    <a:pt x="48" y="453"/>
                    <a:pt x="47" y="453"/>
                  </a:cubicBezTo>
                  <a:cubicBezTo>
                    <a:pt x="46" y="452"/>
                    <a:pt x="46" y="453"/>
                    <a:pt x="46" y="452"/>
                  </a:cubicBezTo>
                  <a:cubicBezTo>
                    <a:pt x="46" y="450"/>
                    <a:pt x="44" y="447"/>
                    <a:pt x="42" y="450"/>
                  </a:cubicBezTo>
                  <a:cubicBezTo>
                    <a:pt x="41" y="452"/>
                    <a:pt x="42" y="454"/>
                    <a:pt x="39" y="453"/>
                  </a:cubicBezTo>
                  <a:cubicBezTo>
                    <a:pt x="39" y="453"/>
                    <a:pt x="39" y="452"/>
                    <a:pt x="39" y="451"/>
                  </a:cubicBezTo>
                  <a:cubicBezTo>
                    <a:pt x="39" y="450"/>
                    <a:pt x="37" y="450"/>
                    <a:pt x="37" y="448"/>
                  </a:cubicBezTo>
                  <a:cubicBezTo>
                    <a:pt x="37" y="448"/>
                    <a:pt x="36" y="448"/>
                    <a:pt x="36" y="447"/>
                  </a:cubicBezTo>
                  <a:cubicBezTo>
                    <a:pt x="36" y="446"/>
                    <a:pt x="38" y="447"/>
                    <a:pt x="38" y="445"/>
                  </a:cubicBezTo>
                  <a:cubicBezTo>
                    <a:pt x="38" y="443"/>
                    <a:pt x="36" y="443"/>
                    <a:pt x="36" y="441"/>
                  </a:cubicBezTo>
                  <a:cubicBezTo>
                    <a:pt x="36" y="440"/>
                    <a:pt x="37" y="439"/>
                    <a:pt x="37" y="437"/>
                  </a:cubicBezTo>
                  <a:cubicBezTo>
                    <a:pt x="37" y="437"/>
                    <a:pt x="36" y="436"/>
                    <a:pt x="36" y="436"/>
                  </a:cubicBezTo>
                  <a:cubicBezTo>
                    <a:pt x="35" y="435"/>
                    <a:pt x="35" y="434"/>
                    <a:pt x="35" y="433"/>
                  </a:cubicBezTo>
                  <a:cubicBezTo>
                    <a:pt x="35" y="431"/>
                    <a:pt x="38" y="432"/>
                    <a:pt x="38" y="429"/>
                  </a:cubicBezTo>
                  <a:cubicBezTo>
                    <a:pt x="38" y="428"/>
                    <a:pt x="35" y="426"/>
                    <a:pt x="37" y="426"/>
                  </a:cubicBezTo>
                  <a:cubicBezTo>
                    <a:pt x="37" y="427"/>
                    <a:pt x="40" y="426"/>
                    <a:pt x="40" y="425"/>
                  </a:cubicBezTo>
                  <a:cubicBezTo>
                    <a:pt x="39" y="425"/>
                    <a:pt x="39" y="424"/>
                    <a:pt x="39" y="423"/>
                  </a:cubicBezTo>
                  <a:cubicBezTo>
                    <a:pt x="39" y="423"/>
                    <a:pt x="40" y="423"/>
                    <a:pt x="40" y="423"/>
                  </a:cubicBezTo>
                  <a:cubicBezTo>
                    <a:pt x="40" y="422"/>
                    <a:pt x="40" y="422"/>
                    <a:pt x="40" y="421"/>
                  </a:cubicBezTo>
                  <a:cubicBezTo>
                    <a:pt x="40" y="420"/>
                    <a:pt x="40" y="420"/>
                    <a:pt x="40" y="419"/>
                  </a:cubicBezTo>
                  <a:cubicBezTo>
                    <a:pt x="40" y="419"/>
                    <a:pt x="37" y="416"/>
                    <a:pt x="40" y="416"/>
                  </a:cubicBezTo>
                  <a:cubicBezTo>
                    <a:pt x="39" y="416"/>
                    <a:pt x="38" y="416"/>
                    <a:pt x="38" y="415"/>
                  </a:cubicBezTo>
                  <a:cubicBezTo>
                    <a:pt x="38" y="413"/>
                    <a:pt x="40" y="414"/>
                    <a:pt x="40" y="414"/>
                  </a:cubicBezTo>
                  <a:cubicBezTo>
                    <a:pt x="41" y="413"/>
                    <a:pt x="40" y="413"/>
                    <a:pt x="39" y="412"/>
                  </a:cubicBezTo>
                  <a:cubicBezTo>
                    <a:pt x="39" y="411"/>
                    <a:pt x="40" y="409"/>
                    <a:pt x="41" y="411"/>
                  </a:cubicBezTo>
                  <a:cubicBezTo>
                    <a:pt x="42" y="410"/>
                    <a:pt x="41" y="409"/>
                    <a:pt x="41" y="409"/>
                  </a:cubicBezTo>
                  <a:cubicBezTo>
                    <a:pt x="40" y="408"/>
                    <a:pt x="40" y="409"/>
                    <a:pt x="39" y="409"/>
                  </a:cubicBezTo>
                  <a:cubicBezTo>
                    <a:pt x="39" y="408"/>
                    <a:pt x="39" y="408"/>
                    <a:pt x="39" y="408"/>
                  </a:cubicBezTo>
                  <a:cubicBezTo>
                    <a:pt x="40" y="406"/>
                    <a:pt x="41" y="406"/>
                    <a:pt x="40" y="404"/>
                  </a:cubicBezTo>
                  <a:cubicBezTo>
                    <a:pt x="39" y="403"/>
                    <a:pt x="39" y="401"/>
                    <a:pt x="38" y="400"/>
                  </a:cubicBezTo>
                  <a:cubicBezTo>
                    <a:pt x="38" y="398"/>
                    <a:pt x="37" y="397"/>
                    <a:pt x="36" y="395"/>
                  </a:cubicBezTo>
                  <a:cubicBezTo>
                    <a:pt x="36" y="395"/>
                    <a:pt x="33" y="393"/>
                    <a:pt x="35" y="392"/>
                  </a:cubicBezTo>
                  <a:cubicBezTo>
                    <a:pt x="35" y="392"/>
                    <a:pt x="35" y="392"/>
                    <a:pt x="34" y="392"/>
                  </a:cubicBezTo>
                  <a:cubicBezTo>
                    <a:pt x="35" y="390"/>
                    <a:pt x="35" y="389"/>
                    <a:pt x="35" y="387"/>
                  </a:cubicBezTo>
                  <a:cubicBezTo>
                    <a:pt x="36" y="385"/>
                    <a:pt x="37" y="384"/>
                    <a:pt x="36" y="382"/>
                  </a:cubicBezTo>
                  <a:cubicBezTo>
                    <a:pt x="36" y="382"/>
                    <a:pt x="35" y="383"/>
                    <a:pt x="35" y="383"/>
                  </a:cubicBezTo>
                  <a:cubicBezTo>
                    <a:pt x="35" y="382"/>
                    <a:pt x="36" y="380"/>
                    <a:pt x="36" y="379"/>
                  </a:cubicBezTo>
                  <a:cubicBezTo>
                    <a:pt x="35" y="378"/>
                    <a:pt x="34" y="378"/>
                    <a:pt x="34" y="377"/>
                  </a:cubicBezTo>
                  <a:cubicBezTo>
                    <a:pt x="31" y="379"/>
                    <a:pt x="32" y="374"/>
                    <a:pt x="32" y="372"/>
                  </a:cubicBezTo>
                  <a:cubicBezTo>
                    <a:pt x="32" y="372"/>
                    <a:pt x="33" y="368"/>
                    <a:pt x="33" y="368"/>
                  </a:cubicBezTo>
                  <a:cubicBezTo>
                    <a:pt x="32" y="367"/>
                    <a:pt x="31" y="368"/>
                    <a:pt x="30" y="368"/>
                  </a:cubicBezTo>
                  <a:cubicBezTo>
                    <a:pt x="30" y="367"/>
                    <a:pt x="30" y="365"/>
                    <a:pt x="30" y="364"/>
                  </a:cubicBezTo>
                  <a:cubicBezTo>
                    <a:pt x="31" y="364"/>
                    <a:pt x="32" y="364"/>
                    <a:pt x="32" y="363"/>
                  </a:cubicBezTo>
                  <a:cubicBezTo>
                    <a:pt x="33" y="362"/>
                    <a:pt x="30" y="361"/>
                    <a:pt x="32" y="360"/>
                  </a:cubicBezTo>
                  <a:cubicBezTo>
                    <a:pt x="34" y="361"/>
                    <a:pt x="33" y="357"/>
                    <a:pt x="34" y="356"/>
                  </a:cubicBezTo>
                  <a:cubicBezTo>
                    <a:pt x="37" y="357"/>
                    <a:pt x="37" y="356"/>
                    <a:pt x="38" y="354"/>
                  </a:cubicBezTo>
                  <a:cubicBezTo>
                    <a:pt x="38" y="353"/>
                    <a:pt x="38" y="352"/>
                    <a:pt x="38" y="351"/>
                  </a:cubicBezTo>
                  <a:cubicBezTo>
                    <a:pt x="39" y="350"/>
                    <a:pt x="38" y="349"/>
                    <a:pt x="38" y="348"/>
                  </a:cubicBezTo>
                  <a:cubicBezTo>
                    <a:pt x="39" y="349"/>
                    <a:pt x="42" y="350"/>
                    <a:pt x="43" y="349"/>
                  </a:cubicBezTo>
                  <a:cubicBezTo>
                    <a:pt x="41" y="348"/>
                    <a:pt x="41" y="346"/>
                    <a:pt x="40" y="345"/>
                  </a:cubicBezTo>
                  <a:cubicBezTo>
                    <a:pt x="40" y="344"/>
                    <a:pt x="39" y="341"/>
                    <a:pt x="39" y="341"/>
                  </a:cubicBezTo>
                  <a:cubicBezTo>
                    <a:pt x="40" y="339"/>
                    <a:pt x="41" y="341"/>
                    <a:pt x="42" y="341"/>
                  </a:cubicBezTo>
                  <a:cubicBezTo>
                    <a:pt x="44" y="341"/>
                    <a:pt x="45" y="340"/>
                    <a:pt x="46" y="339"/>
                  </a:cubicBezTo>
                  <a:cubicBezTo>
                    <a:pt x="46" y="340"/>
                    <a:pt x="46" y="343"/>
                    <a:pt x="47" y="344"/>
                  </a:cubicBezTo>
                  <a:cubicBezTo>
                    <a:pt x="49" y="346"/>
                    <a:pt x="49" y="344"/>
                    <a:pt x="49" y="342"/>
                  </a:cubicBezTo>
                  <a:cubicBezTo>
                    <a:pt x="50" y="339"/>
                    <a:pt x="56" y="340"/>
                    <a:pt x="56" y="336"/>
                  </a:cubicBezTo>
                  <a:cubicBezTo>
                    <a:pt x="55" y="334"/>
                    <a:pt x="53" y="332"/>
                    <a:pt x="53" y="330"/>
                  </a:cubicBezTo>
                  <a:cubicBezTo>
                    <a:pt x="53" y="328"/>
                    <a:pt x="55" y="329"/>
                    <a:pt x="56" y="330"/>
                  </a:cubicBezTo>
                  <a:cubicBezTo>
                    <a:pt x="57" y="331"/>
                    <a:pt x="57" y="331"/>
                    <a:pt x="57" y="330"/>
                  </a:cubicBezTo>
                  <a:cubicBezTo>
                    <a:pt x="58" y="328"/>
                    <a:pt x="58" y="327"/>
                    <a:pt x="59" y="325"/>
                  </a:cubicBezTo>
                  <a:cubicBezTo>
                    <a:pt x="59" y="323"/>
                    <a:pt x="60" y="322"/>
                    <a:pt x="61" y="320"/>
                  </a:cubicBezTo>
                  <a:cubicBezTo>
                    <a:pt x="61" y="320"/>
                    <a:pt x="62" y="320"/>
                    <a:pt x="62" y="320"/>
                  </a:cubicBezTo>
                  <a:cubicBezTo>
                    <a:pt x="63" y="321"/>
                    <a:pt x="63" y="323"/>
                    <a:pt x="65" y="322"/>
                  </a:cubicBezTo>
                  <a:cubicBezTo>
                    <a:pt x="66" y="321"/>
                    <a:pt x="66" y="319"/>
                    <a:pt x="66" y="318"/>
                  </a:cubicBezTo>
                  <a:cubicBezTo>
                    <a:pt x="67" y="318"/>
                    <a:pt x="69" y="316"/>
                    <a:pt x="69" y="315"/>
                  </a:cubicBezTo>
                  <a:cubicBezTo>
                    <a:pt x="70" y="314"/>
                    <a:pt x="70" y="313"/>
                    <a:pt x="72" y="312"/>
                  </a:cubicBezTo>
                  <a:cubicBezTo>
                    <a:pt x="72" y="312"/>
                    <a:pt x="75" y="311"/>
                    <a:pt x="76" y="311"/>
                  </a:cubicBezTo>
                  <a:cubicBezTo>
                    <a:pt x="77" y="309"/>
                    <a:pt x="75" y="306"/>
                    <a:pt x="76" y="304"/>
                  </a:cubicBezTo>
                  <a:cubicBezTo>
                    <a:pt x="78" y="305"/>
                    <a:pt x="78" y="306"/>
                    <a:pt x="80" y="305"/>
                  </a:cubicBezTo>
                  <a:cubicBezTo>
                    <a:pt x="80" y="304"/>
                    <a:pt x="80" y="303"/>
                    <a:pt x="80" y="302"/>
                  </a:cubicBezTo>
                  <a:cubicBezTo>
                    <a:pt x="81" y="300"/>
                    <a:pt x="82" y="298"/>
                    <a:pt x="84" y="297"/>
                  </a:cubicBezTo>
                  <a:cubicBezTo>
                    <a:pt x="85" y="296"/>
                    <a:pt x="86" y="295"/>
                    <a:pt x="87" y="295"/>
                  </a:cubicBezTo>
                  <a:cubicBezTo>
                    <a:pt x="87" y="294"/>
                    <a:pt x="87" y="293"/>
                    <a:pt x="87" y="292"/>
                  </a:cubicBezTo>
                  <a:cubicBezTo>
                    <a:pt x="87" y="290"/>
                    <a:pt x="89" y="289"/>
                    <a:pt x="90" y="288"/>
                  </a:cubicBezTo>
                  <a:cubicBezTo>
                    <a:pt x="90" y="287"/>
                    <a:pt x="90" y="287"/>
                    <a:pt x="90" y="287"/>
                  </a:cubicBezTo>
                  <a:cubicBezTo>
                    <a:pt x="91" y="286"/>
                    <a:pt x="91" y="287"/>
                    <a:pt x="91" y="286"/>
                  </a:cubicBezTo>
                  <a:cubicBezTo>
                    <a:pt x="92" y="286"/>
                    <a:pt x="93" y="285"/>
                    <a:pt x="93" y="284"/>
                  </a:cubicBezTo>
                  <a:cubicBezTo>
                    <a:pt x="93" y="284"/>
                    <a:pt x="93" y="284"/>
                    <a:pt x="94" y="284"/>
                  </a:cubicBezTo>
                  <a:cubicBezTo>
                    <a:pt x="94" y="283"/>
                    <a:pt x="95" y="283"/>
                    <a:pt x="95" y="282"/>
                  </a:cubicBezTo>
                  <a:cubicBezTo>
                    <a:pt x="95" y="282"/>
                    <a:pt x="95" y="282"/>
                    <a:pt x="95" y="282"/>
                  </a:cubicBezTo>
                  <a:cubicBezTo>
                    <a:pt x="96" y="280"/>
                    <a:pt x="95" y="277"/>
                    <a:pt x="96" y="276"/>
                  </a:cubicBezTo>
                  <a:cubicBezTo>
                    <a:pt x="97" y="275"/>
                    <a:pt x="98" y="275"/>
                    <a:pt x="99" y="274"/>
                  </a:cubicBezTo>
                  <a:cubicBezTo>
                    <a:pt x="99" y="273"/>
                    <a:pt x="99" y="272"/>
                    <a:pt x="100" y="271"/>
                  </a:cubicBezTo>
                  <a:cubicBezTo>
                    <a:pt x="100" y="270"/>
                    <a:pt x="101" y="268"/>
                    <a:pt x="101" y="271"/>
                  </a:cubicBezTo>
                  <a:cubicBezTo>
                    <a:pt x="102" y="270"/>
                    <a:pt x="102" y="269"/>
                    <a:pt x="102" y="268"/>
                  </a:cubicBezTo>
                  <a:cubicBezTo>
                    <a:pt x="104" y="269"/>
                    <a:pt x="107" y="265"/>
                    <a:pt x="108" y="265"/>
                  </a:cubicBezTo>
                  <a:cubicBezTo>
                    <a:pt x="110" y="265"/>
                    <a:pt x="111" y="269"/>
                    <a:pt x="113" y="269"/>
                  </a:cubicBezTo>
                  <a:cubicBezTo>
                    <a:pt x="116" y="269"/>
                    <a:pt x="113" y="265"/>
                    <a:pt x="112" y="264"/>
                  </a:cubicBezTo>
                  <a:cubicBezTo>
                    <a:pt x="112" y="263"/>
                    <a:pt x="111" y="262"/>
                    <a:pt x="112" y="262"/>
                  </a:cubicBezTo>
                  <a:cubicBezTo>
                    <a:pt x="114" y="261"/>
                    <a:pt x="115" y="263"/>
                    <a:pt x="116" y="263"/>
                  </a:cubicBezTo>
                  <a:cubicBezTo>
                    <a:pt x="116" y="262"/>
                    <a:pt x="116" y="261"/>
                    <a:pt x="116" y="261"/>
                  </a:cubicBezTo>
                  <a:cubicBezTo>
                    <a:pt x="116" y="259"/>
                    <a:pt x="115" y="258"/>
                    <a:pt x="114" y="257"/>
                  </a:cubicBezTo>
                  <a:cubicBezTo>
                    <a:pt x="113" y="255"/>
                    <a:pt x="111" y="256"/>
                    <a:pt x="112" y="253"/>
                  </a:cubicBezTo>
                  <a:cubicBezTo>
                    <a:pt x="113" y="252"/>
                    <a:pt x="113" y="252"/>
                    <a:pt x="113" y="250"/>
                  </a:cubicBezTo>
                  <a:cubicBezTo>
                    <a:pt x="113" y="249"/>
                    <a:pt x="113" y="249"/>
                    <a:pt x="113" y="248"/>
                  </a:cubicBezTo>
                  <a:cubicBezTo>
                    <a:pt x="113" y="247"/>
                    <a:pt x="114" y="246"/>
                    <a:pt x="113" y="245"/>
                  </a:cubicBezTo>
                  <a:cubicBezTo>
                    <a:pt x="113" y="244"/>
                    <a:pt x="112" y="244"/>
                    <a:pt x="113" y="243"/>
                  </a:cubicBezTo>
                  <a:cubicBezTo>
                    <a:pt x="114" y="241"/>
                    <a:pt x="116" y="241"/>
                    <a:pt x="114" y="238"/>
                  </a:cubicBezTo>
                  <a:cubicBezTo>
                    <a:pt x="114" y="237"/>
                    <a:pt x="113" y="236"/>
                    <a:pt x="112" y="235"/>
                  </a:cubicBezTo>
                  <a:cubicBezTo>
                    <a:pt x="112" y="235"/>
                    <a:pt x="110" y="235"/>
                    <a:pt x="110" y="235"/>
                  </a:cubicBezTo>
                  <a:cubicBezTo>
                    <a:pt x="110" y="235"/>
                    <a:pt x="110" y="234"/>
                    <a:pt x="110" y="233"/>
                  </a:cubicBezTo>
                  <a:cubicBezTo>
                    <a:pt x="109" y="232"/>
                    <a:pt x="108" y="232"/>
                    <a:pt x="107" y="231"/>
                  </a:cubicBezTo>
                  <a:cubicBezTo>
                    <a:pt x="106" y="231"/>
                    <a:pt x="106" y="230"/>
                    <a:pt x="104" y="230"/>
                  </a:cubicBezTo>
                  <a:cubicBezTo>
                    <a:pt x="104" y="230"/>
                    <a:pt x="103" y="231"/>
                    <a:pt x="102" y="231"/>
                  </a:cubicBezTo>
                  <a:cubicBezTo>
                    <a:pt x="102" y="229"/>
                    <a:pt x="100" y="228"/>
                    <a:pt x="99" y="225"/>
                  </a:cubicBezTo>
                  <a:cubicBezTo>
                    <a:pt x="99" y="224"/>
                    <a:pt x="99" y="223"/>
                    <a:pt x="100" y="222"/>
                  </a:cubicBezTo>
                  <a:cubicBezTo>
                    <a:pt x="100" y="220"/>
                    <a:pt x="101" y="219"/>
                    <a:pt x="102" y="218"/>
                  </a:cubicBezTo>
                  <a:cubicBezTo>
                    <a:pt x="99" y="219"/>
                    <a:pt x="99" y="222"/>
                    <a:pt x="98" y="225"/>
                  </a:cubicBezTo>
                  <a:cubicBezTo>
                    <a:pt x="97" y="224"/>
                    <a:pt x="97" y="224"/>
                    <a:pt x="96" y="224"/>
                  </a:cubicBezTo>
                  <a:cubicBezTo>
                    <a:pt x="96" y="224"/>
                    <a:pt x="96" y="225"/>
                    <a:pt x="96" y="225"/>
                  </a:cubicBezTo>
                  <a:cubicBezTo>
                    <a:pt x="96" y="225"/>
                    <a:pt x="95" y="224"/>
                    <a:pt x="94" y="224"/>
                  </a:cubicBezTo>
                  <a:cubicBezTo>
                    <a:pt x="93" y="224"/>
                    <a:pt x="93" y="224"/>
                    <a:pt x="93" y="225"/>
                  </a:cubicBezTo>
                  <a:cubicBezTo>
                    <a:pt x="92" y="225"/>
                    <a:pt x="92" y="225"/>
                    <a:pt x="92" y="225"/>
                  </a:cubicBezTo>
                  <a:cubicBezTo>
                    <a:pt x="92" y="222"/>
                    <a:pt x="90" y="220"/>
                    <a:pt x="90" y="217"/>
                  </a:cubicBezTo>
                  <a:cubicBezTo>
                    <a:pt x="89" y="215"/>
                    <a:pt x="89" y="214"/>
                    <a:pt x="89" y="213"/>
                  </a:cubicBezTo>
                  <a:cubicBezTo>
                    <a:pt x="88" y="211"/>
                    <a:pt x="87" y="210"/>
                    <a:pt x="87" y="209"/>
                  </a:cubicBezTo>
                  <a:cubicBezTo>
                    <a:pt x="86" y="208"/>
                    <a:pt x="86" y="207"/>
                    <a:pt x="85" y="206"/>
                  </a:cubicBezTo>
                  <a:cubicBezTo>
                    <a:pt x="85" y="206"/>
                    <a:pt x="84" y="206"/>
                    <a:pt x="83" y="205"/>
                  </a:cubicBezTo>
                  <a:cubicBezTo>
                    <a:pt x="82" y="204"/>
                    <a:pt x="82" y="203"/>
                    <a:pt x="82" y="201"/>
                  </a:cubicBezTo>
                  <a:cubicBezTo>
                    <a:pt x="82" y="200"/>
                    <a:pt x="83" y="194"/>
                    <a:pt x="80" y="194"/>
                  </a:cubicBezTo>
                  <a:cubicBezTo>
                    <a:pt x="80" y="192"/>
                    <a:pt x="82" y="191"/>
                    <a:pt x="83" y="190"/>
                  </a:cubicBezTo>
                  <a:cubicBezTo>
                    <a:pt x="85" y="189"/>
                    <a:pt x="86" y="188"/>
                    <a:pt x="86" y="186"/>
                  </a:cubicBezTo>
                  <a:cubicBezTo>
                    <a:pt x="86" y="182"/>
                    <a:pt x="84" y="177"/>
                    <a:pt x="88" y="175"/>
                  </a:cubicBezTo>
                  <a:cubicBezTo>
                    <a:pt x="88" y="172"/>
                    <a:pt x="86" y="169"/>
                    <a:pt x="84" y="167"/>
                  </a:cubicBezTo>
                  <a:cubicBezTo>
                    <a:pt x="82" y="165"/>
                    <a:pt x="82" y="163"/>
                    <a:pt x="81" y="161"/>
                  </a:cubicBezTo>
                  <a:cubicBezTo>
                    <a:pt x="81" y="159"/>
                    <a:pt x="80" y="158"/>
                    <a:pt x="80" y="156"/>
                  </a:cubicBezTo>
                  <a:cubicBezTo>
                    <a:pt x="80" y="156"/>
                    <a:pt x="81" y="154"/>
                    <a:pt x="81" y="154"/>
                  </a:cubicBezTo>
                  <a:cubicBezTo>
                    <a:pt x="81" y="153"/>
                    <a:pt x="80" y="153"/>
                    <a:pt x="81" y="152"/>
                  </a:cubicBezTo>
                  <a:cubicBezTo>
                    <a:pt x="82" y="150"/>
                    <a:pt x="84" y="150"/>
                    <a:pt x="84" y="148"/>
                  </a:cubicBezTo>
                  <a:cubicBezTo>
                    <a:pt x="84" y="148"/>
                    <a:pt x="83" y="145"/>
                    <a:pt x="83" y="144"/>
                  </a:cubicBezTo>
                  <a:cubicBezTo>
                    <a:pt x="82" y="142"/>
                    <a:pt x="80" y="143"/>
                    <a:pt x="79" y="142"/>
                  </a:cubicBezTo>
                  <a:cubicBezTo>
                    <a:pt x="76" y="140"/>
                    <a:pt x="80" y="137"/>
                    <a:pt x="80" y="135"/>
                  </a:cubicBezTo>
                  <a:cubicBezTo>
                    <a:pt x="81" y="133"/>
                    <a:pt x="79" y="132"/>
                    <a:pt x="79" y="130"/>
                  </a:cubicBezTo>
                  <a:cubicBezTo>
                    <a:pt x="78" y="129"/>
                    <a:pt x="78" y="126"/>
                    <a:pt x="78" y="125"/>
                  </a:cubicBezTo>
                  <a:cubicBezTo>
                    <a:pt x="78" y="122"/>
                    <a:pt x="78" y="121"/>
                    <a:pt x="80" y="119"/>
                  </a:cubicBezTo>
                  <a:cubicBezTo>
                    <a:pt x="81" y="118"/>
                    <a:pt x="82" y="117"/>
                    <a:pt x="80" y="115"/>
                  </a:cubicBezTo>
                  <a:cubicBezTo>
                    <a:pt x="79" y="114"/>
                    <a:pt x="78" y="113"/>
                    <a:pt x="77" y="112"/>
                  </a:cubicBezTo>
                  <a:cubicBezTo>
                    <a:pt x="76" y="110"/>
                    <a:pt x="76" y="109"/>
                    <a:pt x="75" y="107"/>
                  </a:cubicBezTo>
                  <a:cubicBezTo>
                    <a:pt x="74" y="108"/>
                    <a:pt x="73" y="107"/>
                    <a:pt x="72" y="108"/>
                  </a:cubicBezTo>
                  <a:cubicBezTo>
                    <a:pt x="72" y="106"/>
                    <a:pt x="72" y="104"/>
                    <a:pt x="71" y="101"/>
                  </a:cubicBezTo>
                  <a:cubicBezTo>
                    <a:pt x="71" y="100"/>
                    <a:pt x="70" y="99"/>
                    <a:pt x="68" y="98"/>
                  </a:cubicBezTo>
                  <a:cubicBezTo>
                    <a:pt x="65" y="95"/>
                    <a:pt x="63" y="93"/>
                    <a:pt x="59" y="91"/>
                  </a:cubicBezTo>
                  <a:cubicBezTo>
                    <a:pt x="58" y="91"/>
                    <a:pt x="56" y="89"/>
                    <a:pt x="55" y="89"/>
                  </a:cubicBezTo>
                  <a:cubicBezTo>
                    <a:pt x="53" y="89"/>
                    <a:pt x="51" y="90"/>
                    <a:pt x="50" y="88"/>
                  </a:cubicBezTo>
                  <a:cubicBezTo>
                    <a:pt x="49" y="87"/>
                    <a:pt x="49" y="85"/>
                    <a:pt x="47" y="84"/>
                  </a:cubicBezTo>
                  <a:cubicBezTo>
                    <a:pt x="46" y="83"/>
                    <a:pt x="44" y="83"/>
                    <a:pt x="43" y="81"/>
                  </a:cubicBezTo>
                  <a:cubicBezTo>
                    <a:pt x="42" y="80"/>
                    <a:pt x="42" y="79"/>
                    <a:pt x="40" y="78"/>
                  </a:cubicBezTo>
                  <a:cubicBezTo>
                    <a:pt x="38" y="77"/>
                    <a:pt x="39" y="76"/>
                    <a:pt x="38" y="74"/>
                  </a:cubicBezTo>
                  <a:cubicBezTo>
                    <a:pt x="37" y="74"/>
                    <a:pt x="36" y="74"/>
                    <a:pt x="35" y="74"/>
                  </a:cubicBezTo>
                  <a:cubicBezTo>
                    <a:pt x="35" y="73"/>
                    <a:pt x="34" y="72"/>
                    <a:pt x="34" y="71"/>
                  </a:cubicBezTo>
                  <a:cubicBezTo>
                    <a:pt x="33" y="70"/>
                    <a:pt x="33" y="69"/>
                    <a:pt x="31" y="68"/>
                  </a:cubicBezTo>
                  <a:cubicBezTo>
                    <a:pt x="30" y="67"/>
                    <a:pt x="27" y="67"/>
                    <a:pt x="28" y="65"/>
                  </a:cubicBezTo>
                  <a:cubicBezTo>
                    <a:pt x="28" y="63"/>
                    <a:pt x="29" y="63"/>
                    <a:pt x="28" y="62"/>
                  </a:cubicBezTo>
                  <a:cubicBezTo>
                    <a:pt x="27" y="60"/>
                    <a:pt x="24" y="59"/>
                    <a:pt x="22" y="59"/>
                  </a:cubicBezTo>
                  <a:cubicBezTo>
                    <a:pt x="23" y="56"/>
                    <a:pt x="24" y="54"/>
                    <a:pt x="27" y="57"/>
                  </a:cubicBezTo>
                  <a:cubicBezTo>
                    <a:pt x="29" y="58"/>
                    <a:pt x="32" y="60"/>
                    <a:pt x="32" y="56"/>
                  </a:cubicBezTo>
                  <a:cubicBezTo>
                    <a:pt x="32" y="53"/>
                    <a:pt x="30" y="51"/>
                    <a:pt x="31" y="48"/>
                  </a:cubicBezTo>
                  <a:cubicBezTo>
                    <a:pt x="32" y="47"/>
                    <a:pt x="34" y="46"/>
                    <a:pt x="35" y="45"/>
                  </a:cubicBezTo>
                  <a:cubicBezTo>
                    <a:pt x="37" y="45"/>
                    <a:pt x="38" y="45"/>
                    <a:pt x="39" y="45"/>
                  </a:cubicBezTo>
                  <a:cubicBezTo>
                    <a:pt x="40" y="46"/>
                    <a:pt x="41" y="45"/>
                    <a:pt x="42" y="46"/>
                  </a:cubicBezTo>
                  <a:cubicBezTo>
                    <a:pt x="43" y="47"/>
                    <a:pt x="43" y="49"/>
                    <a:pt x="44" y="50"/>
                  </a:cubicBezTo>
                  <a:cubicBezTo>
                    <a:pt x="45" y="53"/>
                    <a:pt x="47" y="56"/>
                    <a:pt x="49" y="59"/>
                  </a:cubicBezTo>
                  <a:cubicBezTo>
                    <a:pt x="50" y="60"/>
                    <a:pt x="51" y="61"/>
                    <a:pt x="52" y="62"/>
                  </a:cubicBezTo>
                  <a:cubicBezTo>
                    <a:pt x="53" y="63"/>
                    <a:pt x="53" y="65"/>
                    <a:pt x="53" y="66"/>
                  </a:cubicBezTo>
                  <a:cubicBezTo>
                    <a:pt x="55" y="70"/>
                    <a:pt x="58" y="72"/>
                    <a:pt x="57" y="76"/>
                  </a:cubicBezTo>
                  <a:cubicBezTo>
                    <a:pt x="59" y="76"/>
                    <a:pt x="60" y="75"/>
                    <a:pt x="62" y="76"/>
                  </a:cubicBezTo>
                  <a:cubicBezTo>
                    <a:pt x="64" y="77"/>
                    <a:pt x="65" y="78"/>
                    <a:pt x="67" y="78"/>
                  </a:cubicBezTo>
                  <a:cubicBezTo>
                    <a:pt x="69" y="78"/>
                    <a:pt x="69" y="78"/>
                    <a:pt x="71" y="79"/>
                  </a:cubicBezTo>
                  <a:cubicBezTo>
                    <a:pt x="72" y="81"/>
                    <a:pt x="73" y="81"/>
                    <a:pt x="75" y="80"/>
                  </a:cubicBezTo>
                  <a:cubicBezTo>
                    <a:pt x="76" y="79"/>
                    <a:pt x="78" y="78"/>
                    <a:pt x="80" y="78"/>
                  </a:cubicBezTo>
                  <a:cubicBezTo>
                    <a:pt x="82" y="77"/>
                    <a:pt x="83" y="76"/>
                    <a:pt x="84" y="74"/>
                  </a:cubicBezTo>
                  <a:cubicBezTo>
                    <a:pt x="84" y="73"/>
                    <a:pt x="85" y="71"/>
                    <a:pt x="86" y="71"/>
                  </a:cubicBezTo>
                  <a:cubicBezTo>
                    <a:pt x="88" y="72"/>
                    <a:pt x="90" y="73"/>
                    <a:pt x="92" y="74"/>
                  </a:cubicBezTo>
                  <a:cubicBezTo>
                    <a:pt x="93" y="75"/>
                    <a:pt x="94" y="76"/>
                    <a:pt x="96" y="77"/>
                  </a:cubicBezTo>
                  <a:cubicBezTo>
                    <a:pt x="98" y="78"/>
                    <a:pt x="100" y="78"/>
                    <a:pt x="101" y="79"/>
                  </a:cubicBezTo>
                  <a:cubicBezTo>
                    <a:pt x="103" y="80"/>
                    <a:pt x="103" y="81"/>
                    <a:pt x="104" y="83"/>
                  </a:cubicBezTo>
                  <a:cubicBezTo>
                    <a:pt x="105" y="84"/>
                    <a:pt x="105" y="84"/>
                    <a:pt x="107" y="83"/>
                  </a:cubicBezTo>
                  <a:cubicBezTo>
                    <a:pt x="108" y="82"/>
                    <a:pt x="109" y="81"/>
                    <a:pt x="110" y="80"/>
                  </a:cubicBezTo>
                  <a:cubicBezTo>
                    <a:pt x="111" y="79"/>
                    <a:pt x="111" y="77"/>
                    <a:pt x="110" y="76"/>
                  </a:cubicBezTo>
                  <a:cubicBezTo>
                    <a:pt x="110" y="71"/>
                    <a:pt x="114" y="68"/>
                    <a:pt x="117" y="66"/>
                  </a:cubicBezTo>
                  <a:cubicBezTo>
                    <a:pt x="118" y="68"/>
                    <a:pt x="121" y="67"/>
                    <a:pt x="121" y="66"/>
                  </a:cubicBezTo>
                  <a:cubicBezTo>
                    <a:pt x="122" y="65"/>
                    <a:pt x="122" y="64"/>
                    <a:pt x="122" y="63"/>
                  </a:cubicBezTo>
                  <a:cubicBezTo>
                    <a:pt x="122" y="62"/>
                    <a:pt x="123" y="61"/>
                    <a:pt x="123" y="60"/>
                  </a:cubicBezTo>
                  <a:cubicBezTo>
                    <a:pt x="123" y="59"/>
                    <a:pt x="123" y="59"/>
                    <a:pt x="123" y="58"/>
                  </a:cubicBezTo>
                  <a:cubicBezTo>
                    <a:pt x="123" y="57"/>
                    <a:pt x="123" y="55"/>
                    <a:pt x="123" y="54"/>
                  </a:cubicBezTo>
                  <a:cubicBezTo>
                    <a:pt x="123" y="52"/>
                    <a:pt x="122" y="50"/>
                    <a:pt x="123" y="47"/>
                  </a:cubicBezTo>
                  <a:cubicBezTo>
                    <a:pt x="123" y="45"/>
                    <a:pt x="124" y="43"/>
                    <a:pt x="125" y="41"/>
                  </a:cubicBezTo>
                  <a:cubicBezTo>
                    <a:pt x="125" y="39"/>
                    <a:pt x="124" y="37"/>
                    <a:pt x="125" y="34"/>
                  </a:cubicBezTo>
                  <a:cubicBezTo>
                    <a:pt x="125" y="32"/>
                    <a:pt x="127" y="30"/>
                    <a:pt x="127" y="28"/>
                  </a:cubicBezTo>
                  <a:cubicBezTo>
                    <a:pt x="127" y="26"/>
                    <a:pt x="126" y="23"/>
                    <a:pt x="128" y="22"/>
                  </a:cubicBezTo>
                  <a:cubicBezTo>
                    <a:pt x="129" y="21"/>
                    <a:pt x="131" y="21"/>
                    <a:pt x="132" y="19"/>
                  </a:cubicBezTo>
                  <a:cubicBezTo>
                    <a:pt x="134" y="18"/>
                    <a:pt x="134" y="15"/>
                    <a:pt x="135" y="13"/>
                  </a:cubicBezTo>
                  <a:cubicBezTo>
                    <a:pt x="137" y="10"/>
                    <a:pt x="139" y="8"/>
                    <a:pt x="144" y="8"/>
                  </a:cubicBezTo>
                  <a:cubicBezTo>
                    <a:pt x="146" y="9"/>
                    <a:pt x="148" y="10"/>
                    <a:pt x="150" y="10"/>
                  </a:cubicBezTo>
                  <a:cubicBezTo>
                    <a:pt x="152" y="10"/>
                    <a:pt x="153" y="8"/>
                    <a:pt x="154" y="6"/>
                  </a:cubicBezTo>
                  <a:cubicBezTo>
                    <a:pt x="156" y="5"/>
                    <a:pt x="157" y="3"/>
                    <a:pt x="159" y="1"/>
                  </a:cubicBezTo>
                  <a:cubicBezTo>
                    <a:pt x="160" y="0"/>
                    <a:pt x="162" y="2"/>
                    <a:pt x="164" y="0"/>
                  </a:cubicBezTo>
                  <a:cubicBezTo>
                    <a:pt x="165" y="2"/>
                    <a:pt x="165" y="4"/>
                    <a:pt x="166" y="5"/>
                  </a:cubicBezTo>
                  <a:cubicBezTo>
                    <a:pt x="167" y="6"/>
                    <a:pt x="168" y="7"/>
                    <a:pt x="169" y="8"/>
                  </a:cubicBezTo>
                  <a:cubicBezTo>
                    <a:pt x="170" y="9"/>
                    <a:pt x="170" y="10"/>
                    <a:pt x="172" y="11"/>
                  </a:cubicBezTo>
                  <a:cubicBezTo>
                    <a:pt x="172" y="12"/>
                    <a:pt x="173" y="12"/>
                    <a:pt x="173" y="12"/>
                  </a:cubicBezTo>
                  <a:cubicBezTo>
                    <a:pt x="174" y="13"/>
                    <a:pt x="173" y="14"/>
                    <a:pt x="174" y="14"/>
                  </a:cubicBezTo>
                  <a:cubicBezTo>
                    <a:pt x="175" y="17"/>
                    <a:pt x="180" y="18"/>
                    <a:pt x="182" y="20"/>
                  </a:cubicBezTo>
                  <a:cubicBezTo>
                    <a:pt x="185" y="21"/>
                    <a:pt x="188" y="23"/>
                    <a:pt x="189" y="26"/>
                  </a:cubicBezTo>
                  <a:cubicBezTo>
                    <a:pt x="190" y="29"/>
                    <a:pt x="192" y="32"/>
                    <a:pt x="192" y="35"/>
                  </a:cubicBezTo>
                  <a:cubicBezTo>
                    <a:pt x="192" y="38"/>
                    <a:pt x="189" y="41"/>
                    <a:pt x="188" y="43"/>
                  </a:cubicBezTo>
                  <a:cubicBezTo>
                    <a:pt x="186" y="47"/>
                    <a:pt x="178" y="55"/>
                    <a:pt x="185" y="58"/>
                  </a:cubicBezTo>
                  <a:cubicBezTo>
                    <a:pt x="182" y="61"/>
                    <a:pt x="179" y="63"/>
                    <a:pt x="176" y="65"/>
                  </a:cubicBezTo>
                  <a:cubicBezTo>
                    <a:pt x="172" y="68"/>
                    <a:pt x="179" y="67"/>
                    <a:pt x="181" y="68"/>
                  </a:cubicBezTo>
                  <a:cubicBezTo>
                    <a:pt x="183" y="70"/>
                    <a:pt x="181" y="74"/>
                    <a:pt x="180" y="76"/>
                  </a:cubicBezTo>
                  <a:cubicBezTo>
                    <a:pt x="178" y="80"/>
                    <a:pt x="175" y="84"/>
                    <a:pt x="176" y="88"/>
                  </a:cubicBezTo>
                  <a:cubicBezTo>
                    <a:pt x="176" y="91"/>
                    <a:pt x="177" y="95"/>
                    <a:pt x="178" y="99"/>
                  </a:cubicBezTo>
                  <a:cubicBezTo>
                    <a:pt x="179" y="103"/>
                    <a:pt x="182" y="105"/>
                    <a:pt x="186" y="106"/>
                  </a:cubicBezTo>
                  <a:cubicBezTo>
                    <a:pt x="189" y="108"/>
                    <a:pt x="192" y="109"/>
                    <a:pt x="194" y="112"/>
                  </a:cubicBezTo>
                  <a:cubicBezTo>
                    <a:pt x="195" y="115"/>
                    <a:pt x="196" y="117"/>
                    <a:pt x="197" y="119"/>
                  </a:cubicBezTo>
                  <a:cubicBezTo>
                    <a:pt x="198" y="121"/>
                    <a:pt x="199" y="123"/>
                    <a:pt x="200" y="125"/>
                  </a:cubicBezTo>
                  <a:cubicBezTo>
                    <a:pt x="201" y="126"/>
                    <a:pt x="203" y="127"/>
                    <a:pt x="204" y="129"/>
                  </a:cubicBezTo>
                  <a:cubicBezTo>
                    <a:pt x="205" y="131"/>
                    <a:pt x="205" y="132"/>
                    <a:pt x="205" y="134"/>
                  </a:cubicBezTo>
                  <a:cubicBezTo>
                    <a:pt x="205" y="136"/>
                    <a:pt x="205" y="138"/>
                    <a:pt x="204" y="140"/>
                  </a:cubicBezTo>
                  <a:cubicBezTo>
                    <a:pt x="203" y="142"/>
                    <a:pt x="202" y="143"/>
                    <a:pt x="200" y="144"/>
                  </a:cubicBezTo>
                  <a:cubicBezTo>
                    <a:pt x="198" y="147"/>
                    <a:pt x="196" y="150"/>
                    <a:pt x="194" y="153"/>
                  </a:cubicBezTo>
                  <a:cubicBezTo>
                    <a:pt x="192" y="157"/>
                    <a:pt x="189" y="162"/>
                    <a:pt x="188" y="166"/>
                  </a:cubicBezTo>
                  <a:cubicBezTo>
                    <a:pt x="187" y="171"/>
                    <a:pt x="188" y="174"/>
                    <a:pt x="191" y="178"/>
                  </a:cubicBezTo>
                  <a:cubicBezTo>
                    <a:pt x="192" y="179"/>
                    <a:pt x="192" y="181"/>
                    <a:pt x="193" y="183"/>
                  </a:cubicBezTo>
                  <a:cubicBezTo>
                    <a:pt x="194" y="185"/>
                    <a:pt x="195" y="187"/>
                    <a:pt x="196" y="188"/>
                  </a:cubicBezTo>
                  <a:cubicBezTo>
                    <a:pt x="197" y="192"/>
                    <a:pt x="196" y="195"/>
                    <a:pt x="198" y="199"/>
                  </a:cubicBezTo>
                  <a:cubicBezTo>
                    <a:pt x="199" y="202"/>
                    <a:pt x="203" y="205"/>
                    <a:pt x="204" y="208"/>
                  </a:cubicBezTo>
                  <a:cubicBezTo>
                    <a:pt x="204" y="211"/>
                    <a:pt x="204" y="213"/>
                    <a:pt x="205" y="215"/>
                  </a:cubicBezTo>
                  <a:cubicBezTo>
                    <a:pt x="206" y="217"/>
                    <a:pt x="207" y="219"/>
                    <a:pt x="207" y="222"/>
                  </a:cubicBezTo>
                  <a:cubicBezTo>
                    <a:pt x="207" y="224"/>
                    <a:pt x="208" y="226"/>
                    <a:pt x="208" y="227"/>
                  </a:cubicBezTo>
                  <a:cubicBezTo>
                    <a:pt x="208" y="230"/>
                    <a:pt x="208" y="230"/>
                    <a:pt x="206" y="230"/>
                  </a:cubicBezTo>
                  <a:cubicBezTo>
                    <a:pt x="204" y="229"/>
                    <a:pt x="203" y="229"/>
                    <a:pt x="201" y="230"/>
                  </a:cubicBezTo>
                  <a:cubicBezTo>
                    <a:pt x="199" y="231"/>
                    <a:pt x="202" y="232"/>
                    <a:pt x="202" y="234"/>
                  </a:cubicBezTo>
                  <a:cubicBezTo>
                    <a:pt x="202" y="235"/>
                    <a:pt x="202" y="235"/>
                    <a:pt x="201" y="236"/>
                  </a:cubicBezTo>
                  <a:cubicBezTo>
                    <a:pt x="201" y="237"/>
                    <a:pt x="200" y="238"/>
                    <a:pt x="200" y="239"/>
                  </a:cubicBezTo>
                  <a:cubicBezTo>
                    <a:pt x="200" y="242"/>
                    <a:pt x="200" y="245"/>
                    <a:pt x="199" y="247"/>
                  </a:cubicBezTo>
                  <a:cubicBezTo>
                    <a:pt x="198" y="248"/>
                    <a:pt x="197" y="250"/>
                    <a:pt x="199" y="251"/>
                  </a:cubicBezTo>
                  <a:cubicBezTo>
                    <a:pt x="202" y="252"/>
                    <a:pt x="203" y="251"/>
                    <a:pt x="202" y="255"/>
                  </a:cubicBezTo>
                  <a:cubicBezTo>
                    <a:pt x="202" y="255"/>
                    <a:pt x="202" y="256"/>
                    <a:pt x="202" y="256"/>
                  </a:cubicBezTo>
                  <a:cubicBezTo>
                    <a:pt x="201" y="257"/>
                    <a:pt x="200" y="257"/>
                    <a:pt x="199" y="257"/>
                  </a:cubicBezTo>
                  <a:cubicBezTo>
                    <a:pt x="197" y="259"/>
                    <a:pt x="197" y="261"/>
                    <a:pt x="198" y="263"/>
                  </a:cubicBezTo>
                  <a:cubicBezTo>
                    <a:pt x="198" y="264"/>
                    <a:pt x="199" y="267"/>
                    <a:pt x="200" y="269"/>
                  </a:cubicBezTo>
                  <a:cubicBezTo>
                    <a:pt x="202" y="271"/>
                    <a:pt x="204" y="270"/>
                    <a:pt x="206" y="271"/>
                  </a:cubicBezTo>
                  <a:cubicBezTo>
                    <a:pt x="208" y="272"/>
                    <a:pt x="207" y="273"/>
                    <a:pt x="208" y="275"/>
                  </a:cubicBezTo>
                  <a:cubicBezTo>
                    <a:pt x="209" y="275"/>
                    <a:pt x="209" y="276"/>
                    <a:pt x="209" y="277"/>
                  </a:cubicBezTo>
                  <a:cubicBezTo>
                    <a:pt x="209" y="278"/>
                    <a:pt x="208" y="279"/>
                    <a:pt x="207" y="279"/>
                  </a:cubicBezTo>
                  <a:cubicBezTo>
                    <a:pt x="205" y="281"/>
                    <a:pt x="204" y="281"/>
                    <a:pt x="205" y="283"/>
                  </a:cubicBezTo>
                  <a:cubicBezTo>
                    <a:pt x="206" y="285"/>
                    <a:pt x="206" y="285"/>
                    <a:pt x="207" y="286"/>
                  </a:cubicBezTo>
                  <a:cubicBezTo>
                    <a:pt x="207" y="287"/>
                    <a:pt x="206" y="289"/>
                    <a:pt x="207" y="290"/>
                  </a:cubicBezTo>
                  <a:cubicBezTo>
                    <a:pt x="207" y="291"/>
                    <a:pt x="210" y="291"/>
                    <a:pt x="211" y="292"/>
                  </a:cubicBezTo>
                  <a:cubicBezTo>
                    <a:pt x="212" y="293"/>
                    <a:pt x="213" y="294"/>
                    <a:pt x="213" y="294"/>
                  </a:cubicBezTo>
                  <a:cubicBezTo>
                    <a:pt x="213" y="295"/>
                    <a:pt x="213" y="295"/>
                    <a:pt x="214" y="296"/>
                  </a:cubicBezTo>
                  <a:cubicBezTo>
                    <a:pt x="214" y="296"/>
                    <a:pt x="215" y="296"/>
                    <a:pt x="215" y="296"/>
                  </a:cubicBezTo>
                  <a:cubicBezTo>
                    <a:pt x="216" y="297"/>
                    <a:pt x="216" y="296"/>
                    <a:pt x="216" y="298"/>
                  </a:cubicBezTo>
                  <a:cubicBezTo>
                    <a:pt x="216" y="299"/>
                    <a:pt x="216" y="300"/>
                    <a:pt x="216" y="301"/>
                  </a:cubicBezTo>
                  <a:cubicBezTo>
                    <a:pt x="217" y="304"/>
                    <a:pt x="217" y="306"/>
                    <a:pt x="215" y="308"/>
                  </a:cubicBezTo>
                  <a:cubicBezTo>
                    <a:pt x="213" y="309"/>
                    <a:pt x="212" y="310"/>
                    <a:pt x="211" y="312"/>
                  </a:cubicBezTo>
                  <a:cubicBezTo>
                    <a:pt x="211" y="313"/>
                    <a:pt x="210" y="314"/>
                    <a:pt x="210" y="315"/>
                  </a:cubicBezTo>
                  <a:cubicBezTo>
                    <a:pt x="209" y="316"/>
                    <a:pt x="208" y="316"/>
                    <a:pt x="207" y="316"/>
                  </a:cubicBezTo>
                  <a:cubicBezTo>
                    <a:pt x="203" y="319"/>
                    <a:pt x="209" y="323"/>
                    <a:pt x="211" y="325"/>
                  </a:cubicBezTo>
                  <a:cubicBezTo>
                    <a:pt x="213" y="327"/>
                    <a:pt x="214" y="329"/>
                    <a:pt x="216" y="330"/>
                  </a:cubicBezTo>
                  <a:cubicBezTo>
                    <a:pt x="218" y="332"/>
                    <a:pt x="220" y="332"/>
                    <a:pt x="222" y="334"/>
                  </a:cubicBezTo>
                  <a:cubicBezTo>
                    <a:pt x="223" y="336"/>
                    <a:pt x="223" y="337"/>
                    <a:pt x="225" y="338"/>
                  </a:cubicBezTo>
                  <a:cubicBezTo>
                    <a:pt x="227" y="340"/>
                    <a:pt x="229" y="340"/>
                    <a:pt x="230" y="342"/>
                  </a:cubicBezTo>
                  <a:cubicBezTo>
                    <a:pt x="230" y="343"/>
                    <a:pt x="230" y="345"/>
                    <a:pt x="230" y="346"/>
                  </a:cubicBezTo>
                  <a:cubicBezTo>
                    <a:pt x="231" y="347"/>
                    <a:pt x="232" y="348"/>
                    <a:pt x="232" y="349"/>
                  </a:cubicBezTo>
                  <a:cubicBezTo>
                    <a:pt x="233" y="350"/>
                    <a:pt x="236" y="353"/>
                    <a:pt x="236" y="355"/>
                  </a:cubicBezTo>
                  <a:cubicBezTo>
                    <a:pt x="236" y="356"/>
                    <a:pt x="234" y="358"/>
                    <a:pt x="234" y="359"/>
                  </a:cubicBezTo>
                  <a:cubicBezTo>
                    <a:pt x="233" y="360"/>
                    <a:pt x="233" y="361"/>
                    <a:pt x="233" y="362"/>
                  </a:cubicBezTo>
                  <a:cubicBezTo>
                    <a:pt x="232" y="365"/>
                    <a:pt x="231" y="367"/>
                    <a:pt x="230" y="370"/>
                  </a:cubicBezTo>
                  <a:cubicBezTo>
                    <a:pt x="230" y="372"/>
                    <a:pt x="228" y="373"/>
                    <a:pt x="226" y="375"/>
                  </a:cubicBezTo>
                  <a:cubicBezTo>
                    <a:pt x="224" y="377"/>
                    <a:pt x="224" y="379"/>
                    <a:pt x="222" y="381"/>
                  </a:cubicBezTo>
                  <a:cubicBezTo>
                    <a:pt x="221" y="383"/>
                    <a:pt x="219" y="383"/>
                    <a:pt x="218" y="385"/>
                  </a:cubicBezTo>
                  <a:cubicBezTo>
                    <a:pt x="216" y="388"/>
                    <a:pt x="215" y="390"/>
                    <a:pt x="213" y="392"/>
                  </a:cubicBezTo>
                  <a:cubicBezTo>
                    <a:pt x="210" y="397"/>
                    <a:pt x="207" y="401"/>
                    <a:pt x="203" y="405"/>
                  </a:cubicBezTo>
                  <a:cubicBezTo>
                    <a:pt x="202" y="407"/>
                    <a:pt x="201" y="410"/>
                    <a:pt x="199" y="412"/>
                  </a:cubicBezTo>
                  <a:cubicBezTo>
                    <a:pt x="198" y="413"/>
                    <a:pt x="198" y="413"/>
                    <a:pt x="197" y="414"/>
                  </a:cubicBezTo>
                  <a:cubicBezTo>
                    <a:pt x="195" y="415"/>
                    <a:pt x="196" y="416"/>
                    <a:pt x="195" y="417"/>
                  </a:cubicBezTo>
                  <a:cubicBezTo>
                    <a:pt x="194" y="418"/>
                    <a:pt x="193" y="419"/>
                    <a:pt x="193" y="420"/>
                  </a:cubicBezTo>
                  <a:cubicBezTo>
                    <a:pt x="192" y="421"/>
                    <a:pt x="191" y="422"/>
                    <a:pt x="190" y="423"/>
                  </a:cubicBezTo>
                  <a:cubicBezTo>
                    <a:pt x="189" y="425"/>
                    <a:pt x="186" y="427"/>
                    <a:pt x="184" y="429"/>
                  </a:cubicBezTo>
                  <a:cubicBezTo>
                    <a:pt x="182" y="430"/>
                    <a:pt x="181" y="432"/>
                    <a:pt x="179" y="434"/>
                  </a:cubicBezTo>
                  <a:cubicBezTo>
                    <a:pt x="178" y="436"/>
                    <a:pt x="176" y="436"/>
                    <a:pt x="174" y="438"/>
                  </a:cubicBezTo>
                  <a:cubicBezTo>
                    <a:pt x="173" y="440"/>
                    <a:pt x="171" y="442"/>
                    <a:pt x="169" y="444"/>
                  </a:cubicBezTo>
                  <a:cubicBezTo>
                    <a:pt x="167" y="447"/>
                    <a:pt x="165" y="449"/>
                    <a:pt x="163" y="452"/>
                  </a:cubicBezTo>
                  <a:cubicBezTo>
                    <a:pt x="163" y="451"/>
                    <a:pt x="164" y="450"/>
                    <a:pt x="163" y="452"/>
                  </a:cubicBezTo>
                  <a:close/>
                  <a:moveTo>
                    <a:pt x="7" y="464"/>
                  </a:moveTo>
                  <a:cubicBezTo>
                    <a:pt x="5" y="465"/>
                    <a:pt x="5" y="464"/>
                    <a:pt x="5" y="463"/>
                  </a:cubicBezTo>
                  <a:cubicBezTo>
                    <a:pt x="4" y="463"/>
                    <a:pt x="3" y="464"/>
                    <a:pt x="2" y="464"/>
                  </a:cubicBezTo>
                  <a:cubicBezTo>
                    <a:pt x="2" y="465"/>
                    <a:pt x="0" y="464"/>
                    <a:pt x="0" y="466"/>
                  </a:cubicBezTo>
                  <a:cubicBezTo>
                    <a:pt x="0" y="467"/>
                    <a:pt x="1" y="467"/>
                    <a:pt x="2" y="467"/>
                  </a:cubicBezTo>
                  <a:cubicBezTo>
                    <a:pt x="5" y="468"/>
                    <a:pt x="4" y="468"/>
                    <a:pt x="5" y="470"/>
                  </a:cubicBezTo>
                  <a:cubicBezTo>
                    <a:pt x="5" y="470"/>
                    <a:pt x="6" y="470"/>
                    <a:pt x="7" y="470"/>
                  </a:cubicBezTo>
                  <a:cubicBezTo>
                    <a:pt x="7" y="470"/>
                    <a:pt x="8" y="470"/>
                    <a:pt x="8" y="470"/>
                  </a:cubicBezTo>
                  <a:cubicBezTo>
                    <a:pt x="9" y="470"/>
                    <a:pt x="9" y="471"/>
                    <a:pt x="10" y="470"/>
                  </a:cubicBezTo>
                  <a:cubicBezTo>
                    <a:pt x="10" y="469"/>
                    <a:pt x="11" y="470"/>
                    <a:pt x="11" y="469"/>
                  </a:cubicBezTo>
                  <a:cubicBezTo>
                    <a:pt x="11" y="469"/>
                    <a:pt x="11" y="468"/>
                    <a:pt x="10" y="467"/>
                  </a:cubicBezTo>
                  <a:cubicBezTo>
                    <a:pt x="10" y="466"/>
                    <a:pt x="9" y="466"/>
                    <a:pt x="8" y="464"/>
                  </a:cubicBezTo>
                  <a:cubicBezTo>
                    <a:pt x="8" y="463"/>
                    <a:pt x="7" y="464"/>
                    <a:pt x="7" y="464"/>
                  </a:cubicBezTo>
                  <a:close/>
                  <a:moveTo>
                    <a:pt x="9" y="463"/>
                  </a:moveTo>
                  <a:cubicBezTo>
                    <a:pt x="9" y="464"/>
                    <a:pt x="10" y="464"/>
                    <a:pt x="11" y="465"/>
                  </a:cubicBezTo>
                  <a:cubicBezTo>
                    <a:pt x="12" y="465"/>
                    <a:pt x="12" y="468"/>
                    <a:pt x="14" y="466"/>
                  </a:cubicBezTo>
                  <a:cubicBezTo>
                    <a:pt x="15" y="466"/>
                    <a:pt x="15" y="463"/>
                    <a:pt x="15" y="462"/>
                  </a:cubicBezTo>
                  <a:cubicBezTo>
                    <a:pt x="14" y="461"/>
                    <a:pt x="12" y="460"/>
                    <a:pt x="12" y="460"/>
                  </a:cubicBezTo>
                  <a:cubicBezTo>
                    <a:pt x="11" y="459"/>
                    <a:pt x="10" y="460"/>
                    <a:pt x="9" y="459"/>
                  </a:cubicBezTo>
                  <a:cubicBezTo>
                    <a:pt x="8" y="459"/>
                    <a:pt x="9" y="459"/>
                    <a:pt x="9" y="458"/>
                  </a:cubicBezTo>
                  <a:cubicBezTo>
                    <a:pt x="8" y="457"/>
                    <a:pt x="6" y="458"/>
                    <a:pt x="6" y="459"/>
                  </a:cubicBezTo>
                  <a:cubicBezTo>
                    <a:pt x="6" y="460"/>
                    <a:pt x="7" y="460"/>
                    <a:pt x="8" y="461"/>
                  </a:cubicBezTo>
                  <a:cubicBezTo>
                    <a:pt x="9" y="461"/>
                    <a:pt x="9" y="462"/>
                    <a:pt x="9" y="463"/>
                  </a:cubicBezTo>
                  <a:close/>
                  <a:moveTo>
                    <a:pt x="57" y="471"/>
                  </a:moveTo>
                  <a:cubicBezTo>
                    <a:pt x="56" y="471"/>
                    <a:pt x="56" y="472"/>
                    <a:pt x="57" y="473"/>
                  </a:cubicBezTo>
                  <a:cubicBezTo>
                    <a:pt x="58" y="473"/>
                    <a:pt x="59" y="473"/>
                    <a:pt x="59" y="473"/>
                  </a:cubicBezTo>
                  <a:cubicBezTo>
                    <a:pt x="60" y="472"/>
                    <a:pt x="61" y="472"/>
                    <a:pt x="62" y="472"/>
                  </a:cubicBezTo>
                  <a:cubicBezTo>
                    <a:pt x="62" y="472"/>
                    <a:pt x="63" y="473"/>
                    <a:pt x="63" y="473"/>
                  </a:cubicBezTo>
                  <a:cubicBezTo>
                    <a:pt x="64" y="473"/>
                    <a:pt x="65" y="468"/>
                    <a:pt x="64" y="468"/>
                  </a:cubicBezTo>
                  <a:cubicBezTo>
                    <a:pt x="64" y="466"/>
                    <a:pt x="60" y="467"/>
                    <a:pt x="58" y="467"/>
                  </a:cubicBezTo>
                  <a:cubicBezTo>
                    <a:pt x="58" y="467"/>
                    <a:pt x="58" y="467"/>
                    <a:pt x="58" y="468"/>
                  </a:cubicBezTo>
                  <a:cubicBezTo>
                    <a:pt x="59" y="469"/>
                    <a:pt x="58" y="470"/>
                    <a:pt x="57" y="471"/>
                  </a:cubicBezTo>
                  <a:close/>
                  <a:moveTo>
                    <a:pt x="100" y="263"/>
                  </a:moveTo>
                  <a:cubicBezTo>
                    <a:pt x="101" y="263"/>
                    <a:pt x="101" y="262"/>
                    <a:pt x="102" y="262"/>
                  </a:cubicBezTo>
                  <a:cubicBezTo>
                    <a:pt x="102" y="262"/>
                    <a:pt x="102" y="263"/>
                    <a:pt x="102" y="264"/>
                  </a:cubicBezTo>
                  <a:cubicBezTo>
                    <a:pt x="103" y="264"/>
                    <a:pt x="104" y="263"/>
                    <a:pt x="104" y="263"/>
                  </a:cubicBezTo>
                  <a:cubicBezTo>
                    <a:pt x="105" y="261"/>
                    <a:pt x="104" y="261"/>
                    <a:pt x="104" y="260"/>
                  </a:cubicBezTo>
                  <a:cubicBezTo>
                    <a:pt x="104" y="259"/>
                    <a:pt x="104" y="259"/>
                    <a:pt x="106" y="259"/>
                  </a:cubicBezTo>
                  <a:cubicBezTo>
                    <a:pt x="106" y="260"/>
                    <a:pt x="108" y="260"/>
                    <a:pt x="108" y="259"/>
                  </a:cubicBezTo>
                  <a:cubicBezTo>
                    <a:pt x="107" y="259"/>
                    <a:pt x="106" y="259"/>
                    <a:pt x="105" y="258"/>
                  </a:cubicBezTo>
                  <a:cubicBezTo>
                    <a:pt x="105" y="258"/>
                    <a:pt x="105" y="257"/>
                    <a:pt x="104" y="258"/>
                  </a:cubicBezTo>
                  <a:cubicBezTo>
                    <a:pt x="101" y="258"/>
                    <a:pt x="99" y="258"/>
                    <a:pt x="100" y="261"/>
                  </a:cubicBezTo>
                  <a:cubicBezTo>
                    <a:pt x="100" y="262"/>
                    <a:pt x="100" y="263"/>
                    <a:pt x="100" y="263"/>
                  </a:cubicBezTo>
                  <a:close/>
                  <a:moveTo>
                    <a:pt x="32" y="339"/>
                  </a:moveTo>
                  <a:cubicBezTo>
                    <a:pt x="30" y="341"/>
                    <a:pt x="34" y="342"/>
                    <a:pt x="35" y="344"/>
                  </a:cubicBezTo>
                  <a:cubicBezTo>
                    <a:pt x="36" y="344"/>
                    <a:pt x="38" y="340"/>
                    <a:pt x="37" y="339"/>
                  </a:cubicBezTo>
                  <a:cubicBezTo>
                    <a:pt x="36" y="338"/>
                    <a:pt x="34" y="342"/>
                    <a:pt x="34" y="339"/>
                  </a:cubicBezTo>
                  <a:cubicBezTo>
                    <a:pt x="33" y="338"/>
                    <a:pt x="32" y="338"/>
                    <a:pt x="32" y="339"/>
                  </a:cubicBezTo>
                  <a:close/>
                </a:path>
              </a:pathLst>
            </a:custGeom>
            <a:solidFill>
              <a:srgbClr val="5BBD6C"/>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5" name="Freeform 46">
              <a:extLst>
                <a:ext uri="{FF2B5EF4-FFF2-40B4-BE49-F238E27FC236}">
                  <a16:creationId xmlns:a16="http://schemas.microsoft.com/office/drawing/2014/main" id="{87C52178-8F5D-FFD9-C710-85A9A3E68BF8}"/>
                </a:ext>
              </a:extLst>
            </p:cNvPr>
            <p:cNvSpPr>
              <a:spLocks noEditPoints="1"/>
            </p:cNvSpPr>
            <p:nvPr/>
          </p:nvSpPr>
          <p:spPr bwMode="auto">
            <a:xfrm>
              <a:off x="8075613" y="4471988"/>
              <a:ext cx="1069975" cy="1050925"/>
            </a:xfrm>
            <a:custGeom>
              <a:avLst/>
              <a:gdLst>
                <a:gd name="T0" fmla="*/ 246 w 281"/>
                <a:gd name="T1" fmla="*/ 80 h 276"/>
                <a:gd name="T2" fmla="*/ 241 w 281"/>
                <a:gd name="T3" fmla="*/ 106 h 276"/>
                <a:gd name="T4" fmla="*/ 229 w 281"/>
                <a:gd name="T5" fmla="*/ 110 h 276"/>
                <a:gd name="T6" fmla="*/ 225 w 281"/>
                <a:gd name="T7" fmla="*/ 119 h 276"/>
                <a:gd name="T8" fmla="*/ 213 w 281"/>
                <a:gd name="T9" fmla="*/ 136 h 276"/>
                <a:gd name="T10" fmla="*/ 216 w 281"/>
                <a:gd name="T11" fmla="*/ 142 h 276"/>
                <a:gd name="T12" fmla="*/ 227 w 281"/>
                <a:gd name="T13" fmla="*/ 149 h 276"/>
                <a:gd name="T14" fmla="*/ 233 w 281"/>
                <a:gd name="T15" fmla="*/ 169 h 276"/>
                <a:gd name="T16" fmla="*/ 224 w 281"/>
                <a:gd name="T17" fmla="*/ 178 h 276"/>
                <a:gd name="T18" fmla="*/ 230 w 281"/>
                <a:gd name="T19" fmla="*/ 187 h 276"/>
                <a:gd name="T20" fmla="*/ 230 w 281"/>
                <a:gd name="T21" fmla="*/ 199 h 276"/>
                <a:gd name="T22" fmla="*/ 244 w 281"/>
                <a:gd name="T23" fmla="*/ 205 h 276"/>
                <a:gd name="T24" fmla="*/ 230 w 281"/>
                <a:gd name="T25" fmla="*/ 218 h 276"/>
                <a:gd name="T26" fmla="*/ 221 w 281"/>
                <a:gd name="T27" fmla="*/ 228 h 276"/>
                <a:gd name="T28" fmla="*/ 207 w 281"/>
                <a:gd name="T29" fmla="*/ 231 h 276"/>
                <a:gd name="T30" fmla="*/ 193 w 281"/>
                <a:gd name="T31" fmla="*/ 222 h 276"/>
                <a:gd name="T32" fmla="*/ 183 w 281"/>
                <a:gd name="T33" fmla="*/ 221 h 276"/>
                <a:gd name="T34" fmla="*/ 161 w 281"/>
                <a:gd name="T35" fmla="*/ 225 h 276"/>
                <a:gd name="T36" fmla="*/ 154 w 281"/>
                <a:gd name="T37" fmla="*/ 241 h 276"/>
                <a:gd name="T38" fmla="*/ 145 w 281"/>
                <a:gd name="T39" fmla="*/ 250 h 276"/>
                <a:gd name="T40" fmla="*/ 123 w 281"/>
                <a:gd name="T41" fmla="*/ 248 h 276"/>
                <a:gd name="T42" fmla="*/ 102 w 281"/>
                <a:gd name="T43" fmla="*/ 241 h 276"/>
                <a:gd name="T44" fmla="*/ 80 w 281"/>
                <a:gd name="T45" fmla="*/ 235 h 276"/>
                <a:gd name="T46" fmla="*/ 62 w 281"/>
                <a:gd name="T47" fmla="*/ 226 h 276"/>
                <a:gd name="T48" fmla="*/ 62 w 281"/>
                <a:gd name="T49" fmla="*/ 221 h 276"/>
                <a:gd name="T50" fmla="*/ 70 w 281"/>
                <a:gd name="T51" fmla="*/ 187 h 276"/>
                <a:gd name="T52" fmla="*/ 81 w 281"/>
                <a:gd name="T53" fmla="*/ 177 h 276"/>
                <a:gd name="T54" fmla="*/ 71 w 281"/>
                <a:gd name="T55" fmla="*/ 159 h 276"/>
                <a:gd name="T56" fmla="*/ 73 w 281"/>
                <a:gd name="T57" fmla="*/ 153 h 276"/>
                <a:gd name="T58" fmla="*/ 70 w 281"/>
                <a:gd name="T59" fmla="*/ 142 h 276"/>
                <a:gd name="T60" fmla="*/ 59 w 281"/>
                <a:gd name="T61" fmla="*/ 136 h 276"/>
                <a:gd name="T62" fmla="*/ 51 w 281"/>
                <a:gd name="T63" fmla="*/ 117 h 276"/>
                <a:gd name="T64" fmla="*/ 46 w 281"/>
                <a:gd name="T65" fmla="*/ 114 h 276"/>
                <a:gd name="T66" fmla="*/ 42 w 281"/>
                <a:gd name="T67" fmla="*/ 108 h 276"/>
                <a:gd name="T68" fmla="*/ 26 w 281"/>
                <a:gd name="T69" fmla="*/ 101 h 276"/>
                <a:gd name="T70" fmla="*/ 13 w 281"/>
                <a:gd name="T71" fmla="*/ 98 h 276"/>
                <a:gd name="T72" fmla="*/ 9 w 281"/>
                <a:gd name="T73" fmla="*/ 87 h 276"/>
                <a:gd name="T74" fmla="*/ 8 w 281"/>
                <a:gd name="T75" fmla="*/ 85 h 276"/>
                <a:gd name="T76" fmla="*/ 1 w 281"/>
                <a:gd name="T77" fmla="*/ 77 h 276"/>
                <a:gd name="T78" fmla="*/ 15 w 281"/>
                <a:gd name="T79" fmla="*/ 73 h 276"/>
                <a:gd name="T80" fmla="*/ 31 w 281"/>
                <a:gd name="T81" fmla="*/ 67 h 276"/>
                <a:gd name="T82" fmla="*/ 48 w 281"/>
                <a:gd name="T83" fmla="*/ 74 h 276"/>
                <a:gd name="T84" fmla="*/ 59 w 281"/>
                <a:gd name="T85" fmla="*/ 75 h 276"/>
                <a:gd name="T86" fmla="*/ 63 w 281"/>
                <a:gd name="T87" fmla="*/ 64 h 276"/>
                <a:gd name="T88" fmla="*/ 58 w 281"/>
                <a:gd name="T89" fmla="*/ 50 h 276"/>
                <a:gd name="T90" fmla="*/ 65 w 281"/>
                <a:gd name="T91" fmla="*/ 43 h 276"/>
                <a:gd name="T92" fmla="*/ 73 w 281"/>
                <a:gd name="T93" fmla="*/ 52 h 276"/>
                <a:gd name="T94" fmla="*/ 100 w 281"/>
                <a:gd name="T95" fmla="*/ 51 h 276"/>
                <a:gd name="T96" fmla="*/ 96 w 281"/>
                <a:gd name="T97" fmla="*/ 46 h 276"/>
                <a:gd name="T98" fmla="*/ 127 w 281"/>
                <a:gd name="T99" fmla="*/ 27 h 276"/>
                <a:gd name="T100" fmla="*/ 124 w 281"/>
                <a:gd name="T101" fmla="*/ 14 h 276"/>
                <a:gd name="T102" fmla="*/ 144 w 281"/>
                <a:gd name="T103" fmla="*/ 5 h 276"/>
                <a:gd name="T104" fmla="*/ 163 w 281"/>
                <a:gd name="T105" fmla="*/ 18 h 276"/>
                <a:gd name="T106" fmla="*/ 176 w 281"/>
                <a:gd name="T107" fmla="*/ 32 h 276"/>
                <a:gd name="T108" fmla="*/ 189 w 281"/>
                <a:gd name="T109" fmla="*/ 36 h 276"/>
                <a:gd name="T110" fmla="*/ 197 w 281"/>
                <a:gd name="T111" fmla="*/ 44 h 276"/>
                <a:gd name="T112" fmla="*/ 216 w 281"/>
                <a:gd name="T113" fmla="*/ 50 h 276"/>
                <a:gd name="T114" fmla="*/ 242 w 281"/>
                <a:gd name="T115" fmla="*/ 62 h 276"/>
                <a:gd name="T116" fmla="*/ 281 w 281"/>
                <a:gd name="T117" fmla="*/ 252 h 276"/>
                <a:gd name="T118" fmla="*/ 276 w 281"/>
                <a:gd name="T119" fmla="*/ 241 h 276"/>
                <a:gd name="T120" fmla="*/ 262 w 281"/>
                <a:gd name="T121" fmla="*/ 250 h 276"/>
                <a:gd name="T122" fmla="*/ 263 w 281"/>
                <a:gd name="T123" fmla="*/ 265 h 276"/>
                <a:gd name="T124" fmla="*/ 274 w 281"/>
                <a:gd name="T125" fmla="*/ 27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 h="276">
                  <a:moveTo>
                    <a:pt x="254" y="65"/>
                  </a:moveTo>
                  <a:cubicBezTo>
                    <a:pt x="254" y="66"/>
                    <a:pt x="253" y="67"/>
                    <a:pt x="253" y="68"/>
                  </a:cubicBezTo>
                  <a:cubicBezTo>
                    <a:pt x="252" y="70"/>
                    <a:pt x="251" y="70"/>
                    <a:pt x="250" y="72"/>
                  </a:cubicBezTo>
                  <a:cubicBezTo>
                    <a:pt x="249" y="73"/>
                    <a:pt x="247" y="74"/>
                    <a:pt x="247" y="75"/>
                  </a:cubicBezTo>
                  <a:cubicBezTo>
                    <a:pt x="246" y="76"/>
                    <a:pt x="247" y="77"/>
                    <a:pt x="247" y="78"/>
                  </a:cubicBezTo>
                  <a:cubicBezTo>
                    <a:pt x="247" y="78"/>
                    <a:pt x="246" y="79"/>
                    <a:pt x="246" y="80"/>
                  </a:cubicBezTo>
                  <a:cubicBezTo>
                    <a:pt x="245" y="81"/>
                    <a:pt x="245" y="82"/>
                    <a:pt x="245" y="84"/>
                  </a:cubicBezTo>
                  <a:cubicBezTo>
                    <a:pt x="245" y="86"/>
                    <a:pt x="241" y="90"/>
                    <a:pt x="242" y="92"/>
                  </a:cubicBezTo>
                  <a:cubicBezTo>
                    <a:pt x="244" y="93"/>
                    <a:pt x="241" y="98"/>
                    <a:pt x="241" y="99"/>
                  </a:cubicBezTo>
                  <a:cubicBezTo>
                    <a:pt x="241" y="100"/>
                    <a:pt x="241" y="102"/>
                    <a:pt x="241" y="103"/>
                  </a:cubicBezTo>
                  <a:cubicBezTo>
                    <a:pt x="241" y="103"/>
                    <a:pt x="244" y="105"/>
                    <a:pt x="243" y="106"/>
                  </a:cubicBezTo>
                  <a:cubicBezTo>
                    <a:pt x="242" y="106"/>
                    <a:pt x="242" y="106"/>
                    <a:pt x="241" y="106"/>
                  </a:cubicBezTo>
                  <a:cubicBezTo>
                    <a:pt x="240" y="107"/>
                    <a:pt x="240" y="107"/>
                    <a:pt x="240" y="108"/>
                  </a:cubicBezTo>
                  <a:cubicBezTo>
                    <a:pt x="239" y="108"/>
                    <a:pt x="239" y="109"/>
                    <a:pt x="239" y="109"/>
                  </a:cubicBezTo>
                  <a:cubicBezTo>
                    <a:pt x="238" y="110"/>
                    <a:pt x="238" y="109"/>
                    <a:pt x="238" y="110"/>
                  </a:cubicBezTo>
                  <a:cubicBezTo>
                    <a:pt x="236" y="110"/>
                    <a:pt x="235" y="109"/>
                    <a:pt x="234" y="109"/>
                  </a:cubicBezTo>
                  <a:cubicBezTo>
                    <a:pt x="234" y="108"/>
                    <a:pt x="233" y="107"/>
                    <a:pt x="231" y="108"/>
                  </a:cubicBezTo>
                  <a:cubicBezTo>
                    <a:pt x="230" y="108"/>
                    <a:pt x="230" y="110"/>
                    <a:pt x="229" y="110"/>
                  </a:cubicBezTo>
                  <a:cubicBezTo>
                    <a:pt x="229" y="111"/>
                    <a:pt x="227" y="112"/>
                    <a:pt x="229" y="112"/>
                  </a:cubicBezTo>
                  <a:cubicBezTo>
                    <a:pt x="229" y="112"/>
                    <a:pt x="230" y="112"/>
                    <a:pt x="231" y="112"/>
                  </a:cubicBezTo>
                  <a:cubicBezTo>
                    <a:pt x="232" y="113"/>
                    <a:pt x="230" y="113"/>
                    <a:pt x="230" y="114"/>
                  </a:cubicBezTo>
                  <a:cubicBezTo>
                    <a:pt x="229" y="114"/>
                    <a:pt x="230" y="115"/>
                    <a:pt x="230" y="115"/>
                  </a:cubicBezTo>
                  <a:cubicBezTo>
                    <a:pt x="229" y="116"/>
                    <a:pt x="228" y="117"/>
                    <a:pt x="227" y="118"/>
                  </a:cubicBezTo>
                  <a:cubicBezTo>
                    <a:pt x="227" y="118"/>
                    <a:pt x="226" y="119"/>
                    <a:pt x="225" y="119"/>
                  </a:cubicBezTo>
                  <a:cubicBezTo>
                    <a:pt x="225" y="120"/>
                    <a:pt x="224" y="121"/>
                    <a:pt x="224" y="122"/>
                  </a:cubicBezTo>
                  <a:cubicBezTo>
                    <a:pt x="223" y="123"/>
                    <a:pt x="220" y="123"/>
                    <a:pt x="219" y="124"/>
                  </a:cubicBezTo>
                  <a:cubicBezTo>
                    <a:pt x="219" y="124"/>
                    <a:pt x="220" y="126"/>
                    <a:pt x="220" y="126"/>
                  </a:cubicBezTo>
                  <a:cubicBezTo>
                    <a:pt x="220" y="127"/>
                    <a:pt x="220" y="128"/>
                    <a:pt x="219" y="129"/>
                  </a:cubicBezTo>
                  <a:cubicBezTo>
                    <a:pt x="219" y="131"/>
                    <a:pt x="216" y="131"/>
                    <a:pt x="214" y="133"/>
                  </a:cubicBezTo>
                  <a:cubicBezTo>
                    <a:pt x="214" y="134"/>
                    <a:pt x="214" y="135"/>
                    <a:pt x="213" y="136"/>
                  </a:cubicBezTo>
                  <a:cubicBezTo>
                    <a:pt x="213" y="136"/>
                    <a:pt x="213" y="138"/>
                    <a:pt x="212" y="138"/>
                  </a:cubicBezTo>
                  <a:cubicBezTo>
                    <a:pt x="212" y="139"/>
                    <a:pt x="213" y="139"/>
                    <a:pt x="214" y="140"/>
                  </a:cubicBezTo>
                  <a:cubicBezTo>
                    <a:pt x="214" y="141"/>
                    <a:pt x="214" y="141"/>
                    <a:pt x="213" y="142"/>
                  </a:cubicBezTo>
                  <a:cubicBezTo>
                    <a:pt x="213" y="144"/>
                    <a:pt x="211" y="143"/>
                    <a:pt x="210" y="145"/>
                  </a:cubicBezTo>
                  <a:cubicBezTo>
                    <a:pt x="209" y="148"/>
                    <a:pt x="217" y="146"/>
                    <a:pt x="217" y="143"/>
                  </a:cubicBezTo>
                  <a:cubicBezTo>
                    <a:pt x="217" y="143"/>
                    <a:pt x="216" y="142"/>
                    <a:pt x="216" y="142"/>
                  </a:cubicBezTo>
                  <a:cubicBezTo>
                    <a:pt x="216" y="141"/>
                    <a:pt x="216" y="141"/>
                    <a:pt x="216" y="140"/>
                  </a:cubicBezTo>
                  <a:cubicBezTo>
                    <a:pt x="217" y="139"/>
                    <a:pt x="219" y="138"/>
                    <a:pt x="221" y="138"/>
                  </a:cubicBezTo>
                  <a:cubicBezTo>
                    <a:pt x="222" y="138"/>
                    <a:pt x="225" y="137"/>
                    <a:pt x="226" y="138"/>
                  </a:cubicBezTo>
                  <a:cubicBezTo>
                    <a:pt x="227" y="139"/>
                    <a:pt x="226" y="140"/>
                    <a:pt x="226" y="142"/>
                  </a:cubicBezTo>
                  <a:cubicBezTo>
                    <a:pt x="228" y="143"/>
                    <a:pt x="226" y="145"/>
                    <a:pt x="226" y="146"/>
                  </a:cubicBezTo>
                  <a:cubicBezTo>
                    <a:pt x="227" y="148"/>
                    <a:pt x="229" y="147"/>
                    <a:pt x="227" y="149"/>
                  </a:cubicBezTo>
                  <a:cubicBezTo>
                    <a:pt x="229" y="150"/>
                    <a:pt x="232" y="151"/>
                    <a:pt x="231" y="153"/>
                  </a:cubicBezTo>
                  <a:cubicBezTo>
                    <a:pt x="230" y="155"/>
                    <a:pt x="227" y="154"/>
                    <a:pt x="227" y="157"/>
                  </a:cubicBezTo>
                  <a:cubicBezTo>
                    <a:pt x="226" y="159"/>
                    <a:pt x="228" y="159"/>
                    <a:pt x="230" y="161"/>
                  </a:cubicBezTo>
                  <a:cubicBezTo>
                    <a:pt x="230" y="162"/>
                    <a:pt x="230" y="163"/>
                    <a:pt x="231" y="164"/>
                  </a:cubicBezTo>
                  <a:cubicBezTo>
                    <a:pt x="231" y="165"/>
                    <a:pt x="232" y="165"/>
                    <a:pt x="233" y="166"/>
                  </a:cubicBezTo>
                  <a:cubicBezTo>
                    <a:pt x="233" y="167"/>
                    <a:pt x="234" y="167"/>
                    <a:pt x="233" y="169"/>
                  </a:cubicBezTo>
                  <a:cubicBezTo>
                    <a:pt x="233" y="169"/>
                    <a:pt x="233" y="171"/>
                    <a:pt x="233" y="171"/>
                  </a:cubicBezTo>
                  <a:cubicBezTo>
                    <a:pt x="232" y="173"/>
                    <a:pt x="233" y="172"/>
                    <a:pt x="231" y="172"/>
                  </a:cubicBezTo>
                  <a:cubicBezTo>
                    <a:pt x="230" y="173"/>
                    <a:pt x="230" y="173"/>
                    <a:pt x="229" y="174"/>
                  </a:cubicBezTo>
                  <a:cubicBezTo>
                    <a:pt x="228" y="175"/>
                    <a:pt x="228" y="175"/>
                    <a:pt x="227" y="175"/>
                  </a:cubicBezTo>
                  <a:cubicBezTo>
                    <a:pt x="227" y="175"/>
                    <a:pt x="226" y="175"/>
                    <a:pt x="226" y="175"/>
                  </a:cubicBezTo>
                  <a:cubicBezTo>
                    <a:pt x="223" y="174"/>
                    <a:pt x="223" y="176"/>
                    <a:pt x="224" y="178"/>
                  </a:cubicBezTo>
                  <a:cubicBezTo>
                    <a:pt x="225" y="178"/>
                    <a:pt x="225" y="178"/>
                    <a:pt x="225" y="178"/>
                  </a:cubicBezTo>
                  <a:cubicBezTo>
                    <a:pt x="226" y="179"/>
                    <a:pt x="226" y="179"/>
                    <a:pt x="226" y="180"/>
                  </a:cubicBezTo>
                  <a:cubicBezTo>
                    <a:pt x="226" y="181"/>
                    <a:pt x="226" y="181"/>
                    <a:pt x="227" y="182"/>
                  </a:cubicBezTo>
                  <a:cubicBezTo>
                    <a:pt x="228" y="182"/>
                    <a:pt x="230" y="182"/>
                    <a:pt x="231" y="183"/>
                  </a:cubicBezTo>
                  <a:cubicBezTo>
                    <a:pt x="231" y="183"/>
                    <a:pt x="231" y="185"/>
                    <a:pt x="231" y="186"/>
                  </a:cubicBezTo>
                  <a:cubicBezTo>
                    <a:pt x="231" y="188"/>
                    <a:pt x="231" y="186"/>
                    <a:pt x="230" y="187"/>
                  </a:cubicBezTo>
                  <a:cubicBezTo>
                    <a:pt x="230" y="188"/>
                    <a:pt x="230" y="189"/>
                    <a:pt x="229" y="190"/>
                  </a:cubicBezTo>
                  <a:cubicBezTo>
                    <a:pt x="229" y="190"/>
                    <a:pt x="227" y="191"/>
                    <a:pt x="228" y="192"/>
                  </a:cubicBezTo>
                  <a:cubicBezTo>
                    <a:pt x="228" y="193"/>
                    <a:pt x="229" y="193"/>
                    <a:pt x="229" y="193"/>
                  </a:cubicBezTo>
                  <a:cubicBezTo>
                    <a:pt x="229" y="194"/>
                    <a:pt x="229" y="194"/>
                    <a:pt x="229" y="194"/>
                  </a:cubicBezTo>
                  <a:cubicBezTo>
                    <a:pt x="229" y="196"/>
                    <a:pt x="229" y="195"/>
                    <a:pt x="229" y="197"/>
                  </a:cubicBezTo>
                  <a:cubicBezTo>
                    <a:pt x="230" y="197"/>
                    <a:pt x="230" y="198"/>
                    <a:pt x="230" y="199"/>
                  </a:cubicBezTo>
                  <a:cubicBezTo>
                    <a:pt x="231" y="200"/>
                    <a:pt x="232" y="199"/>
                    <a:pt x="232" y="199"/>
                  </a:cubicBezTo>
                  <a:cubicBezTo>
                    <a:pt x="234" y="200"/>
                    <a:pt x="236" y="202"/>
                    <a:pt x="238" y="203"/>
                  </a:cubicBezTo>
                  <a:cubicBezTo>
                    <a:pt x="240" y="203"/>
                    <a:pt x="241" y="201"/>
                    <a:pt x="242" y="201"/>
                  </a:cubicBezTo>
                  <a:cubicBezTo>
                    <a:pt x="242" y="201"/>
                    <a:pt x="243" y="201"/>
                    <a:pt x="244" y="201"/>
                  </a:cubicBezTo>
                  <a:cubicBezTo>
                    <a:pt x="244" y="201"/>
                    <a:pt x="244" y="201"/>
                    <a:pt x="244" y="202"/>
                  </a:cubicBezTo>
                  <a:cubicBezTo>
                    <a:pt x="244" y="203"/>
                    <a:pt x="245" y="204"/>
                    <a:pt x="244" y="205"/>
                  </a:cubicBezTo>
                  <a:cubicBezTo>
                    <a:pt x="243" y="206"/>
                    <a:pt x="242" y="207"/>
                    <a:pt x="241" y="208"/>
                  </a:cubicBezTo>
                  <a:cubicBezTo>
                    <a:pt x="240" y="209"/>
                    <a:pt x="241" y="210"/>
                    <a:pt x="240" y="211"/>
                  </a:cubicBezTo>
                  <a:cubicBezTo>
                    <a:pt x="240" y="213"/>
                    <a:pt x="237" y="213"/>
                    <a:pt x="236" y="214"/>
                  </a:cubicBezTo>
                  <a:cubicBezTo>
                    <a:pt x="235" y="214"/>
                    <a:pt x="234" y="215"/>
                    <a:pt x="233" y="215"/>
                  </a:cubicBezTo>
                  <a:cubicBezTo>
                    <a:pt x="233" y="216"/>
                    <a:pt x="234" y="217"/>
                    <a:pt x="232" y="218"/>
                  </a:cubicBezTo>
                  <a:cubicBezTo>
                    <a:pt x="231" y="218"/>
                    <a:pt x="231" y="217"/>
                    <a:pt x="230" y="218"/>
                  </a:cubicBezTo>
                  <a:cubicBezTo>
                    <a:pt x="229" y="219"/>
                    <a:pt x="229" y="220"/>
                    <a:pt x="228" y="221"/>
                  </a:cubicBezTo>
                  <a:cubicBezTo>
                    <a:pt x="227" y="222"/>
                    <a:pt x="227" y="221"/>
                    <a:pt x="226" y="221"/>
                  </a:cubicBezTo>
                  <a:cubicBezTo>
                    <a:pt x="225" y="222"/>
                    <a:pt x="225" y="223"/>
                    <a:pt x="224" y="224"/>
                  </a:cubicBezTo>
                  <a:cubicBezTo>
                    <a:pt x="224" y="224"/>
                    <a:pt x="222" y="224"/>
                    <a:pt x="222" y="225"/>
                  </a:cubicBezTo>
                  <a:cubicBezTo>
                    <a:pt x="223" y="226"/>
                    <a:pt x="224" y="225"/>
                    <a:pt x="224" y="226"/>
                  </a:cubicBezTo>
                  <a:cubicBezTo>
                    <a:pt x="225" y="229"/>
                    <a:pt x="222" y="227"/>
                    <a:pt x="221" y="228"/>
                  </a:cubicBezTo>
                  <a:cubicBezTo>
                    <a:pt x="220" y="228"/>
                    <a:pt x="219" y="228"/>
                    <a:pt x="219" y="230"/>
                  </a:cubicBezTo>
                  <a:cubicBezTo>
                    <a:pt x="218" y="230"/>
                    <a:pt x="217" y="230"/>
                    <a:pt x="216" y="230"/>
                  </a:cubicBezTo>
                  <a:cubicBezTo>
                    <a:pt x="215" y="230"/>
                    <a:pt x="215" y="229"/>
                    <a:pt x="215" y="230"/>
                  </a:cubicBezTo>
                  <a:cubicBezTo>
                    <a:pt x="215" y="231"/>
                    <a:pt x="217" y="233"/>
                    <a:pt x="215" y="233"/>
                  </a:cubicBezTo>
                  <a:cubicBezTo>
                    <a:pt x="214" y="233"/>
                    <a:pt x="213" y="231"/>
                    <a:pt x="212" y="230"/>
                  </a:cubicBezTo>
                  <a:cubicBezTo>
                    <a:pt x="210" y="229"/>
                    <a:pt x="210" y="233"/>
                    <a:pt x="207" y="231"/>
                  </a:cubicBezTo>
                  <a:cubicBezTo>
                    <a:pt x="206" y="231"/>
                    <a:pt x="207" y="230"/>
                    <a:pt x="206" y="229"/>
                  </a:cubicBezTo>
                  <a:cubicBezTo>
                    <a:pt x="206" y="228"/>
                    <a:pt x="205" y="228"/>
                    <a:pt x="204" y="228"/>
                  </a:cubicBezTo>
                  <a:cubicBezTo>
                    <a:pt x="202" y="227"/>
                    <a:pt x="200" y="227"/>
                    <a:pt x="199" y="226"/>
                  </a:cubicBezTo>
                  <a:cubicBezTo>
                    <a:pt x="198" y="225"/>
                    <a:pt x="199" y="223"/>
                    <a:pt x="197" y="223"/>
                  </a:cubicBezTo>
                  <a:cubicBezTo>
                    <a:pt x="197" y="223"/>
                    <a:pt x="195" y="224"/>
                    <a:pt x="195" y="224"/>
                  </a:cubicBezTo>
                  <a:cubicBezTo>
                    <a:pt x="194" y="223"/>
                    <a:pt x="193" y="223"/>
                    <a:pt x="193" y="222"/>
                  </a:cubicBezTo>
                  <a:cubicBezTo>
                    <a:pt x="194" y="222"/>
                    <a:pt x="195" y="221"/>
                    <a:pt x="195" y="219"/>
                  </a:cubicBezTo>
                  <a:cubicBezTo>
                    <a:pt x="194" y="218"/>
                    <a:pt x="192" y="216"/>
                    <a:pt x="192" y="219"/>
                  </a:cubicBezTo>
                  <a:cubicBezTo>
                    <a:pt x="192" y="219"/>
                    <a:pt x="192" y="220"/>
                    <a:pt x="192" y="220"/>
                  </a:cubicBezTo>
                  <a:cubicBezTo>
                    <a:pt x="192" y="222"/>
                    <a:pt x="191" y="221"/>
                    <a:pt x="190" y="221"/>
                  </a:cubicBezTo>
                  <a:cubicBezTo>
                    <a:pt x="188" y="222"/>
                    <a:pt x="188" y="223"/>
                    <a:pt x="186" y="223"/>
                  </a:cubicBezTo>
                  <a:cubicBezTo>
                    <a:pt x="184" y="223"/>
                    <a:pt x="184" y="222"/>
                    <a:pt x="183" y="221"/>
                  </a:cubicBezTo>
                  <a:cubicBezTo>
                    <a:pt x="182" y="220"/>
                    <a:pt x="182" y="220"/>
                    <a:pt x="181" y="220"/>
                  </a:cubicBezTo>
                  <a:cubicBezTo>
                    <a:pt x="179" y="220"/>
                    <a:pt x="177" y="220"/>
                    <a:pt x="176" y="220"/>
                  </a:cubicBezTo>
                  <a:cubicBezTo>
                    <a:pt x="174" y="219"/>
                    <a:pt x="175" y="218"/>
                    <a:pt x="174" y="217"/>
                  </a:cubicBezTo>
                  <a:cubicBezTo>
                    <a:pt x="172" y="215"/>
                    <a:pt x="169" y="220"/>
                    <a:pt x="167" y="221"/>
                  </a:cubicBezTo>
                  <a:cubicBezTo>
                    <a:pt x="166" y="222"/>
                    <a:pt x="164" y="223"/>
                    <a:pt x="163" y="224"/>
                  </a:cubicBezTo>
                  <a:cubicBezTo>
                    <a:pt x="162" y="225"/>
                    <a:pt x="162" y="225"/>
                    <a:pt x="161" y="225"/>
                  </a:cubicBezTo>
                  <a:cubicBezTo>
                    <a:pt x="158" y="225"/>
                    <a:pt x="157" y="227"/>
                    <a:pt x="155" y="229"/>
                  </a:cubicBezTo>
                  <a:cubicBezTo>
                    <a:pt x="155" y="231"/>
                    <a:pt x="154" y="232"/>
                    <a:pt x="154" y="233"/>
                  </a:cubicBezTo>
                  <a:cubicBezTo>
                    <a:pt x="154" y="234"/>
                    <a:pt x="154" y="235"/>
                    <a:pt x="154" y="235"/>
                  </a:cubicBezTo>
                  <a:cubicBezTo>
                    <a:pt x="153" y="236"/>
                    <a:pt x="153" y="236"/>
                    <a:pt x="153" y="237"/>
                  </a:cubicBezTo>
                  <a:cubicBezTo>
                    <a:pt x="153" y="238"/>
                    <a:pt x="154" y="237"/>
                    <a:pt x="154" y="238"/>
                  </a:cubicBezTo>
                  <a:cubicBezTo>
                    <a:pt x="155" y="239"/>
                    <a:pt x="154" y="240"/>
                    <a:pt x="154" y="241"/>
                  </a:cubicBezTo>
                  <a:cubicBezTo>
                    <a:pt x="154" y="241"/>
                    <a:pt x="154" y="243"/>
                    <a:pt x="154" y="244"/>
                  </a:cubicBezTo>
                  <a:cubicBezTo>
                    <a:pt x="155" y="245"/>
                    <a:pt x="156" y="246"/>
                    <a:pt x="156" y="247"/>
                  </a:cubicBezTo>
                  <a:cubicBezTo>
                    <a:pt x="155" y="247"/>
                    <a:pt x="153" y="247"/>
                    <a:pt x="152" y="247"/>
                  </a:cubicBezTo>
                  <a:cubicBezTo>
                    <a:pt x="150" y="247"/>
                    <a:pt x="150" y="248"/>
                    <a:pt x="149" y="249"/>
                  </a:cubicBezTo>
                  <a:cubicBezTo>
                    <a:pt x="148" y="249"/>
                    <a:pt x="147" y="249"/>
                    <a:pt x="146" y="249"/>
                  </a:cubicBezTo>
                  <a:cubicBezTo>
                    <a:pt x="145" y="250"/>
                    <a:pt x="146" y="250"/>
                    <a:pt x="145" y="250"/>
                  </a:cubicBezTo>
                  <a:cubicBezTo>
                    <a:pt x="144" y="251"/>
                    <a:pt x="143" y="251"/>
                    <a:pt x="142" y="250"/>
                  </a:cubicBezTo>
                  <a:cubicBezTo>
                    <a:pt x="140" y="249"/>
                    <a:pt x="139" y="248"/>
                    <a:pt x="137" y="248"/>
                  </a:cubicBezTo>
                  <a:cubicBezTo>
                    <a:pt x="136" y="249"/>
                    <a:pt x="135" y="250"/>
                    <a:pt x="134" y="250"/>
                  </a:cubicBezTo>
                  <a:cubicBezTo>
                    <a:pt x="132" y="250"/>
                    <a:pt x="133" y="248"/>
                    <a:pt x="132" y="247"/>
                  </a:cubicBezTo>
                  <a:cubicBezTo>
                    <a:pt x="131" y="247"/>
                    <a:pt x="129" y="248"/>
                    <a:pt x="128" y="246"/>
                  </a:cubicBezTo>
                  <a:cubicBezTo>
                    <a:pt x="127" y="247"/>
                    <a:pt x="124" y="249"/>
                    <a:pt x="123" y="248"/>
                  </a:cubicBezTo>
                  <a:cubicBezTo>
                    <a:pt x="120" y="248"/>
                    <a:pt x="122" y="244"/>
                    <a:pt x="122" y="243"/>
                  </a:cubicBezTo>
                  <a:cubicBezTo>
                    <a:pt x="121" y="242"/>
                    <a:pt x="121" y="242"/>
                    <a:pt x="121" y="241"/>
                  </a:cubicBezTo>
                  <a:cubicBezTo>
                    <a:pt x="119" y="241"/>
                    <a:pt x="117" y="240"/>
                    <a:pt x="116" y="240"/>
                  </a:cubicBezTo>
                  <a:cubicBezTo>
                    <a:pt x="114" y="239"/>
                    <a:pt x="113" y="239"/>
                    <a:pt x="112" y="238"/>
                  </a:cubicBezTo>
                  <a:cubicBezTo>
                    <a:pt x="109" y="237"/>
                    <a:pt x="107" y="236"/>
                    <a:pt x="107" y="240"/>
                  </a:cubicBezTo>
                  <a:cubicBezTo>
                    <a:pt x="105" y="241"/>
                    <a:pt x="104" y="241"/>
                    <a:pt x="102" y="241"/>
                  </a:cubicBezTo>
                  <a:cubicBezTo>
                    <a:pt x="101" y="241"/>
                    <a:pt x="100" y="241"/>
                    <a:pt x="100" y="241"/>
                  </a:cubicBezTo>
                  <a:cubicBezTo>
                    <a:pt x="98" y="241"/>
                    <a:pt x="97" y="240"/>
                    <a:pt x="96" y="240"/>
                  </a:cubicBezTo>
                  <a:cubicBezTo>
                    <a:pt x="94" y="241"/>
                    <a:pt x="92" y="241"/>
                    <a:pt x="91" y="240"/>
                  </a:cubicBezTo>
                  <a:cubicBezTo>
                    <a:pt x="90" y="239"/>
                    <a:pt x="90" y="237"/>
                    <a:pt x="89" y="237"/>
                  </a:cubicBezTo>
                  <a:cubicBezTo>
                    <a:pt x="87" y="237"/>
                    <a:pt x="87" y="238"/>
                    <a:pt x="86" y="239"/>
                  </a:cubicBezTo>
                  <a:cubicBezTo>
                    <a:pt x="83" y="240"/>
                    <a:pt x="81" y="237"/>
                    <a:pt x="80" y="235"/>
                  </a:cubicBezTo>
                  <a:cubicBezTo>
                    <a:pt x="78" y="233"/>
                    <a:pt x="75" y="234"/>
                    <a:pt x="72" y="233"/>
                  </a:cubicBezTo>
                  <a:cubicBezTo>
                    <a:pt x="71" y="232"/>
                    <a:pt x="70" y="231"/>
                    <a:pt x="68" y="231"/>
                  </a:cubicBezTo>
                  <a:cubicBezTo>
                    <a:pt x="67" y="231"/>
                    <a:pt x="66" y="233"/>
                    <a:pt x="65" y="231"/>
                  </a:cubicBezTo>
                  <a:cubicBezTo>
                    <a:pt x="64" y="230"/>
                    <a:pt x="66" y="229"/>
                    <a:pt x="66" y="228"/>
                  </a:cubicBezTo>
                  <a:cubicBezTo>
                    <a:pt x="67" y="226"/>
                    <a:pt x="66" y="225"/>
                    <a:pt x="65" y="225"/>
                  </a:cubicBezTo>
                  <a:cubicBezTo>
                    <a:pt x="64" y="225"/>
                    <a:pt x="63" y="226"/>
                    <a:pt x="62" y="226"/>
                  </a:cubicBezTo>
                  <a:cubicBezTo>
                    <a:pt x="61" y="225"/>
                    <a:pt x="59" y="224"/>
                    <a:pt x="59" y="223"/>
                  </a:cubicBezTo>
                  <a:cubicBezTo>
                    <a:pt x="59" y="223"/>
                    <a:pt x="59" y="223"/>
                    <a:pt x="58" y="222"/>
                  </a:cubicBezTo>
                  <a:cubicBezTo>
                    <a:pt x="58" y="222"/>
                    <a:pt x="58" y="222"/>
                    <a:pt x="58" y="222"/>
                  </a:cubicBezTo>
                  <a:cubicBezTo>
                    <a:pt x="58" y="222"/>
                    <a:pt x="58" y="222"/>
                    <a:pt x="58" y="222"/>
                  </a:cubicBezTo>
                  <a:cubicBezTo>
                    <a:pt x="59" y="221"/>
                    <a:pt x="60" y="222"/>
                    <a:pt x="61" y="222"/>
                  </a:cubicBezTo>
                  <a:cubicBezTo>
                    <a:pt x="62" y="221"/>
                    <a:pt x="62" y="221"/>
                    <a:pt x="62" y="221"/>
                  </a:cubicBezTo>
                  <a:cubicBezTo>
                    <a:pt x="64" y="219"/>
                    <a:pt x="65" y="218"/>
                    <a:pt x="65" y="215"/>
                  </a:cubicBezTo>
                  <a:cubicBezTo>
                    <a:pt x="66" y="211"/>
                    <a:pt x="68" y="207"/>
                    <a:pt x="68" y="202"/>
                  </a:cubicBezTo>
                  <a:cubicBezTo>
                    <a:pt x="69" y="200"/>
                    <a:pt x="69" y="197"/>
                    <a:pt x="69" y="195"/>
                  </a:cubicBezTo>
                  <a:cubicBezTo>
                    <a:pt x="69" y="193"/>
                    <a:pt x="69" y="190"/>
                    <a:pt x="70" y="188"/>
                  </a:cubicBezTo>
                  <a:cubicBezTo>
                    <a:pt x="72" y="187"/>
                    <a:pt x="74" y="189"/>
                    <a:pt x="73" y="186"/>
                  </a:cubicBezTo>
                  <a:cubicBezTo>
                    <a:pt x="72" y="184"/>
                    <a:pt x="71" y="185"/>
                    <a:pt x="70" y="187"/>
                  </a:cubicBezTo>
                  <a:cubicBezTo>
                    <a:pt x="69" y="186"/>
                    <a:pt x="70" y="182"/>
                    <a:pt x="70" y="181"/>
                  </a:cubicBezTo>
                  <a:cubicBezTo>
                    <a:pt x="70" y="178"/>
                    <a:pt x="70" y="177"/>
                    <a:pt x="70" y="174"/>
                  </a:cubicBezTo>
                  <a:cubicBezTo>
                    <a:pt x="71" y="172"/>
                    <a:pt x="71" y="170"/>
                    <a:pt x="71" y="168"/>
                  </a:cubicBezTo>
                  <a:cubicBezTo>
                    <a:pt x="71" y="166"/>
                    <a:pt x="71" y="163"/>
                    <a:pt x="73" y="164"/>
                  </a:cubicBezTo>
                  <a:cubicBezTo>
                    <a:pt x="76" y="165"/>
                    <a:pt x="78" y="169"/>
                    <a:pt x="79" y="171"/>
                  </a:cubicBezTo>
                  <a:cubicBezTo>
                    <a:pt x="80" y="174"/>
                    <a:pt x="80" y="175"/>
                    <a:pt x="81" y="177"/>
                  </a:cubicBezTo>
                  <a:cubicBezTo>
                    <a:pt x="82" y="178"/>
                    <a:pt x="83" y="178"/>
                    <a:pt x="83" y="179"/>
                  </a:cubicBezTo>
                  <a:cubicBezTo>
                    <a:pt x="84" y="180"/>
                    <a:pt x="84" y="181"/>
                    <a:pt x="84" y="181"/>
                  </a:cubicBezTo>
                  <a:cubicBezTo>
                    <a:pt x="86" y="180"/>
                    <a:pt x="83" y="178"/>
                    <a:pt x="82" y="177"/>
                  </a:cubicBezTo>
                  <a:cubicBezTo>
                    <a:pt x="81" y="174"/>
                    <a:pt x="80" y="172"/>
                    <a:pt x="80" y="169"/>
                  </a:cubicBezTo>
                  <a:cubicBezTo>
                    <a:pt x="80" y="167"/>
                    <a:pt x="79" y="165"/>
                    <a:pt x="77" y="164"/>
                  </a:cubicBezTo>
                  <a:cubicBezTo>
                    <a:pt x="75" y="162"/>
                    <a:pt x="73" y="161"/>
                    <a:pt x="71" y="159"/>
                  </a:cubicBezTo>
                  <a:cubicBezTo>
                    <a:pt x="69" y="158"/>
                    <a:pt x="71" y="155"/>
                    <a:pt x="69" y="153"/>
                  </a:cubicBezTo>
                  <a:cubicBezTo>
                    <a:pt x="68" y="153"/>
                    <a:pt x="65" y="150"/>
                    <a:pt x="67" y="149"/>
                  </a:cubicBezTo>
                  <a:cubicBezTo>
                    <a:pt x="68" y="149"/>
                    <a:pt x="70" y="152"/>
                    <a:pt x="71" y="153"/>
                  </a:cubicBezTo>
                  <a:cubicBezTo>
                    <a:pt x="71" y="154"/>
                    <a:pt x="72" y="159"/>
                    <a:pt x="75" y="159"/>
                  </a:cubicBezTo>
                  <a:cubicBezTo>
                    <a:pt x="75" y="157"/>
                    <a:pt x="73" y="157"/>
                    <a:pt x="73" y="156"/>
                  </a:cubicBezTo>
                  <a:cubicBezTo>
                    <a:pt x="72" y="155"/>
                    <a:pt x="72" y="154"/>
                    <a:pt x="73" y="153"/>
                  </a:cubicBezTo>
                  <a:cubicBezTo>
                    <a:pt x="73" y="153"/>
                    <a:pt x="73" y="152"/>
                    <a:pt x="73" y="151"/>
                  </a:cubicBezTo>
                  <a:cubicBezTo>
                    <a:pt x="73" y="151"/>
                    <a:pt x="72" y="151"/>
                    <a:pt x="72" y="150"/>
                  </a:cubicBezTo>
                  <a:cubicBezTo>
                    <a:pt x="72" y="150"/>
                    <a:pt x="73" y="150"/>
                    <a:pt x="73" y="150"/>
                  </a:cubicBezTo>
                  <a:cubicBezTo>
                    <a:pt x="72" y="148"/>
                    <a:pt x="70" y="146"/>
                    <a:pt x="71" y="144"/>
                  </a:cubicBezTo>
                  <a:cubicBezTo>
                    <a:pt x="71" y="143"/>
                    <a:pt x="72" y="143"/>
                    <a:pt x="72" y="143"/>
                  </a:cubicBezTo>
                  <a:cubicBezTo>
                    <a:pt x="73" y="141"/>
                    <a:pt x="71" y="142"/>
                    <a:pt x="70" y="142"/>
                  </a:cubicBezTo>
                  <a:cubicBezTo>
                    <a:pt x="70" y="142"/>
                    <a:pt x="70" y="142"/>
                    <a:pt x="70" y="142"/>
                  </a:cubicBezTo>
                  <a:cubicBezTo>
                    <a:pt x="69" y="142"/>
                    <a:pt x="69" y="142"/>
                    <a:pt x="68" y="141"/>
                  </a:cubicBezTo>
                  <a:cubicBezTo>
                    <a:pt x="67" y="141"/>
                    <a:pt x="66" y="141"/>
                    <a:pt x="65" y="140"/>
                  </a:cubicBezTo>
                  <a:cubicBezTo>
                    <a:pt x="65" y="140"/>
                    <a:pt x="65" y="139"/>
                    <a:pt x="64" y="138"/>
                  </a:cubicBezTo>
                  <a:cubicBezTo>
                    <a:pt x="64" y="138"/>
                    <a:pt x="62" y="138"/>
                    <a:pt x="61" y="137"/>
                  </a:cubicBezTo>
                  <a:cubicBezTo>
                    <a:pt x="61" y="137"/>
                    <a:pt x="59" y="137"/>
                    <a:pt x="59" y="136"/>
                  </a:cubicBezTo>
                  <a:cubicBezTo>
                    <a:pt x="58" y="135"/>
                    <a:pt x="58" y="133"/>
                    <a:pt x="57" y="132"/>
                  </a:cubicBezTo>
                  <a:cubicBezTo>
                    <a:pt x="55" y="129"/>
                    <a:pt x="52" y="127"/>
                    <a:pt x="52" y="124"/>
                  </a:cubicBezTo>
                  <a:cubicBezTo>
                    <a:pt x="53" y="124"/>
                    <a:pt x="55" y="123"/>
                    <a:pt x="55" y="121"/>
                  </a:cubicBezTo>
                  <a:cubicBezTo>
                    <a:pt x="55" y="120"/>
                    <a:pt x="54" y="119"/>
                    <a:pt x="52" y="119"/>
                  </a:cubicBezTo>
                  <a:cubicBezTo>
                    <a:pt x="52" y="119"/>
                    <a:pt x="51" y="119"/>
                    <a:pt x="50" y="118"/>
                  </a:cubicBezTo>
                  <a:cubicBezTo>
                    <a:pt x="50" y="117"/>
                    <a:pt x="51" y="118"/>
                    <a:pt x="51" y="117"/>
                  </a:cubicBezTo>
                  <a:cubicBezTo>
                    <a:pt x="51" y="115"/>
                    <a:pt x="51" y="114"/>
                    <a:pt x="53" y="114"/>
                  </a:cubicBezTo>
                  <a:cubicBezTo>
                    <a:pt x="53" y="114"/>
                    <a:pt x="57" y="114"/>
                    <a:pt x="56" y="113"/>
                  </a:cubicBezTo>
                  <a:cubicBezTo>
                    <a:pt x="55" y="112"/>
                    <a:pt x="52" y="113"/>
                    <a:pt x="51" y="113"/>
                  </a:cubicBezTo>
                  <a:cubicBezTo>
                    <a:pt x="50" y="114"/>
                    <a:pt x="50" y="115"/>
                    <a:pt x="49" y="115"/>
                  </a:cubicBezTo>
                  <a:cubicBezTo>
                    <a:pt x="48" y="115"/>
                    <a:pt x="48" y="114"/>
                    <a:pt x="47" y="114"/>
                  </a:cubicBezTo>
                  <a:cubicBezTo>
                    <a:pt x="47" y="114"/>
                    <a:pt x="46" y="114"/>
                    <a:pt x="46" y="114"/>
                  </a:cubicBezTo>
                  <a:cubicBezTo>
                    <a:pt x="45" y="114"/>
                    <a:pt x="44" y="113"/>
                    <a:pt x="43" y="113"/>
                  </a:cubicBezTo>
                  <a:cubicBezTo>
                    <a:pt x="44" y="113"/>
                    <a:pt x="45" y="113"/>
                    <a:pt x="45" y="112"/>
                  </a:cubicBezTo>
                  <a:cubicBezTo>
                    <a:pt x="45" y="112"/>
                    <a:pt x="44" y="111"/>
                    <a:pt x="44" y="111"/>
                  </a:cubicBezTo>
                  <a:cubicBezTo>
                    <a:pt x="44" y="110"/>
                    <a:pt x="46" y="110"/>
                    <a:pt x="45" y="108"/>
                  </a:cubicBezTo>
                  <a:cubicBezTo>
                    <a:pt x="45" y="107"/>
                    <a:pt x="45" y="107"/>
                    <a:pt x="43" y="107"/>
                  </a:cubicBezTo>
                  <a:cubicBezTo>
                    <a:pt x="43" y="107"/>
                    <a:pt x="42" y="108"/>
                    <a:pt x="42" y="108"/>
                  </a:cubicBezTo>
                  <a:cubicBezTo>
                    <a:pt x="40" y="108"/>
                    <a:pt x="39" y="108"/>
                    <a:pt x="38" y="107"/>
                  </a:cubicBezTo>
                  <a:cubicBezTo>
                    <a:pt x="37" y="107"/>
                    <a:pt x="34" y="105"/>
                    <a:pt x="33" y="107"/>
                  </a:cubicBezTo>
                  <a:cubicBezTo>
                    <a:pt x="33" y="107"/>
                    <a:pt x="34" y="109"/>
                    <a:pt x="33" y="108"/>
                  </a:cubicBezTo>
                  <a:cubicBezTo>
                    <a:pt x="31" y="108"/>
                    <a:pt x="32" y="105"/>
                    <a:pt x="31" y="104"/>
                  </a:cubicBezTo>
                  <a:cubicBezTo>
                    <a:pt x="30" y="102"/>
                    <a:pt x="28" y="102"/>
                    <a:pt x="26" y="102"/>
                  </a:cubicBezTo>
                  <a:cubicBezTo>
                    <a:pt x="26" y="102"/>
                    <a:pt x="26" y="101"/>
                    <a:pt x="26" y="101"/>
                  </a:cubicBezTo>
                  <a:cubicBezTo>
                    <a:pt x="25" y="100"/>
                    <a:pt x="25" y="100"/>
                    <a:pt x="24" y="100"/>
                  </a:cubicBezTo>
                  <a:cubicBezTo>
                    <a:pt x="23" y="99"/>
                    <a:pt x="22" y="99"/>
                    <a:pt x="20" y="99"/>
                  </a:cubicBezTo>
                  <a:cubicBezTo>
                    <a:pt x="19" y="99"/>
                    <a:pt x="18" y="99"/>
                    <a:pt x="17" y="98"/>
                  </a:cubicBezTo>
                  <a:cubicBezTo>
                    <a:pt x="17" y="98"/>
                    <a:pt x="17" y="97"/>
                    <a:pt x="16" y="96"/>
                  </a:cubicBezTo>
                  <a:cubicBezTo>
                    <a:pt x="15" y="96"/>
                    <a:pt x="16" y="97"/>
                    <a:pt x="15" y="98"/>
                  </a:cubicBezTo>
                  <a:cubicBezTo>
                    <a:pt x="14" y="97"/>
                    <a:pt x="14" y="97"/>
                    <a:pt x="13" y="98"/>
                  </a:cubicBezTo>
                  <a:cubicBezTo>
                    <a:pt x="13" y="98"/>
                    <a:pt x="12" y="98"/>
                    <a:pt x="12" y="99"/>
                  </a:cubicBezTo>
                  <a:cubicBezTo>
                    <a:pt x="12" y="99"/>
                    <a:pt x="11" y="99"/>
                    <a:pt x="10" y="99"/>
                  </a:cubicBezTo>
                  <a:cubicBezTo>
                    <a:pt x="8" y="99"/>
                    <a:pt x="9" y="99"/>
                    <a:pt x="9" y="97"/>
                  </a:cubicBezTo>
                  <a:cubicBezTo>
                    <a:pt x="8" y="95"/>
                    <a:pt x="7" y="94"/>
                    <a:pt x="5" y="93"/>
                  </a:cubicBezTo>
                  <a:cubicBezTo>
                    <a:pt x="4" y="92"/>
                    <a:pt x="0" y="92"/>
                    <a:pt x="3" y="91"/>
                  </a:cubicBezTo>
                  <a:cubicBezTo>
                    <a:pt x="4" y="90"/>
                    <a:pt x="13" y="90"/>
                    <a:pt x="9" y="87"/>
                  </a:cubicBezTo>
                  <a:cubicBezTo>
                    <a:pt x="9" y="87"/>
                    <a:pt x="7" y="86"/>
                    <a:pt x="7" y="86"/>
                  </a:cubicBezTo>
                  <a:cubicBezTo>
                    <a:pt x="6" y="87"/>
                    <a:pt x="6" y="88"/>
                    <a:pt x="5" y="88"/>
                  </a:cubicBezTo>
                  <a:cubicBezTo>
                    <a:pt x="4" y="88"/>
                    <a:pt x="5" y="87"/>
                    <a:pt x="4" y="87"/>
                  </a:cubicBezTo>
                  <a:cubicBezTo>
                    <a:pt x="4" y="86"/>
                    <a:pt x="3" y="85"/>
                    <a:pt x="3" y="85"/>
                  </a:cubicBezTo>
                  <a:cubicBezTo>
                    <a:pt x="4" y="84"/>
                    <a:pt x="5" y="84"/>
                    <a:pt x="6" y="84"/>
                  </a:cubicBezTo>
                  <a:cubicBezTo>
                    <a:pt x="7" y="84"/>
                    <a:pt x="8" y="85"/>
                    <a:pt x="8" y="85"/>
                  </a:cubicBezTo>
                  <a:cubicBezTo>
                    <a:pt x="9" y="83"/>
                    <a:pt x="9" y="84"/>
                    <a:pt x="7" y="83"/>
                  </a:cubicBezTo>
                  <a:cubicBezTo>
                    <a:pt x="7" y="82"/>
                    <a:pt x="10" y="81"/>
                    <a:pt x="10" y="81"/>
                  </a:cubicBezTo>
                  <a:cubicBezTo>
                    <a:pt x="10" y="80"/>
                    <a:pt x="7" y="81"/>
                    <a:pt x="7" y="82"/>
                  </a:cubicBezTo>
                  <a:cubicBezTo>
                    <a:pt x="5" y="82"/>
                    <a:pt x="4" y="83"/>
                    <a:pt x="2" y="83"/>
                  </a:cubicBezTo>
                  <a:cubicBezTo>
                    <a:pt x="0" y="83"/>
                    <a:pt x="0" y="81"/>
                    <a:pt x="0" y="80"/>
                  </a:cubicBezTo>
                  <a:cubicBezTo>
                    <a:pt x="1" y="79"/>
                    <a:pt x="1" y="78"/>
                    <a:pt x="1" y="77"/>
                  </a:cubicBezTo>
                  <a:cubicBezTo>
                    <a:pt x="2" y="76"/>
                    <a:pt x="2" y="77"/>
                    <a:pt x="3" y="77"/>
                  </a:cubicBezTo>
                  <a:cubicBezTo>
                    <a:pt x="4" y="76"/>
                    <a:pt x="6" y="75"/>
                    <a:pt x="7" y="75"/>
                  </a:cubicBezTo>
                  <a:cubicBezTo>
                    <a:pt x="8" y="74"/>
                    <a:pt x="8" y="73"/>
                    <a:pt x="9" y="73"/>
                  </a:cubicBezTo>
                  <a:cubicBezTo>
                    <a:pt x="10" y="73"/>
                    <a:pt x="10" y="74"/>
                    <a:pt x="10" y="74"/>
                  </a:cubicBezTo>
                  <a:cubicBezTo>
                    <a:pt x="11" y="74"/>
                    <a:pt x="12" y="73"/>
                    <a:pt x="13" y="73"/>
                  </a:cubicBezTo>
                  <a:cubicBezTo>
                    <a:pt x="14" y="73"/>
                    <a:pt x="14" y="73"/>
                    <a:pt x="15" y="73"/>
                  </a:cubicBezTo>
                  <a:cubicBezTo>
                    <a:pt x="15" y="73"/>
                    <a:pt x="15" y="72"/>
                    <a:pt x="16" y="72"/>
                  </a:cubicBezTo>
                  <a:cubicBezTo>
                    <a:pt x="17" y="75"/>
                    <a:pt x="18" y="71"/>
                    <a:pt x="20" y="71"/>
                  </a:cubicBezTo>
                  <a:cubicBezTo>
                    <a:pt x="22" y="71"/>
                    <a:pt x="23" y="74"/>
                    <a:pt x="24" y="72"/>
                  </a:cubicBezTo>
                  <a:cubicBezTo>
                    <a:pt x="25" y="71"/>
                    <a:pt x="23" y="68"/>
                    <a:pt x="26" y="68"/>
                  </a:cubicBezTo>
                  <a:cubicBezTo>
                    <a:pt x="27" y="68"/>
                    <a:pt x="27" y="69"/>
                    <a:pt x="28" y="69"/>
                  </a:cubicBezTo>
                  <a:cubicBezTo>
                    <a:pt x="29" y="69"/>
                    <a:pt x="30" y="68"/>
                    <a:pt x="31" y="67"/>
                  </a:cubicBezTo>
                  <a:cubicBezTo>
                    <a:pt x="31" y="69"/>
                    <a:pt x="32" y="67"/>
                    <a:pt x="32" y="67"/>
                  </a:cubicBezTo>
                  <a:cubicBezTo>
                    <a:pt x="33" y="67"/>
                    <a:pt x="33" y="68"/>
                    <a:pt x="34" y="68"/>
                  </a:cubicBezTo>
                  <a:cubicBezTo>
                    <a:pt x="35" y="69"/>
                    <a:pt x="35" y="70"/>
                    <a:pt x="37" y="71"/>
                  </a:cubicBezTo>
                  <a:cubicBezTo>
                    <a:pt x="37" y="72"/>
                    <a:pt x="39" y="75"/>
                    <a:pt x="40" y="76"/>
                  </a:cubicBezTo>
                  <a:cubicBezTo>
                    <a:pt x="41" y="78"/>
                    <a:pt x="41" y="78"/>
                    <a:pt x="43" y="77"/>
                  </a:cubicBezTo>
                  <a:cubicBezTo>
                    <a:pt x="45" y="76"/>
                    <a:pt x="46" y="75"/>
                    <a:pt x="48" y="74"/>
                  </a:cubicBezTo>
                  <a:cubicBezTo>
                    <a:pt x="49" y="73"/>
                    <a:pt x="48" y="72"/>
                    <a:pt x="49" y="73"/>
                  </a:cubicBezTo>
                  <a:cubicBezTo>
                    <a:pt x="50" y="73"/>
                    <a:pt x="50" y="75"/>
                    <a:pt x="51" y="76"/>
                  </a:cubicBezTo>
                  <a:cubicBezTo>
                    <a:pt x="52" y="76"/>
                    <a:pt x="52" y="75"/>
                    <a:pt x="52" y="74"/>
                  </a:cubicBezTo>
                  <a:cubicBezTo>
                    <a:pt x="53" y="74"/>
                    <a:pt x="54" y="74"/>
                    <a:pt x="54" y="74"/>
                  </a:cubicBezTo>
                  <a:cubicBezTo>
                    <a:pt x="55" y="74"/>
                    <a:pt x="56" y="72"/>
                    <a:pt x="57" y="72"/>
                  </a:cubicBezTo>
                  <a:cubicBezTo>
                    <a:pt x="58" y="72"/>
                    <a:pt x="58" y="74"/>
                    <a:pt x="59" y="75"/>
                  </a:cubicBezTo>
                  <a:cubicBezTo>
                    <a:pt x="60" y="75"/>
                    <a:pt x="62" y="75"/>
                    <a:pt x="63" y="74"/>
                  </a:cubicBezTo>
                  <a:cubicBezTo>
                    <a:pt x="64" y="74"/>
                    <a:pt x="65" y="75"/>
                    <a:pt x="66" y="74"/>
                  </a:cubicBezTo>
                  <a:cubicBezTo>
                    <a:pt x="66" y="73"/>
                    <a:pt x="66" y="74"/>
                    <a:pt x="65" y="73"/>
                  </a:cubicBezTo>
                  <a:cubicBezTo>
                    <a:pt x="65" y="73"/>
                    <a:pt x="65" y="72"/>
                    <a:pt x="64" y="72"/>
                  </a:cubicBezTo>
                  <a:cubicBezTo>
                    <a:pt x="63" y="71"/>
                    <a:pt x="63" y="70"/>
                    <a:pt x="63" y="68"/>
                  </a:cubicBezTo>
                  <a:cubicBezTo>
                    <a:pt x="63" y="67"/>
                    <a:pt x="64" y="65"/>
                    <a:pt x="63" y="64"/>
                  </a:cubicBezTo>
                  <a:cubicBezTo>
                    <a:pt x="63" y="62"/>
                    <a:pt x="62" y="61"/>
                    <a:pt x="63" y="60"/>
                  </a:cubicBezTo>
                  <a:cubicBezTo>
                    <a:pt x="63" y="59"/>
                    <a:pt x="62" y="59"/>
                    <a:pt x="63" y="57"/>
                  </a:cubicBezTo>
                  <a:cubicBezTo>
                    <a:pt x="63" y="57"/>
                    <a:pt x="64" y="57"/>
                    <a:pt x="64" y="57"/>
                  </a:cubicBezTo>
                  <a:cubicBezTo>
                    <a:pt x="61" y="56"/>
                    <a:pt x="61" y="55"/>
                    <a:pt x="60" y="53"/>
                  </a:cubicBezTo>
                  <a:cubicBezTo>
                    <a:pt x="60" y="52"/>
                    <a:pt x="59" y="52"/>
                    <a:pt x="59" y="52"/>
                  </a:cubicBezTo>
                  <a:cubicBezTo>
                    <a:pt x="58" y="51"/>
                    <a:pt x="59" y="51"/>
                    <a:pt x="58" y="50"/>
                  </a:cubicBezTo>
                  <a:cubicBezTo>
                    <a:pt x="58" y="50"/>
                    <a:pt x="58" y="49"/>
                    <a:pt x="57" y="49"/>
                  </a:cubicBezTo>
                  <a:cubicBezTo>
                    <a:pt x="57" y="47"/>
                    <a:pt x="58" y="47"/>
                    <a:pt x="58" y="46"/>
                  </a:cubicBezTo>
                  <a:cubicBezTo>
                    <a:pt x="58" y="44"/>
                    <a:pt x="56" y="44"/>
                    <a:pt x="56" y="43"/>
                  </a:cubicBezTo>
                  <a:cubicBezTo>
                    <a:pt x="56" y="41"/>
                    <a:pt x="59" y="42"/>
                    <a:pt x="60" y="43"/>
                  </a:cubicBezTo>
                  <a:cubicBezTo>
                    <a:pt x="61" y="43"/>
                    <a:pt x="62" y="43"/>
                    <a:pt x="62" y="44"/>
                  </a:cubicBezTo>
                  <a:cubicBezTo>
                    <a:pt x="64" y="44"/>
                    <a:pt x="64" y="44"/>
                    <a:pt x="65" y="43"/>
                  </a:cubicBezTo>
                  <a:cubicBezTo>
                    <a:pt x="67" y="42"/>
                    <a:pt x="68" y="41"/>
                    <a:pt x="69" y="43"/>
                  </a:cubicBezTo>
                  <a:cubicBezTo>
                    <a:pt x="70" y="43"/>
                    <a:pt x="70" y="44"/>
                    <a:pt x="70" y="45"/>
                  </a:cubicBezTo>
                  <a:cubicBezTo>
                    <a:pt x="70" y="46"/>
                    <a:pt x="69" y="46"/>
                    <a:pt x="69" y="47"/>
                  </a:cubicBezTo>
                  <a:cubicBezTo>
                    <a:pt x="69" y="48"/>
                    <a:pt x="72" y="53"/>
                    <a:pt x="72" y="53"/>
                  </a:cubicBezTo>
                  <a:cubicBezTo>
                    <a:pt x="73" y="53"/>
                    <a:pt x="72" y="52"/>
                    <a:pt x="72" y="52"/>
                  </a:cubicBezTo>
                  <a:cubicBezTo>
                    <a:pt x="73" y="52"/>
                    <a:pt x="73" y="52"/>
                    <a:pt x="73" y="52"/>
                  </a:cubicBezTo>
                  <a:cubicBezTo>
                    <a:pt x="75" y="51"/>
                    <a:pt x="76" y="52"/>
                    <a:pt x="77" y="52"/>
                  </a:cubicBezTo>
                  <a:cubicBezTo>
                    <a:pt x="79" y="53"/>
                    <a:pt x="81" y="53"/>
                    <a:pt x="83" y="53"/>
                  </a:cubicBezTo>
                  <a:cubicBezTo>
                    <a:pt x="84" y="53"/>
                    <a:pt x="85" y="53"/>
                    <a:pt x="86" y="53"/>
                  </a:cubicBezTo>
                  <a:cubicBezTo>
                    <a:pt x="87" y="54"/>
                    <a:pt x="89" y="55"/>
                    <a:pt x="90" y="55"/>
                  </a:cubicBezTo>
                  <a:cubicBezTo>
                    <a:pt x="92" y="55"/>
                    <a:pt x="94" y="54"/>
                    <a:pt x="95" y="53"/>
                  </a:cubicBezTo>
                  <a:cubicBezTo>
                    <a:pt x="97" y="52"/>
                    <a:pt x="98" y="51"/>
                    <a:pt x="100" y="51"/>
                  </a:cubicBezTo>
                  <a:cubicBezTo>
                    <a:pt x="102" y="51"/>
                    <a:pt x="104" y="50"/>
                    <a:pt x="104" y="48"/>
                  </a:cubicBezTo>
                  <a:cubicBezTo>
                    <a:pt x="104" y="48"/>
                    <a:pt x="102" y="49"/>
                    <a:pt x="102" y="50"/>
                  </a:cubicBezTo>
                  <a:cubicBezTo>
                    <a:pt x="101" y="50"/>
                    <a:pt x="100" y="50"/>
                    <a:pt x="99" y="50"/>
                  </a:cubicBezTo>
                  <a:cubicBezTo>
                    <a:pt x="98" y="50"/>
                    <a:pt x="96" y="49"/>
                    <a:pt x="95" y="48"/>
                  </a:cubicBezTo>
                  <a:cubicBezTo>
                    <a:pt x="95" y="48"/>
                    <a:pt x="95" y="47"/>
                    <a:pt x="95" y="47"/>
                  </a:cubicBezTo>
                  <a:cubicBezTo>
                    <a:pt x="95" y="47"/>
                    <a:pt x="96" y="46"/>
                    <a:pt x="96" y="46"/>
                  </a:cubicBezTo>
                  <a:cubicBezTo>
                    <a:pt x="97" y="44"/>
                    <a:pt x="97" y="43"/>
                    <a:pt x="99" y="42"/>
                  </a:cubicBezTo>
                  <a:cubicBezTo>
                    <a:pt x="102" y="39"/>
                    <a:pt x="106" y="38"/>
                    <a:pt x="110" y="37"/>
                  </a:cubicBezTo>
                  <a:cubicBezTo>
                    <a:pt x="114" y="36"/>
                    <a:pt x="117" y="35"/>
                    <a:pt x="120" y="32"/>
                  </a:cubicBezTo>
                  <a:cubicBezTo>
                    <a:pt x="122" y="31"/>
                    <a:pt x="122" y="29"/>
                    <a:pt x="123" y="28"/>
                  </a:cubicBezTo>
                  <a:cubicBezTo>
                    <a:pt x="125" y="26"/>
                    <a:pt x="125" y="28"/>
                    <a:pt x="127" y="28"/>
                  </a:cubicBezTo>
                  <a:cubicBezTo>
                    <a:pt x="127" y="29"/>
                    <a:pt x="127" y="28"/>
                    <a:pt x="127" y="27"/>
                  </a:cubicBezTo>
                  <a:cubicBezTo>
                    <a:pt x="126" y="26"/>
                    <a:pt x="125" y="26"/>
                    <a:pt x="124" y="25"/>
                  </a:cubicBezTo>
                  <a:cubicBezTo>
                    <a:pt x="124" y="24"/>
                    <a:pt x="124" y="24"/>
                    <a:pt x="125" y="23"/>
                  </a:cubicBezTo>
                  <a:cubicBezTo>
                    <a:pt x="125" y="22"/>
                    <a:pt x="125" y="23"/>
                    <a:pt x="125" y="22"/>
                  </a:cubicBezTo>
                  <a:cubicBezTo>
                    <a:pt x="125" y="22"/>
                    <a:pt x="124" y="21"/>
                    <a:pt x="124" y="21"/>
                  </a:cubicBezTo>
                  <a:cubicBezTo>
                    <a:pt x="124" y="20"/>
                    <a:pt x="124" y="20"/>
                    <a:pt x="124" y="19"/>
                  </a:cubicBezTo>
                  <a:cubicBezTo>
                    <a:pt x="125" y="17"/>
                    <a:pt x="125" y="16"/>
                    <a:pt x="124" y="14"/>
                  </a:cubicBezTo>
                  <a:cubicBezTo>
                    <a:pt x="124" y="12"/>
                    <a:pt x="125" y="11"/>
                    <a:pt x="125" y="8"/>
                  </a:cubicBezTo>
                  <a:cubicBezTo>
                    <a:pt x="125" y="7"/>
                    <a:pt x="125" y="7"/>
                    <a:pt x="127" y="6"/>
                  </a:cubicBezTo>
                  <a:cubicBezTo>
                    <a:pt x="128" y="5"/>
                    <a:pt x="130" y="3"/>
                    <a:pt x="132" y="3"/>
                  </a:cubicBezTo>
                  <a:cubicBezTo>
                    <a:pt x="136" y="2"/>
                    <a:pt x="139" y="1"/>
                    <a:pt x="143" y="0"/>
                  </a:cubicBezTo>
                  <a:cubicBezTo>
                    <a:pt x="143" y="1"/>
                    <a:pt x="144" y="2"/>
                    <a:pt x="144" y="3"/>
                  </a:cubicBezTo>
                  <a:cubicBezTo>
                    <a:pt x="145" y="4"/>
                    <a:pt x="144" y="4"/>
                    <a:pt x="144" y="5"/>
                  </a:cubicBezTo>
                  <a:cubicBezTo>
                    <a:pt x="144" y="9"/>
                    <a:pt x="146" y="8"/>
                    <a:pt x="147" y="9"/>
                  </a:cubicBezTo>
                  <a:cubicBezTo>
                    <a:pt x="148" y="10"/>
                    <a:pt x="148" y="11"/>
                    <a:pt x="149" y="12"/>
                  </a:cubicBezTo>
                  <a:cubicBezTo>
                    <a:pt x="150" y="12"/>
                    <a:pt x="150" y="11"/>
                    <a:pt x="151" y="11"/>
                  </a:cubicBezTo>
                  <a:cubicBezTo>
                    <a:pt x="153" y="10"/>
                    <a:pt x="155" y="9"/>
                    <a:pt x="156" y="11"/>
                  </a:cubicBezTo>
                  <a:cubicBezTo>
                    <a:pt x="157" y="13"/>
                    <a:pt x="157" y="15"/>
                    <a:pt x="158" y="17"/>
                  </a:cubicBezTo>
                  <a:cubicBezTo>
                    <a:pt x="159" y="19"/>
                    <a:pt x="161" y="18"/>
                    <a:pt x="163" y="18"/>
                  </a:cubicBezTo>
                  <a:cubicBezTo>
                    <a:pt x="166" y="19"/>
                    <a:pt x="164" y="23"/>
                    <a:pt x="166" y="25"/>
                  </a:cubicBezTo>
                  <a:cubicBezTo>
                    <a:pt x="167" y="25"/>
                    <a:pt x="172" y="24"/>
                    <a:pt x="172" y="23"/>
                  </a:cubicBezTo>
                  <a:cubicBezTo>
                    <a:pt x="173" y="24"/>
                    <a:pt x="175" y="25"/>
                    <a:pt x="176" y="26"/>
                  </a:cubicBezTo>
                  <a:cubicBezTo>
                    <a:pt x="176" y="27"/>
                    <a:pt x="176" y="26"/>
                    <a:pt x="176" y="27"/>
                  </a:cubicBezTo>
                  <a:cubicBezTo>
                    <a:pt x="176" y="28"/>
                    <a:pt x="175" y="29"/>
                    <a:pt x="175" y="30"/>
                  </a:cubicBezTo>
                  <a:cubicBezTo>
                    <a:pt x="175" y="31"/>
                    <a:pt x="176" y="30"/>
                    <a:pt x="176" y="32"/>
                  </a:cubicBezTo>
                  <a:cubicBezTo>
                    <a:pt x="175" y="33"/>
                    <a:pt x="174" y="33"/>
                    <a:pt x="175" y="34"/>
                  </a:cubicBezTo>
                  <a:cubicBezTo>
                    <a:pt x="175" y="35"/>
                    <a:pt x="177" y="35"/>
                    <a:pt x="178" y="35"/>
                  </a:cubicBezTo>
                  <a:cubicBezTo>
                    <a:pt x="180" y="36"/>
                    <a:pt x="183" y="36"/>
                    <a:pt x="184" y="34"/>
                  </a:cubicBezTo>
                  <a:cubicBezTo>
                    <a:pt x="186" y="35"/>
                    <a:pt x="186" y="26"/>
                    <a:pt x="190" y="30"/>
                  </a:cubicBezTo>
                  <a:cubicBezTo>
                    <a:pt x="189" y="30"/>
                    <a:pt x="187" y="33"/>
                    <a:pt x="187" y="34"/>
                  </a:cubicBezTo>
                  <a:cubicBezTo>
                    <a:pt x="187" y="35"/>
                    <a:pt x="189" y="35"/>
                    <a:pt x="189" y="36"/>
                  </a:cubicBezTo>
                  <a:cubicBezTo>
                    <a:pt x="189" y="37"/>
                    <a:pt x="188" y="38"/>
                    <a:pt x="189" y="39"/>
                  </a:cubicBezTo>
                  <a:cubicBezTo>
                    <a:pt x="189" y="40"/>
                    <a:pt x="189" y="39"/>
                    <a:pt x="190" y="40"/>
                  </a:cubicBezTo>
                  <a:cubicBezTo>
                    <a:pt x="191" y="40"/>
                    <a:pt x="191" y="40"/>
                    <a:pt x="192" y="40"/>
                  </a:cubicBezTo>
                  <a:cubicBezTo>
                    <a:pt x="193" y="41"/>
                    <a:pt x="194" y="42"/>
                    <a:pt x="195" y="43"/>
                  </a:cubicBezTo>
                  <a:cubicBezTo>
                    <a:pt x="195" y="43"/>
                    <a:pt x="196" y="43"/>
                    <a:pt x="196" y="43"/>
                  </a:cubicBezTo>
                  <a:cubicBezTo>
                    <a:pt x="197" y="43"/>
                    <a:pt x="197" y="44"/>
                    <a:pt x="197" y="44"/>
                  </a:cubicBezTo>
                  <a:cubicBezTo>
                    <a:pt x="198" y="45"/>
                    <a:pt x="199" y="45"/>
                    <a:pt x="200" y="46"/>
                  </a:cubicBezTo>
                  <a:cubicBezTo>
                    <a:pt x="201" y="47"/>
                    <a:pt x="200" y="49"/>
                    <a:pt x="202" y="49"/>
                  </a:cubicBezTo>
                  <a:cubicBezTo>
                    <a:pt x="202" y="48"/>
                    <a:pt x="204" y="48"/>
                    <a:pt x="205" y="48"/>
                  </a:cubicBezTo>
                  <a:cubicBezTo>
                    <a:pt x="208" y="48"/>
                    <a:pt x="209" y="50"/>
                    <a:pt x="211" y="51"/>
                  </a:cubicBezTo>
                  <a:cubicBezTo>
                    <a:pt x="211" y="51"/>
                    <a:pt x="213" y="50"/>
                    <a:pt x="214" y="50"/>
                  </a:cubicBezTo>
                  <a:cubicBezTo>
                    <a:pt x="215" y="50"/>
                    <a:pt x="215" y="50"/>
                    <a:pt x="216" y="50"/>
                  </a:cubicBezTo>
                  <a:cubicBezTo>
                    <a:pt x="219" y="50"/>
                    <a:pt x="220" y="50"/>
                    <a:pt x="222" y="52"/>
                  </a:cubicBezTo>
                  <a:cubicBezTo>
                    <a:pt x="223" y="53"/>
                    <a:pt x="223" y="54"/>
                    <a:pt x="224" y="56"/>
                  </a:cubicBezTo>
                  <a:cubicBezTo>
                    <a:pt x="225" y="57"/>
                    <a:pt x="225" y="58"/>
                    <a:pt x="227" y="59"/>
                  </a:cubicBezTo>
                  <a:cubicBezTo>
                    <a:pt x="229" y="59"/>
                    <a:pt x="231" y="60"/>
                    <a:pt x="233" y="60"/>
                  </a:cubicBezTo>
                  <a:cubicBezTo>
                    <a:pt x="234" y="60"/>
                    <a:pt x="239" y="60"/>
                    <a:pt x="239" y="59"/>
                  </a:cubicBezTo>
                  <a:cubicBezTo>
                    <a:pt x="240" y="60"/>
                    <a:pt x="241" y="61"/>
                    <a:pt x="242" y="62"/>
                  </a:cubicBezTo>
                  <a:cubicBezTo>
                    <a:pt x="244" y="63"/>
                    <a:pt x="245" y="63"/>
                    <a:pt x="247" y="63"/>
                  </a:cubicBezTo>
                  <a:cubicBezTo>
                    <a:pt x="248" y="62"/>
                    <a:pt x="249" y="63"/>
                    <a:pt x="251" y="64"/>
                  </a:cubicBezTo>
                  <a:cubicBezTo>
                    <a:pt x="251" y="64"/>
                    <a:pt x="254" y="64"/>
                    <a:pt x="254" y="65"/>
                  </a:cubicBezTo>
                  <a:cubicBezTo>
                    <a:pt x="254" y="65"/>
                    <a:pt x="254" y="64"/>
                    <a:pt x="254" y="65"/>
                  </a:cubicBezTo>
                  <a:close/>
                  <a:moveTo>
                    <a:pt x="279" y="259"/>
                  </a:moveTo>
                  <a:cubicBezTo>
                    <a:pt x="281" y="257"/>
                    <a:pt x="281" y="255"/>
                    <a:pt x="281" y="252"/>
                  </a:cubicBezTo>
                  <a:cubicBezTo>
                    <a:pt x="280" y="249"/>
                    <a:pt x="281" y="247"/>
                    <a:pt x="280" y="245"/>
                  </a:cubicBezTo>
                  <a:cubicBezTo>
                    <a:pt x="280" y="243"/>
                    <a:pt x="279" y="243"/>
                    <a:pt x="279" y="242"/>
                  </a:cubicBezTo>
                  <a:cubicBezTo>
                    <a:pt x="279" y="240"/>
                    <a:pt x="279" y="239"/>
                    <a:pt x="279" y="238"/>
                  </a:cubicBezTo>
                  <a:cubicBezTo>
                    <a:pt x="279" y="236"/>
                    <a:pt x="279" y="233"/>
                    <a:pt x="277" y="232"/>
                  </a:cubicBezTo>
                  <a:cubicBezTo>
                    <a:pt x="276" y="233"/>
                    <a:pt x="276" y="236"/>
                    <a:pt x="276" y="238"/>
                  </a:cubicBezTo>
                  <a:cubicBezTo>
                    <a:pt x="277" y="239"/>
                    <a:pt x="277" y="240"/>
                    <a:pt x="276" y="241"/>
                  </a:cubicBezTo>
                  <a:cubicBezTo>
                    <a:pt x="275" y="241"/>
                    <a:pt x="274" y="240"/>
                    <a:pt x="274" y="239"/>
                  </a:cubicBezTo>
                  <a:cubicBezTo>
                    <a:pt x="272" y="240"/>
                    <a:pt x="271" y="242"/>
                    <a:pt x="269" y="242"/>
                  </a:cubicBezTo>
                  <a:cubicBezTo>
                    <a:pt x="268" y="243"/>
                    <a:pt x="265" y="244"/>
                    <a:pt x="264" y="244"/>
                  </a:cubicBezTo>
                  <a:cubicBezTo>
                    <a:pt x="264" y="245"/>
                    <a:pt x="264" y="246"/>
                    <a:pt x="263" y="247"/>
                  </a:cubicBezTo>
                  <a:cubicBezTo>
                    <a:pt x="263" y="247"/>
                    <a:pt x="263" y="247"/>
                    <a:pt x="262" y="247"/>
                  </a:cubicBezTo>
                  <a:cubicBezTo>
                    <a:pt x="261" y="249"/>
                    <a:pt x="261" y="248"/>
                    <a:pt x="262" y="250"/>
                  </a:cubicBezTo>
                  <a:cubicBezTo>
                    <a:pt x="262" y="251"/>
                    <a:pt x="263" y="251"/>
                    <a:pt x="263" y="252"/>
                  </a:cubicBezTo>
                  <a:cubicBezTo>
                    <a:pt x="263" y="253"/>
                    <a:pt x="262" y="253"/>
                    <a:pt x="262" y="254"/>
                  </a:cubicBezTo>
                  <a:cubicBezTo>
                    <a:pt x="262" y="256"/>
                    <a:pt x="264" y="256"/>
                    <a:pt x="264" y="257"/>
                  </a:cubicBezTo>
                  <a:cubicBezTo>
                    <a:pt x="265" y="259"/>
                    <a:pt x="263" y="259"/>
                    <a:pt x="262" y="260"/>
                  </a:cubicBezTo>
                  <a:cubicBezTo>
                    <a:pt x="261" y="262"/>
                    <a:pt x="264" y="261"/>
                    <a:pt x="266" y="262"/>
                  </a:cubicBezTo>
                  <a:cubicBezTo>
                    <a:pt x="266" y="264"/>
                    <a:pt x="263" y="263"/>
                    <a:pt x="263" y="265"/>
                  </a:cubicBezTo>
                  <a:cubicBezTo>
                    <a:pt x="264" y="265"/>
                    <a:pt x="268" y="266"/>
                    <a:pt x="267" y="268"/>
                  </a:cubicBezTo>
                  <a:cubicBezTo>
                    <a:pt x="267" y="269"/>
                    <a:pt x="264" y="268"/>
                    <a:pt x="265" y="270"/>
                  </a:cubicBezTo>
                  <a:cubicBezTo>
                    <a:pt x="266" y="270"/>
                    <a:pt x="267" y="272"/>
                    <a:pt x="268" y="273"/>
                  </a:cubicBezTo>
                  <a:cubicBezTo>
                    <a:pt x="269" y="273"/>
                    <a:pt x="270" y="272"/>
                    <a:pt x="270" y="273"/>
                  </a:cubicBezTo>
                  <a:cubicBezTo>
                    <a:pt x="271" y="273"/>
                    <a:pt x="271" y="273"/>
                    <a:pt x="272" y="274"/>
                  </a:cubicBezTo>
                  <a:cubicBezTo>
                    <a:pt x="273" y="275"/>
                    <a:pt x="273" y="276"/>
                    <a:pt x="274" y="274"/>
                  </a:cubicBezTo>
                  <a:cubicBezTo>
                    <a:pt x="275" y="273"/>
                    <a:pt x="275" y="272"/>
                    <a:pt x="277" y="271"/>
                  </a:cubicBezTo>
                  <a:cubicBezTo>
                    <a:pt x="277" y="270"/>
                    <a:pt x="276" y="270"/>
                    <a:pt x="276" y="269"/>
                  </a:cubicBezTo>
                  <a:cubicBezTo>
                    <a:pt x="276" y="269"/>
                    <a:pt x="277" y="269"/>
                    <a:pt x="277" y="268"/>
                  </a:cubicBezTo>
                  <a:cubicBezTo>
                    <a:pt x="277" y="264"/>
                    <a:pt x="277" y="261"/>
                    <a:pt x="279" y="259"/>
                  </a:cubicBezTo>
                  <a:close/>
                </a:path>
              </a:pathLst>
            </a:custGeom>
            <a:solidFill>
              <a:srgbClr val="30718D"/>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6" name="Freeform 47">
              <a:extLst>
                <a:ext uri="{FF2B5EF4-FFF2-40B4-BE49-F238E27FC236}">
                  <a16:creationId xmlns:a16="http://schemas.microsoft.com/office/drawing/2014/main" id="{1E871412-CD4E-F0B0-7D90-08488BFBC2CA}"/>
                </a:ext>
              </a:extLst>
            </p:cNvPr>
            <p:cNvSpPr>
              <a:spLocks noEditPoints="1"/>
            </p:cNvSpPr>
            <p:nvPr/>
          </p:nvSpPr>
          <p:spPr bwMode="auto">
            <a:xfrm>
              <a:off x="7877175" y="2921000"/>
              <a:ext cx="92075" cy="163512"/>
            </a:xfrm>
            <a:custGeom>
              <a:avLst/>
              <a:gdLst>
                <a:gd name="T0" fmla="*/ 8 w 24"/>
                <a:gd name="T1" fmla="*/ 15 h 43"/>
                <a:gd name="T2" fmla="*/ 1 w 24"/>
                <a:gd name="T3" fmla="*/ 11 h 43"/>
                <a:gd name="T4" fmla="*/ 5 w 24"/>
                <a:gd name="T5" fmla="*/ 12 h 43"/>
                <a:gd name="T6" fmla="*/ 8 w 24"/>
                <a:gd name="T7" fmla="*/ 15 h 43"/>
                <a:gd name="T8" fmla="*/ 8 w 24"/>
                <a:gd name="T9" fmla="*/ 15 h 43"/>
                <a:gd name="T10" fmla="*/ 12 w 24"/>
                <a:gd name="T11" fmla="*/ 17 h 43"/>
                <a:gd name="T12" fmla="*/ 14 w 24"/>
                <a:gd name="T13" fmla="*/ 19 h 43"/>
                <a:gd name="T14" fmla="*/ 5 w 24"/>
                <a:gd name="T15" fmla="*/ 4 h 43"/>
                <a:gd name="T16" fmla="*/ 8 w 24"/>
                <a:gd name="T17" fmla="*/ 10 h 43"/>
                <a:gd name="T18" fmla="*/ 12 w 24"/>
                <a:gd name="T19" fmla="*/ 17 h 43"/>
                <a:gd name="T20" fmla="*/ 12 w 24"/>
                <a:gd name="T21" fmla="*/ 17 h 43"/>
                <a:gd name="T22" fmla="*/ 10 w 24"/>
                <a:gd name="T23" fmla="*/ 3 h 43"/>
                <a:gd name="T24" fmla="*/ 11 w 24"/>
                <a:gd name="T25" fmla="*/ 8 h 43"/>
                <a:gd name="T26" fmla="*/ 16 w 24"/>
                <a:gd name="T27" fmla="*/ 13 h 43"/>
                <a:gd name="T28" fmla="*/ 11 w 24"/>
                <a:gd name="T29" fmla="*/ 5 h 43"/>
                <a:gd name="T30" fmla="*/ 10 w 24"/>
                <a:gd name="T31" fmla="*/ 3 h 43"/>
                <a:gd name="T32" fmla="*/ 10 w 24"/>
                <a:gd name="T33" fmla="*/ 3 h 43"/>
                <a:gd name="T34" fmla="*/ 16 w 24"/>
                <a:gd name="T35" fmla="*/ 4 h 43"/>
                <a:gd name="T36" fmla="*/ 18 w 24"/>
                <a:gd name="T37" fmla="*/ 8 h 43"/>
                <a:gd name="T38" fmla="*/ 21 w 24"/>
                <a:gd name="T39" fmla="*/ 7 h 43"/>
                <a:gd name="T40" fmla="*/ 22 w 24"/>
                <a:gd name="T41" fmla="*/ 4 h 43"/>
                <a:gd name="T42" fmla="*/ 20 w 24"/>
                <a:gd name="T43" fmla="*/ 4 h 43"/>
                <a:gd name="T44" fmla="*/ 19 w 24"/>
                <a:gd name="T45" fmla="*/ 2 h 43"/>
                <a:gd name="T46" fmla="*/ 18 w 24"/>
                <a:gd name="T47" fmla="*/ 0 h 43"/>
                <a:gd name="T48" fmla="*/ 18 w 24"/>
                <a:gd name="T49" fmla="*/ 3 h 43"/>
                <a:gd name="T50" fmla="*/ 19 w 24"/>
                <a:gd name="T51" fmla="*/ 6 h 43"/>
                <a:gd name="T52" fmla="*/ 16 w 24"/>
                <a:gd name="T53" fmla="*/ 3 h 43"/>
                <a:gd name="T54" fmla="*/ 16 w 24"/>
                <a:gd name="T55" fmla="*/ 4 h 43"/>
                <a:gd name="T56" fmla="*/ 16 w 24"/>
                <a:gd name="T57" fmla="*/ 4 h 43"/>
                <a:gd name="T58" fmla="*/ 11 w 24"/>
                <a:gd name="T59" fmla="*/ 35 h 43"/>
                <a:gd name="T60" fmla="*/ 14 w 24"/>
                <a:gd name="T61" fmla="*/ 41 h 43"/>
                <a:gd name="T62" fmla="*/ 15 w 24"/>
                <a:gd name="T63" fmla="*/ 38 h 43"/>
                <a:gd name="T64" fmla="*/ 12 w 24"/>
                <a:gd name="T65" fmla="*/ 32 h 43"/>
                <a:gd name="T66" fmla="*/ 11 w 24"/>
                <a:gd name="T67" fmla="*/ 35 h 43"/>
                <a:gd name="T68" fmla="*/ 11 w 24"/>
                <a:gd name="T69" fmla="*/ 35 h 43"/>
                <a:gd name="T70" fmla="*/ 11 w 24"/>
                <a:gd name="T71" fmla="*/ 23 h 43"/>
                <a:gd name="T72" fmla="*/ 14 w 24"/>
                <a:gd name="T73" fmla="*/ 25 h 43"/>
                <a:gd name="T74" fmla="*/ 16 w 24"/>
                <a:gd name="T75" fmla="*/ 27 h 43"/>
                <a:gd name="T76" fmla="*/ 15 w 24"/>
                <a:gd name="T77" fmla="*/ 21 h 43"/>
                <a:gd name="T78" fmla="*/ 11 w 24"/>
                <a:gd name="T79" fmla="*/ 23 h 43"/>
                <a:gd name="T80" fmla="*/ 11 w 24"/>
                <a:gd name="T81"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 h="43">
                  <a:moveTo>
                    <a:pt x="8" y="15"/>
                  </a:moveTo>
                  <a:cubicBezTo>
                    <a:pt x="5" y="15"/>
                    <a:pt x="0" y="15"/>
                    <a:pt x="1" y="11"/>
                  </a:cubicBezTo>
                  <a:cubicBezTo>
                    <a:pt x="2" y="11"/>
                    <a:pt x="4" y="11"/>
                    <a:pt x="5" y="12"/>
                  </a:cubicBezTo>
                  <a:cubicBezTo>
                    <a:pt x="6" y="13"/>
                    <a:pt x="6" y="14"/>
                    <a:pt x="8" y="15"/>
                  </a:cubicBezTo>
                  <a:cubicBezTo>
                    <a:pt x="5" y="15"/>
                    <a:pt x="6" y="14"/>
                    <a:pt x="8" y="15"/>
                  </a:cubicBezTo>
                  <a:close/>
                  <a:moveTo>
                    <a:pt x="12" y="17"/>
                  </a:moveTo>
                  <a:cubicBezTo>
                    <a:pt x="12" y="18"/>
                    <a:pt x="13" y="19"/>
                    <a:pt x="14" y="19"/>
                  </a:cubicBezTo>
                  <a:cubicBezTo>
                    <a:pt x="16" y="17"/>
                    <a:pt x="8" y="3"/>
                    <a:pt x="5" y="4"/>
                  </a:cubicBezTo>
                  <a:cubicBezTo>
                    <a:pt x="4" y="7"/>
                    <a:pt x="7" y="8"/>
                    <a:pt x="8" y="10"/>
                  </a:cubicBezTo>
                  <a:cubicBezTo>
                    <a:pt x="9" y="12"/>
                    <a:pt x="10" y="15"/>
                    <a:pt x="12" y="17"/>
                  </a:cubicBezTo>
                  <a:cubicBezTo>
                    <a:pt x="12" y="18"/>
                    <a:pt x="9" y="13"/>
                    <a:pt x="12" y="17"/>
                  </a:cubicBezTo>
                  <a:close/>
                  <a:moveTo>
                    <a:pt x="10" y="3"/>
                  </a:moveTo>
                  <a:cubicBezTo>
                    <a:pt x="6" y="3"/>
                    <a:pt x="11" y="7"/>
                    <a:pt x="11" y="8"/>
                  </a:cubicBezTo>
                  <a:cubicBezTo>
                    <a:pt x="13" y="10"/>
                    <a:pt x="13" y="13"/>
                    <a:pt x="16" y="13"/>
                  </a:cubicBezTo>
                  <a:cubicBezTo>
                    <a:pt x="17" y="12"/>
                    <a:pt x="14" y="4"/>
                    <a:pt x="11" y="5"/>
                  </a:cubicBezTo>
                  <a:cubicBezTo>
                    <a:pt x="10" y="4"/>
                    <a:pt x="12" y="3"/>
                    <a:pt x="10" y="3"/>
                  </a:cubicBezTo>
                  <a:cubicBezTo>
                    <a:pt x="8" y="3"/>
                    <a:pt x="10" y="3"/>
                    <a:pt x="10" y="3"/>
                  </a:cubicBezTo>
                  <a:close/>
                  <a:moveTo>
                    <a:pt x="16" y="4"/>
                  </a:moveTo>
                  <a:cubicBezTo>
                    <a:pt x="17" y="5"/>
                    <a:pt x="17" y="7"/>
                    <a:pt x="18" y="8"/>
                  </a:cubicBezTo>
                  <a:cubicBezTo>
                    <a:pt x="20" y="9"/>
                    <a:pt x="20" y="8"/>
                    <a:pt x="21" y="7"/>
                  </a:cubicBezTo>
                  <a:cubicBezTo>
                    <a:pt x="22" y="6"/>
                    <a:pt x="24" y="6"/>
                    <a:pt x="22" y="4"/>
                  </a:cubicBezTo>
                  <a:cubicBezTo>
                    <a:pt x="22" y="4"/>
                    <a:pt x="21" y="4"/>
                    <a:pt x="20" y="4"/>
                  </a:cubicBezTo>
                  <a:cubicBezTo>
                    <a:pt x="20" y="4"/>
                    <a:pt x="19" y="2"/>
                    <a:pt x="19" y="2"/>
                  </a:cubicBezTo>
                  <a:cubicBezTo>
                    <a:pt x="19" y="2"/>
                    <a:pt x="19" y="0"/>
                    <a:pt x="18" y="0"/>
                  </a:cubicBezTo>
                  <a:cubicBezTo>
                    <a:pt x="17" y="1"/>
                    <a:pt x="18" y="3"/>
                    <a:pt x="18" y="3"/>
                  </a:cubicBezTo>
                  <a:cubicBezTo>
                    <a:pt x="18" y="4"/>
                    <a:pt x="20" y="6"/>
                    <a:pt x="19" y="6"/>
                  </a:cubicBezTo>
                  <a:cubicBezTo>
                    <a:pt x="18" y="5"/>
                    <a:pt x="17" y="3"/>
                    <a:pt x="16" y="3"/>
                  </a:cubicBezTo>
                  <a:cubicBezTo>
                    <a:pt x="15" y="3"/>
                    <a:pt x="15" y="4"/>
                    <a:pt x="16" y="4"/>
                  </a:cubicBezTo>
                  <a:cubicBezTo>
                    <a:pt x="17" y="5"/>
                    <a:pt x="15" y="4"/>
                    <a:pt x="16" y="4"/>
                  </a:cubicBezTo>
                  <a:close/>
                  <a:moveTo>
                    <a:pt x="11" y="35"/>
                  </a:moveTo>
                  <a:cubicBezTo>
                    <a:pt x="12" y="36"/>
                    <a:pt x="12" y="40"/>
                    <a:pt x="14" y="41"/>
                  </a:cubicBezTo>
                  <a:cubicBezTo>
                    <a:pt x="17" y="43"/>
                    <a:pt x="16" y="39"/>
                    <a:pt x="15" y="38"/>
                  </a:cubicBezTo>
                  <a:cubicBezTo>
                    <a:pt x="15" y="37"/>
                    <a:pt x="13" y="33"/>
                    <a:pt x="12" y="32"/>
                  </a:cubicBezTo>
                  <a:cubicBezTo>
                    <a:pt x="10" y="31"/>
                    <a:pt x="10" y="34"/>
                    <a:pt x="11" y="35"/>
                  </a:cubicBezTo>
                  <a:cubicBezTo>
                    <a:pt x="11" y="36"/>
                    <a:pt x="10" y="34"/>
                    <a:pt x="11" y="35"/>
                  </a:cubicBezTo>
                  <a:close/>
                  <a:moveTo>
                    <a:pt x="11" y="23"/>
                  </a:moveTo>
                  <a:cubicBezTo>
                    <a:pt x="12" y="24"/>
                    <a:pt x="13" y="24"/>
                    <a:pt x="14" y="25"/>
                  </a:cubicBezTo>
                  <a:cubicBezTo>
                    <a:pt x="15" y="25"/>
                    <a:pt x="15" y="26"/>
                    <a:pt x="16" y="27"/>
                  </a:cubicBezTo>
                  <a:cubicBezTo>
                    <a:pt x="18" y="26"/>
                    <a:pt x="16" y="22"/>
                    <a:pt x="15" y="21"/>
                  </a:cubicBezTo>
                  <a:cubicBezTo>
                    <a:pt x="13" y="20"/>
                    <a:pt x="10" y="20"/>
                    <a:pt x="11" y="23"/>
                  </a:cubicBezTo>
                  <a:cubicBezTo>
                    <a:pt x="12" y="23"/>
                    <a:pt x="11" y="22"/>
                    <a:pt x="11" y="23"/>
                  </a:cubicBezTo>
                  <a:close/>
                </a:path>
              </a:pathLst>
            </a:custGeom>
            <a:solidFill>
              <a:srgbClr val="2C858C"/>
            </a:solidFill>
            <a:ln w="9525">
              <a:noFill/>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7" name="Freeform 48">
              <a:extLst>
                <a:ext uri="{FF2B5EF4-FFF2-40B4-BE49-F238E27FC236}">
                  <a16:creationId xmlns:a16="http://schemas.microsoft.com/office/drawing/2014/main" id="{BE2A5C45-733A-ECE3-9CAA-80FC0C87ADC3}"/>
                </a:ext>
              </a:extLst>
            </p:cNvPr>
            <p:cNvSpPr>
              <a:spLocks noEditPoints="1"/>
            </p:cNvSpPr>
            <p:nvPr/>
          </p:nvSpPr>
          <p:spPr bwMode="auto">
            <a:xfrm>
              <a:off x="10055225" y="3336925"/>
              <a:ext cx="476250" cy="311150"/>
            </a:xfrm>
            <a:custGeom>
              <a:avLst/>
              <a:gdLst>
                <a:gd name="T0" fmla="*/ 4 w 125"/>
                <a:gd name="T1" fmla="*/ 56 h 82"/>
                <a:gd name="T2" fmla="*/ 3 w 125"/>
                <a:gd name="T3" fmla="*/ 45 h 82"/>
                <a:gd name="T4" fmla="*/ 9 w 125"/>
                <a:gd name="T5" fmla="*/ 45 h 82"/>
                <a:gd name="T6" fmla="*/ 12 w 125"/>
                <a:gd name="T7" fmla="*/ 43 h 82"/>
                <a:gd name="T8" fmla="*/ 20 w 125"/>
                <a:gd name="T9" fmla="*/ 41 h 82"/>
                <a:gd name="T10" fmla="*/ 29 w 125"/>
                <a:gd name="T11" fmla="*/ 46 h 82"/>
                <a:gd name="T12" fmla="*/ 22 w 125"/>
                <a:gd name="T13" fmla="*/ 52 h 82"/>
                <a:gd name="T14" fmla="*/ 8 w 125"/>
                <a:gd name="T15" fmla="*/ 65 h 82"/>
                <a:gd name="T16" fmla="*/ 7 w 125"/>
                <a:gd name="T17" fmla="*/ 60 h 82"/>
                <a:gd name="T18" fmla="*/ 19 w 125"/>
                <a:gd name="T19" fmla="*/ 34 h 82"/>
                <a:gd name="T20" fmla="*/ 24 w 125"/>
                <a:gd name="T21" fmla="*/ 31 h 82"/>
                <a:gd name="T22" fmla="*/ 18 w 125"/>
                <a:gd name="T23" fmla="*/ 23 h 82"/>
                <a:gd name="T24" fmla="*/ 12 w 125"/>
                <a:gd name="T25" fmla="*/ 32 h 82"/>
                <a:gd name="T26" fmla="*/ 26 w 125"/>
                <a:gd name="T27" fmla="*/ 25 h 82"/>
                <a:gd name="T28" fmla="*/ 26 w 125"/>
                <a:gd name="T29" fmla="*/ 25 h 82"/>
                <a:gd name="T30" fmla="*/ 26 w 125"/>
                <a:gd name="T31" fmla="*/ 40 h 82"/>
                <a:gd name="T32" fmla="*/ 108 w 125"/>
                <a:gd name="T33" fmla="*/ 79 h 82"/>
                <a:gd name="T34" fmla="*/ 116 w 125"/>
                <a:gd name="T35" fmla="*/ 68 h 82"/>
                <a:gd name="T36" fmla="*/ 112 w 125"/>
                <a:gd name="T37" fmla="*/ 57 h 82"/>
                <a:gd name="T38" fmla="*/ 111 w 125"/>
                <a:gd name="T39" fmla="*/ 32 h 82"/>
                <a:gd name="T40" fmla="*/ 121 w 125"/>
                <a:gd name="T41" fmla="*/ 16 h 82"/>
                <a:gd name="T42" fmla="*/ 122 w 125"/>
                <a:gd name="T43" fmla="*/ 9 h 82"/>
                <a:gd name="T44" fmla="*/ 97 w 125"/>
                <a:gd name="T45" fmla="*/ 7 h 82"/>
                <a:gd name="T46" fmla="*/ 84 w 125"/>
                <a:gd name="T47" fmla="*/ 4 h 82"/>
                <a:gd name="T48" fmla="*/ 79 w 125"/>
                <a:gd name="T49" fmla="*/ 5 h 82"/>
                <a:gd name="T50" fmla="*/ 75 w 125"/>
                <a:gd name="T51" fmla="*/ 5 h 82"/>
                <a:gd name="T52" fmla="*/ 69 w 125"/>
                <a:gd name="T53" fmla="*/ 7 h 82"/>
                <a:gd name="T54" fmla="*/ 66 w 125"/>
                <a:gd name="T55" fmla="*/ 7 h 82"/>
                <a:gd name="T56" fmla="*/ 59 w 125"/>
                <a:gd name="T57" fmla="*/ 5 h 82"/>
                <a:gd name="T58" fmla="*/ 53 w 125"/>
                <a:gd name="T59" fmla="*/ 4 h 82"/>
                <a:gd name="T60" fmla="*/ 49 w 125"/>
                <a:gd name="T61" fmla="*/ 10 h 82"/>
                <a:gd name="T62" fmla="*/ 44 w 125"/>
                <a:gd name="T63" fmla="*/ 12 h 82"/>
                <a:gd name="T64" fmla="*/ 38 w 125"/>
                <a:gd name="T65" fmla="*/ 16 h 82"/>
                <a:gd name="T66" fmla="*/ 33 w 125"/>
                <a:gd name="T67" fmla="*/ 19 h 82"/>
                <a:gd name="T68" fmla="*/ 36 w 125"/>
                <a:gd name="T69" fmla="*/ 29 h 82"/>
                <a:gd name="T70" fmla="*/ 34 w 125"/>
                <a:gd name="T71" fmla="*/ 35 h 82"/>
                <a:gd name="T72" fmla="*/ 37 w 125"/>
                <a:gd name="T73" fmla="*/ 36 h 82"/>
                <a:gd name="T74" fmla="*/ 37 w 125"/>
                <a:gd name="T75" fmla="*/ 45 h 82"/>
                <a:gd name="T76" fmla="*/ 46 w 125"/>
                <a:gd name="T77" fmla="*/ 55 h 82"/>
                <a:gd name="T78" fmla="*/ 53 w 125"/>
                <a:gd name="T79" fmla="*/ 51 h 82"/>
                <a:gd name="T80" fmla="*/ 49 w 125"/>
                <a:gd name="T81" fmla="*/ 69 h 82"/>
                <a:gd name="T82" fmla="*/ 57 w 125"/>
                <a:gd name="T83" fmla="*/ 66 h 82"/>
                <a:gd name="T84" fmla="*/ 68 w 125"/>
                <a:gd name="T85" fmla="*/ 65 h 82"/>
                <a:gd name="T86" fmla="*/ 70 w 125"/>
                <a:gd name="T87" fmla="*/ 63 h 82"/>
                <a:gd name="T88" fmla="*/ 78 w 125"/>
                <a:gd name="T89" fmla="*/ 69 h 82"/>
                <a:gd name="T90" fmla="*/ 86 w 125"/>
                <a:gd name="T91" fmla="*/ 76 h 82"/>
                <a:gd name="T92" fmla="*/ 99 w 125"/>
                <a:gd name="T93" fmla="*/ 79 h 82"/>
                <a:gd name="T94" fmla="*/ 108 w 125"/>
                <a:gd name="T95"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5" h="82">
                  <a:moveTo>
                    <a:pt x="7" y="60"/>
                  </a:moveTo>
                  <a:cubicBezTo>
                    <a:pt x="8" y="58"/>
                    <a:pt x="7" y="59"/>
                    <a:pt x="6" y="58"/>
                  </a:cubicBezTo>
                  <a:cubicBezTo>
                    <a:pt x="5" y="58"/>
                    <a:pt x="4" y="56"/>
                    <a:pt x="4" y="56"/>
                  </a:cubicBezTo>
                  <a:cubicBezTo>
                    <a:pt x="3" y="55"/>
                    <a:pt x="1" y="55"/>
                    <a:pt x="2" y="53"/>
                  </a:cubicBezTo>
                  <a:cubicBezTo>
                    <a:pt x="3" y="51"/>
                    <a:pt x="5" y="51"/>
                    <a:pt x="3" y="49"/>
                  </a:cubicBezTo>
                  <a:cubicBezTo>
                    <a:pt x="3" y="48"/>
                    <a:pt x="0" y="45"/>
                    <a:pt x="3" y="45"/>
                  </a:cubicBezTo>
                  <a:cubicBezTo>
                    <a:pt x="5" y="45"/>
                    <a:pt x="5" y="47"/>
                    <a:pt x="6" y="48"/>
                  </a:cubicBezTo>
                  <a:cubicBezTo>
                    <a:pt x="7" y="48"/>
                    <a:pt x="6" y="45"/>
                    <a:pt x="8" y="45"/>
                  </a:cubicBezTo>
                  <a:cubicBezTo>
                    <a:pt x="9" y="44"/>
                    <a:pt x="8" y="45"/>
                    <a:pt x="9" y="45"/>
                  </a:cubicBezTo>
                  <a:cubicBezTo>
                    <a:pt x="9" y="45"/>
                    <a:pt x="9" y="46"/>
                    <a:pt x="10" y="45"/>
                  </a:cubicBezTo>
                  <a:cubicBezTo>
                    <a:pt x="10" y="45"/>
                    <a:pt x="10" y="44"/>
                    <a:pt x="10" y="43"/>
                  </a:cubicBezTo>
                  <a:cubicBezTo>
                    <a:pt x="11" y="43"/>
                    <a:pt x="11" y="43"/>
                    <a:pt x="12" y="43"/>
                  </a:cubicBezTo>
                  <a:cubicBezTo>
                    <a:pt x="14" y="43"/>
                    <a:pt x="14" y="41"/>
                    <a:pt x="16" y="41"/>
                  </a:cubicBezTo>
                  <a:cubicBezTo>
                    <a:pt x="17" y="41"/>
                    <a:pt x="17" y="42"/>
                    <a:pt x="18" y="42"/>
                  </a:cubicBezTo>
                  <a:cubicBezTo>
                    <a:pt x="19" y="42"/>
                    <a:pt x="20" y="42"/>
                    <a:pt x="20" y="41"/>
                  </a:cubicBezTo>
                  <a:cubicBezTo>
                    <a:pt x="22" y="41"/>
                    <a:pt x="23" y="42"/>
                    <a:pt x="25" y="43"/>
                  </a:cubicBezTo>
                  <a:cubicBezTo>
                    <a:pt x="25" y="44"/>
                    <a:pt x="26" y="44"/>
                    <a:pt x="27" y="45"/>
                  </a:cubicBezTo>
                  <a:cubicBezTo>
                    <a:pt x="27" y="45"/>
                    <a:pt x="29" y="45"/>
                    <a:pt x="29" y="46"/>
                  </a:cubicBezTo>
                  <a:cubicBezTo>
                    <a:pt x="31" y="48"/>
                    <a:pt x="28" y="48"/>
                    <a:pt x="27" y="47"/>
                  </a:cubicBezTo>
                  <a:cubicBezTo>
                    <a:pt x="26" y="48"/>
                    <a:pt x="26" y="49"/>
                    <a:pt x="25" y="50"/>
                  </a:cubicBezTo>
                  <a:cubicBezTo>
                    <a:pt x="24" y="51"/>
                    <a:pt x="23" y="51"/>
                    <a:pt x="22" y="52"/>
                  </a:cubicBezTo>
                  <a:cubicBezTo>
                    <a:pt x="22" y="53"/>
                    <a:pt x="17" y="58"/>
                    <a:pt x="17" y="55"/>
                  </a:cubicBezTo>
                  <a:cubicBezTo>
                    <a:pt x="15" y="55"/>
                    <a:pt x="11" y="56"/>
                    <a:pt x="10" y="58"/>
                  </a:cubicBezTo>
                  <a:cubicBezTo>
                    <a:pt x="8" y="60"/>
                    <a:pt x="9" y="63"/>
                    <a:pt x="8" y="65"/>
                  </a:cubicBezTo>
                  <a:cubicBezTo>
                    <a:pt x="6" y="67"/>
                    <a:pt x="3" y="68"/>
                    <a:pt x="4" y="65"/>
                  </a:cubicBezTo>
                  <a:cubicBezTo>
                    <a:pt x="4" y="62"/>
                    <a:pt x="7" y="62"/>
                    <a:pt x="7" y="60"/>
                  </a:cubicBezTo>
                  <a:cubicBezTo>
                    <a:pt x="8" y="58"/>
                    <a:pt x="7" y="61"/>
                    <a:pt x="7" y="60"/>
                  </a:cubicBezTo>
                  <a:close/>
                  <a:moveTo>
                    <a:pt x="14" y="39"/>
                  </a:moveTo>
                  <a:cubicBezTo>
                    <a:pt x="15" y="40"/>
                    <a:pt x="17" y="39"/>
                    <a:pt x="17" y="38"/>
                  </a:cubicBezTo>
                  <a:cubicBezTo>
                    <a:pt x="18" y="37"/>
                    <a:pt x="18" y="35"/>
                    <a:pt x="19" y="34"/>
                  </a:cubicBezTo>
                  <a:cubicBezTo>
                    <a:pt x="20" y="36"/>
                    <a:pt x="21" y="36"/>
                    <a:pt x="21" y="34"/>
                  </a:cubicBezTo>
                  <a:cubicBezTo>
                    <a:pt x="22" y="34"/>
                    <a:pt x="23" y="34"/>
                    <a:pt x="24" y="34"/>
                  </a:cubicBezTo>
                  <a:cubicBezTo>
                    <a:pt x="25" y="33"/>
                    <a:pt x="24" y="31"/>
                    <a:pt x="24" y="31"/>
                  </a:cubicBezTo>
                  <a:cubicBezTo>
                    <a:pt x="23" y="30"/>
                    <a:pt x="22" y="28"/>
                    <a:pt x="21" y="27"/>
                  </a:cubicBezTo>
                  <a:cubicBezTo>
                    <a:pt x="20" y="26"/>
                    <a:pt x="19" y="27"/>
                    <a:pt x="18" y="26"/>
                  </a:cubicBezTo>
                  <a:cubicBezTo>
                    <a:pt x="18" y="25"/>
                    <a:pt x="19" y="23"/>
                    <a:pt x="18" y="23"/>
                  </a:cubicBezTo>
                  <a:cubicBezTo>
                    <a:pt x="17" y="22"/>
                    <a:pt x="15" y="24"/>
                    <a:pt x="15" y="25"/>
                  </a:cubicBezTo>
                  <a:cubicBezTo>
                    <a:pt x="13" y="29"/>
                    <a:pt x="10" y="28"/>
                    <a:pt x="5" y="29"/>
                  </a:cubicBezTo>
                  <a:cubicBezTo>
                    <a:pt x="4" y="31"/>
                    <a:pt x="11" y="31"/>
                    <a:pt x="12" y="32"/>
                  </a:cubicBezTo>
                  <a:cubicBezTo>
                    <a:pt x="12" y="34"/>
                    <a:pt x="13" y="34"/>
                    <a:pt x="13" y="36"/>
                  </a:cubicBezTo>
                  <a:cubicBezTo>
                    <a:pt x="13" y="37"/>
                    <a:pt x="13" y="38"/>
                    <a:pt x="14" y="39"/>
                  </a:cubicBezTo>
                  <a:close/>
                  <a:moveTo>
                    <a:pt x="26" y="25"/>
                  </a:moveTo>
                  <a:cubicBezTo>
                    <a:pt x="24" y="26"/>
                    <a:pt x="28" y="30"/>
                    <a:pt x="30" y="28"/>
                  </a:cubicBezTo>
                  <a:cubicBezTo>
                    <a:pt x="33" y="26"/>
                    <a:pt x="26" y="25"/>
                    <a:pt x="26" y="25"/>
                  </a:cubicBezTo>
                  <a:cubicBezTo>
                    <a:pt x="26" y="25"/>
                    <a:pt x="26" y="25"/>
                    <a:pt x="26" y="25"/>
                  </a:cubicBezTo>
                  <a:close/>
                  <a:moveTo>
                    <a:pt x="26" y="40"/>
                  </a:moveTo>
                  <a:cubicBezTo>
                    <a:pt x="25" y="43"/>
                    <a:pt x="31" y="46"/>
                    <a:pt x="31" y="43"/>
                  </a:cubicBezTo>
                  <a:cubicBezTo>
                    <a:pt x="31" y="40"/>
                    <a:pt x="27" y="37"/>
                    <a:pt x="26" y="40"/>
                  </a:cubicBezTo>
                  <a:cubicBezTo>
                    <a:pt x="26" y="40"/>
                    <a:pt x="26" y="41"/>
                    <a:pt x="26" y="40"/>
                  </a:cubicBezTo>
                  <a:cubicBezTo>
                    <a:pt x="25" y="42"/>
                    <a:pt x="26" y="41"/>
                    <a:pt x="26" y="40"/>
                  </a:cubicBezTo>
                  <a:close/>
                  <a:moveTo>
                    <a:pt x="108" y="79"/>
                  </a:moveTo>
                  <a:cubicBezTo>
                    <a:pt x="109" y="78"/>
                    <a:pt x="109" y="77"/>
                    <a:pt x="111" y="75"/>
                  </a:cubicBezTo>
                  <a:cubicBezTo>
                    <a:pt x="112" y="74"/>
                    <a:pt x="112" y="73"/>
                    <a:pt x="113" y="72"/>
                  </a:cubicBezTo>
                  <a:cubicBezTo>
                    <a:pt x="114" y="70"/>
                    <a:pt x="119" y="71"/>
                    <a:pt x="116" y="68"/>
                  </a:cubicBezTo>
                  <a:cubicBezTo>
                    <a:pt x="116" y="67"/>
                    <a:pt x="115" y="67"/>
                    <a:pt x="115" y="66"/>
                  </a:cubicBezTo>
                  <a:cubicBezTo>
                    <a:pt x="115" y="66"/>
                    <a:pt x="115" y="64"/>
                    <a:pt x="115" y="64"/>
                  </a:cubicBezTo>
                  <a:cubicBezTo>
                    <a:pt x="114" y="61"/>
                    <a:pt x="113" y="59"/>
                    <a:pt x="112" y="57"/>
                  </a:cubicBezTo>
                  <a:cubicBezTo>
                    <a:pt x="111" y="55"/>
                    <a:pt x="112" y="53"/>
                    <a:pt x="112" y="51"/>
                  </a:cubicBezTo>
                  <a:cubicBezTo>
                    <a:pt x="112" y="49"/>
                    <a:pt x="112" y="46"/>
                    <a:pt x="111" y="44"/>
                  </a:cubicBezTo>
                  <a:cubicBezTo>
                    <a:pt x="111" y="39"/>
                    <a:pt x="108" y="36"/>
                    <a:pt x="111" y="32"/>
                  </a:cubicBezTo>
                  <a:cubicBezTo>
                    <a:pt x="114" y="29"/>
                    <a:pt x="116" y="26"/>
                    <a:pt x="117" y="22"/>
                  </a:cubicBezTo>
                  <a:cubicBezTo>
                    <a:pt x="118" y="20"/>
                    <a:pt x="118" y="19"/>
                    <a:pt x="119" y="18"/>
                  </a:cubicBezTo>
                  <a:cubicBezTo>
                    <a:pt x="119" y="16"/>
                    <a:pt x="120" y="16"/>
                    <a:pt x="121" y="16"/>
                  </a:cubicBezTo>
                  <a:cubicBezTo>
                    <a:pt x="122" y="15"/>
                    <a:pt x="122" y="15"/>
                    <a:pt x="123" y="15"/>
                  </a:cubicBezTo>
                  <a:cubicBezTo>
                    <a:pt x="123" y="14"/>
                    <a:pt x="124" y="14"/>
                    <a:pt x="124" y="13"/>
                  </a:cubicBezTo>
                  <a:cubicBezTo>
                    <a:pt x="125" y="12"/>
                    <a:pt x="123" y="10"/>
                    <a:pt x="122" y="9"/>
                  </a:cubicBezTo>
                  <a:cubicBezTo>
                    <a:pt x="119" y="13"/>
                    <a:pt x="113" y="11"/>
                    <a:pt x="110" y="10"/>
                  </a:cubicBezTo>
                  <a:cubicBezTo>
                    <a:pt x="107" y="10"/>
                    <a:pt x="105" y="10"/>
                    <a:pt x="103" y="10"/>
                  </a:cubicBezTo>
                  <a:cubicBezTo>
                    <a:pt x="100" y="10"/>
                    <a:pt x="99" y="9"/>
                    <a:pt x="97" y="7"/>
                  </a:cubicBezTo>
                  <a:cubicBezTo>
                    <a:pt x="95" y="5"/>
                    <a:pt x="95" y="6"/>
                    <a:pt x="93" y="6"/>
                  </a:cubicBezTo>
                  <a:cubicBezTo>
                    <a:pt x="91" y="6"/>
                    <a:pt x="89" y="5"/>
                    <a:pt x="87" y="4"/>
                  </a:cubicBezTo>
                  <a:cubicBezTo>
                    <a:pt x="86" y="4"/>
                    <a:pt x="85" y="5"/>
                    <a:pt x="84" y="4"/>
                  </a:cubicBezTo>
                  <a:cubicBezTo>
                    <a:pt x="84" y="4"/>
                    <a:pt x="83" y="4"/>
                    <a:pt x="83" y="4"/>
                  </a:cubicBezTo>
                  <a:cubicBezTo>
                    <a:pt x="82" y="3"/>
                    <a:pt x="81" y="4"/>
                    <a:pt x="81" y="3"/>
                  </a:cubicBezTo>
                  <a:cubicBezTo>
                    <a:pt x="80" y="4"/>
                    <a:pt x="81" y="5"/>
                    <a:pt x="79" y="5"/>
                  </a:cubicBezTo>
                  <a:cubicBezTo>
                    <a:pt x="78" y="5"/>
                    <a:pt x="78" y="4"/>
                    <a:pt x="78" y="3"/>
                  </a:cubicBezTo>
                  <a:cubicBezTo>
                    <a:pt x="78" y="2"/>
                    <a:pt x="77" y="0"/>
                    <a:pt x="76" y="2"/>
                  </a:cubicBezTo>
                  <a:cubicBezTo>
                    <a:pt x="76" y="4"/>
                    <a:pt x="78" y="5"/>
                    <a:pt x="75" y="5"/>
                  </a:cubicBezTo>
                  <a:cubicBezTo>
                    <a:pt x="73" y="5"/>
                    <a:pt x="74" y="2"/>
                    <a:pt x="73" y="2"/>
                  </a:cubicBezTo>
                  <a:cubicBezTo>
                    <a:pt x="72" y="2"/>
                    <a:pt x="73" y="6"/>
                    <a:pt x="73" y="6"/>
                  </a:cubicBezTo>
                  <a:cubicBezTo>
                    <a:pt x="72" y="6"/>
                    <a:pt x="71" y="7"/>
                    <a:pt x="69" y="7"/>
                  </a:cubicBezTo>
                  <a:cubicBezTo>
                    <a:pt x="68" y="8"/>
                    <a:pt x="68" y="7"/>
                    <a:pt x="67" y="7"/>
                  </a:cubicBezTo>
                  <a:cubicBezTo>
                    <a:pt x="67" y="7"/>
                    <a:pt x="67" y="7"/>
                    <a:pt x="66" y="7"/>
                  </a:cubicBezTo>
                  <a:cubicBezTo>
                    <a:pt x="66" y="7"/>
                    <a:pt x="66" y="7"/>
                    <a:pt x="66" y="7"/>
                  </a:cubicBezTo>
                  <a:cubicBezTo>
                    <a:pt x="65" y="7"/>
                    <a:pt x="65" y="7"/>
                    <a:pt x="64" y="7"/>
                  </a:cubicBezTo>
                  <a:cubicBezTo>
                    <a:pt x="64" y="7"/>
                    <a:pt x="63" y="7"/>
                    <a:pt x="62" y="7"/>
                  </a:cubicBezTo>
                  <a:cubicBezTo>
                    <a:pt x="60" y="7"/>
                    <a:pt x="60" y="7"/>
                    <a:pt x="59" y="5"/>
                  </a:cubicBezTo>
                  <a:cubicBezTo>
                    <a:pt x="58" y="6"/>
                    <a:pt x="59" y="7"/>
                    <a:pt x="59" y="8"/>
                  </a:cubicBezTo>
                  <a:cubicBezTo>
                    <a:pt x="58" y="10"/>
                    <a:pt x="57" y="9"/>
                    <a:pt x="57" y="8"/>
                  </a:cubicBezTo>
                  <a:cubicBezTo>
                    <a:pt x="55" y="11"/>
                    <a:pt x="54" y="5"/>
                    <a:pt x="53" y="4"/>
                  </a:cubicBezTo>
                  <a:cubicBezTo>
                    <a:pt x="52" y="5"/>
                    <a:pt x="55" y="7"/>
                    <a:pt x="54" y="8"/>
                  </a:cubicBezTo>
                  <a:cubicBezTo>
                    <a:pt x="54" y="9"/>
                    <a:pt x="52" y="10"/>
                    <a:pt x="52" y="8"/>
                  </a:cubicBezTo>
                  <a:cubicBezTo>
                    <a:pt x="50" y="8"/>
                    <a:pt x="50" y="9"/>
                    <a:pt x="49" y="10"/>
                  </a:cubicBezTo>
                  <a:cubicBezTo>
                    <a:pt x="49" y="11"/>
                    <a:pt x="48" y="11"/>
                    <a:pt x="47" y="12"/>
                  </a:cubicBezTo>
                  <a:cubicBezTo>
                    <a:pt x="46" y="13"/>
                    <a:pt x="47" y="14"/>
                    <a:pt x="45" y="13"/>
                  </a:cubicBezTo>
                  <a:cubicBezTo>
                    <a:pt x="45" y="13"/>
                    <a:pt x="45" y="11"/>
                    <a:pt x="44" y="12"/>
                  </a:cubicBezTo>
                  <a:cubicBezTo>
                    <a:pt x="43" y="13"/>
                    <a:pt x="47" y="15"/>
                    <a:pt x="45" y="16"/>
                  </a:cubicBezTo>
                  <a:cubicBezTo>
                    <a:pt x="45" y="16"/>
                    <a:pt x="43" y="16"/>
                    <a:pt x="43" y="16"/>
                  </a:cubicBezTo>
                  <a:cubicBezTo>
                    <a:pt x="41" y="16"/>
                    <a:pt x="40" y="16"/>
                    <a:pt x="38" y="16"/>
                  </a:cubicBezTo>
                  <a:cubicBezTo>
                    <a:pt x="38" y="17"/>
                    <a:pt x="38" y="18"/>
                    <a:pt x="37" y="18"/>
                  </a:cubicBezTo>
                  <a:cubicBezTo>
                    <a:pt x="37" y="19"/>
                    <a:pt x="36" y="17"/>
                    <a:pt x="35" y="17"/>
                  </a:cubicBezTo>
                  <a:cubicBezTo>
                    <a:pt x="35" y="18"/>
                    <a:pt x="34" y="18"/>
                    <a:pt x="33" y="19"/>
                  </a:cubicBezTo>
                  <a:cubicBezTo>
                    <a:pt x="33" y="20"/>
                    <a:pt x="34" y="22"/>
                    <a:pt x="34" y="23"/>
                  </a:cubicBezTo>
                  <a:cubicBezTo>
                    <a:pt x="34" y="24"/>
                    <a:pt x="34" y="24"/>
                    <a:pt x="34" y="24"/>
                  </a:cubicBezTo>
                  <a:cubicBezTo>
                    <a:pt x="34" y="25"/>
                    <a:pt x="38" y="27"/>
                    <a:pt x="36" y="29"/>
                  </a:cubicBezTo>
                  <a:cubicBezTo>
                    <a:pt x="35" y="30"/>
                    <a:pt x="32" y="28"/>
                    <a:pt x="32" y="31"/>
                  </a:cubicBezTo>
                  <a:cubicBezTo>
                    <a:pt x="33" y="32"/>
                    <a:pt x="33" y="33"/>
                    <a:pt x="33" y="34"/>
                  </a:cubicBezTo>
                  <a:cubicBezTo>
                    <a:pt x="34" y="35"/>
                    <a:pt x="32" y="35"/>
                    <a:pt x="34" y="35"/>
                  </a:cubicBezTo>
                  <a:cubicBezTo>
                    <a:pt x="36" y="36"/>
                    <a:pt x="39" y="33"/>
                    <a:pt x="40" y="36"/>
                  </a:cubicBezTo>
                  <a:cubicBezTo>
                    <a:pt x="40" y="36"/>
                    <a:pt x="39" y="37"/>
                    <a:pt x="39" y="37"/>
                  </a:cubicBezTo>
                  <a:cubicBezTo>
                    <a:pt x="38" y="37"/>
                    <a:pt x="38" y="37"/>
                    <a:pt x="37" y="36"/>
                  </a:cubicBezTo>
                  <a:cubicBezTo>
                    <a:pt x="36" y="36"/>
                    <a:pt x="35" y="37"/>
                    <a:pt x="34" y="37"/>
                  </a:cubicBezTo>
                  <a:cubicBezTo>
                    <a:pt x="33" y="38"/>
                    <a:pt x="33" y="41"/>
                    <a:pt x="34" y="42"/>
                  </a:cubicBezTo>
                  <a:cubicBezTo>
                    <a:pt x="34" y="43"/>
                    <a:pt x="36" y="44"/>
                    <a:pt x="37" y="45"/>
                  </a:cubicBezTo>
                  <a:cubicBezTo>
                    <a:pt x="37" y="46"/>
                    <a:pt x="37" y="48"/>
                    <a:pt x="37" y="49"/>
                  </a:cubicBezTo>
                  <a:cubicBezTo>
                    <a:pt x="38" y="52"/>
                    <a:pt x="41" y="52"/>
                    <a:pt x="43" y="53"/>
                  </a:cubicBezTo>
                  <a:cubicBezTo>
                    <a:pt x="44" y="54"/>
                    <a:pt x="44" y="55"/>
                    <a:pt x="46" y="55"/>
                  </a:cubicBezTo>
                  <a:cubicBezTo>
                    <a:pt x="46" y="55"/>
                    <a:pt x="48" y="54"/>
                    <a:pt x="49" y="53"/>
                  </a:cubicBezTo>
                  <a:cubicBezTo>
                    <a:pt x="49" y="53"/>
                    <a:pt x="49" y="51"/>
                    <a:pt x="50" y="50"/>
                  </a:cubicBezTo>
                  <a:cubicBezTo>
                    <a:pt x="51" y="49"/>
                    <a:pt x="52" y="50"/>
                    <a:pt x="53" y="51"/>
                  </a:cubicBezTo>
                  <a:cubicBezTo>
                    <a:pt x="54" y="53"/>
                    <a:pt x="53" y="53"/>
                    <a:pt x="53" y="55"/>
                  </a:cubicBezTo>
                  <a:cubicBezTo>
                    <a:pt x="52" y="56"/>
                    <a:pt x="52" y="57"/>
                    <a:pt x="52" y="58"/>
                  </a:cubicBezTo>
                  <a:cubicBezTo>
                    <a:pt x="52" y="62"/>
                    <a:pt x="50" y="66"/>
                    <a:pt x="49" y="69"/>
                  </a:cubicBezTo>
                  <a:cubicBezTo>
                    <a:pt x="51" y="69"/>
                    <a:pt x="52" y="68"/>
                    <a:pt x="54" y="67"/>
                  </a:cubicBezTo>
                  <a:cubicBezTo>
                    <a:pt x="55" y="66"/>
                    <a:pt x="56" y="66"/>
                    <a:pt x="56" y="66"/>
                  </a:cubicBezTo>
                  <a:cubicBezTo>
                    <a:pt x="57" y="66"/>
                    <a:pt x="57" y="66"/>
                    <a:pt x="57" y="66"/>
                  </a:cubicBezTo>
                  <a:cubicBezTo>
                    <a:pt x="59" y="65"/>
                    <a:pt x="60" y="65"/>
                    <a:pt x="61" y="64"/>
                  </a:cubicBezTo>
                  <a:cubicBezTo>
                    <a:pt x="63" y="64"/>
                    <a:pt x="64" y="62"/>
                    <a:pt x="65" y="62"/>
                  </a:cubicBezTo>
                  <a:cubicBezTo>
                    <a:pt x="66" y="63"/>
                    <a:pt x="66" y="66"/>
                    <a:pt x="68" y="65"/>
                  </a:cubicBezTo>
                  <a:cubicBezTo>
                    <a:pt x="69" y="64"/>
                    <a:pt x="68" y="63"/>
                    <a:pt x="69" y="62"/>
                  </a:cubicBezTo>
                  <a:cubicBezTo>
                    <a:pt x="69" y="62"/>
                    <a:pt x="69" y="63"/>
                    <a:pt x="69" y="63"/>
                  </a:cubicBezTo>
                  <a:cubicBezTo>
                    <a:pt x="69" y="63"/>
                    <a:pt x="70" y="63"/>
                    <a:pt x="70" y="63"/>
                  </a:cubicBezTo>
                  <a:cubicBezTo>
                    <a:pt x="71" y="64"/>
                    <a:pt x="72" y="65"/>
                    <a:pt x="73" y="66"/>
                  </a:cubicBezTo>
                  <a:cubicBezTo>
                    <a:pt x="73" y="66"/>
                    <a:pt x="76" y="69"/>
                    <a:pt x="77" y="67"/>
                  </a:cubicBezTo>
                  <a:cubicBezTo>
                    <a:pt x="77" y="68"/>
                    <a:pt x="77" y="69"/>
                    <a:pt x="78" y="69"/>
                  </a:cubicBezTo>
                  <a:cubicBezTo>
                    <a:pt x="79" y="70"/>
                    <a:pt x="79" y="70"/>
                    <a:pt x="80" y="70"/>
                  </a:cubicBezTo>
                  <a:cubicBezTo>
                    <a:pt x="83" y="70"/>
                    <a:pt x="82" y="70"/>
                    <a:pt x="83" y="73"/>
                  </a:cubicBezTo>
                  <a:cubicBezTo>
                    <a:pt x="84" y="74"/>
                    <a:pt x="85" y="75"/>
                    <a:pt x="86" y="76"/>
                  </a:cubicBezTo>
                  <a:cubicBezTo>
                    <a:pt x="87" y="78"/>
                    <a:pt x="88" y="79"/>
                    <a:pt x="90" y="80"/>
                  </a:cubicBezTo>
                  <a:cubicBezTo>
                    <a:pt x="91" y="81"/>
                    <a:pt x="92" y="82"/>
                    <a:pt x="94" y="82"/>
                  </a:cubicBezTo>
                  <a:cubicBezTo>
                    <a:pt x="96" y="81"/>
                    <a:pt x="97" y="80"/>
                    <a:pt x="99" y="79"/>
                  </a:cubicBezTo>
                  <a:cubicBezTo>
                    <a:pt x="100" y="78"/>
                    <a:pt x="101" y="79"/>
                    <a:pt x="103" y="80"/>
                  </a:cubicBezTo>
                  <a:cubicBezTo>
                    <a:pt x="104" y="81"/>
                    <a:pt x="105" y="81"/>
                    <a:pt x="107" y="82"/>
                  </a:cubicBezTo>
                  <a:cubicBezTo>
                    <a:pt x="107" y="81"/>
                    <a:pt x="108" y="80"/>
                    <a:pt x="108" y="79"/>
                  </a:cubicBezTo>
                  <a:close/>
                </a:path>
              </a:pathLst>
            </a:custGeom>
            <a:solidFill>
              <a:srgbClr val="45145E"/>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8" name="Freeform 49">
              <a:extLst>
                <a:ext uri="{FF2B5EF4-FFF2-40B4-BE49-F238E27FC236}">
                  <a16:creationId xmlns:a16="http://schemas.microsoft.com/office/drawing/2014/main" id="{93E86569-E4B1-3028-35E1-3C634F2AA410}"/>
                </a:ext>
              </a:extLst>
            </p:cNvPr>
            <p:cNvSpPr>
              <a:spLocks noEditPoints="1"/>
            </p:cNvSpPr>
            <p:nvPr/>
          </p:nvSpPr>
          <p:spPr bwMode="auto">
            <a:xfrm>
              <a:off x="9034463" y="3614738"/>
              <a:ext cx="527050" cy="430212"/>
            </a:xfrm>
            <a:custGeom>
              <a:avLst/>
              <a:gdLst>
                <a:gd name="T0" fmla="*/ 10 w 138"/>
                <a:gd name="T1" fmla="*/ 24 h 113"/>
                <a:gd name="T2" fmla="*/ 44 w 138"/>
                <a:gd name="T3" fmla="*/ 4 h 113"/>
                <a:gd name="T4" fmla="*/ 46 w 138"/>
                <a:gd name="T5" fmla="*/ 22 h 113"/>
                <a:gd name="T6" fmla="*/ 31 w 138"/>
                <a:gd name="T7" fmla="*/ 25 h 113"/>
                <a:gd name="T8" fmla="*/ 15 w 138"/>
                <a:gd name="T9" fmla="*/ 28 h 113"/>
                <a:gd name="T10" fmla="*/ 6 w 138"/>
                <a:gd name="T11" fmla="*/ 39 h 113"/>
                <a:gd name="T12" fmla="*/ 14 w 138"/>
                <a:gd name="T13" fmla="*/ 34 h 113"/>
                <a:gd name="T14" fmla="*/ 56 w 138"/>
                <a:gd name="T15" fmla="*/ 20 h 113"/>
                <a:gd name="T16" fmla="*/ 54 w 138"/>
                <a:gd name="T17" fmla="*/ 19 h 113"/>
                <a:gd name="T18" fmla="*/ 51 w 138"/>
                <a:gd name="T19" fmla="*/ 95 h 113"/>
                <a:gd name="T20" fmla="*/ 47 w 138"/>
                <a:gd name="T21" fmla="*/ 80 h 113"/>
                <a:gd name="T22" fmla="*/ 33 w 138"/>
                <a:gd name="T23" fmla="*/ 83 h 113"/>
                <a:gd name="T24" fmla="*/ 39 w 138"/>
                <a:gd name="T25" fmla="*/ 92 h 113"/>
                <a:gd name="T26" fmla="*/ 71 w 138"/>
                <a:gd name="T27" fmla="*/ 95 h 113"/>
                <a:gd name="T28" fmla="*/ 81 w 138"/>
                <a:gd name="T29" fmla="*/ 90 h 113"/>
                <a:gd name="T30" fmla="*/ 88 w 138"/>
                <a:gd name="T31" fmla="*/ 71 h 113"/>
                <a:gd name="T32" fmla="*/ 74 w 138"/>
                <a:gd name="T33" fmla="*/ 66 h 113"/>
                <a:gd name="T34" fmla="*/ 71 w 138"/>
                <a:gd name="T35" fmla="*/ 73 h 113"/>
                <a:gd name="T36" fmla="*/ 72 w 138"/>
                <a:gd name="T37" fmla="*/ 64 h 113"/>
                <a:gd name="T38" fmla="*/ 64 w 138"/>
                <a:gd name="T39" fmla="*/ 71 h 113"/>
                <a:gd name="T40" fmla="*/ 56 w 138"/>
                <a:gd name="T41" fmla="*/ 75 h 113"/>
                <a:gd name="T42" fmla="*/ 61 w 138"/>
                <a:gd name="T43" fmla="*/ 83 h 113"/>
                <a:gd name="T44" fmla="*/ 56 w 138"/>
                <a:gd name="T45" fmla="*/ 94 h 113"/>
                <a:gd name="T46" fmla="*/ 55 w 138"/>
                <a:gd name="T47" fmla="*/ 97 h 113"/>
                <a:gd name="T48" fmla="*/ 31 w 138"/>
                <a:gd name="T49" fmla="*/ 96 h 113"/>
                <a:gd name="T50" fmla="*/ 47 w 138"/>
                <a:gd name="T51" fmla="*/ 103 h 113"/>
                <a:gd name="T52" fmla="*/ 50 w 138"/>
                <a:gd name="T53" fmla="*/ 67 h 113"/>
                <a:gd name="T54" fmla="*/ 50 w 138"/>
                <a:gd name="T55" fmla="*/ 82 h 113"/>
                <a:gd name="T56" fmla="*/ 87 w 138"/>
                <a:gd name="T57" fmla="*/ 97 h 113"/>
                <a:gd name="T58" fmla="*/ 71 w 138"/>
                <a:gd name="T59" fmla="*/ 100 h 113"/>
                <a:gd name="T60" fmla="*/ 79 w 138"/>
                <a:gd name="T61" fmla="*/ 103 h 113"/>
                <a:gd name="T62" fmla="*/ 58 w 138"/>
                <a:gd name="T63" fmla="*/ 100 h 113"/>
                <a:gd name="T64" fmla="*/ 63 w 138"/>
                <a:gd name="T65" fmla="*/ 109 h 113"/>
                <a:gd name="T66" fmla="*/ 67 w 138"/>
                <a:gd name="T67" fmla="*/ 103 h 113"/>
                <a:gd name="T68" fmla="*/ 133 w 138"/>
                <a:gd name="T69" fmla="*/ 96 h 113"/>
                <a:gd name="T70" fmla="*/ 131 w 138"/>
                <a:gd name="T71" fmla="*/ 87 h 113"/>
                <a:gd name="T72" fmla="*/ 17 w 138"/>
                <a:gd name="T73" fmla="*/ 101 h 113"/>
                <a:gd name="T74" fmla="*/ 30 w 138"/>
                <a:gd name="T75" fmla="*/ 101 h 113"/>
                <a:gd name="T76" fmla="*/ 31 w 138"/>
                <a:gd name="T77" fmla="*/ 90 h 113"/>
                <a:gd name="T78" fmla="*/ 28 w 138"/>
                <a:gd name="T79" fmla="*/ 80 h 113"/>
                <a:gd name="T80" fmla="*/ 36 w 138"/>
                <a:gd name="T81" fmla="*/ 74 h 113"/>
                <a:gd name="T82" fmla="*/ 42 w 138"/>
                <a:gd name="T83" fmla="*/ 62 h 113"/>
                <a:gd name="T84" fmla="*/ 49 w 138"/>
                <a:gd name="T85" fmla="*/ 56 h 113"/>
                <a:gd name="T86" fmla="*/ 48 w 138"/>
                <a:gd name="T87" fmla="*/ 45 h 113"/>
                <a:gd name="T88" fmla="*/ 40 w 138"/>
                <a:gd name="T89" fmla="*/ 39 h 113"/>
                <a:gd name="T90" fmla="*/ 39 w 138"/>
                <a:gd name="T91" fmla="*/ 26 h 113"/>
                <a:gd name="T92" fmla="*/ 24 w 138"/>
                <a:gd name="T93" fmla="*/ 39 h 113"/>
                <a:gd name="T94" fmla="*/ 17 w 138"/>
                <a:gd name="T95" fmla="*/ 36 h 113"/>
                <a:gd name="T96" fmla="*/ 9 w 138"/>
                <a:gd name="T97" fmla="*/ 40 h 113"/>
                <a:gd name="T98" fmla="*/ 0 w 138"/>
                <a:gd name="T99" fmla="*/ 43 h 113"/>
                <a:gd name="T100" fmla="*/ 5 w 138"/>
                <a:gd name="T101" fmla="*/ 67 h 113"/>
                <a:gd name="T102" fmla="*/ 1 w 138"/>
                <a:gd name="T103" fmla="*/ 64 h 113"/>
                <a:gd name="T104" fmla="*/ 3 w 138"/>
                <a:gd name="T105" fmla="*/ 79 h 113"/>
                <a:gd name="T106" fmla="*/ 11 w 138"/>
                <a:gd name="T107" fmla="*/ 8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 h="113">
                  <a:moveTo>
                    <a:pt x="6" y="39"/>
                  </a:moveTo>
                  <a:cubicBezTo>
                    <a:pt x="5" y="39"/>
                    <a:pt x="5" y="38"/>
                    <a:pt x="5" y="38"/>
                  </a:cubicBezTo>
                  <a:cubicBezTo>
                    <a:pt x="4" y="37"/>
                    <a:pt x="3" y="36"/>
                    <a:pt x="3" y="36"/>
                  </a:cubicBezTo>
                  <a:cubicBezTo>
                    <a:pt x="3" y="34"/>
                    <a:pt x="5" y="31"/>
                    <a:pt x="6" y="29"/>
                  </a:cubicBezTo>
                  <a:cubicBezTo>
                    <a:pt x="7" y="28"/>
                    <a:pt x="8" y="25"/>
                    <a:pt x="10" y="24"/>
                  </a:cubicBezTo>
                  <a:cubicBezTo>
                    <a:pt x="11" y="23"/>
                    <a:pt x="13" y="25"/>
                    <a:pt x="15" y="24"/>
                  </a:cubicBezTo>
                  <a:cubicBezTo>
                    <a:pt x="18" y="23"/>
                    <a:pt x="18" y="22"/>
                    <a:pt x="21" y="22"/>
                  </a:cubicBezTo>
                  <a:cubicBezTo>
                    <a:pt x="24" y="23"/>
                    <a:pt x="27" y="22"/>
                    <a:pt x="28" y="20"/>
                  </a:cubicBezTo>
                  <a:cubicBezTo>
                    <a:pt x="32" y="16"/>
                    <a:pt x="32" y="10"/>
                    <a:pt x="37" y="7"/>
                  </a:cubicBezTo>
                  <a:cubicBezTo>
                    <a:pt x="39" y="6"/>
                    <a:pt x="42" y="6"/>
                    <a:pt x="44" y="4"/>
                  </a:cubicBezTo>
                  <a:cubicBezTo>
                    <a:pt x="45" y="4"/>
                    <a:pt x="48" y="0"/>
                    <a:pt x="49" y="1"/>
                  </a:cubicBezTo>
                  <a:cubicBezTo>
                    <a:pt x="51" y="1"/>
                    <a:pt x="47" y="4"/>
                    <a:pt x="47" y="5"/>
                  </a:cubicBezTo>
                  <a:cubicBezTo>
                    <a:pt x="45" y="7"/>
                    <a:pt x="46" y="8"/>
                    <a:pt x="47" y="10"/>
                  </a:cubicBezTo>
                  <a:cubicBezTo>
                    <a:pt x="49" y="13"/>
                    <a:pt x="47" y="14"/>
                    <a:pt x="48" y="16"/>
                  </a:cubicBezTo>
                  <a:cubicBezTo>
                    <a:pt x="48" y="19"/>
                    <a:pt x="48" y="20"/>
                    <a:pt x="46" y="22"/>
                  </a:cubicBezTo>
                  <a:cubicBezTo>
                    <a:pt x="45" y="23"/>
                    <a:pt x="45" y="28"/>
                    <a:pt x="43" y="28"/>
                  </a:cubicBezTo>
                  <a:cubicBezTo>
                    <a:pt x="42" y="28"/>
                    <a:pt x="41" y="27"/>
                    <a:pt x="41" y="26"/>
                  </a:cubicBezTo>
                  <a:cubicBezTo>
                    <a:pt x="40" y="26"/>
                    <a:pt x="38" y="25"/>
                    <a:pt x="37" y="25"/>
                  </a:cubicBezTo>
                  <a:cubicBezTo>
                    <a:pt x="37" y="26"/>
                    <a:pt x="34" y="24"/>
                    <a:pt x="33" y="24"/>
                  </a:cubicBezTo>
                  <a:cubicBezTo>
                    <a:pt x="33" y="24"/>
                    <a:pt x="32" y="25"/>
                    <a:pt x="31" y="25"/>
                  </a:cubicBezTo>
                  <a:cubicBezTo>
                    <a:pt x="31" y="26"/>
                    <a:pt x="29" y="26"/>
                    <a:pt x="28" y="26"/>
                  </a:cubicBezTo>
                  <a:cubicBezTo>
                    <a:pt x="27" y="26"/>
                    <a:pt x="25" y="28"/>
                    <a:pt x="23" y="27"/>
                  </a:cubicBezTo>
                  <a:cubicBezTo>
                    <a:pt x="22" y="27"/>
                    <a:pt x="21" y="26"/>
                    <a:pt x="21" y="26"/>
                  </a:cubicBezTo>
                  <a:cubicBezTo>
                    <a:pt x="20" y="26"/>
                    <a:pt x="19" y="27"/>
                    <a:pt x="18" y="27"/>
                  </a:cubicBezTo>
                  <a:cubicBezTo>
                    <a:pt x="17" y="27"/>
                    <a:pt x="16" y="28"/>
                    <a:pt x="15" y="28"/>
                  </a:cubicBezTo>
                  <a:cubicBezTo>
                    <a:pt x="13" y="29"/>
                    <a:pt x="11" y="29"/>
                    <a:pt x="11" y="30"/>
                  </a:cubicBezTo>
                  <a:cubicBezTo>
                    <a:pt x="10" y="31"/>
                    <a:pt x="11" y="32"/>
                    <a:pt x="10" y="32"/>
                  </a:cubicBezTo>
                  <a:cubicBezTo>
                    <a:pt x="10" y="33"/>
                    <a:pt x="9" y="33"/>
                    <a:pt x="9" y="34"/>
                  </a:cubicBezTo>
                  <a:cubicBezTo>
                    <a:pt x="8" y="36"/>
                    <a:pt x="8" y="38"/>
                    <a:pt x="6" y="39"/>
                  </a:cubicBezTo>
                  <a:cubicBezTo>
                    <a:pt x="5" y="39"/>
                    <a:pt x="8" y="38"/>
                    <a:pt x="6" y="39"/>
                  </a:cubicBezTo>
                  <a:close/>
                  <a:moveTo>
                    <a:pt x="14" y="30"/>
                  </a:moveTo>
                  <a:cubicBezTo>
                    <a:pt x="14" y="31"/>
                    <a:pt x="12" y="31"/>
                    <a:pt x="12" y="32"/>
                  </a:cubicBezTo>
                  <a:cubicBezTo>
                    <a:pt x="11" y="32"/>
                    <a:pt x="12" y="33"/>
                    <a:pt x="11" y="34"/>
                  </a:cubicBezTo>
                  <a:cubicBezTo>
                    <a:pt x="10" y="35"/>
                    <a:pt x="8" y="37"/>
                    <a:pt x="11" y="38"/>
                  </a:cubicBezTo>
                  <a:cubicBezTo>
                    <a:pt x="13" y="39"/>
                    <a:pt x="14" y="36"/>
                    <a:pt x="14" y="34"/>
                  </a:cubicBezTo>
                  <a:cubicBezTo>
                    <a:pt x="15" y="33"/>
                    <a:pt x="15" y="33"/>
                    <a:pt x="15" y="32"/>
                  </a:cubicBezTo>
                  <a:cubicBezTo>
                    <a:pt x="16" y="31"/>
                    <a:pt x="16" y="31"/>
                    <a:pt x="16" y="29"/>
                  </a:cubicBezTo>
                  <a:cubicBezTo>
                    <a:pt x="15" y="30"/>
                    <a:pt x="15" y="30"/>
                    <a:pt x="14" y="30"/>
                  </a:cubicBezTo>
                  <a:close/>
                  <a:moveTo>
                    <a:pt x="54" y="19"/>
                  </a:moveTo>
                  <a:cubicBezTo>
                    <a:pt x="56" y="19"/>
                    <a:pt x="55" y="20"/>
                    <a:pt x="56" y="20"/>
                  </a:cubicBezTo>
                  <a:cubicBezTo>
                    <a:pt x="57" y="20"/>
                    <a:pt x="58" y="19"/>
                    <a:pt x="58" y="18"/>
                  </a:cubicBezTo>
                  <a:cubicBezTo>
                    <a:pt x="60" y="17"/>
                    <a:pt x="61" y="16"/>
                    <a:pt x="59" y="16"/>
                  </a:cubicBezTo>
                  <a:cubicBezTo>
                    <a:pt x="59" y="16"/>
                    <a:pt x="59" y="16"/>
                    <a:pt x="59" y="16"/>
                  </a:cubicBezTo>
                  <a:cubicBezTo>
                    <a:pt x="57" y="16"/>
                    <a:pt x="54" y="17"/>
                    <a:pt x="54" y="19"/>
                  </a:cubicBezTo>
                  <a:cubicBezTo>
                    <a:pt x="56" y="19"/>
                    <a:pt x="54" y="18"/>
                    <a:pt x="54" y="19"/>
                  </a:cubicBezTo>
                  <a:close/>
                  <a:moveTo>
                    <a:pt x="39" y="92"/>
                  </a:moveTo>
                  <a:cubicBezTo>
                    <a:pt x="40" y="92"/>
                    <a:pt x="40" y="93"/>
                    <a:pt x="41" y="94"/>
                  </a:cubicBezTo>
                  <a:cubicBezTo>
                    <a:pt x="41" y="94"/>
                    <a:pt x="43" y="95"/>
                    <a:pt x="44" y="95"/>
                  </a:cubicBezTo>
                  <a:cubicBezTo>
                    <a:pt x="44" y="95"/>
                    <a:pt x="45" y="96"/>
                    <a:pt x="46" y="96"/>
                  </a:cubicBezTo>
                  <a:cubicBezTo>
                    <a:pt x="47" y="96"/>
                    <a:pt x="50" y="96"/>
                    <a:pt x="51" y="95"/>
                  </a:cubicBezTo>
                  <a:cubicBezTo>
                    <a:pt x="53" y="95"/>
                    <a:pt x="53" y="93"/>
                    <a:pt x="53" y="92"/>
                  </a:cubicBezTo>
                  <a:cubicBezTo>
                    <a:pt x="54" y="89"/>
                    <a:pt x="54" y="86"/>
                    <a:pt x="52" y="84"/>
                  </a:cubicBezTo>
                  <a:cubicBezTo>
                    <a:pt x="51" y="83"/>
                    <a:pt x="51" y="83"/>
                    <a:pt x="49" y="82"/>
                  </a:cubicBezTo>
                  <a:cubicBezTo>
                    <a:pt x="48" y="82"/>
                    <a:pt x="47" y="83"/>
                    <a:pt x="46" y="82"/>
                  </a:cubicBezTo>
                  <a:cubicBezTo>
                    <a:pt x="45" y="82"/>
                    <a:pt x="47" y="81"/>
                    <a:pt x="47" y="80"/>
                  </a:cubicBezTo>
                  <a:cubicBezTo>
                    <a:pt x="47" y="79"/>
                    <a:pt x="46" y="78"/>
                    <a:pt x="45" y="77"/>
                  </a:cubicBezTo>
                  <a:cubicBezTo>
                    <a:pt x="44" y="76"/>
                    <a:pt x="42" y="77"/>
                    <a:pt x="41" y="78"/>
                  </a:cubicBezTo>
                  <a:cubicBezTo>
                    <a:pt x="40" y="78"/>
                    <a:pt x="37" y="81"/>
                    <a:pt x="36" y="80"/>
                  </a:cubicBezTo>
                  <a:cubicBezTo>
                    <a:pt x="35" y="80"/>
                    <a:pt x="35" y="79"/>
                    <a:pt x="34" y="79"/>
                  </a:cubicBezTo>
                  <a:cubicBezTo>
                    <a:pt x="31" y="79"/>
                    <a:pt x="32" y="82"/>
                    <a:pt x="33" y="83"/>
                  </a:cubicBezTo>
                  <a:cubicBezTo>
                    <a:pt x="33" y="84"/>
                    <a:pt x="34" y="85"/>
                    <a:pt x="34" y="86"/>
                  </a:cubicBezTo>
                  <a:cubicBezTo>
                    <a:pt x="35" y="86"/>
                    <a:pt x="35" y="86"/>
                    <a:pt x="35" y="87"/>
                  </a:cubicBezTo>
                  <a:cubicBezTo>
                    <a:pt x="35" y="88"/>
                    <a:pt x="35" y="89"/>
                    <a:pt x="35" y="90"/>
                  </a:cubicBezTo>
                  <a:cubicBezTo>
                    <a:pt x="37" y="90"/>
                    <a:pt x="37" y="91"/>
                    <a:pt x="37" y="92"/>
                  </a:cubicBezTo>
                  <a:cubicBezTo>
                    <a:pt x="38" y="92"/>
                    <a:pt x="38" y="92"/>
                    <a:pt x="39" y="92"/>
                  </a:cubicBezTo>
                  <a:close/>
                  <a:moveTo>
                    <a:pt x="65" y="91"/>
                  </a:moveTo>
                  <a:cubicBezTo>
                    <a:pt x="66" y="91"/>
                    <a:pt x="68" y="91"/>
                    <a:pt x="69" y="91"/>
                  </a:cubicBezTo>
                  <a:cubicBezTo>
                    <a:pt x="70" y="91"/>
                    <a:pt x="70" y="90"/>
                    <a:pt x="71" y="91"/>
                  </a:cubicBezTo>
                  <a:cubicBezTo>
                    <a:pt x="71" y="91"/>
                    <a:pt x="72" y="92"/>
                    <a:pt x="72" y="93"/>
                  </a:cubicBezTo>
                  <a:cubicBezTo>
                    <a:pt x="72" y="94"/>
                    <a:pt x="70" y="94"/>
                    <a:pt x="71" y="95"/>
                  </a:cubicBezTo>
                  <a:cubicBezTo>
                    <a:pt x="71" y="96"/>
                    <a:pt x="74" y="97"/>
                    <a:pt x="75" y="97"/>
                  </a:cubicBezTo>
                  <a:cubicBezTo>
                    <a:pt x="76" y="98"/>
                    <a:pt x="78" y="99"/>
                    <a:pt x="79" y="98"/>
                  </a:cubicBezTo>
                  <a:cubicBezTo>
                    <a:pt x="80" y="97"/>
                    <a:pt x="79" y="94"/>
                    <a:pt x="79" y="94"/>
                  </a:cubicBezTo>
                  <a:cubicBezTo>
                    <a:pt x="78" y="92"/>
                    <a:pt x="76" y="93"/>
                    <a:pt x="78" y="92"/>
                  </a:cubicBezTo>
                  <a:cubicBezTo>
                    <a:pt x="78" y="91"/>
                    <a:pt x="80" y="91"/>
                    <a:pt x="81" y="90"/>
                  </a:cubicBezTo>
                  <a:cubicBezTo>
                    <a:pt x="83" y="89"/>
                    <a:pt x="88" y="88"/>
                    <a:pt x="85" y="85"/>
                  </a:cubicBezTo>
                  <a:cubicBezTo>
                    <a:pt x="84" y="84"/>
                    <a:pt x="82" y="84"/>
                    <a:pt x="81" y="83"/>
                  </a:cubicBezTo>
                  <a:cubicBezTo>
                    <a:pt x="80" y="81"/>
                    <a:pt x="81" y="80"/>
                    <a:pt x="82" y="78"/>
                  </a:cubicBezTo>
                  <a:cubicBezTo>
                    <a:pt x="84" y="77"/>
                    <a:pt x="84" y="76"/>
                    <a:pt x="86" y="75"/>
                  </a:cubicBezTo>
                  <a:cubicBezTo>
                    <a:pt x="87" y="74"/>
                    <a:pt x="88" y="73"/>
                    <a:pt x="88" y="71"/>
                  </a:cubicBezTo>
                  <a:cubicBezTo>
                    <a:pt x="88" y="69"/>
                    <a:pt x="87" y="68"/>
                    <a:pt x="87" y="66"/>
                  </a:cubicBezTo>
                  <a:cubicBezTo>
                    <a:pt x="87" y="64"/>
                    <a:pt x="89" y="63"/>
                    <a:pt x="89" y="61"/>
                  </a:cubicBezTo>
                  <a:cubicBezTo>
                    <a:pt x="88" y="61"/>
                    <a:pt x="84" y="59"/>
                    <a:pt x="84" y="59"/>
                  </a:cubicBezTo>
                  <a:cubicBezTo>
                    <a:pt x="81" y="58"/>
                    <a:pt x="79" y="61"/>
                    <a:pt x="78" y="62"/>
                  </a:cubicBezTo>
                  <a:cubicBezTo>
                    <a:pt x="76" y="63"/>
                    <a:pt x="74" y="63"/>
                    <a:pt x="74" y="66"/>
                  </a:cubicBezTo>
                  <a:cubicBezTo>
                    <a:pt x="74" y="66"/>
                    <a:pt x="76" y="67"/>
                    <a:pt x="75" y="68"/>
                  </a:cubicBezTo>
                  <a:cubicBezTo>
                    <a:pt x="75" y="70"/>
                    <a:pt x="75" y="69"/>
                    <a:pt x="74" y="70"/>
                  </a:cubicBezTo>
                  <a:cubicBezTo>
                    <a:pt x="73" y="71"/>
                    <a:pt x="74" y="72"/>
                    <a:pt x="73" y="73"/>
                  </a:cubicBezTo>
                  <a:cubicBezTo>
                    <a:pt x="73" y="75"/>
                    <a:pt x="73" y="76"/>
                    <a:pt x="72" y="74"/>
                  </a:cubicBezTo>
                  <a:cubicBezTo>
                    <a:pt x="71" y="73"/>
                    <a:pt x="72" y="74"/>
                    <a:pt x="71" y="73"/>
                  </a:cubicBezTo>
                  <a:cubicBezTo>
                    <a:pt x="71" y="72"/>
                    <a:pt x="72" y="72"/>
                    <a:pt x="72" y="71"/>
                  </a:cubicBezTo>
                  <a:cubicBezTo>
                    <a:pt x="72" y="70"/>
                    <a:pt x="71" y="71"/>
                    <a:pt x="70" y="70"/>
                  </a:cubicBezTo>
                  <a:cubicBezTo>
                    <a:pt x="70" y="70"/>
                    <a:pt x="71" y="69"/>
                    <a:pt x="71" y="69"/>
                  </a:cubicBezTo>
                  <a:cubicBezTo>
                    <a:pt x="71" y="68"/>
                    <a:pt x="71" y="67"/>
                    <a:pt x="71" y="66"/>
                  </a:cubicBezTo>
                  <a:cubicBezTo>
                    <a:pt x="71" y="66"/>
                    <a:pt x="73" y="65"/>
                    <a:pt x="72" y="64"/>
                  </a:cubicBezTo>
                  <a:cubicBezTo>
                    <a:pt x="70" y="65"/>
                    <a:pt x="68" y="65"/>
                    <a:pt x="66" y="64"/>
                  </a:cubicBezTo>
                  <a:cubicBezTo>
                    <a:pt x="66" y="64"/>
                    <a:pt x="63" y="63"/>
                    <a:pt x="62" y="64"/>
                  </a:cubicBezTo>
                  <a:cubicBezTo>
                    <a:pt x="61" y="66"/>
                    <a:pt x="70" y="65"/>
                    <a:pt x="66" y="69"/>
                  </a:cubicBezTo>
                  <a:cubicBezTo>
                    <a:pt x="66" y="69"/>
                    <a:pt x="65" y="69"/>
                    <a:pt x="64" y="69"/>
                  </a:cubicBezTo>
                  <a:cubicBezTo>
                    <a:pt x="64" y="70"/>
                    <a:pt x="65" y="71"/>
                    <a:pt x="64" y="71"/>
                  </a:cubicBezTo>
                  <a:cubicBezTo>
                    <a:pt x="64" y="72"/>
                    <a:pt x="63" y="72"/>
                    <a:pt x="63" y="72"/>
                  </a:cubicBezTo>
                  <a:cubicBezTo>
                    <a:pt x="62" y="72"/>
                    <a:pt x="62" y="73"/>
                    <a:pt x="61" y="74"/>
                  </a:cubicBezTo>
                  <a:cubicBezTo>
                    <a:pt x="60" y="74"/>
                    <a:pt x="60" y="73"/>
                    <a:pt x="58" y="72"/>
                  </a:cubicBezTo>
                  <a:cubicBezTo>
                    <a:pt x="58" y="72"/>
                    <a:pt x="55" y="72"/>
                    <a:pt x="55" y="73"/>
                  </a:cubicBezTo>
                  <a:cubicBezTo>
                    <a:pt x="56" y="74"/>
                    <a:pt x="57" y="74"/>
                    <a:pt x="56" y="75"/>
                  </a:cubicBezTo>
                  <a:cubicBezTo>
                    <a:pt x="56" y="76"/>
                    <a:pt x="57" y="75"/>
                    <a:pt x="57" y="76"/>
                  </a:cubicBezTo>
                  <a:cubicBezTo>
                    <a:pt x="58" y="76"/>
                    <a:pt x="59" y="77"/>
                    <a:pt x="59" y="78"/>
                  </a:cubicBezTo>
                  <a:cubicBezTo>
                    <a:pt x="59" y="78"/>
                    <a:pt x="59" y="79"/>
                    <a:pt x="59" y="79"/>
                  </a:cubicBezTo>
                  <a:cubicBezTo>
                    <a:pt x="59" y="80"/>
                    <a:pt x="58" y="79"/>
                    <a:pt x="59" y="80"/>
                  </a:cubicBezTo>
                  <a:cubicBezTo>
                    <a:pt x="59" y="81"/>
                    <a:pt x="61" y="81"/>
                    <a:pt x="61" y="83"/>
                  </a:cubicBezTo>
                  <a:cubicBezTo>
                    <a:pt x="61" y="85"/>
                    <a:pt x="59" y="85"/>
                    <a:pt x="59" y="86"/>
                  </a:cubicBezTo>
                  <a:cubicBezTo>
                    <a:pt x="60" y="87"/>
                    <a:pt x="62" y="89"/>
                    <a:pt x="63" y="91"/>
                  </a:cubicBezTo>
                  <a:cubicBezTo>
                    <a:pt x="63" y="91"/>
                    <a:pt x="64" y="91"/>
                    <a:pt x="65" y="91"/>
                  </a:cubicBezTo>
                  <a:close/>
                  <a:moveTo>
                    <a:pt x="55" y="97"/>
                  </a:moveTo>
                  <a:cubicBezTo>
                    <a:pt x="55" y="97"/>
                    <a:pt x="56" y="95"/>
                    <a:pt x="56" y="94"/>
                  </a:cubicBezTo>
                  <a:cubicBezTo>
                    <a:pt x="55" y="94"/>
                    <a:pt x="53" y="98"/>
                    <a:pt x="53" y="98"/>
                  </a:cubicBezTo>
                  <a:cubicBezTo>
                    <a:pt x="51" y="100"/>
                    <a:pt x="51" y="102"/>
                    <a:pt x="51" y="104"/>
                  </a:cubicBezTo>
                  <a:cubicBezTo>
                    <a:pt x="51" y="107"/>
                    <a:pt x="51" y="107"/>
                    <a:pt x="52" y="104"/>
                  </a:cubicBezTo>
                  <a:cubicBezTo>
                    <a:pt x="53" y="102"/>
                    <a:pt x="55" y="100"/>
                    <a:pt x="55" y="98"/>
                  </a:cubicBezTo>
                  <a:cubicBezTo>
                    <a:pt x="55" y="98"/>
                    <a:pt x="55" y="97"/>
                    <a:pt x="55" y="97"/>
                  </a:cubicBezTo>
                  <a:close/>
                  <a:moveTo>
                    <a:pt x="34" y="100"/>
                  </a:moveTo>
                  <a:cubicBezTo>
                    <a:pt x="35" y="101"/>
                    <a:pt x="34" y="101"/>
                    <a:pt x="35" y="102"/>
                  </a:cubicBezTo>
                  <a:cubicBezTo>
                    <a:pt x="36" y="102"/>
                    <a:pt x="38" y="102"/>
                    <a:pt x="39" y="102"/>
                  </a:cubicBezTo>
                  <a:cubicBezTo>
                    <a:pt x="39" y="99"/>
                    <a:pt x="36" y="97"/>
                    <a:pt x="34" y="95"/>
                  </a:cubicBezTo>
                  <a:cubicBezTo>
                    <a:pt x="33" y="94"/>
                    <a:pt x="31" y="94"/>
                    <a:pt x="31" y="96"/>
                  </a:cubicBezTo>
                  <a:cubicBezTo>
                    <a:pt x="31" y="97"/>
                    <a:pt x="34" y="99"/>
                    <a:pt x="34" y="100"/>
                  </a:cubicBezTo>
                  <a:cubicBezTo>
                    <a:pt x="35" y="100"/>
                    <a:pt x="34" y="99"/>
                    <a:pt x="34" y="100"/>
                  </a:cubicBezTo>
                  <a:close/>
                  <a:moveTo>
                    <a:pt x="42" y="100"/>
                  </a:moveTo>
                  <a:cubicBezTo>
                    <a:pt x="42" y="102"/>
                    <a:pt x="44" y="102"/>
                    <a:pt x="45" y="102"/>
                  </a:cubicBezTo>
                  <a:cubicBezTo>
                    <a:pt x="45" y="103"/>
                    <a:pt x="46" y="105"/>
                    <a:pt x="47" y="103"/>
                  </a:cubicBezTo>
                  <a:cubicBezTo>
                    <a:pt x="48" y="101"/>
                    <a:pt x="42" y="99"/>
                    <a:pt x="42" y="100"/>
                  </a:cubicBezTo>
                  <a:cubicBezTo>
                    <a:pt x="42" y="102"/>
                    <a:pt x="42" y="99"/>
                    <a:pt x="42" y="100"/>
                  </a:cubicBezTo>
                  <a:close/>
                  <a:moveTo>
                    <a:pt x="48" y="68"/>
                  </a:moveTo>
                  <a:cubicBezTo>
                    <a:pt x="46" y="71"/>
                    <a:pt x="49" y="73"/>
                    <a:pt x="50" y="69"/>
                  </a:cubicBezTo>
                  <a:cubicBezTo>
                    <a:pt x="50" y="68"/>
                    <a:pt x="50" y="68"/>
                    <a:pt x="50" y="67"/>
                  </a:cubicBezTo>
                  <a:cubicBezTo>
                    <a:pt x="49" y="66"/>
                    <a:pt x="48" y="64"/>
                    <a:pt x="48" y="64"/>
                  </a:cubicBezTo>
                  <a:cubicBezTo>
                    <a:pt x="47" y="64"/>
                    <a:pt x="48" y="67"/>
                    <a:pt x="48" y="68"/>
                  </a:cubicBezTo>
                  <a:cubicBezTo>
                    <a:pt x="47" y="69"/>
                    <a:pt x="48" y="67"/>
                    <a:pt x="48" y="68"/>
                  </a:cubicBezTo>
                  <a:close/>
                  <a:moveTo>
                    <a:pt x="50" y="77"/>
                  </a:moveTo>
                  <a:cubicBezTo>
                    <a:pt x="49" y="78"/>
                    <a:pt x="47" y="83"/>
                    <a:pt x="50" y="82"/>
                  </a:cubicBezTo>
                  <a:cubicBezTo>
                    <a:pt x="53" y="81"/>
                    <a:pt x="52" y="77"/>
                    <a:pt x="50" y="77"/>
                  </a:cubicBezTo>
                  <a:cubicBezTo>
                    <a:pt x="49" y="78"/>
                    <a:pt x="50" y="77"/>
                    <a:pt x="50" y="77"/>
                  </a:cubicBezTo>
                  <a:close/>
                  <a:moveTo>
                    <a:pt x="79" y="101"/>
                  </a:moveTo>
                  <a:cubicBezTo>
                    <a:pt x="81" y="103"/>
                    <a:pt x="82" y="100"/>
                    <a:pt x="84" y="99"/>
                  </a:cubicBezTo>
                  <a:cubicBezTo>
                    <a:pt x="85" y="99"/>
                    <a:pt x="89" y="100"/>
                    <a:pt x="87" y="97"/>
                  </a:cubicBezTo>
                  <a:cubicBezTo>
                    <a:pt x="86" y="96"/>
                    <a:pt x="83" y="95"/>
                    <a:pt x="82" y="96"/>
                  </a:cubicBezTo>
                  <a:cubicBezTo>
                    <a:pt x="82" y="96"/>
                    <a:pt x="82" y="97"/>
                    <a:pt x="81" y="98"/>
                  </a:cubicBezTo>
                  <a:cubicBezTo>
                    <a:pt x="80" y="99"/>
                    <a:pt x="79" y="99"/>
                    <a:pt x="79" y="101"/>
                  </a:cubicBezTo>
                  <a:cubicBezTo>
                    <a:pt x="80" y="101"/>
                    <a:pt x="79" y="99"/>
                    <a:pt x="79" y="101"/>
                  </a:cubicBezTo>
                  <a:close/>
                  <a:moveTo>
                    <a:pt x="71" y="100"/>
                  </a:moveTo>
                  <a:cubicBezTo>
                    <a:pt x="70" y="102"/>
                    <a:pt x="74" y="104"/>
                    <a:pt x="74" y="106"/>
                  </a:cubicBezTo>
                  <a:cubicBezTo>
                    <a:pt x="75" y="108"/>
                    <a:pt x="74" y="109"/>
                    <a:pt x="74" y="110"/>
                  </a:cubicBezTo>
                  <a:cubicBezTo>
                    <a:pt x="74" y="111"/>
                    <a:pt x="75" y="113"/>
                    <a:pt x="75" y="112"/>
                  </a:cubicBezTo>
                  <a:cubicBezTo>
                    <a:pt x="76" y="112"/>
                    <a:pt x="76" y="108"/>
                    <a:pt x="76" y="107"/>
                  </a:cubicBezTo>
                  <a:cubicBezTo>
                    <a:pt x="77" y="106"/>
                    <a:pt x="79" y="104"/>
                    <a:pt x="79" y="103"/>
                  </a:cubicBezTo>
                  <a:cubicBezTo>
                    <a:pt x="79" y="101"/>
                    <a:pt x="77" y="101"/>
                    <a:pt x="76" y="101"/>
                  </a:cubicBezTo>
                  <a:cubicBezTo>
                    <a:pt x="74" y="100"/>
                    <a:pt x="74" y="99"/>
                    <a:pt x="72" y="99"/>
                  </a:cubicBezTo>
                  <a:cubicBezTo>
                    <a:pt x="72" y="99"/>
                    <a:pt x="72" y="100"/>
                    <a:pt x="71" y="100"/>
                  </a:cubicBezTo>
                  <a:close/>
                  <a:moveTo>
                    <a:pt x="61" y="99"/>
                  </a:moveTo>
                  <a:cubicBezTo>
                    <a:pt x="60" y="99"/>
                    <a:pt x="58" y="100"/>
                    <a:pt x="58" y="100"/>
                  </a:cubicBezTo>
                  <a:cubicBezTo>
                    <a:pt x="57" y="101"/>
                    <a:pt x="58" y="102"/>
                    <a:pt x="58" y="103"/>
                  </a:cubicBezTo>
                  <a:cubicBezTo>
                    <a:pt x="59" y="104"/>
                    <a:pt x="59" y="103"/>
                    <a:pt x="58" y="104"/>
                  </a:cubicBezTo>
                  <a:cubicBezTo>
                    <a:pt x="58" y="105"/>
                    <a:pt x="57" y="105"/>
                    <a:pt x="57" y="106"/>
                  </a:cubicBezTo>
                  <a:cubicBezTo>
                    <a:pt x="58" y="106"/>
                    <a:pt x="60" y="106"/>
                    <a:pt x="60" y="107"/>
                  </a:cubicBezTo>
                  <a:cubicBezTo>
                    <a:pt x="62" y="107"/>
                    <a:pt x="62" y="108"/>
                    <a:pt x="63" y="109"/>
                  </a:cubicBezTo>
                  <a:cubicBezTo>
                    <a:pt x="64" y="109"/>
                    <a:pt x="65" y="111"/>
                    <a:pt x="66" y="110"/>
                  </a:cubicBezTo>
                  <a:cubicBezTo>
                    <a:pt x="67" y="110"/>
                    <a:pt x="67" y="109"/>
                    <a:pt x="68" y="109"/>
                  </a:cubicBezTo>
                  <a:cubicBezTo>
                    <a:pt x="70" y="109"/>
                    <a:pt x="73" y="111"/>
                    <a:pt x="73" y="108"/>
                  </a:cubicBezTo>
                  <a:cubicBezTo>
                    <a:pt x="73" y="107"/>
                    <a:pt x="71" y="102"/>
                    <a:pt x="70" y="102"/>
                  </a:cubicBezTo>
                  <a:cubicBezTo>
                    <a:pt x="68" y="102"/>
                    <a:pt x="69" y="104"/>
                    <a:pt x="67" y="103"/>
                  </a:cubicBezTo>
                  <a:cubicBezTo>
                    <a:pt x="66" y="103"/>
                    <a:pt x="65" y="102"/>
                    <a:pt x="64" y="101"/>
                  </a:cubicBezTo>
                  <a:cubicBezTo>
                    <a:pt x="64" y="101"/>
                    <a:pt x="62" y="100"/>
                    <a:pt x="62" y="99"/>
                  </a:cubicBezTo>
                  <a:cubicBezTo>
                    <a:pt x="62" y="99"/>
                    <a:pt x="61" y="99"/>
                    <a:pt x="61" y="99"/>
                  </a:cubicBezTo>
                  <a:close/>
                  <a:moveTo>
                    <a:pt x="130" y="95"/>
                  </a:moveTo>
                  <a:cubicBezTo>
                    <a:pt x="131" y="95"/>
                    <a:pt x="132" y="96"/>
                    <a:pt x="133" y="96"/>
                  </a:cubicBezTo>
                  <a:cubicBezTo>
                    <a:pt x="134" y="97"/>
                    <a:pt x="135" y="98"/>
                    <a:pt x="136" y="98"/>
                  </a:cubicBezTo>
                  <a:cubicBezTo>
                    <a:pt x="137" y="97"/>
                    <a:pt x="137" y="96"/>
                    <a:pt x="137" y="95"/>
                  </a:cubicBezTo>
                  <a:cubicBezTo>
                    <a:pt x="138" y="94"/>
                    <a:pt x="138" y="94"/>
                    <a:pt x="137" y="92"/>
                  </a:cubicBezTo>
                  <a:cubicBezTo>
                    <a:pt x="137" y="91"/>
                    <a:pt x="135" y="91"/>
                    <a:pt x="134" y="90"/>
                  </a:cubicBezTo>
                  <a:cubicBezTo>
                    <a:pt x="133" y="90"/>
                    <a:pt x="131" y="87"/>
                    <a:pt x="131" y="87"/>
                  </a:cubicBezTo>
                  <a:cubicBezTo>
                    <a:pt x="130" y="87"/>
                    <a:pt x="130" y="89"/>
                    <a:pt x="129" y="89"/>
                  </a:cubicBezTo>
                  <a:cubicBezTo>
                    <a:pt x="129" y="90"/>
                    <a:pt x="130" y="91"/>
                    <a:pt x="130" y="92"/>
                  </a:cubicBezTo>
                  <a:cubicBezTo>
                    <a:pt x="130" y="92"/>
                    <a:pt x="129" y="93"/>
                    <a:pt x="129" y="94"/>
                  </a:cubicBezTo>
                  <a:cubicBezTo>
                    <a:pt x="129" y="94"/>
                    <a:pt x="129" y="94"/>
                    <a:pt x="130" y="95"/>
                  </a:cubicBezTo>
                  <a:close/>
                  <a:moveTo>
                    <a:pt x="17" y="101"/>
                  </a:moveTo>
                  <a:cubicBezTo>
                    <a:pt x="18" y="102"/>
                    <a:pt x="20" y="102"/>
                    <a:pt x="21" y="103"/>
                  </a:cubicBezTo>
                  <a:cubicBezTo>
                    <a:pt x="22" y="103"/>
                    <a:pt x="22" y="104"/>
                    <a:pt x="22" y="104"/>
                  </a:cubicBezTo>
                  <a:cubicBezTo>
                    <a:pt x="24" y="105"/>
                    <a:pt x="26" y="105"/>
                    <a:pt x="27" y="104"/>
                  </a:cubicBezTo>
                  <a:cubicBezTo>
                    <a:pt x="26" y="104"/>
                    <a:pt x="29" y="101"/>
                    <a:pt x="29" y="101"/>
                  </a:cubicBezTo>
                  <a:cubicBezTo>
                    <a:pt x="31" y="100"/>
                    <a:pt x="29" y="100"/>
                    <a:pt x="30" y="101"/>
                  </a:cubicBezTo>
                  <a:cubicBezTo>
                    <a:pt x="31" y="102"/>
                    <a:pt x="31" y="102"/>
                    <a:pt x="32" y="102"/>
                  </a:cubicBezTo>
                  <a:cubicBezTo>
                    <a:pt x="33" y="101"/>
                    <a:pt x="33" y="99"/>
                    <a:pt x="32" y="99"/>
                  </a:cubicBezTo>
                  <a:cubicBezTo>
                    <a:pt x="31" y="97"/>
                    <a:pt x="29" y="96"/>
                    <a:pt x="27" y="96"/>
                  </a:cubicBezTo>
                  <a:cubicBezTo>
                    <a:pt x="28" y="95"/>
                    <a:pt x="29" y="93"/>
                    <a:pt x="27" y="93"/>
                  </a:cubicBezTo>
                  <a:cubicBezTo>
                    <a:pt x="27" y="91"/>
                    <a:pt x="31" y="91"/>
                    <a:pt x="31" y="90"/>
                  </a:cubicBezTo>
                  <a:cubicBezTo>
                    <a:pt x="32" y="89"/>
                    <a:pt x="31" y="88"/>
                    <a:pt x="31" y="87"/>
                  </a:cubicBezTo>
                  <a:cubicBezTo>
                    <a:pt x="30" y="86"/>
                    <a:pt x="30" y="85"/>
                    <a:pt x="30" y="85"/>
                  </a:cubicBezTo>
                  <a:cubicBezTo>
                    <a:pt x="30" y="84"/>
                    <a:pt x="30" y="83"/>
                    <a:pt x="30" y="83"/>
                  </a:cubicBezTo>
                  <a:cubicBezTo>
                    <a:pt x="30" y="81"/>
                    <a:pt x="30" y="82"/>
                    <a:pt x="29" y="81"/>
                  </a:cubicBezTo>
                  <a:cubicBezTo>
                    <a:pt x="28" y="81"/>
                    <a:pt x="27" y="81"/>
                    <a:pt x="28" y="80"/>
                  </a:cubicBezTo>
                  <a:cubicBezTo>
                    <a:pt x="28" y="80"/>
                    <a:pt x="31" y="80"/>
                    <a:pt x="31" y="79"/>
                  </a:cubicBezTo>
                  <a:cubicBezTo>
                    <a:pt x="33" y="78"/>
                    <a:pt x="33" y="77"/>
                    <a:pt x="34" y="77"/>
                  </a:cubicBezTo>
                  <a:cubicBezTo>
                    <a:pt x="35" y="75"/>
                    <a:pt x="29" y="75"/>
                    <a:pt x="29" y="74"/>
                  </a:cubicBezTo>
                  <a:cubicBezTo>
                    <a:pt x="29" y="73"/>
                    <a:pt x="32" y="74"/>
                    <a:pt x="32" y="74"/>
                  </a:cubicBezTo>
                  <a:cubicBezTo>
                    <a:pt x="34" y="74"/>
                    <a:pt x="34" y="74"/>
                    <a:pt x="36" y="74"/>
                  </a:cubicBezTo>
                  <a:cubicBezTo>
                    <a:pt x="37" y="73"/>
                    <a:pt x="38" y="74"/>
                    <a:pt x="38" y="73"/>
                  </a:cubicBezTo>
                  <a:cubicBezTo>
                    <a:pt x="38" y="72"/>
                    <a:pt x="38" y="71"/>
                    <a:pt x="38" y="70"/>
                  </a:cubicBezTo>
                  <a:cubicBezTo>
                    <a:pt x="37" y="69"/>
                    <a:pt x="35" y="69"/>
                    <a:pt x="36" y="68"/>
                  </a:cubicBezTo>
                  <a:cubicBezTo>
                    <a:pt x="38" y="68"/>
                    <a:pt x="39" y="67"/>
                    <a:pt x="41" y="69"/>
                  </a:cubicBezTo>
                  <a:cubicBezTo>
                    <a:pt x="42" y="69"/>
                    <a:pt x="42" y="63"/>
                    <a:pt x="42" y="62"/>
                  </a:cubicBezTo>
                  <a:cubicBezTo>
                    <a:pt x="42" y="60"/>
                    <a:pt x="41" y="58"/>
                    <a:pt x="43" y="56"/>
                  </a:cubicBezTo>
                  <a:cubicBezTo>
                    <a:pt x="43" y="55"/>
                    <a:pt x="45" y="52"/>
                    <a:pt x="47" y="53"/>
                  </a:cubicBezTo>
                  <a:cubicBezTo>
                    <a:pt x="48" y="55"/>
                    <a:pt x="45" y="56"/>
                    <a:pt x="45" y="58"/>
                  </a:cubicBezTo>
                  <a:cubicBezTo>
                    <a:pt x="46" y="58"/>
                    <a:pt x="47" y="58"/>
                    <a:pt x="47" y="58"/>
                  </a:cubicBezTo>
                  <a:cubicBezTo>
                    <a:pt x="48" y="62"/>
                    <a:pt x="49" y="56"/>
                    <a:pt x="49" y="56"/>
                  </a:cubicBezTo>
                  <a:cubicBezTo>
                    <a:pt x="50" y="55"/>
                    <a:pt x="50" y="56"/>
                    <a:pt x="51" y="57"/>
                  </a:cubicBezTo>
                  <a:cubicBezTo>
                    <a:pt x="52" y="58"/>
                    <a:pt x="52" y="58"/>
                    <a:pt x="52" y="56"/>
                  </a:cubicBezTo>
                  <a:cubicBezTo>
                    <a:pt x="53" y="54"/>
                    <a:pt x="56" y="51"/>
                    <a:pt x="56" y="48"/>
                  </a:cubicBezTo>
                  <a:cubicBezTo>
                    <a:pt x="56" y="45"/>
                    <a:pt x="53" y="45"/>
                    <a:pt x="50" y="45"/>
                  </a:cubicBezTo>
                  <a:cubicBezTo>
                    <a:pt x="50" y="45"/>
                    <a:pt x="48" y="45"/>
                    <a:pt x="48" y="45"/>
                  </a:cubicBezTo>
                  <a:cubicBezTo>
                    <a:pt x="46" y="45"/>
                    <a:pt x="46" y="45"/>
                    <a:pt x="45" y="43"/>
                  </a:cubicBezTo>
                  <a:cubicBezTo>
                    <a:pt x="44" y="43"/>
                    <a:pt x="45" y="42"/>
                    <a:pt x="43" y="43"/>
                  </a:cubicBezTo>
                  <a:cubicBezTo>
                    <a:pt x="43" y="43"/>
                    <a:pt x="42" y="45"/>
                    <a:pt x="42" y="46"/>
                  </a:cubicBezTo>
                  <a:cubicBezTo>
                    <a:pt x="41" y="43"/>
                    <a:pt x="46" y="40"/>
                    <a:pt x="43" y="39"/>
                  </a:cubicBezTo>
                  <a:cubicBezTo>
                    <a:pt x="42" y="39"/>
                    <a:pt x="40" y="39"/>
                    <a:pt x="40" y="39"/>
                  </a:cubicBezTo>
                  <a:cubicBezTo>
                    <a:pt x="38" y="39"/>
                    <a:pt x="36" y="40"/>
                    <a:pt x="35" y="40"/>
                  </a:cubicBezTo>
                  <a:cubicBezTo>
                    <a:pt x="36" y="40"/>
                    <a:pt x="38" y="39"/>
                    <a:pt x="39" y="38"/>
                  </a:cubicBezTo>
                  <a:cubicBezTo>
                    <a:pt x="41" y="38"/>
                    <a:pt x="42" y="38"/>
                    <a:pt x="44" y="37"/>
                  </a:cubicBezTo>
                  <a:cubicBezTo>
                    <a:pt x="43" y="35"/>
                    <a:pt x="44" y="32"/>
                    <a:pt x="43" y="30"/>
                  </a:cubicBezTo>
                  <a:cubicBezTo>
                    <a:pt x="42" y="28"/>
                    <a:pt x="40" y="27"/>
                    <a:pt x="39" y="26"/>
                  </a:cubicBezTo>
                  <a:cubicBezTo>
                    <a:pt x="37" y="26"/>
                    <a:pt x="35" y="25"/>
                    <a:pt x="33" y="26"/>
                  </a:cubicBezTo>
                  <a:cubicBezTo>
                    <a:pt x="32" y="27"/>
                    <a:pt x="32" y="28"/>
                    <a:pt x="31" y="28"/>
                  </a:cubicBezTo>
                  <a:cubicBezTo>
                    <a:pt x="30" y="29"/>
                    <a:pt x="30" y="28"/>
                    <a:pt x="29" y="28"/>
                  </a:cubicBezTo>
                  <a:cubicBezTo>
                    <a:pt x="25" y="27"/>
                    <a:pt x="21" y="30"/>
                    <a:pt x="22" y="34"/>
                  </a:cubicBezTo>
                  <a:cubicBezTo>
                    <a:pt x="22" y="36"/>
                    <a:pt x="23" y="37"/>
                    <a:pt x="24" y="39"/>
                  </a:cubicBezTo>
                  <a:cubicBezTo>
                    <a:pt x="24" y="40"/>
                    <a:pt x="25" y="45"/>
                    <a:pt x="23" y="44"/>
                  </a:cubicBezTo>
                  <a:cubicBezTo>
                    <a:pt x="22" y="44"/>
                    <a:pt x="23" y="41"/>
                    <a:pt x="21" y="41"/>
                  </a:cubicBezTo>
                  <a:cubicBezTo>
                    <a:pt x="20" y="42"/>
                    <a:pt x="19" y="45"/>
                    <a:pt x="19" y="42"/>
                  </a:cubicBezTo>
                  <a:cubicBezTo>
                    <a:pt x="18" y="40"/>
                    <a:pt x="22" y="38"/>
                    <a:pt x="21" y="36"/>
                  </a:cubicBezTo>
                  <a:cubicBezTo>
                    <a:pt x="20" y="35"/>
                    <a:pt x="18" y="35"/>
                    <a:pt x="17" y="36"/>
                  </a:cubicBezTo>
                  <a:cubicBezTo>
                    <a:pt x="15" y="36"/>
                    <a:pt x="15" y="38"/>
                    <a:pt x="14" y="39"/>
                  </a:cubicBezTo>
                  <a:cubicBezTo>
                    <a:pt x="13" y="40"/>
                    <a:pt x="12" y="40"/>
                    <a:pt x="12" y="42"/>
                  </a:cubicBezTo>
                  <a:cubicBezTo>
                    <a:pt x="12" y="43"/>
                    <a:pt x="14" y="43"/>
                    <a:pt x="14" y="45"/>
                  </a:cubicBezTo>
                  <a:cubicBezTo>
                    <a:pt x="14" y="47"/>
                    <a:pt x="11" y="47"/>
                    <a:pt x="11" y="45"/>
                  </a:cubicBezTo>
                  <a:cubicBezTo>
                    <a:pt x="10" y="43"/>
                    <a:pt x="10" y="42"/>
                    <a:pt x="9" y="40"/>
                  </a:cubicBezTo>
                  <a:cubicBezTo>
                    <a:pt x="8" y="41"/>
                    <a:pt x="10" y="42"/>
                    <a:pt x="9" y="42"/>
                  </a:cubicBezTo>
                  <a:cubicBezTo>
                    <a:pt x="9" y="44"/>
                    <a:pt x="8" y="43"/>
                    <a:pt x="7" y="43"/>
                  </a:cubicBezTo>
                  <a:cubicBezTo>
                    <a:pt x="6" y="43"/>
                    <a:pt x="5" y="43"/>
                    <a:pt x="4" y="43"/>
                  </a:cubicBezTo>
                  <a:cubicBezTo>
                    <a:pt x="4" y="43"/>
                    <a:pt x="3" y="41"/>
                    <a:pt x="2" y="41"/>
                  </a:cubicBezTo>
                  <a:cubicBezTo>
                    <a:pt x="2" y="41"/>
                    <a:pt x="0" y="42"/>
                    <a:pt x="0" y="43"/>
                  </a:cubicBezTo>
                  <a:cubicBezTo>
                    <a:pt x="1" y="46"/>
                    <a:pt x="1" y="49"/>
                    <a:pt x="1" y="52"/>
                  </a:cubicBezTo>
                  <a:cubicBezTo>
                    <a:pt x="1" y="54"/>
                    <a:pt x="0" y="57"/>
                    <a:pt x="2" y="59"/>
                  </a:cubicBezTo>
                  <a:cubicBezTo>
                    <a:pt x="2" y="60"/>
                    <a:pt x="4" y="61"/>
                    <a:pt x="4" y="62"/>
                  </a:cubicBezTo>
                  <a:cubicBezTo>
                    <a:pt x="5" y="62"/>
                    <a:pt x="5" y="63"/>
                    <a:pt x="5" y="64"/>
                  </a:cubicBezTo>
                  <a:cubicBezTo>
                    <a:pt x="5" y="65"/>
                    <a:pt x="6" y="66"/>
                    <a:pt x="5" y="67"/>
                  </a:cubicBezTo>
                  <a:cubicBezTo>
                    <a:pt x="5" y="68"/>
                    <a:pt x="4" y="69"/>
                    <a:pt x="3" y="69"/>
                  </a:cubicBezTo>
                  <a:cubicBezTo>
                    <a:pt x="3" y="70"/>
                    <a:pt x="2" y="68"/>
                    <a:pt x="2" y="68"/>
                  </a:cubicBezTo>
                  <a:cubicBezTo>
                    <a:pt x="2" y="67"/>
                    <a:pt x="2" y="66"/>
                    <a:pt x="2" y="65"/>
                  </a:cubicBezTo>
                  <a:cubicBezTo>
                    <a:pt x="2" y="64"/>
                    <a:pt x="0" y="60"/>
                    <a:pt x="1" y="60"/>
                  </a:cubicBezTo>
                  <a:cubicBezTo>
                    <a:pt x="0" y="61"/>
                    <a:pt x="1" y="63"/>
                    <a:pt x="1" y="64"/>
                  </a:cubicBezTo>
                  <a:cubicBezTo>
                    <a:pt x="1" y="66"/>
                    <a:pt x="2" y="67"/>
                    <a:pt x="2" y="69"/>
                  </a:cubicBezTo>
                  <a:cubicBezTo>
                    <a:pt x="2" y="71"/>
                    <a:pt x="2" y="73"/>
                    <a:pt x="2" y="74"/>
                  </a:cubicBezTo>
                  <a:cubicBezTo>
                    <a:pt x="1" y="76"/>
                    <a:pt x="0" y="78"/>
                    <a:pt x="0" y="80"/>
                  </a:cubicBezTo>
                  <a:cubicBezTo>
                    <a:pt x="1" y="80"/>
                    <a:pt x="3" y="81"/>
                    <a:pt x="3" y="81"/>
                  </a:cubicBezTo>
                  <a:cubicBezTo>
                    <a:pt x="3" y="81"/>
                    <a:pt x="2" y="79"/>
                    <a:pt x="3" y="79"/>
                  </a:cubicBezTo>
                  <a:cubicBezTo>
                    <a:pt x="4" y="78"/>
                    <a:pt x="5" y="79"/>
                    <a:pt x="5" y="79"/>
                  </a:cubicBezTo>
                  <a:cubicBezTo>
                    <a:pt x="6" y="81"/>
                    <a:pt x="6" y="81"/>
                    <a:pt x="6" y="83"/>
                  </a:cubicBezTo>
                  <a:cubicBezTo>
                    <a:pt x="6" y="84"/>
                    <a:pt x="7" y="84"/>
                    <a:pt x="7" y="85"/>
                  </a:cubicBezTo>
                  <a:cubicBezTo>
                    <a:pt x="7" y="84"/>
                    <a:pt x="7" y="82"/>
                    <a:pt x="9" y="83"/>
                  </a:cubicBezTo>
                  <a:cubicBezTo>
                    <a:pt x="11" y="84"/>
                    <a:pt x="11" y="86"/>
                    <a:pt x="11" y="88"/>
                  </a:cubicBezTo>
                  <a:cubicBezTo>
                    <a:pt x="11" y="90"/>
                    <a:pt x="12" y="92"/>
                    <a:pt x="12" y="95"/>
                  </a:cubicBezTo>
                  <a:cubicBezTo>
                    <a:pt x="12" y="96"/>
                    <a:pt x="12" y="100"/>
                    <a:pt x="11" y="101"/>
                  </a:cubicBezTo>
                  <a:cubicBezTo>
                    <a:pt x="13" y="101"/>
                    <a:pt x="15" y="101"/>
                    <a:pt x="17" y="101"/>
                  </a:cubicBezTo>
                  <a:close/>
                </a:path>
              </a:pathLst>
            </a:custGeom>
            <a:solidFill>
              <a:srgbClr val="2C858C"/>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9" name="Freeform 50">
              <a:extLst>
                <a:ext uri="{FF2B5EF4-FFF2-40B4-BE49-F238E27FC236}">
                  <a16:creationId xmlns:a16="http://schemas.microsoft.com/office/drawing/2014/main" id="{E87AE4BB-5DE1-949C-494B-D00002CAF004}"/>
                </a:ext>
              </a:extLst>
            </p:cNvPr>
            <p:cNvSpPr>
              <a:spLocks/>
            </p:cNvSpPr>
            <p:nvPr/>
          </p:nvSpPr>
          <p:spPr bwMode="auto">
            <a:xfrm>
              <a:off x="9324975" y="4475163"/>
              <a:ext cx="509588" cy="293687"/>
            </a:xfrm>
            <a:custGeom>
              <a:avLst/>
              <a:gdLst>
                <a:gd name="T0" fmla="*/ 49 w 134"/>
                <a:gd name="T1" fmla="*/ 74 h 77"/>
                <a:gd name="T2" fmla="*/ 54 w 134"/>
                <a:gd name="T3" fmla="*/ 72 h 77"/>
                <a:gd name="T4" fmla="*/ 59 w 134"/>
                <a:gd name="T5" fmla="*/ 63 h 77"/>
                <a:gd name="T6" fmla="*/ 72 w 134"/>
                <a:gd name="T7" fmla="*/ 67 h 77"/>
                <a:gd name="T8" fmla="*/ 82 w 134"/>
                <a:gd name="T9" fmla="*/ 70 h 77"/>
                <a:gd name="T10" fmla="*/ 94 w 134"/>
                <a:gd name="T11" fmla="*/ 71 h 77"/>
                <a:gd name="T12" fmla="*/ 100 w 134"/>
                <a:gd name="T13" fmla="*/ 68 h 77"/>
                <a:gd name="T14" fmla="*/ 117 w 134"/>
                <a:gd name="T15" fmla="*/ 63 h 77"/>
                <a:gd name="T16" fmla="*/ 124 w 134"/>
                <a:gd name="T17" fmla="*/ 53 h 77"/>
                <a:gd name="T18" fmla="*/ 131 w 134"/>
                <a:gd name="T19" fmla="*/ 48 h 77"/>
                <a:gd name="T20" fmla="*/ 132 w 134"/>
                <a:gd name="T21" fmla="*/ 43 h 77"/>
                <a:gd name="T22" fmla="*/ 127 w 134"/>
                <a:gd name="T23" fmla="*/ 35 h 77"/>
                <a:gd name="T24" fmla="*/ 120 w 134"/>
                <a:gd name="T25" fmla="*/ 32 h 77"/>
                <a:gd name="T26" fmla="*/ 112 w 134"/>
                <a:gd name="T27" fmla="*/ 30 h 77"/>
                <a:gd name="T28" fmla="*/ 113 w 134"/>
                <a:gd name="T29" fmla="*/ 23 h 77"/>
                <a:gd name="T30" fmla="*/ 101 w 134"/>
                <a:gd name="T31" fmla="*/ 21 h 77"/>
                <a:gd name="T32" fmla="*/ 97 w 134"/>
                <a:gd name="T33" fmla="*/ 24 h 77"/>
                <a:gd name="T34" fmla="*/ 89 w 134"/>
                <a:gd name="T35" fmla="*/ 28 h 77"/>
                <a:gd name="T36" fmla="*/ 86 w 134"/>
                <a:gd name="T37" fmla="*/ 22 h 77"/>
                <a:gd name="T38" fmla="*/ 87 w 134"/>
                <a:gd name="T39" fmla="*/ 14 h 77"/>
                <a:gd name="T40" fmla="*/ 75 w 134"/>
                <a:gd name="T41" fmla="*/ 10 h 77"/>
                <a:gd name="T42" fmla="*/ 64 w 134"/>
                <a:gd name="T43" fmla="*/ 5 h 77"/>
                <a:gd name="T44" fmla="*/ 56 w 134"/>
                <a:gd name="T45" fmla="*/ 6 h 77"/>
                <a:gd name="T46" fmla="*/ 44 w 134"/>
                <a:gd name="T47" fmla="*/ 1 h 77"/>
                <a:gd name="T48" fmla="*/ 39 w 134"/>
                <a:gd name="T49" fmla="*/ 8 h 77"/>
                <a:gd name="T50" fmla="*/ 28 w 134"/>
                <a:gd name="T51" fmla="*/ 14 h 77"/>
                <a:gd name="T52" fmla="*/ 22 w 134"/>
                <a:gd name="T53" fmla="*/ 17 h 77"/>
                <a:gd name="T54" fmla="*/ 11 w 134"/>
                <a:gd name="T55" fmla="*/ 20 h 77"/>
                <a:gd name="T56" fmla="*/ 5 w 134"/>
                <a:gd name="T57" fmla="*/ 27 h 77"/>
                <a:gd name="T58" fmla="*/ 4 w 134"/>
                <a:gd name="T59" fmla="*/ 28 h 77"/>
                <a:gd name="T60" fmla="*/ 10 w 134"/>
                <a:gd name="T61" fmla="*/ 43 h 77"/>
                <a:gd name="T62" fmla="*/ 15 w 134"/>
                <a:gd name="T63" fmla="*/ 52 h 77"/>
                <a:gd name="T64" fmla="*/ 21 w 134"/>
                <a:gd name="T65" fmla="*/ 57 h 77"/>
                <a:gd name="T66" fmla="*/ 26 w 134"/>
                <a:gd name="T67" fmla="*/ 60 h 77"/>
                <a:gd name="T68" fmla="*/ 35 w 134"/>
                <a:gd name="T69" fmla="*/ 71 h 77"/>
                <a:gd name="T70" fmla="*/ 41 w 134"/>
                <a:gd name="T71"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 h="77">
                  <a:moveTo>
                    <a:pt x="41" y="74"/>
                  </a:moveTo>
                  <a:cubicBezTo>
                    <a:pt x="43" y="77"/>
                    <a:pt x="46" y="74"/>
                    <a:pt x="49" y="74"/>
                  </a:cubicBezTo>
                  <a:cubicBezTo>
                    <a:pt x="50" y="74"/>
                    <a:pt x="51" y="75"/>
                    <a:pt x="52" y="75"/>
                  </a:cubicBezTo>
                  <a:cubicBezTo>
                    <a:pt x="53" y="74"/>
                    <a:pt x="54" y="73"/>
                    <a:pt x="54" y="72"/>
                  </a:cubicBezTo>
                  <a:cubicBezTo>
                    <a:pt x="56" y="70"/>
                    <a:pt x="58" y="69"/>
                    <a:pt x="58" y="66"/>
                  </a:cubicBezTo>
                  <a:cubicBezTo>
                    <a:pt x="58" y="65"/>
                    <a:pt x="58" y="64"/>
                    <a:pt x="59" y="63"/>
                  </a:cubicBezTo>
                  <a:cubicBezTo>
                    <a:pt x="60" y="63"/>
                    <a:pt x="62" y="63"/>
                    <a:pt x="63" y="64"/>
                  </a:cubicBezTo>
                  <a:cubicBezTo>
                    <a:pt x="66" y="62"/>
                    <a:pt x="69" y="66"/>
                    <a:pt x="72" y="67"/>
                  </a:cubicBezTo>
                  <a:cubicBezTo>
                    <a:pt x="74" y="67"/>
                    <a:pt x="75" y="67"/>
                    <a:pt x="77" y="68"/>
                  </a:cubicBezTo>
                  <a:cubicBezTo>
                    <a:pt x="78" y="69"/>
                    <a:pt x="80" y="70"/>
                    <a:pt x="82" y="70"/>
                  </a:cubicBezTo>
                  <a:cubicBezTo>
                    <a:pt x="85" y="71"/>
                    <a:pt x="87" y="68"/>
                    <a:pt x="90" y="69"/>
                  </a:cubicBezTo>
                  <a:cubicBezTo>
                    <a:pt x="91" y="70"/>
                    <a:pt x="92" y="71"/>
                    <a:pt x="94" y="71"/>
                  </a:cubicBezTo>
                  <a:cubicBezTo>
                    <a:pt x="96" y="71"/>
                    <a:pt x="96" y="73"/>
                    <a:pt x="97" y="73"/>
                  </a:cubicBezTo>
                  <a:cubicBezTo>
                    <a:pt x="99" y="72"/>
                    <a:pt x="98" y="69"/>
                    <a:pt x="100" y="68"/>
                  </a:cubicBezTo>
                  <a:cubicBezTo>
                    <a:pt x="102" y="66"/>
                    <a:pt x="105" y="68"/>
                    <a:pt x="107" y="68"/>
                  </a:cubicBezTo>
                  <a:cubicBezTo>
                    <a:pt x="111" y="68"/>
                    <a:pt x="114" y="65"/>
                    <a:pt x="117" y="63"/>
                  </a:cubicBezTo>
                  <a:cubicBezTo>
                    <a:pt x="119" y="61"/>
                    <a:pt x="119" y="59"/>
                    <a:pt x="120" y="57"/>
                  </a:cubicBezTo>
                  <a:cubicBezTo>
                    <a:pt x="121" y="54"/>
                    <a:pt x="123" y="54"/>
                    <a:pt x="124" y="53"/>
                  </a:cubicBezTo>
                  <a:cubicBezTo>
                    <a:pt x="126" y="52"/>
                    <a:pt x="126" y="49"/>
                    <a:pt x="128" y="48"/>
                  </a:cubicBezTo>
                  <a:cubicBezTo>
                    <a:pt x="129" y="48"/>
                    <a:pt x="130" y="48"/>
                    <a:pt x="131" y="48"/>
                  </a:cubicBezTo>
                  <a:cubicBezTo>
                    <a:pt x="132" y="48"/>
                    <a:pt x="133" y="47"/>
                    <a:pt x="134" y="47"/>
                  </a:cubicBezTo>
                  <a:cubicBezTo>
                    <a:pt x="134" y="46"/>
                    <a:pt x="133" y="44"/>
                    <a:pt x="132" y="43"/>
                  </a:cubicBezTo>
                  <a:cubicBezTo>
                    <a:pt x="132" y="42"/>
                    <a:pt x="130" y="42"/>
                    <a:pt x="130" y="41"/>
                  </a:cubicBezTo>
                  <a:cubicBezTo>
                    <a:pt x="128" y="39"/>
                    <a:pt x="129" y="36"/>
                    <a:pt x="127" y="35"/>
                  </a:cubicBezTo>
                  <a:cubicBezTo>
                    <a:pt x="126" y="34"/>
                    <a:pt x="125" y="34"/>
                    <a:pt x="124" y="34"/>
                  </a:cubicBezTo>
                  <a:cubicBezTo>
                    <a:pt x="122" y="33"/>
                    <a:pt x="121" y="32"/>
                    <a:pt x="120" y="32"/>
                  </a:cubicBezTo>
                  <a:cubicBezTo>
                    <a:pt x="117" y="30"/>
                    <a:pt x="118" y="33"/>
                    <a:pt x="115" y="33"/>
                  </a:cubicBezTo>
                  <a:cubicBezTo>
                    <a:pt x="115" y="32"/>
                    <a:pt x="114" y="31"/>
                    <a:pt x="112" y="30"/>
                  </a:cubicBezTo>
                  <a:cubicBezTo>
                    <a:pt x="112" y="30"/>
                    <a:pt x="110" y="29"/>
                    <a:pt x="110" y="28"/>
                  </a:cubicBezTo>
                  <a:cubicBezTo>
                    <a:pt x="109" y="27"/>
                    <a:pt x="113" y="26"/>
                    <a:pt x="113" y="23"/>
                  </a:cubicBezTo>
                  <a:cubicBezTo>
                    <a:pt x="110" y="22"/>
                    <a:pt x="108" y="25"/>
                    <a:pt x="106" y="24"/>
                  </a:cubicBezTo>
                  <a:cubicBezTo>
                    <a:pt x="104" y="24"/>
                    <a:pt x="103" y="22"/>
                    <a:pt x="101" y="21"/>
                  </a:cubicBezTo>
                  <a:cubicBezTo>
                    <a:pt x="100" y="21"/>
                    <a:pt x="97" y="19"/>
                    <a:pt x="96" y="20"/>
                  </a:cubicBezTo>
                  <a:cubicBezTo>
                    <a:pt x="95" y="21"/>
                    <a:pt x="96" y="23"/>
                    <a:pt x="97" y="24"/>
                  </a:cubicBezTo>
                  <a:cubicBezTo>
                    <a:pt x="98" y="26"/>
                    <a:pt x="96" y="26"/>
                    <a:pt x="94" y="27"/>
                  </a:cubicBezTo>
                  <a:cubicBezTo>
                    <a:pt x="93" y="28"/>
                    <a:pt x="90" y="30"/>
                    <a:pt x="89" y="28"/>
                  </a:cubicBezTo>
                  <a:cubicBezTo>
                    <a:pt x="88" y="27"/>
                    <a:pt x="88" y="25"/>
                    <a:pt x="87" y="24"/>
                  </a:cubicBezTo>
                  <a:cubicBezTo>
                    <a:pt x="87" y="24"/>
                    <a:pt x="86" y="23"/>
                    <a:pt x="86" y="22"/>
                  </a:cubicBezTo>
                  <a:cubicBezTo>
                    <a:pt x="85" y="21"/>
                    <a:pt x="84" y="22"/>
                    <a:pt x="83" y="21"/>
                  </a:cubicBezTo>
                  <a:cubicBezTo>
                    <a:pt x="79" y="19"/>
                    <a:pt x="88" y="18"/>
                    <a:pt x="87" y="14"/>
                  </a:cubicBezTo>
                  <a:cubicBezTo>
                    <a:pt x="86" y="12"/>
                    <a:pt x="83" y="13"/>
                    <a:pt x="81" y="13"/>
                  </a:cubicBezTo>
                  <a:cubicBezTo>
                    <a:pt x="78" y="13"/>
                    <a:pt x="78" y="12"/>
                    <a:pt x="75" y="10"/>
                  </a:cubicBezTo>
                  <a:cubicBezTo>
                    <a:pt x="74" y="9"/>
                    <a:pt x="71" y="9"/>
                    <a:pt x="69" y="9"/>
                  </a:cubicBezTo>
                  <a:cubicBezTo>
                    <a:pt x="66" y="8"/>
                    <a:pt x="66" y="7"/>
                    <a:pt x="64" y="5"/>
                  </a:cubicBezTo>
                  <a:cubicBezTo>
                    <a:pt x="64" y="3"/>
                    <a:pt x="62" y="0"/>
                    <a:pt x="59" y="2"/>
                  </a:cubicBezTo>
                  <a:cubicBezTo>
                    <a:pt x="58" y="3"/>
                    <a:pt x="59" y="7"/>
                    <a:pt x="56" y="6"/>
                  </a:cubicBezTo>
                  <a:cubicBezTo>
                    <a:pt x="54" y="9"/>
                    <a:pt x="52" y="6"/>
                    <a:pt x="51" y="4"/>
                  </a:cubicBezTo>
                  <a:cubicBezTo>
                    <a:pt x="50" y="1"/>
                    <a:pt x="48" y="0"/>
                    <a:pt x="44" y="1"/>
                  </a:cubicBezTo>
                  <a:cubicBezTo>
                    <a:pt x="44" y="2"/>
                    <a:pt x="47" y="3"/>
                    <a:pt x="46" y="5"/>
                  </a:cubicBezTo>
                  <a:cubicBezTo>
                    <a:pt x="46" y="6"/>
                    <a:pt x="40" y="8"/>
                    <a:pt x="39" y="8"/>
                  </a:cubicBezTo>
                  <a:cubicBezTo>
                    <a:pt x="37" y="9"/>
                    <a:pt x="35" y="10"/>
                    <a:pt x="32" y="11"/>
                  </a:cubicBezTo>
                  <a:cubicBezTo>
                    <a:pt x="30" y="11"/>
                    <a:pt x="29" y="13"/>
                    <a:pt x="28" y="14"/>
                  </a:cubicBezTo>
                  <a:cubicBezTo>
                    <a:pt x="27" y="14"/>
                    <a:pt x="26" y="14"/>
                    <a:pt x="25" y="15"/>
                  </a:cubicBezTo>
                  <a:cubicBezTo>
                    <a:pt x="24" y="15"/>
                    <a:pt x="23" y="16"/>
                    <a:pt x="22" y="17"/>
                  </a:cubicBezTo>
                  <a:cubicBezTo>
                    <a:pt x="21" y="18"/>
                    <a:pt x="19" y="19"/>
                    <a:pt x="17" y="20"/>
                  </a:cubicBezTo>
                  <a:cubicBezTo>
                    <a:pt x="15" y="20"/>
                    <a:pt x="12" y="20"/>
                    <a:pt x="11" y="20"/>
                  </a:cubicBezTo>
                  <a:cubicBezTo>
                    <a:pt x="9" y="21"/>
                    <a:pt x="9" y="22"/>
                    <a:pt x="9" y="23"/>
                  </a:cubicBezTo>
                  <a:cubicBezTo>
                    <a:pt x="8" y="24"/>
                    <a:pt x="6" y="28"/>
                    <a:pt x="5" y="27"/>
                  </a:cubicBezTo>
                  <a:cubicBezTo>
                    <a:pt x="4" y="26"/>
                    <a:pt x="4" y="23"/>
                    <a:pt x="3" y="24"/>
                  </a:cubicBezTo>
                  <a:cubicBezTo>
                    <a:pt x="0" y="24"/>
                    <a:pt x="3" y="27"/>
                    <a:pt x="4" y="28"/>
                  </a:cubicBezTo>
                  <a:cubicBezTo>
                    <a:pt x="5" y="30"/>
                    <a:pt x="6" y="31"/>
                    <a:pt x="8" y="33"/>
                  </a:cubicBezTo>
                  <a:cubicBezTo>
                    <a:pt x="13" y="36"/>
                    <a:pt x="8" y="39"/>
                    <a:pt x="10" y="43"/>
                  </a:cubicBezTo>
                  <a:cubicBezTo>
                    <a:pt x="11" y="45"/>
                    <a:pt x="12" y="47"/>
                    <a:pt x="13" y="49"/>
                  </a:cubicBezTo>
                  <a:cubicBezTo>
                    <a:pt x="13" y="50"/>
                    <a:pt x="14" y="51"/>
                    <a:pt x="15" y="52"/>
                  </a:cubicBezTo>
                  <a:cubicBezTo>
                    <a:pt x="16" y="53"/>
                    <a:pt x="17" y="52"/>
                    <a:pt x="18" y="53"/>
                  </a:cubicBezTo>
                  <a:cubicBezTo>
                    <a:pt x="20" y="53"/>
                    <a:pt x="20" y="55"/>
                    <a:pt x="21" y="57"/>
                  </a:cubicBezTo>
                  <a:cubicBezTo>
                    <a:pt x="22" y="58"/>
                    <a:pt x="22" y="59"/>
                    <a:pt x="23" y="59"/>
                  </a:cubicBezTo>
                  <a:cubicBezTo>
                    <a:pt x="24" y="60"/>
                    <a:pt x="25" y="59"/>
                    <a:pt x="26" y="60"/>
                  </a:cubicBezTo>
                  <a:cubicBezTo>
                    <a:pt x="27" y="60"/>
                    <a:pt x="28" y="63"/>
                    <a:pt x="30" y="64"/>
                  </a:cubicBezTo>
                  <a:cubicBezTo>
                    <a:pt x="33" y="66"/>
                    <a:pt x="34" y="68"/>
                    <a:pt x="35" y="71"/>
                  </a:cubicBezTo>
                  <a:cubicBezTo>
                    <a:pt x="37" y="71"/>
                    <a:pt x="39" y="72"/>
                    <a:pt x="41" y="74"/>
                  </a:cubicBezTo>
                  <a:cubicBezTo>
                    <a:pt x="42" y="77"/>
                    <a:pt x="39" y="72"/>
                    <a:pt x="41" y="74"/>
                  </a:cubicBezTo>
                  <a:close/>
                </a:path>
              </a:pathLst>
            </a:custGeom>
            <a:solidFill>
              <a:srgbClr val="5EBF6A"/>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0" name="Freeform 51">
              <a:extLst>
                <a:ext uri="{FF2B5EF4-FFF2-40B4-BE49-F238E27FC236}">
                  <a16:creationId xmlns:a16="http://schemas.microsoft.com/office/drawing/2014/main" id="{48F31B9A-A55C-3A00-6EB3-6B40496FFDC9}"/>
                </a:ext>
              </a:extLst>
            </p:cNvPr>
            <p:cNvSpPr>
              <a:spLocks/>
            </p:cNvSpPr>
            <p:nvPr/>
          </p:nvSpPr>
          <p:spPr bwMode="auto">
            <a:xfrm>
              <a:off x="10833100" y="6064250"/>
              <a:ext cx="182563" cy="103187"/>
            </a:xfrm>
            <a:custGeom>
              <a:avLst/>
              <a:gdLst>
                <a:gd name="T0" fmla="*/ 28 w 48"/>
                <a:gd name="T1" fmla="*/ 17 h 27"/>
                <a:gd name="T2" fmla="*/ 27 w 48"/>
                <a:gd name="T3" fmla="*/ 20 h 27"/>
                <a:gd name="T4" fmla="*/ 25 w 48"/>
                <a:gd name="T5" fmla="*/ 22 h 27"/>
                <a:gd name="T6" fmla="*/ 18 w 48"/>
                <a:gd name="T7" fmla="*/ 23 h 27"/>
                <a:gd name="T8" fmla="*/ 16 w 48"/>
                <a:gd name="T9" fmla="*/ 26 h 27"/>
                <a:gd name="T10" fmla="*/ 15 w 48"/>
                <a:gd name="T11" fmla="*/ 27 h 27"/>
                <a:gd name="T12" fmla="*/ 12 w 48"/>
                <a:gd name="T13" fmla="*/ 24 h 27"/>
                <a:gd name="T14" fmla="*/ 9 w 48"/>
                <a:gd name="T15" fmla="*/ 25 h 27"/>
                <a:gd name="T16" fmla="*/ 6 w 48"/>
                <a:gd name="T17" fmla="*/ 23 h 27"/>
                <a:gd name="T18" fmla="*/ 4 w 48"/>
                <a:gd name="T19" fmla="*/ 22 h 27"/>
                <a:gd name="T20" fmla="*/ 2 w 48"/>
                <a:gd name="T21" fmla="*/ 19 h 27"/>
                <a:gd name="T22" fmla="*/ 0 w 48"/>
                <a:gd name="T23" fmla="*/ 15 h 27"/>
                <a:gd name="T24" fmla="*/ 4 w 48"/>
                <a:gd name="T25" fmla="*/ 15 h 27"/>
                <a:gd name="T26" fmla="*/ 8 w 48"/>
                <a:gd name="T27" fmla="*/ 13 h 27"/>
                <a:gd name="T28" fmla="*/ 11 w 48"/>
                <a:gd name="T29" fmla="*/ 13 h 27"/>
                <a:gd name="T30" fmla="*/ 13 w 48"/>
                <a:gd name="T31" fmla="*/ 11 h 27"/>
                <a:gd name="T32" fmla="*/ 16 w 48"/>
                <a:gd name="T33" fmla="*/ 7 h 27"/>
                <a:gd name="T34" fmla="*/ 23 w 48"/>
                <a:gd name="T35" fmla="*/ 9 h 27"/>
                <a:gd name="T36" fmla="*/ 30 w 48"/>
                <a:gd name="T37" fmla="*/ 6 h 27"/>
                <a:gd name="T38" fmla="*/ 38 w 48"/>
                <a:gd name="T39" fmla="*/ 3 h 27"/>
                <a:gd name="T40" fmla="*/ 45 w 48"/>
                <a:gd name="T41" fmla="*/ 0 h 27"/>
                <a:gd name="T42" fmla="*/ 43 w 48"/>
                <a:gd name="T43" fmla="*/ 3 h 27"/>
                <a:gd name="T44" fmla="*/ 36 w 48"/>
                <a:gd name="T45" fmla="*/ 8 h 27"/>
                <a:gd name="T46" fmla="*/ 34 w 48"/>
                <a:gd name="T47" fmla="*/ 14 h 27"/>
                <a:gd name="T48" fmla="*/ 35 w 48"/>
                <a:gd name="T49" fmla="*/ 18 h 27"/>
                <a:gd name="T50" fmla="*/ 28 w 48"/>
                <a:gd name="T51" fmla="*/ 17 h 27"/>
                <a:gd name="T52" fmla="*/ 28 w 48"/>
                <a:gd name="T53"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27">
                  <a:moveTo>
                    <a:pt x="28" y="17"/>
                  </a:moveTo>
                  <a:cubicBezTo>
                    <a:pt x="27" y="18"/>
                    <a:pt x="28" y="19"/>
                    <a:pt x="27" y="20"/>
                  </a:cubicBezTo>
                  <a:cubicBezTo>
                    <a:pt x="27" y="21"/>
                    <a:pt x="27" y="21"/>
                    <a:pt x="25" y="22"/>
                  </a:cubicBezTo>
                  <a:cubicBezTo>
                    <a:pt x="23" y="23"/>
                    <a:pt x="21" y="23"/>
                    <a:pt x="18" y="23"/>
                  </a:cubicBezTo>
                  <a:cubicBezTo>
                    <a:pt x="17" y="24"/>
                    <a:pt x="16" y="24"/>
                    <a:pt x="16" y="26"/>
                  </a:cubicBezTo>
                  <a:cubicBezTo>
                    <a:pt x="15" y="26"/>
                    <a:pt x="16" y="27"/>
                    <a:pt x="15" y="27"/>
                  </a:cubicBezTo>
                  <a:cubicBezTo>
                    <a:pt x="13" y="27"/>
                    <a:pt x="13" y="24"/>
                    <a:pt x="12" y="24"/>
                  </a:cubicBezTo>
                  <a:cubicBezTo>
                    <a:pt x="11" y="24"/>
                    <a:pt x="10" y="25"/>
                    <a:pt x="9" y="25"/>
                  </a:cubicBezTo>
                  <a:cubicBezTo>
                    <a:pt x="8" y="24"/>
                    <a:pt x="7" y="24"/>
                    <a:pt x="6" y="23"/>
                  </a:cubicBezTo>
                  <a:cubicBezTo>
                    <a:pt x="5" y="23"/>
                    <a:pt x="4" y="23"/>
                    <a:pt x="4" y="22"/>
                  </a:cubicBezTo>
                  <a:cubicBezTo>
                    <a:pt x="3" y="21"/>
                    <a:pt x="3" y="20"/>
                    <a:pt x="2" y="19"/>
                  </a:cubicBezTo>
                  <a:cubicBezTo>
                    <a:pt x="2" y="18"/>
                    <a:pt x="0" y="16"/>
                    <a:pt x="0" y="15"/>
                  </a:cubicBezTo>
                  <a:cubicBezTo>
                    <a:pt x="1" y="13"/>
                    <a:pt x="3" y="16"/>
                    <a:pt x="4" y="15"/>
                  </a:cubicBezTo>
                  <a:cubicBezTo>
                    <a:pt x="6" y="14"/>
                    <a:pt x="5" y="11"/>
                    <a:pt x="8" y="13"/>
                  </a:cubicBezTo>
                  <a:cubicBezTo>
                    <a:pt x="9" y="13"/>
                    <a:pt x="10" y="14"/>
                    <a:pt x="11" y="13"/>
                  </a:cubicBezTo>
                  <a:cubicBezTo>
                    <a:pt x="12" y="13"/>
                    <a:pt x="13" y="12"/>
                    <a:pt x="13" y="11"/>
                  </a:cubicBezTo>
                  <a:cubicBezTo>
                    <a:pt x="14" y="8"/>
                    <a:pt x="13" y="7"/>
                    <a:pt x="16" y="7"/>
                  </a:cubicBezTo>
                  <a:cubicBezTo>
                    <a:pt x="18" y="8"/>
                    <a:pt x="21" y="8"/>
                    <a:pt x="23" y="9"/>
                  </a:cubicBezTo>
                  <a:cubicBezTo>
                    <a:pt x="26" y="9"/>
                    <a:pt x="28" y="7"/>
                    <a:pt x="30" y="6"/>
                  </a:cubicBezTo>
                  <a:cubicBezTo>
                    <a:pt x="33" y="5"/>
                    <a:pt x="35" y="5"/>
                    <a:pt x="38" y="3"/>
                  </a:cubicBezTo>
                  <a:cubicBezTo>
                    <a:pt x="40" y="3"/>
                    <a:pt x="43" y="0"/>
                    <a:pt x="45" y="0"/>
                  </a:cubicBezTo>
                  <a:cubicBezTo>
                    <a:pt x="48" y="0"/>
                    <a:pt x="44" y="3"/>
                    <a:pt x="43" y="3"/>
                  </a:cubicBezTo>
                  <a:cubicBezTo>
                    <a:pt x="40" y="4"/>
                    <a:pt x="39" y="6"/>
                    <a:pt x="36" y="8"/>
                  </a:cubicBezTo>
                  <a:cubicBezTo>
                    <a:pt x="34" y="9"/>
                    <a:pt x="32" y="11"/>
                    <a:pt x="34" y="14"/>
                  </a:cubicBezTo>
                  <a:cubicBezTo>
                    <a:pt x="35" y="15"/>
                    <a:pt x="38" y="17"/>
                    <a:pt x="35" y="18"/>
                  </a:cubicBezTo>
                  <a:cubicBezTo>
                    <a:pt x="33" y="19"/>
                    <a:pt x="31" y="17"/>
                    <a:pt x="28" y="17"/>
                  </a:cubicBezTo>
                  <a:cubicBezTo>
                    <a:pt x="27" y="18"/>
                    <a:pt x="30" y="17"/>
                    <a:pt x="28" y="17"/>
                  </a:cubicBez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1" name="Freeform 52">
              <a:extLst>
                <a:ext uri="{FF2B5EF4-FFF2-40B4-BE49-F238E27FC236}">
                  <a16:creationId xmlns:a16="http://schemas.microsoft.com/office/drawing/2014/main" id="{1F29B5D7-EBA2-3E2E-4715-209CB8631AFD}"/>
                </a:ext>
              </a:extLst>
            </p:cNvPr>
            <p:cNvSpPr>
              <a:spLocks noEditPoints="1"/>
            </p:cNvSpPr>
            <p:nvPr/>
          </p:nvSpPr>
          <p:spPr bwMode="auto">
            <a:xfrm>
              <a:off x="9439275" y="4983163"/>
              <a:ext cx="441325" cy="425450"/>
            </a:xfrm>
            <a:custGeom>
              <a:avLst/>
              <a:gdLst>
                <a:gd name="T0" fmla="*/ 93 w 116"/>
                <a:gd name="T1" fmla="*/ 109 h 112"/>
                <a:gd name="T2" fmla="*/ 69 w 116"/>
                <a:gd name="T3" fmla="*/ 91 h 112"/>
                <a:gd name="T4" fmla="*/ 45 w 116"/>
                <a:gd name="T5" fmla="*/ 80 h 112"/>
                <a:gd name="T6" fmla="*/ 33 w 116"/>
                <a:gd name="T7" fmla="*/ 65 h 112"/>
                <a:gd name="T8" fmla="*/ 34 w 116"/>
                <a:gd name="T9" fmla="*/ 61 h 112"/>
                <a:gd name="T10" fmla="*/ 24 w 116"/>
                <a:gd name="T11" fmla="*/ 49 h 112"/>
                <a:gd name="T12" fmla="*/ 17 w 116"/>
                <a:gd name="T13" fmla="*/ 35 h 112"/>
                <a:gd name="T14" fmla="*/ 12 w 116"/>
                <a:gd name="T15" fmla="*/ 44 h 112"/>
                <a:gd name="T16" fmla="*/ 4 w 116"/>
                <a:gd name="T17" fmla="*/ 45 h 112"/>
                <a:gd name="T18" fmla="*/ 3 w 116"/>
                <a:gd name="T19" fmla="*/ 39 h 112"/>
                <a:gd name="T20" fmla="*/ 8 w 116"/>
                <a:gd name="T21" fmla="*/ 30 h 112"/>
                <a:gd name="T22" fmla="*/ 27 w 116"/>
                <a:gd name="T23" fmla="*/ 30 h 112"/>
                <a:gd name="T24" fmla="*/ 36 w 116"/>
                <a:gd name="T25" fmla="*/ 25 h 112"/>
                <a:gd name="T26" fmla="*/ 43 w 116"/>
                <a:gd name="T27" fmla="*/ 15 h 112"/>
                <a:gd name="T28" fmla="*/ 47 w 116"/>
                <a:gd name="T29" fmla="*/ 9 h 112"/>
                <a:gd name="T30" fmla="*/ 54 w 116"/>
                <a:gd name="T31" fmla="*/ 5 h 112"/>
                <a:gd name="T32" fmla="*/ 66 w 116"/>
                <a:gd name="T33" fmla="*/ 7 h 112"/>
                <a:gd name="T34" fmla="*/ 75 w 116"/>
                <a:gd name="T35" fmla="*/ 17 h 112"/>
                <a:gd name="T36" fmla="*/ 97 w 116"/>
                <a:gd name="T37" fmla="*/ 22 h 112"/>
                <a:gd name="T38" fmla="*/ 105 w 116"/>
                <a:gd name="T39" fmla="*/ 23 h 112"/>
                <a:gd name="T40" fmla="*/ 109 w 116"/>
                <a:gd name="T41" fmla="*/ 31 h 112"/>
                <a:gd name="T42" fmla="*/ 113 w 116"/>
                <a:gd name="T43" fmla="*/ 37 h 112"/>
                <a:gd name="T44" fmla="*/ 108 w 116"/>
                <a:gd name="T45" fmla="*/ 48 h 112"/>
                <a:gd name="T46" fmla="*/ 92 w 116"/>
                <a:gd name="T47" fmla="*/ 40 h 112"/>
                <a:gd name="T48" fmla="*/ 82 w 116"/>
                <a:gd name="T49" fmla="*/ 41 h 112"/>
                <a:gd name="T50" fmla="*/ 73 w 116"/>
                <a:gd name="T51" fmla="*/ 39 h 112"/>
                <a:gd name="T52" fmla="*/ 61 w 116"/>
                <a:gd name="T53" fmla="*/ 39 h 112"/>
                <a:gd name="T54" fmla="*/ 52 w 116"/>
                <a:gd name="T55" fmla="*/ 41 h 112"/>
                <a:gd name="T56" fmla="*/ 45 w 116"/>
                <a:gd name="T57" fmla="*/ 53 h 112"/>
                <a:gd name="T58" fmla="*/ 49 w 116"/>
                <a:gd name="T59" fmla="*/ 57 h 112"/>
                <a:gd name="T60" fmla="*/ 53 w 116"/>
                <a:gd name="T61" fmla="*/ 66 h 112"/>
                <a:gd name="T62" fmla="*/ 72 w 116"/>
                <a:gd name="T63" fmla="*/ 86 h 112"/>
                <a:gd name="T64" fmla="*/ 84 w 116"/>
                <a:gd name="T65" fmla="*/ 102 h 112"/>
                <a:gd name="T66" fmla="*/ 96 w 116"/>
                <a:gd name="T67" fmla="*/ 112 h 112"/>
                <a:gd name="T68" fmla="*/ 21 w 116"/>
                <a:gd name="T69" fmla="*/ 43 h 112"/>
                <a:gd name="T70" fmla="*/ 22 w 116"/>
                <a:gd name="T71" fmla="*/ 41 h 112"/>
                <a:gd name="T72" fmla="*/ 15 w 116"/>
                <a:gd name="T73" fmla="*/ 42 h 112"/>
                <a:gd name="T74" fmla="*/ 17 w 116"/>
                <a:gd name="T75" fmla="*/ 51 h 112"/>
                <a:gd name="T76" fmla="*/ 19 w 116"/>
                <a:gd name="T77" fmla="*/ 53 h 112"/>
                <a:gd name="T78" fmla="*/ 19 w 116"/>
                <a:gd name="T79" fmla="*/ 47 h 112"/>
                <a:gd name="T80" fmla="*/ 26 w 116"/>
                <a:gd name="T81" fmla="*/ 57 h 112"/>
                <a:gd name="T82" fmla="*/ 31 w 116"/>
                <a:gd name="T83" fmla="*/ 60 h 112"/>
                <a:gd name="T84" fmla="*/ 26 w 116"/>
                <a:gd name="T85" fmla="*/ 67 h 112"/>
                <a:gd name="T86" fmla="*/ 29 w 116"/>
                <a:gd name="T87" fmla="*/ 70 h 112"/>
                <a:gd name="T88" fmla="*/ 55 w 116"/>
                <a:gd name="T89" fmla="*/ 88 h 112"/>
                <a:gd name="T90" fmla="*/ 65 w 116"/>
                <a:gd name="T91" fmla="*/ 91 h 112"/>
                <a:gd name="T92" fmla="*/ 61 w 116"/>
                <a:gd name="T93" fmla="*/ 101 h 112"/>
                <a:gd name="T94" fmla="*/ 67 w 116"/>
                <a:gd name="T95" fmla="*/ 99 h 112"/>
                <a:gd name="T96" fmla="*/ 73 w 116"/>
                <a:gd name="T97" fmla="*/ 100 h 112"/>
                <a:gd name="T98" fmla="*/ 72 w 116"/>
                <a:gd name="T99" fmla="*/ 98 h 112"/>
                <a:gd name="T100" fmla="*/ 52 w 116"/>
                <a:gd name="T101" fmla="*/ 96 h 112"/>
                <a:gd name="T102" fmla="*/ 52 w 116"/>
                <a:gd name="T103"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112">
                  <a:moveTo>
                    <a:pt x="96" y="112"/>
                  </a:moveTo>
                  <a:cubicBezTo>
                    <a:pt x="96" y="112"/>
                    <a:pt x="96" y="112"/>
                    <a:pt x="96" y="112"/>
                  </a:cubicBezTo>
                  <a:cubicBezTo>
                    <a:pt x="95" y="111"/>
                    <a:pt x="94" y="110"/>
                    <a:pt x="93" y="109"/>
                  </a:cubicBezTo>
                  <a:cubicBezTo>
                    <a:pt x="91" y="108"/>
                    <a:pt x="89" y="108"/>
                    <a:pt x="88" y="107"/>
                  </a:cubicBezTo>
                  <a:cubicBezTo>
                    <a:pt x="84" y="105"/>
                    <a:pt x="82" y="102"/>
                    <a:pt x="79" y="100"/>
                  </a:cubicBezTo>
                  <a:cubicBezTo>
                    <a:pt x="75" y="97"/>
                    <a:pt x="73" y="94"/>
                    <a:pt x="69" y="91"/>
                  </a:cubicBezTo>
                  <a:cubicBezTo>
                    <a:pt x="66" y="88"/>
                    <a:pt x="63" y="87"/>
                    <a:pt x="59" y="86"/>
                  </a:cubicBezTo>
                  <a:cubicBezTo>
                    <a:pt x="56" y="84"/>
                    <a:pt x="52" y="86"/>
                    <a:pt x="49" y="84"/>
                  </a:cubicBezTo>
                  <a:cubicBezTo>
                    <a:pt x="47" y="83"/>
                    <a:pt x="47" y="81"/>
                    <a:pt x="45" y="80"/>
                  </a:cubicBezTo>
                  <a:cubicBezTo>
                    <a:pt x="44" y="78"/>
                    <a:pt x="42" y="77"/>
                    <a:pt x="41" y="76"/>
                  </a:cubicBezTo>
                  <a:cubicBezTo>
                    <a:pt x="38" y="73"/>
                    <a:pt x="35" y="71"/>
                    <a:pt x="33" y="67"/>
                  </a:cubicBezTo>
                  <a:cubicBezTo>
                    <a:pt x="32" y="66"/>
                    <a:pt x="32" y="66"/>
                    <a:pt x="33" y="65"/>
                  </a:cubicBezTo>
                  <a:cubicBezTo>
                    <a:pt x="33" y="65"/>
                    <a:pt x="34" y="65"/>
                    <a:pt x="34" y="65"/>
                  </a:cubicBezTo>
                  <a:cubicBezTo>
                    <a:pt x="35" y="64"/>
                    <a:pt x="36" y="64"/>
                    <a:pt x="37" y="64"/>
                  </a:cubicBezTo>
                  <a:cubicBezTo>
                    <a:pt x="37" y="63"/>
                    <a:pt x="35" y="62"/>
                    <a:pt x="34" y="61"/>
                  </a:cubicBezTo>
                  <a:cubicBezTo>
                    <a:pt x="32" y="59"/>
                    <a:pt x="31" y="58"/>
                    <a:pt x="29" y="56"/>
                  </a:cubicBezTo>
                  <a:cubicBezTo>
                    <a:pt x="28" y="54"/>
                    <a:pt x="27" y="53"/>
                    <a:pt x="26" y="52"/>
                  </a:cubicBezTo>
                  <a:cubicBezTo>
                    <a:pt x="25" y="52"/>
                    <a:pt x="23" y="51"/>
                    <a:pt x="24" y="49"/>
                  </a:cubicBezTo>
                  <a:cubicBezTo>
                    <a:pt x="24" y="52"/>
                    <a:pt x="29" y="49"/>
                    <a:pt x="27" y="46"/>
                  </a:cubicBezTo>
                  <a:cubicBezTo>
                    <a:pt x="28" y="43"/>
                    <a:pt x="26" y="41"/>
                    <a:pt x="24" y="40"/>
                  </a:cubicBezTo>
                  <a:cubicBezTo>
                    <a:pt x="22" y="38"/>
                    <a:pt x="20" y="35"/>
                    <a:pt x="17" y="35"/>
                  </a:cubicBezTo>
                  <a:cubicBezTo>
                    <a:pt x="15" y="35"/>
                    <a:pt x="15" y="35"/>
                    <a:pt x="14" y="37"/>
                  </a:cubicBezTo>
                  <a:cubicBezTo>
                    <a:pt x="14" y="39"/>
                    <a:pt x="14" y="39"/>
                    <a:pt x="13" y="40"/>
                  </a:cubicBezTo>
                  <a:cubicBezTo>
                    <a:pt x="12" y="41"/>
                    <a:pt x="12" y="42"/>
                    <a:pt x="12" y="44"/>
                  </a:cubicBezTo>
                  <a:cubicBezTo>
                    <a:pt x="11" y="45"/>
                    <a:pt x="12" y="45"/>
                    <a:pt x="11" y="43"/>
                  </a:cubicBezTo>
                  <a:cubicBezTo>
                    <a:pt x="9" y="45"/>
                    <a:pt x="10" y="48"/>
                    <a:pt x="9" y="49"/>
                  </a:cubicBezTo>
                  <a:cubicBezTo>
                    <a:pt x="6" y="52"/>
                    <a:pt x="4" y="47"/>
                    <a:pt x="4" y="45"/>
                  </a:cubicBezTo>
                  <a:cubicBezTo>
                    <a:pt x="3" y="44"/>
                    <a:pt x="2" y="43"/>
                    <a:pt x="3" y="42"/>
                  </a:cubicBezTo>
                  <a:cubicBezTo>
                    <a:pt x="3" y="41"/>
                    <a:pt x="4" y="42"/>
                    <a:pt x="4" y="41"/>
                  </a:cubicBezTo>
                  <a:cubicBezTo>
                    <a:pt x="4" y="40"/>
                    <a:pt x="3" y="40"/>
                    <a:pt x="3" y="39"/>
                  </a:cubicBezTo>
                  <a:cubicBezTo>
                    <a:pt x="2" y="38"/>
                    <a:pt x="2" y="37"/>
                    <a:pt x="2" y="36"/>
                  </a:cubicBezTo>
                  <a:cubicBezTo>
                    <a:pt x="1" y="34"/>
                    <a:pt x="0" y="32"/>
                    <a:pt x="1" y="31"/>
                  </a:cubicBezTo>
                  <a:cubicBezTo>
                    <a:pt x="2" y="32"/>
                    <a:pt x="10" y="34"/>
                    <a:pt x="8" y="30"/>
                  </a:cubicBezTo>
                  <a:cubicBezTo>
                    <a:pt x="11" y="30"/>
                    <a:pt x="13" y="32"/>
                    <a:pt x="16" y="31"/>
                  </a:cubicBezTo>
                  <a:cubicBezTo>
                    <a:pt x="18" y="30"/>
                    <a:pt x="19" y="28"/>
                    <a:pt x="19" y="26"/>
                  </a:cubicBezTo>
                  <a:cubicBezTo>
                    <a:pt x="21" y="26"/>
                    <a:pt x="26" y="33"/>
                    <a:pt x="27" y="30"/>
                  </a:cubicBezTo>
                  <a:cubicBezTo>
                    <a:pt x="29" y="31"/>
                    <a:pt x="35" y="35"/>
                    <a:pt x="36" y="31"/>
                  </a:cubicBezTo>
                  <a:cubicBezTo>
                    <a:pt x="36" y="30"/>
                    <a:pt x="34" y="29"/>
                    <a:pt x="35" y="28"/>
                  </a:cubicBezTo>
                  <a:cubicBezTo>
                    <a:pt x="35" y="27"/>
                    <a:pt x="37" y="27"/>
                    <a:pt x="36" y="25"/>
                  </a:cubicBezTo>
                  <a:cubicBezTo>
                    <a:pt x="33" y="25"/>
                    <a:pt x="36" y="24"/>
                    <a:pt x="37" y="23"/>
                  </a:cubicBezTo>
                  <a:cubicBezTo>
                    <a:pt x="39" y="22"/>
                    <a:pt x="41" y="23"/>
                    <a:pt x="42" y="20"/>
                  </a:cubicBezTo>
                  <a:cubicBezTo>
                    <a:pt x="42" y="19"/>
                    <a:pt x="43" y="17"/>
                    <a:pt x="43" y="15"/>
                  </a:cubicBezTo>
                  <a:cubicBezTo>
                    <a:pt x="42" y="14"/>
                    <a:pt x="40" y="13"/>
                    <a:pt x="41" y="12"/>
                  </a:cubicBezTo>
                  <a:cubicBezTo>
                    <a:pt x="42" y="11"/>
                    <a:pt x="43" y="11"/>
                    <a:pt x="44" y="11"/>
                  </a:cubicBezTo>
                  <a:cubicBezTo>
                    <a:pt x="45" y="10"/>
                    <a:pt x="46" y="10"/>
                    <a:pt x="47" y="9"/>
                  </a:cubicBezTo>
                  <a:cubicBezTo>
                    <a:pt x="49" y="8"/>
                    <a:pt x="49" y="8"/>
                    <a:pt x="50" y="7"/>
                  </a:cubicBezTo>
                  <a:cubicBezTo>
                    <a:pt x="51" y="6"/>
                    <a:pt x="51" y="6"/>
                    <a:pt x="52" y="6"/>
                  </a:cubicBezTo>
                  <a:cubicBezTo>
                    <a:pt x="53" y="6"/>
                    <a:pt x="53" y="7"/>
                    <a:pt x="54" y="5"/>
                  </a:cubicBezTo>
                  <a:cubicBezTo>
                    <a:pt x="54" y="5"/>
                    <a:pt x="54" y="4"/>
                    <a:pt x="54" y="3"/>
                  </a:cubicBezTo>
                  <a:cubicBezTo>
                    <a:pt x="55" y="0"/>
                    <a:pt x="56" y="3"/>
                    <a:pt x="58" y="2"/>
                  </a:cubicBezTo>
                  <a:cubicBezTo>
                    <a:pt x="61" y="4"/>
                    <a:pt x="64" y="5"/>
                    <a:pt x="66" y="7"/>
                  </a:cubicBezTo>
                  <a:cubicBezTo>
                    <a:pt x="67" y="8"/>
                    <a:pt x="68" y="11"/>
                    <a:pt x="70" y="12"/>
                  </a:cubicBezTo>
                  <a:cubicBezTo>
                    <a:pt x="71" y="13"/>
                    <a:pt x="72" y="13"/>
                    <a:pt x="73" y="14"/>
                  </a:cubicBezTo>
                  <a:cubicBezTo>
                    <a:pt x="74" y="14"/>
                    <a:pt x="74" y="16"/>
                    <a:pt x="75" y="17"/>
                  </a:cubicBezTo>
                  <a:cubicBezTo>
                    <a:pt x="77" y="18"/>
                    <a:pt x="79" y="19"/>
                    <a:pt x="81" y="21"/>
                  </a:cubicBezTo>
                  <a:cubicBezTo>
                    <a:pt x="84" y="22"/>
                    <a:pt x="86" y="22"/>
                    <a:pt x="89" y="22"/>
                  </a:cubicBezTo>
                  <a:cubicBezTo>
                    <a:pt x="92" y="22"/>
                    <a:pt x="94" y="23"/>
                    <a:pt x="97" y="22"/>
                  </a:cubicBezTo>
                  <a:cubicBezTo>
                    <a:pt x="99" y="20"/>
                    <a:pt x="100" y="20"/>
                    <a:pt x="103" y="19"/>
                  </a:cubicBezTo>
                  <a:cubicBezTo>
                    <a:pt x="105" y="19"/>
                    <a:pt x="107" y="16"/>
                    <a:pt x="108" y="16"/>
                  </a:cubicBezTo>
                  <a:cubicBezTo>
                    <a:pt x="107" y="19"/>
                    <a:pt x="105" y="20"/>
                    <a:pt x="105" y="23"/>
                  </a:cubicBezTo>
                  <a:cubicBezTo>
                    <a:pt x="105" y="24"/>
                    <a:pt x="106" y="25"/>
                    <a:pt x="106" y="26"/>
                  </a:cubicBezTo>
                  <a:cubicBezTo>
                    <a:pt x="106" y="28"/>
                    <a:pt x="105" y="29"/>
                    <a:pt x="105" y="30"/>
                  </a:cubicBezTo>
                  <a:cubicBezTo>
                    <a:pt x="106" y="30"/>
                    <a:pt x="108" y="29"/>
                    <a:pt x="109" y="31"/>
                  </a:cubicBezTo>
                  <a:cubicBezTo>
                    <a:pt x="109" y="31"/>
                    <a:pt x="108" y="32"/>
                    <a:pt x="108" y="33"/>
                  </a:cubicBezTo>
                  <a:cubicBezTo>
                    <a:pt x="107" y="34"/>
                    <a:pt x="107" y="34"/>
                    <a:pt x="107" y="35"/>
                  </a:cubicBezTo>
                  <a:cubicBezTo>
                    <a:pt x="109" y="36"/>
                    <a:pt x="111" y="36"/>
                    <a:pt x="113" y="37"/>
                  </a:cubicBezTo>
                  <a:cubicBezTo>
                    <a:pt x="116" y="38"/>
                    <a:pt x="114" y="40"/>
                    <a:pt x="112" y="40"/>
                  </a:cubicBezTo>
                  <a:cubicBezTo>
                    <a:pt x="110" y="40"/>
                    <a:pt x="110" y="41"/>
                    <a:pt x="110" y="43"/>
                  </a:cubicBezTo>
                  <a:cubicBezTo>
                    <a:pt x="109" y="45"/>
                    <a:pt x="110" y="46"/>
                    <a:pt x="108" y="48"/>
                  </a:cubicBezTo>
                  <a:cubicBezTo>
                    <a:pt x="104" y="50"/>
                    <a:pt x="104" y="45"/>
                    <a:pt x="102" y="43"/>
                  </a:cubicBezTo>
                  <a:cubicBezTo>
                    <a:pt x="100" y="41"/>
                    <a:pt x="100" y="42"/>
                    <a:pt x="98" y="42"/>
                  </a:cubicBezTo>
                  <a:cubicBezTo>
                    <a:pt x="95" y="43"/>
                    <a:pt x="94" y="41"/>
                    <a:pt x="92" y="40"/>
                  </a:cubicBezTo>
                  <a:cubicBezTo>
                    <a:pt x="92" y="41"/>
                    <a:pt x="90" y="41"/>
                    <a:pt x="89" y="41"/>
                  </a:cubicBezTo>
                  <a:cubicBezTo>
                    <a:pt x="88" y="40"/>
                    <a:pt x="87" y="41"/>
                    <a:pt x="86" y="41"/>
                  </a:cubicBezTo>
                  <a:cubicBezTo>
                    <a:pt x="84" y="42"/>
                    <a:pt x="84" y="42"/>
                    <a:pt x="82" y="41"/>
                  </a:cubicBezTo>
                  <a:cubicBezTo>
                    <a:pt x="81" y="40"/>
                    <a:pt x="81" y="39"/>
                    <a:pt x="79" y="40"/>
                  </a:cubicBezTo>
                  <a:cubicBezTo>
                    <a:pt x="78" y="40"/>
                    <a:pt x="77" y="42"/>
                    <a:pt x="76" y="40"/>
                  </a:cubicBezTo>
                  <a:cubicBezTo>
                    <a:pt x="75" y="40"/>
                    <a:pt x="74" y="39"/>
                    <a:pt x="73" y="39"/>
                  </a:cubicBezTo>
                  <a:cubicBezTo>
                    <a:pt x="72" y="39"/>
                    <a:pt x="72" y="40"/>
                    <a:pt x="70" y="39"/>
                  </a:cubicBezTo>
                  <a:cubicBezTo>
                    <a:pt x="69" y="38"/>
                    <a:pt x="68" y="36"/>
                    <a:pt x="66" y="37"/>
                  </a:cubicBezTo>
                  <a:cubicBezTo>
                    <a:pt x="64" y="38"/>
                    <a:pt x="64" y="39"/>
                    <a:pt x="61" y="39"/>
                  </a:cubicBezTo>
                  <a:cubicBezTo>
                    <a:pt x="59" y="38"/>
                    <a:pt x="58" y="38"/>
                    <a:pt x="56" y="41"/>
                  </a:cubicBezTo>
                  <a:cubicBezTo>
                    <a:pt x="55" y="42"/>
                    <a:pt x="55" y="44"/>
                    <a:pt x="53" y="43"/>
                  </a:cubicBezTo>
                  <a:cubicBezTo>
                    <a:pt x="53" y="43"/>
                    <a:pt x="52" y="42"/>
                    <a:pt x="52" y="41"/>
                  </a:cubicBezTo>
                  <a:cubicBezTo>
                    <a:pt x="51" y="40"/>
                    <a:pt x="50" y="40"/>
                    <a:pt x="49" y="39"/>
                  </a:cubicBezTo>
                  <a:cubicBezTo>
                    <a:pt x="42" y="37"/>
                    <a:pt x="45" y="45"/>
                    <a:pt x="44" y="49"/>
                  </a:cubicBezTo>
                  <a:cubicBezTo>
                    <a:pt x="43" y="51"/>
                    <a:pt x="43" y="52"/>
                    <a:pt x="45" y="53"/>
                  </a:cubicBezTo>
                  <a:cubicBezTo>
                    <a:pt x="46" y="53"/>
                    <a:pt x="47" y="53"/>
                    <a:pt x="48" y="54"/>
                  </a:cubicBezTo>
                  <a:cubicBezTo>
                    <a:pt x="49" y="55"/>
                    <a:pt x="49" y="56"/>
                    <a:pt x="49" y="57"/>
                  </a:cubicBezTo>
                  <a:cubicBezTo>
                    <a:pt x="49" y="57"/>
                    <a:pt x="49" y="57"/>
                    <a:pt x="49" y="57"/>
                  </a:cubicBezTo>
                  <a:cubicBezTo>
                    <a:pt x="49" y="57"/>
                    <a:pt x="50" y="57"/>
                    <a:pt x="50" y="57"/>
                  </a:cubicBezTo>
                  <a:cubicBezTo>
                    <a:pt x="50" y="58"/>
                    <a:pt x="51" y="58"/>
                    <a:pt x="51" y="59"/>
                  </a:cubicBezTo>
                  <a:cubicBezTo>
                    <a:pt x="52" y="61"/>
                    <a:pt x="52" y="64"/>
                    <a:pt x="53" y="66"/>
                  </a:cubicBezTo>
                  <a:cubicBezTo>
                    <a:pt x="55" y="71"/>
                    <a:pt x="60" y="75"/>
                    <a:pt x="64" y="79"/>
                  </a:cubicBezTo>
                  <a:cubicBezTo>
                    <a:pt x="65" y="81"/>
                    <a:pt x="67" y="83"/>
                    <a:pt x="70" y="85"/>
                  </a:cubicBezTo>
                  <a:cubicBezTo>
                    <a:pt x="70" y="85"/>
                    <a:pt x="72" y="86"/>
                    <a:pt x="72" y="86"/>
                  </a:cubicBezTo>
                  <a:cubicBezTo>
                    <a:pt x="74" y="87"/>
                    <a:pt x="73" y="89"/>
                    <a:pt x="74" y="90"/>
                  </a:cubicBezTo>
                  <a:cubicBezTo>
                    <a:pt x="75" y="93"/>
                    <a:pt x="78" y="94"/>
                    <a:pt x="79" y="96"/>
                  </a:cubicBezTo>
                  <a:cubicBezTo>
                    <a:pt x="81" y="98"/>
                    <a:pt x="82" y="101"/>
                    <a:pt x="84" y="102"/>
                  </a:cubicBezTo>
                  <a:cubicBezTo>
                    <a:pt x="85" y="103"/>
                    <a:pt x="86" y="103"/>
                    <a:pt x="87" y="104"/>
                  </a:cubicBezTo>
                  <a:cubicBezTo>
                    <a:pt x="88" y="105"/>
                    <a:pt x="89" y="106"/>
                    <a:pt x="90" y="106"/>
                  </a:cubicBezTo>
                  <a:cubicBezTo>
                    <a:pt x="92" y="108"/>
                    <a:pt x="97" y="109"/>
                    <a:pt x="96" y="112"/>
                  </a:cubicBezTo>
                  <a:close/>
                  <a:moveTo>
                    <a:pt x="22" y="41"/>
                  </a:moveTo>
                  <a:cubicBezTo>
                    <a:pt x="22" y="39"/>
                    <a:pt x="20" y="40"/>
                    <a:pt x="20" y="41"/>
                  </a:cubicBezTo>
                  <a:cubicBezTo>
                    <a:pt x="18" y="43"/>
                    <a:pt x="19" y="42"/>
                    <a:pt x="21" y="43"/>
                  </a:cubicBezTo>
                  <a:cubicBezTo>
                    <a:pt x="22" y="44"/>
                    <a:pt x="23" y="46"/>
                    <a:pt x="24" y="45"/>
                  </a:cubicBezTo>
                  <a:cubicBezTo>
                    <a:pt x="26" y="44"/>
                    <a:pt x="23" y="43"/>
                    <a:pt x="23" y="42"/>
                  </a:cubicBezTo>
                  <a:cubicBezTo>
                    <a:pt x="22" y="42"/>
                    <a:pt x="23" y="41"/>
                    <a:pt x="22" y="41"/>
                  </a:cubicBezTo>
                  <a:close/>
                  <a:moveTo>
                    <a:pt x="19" y="47"/>
                  </a:moveTo>
                  <a:cubicBezTo>
                    <a:pt x="19" y="46"/>
                    <a:pt x="18" y="44"/>
                    <a:pt x="17" y="43"/>
                  </a:cubicBezTo>
                  <a:cubicBezTo>
                    <a:pt x="17" y="41"/>
                    <a:pt x="15" y="40"/>
                    <a:pt x="15" y="42"/>
                  </a:cubicBezTo>
                  <a:cubicBezTo>
                    <a:pt x="16" y="43"/>
                    <a:pt x="17" y="44"/>
                    <a:pt x="17" y="45"/>
                  </a:cubicBezTo>
                  <a:cubicBezTo>
                    <a:pt x="17" y="46"/>
                    <a:pt x="17" y="46"/>
                    <a:pt x="17" y="47"/>
                  </a:cubicBezTo>
                  <a:cubicBezTo>
                    <a:pt x="16" y="49"/>
                    <a:pt x="17" y="50"/>
                    <a:pt x="17" y="51"/>
                  </a:cubicBezTo>
                  <a:cubicBezTo>
                    <a:pt x="17" y="53"/>
                    <a:pt x="17" y="56"/>
                    <a:pt x="18" y="57"/>
                  </a:cubicBezTo>
                  <a:cubicBezTo>
                    <a:pt x="20" y="60"/>
                    <a:pt x="19" y="57"/>
                    <a:pt x="19" y="56"/>
                  </a:cubicBezTo>
                  <a:cubicBezTo>
                    <a:pt x="19" y="54"/>
                    <a:pt x="19" y="54"/>
                    <a:pt x="19" y="53"/>
                  </a:cubicBezTo>
                  <a:cubicBezTo>
                    <a:pt x="19" y="52"/>
                    <a:pt x="19" y="51"/>
                    <a:pt x="19" y="51"/>
                  </a:cubicBezTo>
                  <a:cubicBezTo>
                    <a:pt x="19" y="50"/>
                    <a:pt x="19" y="49"/>
                    <a:pt x="18" y="48"/>
                  </a:cubicBezTo>
                  <a:cubicBezTo>
                    <a:pt x="18" y="48"/>
                    <a:pt x="19" y="47"/>
                    <a:pt x="19" y="47"/>
                  </a:cubicBezTo>
                  <a:close/>
                  <a:moveTo>
                    <a:pt x="26" y="55"/>
                  </a:moveTo>
                  <a:cubicBezTo>
                    <a:pt x="26" y="55"/>
                    <a:pt x="25" y="54"/>
                    <a:pt x="24" y="53"/>
                  </a:cubicBezTo>
                  <a:cubicBezTo>
                    <a:pt x="23" y="54"/>
                    <a:pt x="25" y="56"/>
                    <a:pt x="26" y="57"/>
                  </a:cubicBezTo>
                  <a:cubicBezTo>
                    <a:pt x="27" y="58"/>
                    <a:pt x="28" y="59"/>
                    <a:pt x="28" y="60"/>
                  </a:cubicBezTo>
                  <a:cubicBezTo>
                    <a:pt x="29" y="60"/>
                    <a:pt x="29" y="62"/>
                    <a:pt x="30" y="63"/>
                  </a:cubicBezTo>
                  <a:cubicBezTo>
                    <a:pt x="32" y="64"/>
                    <a:pt x="31" y="61"/>
                    <a:pt x="31" y="60"/>
                  </a:cubicBezTo>
                  <a:cubicBezTo>
                    <a:pt x="30" y="58"/>
                    <a:pt x="28" y="57"/>
                    <a:pt x="26" y="55"/>
                  </a:cubicBezTo>
                  <a:cubicBezTo>
                    <a:pt x="26" y="55"/>
                    <a:pt x="27" y="55"/>
                    <a:pt x="26" y="55"/>
                  </a:cubicBezTo>
                  <a:close/>
                  <a:moveTo>
                    <a:pt x="26" y="67"/>
                  </a:moveTo>
                  <a:cubicBezTo>
                    <a:pt x="26" y="69"/>
                    <a:pt x="33" y="78"/>
                    <a:pt x="35" y="78"/>
                  </a:cubicBezTo>
                  <a:cubicBezTo>
                    <a:pt x="37" y="77"/>
                    <a:pt x="33" y="73"/>
                    <a:pt x="32" y="73"/>
                  </a:cubicBezTo>
                  <a:cubicBezTo>
                    <a:pt x="31" y="72"/>
                    <a:pt x="30" y="71"/>
                    <a:pt x="29" y="70"/>
                  </a:cubicBezTo>
                  <a:cubicBezTo>
                    <a:pt x="28" y="69"/>
                    <a:pt x="28" y="68"/>
                    <a:pt x="26" y="67"/>
                  </a:cubicBezTo>
                  <a:cubicBezTo>
                    <a:pt x="26" y="68"/>
                    <a:pt x="27" y="67"/>
                    <a:pt x="26" y="67"/>
                  </a:cubicBezTo>
                  <a:close/>
                  <a:moveTo>
                    <a:pt x="55" y="88"/>
                  </a:moveTo>
                  <a:cubicBezTo>
                    <a:pt x="53" y="87"/>
                    <a:pt x="54" y="89"/>
                    <a:pt x="54" y="89"/>
                  </a:cubicBezTo>
                  <a:cubicBezTo>
                    <a:pt x="55" y="90"/>
                    <a:pt x="56" y="90"/>
                    <a:pt x="57" y="90"/>
                  </a:cubicBezTo>
                  <a:cubicBezTo>
                    <a:pt x="59" y="91"/>
                    <a:pt x="63" y="91"/>
                    <a:pt x="65" y="91"/>
                  </a:cubicBezTo>
                  <a:cubicBezTo>
                    <a:pt x="66" y="89"/>
                    <a:pt x="59" y="89"/>
                    <a:pt x="57" y="89"/>
                  </a:cubicBezTo>
                  <a:cubicBezTo>
                    <a:pt x="56" y="89"/>
                    <a:pt x="56" y="88"/>
                    <a:pt x="55" y="88"/>
                  </a:cubicBezTo>
                  <a:close/>
                  <a:moveTo>
                    <a:pt x="61" y="101"/>
                  </a:moveTo>
                  <a:cubicBezTo>
                    <a:pt x="64" y="101"/>
                    <a:pt x="66" y="101"/>
                    <a:pt x="69" y="101"/>
                  </a:cubicBezTo>
                  <a:cubicBezTo>
                    <a:pt x="69" y="101"/>
                    <a:pt x="71" y="101"/>
                    <a:pt x="71" y="100"/>
                  </a:cubicBezTo>
                  <a:cubicBezTo>
                    <a:pt x="70" y="99"/>
                    <a:pt x="68" y="100"/>
                    <a:pt x="67" y="99"/>
                  </a:cubicBezTo>
                  <a:cubicBezTo>
                    <a:pt x="66" y="100"/>
                    <a:pt x="61" y="99"/>
                    <a:pt x="61" y="101"/>
                  </a:cubicBezTo>
                  <a:cubicBezTo>
                    <a:pt x="62" y="101"/>
                    <a:pt x="61" y="99"/>
                    <a:pt x="61" y="101"/>
                  </a:cubicBezTo>
                  <a:close/>
                  <a:moveTo>
                    <a:pt x="73" y="100"/>
                  </a:moveTo>
                  <a:cubicBezTo>
                    <a:pt x="76" y="100"/>
                    <a:pt x="78" y="104"/>
                    <a:pt x="80" y="104"/>
                  </a:cubicBezTo>
                  <a:cubicBezTo>
                    <a:pt x="82" y="102"/>
                    <a:pt x="77" y="100"/>
                    <a:pt x="76" y="99"/>
                  </a:cubicBezTo>
                  <a:cubicBezTo>
                    <a:pt x="75" y="99"/>
                    <a:pt x="73" y="98"/>
                    <a:pt x="72" y="98"/>
                  </a:cubicBezTo>
                  <a:cubicBezTo>
                    <a:pt x="71" y="98"/>
                    <a:pt x="72" y="100"/>
                    <a:pt x="73" y="100"/>
                  </a:cubicBezTo>
                  <a:cubicBezTo>
                    <a:pt x="74" y="100"/>
                    <a:pt x="72" y="100"/>
                    <a:pt x="73" y="100"/>
                  </a:cubicBezTo>
                  <a:close/>
                  <a:moveTo>
                    <a:pt x="52" y="96"/>
                  </a:moveTo>
                  <a:cubicBezTo>
                    <a:pt x="51" y="96"/>
                    <a:pt x="47" y="97"/>
                    <a:pt x="50" y="98"/>
                  </a:cubicBezTo>
                  <a:cubicBezTo>
                    <a:pt x="51" y="99"/>
                    <a:pt x="54" y="98"/>
                    <a:pt x="53" y="96"/>
                  </a:cubicBezTo>
                  <a:cubicBezTo>
                    <a:pt x="53" y="96"/>
                    <a:pt x="52" y="96"/>
                    <a:pt x="52" y="96"/>
                  </a:cubicBezTo>
                  <a:cubicBezTo>
                    <a:pt x="52" y="96"/>
                    <a:pt x="52" y="96"/>
                    <a:pt x="52" y="96"/>
                  </a:cubicBezTo>
                  <a:close/>
                </a:path>
              </a:pathLst>
            </a:custGeom>
            <a:solidFill>
              <a:srgbClr val="2B7C8D"/>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2" name="Freeform 53">
              <a:extLst>
                <a:ext uri="{FF2B5EF4-FFF2-40B4-BE49-F238E27FC236}">
                  <a16:creationId xmlns:a16="http://schemas.microsoft.com/office/drawing/2014/main" id="{900E81D3-3572-4EA7-D6E4-2612667298E9}"/>
                </a:ext>
              </a:extLst>
            </p:cNvPr>
            <p:cNvSpPr>
              <a:spLocks/>
            </p:cNvSpPr>
            <p:nvPr/>
          </p:nvSpPr>
          <p:spPr bwMode="auto">
            <a:xfrm>
              <a:off x="10093325" y="5233988"/>
              <a:ext cx="476250" cy="301625"/>
            </a:xfrm>
            <a:custGeom>
              <a:avLst/>
              <a:gdLst>
                <a:gd name="T0" fmla="*/ 112 w 125"/>
                <a:gd name="T1" fmla="*/ 10 h 79"/>
                <a:gd name="T2" fmla="*/ 106 w 125"/>
                <a:gd name="T3" fmla="*/ 7 h 79"/>
                <a:gd name="T4" fmla="*/ 100 w 125"/>
                <a:gd name="T5" fmla="*/ 5 h 79"/>
                <a:gd name="T6" fmla="*/ 83 w 125"/>
                <a:gd name="T7" fmla="*/ 4 h 79"/>
                <a:gd name="T8" fmla="*/ 70 w 125"/>
                <a:gd name="T9" fmla="*/ 10 h 79"/>
                <a:gd name="T10" fmla="*/ 58 w 125"/>
                <a:gd name="T11" fmla="*/ 14 h 79"/>
                <a:gd name="T12" fmla="*/ 44 w 125"/>
                <a:gd name="T13" fmla="*/ 12 h 79"/>
                <a:gd name="T14" fmla="*/ 30 w 125"/>
                <a:gd name="T15" fmla="*/ 11 h 79"/>
                <a:gd name="T16" fmla="*/ 11 w 125"/>
                <a:gd name="T17" fmla="*/ 6 h 79"/>
                <a:gd name="T18" fmla="*/ 11 w 125"/>
                <a:gd name="T19" fmla="*/ 2 h 79"/>
                <a:gd name="T20" fmla="*/ 6 w 125"/>
                <a:gd name="T21" fmla="*/ 4 h 79"/>
                <a:gd name="T22" fmla="*/ 3 w 125"/>
                <a:gd name="T23" fmla="*/ 16 h 79"/>
                <a:gd name="T24" fmla="*/ 8 w 125"/>
                <a:gd name="T25" fmla="*/ 23 h 79"/>
                <a:gd name="T26" fmla="*/ 13 w 125"/>
                <a:gd name="T27" fmla="*/ 28 h 79"/>
                <a:gd name="T28" fmla="*/ 9 w 125"/>
                <a:gd name="T29" fmla="*/ 34 h 79"/>
                <a:gd name="T30" fmla="*/ 3 w 125"/>
                <a:gd name="T31" fmla="*/ 38 h 79"/>
                <a:gd name="T32" fmla="*/ 2 w 125"/>
                <a:gd name="T33" fmla="*/ 45 h 79"/>
                <a:gd name="T34" fmla="*/ 0 w 125"/>
                <a:gd name="T35" fmla="*/ 51 h 79"/>
                <a:gd name="T36" fmla="*/ 11 w 125"/>
                <a:gd name="T37" fmla="*/ 62 h 79"/>
                <a:gd name="T38" fmla="*/ 11 w 125"/>
                <a:gd name="T39" fmla="*/ 77 h 79"/>
                <a:gd name="T40" fmla="*/ 22 w 125"/>
                <a:gd name="T41" fmla="*/ 74 h 79"/>
                <a:gd name="T42" fmla="*/ 34 w 125"/>
                <a:gd name="T43" fmla="*/ 72 h 79"/>
                <a:gd name="T44" fmla="*/ 38 w 125"/>
                <a:gd name="T45" fmla="*/ 71 h 79"/>
                <a:gd name="T46" fmla="*/ 41 w 125"/>
                <a:gd name="T47" fmla="*/ 71 h 79"/>
                <a:gd name="T48" fmla="*/ 44 w 125"/>
                <a:gd name="T49" fmla="*/ 73 h 79"/>
                <a:gd name="T50" fmla="*/ 57 w 125"/>
                <a:gd name="T51" fmla="*/ 79 h 79"/>
                <a:gd name="T52" fmla="*/ 69 w 125"/>
                <a:gd name="T53" fmla="*/ 76 h 79"/>
                <a:gd name="T54" fmla="*/ 73 w 125"/>
                <a:gd name="T55" fmla="*/ 68 h 79"/>
                <a:gd name="T56" fmla="*/ 81 w 125"/>
                <a:gd name="T57" fmla="*/ 64 h 79"/>
                <a:gd name="T58" fmla="*/ 93 w 125"/>
                <a:gd name="T59" fmla="*/ 57 h 79"/>
                <a:gd name="T60" fmla="*/ 97 w 125"/>
                <a:gd name="T61" fmla="*/ 57 h 79"/>
                <a:gd name="T62" fmla="*/ 104 w 125"/>
                <a:gd name="T63" fmla="*/ 61 h 79"/>
                <a:gd name="T64" fmla="*/ 106 w 125"/>
                <a:gd name="T65" fmla="*/ 61 h 79"/>
                <a:gd name="T66" fmla="*/ 108 w 125"/>
                <a:gd name="T67" fmla="*/ 54 h 79"/>
                <a:gd name="T68" fmla="*/ 101 w 125"/>
                <a:gd name="T69" fmla="*/ 48 h 79"/>
                <a:gd name="T70" fmla="*/ 105 w 125"/>
                <a:gd name="T71" fmla="*/ 42 h 79"/>
                <a:gd name="T72" fmla="*/ 109 w 125"/>
                <a:gd name="T73" fmla="*/ 32 h 79"/>
                <a:gd name="T74" fmla="*/ 119 w 125"/>
                <a:gd name="T75" fmla="*/ 22 h 79"/>
                <a:gd name="T76" fmla="*/ 116 w 125"/>
                <a:gd name="T77"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79">
                  <a:moveTo>
                    <a:pt x="116" y="12"/>
                  </a:moveTo>
                  <a:cubicBezTo>
                    <a:pt x="114" y="12"/>
                    <a:pt x="113" y="12"/>
                    <a:pt x="112" y="10"/>
                  </a:cubicBezTo>
                  <a:cubicBezTo>
                    <a:pt x="110" y="8"/>
                    <a:pt x="111" y="6"/>
                    <a:pt x="108" y="6"/>
                  </a:cubicBezTo>
                  <a:cubicBezTo>
                    <a:pt x="107" y="6"/>
                    <a:pt x="107" y="7"/>
                    <a:pt x="106" y="7"/>
                  </a:cubicBezTo>
                  <a:cubicBezTo>
                    <a:pt x="105" y="6"/>
                    <a:pt x="104" y="5"/>
                    <a:pt x="104" y="5"/>
                  </a:cubicBezTo>
                  <a:cubicBezTo>
                    <a:pt x="103" y="5"/>
                    <a:pt x="101" y="5"/>
                    <a:pt x="100" y="5"/>
                  </a:cubicBezTo>
                  <a:cubicBezTo>
                    <a:pt x="99" y="5"/>
                    <a:pt x="98" y="4"/>
                    <a:pt x="97" y="3"/>
                  </a:cubicBezTo>
                  <a:cubicBezTo>
                    <a:pt x="93" y="0"/>
                    <a:pt x="88" y="2"/>
                    <a:pt x="83" y="4"/>
                  </a:cubicBezTo>
                  <a:cubicBezTo>
                    <a:pt x="81" y="4"/>
                    <a:pt x="78" y="5"/>
                    <a:pt x="76" y="6"/>
                  </a:cubicBezTo>
                  <a:cubicBezTo>
                    <a:pt x="75" y="7"/>
                    <a:pt x="72" y="9"/>
                    <a:pt x="70" y="10"/>
                  </a:cubicBezTo>
                  <a:cubicBezTo>
                    <a:pt x="69" y="12"/>
                    <a:pt x="68" y="13"/>
                    <a:pt x="66" y="14"/>
                  </a:cubicBezTo>
                  <a:cubicBezTo>
                    <a:pt x="63" y="14"/>
                    <a:pt x="61" y="15"/>
                    <a:pt x="58" y="14"/>
                  </a:cubicBezTo>
                  <a:cubicBezTo>
                    <a:pt x="55" y="13"/>
                    <a:pt x="54" y="12"/>
                    <a:pt x="51" y="13"/>
                  </a:cubicBezTo>
                  <a:cubicBezTo>
                    <a:pt x="48" y="13"/>
                    <a:pt x="47" y="12"/>
                    <a:pt x="44" y="12"/>
                  </a:cubicBezTo>
                  <a:cubicBezTo>
                    <a:pt x="42" y="11"/>
                    <a:pt x="40" y="12"/>
                    <a:pt x="38" y="12"/>
                  </a:cubicBezTo>
                  <a:cubicBezTo>
                    <a:pt x="35" y="12"/>
                    <a:pt x="32" y="11"/>
                    <a:pt x="30" y="11"/>
                  </a:cubicBezTo>
                  <a:cubicBezTo>
                    <a:pt x="25" y="10"/>
                    <a:pt x="21" y="8"/>
                    <a:pt x="17" y="9"/>
                  </a:cubicBezTo>
                  <a:cubicBezTo>
                    <a:pt x="15" y="10"/>
                    <a:pt x="8" y="10"/>
                    <a:pt x="11" y="6"/>
                  </a:cubicBezTo>
                  <a:cubicBezTo>
                    <a:pt x="12" y="5"/>
                    <a:pt x="16" y="5"/>
                    <a:pt x="14" y="3"/>
                  </a:cubicBezTo>
                  <a:cubicBezTo>
                    <a:pt x="13" y="2"/>
                    <a:pt x="12" y="2"/>
                    <a:pt x="11" y="2"/>
                  </a:cubicBezTo>
                  <a:cubicBezTo>
                    <a:pt x="9" y="1"/>
                    <a:pt x="9" y="0"/>
                    <a:pt x="7" y="0"/>
                  </a:cubicBezTo>
                  <a:cubicBezTo>
                    <a:pt x="6" y="1"/>
                    <a:pt x="6" y="2"/>
                    <a:pt x="6" y="4"/>
                  </a:cubicBezTo>
                  <a:cubicBezTo>
                    <a:pt x="5" y="5"/>
                    <a:pt x="3" y="5"/>
                    <a:pt x="3" y="6"/>
                  </a:cubicBezTo>
                  <a:cubicBezTo>
                    <a:pt x="0" y="9"/>
                    <a:pt x="2" y="13"/>
                    <a:pt x="3" y="16"/>
                  </a:cubicBezTo>
                  <a:cubicBezTo>
                    <a:pt x="4" y="17"/>
                    <a:pt x="4" y="19"/>
                    <a:pt x="4" y="20"/>
                  </a:cubicBezTo>
                  <a:cubicBezTo>
                    <a:pt x="5" y="21"/>
                    <a:pt x="7" y="22"/>
                    <a:pt x="8" y="23"/>
                  </a:cubicBezTo>
                  <a:cubicBezTo>
                    <a:pt x="9" y="24"/>
                    <a:pt x="10" y="24"/>
                    <a:pt x="11" y="26"/>
                  </a:cubicBezTo>
                  <a:cubicBezTo>
                    <a:pt x="11" y="27"/>
                    <a:pt x="13" y="27"/>
                    <a:pt x="13" y="28"/>
                  </a:cubicBezTo>
                  <a:cubicBezTo>
                    <a:pt x="14" y="30"/>
                    <a:pt x="13" y="31"/>
                    <a:pt x="12" y="32"/>
                  </a:cubicBezTo>
                  <a:cubicBezTo>
                    <a:pt x="10" y="33"/>
                    <a:pt x="10" y="33"/>
                    <a:pt x="9" y="34"/>
                  </a:cubicBezTo>
                  <a:cubicBezTo>
                    <a:pt x="8" y="36"/>
                    <a:pt x="8" y="36"/>
                    <a:pt x="6" y="36"/>
                  </a:cubicBezTo>
                  <a:cubicBezTo>
                    <a:pt x="5" y="36"/>
                    <a:pt x="3" y="36"/>
                    <a:pt x="3" y="38"/>
                  </a:cubicBezTo>
                  <a:cubicBezTo>
                    <a:pt x="2" y="39"/>
                    <a:pt x="3" y="40"/>
                    <a:pt x="3" y="41"/>
                  </a:cubicBezTo>
                  <a:cubicBezTo>
                    <a:pt x="2" y="42"/>
                    <a:pt x="2" y="43"/>
                    <a:pt x="2" y="45"/>
                  </a:cubicBezTo>
                  <a:cubicBezTo>
                    <a:pt x="3" y="46"/>
                    <a:pt x="4" y="46"/>
                    <a:pt x="4" y="48"/>
                  </a:cubicBezTo>
                  <a:cubicBezTo>
                    <a:pt x="4" y="50"/>
                    <a:pt x="2" y="51"/>
                    <a:pt x="0" y="51"/>
                  </a:cubicBezTo>
                  <a:cubicBezTo>
                    <a:pt x="3" y="53"/>
                    <a:pt x="4" y="55"/>
                    <a:pt x="6" y="57"/>
                  </a:cubicBezTo>
                  <a:cubicBezTo>
                    <a:pt x="10" y="58"/>
                    <a:pt x="10" y="58"/>
                    <a:pt x="11" y="62"/>
                  </a:cubicBezTo>
                  <a:cubicBezTo>
                    <a:pt x="11" y="64"/>
                    <a:pt x="14" y="66"/>
                    <a:pt x="13" y="69"/>
                  </a:cubicBezTo>
                  <a:cubicBezTo>
                    <a:pt x="12" y="72"/>
                    <a:pt x="12" y="74"/>
                    <a:pt x="11" y="77"/>
                  </a:cubicBezTo>
                  <a:cubicBezTo>
                    <a:pt x="13" y="77"/>
                    <a:pt x="15" y="77"/>
                    <a:pt x="17" y="76"/>
                  </a:cubicBezTo>
                  <a:cubicBezTo>
                    <a:pt x="19" y="75"/>
                    <a:pt x="20" y="74"/>
                    <a:pt x="22" y="74"/>
                  </a:cubicBezTo>
                  <a:cubicBezTo>
                    <a:pt x="24" y="74"/>
                    <a:pt x="26" y="76"/>
                    <a:pt x="28" y="75"/>
                  </a:cubicBezTo>
                  <a:cubicBezTo>
                    <a:pt x="30" y="74"/>
                    <a:pt x="32" y="72"/>
                    <a:pt x="34" y="72"/>
                  </a:cubicBezTo>
                  <a:cubicBezTo>
                    <a:pt x="35" y="72"/>
                    <a:pt x="36" y="72"/>
                    <a:pt x="37" y="71"/>
                  </a:cubicBezTo>
                  <a:cubicBezTo>
                    <a:pt x="38" y="71"/>
                    <a:pt x="37" y="70"/>
                    <a:pt x="38" y="71"/>
                  </a:cubicBezTo>
                  <a:cubicBezTo>
                    <a:pt x="39" y="71"/>
                    <a:pt x="39" y="71"/>
                    <a:pt x="39" y="71"/>
                  </a:cubicBezTo>
                  <a:cubicBezTo>
                    <a:pt x="40" y="72"/>
                    <a:pt x="41" y="71"/>
                    <a:pt x="41" y="71"/>
                  </a:cubicBezTo>
                  <a:cubicBezTo>
                    <a:pt x="42" y="71"/>
                    <a:pt x="42" y="70"/>
                    <a:pt x="43" y="71"/>
                  </a:cubicBezTo>
                  <a:cubicBezTo>
                    <a:pt x="44" y="71"/>
                    <a:pt x="44" y="72"/>
                    <a:pt x="44" y="73"/>
                  </a:cubicBezTo>
                  <a:cubicBezTo>
                    <a:pt x="45" y="75"/>
                    <a:pt x="46" y="75"/>
                    <a:pt x="49" y="76"/>
                  </a:cubicBezTo>
                  <a:cubicBezTo>
                    <a:pt x="51" y="73"/>
                    <a:pt x="55" y="78"/>
                    <a:pt x="57" y="79"/>
                  </a:cubicBezTo>
                  <a:cubicBezTo>
                    <a:pt x="59" y="79"/>
                    <a:pt x="61" y="78"/>
                    <a:pt x="63" y="78"/>
                  </a:cubicBezTo>
                  <a:cubicBezTo>
                    <a:pt x="65" y="77"/>
                    <a:pt x="67" y="76"/>
                    <a:pt x="69" y="76"/>
                  </a:cubicBezTo>
                  <a:cubicBezTo>
                    <a:pt x="73" y="77"/>
                    <a:pt x="77" y="75"/>
                    <a:pt x="76" y="71"/>
                  </a:cubicBezTo>
                  <a:cubicBezTo>
                    <a:pt x="75" y="70"/>
                    <a:pt x="73" y="69"/>
                    <a:pt x="73" y="68"/>
                  </a:cubicBezTo>
                  <a:cubicBezTo>
                    <a:pt x="73" y="65"/>
                    <a:pt x="77" y="66"/>
                    <a:pt x="78" y="67"/>
                  </a:cubicBezTo>
                  <a:cubicBezTo>
                    <a:pt x="78" y="64"/>
                    <a:pt x="80" y="65"/>
                    <a:pt x="81" y="64"/>
                  </a:cubicBezTo>
                  <a:cubicBezTo>
                    <a:pt x="83" y="64"/>
                    <a:pt x="83" y="63"/>
                    <a:pt x="84" y="62"/>
                  </a:cubicBezTo>
                  <a:cubicBezTo>
                    <a:pt x="86" y="58"/>
                    <a:pt x="92" y="62"/>
                    <a:pt x="93" y="57"/>
                  </a:cubicBezTo>
                  <a:cubicBezTo>
                    <a:pt x="94" y="57"/>
                    <a:pt x="94" y="58"/>
                    <a:pt x="95" y="58"/>
                  </a:cubicBezTo>
                  <a:cubicBezTo>
                    <a:pt x="96" y="58"/>
                    <a:pt x="97" y="57"/>
                    <a:pt x="97" y="57"/>
                  </a:cubicBezTo>
                  <a:cubicBezTo>
                    <a:pt x="99" y="57"/>
                    <a:pt x="100" y="60"/>
                    <a:pt x="101" y="61"/>
                  </a:cubicBezTo>
                  <a:cubicBezTo>
                    <a:pt x="102" y="61"/>
                    <a:pt x="102" y="62"/>
                    <a:pt x="104" y="61"/>
                  </a:cubicBezTo>
                  <a:cubicBezTo>
                    <a:pt x="104" y="61"/>
                    <a:pt x="104" y="61"/>
                    <a:pt x="105" y="60"/>
                  </a:cubicBezTo>
                  <a:cubicBezTo>
                    <a:pt x="105" y="60"/>
                    <a:pt x="106" y="60"/>
                    <a:pt x="106" y="61"/>
                  </a:cubicBezTo>
                  <a:cubicBezTo>
                    <a:pt x="108" y="60"/>
                    <a:pt x="109" y="59"/>
                    <a:pt x="111" y="59"/>
                  </a:cubicBezTo>
                  <a:cubicBezTo>
                    <a:pt x="110" y="57"/>
                    <a:pt x="109" y="56"/>
                    <a:pt x="108" y="54"/>
                  </a:cubicBezTo>
                  <a:cubicBezTo>
                    <a:pt x="107" y="52"/>
                    <a:pt x="106" y="50"/>
                    <a:pt x="105" y="49"/>
                  </a:cubicBezTo>
                  <a:cubicBezTo>
                    <a:pt x="104" y="48"/>
                    <a:pt x="102" y="49"/>
                    <a:pt x="101" y="48"/>
                  </a:cubicBezTo>
                  <a:cubicBezTo>
                    <a:pt x="99" y="47"/>
                    <a:pt x="101" y="45"/>
                    <a:pt x="103" y="45"/>
                  </a:cubicBezTo>
                  <a:cubicBezTo>
                    <a:pt x="103" y="44"/>
                    <a:pt x="105" y="43"/>
                    <a:pt x="105" y="42"/>
                  </a:cubicBezTo>
                  <a:cubicBezTo>
                    <a:pt x="106" y="41"/>
                    <a:pt x="108" y="40"/>
                    <a:pt x="108" y="39"/>
                  </a:cubicBezTo>
                  <a:cubicBezTo>
                    <a:pt x="109" y="37"/>
                    <a:pt x="109" y="34"/>
                    <a:pt x="109" y="32"/>
                  </a:cubicBezTo>
                  <a:cubicBezTo>
                    <a:pt x="110" y="30"/>
                    <a:pt x="110" y="28"/>
                    <a:pt x="111" y="26"/>
                  </a:cubicBezTo>
                  <a:cubicBezTo>
                    <a:pt x="113" y="23"/>
                    <a:pt x="115" y="22"/>
                    <a:pt x="119" y="22"/>
                  </a:cubicBezTo>
                  <a:cubicBezTo>
                    <a:pt x="125" y="22"/>
                    <a:pt x="122" y="16"/>
                    <a:pt x="122" y="13"/>
                  </a:cubicBezTo>
                  <a:cubicBezTo>
                    <a:pt x="120" y="13"/>
                    <a:pt x="118" y="13"/>
                    <a:pt x="116" y="12"/>
                  </a:cubicBezTo>
                  <a:close/>
                </a:path>
              </a:pathLst>
            </a:custGeom>
            <a:solidFill>
              <a:srgbClr val="44397D"/>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3" name="Freeform 55">
              <a:extLst>
                <a:ext uri="{FF2B5EF4-FFF2-40B4-BE49-F238E27FC236}">
                  <a16:creationId xmlns:a16="http://schemas.microsoft.com/office/drawing/2014/main" id="{D738B5AD-F451-D93C-6AD9-BE5873582D3D}"/>
                </a:ext>
              </a:extLst>
            </p:cNvPr>
            <p:cNvSpPr>
              <a:spLocks/>
            </p:cNvSpPr>
            <p:nvPr/>
          </p:nvSpPr>
          <p:spPr bwMode="auto">
            <a:xfrm>
              <a:off x="8620125" y="4422775"/>
              <a:ext cx="285750" cy="236537"/>
            </a:xfrm>
            <a:custGeom>
              <a:avLst/>
              <a:gdLst>
                <a:gd name="T0" fmla="*/ 17 w 75"/>
                <a:gd name="T1" fmla="*/ 8 h 62"/>
                <a:gd name="T2" fmla="*/ 23 w 75"/>
                <a:gd name="T3" fmla="*/ 7 h 62"/>
                <a:gd name="T4" fmla="*/ 32 w 75"/>
                <a:gd name="T5" fmla="*/ 7 h 62"/>
                <a:gd name="T6" fmla="*/ 35 w 75"/>
                <a:gd name="T7" fmla="*/ 6 h 62"/>
                <a:gd name="T8" fmla="*/ 37 w 75"/>
                <a:gd name="T9" fmla="*/ 4 h 62"/>
                <a:gd name="T10" fmla="*/ 41 w 75"/>
                <a:gd name="T11" fmla="*/ 3 h 62"/>
                <a:gd name="T12" fmla="*/ 46 w 75"/>
                <a:gd name="T13" fmla="*/ 3 h 62"/>
                <a:gd name="T14" fmla="*/ 50 w 75"/>
                <a:gd name="T15" fmla="*/ 4 h 62"/>
                <a:gd name="T16" fmla="*/ 56 w 75"/>
                <a:gd name="T17" fmla="*/ 8 h 62"/>
                <a:gd name="T18" fmla="*/ 59 w 75"/>
                <a:gd name="T19" fmla="*/ 8 h 62"/>
                <a:gd name="T20" fmla="*/ 63 w 75"/>
                <a:gd name="T21" fmla="*/ 16 h 62"/>
                <a:gd name="T22" fmla="*/ 61 w 75"/>
                <a:gd name="T23" fmla="*/ 21 h 62"/>
                <a:gd name="T24" fmla="*/ 70 w 75"/>
                <a:gd name="T25" fmla="*/ 25 h 62"/>
                <a:gd name="T26" fmla="*/ 75 w 75"/>
                <a:gd name="T27" fmla="*/ 35 h 62"/>
                <a:gd name="T28" fmla="*/ 70 w 75"/>
                <a:gd name="T29" fmla="*/ 42 h 62"/>
                <a:gd name="T30" fmla="*/ 63 w 75"/>
                <a:gd name="T31" fmla="*/ 50 h 62"/>
                <a:gd name="T32" fmla="*/ 64 w 75"/>
                <a:gd name="T33" fmla="*/ 61 h 62"/>
                <a:gd name="T34" fmla="*/ 57 w 75"/>
                <a:gd name="T35" fmla="*/ 59 h 62"/>
                <a:gd name="T36" fmla="*/ 54 w 75"/>
                <a:gd name="T37" fmla="*/ 56 h 62"/>
                <a:gd name="T38" fmla="*/ 49 w 75"/>
                <a:gd name="T39" fmla="*/ 53 h 62"/>
                <a:gd name="T40" fmla="*/ 46 w 75"/>
                <a:gd name="T41" fmla="*/ 53 h 62"/>
                <a:gd name="T42" fmla="*/ 44 w 75"/>
                <a:gd name="T43" fmla="*/ 47 h 62"/>
                <a:gd name="T44" fmla="*/ 41 w 75"/>
                <a:gd name="T45" fmla="*/ 47 h 62"/>
                <a:gd name="T46" fmla="*/ 32 w 75"/>
                <a:gd name="T47" fmla="*/ 48 h 62"/>
                <a:gd name="T48" fmla="*/ 32 w 75"/>
                <a:gd name="T49" fmla="*/ 43 h 62"/>
                <a:gd name="T50" fmla="*/ 33 w 75"/>
                <a:gd name="T51" fmla="*/ 39 h 62"/>
                <a:gd name="T52" fmla="*/ 24 w 75"/>
                <a:gd name="T53" fmla="*/ 38 h 62"/>
                <a:gd name="T54" fmla="*/ 15 w 75"/>
                <a:gd name="T55" fmla="*/ 30 h 62"/>
                <a:gd name="T56" fmla="*/ 9 w 75"/>
                <a:gd name="T57" fmla="*/ 24 h 62"/>
                <a:gd name="T58" fmla="*/ 4 w 75"/>
                <a:gd name="T59" fmla="*/ 23 h 62"/>
                <a:gd name="T60" fmla="*/ 1 w 75"/>
                <a:gd name="T61" fmla="*/ 16 h 62"/>
                <a:gd name="T62" fmla="*/ 5 w 75"/>
                <a:gd name="T63" fmla="*/ 11 h 62"/>
                <a:gd name="T64" fmla="*/ 16 w 75"/>
                <a:gd name="T65"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62">
                  <a:moveTo>
                    <a:pt x="16" y="4"/>
                  </a:moveTo>
                  <a:cubicBezTo>
                    <a:pt x="16" y="5"/>
                    <a:pt x="16" y="7"/>
                    <a:pt x="17" y="8"/>
                  </a:cubicBezTo>
                  <a:cubicBezTo>
                    <a:pt x="18" y="9"/>
                    <a:pt x="19" y="8"/>
                    <a:pt x="20" y="8"/>
                  </a:cubicBezTo>
                  <a:cubicBezTo>
                    <a:pt x="21" y="7"/>
                    <a:pt x="21" y="7"/>
                    <a:pt x="23" y="7"/>
                  </a:cubicBezTo>
                  <a:cubicBezTo>
                    <a:pt x="24" y="7"/>
                    <a:pt x="24" y="8"/>
                    <a:pt x="25" y="9"/>
                  </a:cubicBezTo>
                  <a:cubicBezTo>
                    <a:pt x="27" y="10"/>
                    <a:pt x="30" y="9"/>
                    <a:pt x="32" y="7"/>
                  </a:cubicBezTo>
                  <a:cubicBezTo>
                    <a:pt x="32" y="7"/>
                    <a:pt x="33" y="5"/>
                    <a:pt x="34" y="5"/>
                  </a:cubicBezTo>
                  <a:cubicBezTo>
                    <a:pt x="35" y="5"/>
                    <a:pt x="34" y="6"/>
                    <a:pt x="35" y="6"/>
                  </a:cubicBezTo>
                  <a:cubicBezTo>
                    <a:pt x="35" y="6"/>
                    <a:pt x="36" y="5"/>
                    <a:pt x="36" y="5"/>
                  </a:cubicBezTo>
                  <a:cubicBezTo>
                    <a:pt x="36" y="4"/>
                    <a:pt x="37" y="4"/>
                    <a:pt x="37" y="4"/>
                  </a:cubicBezTo>
                  <a:cubicBezTo>
                    <a:pt x="37" y="3"/>
                    <a:pt x="37" y="0"/>
                    <a:pt x="39" y="1"/>
                  </a:cubicBezTo>
                  <a:cubicBezTo>
                    <a:pt x="40" y="1"/>
                    <a:pt x="39" y="3"/>
                    <a:pt x="41" y="3"/>
                  </a:cubicBezTo>
                  <a:cubicBezTo>
                    <a:pt x="42" y="3"/>
                    <a:pt x="43" y="1"/>
                    <a:pt x="45" y="0"/>
                  </a:cubicBezTo>
                  <a:cubicBezTo>
                    <a:pt x="46" y="1"/>
                    <a:pt x="44" y="3"/>
                    <a:pt x="46" y="3"/>
                  </a:cubicBezTo>
                  <a:cubicBezTo>
                    <a:pt x="48" y="4"/>
                    <a:pt x="48" y="2"/>
                    <a:pt x="49" y="1"/>
                  </a:cubicBezTo>
                  <a:cubicBezTo>
                    <a:pt x="50" y="2"/>
                    <a:pt x="49" y="3"/>
                    <a:pt x="50" y="4"/>
                  </a:cubicBezTo>
                  <a:cubicBezTo>
                    <a:pt x="50" y="5"/>
                    <a:pt x="51" y="5"/>
                    <a:pt x="52" y="6"/>
                  </a:cubicBezTo>
                  <a:cubicBezTo>
                    <a:pt x="53" y="7"/>
                    <a:pt x="53" y="8"/>
                    <a:pt x="56" y="8"/>
                  </a:cubicBezTo>
                  <a:cubicBezTo>
                    <a:pt x="57" y="8"/>
                    <a:pt x="57" y="7"/>
                    <a:pt x="58" y="7"/>
                  </a:cubicBezTo>
                  <a:cubicBezTo>
                    <a:pt x="59" y="7"/>
                    <a:pt x="59" y="8"/>
                    <a:pt x="59" y="8"/>
                  </a:cubicBezTo>
                  <a:cubicBezTo>
                    <a:pt x="61" y="9"/>
                    <a:pt x="63" y="9"/>
                    <a:pt x="64" y="11"/>
                  </a:cubicBezTo>
                  <a:cubicBezTo>
                    <a:pt x="66" y="12"/>
                    <a:pt x="64" y="14"/>
                    <a:pt x="63" y="16"/>
                  </a:cubicBezTo>
                  <a:cubicBezTo>
                    <a:pt x="63" y="17"/>
                    <a:pt x="63" y="18"/>
                    <a:pt x="63" y="19"/>
                  </a:cubicBezTo>
                  <a:cubicBezTo>
                    <a:pt x="62" y="19"/>
                    <a:pt x="61" y="20"/>
                    <a:pt x="61" y="21"/>
                  </a:cubicBezTo>
                  <a:cubicBezTo>
                    <a:pt x="62" y="23"/>
                    <a:pt x="64" y="24"/>
                    <a:pt x="65" y="24"/>
                  </a:cubicBezTo>
                  <a:cubicBezTo>
                    <a:pt x="68" y="24"/>
                    <a:pt x="68" y="24"/>
                    <a:pt x="70" y="25"/>
                  </a:cubicBezTo>
                  <a:cubicBezTo>
                    <a:pt x="72" y="27"/>
                    <a:pt x="71" y="28"/>
                    <a:pt x="72" y="30"/>
                  </a:cubicBezTo>
                  <a:cubicBezTo>
                    <a:pt x="73" y="32"/>
                    <a:pt x="75" y="33"/>
                    <a:pt x="75" y="35"/>
                  </a:cubicBezTo>
                  <a:cubicBezTo>
                    <a:pt x="75" y="37"/>
                    <a:pt x="74" y="37"/>
                    <a:pt x="73" y="38"/>
                  </a:cubicBezTo>
                  <a:cubicBezTo>
                    <a:pt x="72" y="39"/>
                    <a:pt x="72" y="41"/>
                    <a:pt x="70" y="42"/>
                  </a:cubicBezTo>
                  <a:cubicBezTo>
                    <a:pt x="68" y="43"/>
                    <a:pt x="67" y="42"/>
                    <a:pt x="66" y="45"/>
                  </a:cubicBezTo>
                  <a:cubicBezTo>
                    <a:pt x="65" y="46"/>
                    <a:pt x="63" y="48"/>
                    <a:pt x="63" y="50"/>
                  </a:cubicBezTo>
                  <a:cubicBezTo>
                    <a:pt x="63" y="52"/>
                    <a:pt x="64" y="53"/>
                    <a:pt x="65" y="55"/>
                  </a:cubicBezTo>
                  <a:cubicBezTo>
                    <a:pt x="66" y="57"/>
                    <a:pt x="66" y="59"/>
                    <a:pt x="64" y="61"/>
                  </a:cubicBezTo>
                  <a:cubicBezTo>
                    <a:pt x="63" y="61"/>
                    <a:pt x="59" y="60"/>
                    <a:pt x="59" y="62"/>
                  </a:cubicBezTo>
                  <a:cubicBezTo>
                    <a:pt x="57" y="62"/>
                    <a:pt x="58" y="60"/>
                    <a:pt x="57" y="59"/>
                  </a:cubicBezTo>
                  <a:cubicBezTo>
                    <a:pt x="56" y="58"/>
                    <a:pt x="55" y="58"/>
                    <a:pt x="54" y="58"/>
                  </a:cubicBezTo>
                  <a:cubicBezTo>
                    <a:pt x="54" y="57"/>
                    <a:pt x="54" y="57"/>
                    <a:pt x="54" y="56"/>
                  </a:cubicBezTo>
                  <a:cubicBezTo>
                    <a:pt x="53" y="56"/>
                    <a:pt x="52" y="56"/>
                    <a:pt x="52" y="56"/>
                  </a:cubicBezTo>
                  <a:cubicBezTo>
                    <a:pt x="51" y="55"/>
                    <a:pt x="50" y="54"/>
                    <a:pt x="49" y="53"/>
                  </a:cubicBezTo>
                  <a:cubicBezTo>
                    <a:pt x="48" y="53"/>
                    <a:pt x="48" y="53"/>
                    <a:pt x="47" y="53"/>
                  </a:cubicBezTo>
                  <a:cubicBezTo>
                    <a:pt x="47" y="52"/>
                    <a:pt x="46" y="53"/>
                    <a:pt x="46" y="53"/>
                  </a:cubicBezTo>
                  <a:cubicBezTo>
                    <a:pt x="44" y="52"/>
                    <a:pt x="46" y="50"/>
                    <a:pt x="46" y="49"/>
                  </a:cubicBezTo>
                  <a:cubicBezTo>
                    <a:pt x="46" y="48"/>
                    <a:pt x="44" y="48"/>
                    <a:pt x="44" y="47"/>
                  </a:cubicBezTo>
                  <a:cubicBezTo>
                    <a:pt x="44" y="47"/>
                    <a:pt x="46" y="43"/>
                    <a:pt x="47" y="43"/>
                  </a:cubicBezTo>
                  <a:cubicBezTo>
                    <a:pt x="43" y="39"/>
                    <a:pt x="43" y="48"/>
                    <a:pt x="41" y="47"/>
                  </a:cubicBezTo>
                  <a:cubicBezTo>
                    <a:pt x="40" y="49"/>
                    <a:pt x="37" y="49"/>
                    <a:pt x="36" y="48"/>
                  </a:cubicBezTo>
                  <a:cubicBezTo>
                    <a:pt x="35" y="48"/>
                    <a:pt x="32" y="48"/>
                    <a:pt x="32" y="48"/>
                  </a:cubicBezTo>
                  <a:cubicBezTo>
                    <a:pt x="31" y="46"/>
                    <a:pt x="32" y="46"/>
                    <a:pt x="33" y="45"/>
                  </a:cubicBezTo>
                  <a:cubicBezTo>
                    <a:pt x="33" y="44"/>
                    <a:pt x="32" y="44"/>
                    <a:pt x="32" y="43"/>
                  </a:cubicBezTo>
                  <a:cubicBezTo>
                    <a:pt x="32" y="42"/>
                    <a:pt x="32" y="42"/>
                    <a:pt x="33" y="40"/>
                  </a:cubicBezTo>
                  <a:cubicBezTo>
                    <a:pt x="33" y="39"/>
                    <a:pt x="33" y="40"/>
                    <a:pt x="33" y="39"/>
                  </a:cubicBezTo>
                  <a:cubicBezTo>
                    <a:pt x="32" y="38"/>
                    <a:pt x="30" y="37"/>
                    <a:pt x="29" y="36"/>
                  </a:cubicBezTo>
                  <a:cubicBezTo>
                    <a:pt x="29" y="37"/>
                    <a:pt x="24" y="38"/>
                    <a:pt x="24" y="38"/>
                  </a:cubicBezTo>
                  <a:cubicBezTo>
                    <a:pt x="21" y="37"/>
                    <a:pt x="23" y="33"/>
                    <a:pt x="21" y="32"/>
                  </a:cubicBezTo>
                  <a:cubicBezTo>
                    <a:pt x="19" y="31"/>
                    <a:pt x="16" y="32"/>
                    <a:pt x="15" y="30"/>
                  </a:cubicBezTo>
                  <a:cubicBezTo>
                    <a:pt x="14" y="29"/>
                    <a:pt x="14" y="26"/>
                    <a:pt x="13" y="24"/>
                  </a:cubicBezTo>
                  <a:cubicBezTo>
                    <a:pt x="12" y="22"/>
                    <a:pt x="11" y="23"/>
                    <a:pt x="9" y="24"/>
                  </a:cubicBezTo>
                  <a:cubicBezTo>
                    <a:pt x="8" y="24"/>
                    <a:pt x="8" y="25"/>
                    <a:pt x="6" y="25"/>
                  </a:cubicBezTo>
                  <a:cubicBezTo>
                    <a:pt x="5" y="25"/>
                    <a:pt x="5" y="23"/>
                    <a:pt x="4" y="23"/>
                  </a:cubicBezTo>
                  <a:cubicBezTo>
                    <a:pt x="3" y="21"/>
                    <a:pt x="1" y="22"/>
                    <a:pt x="1" y="19"/>
                  </a:cubicBezTo>
                  <a:cubicBezTo>
                    <a:pt x="1" y="18"/>
                    <a:pt x="2" y="17"/>
                    <a:pt x="1" y="16"/>
                  </a:cubicBezTo>
                  <a:cubicBezTo>
                    <a:pt x="1" y="15"/>
                    <a:pt x="0" y="15"/>
                    <a:pt x="0" y="13"/>
                  </a:cubicBezTo>
                  <a:cubicBezTo>
                    <a:pt x="1" y="12"/>
                    <a:pt x="3" y="12"/>
                    <a:pt x="5" y="11"/>
                  </a:cubicBezTo>
                  <a:cubicBezTo>
                    <a:pt x="6" y="9"/>
                    <a:pt x="8" y="8"/>
                    <a:pt x="9" y="7"/>
                  </a:cubicBezTo>
                  <a:cubicBezTo>
                    <a:pt x="10" y="7"/>
                    <a:pt x="15" y="3"/>
                    <a:pt x="16" y="4"/>
                  </a:cubicBezTo>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4" name="Freeform 56">
              <a:extLst>
                <a:ext uri="{FF2B5EF4-FFF2-40B4-BE49-F238E27FC236}">
                  <a16:creationId xmlns:a16="http://schemas.microsoft.com/office/drawing/2014/main" id="{DE606120-0A7B-3D22-66FB-736528CC4353}"/>
                </a:ext>
              </a:extLst>
            </p:cNvPr>
            <p:cNvSpPr>
              <a:spLocks/>
            </p:cNvSpPr>
            <p:nvPr/>
          </p:nvSpPr>
          <p:spPr bwMode="auto">
            <a:xfrm>
              <a:off x="10142537" y="3838575"/>
              <a:ext cx="728663" cy="614362"/>
            </a:xfrm>
            <a:custGeom>
              <a:avLst/>
              <a:gdLst>
                <a:gd name="T0" fmla="*/ 24 w 191"/>
                <a:gd name="T1" fmla="*/ 146 h 161"/>
                <a:gd name="T2" fmla="*/ 42 w 191"/>
                <a:gd name="T3" fmla="*/ 139 h 161"/>
                <a:gd name="T4" fmla="*/ 67 w 191"/>
                <a:gd name="T5" fmla="*/ 143 h 161"/>
                <a:gd name="T6" fmla="*/ 78 w 191"/>
                <a:gd name="T7" fmla="*/ 145 h 161"/>
                <a:gd name="T8" fmla="*/ 88 w 191"/>
                <a:gd name="T9" fmla="*/ 149 h 161"/>
                <a:gd name="T10" fmla="*/ 95 w 191"/>
                <a:gd name="T11" fmla="*/ 150 h 161"/>
                <a:gd name="T12" fmla="*/ 106 w 191"/>
                <a:gd name="T13" fmla="*/ 151 h 161"/>
                <a:gd name="T14" fmla="*/ 115 w 191"/>
                <a:gd name="T15" fmla="*/ 151 h 161"/>
                <a:gd name="T16" fmla="*/ 126 w 191"/>
                <a:gd name="T17" fmla="*/ 156 h 161"/>
                <a:gd name="T18" fmla="*/ 137 w 191"/>
                <a:gd name="T19" fmla="*/ 154 h 161"/>
                <a:gd name="T20" fmla="*/ 147 w 191"/>
                <a:gd name="T21" fmla="*/ 150 h 161"/>
                <a:gd name="T22" fmla="*/ 158 w 191"/>
                <a:gd name="T23" fmla="*/ 135 h 161"/>
                <a:gd name="T24" fmla="*/ 171 w 191"/>
                <a:gd name="T25" fmla="*/ 135 h 161"/>
                <a:gd name="T26" fmla="*/ 168 w 191"/>
                <a:gd name="T27" fmla="*/ 122 h 161"/>
                <a:gd name="T28" fmla="*/ 167 w 191"/>
                <a:gd name="T29" fmla="*/ 114 h 161"/>
                <a:gd name="T30" fmla="*/ 164 w 191"/>
                <a:gd name="T31" fmla="*/ 102 h 161"/>
                <a:gd name="T32" fmla="*/ 174 w 191"/>
                <a:gd name="T33" fmla="*/ 102 h 161"/>
                <a:gd name="T34" fmla="*/ 189 w 191"/>
                <a:gd name="T35" fmla="*/ 95 h 161"/>
                <a:gd name="T36" fmla="*/ 185 w 191"/>
                <a:gd name="T37" fmla="*/ 83 h 161"/>
                <a:gd name="T38" fmla="*/ 174 w 191"/>
                <a:gd name="T39" fmla="*/ 80 h 161"/>
                <a:gd name="T40" fmla="*/ 164 w 191"/>
                <a:gd name="T41" fmla="*/ 64 h 161"/>
                <a:gd name="T42" fmla="*/ 160 w 191"/>
                <a:gd name="T43" fmla="*/ 52 h 161"/>
                <a:gd name="T44" fmla="*/ 152 w 191"/>
                <a:gd name="T45" fmla="*/ 45 h 161"/>
                <a:gd name="T46" fmla="*/ 157 w 191"/>
                <a:gd name="T47" fmla="*/ 37 h 161"/>
                <a:gd name="T48" fmla="*/ 153 w 191"/>
                <a:gd name="T49" fmla="*/ 29 h 161"/>
                <a:gd name="T50" fmla="*/ 155 w 191"/>
                <a:gd name="T51" fmla="*/ 21 h 161"/>
                <a:gd name="T52" fmla="*/ 149 w 191"/>
                <a:gd name="T53" fmla="*/ 16 h 161"/>
                <a:gd name="T54" fmla="*/ 132 w 191"/>
                <a:gd name="T55" fmla="*/ 12 h 161"/>
                <a:gd name="T56" fmla="*/ 126 w 191"/>
                <a:gd name="T57" fmla="*/ 6 h 161"/>
                <a:gd name="T58" fmla="*/ 110 w 191"/>
                <a:gd name="T59" fmla="*/ 2 h 161"/>
                <a:gd name="T60" fmla="*/ 95 w 191"/>
                <a:gd name="T61" fmla="*/ 3 h 161"/>
                <a:gd name="T62" fmla="*/ 85 w 191"/>
                <a:gd name="T63" fmla="*/ 10 h 161"/>
                <a:gd name="T64" fmla="*/ 71 w 191"/>
                <a:gd name="T65" fmla="*/ 16 h 161"/>
                <a:gd name="T66" fmla="*/ 72 w 191"/>
                <a:gd name="T67" fmla="*/ 31 h 161"/>
                <a:gd name="T68" fmla="*/ 63 w 191"/>
                <a:gd name="T69" fmla="*/ 37 h 161"/>
                <a:gd name="T70" fmla="*/ 54 w 191"/>
                <a:gd name="T71" fmla="*/ 49 h 161"/>
                <a:gd name="T72" fmla="*/ 54 w 191"/>
                <a:gd name="T73" fmla="*/ 64 h 161"/>
                <a:gd name="T74" fmla="*/ 46 w 191"/>
                <a:gd name="T75" fmla="*/ 65 h 161"/>
                <a:gd name="T76" fmla="*/ 34 w 191"/>
                <a:gd name="T77" fmla="*/ 73 h 161"/>
                <a:gd name="T78" fmla="*/ 20 w 191"/>
                <a:gd name="T79" fmla="*/ 75 h 161"/>
                <a:gd name="T80" fmla="*/ 13 w 191"/>
                <a:gd name="T81" fmla="*/ 87 h 161"/>
                <a:gd name="T82" fmla="*/ 17 w 191"/>
                <a:gd name="T83" fmla="*/ 117 h 161"/>
                <a:gd name="T84" fmla="*/ 11 w 191"/>
                <a:gd name="T85"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1" h="161">
                  <a:moveTo>
                    <a:pt x="16" y="149"/>
                  </a:moveTo>
                  <a:cubicBezTo>
                    <a:pt x="18" y="150"/>
                    <a:pt x="19" y="151"/>
                    <a:pt x="21" y="149"/>
                  </a:cubicBezTo>
                  <a:cubicBezTo>
                    <a:pt x="22" y="148"/>
                    <a:pt x="23" y="147"/>
                    <a:pt x="24" y="146"/>
                  </a:cubicBezTo>
                  <a:cubicBezTo>
                    <a:pt x="26" y="142"/>
                    <a:pt x="27" y="140"/>
                    <a:pt x="31" y="140"/>
                  </a:cubicBezTo>
                  <a:cubicBezTo>
                    <a:pt x="33" y="140"/>
                    <a:pt x="35" y="140"/>
                    <a:pt x="37" y="140"/>
                  </a:cubicBezTo>
                  <a:cubicBezTo>
                    <a:pt x="39" y="140"/>
                    <a:pt x="40" y="139"/>
                    <a:pt x="42" y="139"/>
                  </a:cubicBezTo>
                  <a:cubicBezTo>
                    <a:pt x="45" y="139"/>
                    <a:pt x="47" y="139"/>
                    <a:pt x="49" y="139"/>
                  </a:cubicBezTo>
                  <a:cubicBezTo>
                    <a:pt x="52" y="139"/>
                    <a:pt x="54" y="140"/>
                    <a:pt x="57" y="140"/>
                  </a:cubicBezTo>
                  <a:cubicBezTo>
                    <a:pt x="61" y="140"/>
                    <a:pt x="64" y="142"/>
                    <a:pt x="67" y="143"/>
                  </a:cubicBezTo>
                  <a:cubicBezTo>
                    <a:pt x="68" y="144"/>
                    <a:pt x="69" y="144"/>
                    <a:pt x="71" y="144"/>
                  </a:cubicBezTo>
                  <a:cubicBezTo>
                    <a:pt x="73" y="144"/>
                    <a:pt x="74" y="144"/>
                    <a:pt x="76" y="144"/>
                  </a:cubicBezTo>
                  <a:cubicBezTo>
                    <a:pt x="76" y="145"/>
                    <a:pt x="77" y="145"/>
                    <a:pt x="78" y="145"/>
                  </a:cubicBezTo>
                  <a:cubicBezTo>
                    <a:pt x="78" y="145"/>
                    <a:pt x="79" y="144"/>
                    <a:pt x="79" y="144"/>
                  </a:cubicBezTo>
                  <a:cubicBezTo>
                    <a:pt x="81" y="144"/>
                    <a:pt x="81" y="145"/>
                    <a:pt x="82" y="146"/>
                  </a:cubicBezTo>
                  <a:cubicBezTo>
                    <a:pt x="83" y="148"/>
                    <a:pt x="86" y="152"/>
                    <a:pt x="88" y="149"/>
                  </a:cubicBezTo>
                  <a:cubicBezTo>
                    <a:pt x="90" y="149"/>
                    <a:pt x="91" y="149"/>
                    <a:pt x="91" y="150"/>
                  </a:cubicBezTo>
                  <a:cubicBezTo>
                    <a:pt x="92" y="152"/>
                    <a:pt x="91" y="154"/>
                    <a:pt x="93" y="153"/>
                  </a:cubicBezTo>
                  <a:cubicBezTo>
                    <a:pt x="95" y="153"/>
                    <a:pt x="94" y="151"/>
                    <a:pt x="95" y="150"/>
                  </a:cubicBezTo>
                  <a:cubicBezTo>
                    <a:pt x="97" y="149"/>
                    <a:pt x="98" y="151"/>
                    <a:pt x="100" y="151"/>
                  </a:cubicBezTo>
                  <a:cubicBezTo>
                    <a:pt x="101" y="151"/>
                    <a:pt x="101" y="149"/>
                    <a:pt x="102" y="149"/>
                  </a:cubicBezTo>
                  <a:cubicBezTo>
                    <a:pt x="104" y="149"/>
                    <a:pt x="104" y="151"/>
                    <a:pt x="106" y="151"/>
                  </a:cubicBezTo>
                  <a:cubicBezTo>
                    <a:pt x="107" y="151"/>
                    <a:pt x="108" y="150"/>
                    <a:pt x="110" y="152"/>
                  </a:cubicBezTo>
                  <a:cubicBezTo>
                    <a:pt x="111" y="153"/>
                    <a:pt x="111" y="155"/>
                    <a:pt x="113" y="155"/>
                  </a:cubicBezTo>
                  <a:cubicBezTo>
                    <a:pt x="114" y="153"/>
                    <a:pt x="113" y="152"/>
                    <a:pt x="115" y="151"/>
                  </a:cubicBezTo>
                  <a:cubicBezTo>
                    <a:pt x="116" y="150"/>
                    <a:pt x="117" y="150"/>
                    <a:pt x="117" y="150"/>
                  </a:cubicBezTo>
                  <a:cubicBezTo>
                    <a:pt x="118" y="149"/>
                    <a:pt x="118" y="149"/>
                    <a:pt x="119" y="149"/>
                  </a:cubicBezTo>
                  <a:cubicBezTo>
                    <a:pt x="123" y="150"/>
                    <a:pt x="121" y="158"/>
                    <a:pt x="126" y="156"/>
                  </a:cubicBezTo>
                  <a:cubicBezTo>
                    <a:pt x="128" y="156"/>
                    <a:pt x="128" y="153"/>
                    <a:pt x="131" y="153"/>
                  </a:cubicBezTo>
                  <a:cubicBezTo>
                    <a:pt x="132" y="153"/>
                    <a:pt x="133" y="154"/>
                    <a:pt x="134" y="154"/>
                  </a:cubicBezTo>
                  <a:cubicBezTo>
                    <a:pt x="135" y="155"/>
                    <a:pt x="136" y="154"/>
                    <a:pt x="137" y="154"/>
                  </a:cubicBezTo>
                  <a:cubicBezTo>
                    <a:pt x="139" y="154"/>
                    <a:pt x="141" y="154"/>
                    <a:pt x="143" y="156"/>
                  </a:cubicBezTo>
                  <a:cubicBezTo>
                    <a:pt x="144" y="157"/>
                    <a:pt x="144" y="160"/>
                    <a:pt x="146" y="160"/>
                  </a:cubicBezTo>
                  <a:cubicBezTo>
                    <a:pt x="152" y="161"/>
                    <a:pt x="148" y="152"/>
                    <a:pt x="147" y="150"/>
                  </a:cubicBezTo>
                  <a:cubicBezTo>
                    <a:pt x="147" y="147"/>
                    <a:pt x="148" y="145"/>
                    <a:pt x="150" y="143"/>
                  </a:cubicBezTo>
                  <a:cubicBezTo>
                    <a:pt x="151" y="141"/>
                    <a:pt x="153" y="140"/>
                    <a:pt x="155" y="138"/>
                  </a:cubicBezTo>
                  <a:cubicBezTo>
                    <a:pt x="156" y="137"/>
                    <a:pt x="156" y="135"/>
                    <a:pt x="158" y="135"/>
                  </a:cubicBezTo>
                  <a:cubicBezTo>
                    <a:pt x="159" y="135"/>
                    <a:pt x="160" y="135"/>
                    <a:pt x="161" y="135"/>
                  </a:cubicBezTo>
                  <a:cubicBezTo>
                    <a:pt x="163" y="135"/>
                    <a:pt x="163" y="135"/>
                    <a:pt x="164" y="134"/>
                  </a:cubicBezTo>
                  <a:cubicBezTo>
                    <a:pt x="167" y="133"/>
                    <a:pt x="169" y="136"/>
                    <a:pt x="171" y="135"/>
                  </a:cubicBezTo>
                  <a:cubicBezTo>
                    <a:pt x="172" y="134"/>
                    <a:pt x="171" y="132"/>
                    <a:pt x="170" y="130"/>
                  </a:cubicBezTo>
                  <a:cubicBezTo>
                    <a:pt x="169" y="128"/>
                    <a:pt x="168" y="128"/>
                    <a:pt x="168" y="125"/>
                  </a:cubicBezTo>
                  <a:cubicBezTo>
                    <a:pt x="169" y="124"/>
                    <a:pt x="168" y="123"/>
                    <a:pt x="168" y="122"/>
                  </a:cubicBezTo>
                  <a:cubicBezTo>
                    <a:pt x="168" y="121"/>
                    <a:pt x="169" y="120"/>
                    <a:pt x="168" y="119"/>
                  </a:cubicBezTo>
                  <a:cubicBezTo>
                    <a:pt x="168" y="118"/>
                    <a:pt x="167" y="118"/>
                    <a:pt x="167" y="117"/>
                  </a:cubicBezTo>
                  <a:cubicBezTo>
                    <a:pt x="166" y="115"/>
                    <a:pt x="167" y="116"/>
                    <a:pt x="167" y="114"/>
                  </a:cubicBezTo>
                  <a:cubicBezTo>
                    <a:pt x="169" y="111"/>
                    <a:pt x="166" y="111"/>
                    <a:pt x="165" y="110"/>
                  </a:cubicBezTo>
                  <a:cubicBezTo>
                    <a:pt x="164" y="108"/>
                    <a:pt x="162" y="105"/>
                    <a:pt x="162" y="104"/>
                  </a:cubicBezTo>
                  <a:cubicBezTo>
                    <a:pt x="162" y="103"/>
                    <a:pt x="163" y="102"/>
                    <a:pt x="164" y="102"/>
                  </a:cubicBezTo>
                  <a:cubicBezTo>
                    <a:pt x="164" y="101"/>
                    <a:pt x="164" y="99"/>
                    <a:pt x="165" y="99"/>
                  </a:cubicBezTo>
                  <a:cubicBezTo>
                    <a:pt x="166" y="98"/>
                    <a:pt x="169" y="98"/>
                    <a:pt x="170" y="99"/>
                  </a:cubicBezTo>
                  <a:cubicBezTo>
                    <a:pt x="173" y="99"/>
                    <a:pt x="172" y="101"/>
                    <a:pt x="174" y="102"/>
                  </a:cubicBezTo>
                  <a:cubicBezTo>
                    <a:pt x="179" y="104"/>
                    <a:pt x="184" y="102"/>
                    <a:pt x="186" y="98"/>
                  </a:cubicBezTo>
                  <a:cubicBezTo>
                    <a:pt x="186" y="97"/>
                    <a:pt x="186" y="96"/>
                    <a:pt x="187" y="96"/>
                  </a:cubicBezTo>
                  <a:cubicBezTo>
                    <a:pt x="188" y="95"/>
                    <a:pt x="189" y="95"/>
                    <a:pt x="189" y="95"/>
                  </a:cubicBezTo>
                  <a:cubicBezTo>
                    <a:pt x="191" y="93"/>
                    <a:pt x="190" y="91"/>
                    <a:pt x="188" y="90"/>
                  </a:cubicBezTo>
                  <a:cubicBezTo>
                    <a:pt x="187" y="89"/>
                    <a:pt x="184" y="87"/>
                    <a:pt x="184" y="85"/>
                  </a:cubicBezTo>
                  <a:cubicBezTo>
                    <a:pt x="184" y="84"/>
                    <a:pt x="186" y="84"/>
                    <a:pt x="185" y="83"/>
                  </a:cubicBezTo>
                  <a:cubicBezTo>
                    <a:pt x="185" y="82"/>
                    <a:pt x="185" y="82"/>
                    <a:pt x="184" y="82"/>
                  </a:cubicBezTo>
                  <a:cubicBezTo>
                    <a:pt x="182" y="81"/>
                    <a:pt x="181" y="79"/>
                    <a:pt x="180" y="79"/>
                  </a:cubicBezTo>
                  <a:cubicBezTo>
                    <a:pt x="178" y="78"/>
                    <a:pt x="176" y="80"/>
                    <a:pt x="174" y="80"/>
                  </a:cubicBezTo>
                  <a:cubicBezTo>
                    <a:pt x="172" y="79"/>
                    <a:pt x="173" y="75"/>
                    <a:pt x="173" y="73"/>
                  </a:cubicBezTo>
                  <a:cubicBezTo>
                    <a:pt x="173" y="70"/>
                    <a:pt x="172" y="70"/>
                    <a:pt x="170" y="69"/>
                  </a:cubicBezTo>
                  <a:cubicBezTo>
                    <a:pt x="167" y="68"/>
                    <a:pt x="165" y="67"/>
                    <a:pt x="164" y="64"/>
                  </a:cubicBezTo>
                  <a:cubicBezTo>
                    <a:pt x="163" y="62"/>
                    <a:pt x="163" y="59"/>
                    <a:pt x="161" y="57"/>
                  </a:cubicBezTo>
                  <a:cubicBezTo>
                    <a:pt x="160" y="57"/>
                    <a:pt x="159" y="57"/>
                    <a:pt x="159" y="56"/>
                  </a:cubicBezTo>
                  <a:cubicBezTo>
                    <a:pt x="159" y="55"/>
                    <a:pt x="160" y="54"/>
                    <a:pt x="160" y="52"/>
                  </a:cubicBezTo>
                  <a:cubicBezTo>
                    <a:pt x="160" y="51"/>
                    <a:pt x="159" y="51"/>
                    <a:pt x="158" y="50"/>
                  </a:cubicBezTo>
                  <a:cubicBezTo>
                    <a:pt x="158" y="50"/>
                    <a:pt x="157" y="49"/>
                    <a:pt x="157" y="48"/>
                  </a:cubicBezTo>
                  <a:cubicBezTo>
                    <a:pt x="156" y="47"/>
                    <a:pt x="153" y="47"/>
                    <a:pt x="152" y="45"/>
                  </a:cubicBezTo>
                  <a:cubicBezTo>
                    <a:pt x="152" y="44"/>
                    <a:pt x="154" y="41"/>
                    <a:pt x="155" y="41"/>
                  </a:cubicBezTo>
                  <a:cubicBezTo>
                    <a:pt x="155" y="40"/>
                    <a:pt x="155" y="39"/>
                    <a:pt x="155" y="39"/>
                  </a:cubicBezTo>
                  <a:cubicBezTo>
                    <a:pt x="156" y="38"/>
                    <a:pt x="157" y="38"/>
                    <a:pt x="157" y="37"/>
                  </a:cubicBezTo>
                  <a:cubicBezTo>
                    <a:pt x="157" y="36"/>
                    <a:pt x="156" y="35"/>
                    <a:pt x="157" y="34"/>
                  </a:cubicBezTo>
                  <a:cubicBezTo>
                    <a:pt x="156" y="34"/>
                    <a:pt x="156" y="32"/>
                    <a:pt x="155" y="31"/>
                  </a:cubicBezTo>
                  <a:cubicBezTo>
                    <a:pt x="155" y="30"/>
                    <a:pt x="153" y="30"/>
                    <a:pt x="153" y="29"/>
                  </a:cubicBezTo>
                  <a:cubicBezTo>
                    <a:pt x="153" y="28"/>
                    <a:pt x="155" y="27"/>
                    <a:pt x="156" y="26"/>
                  </a:cubicBezTo>
                  <a:cubicBezTo>
                    <a:pt x="156" y="25"/>
                    <a:pt x="155" y="24"/>
                    <a:pt x="155" y="23"/>
                  </a:cubicBezTo>
                  <a:cubicBezTo>
                    <a:pt x="155" y="22"/>
                    <a:pt x="155" y="22"/>
                    <a:pt x="155" y="21"/>
                  </a:cubicBezTo>
                  <a:cubicBezTo>
                    <a:pt x="156" y="18"/>
                    <a:pt x="155" y="19"/>
                    <a:pt x="153" y="18"/>
                  </a:cubicBezTo>
                  <a:cubicBezTo>
                    <a:pt x="152" y="18"/>
                    <a:pt x="151" y="17"/>
                    <a:pt x="151" y="17"/>
                  </a:cubicBezTo>
                  <a:cubicBezTo>
                    <a:pt x="150" y="16"/>
                    <a:pt x="150" y="17"/>
                    <a:pt x="149" y="16"/>
                  </a:cubicBezTo>
                  <a:cubicBezTo>
                    <a:pt x="149" y="16"/>
                    <a:pt x="149" y="15"/>
                    <a:pt x="149" y="15"/>
                  </a:cubicBezTo>
                  <a:cubicBezTo>
                    <a:pt x="148" y="14"/>
                    <a:pt x="147" y="12"/>
                    <a:pt x="145" y="11"/>
                  </a:cubicBezTo>
                  <a:cubicBezTo>
                    <a:pt x="142" y="10"/>
                    <a:pt x="135" y="8"/>
                    <a:pt x="132" y="12"/>
                  </a:cubicBezTo>
                  <a:cubicBezTo>
                    <a:pt x="129" y="12"/>
                    <a:pt x="129" y="14"/>
                    <a:pt x="126" y="15"/>
                  </a:cubicBezTo>
                  <a:cubicBezTo>
                    <a:pt x="125" y="13"/>
                    <a:pt x="125" y="12"/>
                    <a:pt x="125" y="10"/>
                  </a:cubicBezTo>
                  <a:cubicBezTo>
                    <a:pt x="126" y="9"/>
                    <a:pt x="127" y="7"/>
                    <a:pt x="126" y="6"/>
                  </a:cubicBezTo>
                  <a:cubicBezTo>
                    <a:pt x="125" y="4"/>
                    <a:pt x="122" y="5"/>
                    <a:pt x="121" y="4"/>
                  </a:cubicBezTo>
                  <a:cubicBezTo>
                    <a:pt x="117" y="2"/>
                    <a:pt x="116" y="6"/>
                    <a:pt x="113" y="6"/>
                  </a:cubicBezTo>
                  <a:cubicBezTo>
                    <a:pt x="111" y="6"/>
                    <a:pt x="111" y="3"/>
                    <a:pt x="110" y="2"/>
                  </a:cubicBezTo>
                  <a:cubicBezTo>
                    <a:pt x="109" y="0"/>
                    <a:pt x="107" y="1"/>
                    <a:pt x="106" y="2"/>
                  </a:cubicBezTo>
                  <a:cubicBezTo>
                    <a:pt x="103" y="4"/>
                    <a:pt x="102" y="2"/>
                    <a:pt x="100" y="0"/>
                  </a:cubicBezTo>
                  <a:cubicBezTo>
                    <a:pt x="98" y="1"/>
                    <a:pt x="97" y="1"/>
                    <a:pt x="95" y="3"/>
                  </a:cubicBezTo>
                  <a:cubicBezTo>
                    <a:pt x="94" y="4"/>
                    <a:pt x="92" y="6"/>
                    <a:pt x="91" y="7"/>
                  </a:cubicBezTo>
                  <a:cubicBezTo>
                    <a:pt x="91" y="9"/>
                    <a:pt x="91" y="11"/>
                    <a:pt x="89" y="12"/>
                  </a:cubicBezTo>
                  <a:cubicBezTo>
                    <a:pt x="88" y="12"/>
                    <a:pt x="87" y="10"/>
                    <a:pt x="85" y="10"/>
                  </a:cubicBezTo>
                  <a:cubicBezTo>
                    <a:pt x="85" y="13"/>
                    <a:pt x="80" y="9"/>
                    <a:pt x="79" y="10"/>
                  </a:cubicBezTo>
                  <a:cubicBezTo>
                    <a:pt x="78" y="10"/>
                    <a:pt x="77" y="12"/>
                    <a:pt x="76" y="13"/>
                  </a:cubicBezTo>
                  <a:cubicBezTo>
                    <a:pt x="74" y="15"/>
                    <a:pt x="73" y="15"/>
                    <a:pt x="71" y="16"/>
                  </a:cubicBezTo>
                  <a:cubicBezTo>
                    <a:pt x="73" y="18"/>
                    <a:pt x="69" y="23"/>
                    <a:pt x="69" y="26"/>
                  </a:cubicBezTo>
                  <a:cubicBezTo>
                    <a:pt x="68" y="30"/>
                    <a:pt x="72" y="27"/>
                    <a:pt x="74" y="29"/>
                  </a:cubicBezTo>
                  <a:cubicBezTo>
                    <a:pt x="76" y="31"/>
                    <a:pt x="73" y="31"/>
                    <a:pt x="72" y="31"/>
                  </a:cubicBezTo>
                  <a:cubicBezTo>
                    <a:pt x="72" y="32"/>
                    <a:pt x="72" y="34"/>
                    <a:pt x="71" y="35"/>
                  </a:cubicBezTo>
                  <a:cubicBezTo>
                    <a:pt x="70" y="36"/>
                    <a:pt x="68" y="34"/>
                    <a:pt x="66" y="34"/>
                  </a:cubicBezTo>
                  <a:cubicBezTo>
                    <a:pt x="64" y="34"/>
                    <a:pt x="64" y="36"/>
                    <a:pt x="63" y="37"/>
                  </a:cubicBezTo>
                  <a:cubicBezTo>
                    <a:pt x="62" y="39"/>
                    <a:pt x="62" y="40"/>
                    <a:pt x="61" y="41"/>
                  </a:cubicBezTo>
                  <a:cubicBezTo>
                    <a:pt x="59" y="42"/>
                    <a:pt x="56" y="42"/>
                    <a:pt x="55" y="44"/>
                  </a:cubicBezTo>
                  <a:cubicBezTo>
                    <a:pt x="54" y="45"/>
                    <a:pt x="54" y="48"/>
                    <a:pt x="54" y="49"/>
                  </a:cubicBezTo>
                  <a:cubicBezTo>
                    <a:pt x="54" y="51"/>
                    <a:pt x="54" y="53"/>
                    <a:pt x="53" y="55"/>
                  </a:cubicBezTo>
                  <a:cubicBezTo>
                    <a:pt x="53" y="57"/>
                    <a:pt x="51" y="59"/>
                    <a:pt x="51" y="61"/>
                  </a:cubicBezTo>
                  <a:cubicBezTo>
                    <a:pt x="51" y="63"/>
                    <a:pt x="53" y="63"/>
                    <a:pt x="54" y="64"/>
                  </a:cubicBezTo>
                  <a:cubicBezTo>
                    <a:pt x="54" y="66"/>
                    <a:pt x="54" y="68"/>
                    <a:pt x="52" y="67"/>
                  </a:cubicBezTo>
                  <a:cubicBezTo>
                    <a:pt x="49" y="67"/>
                    <a:pt x="50" y="64"/>
                    <a:pt x="49" y="63"/>
                  </a:cubicBezTo>
                  <a:cubicBezTo>
                    <a:pt x="48" y="64"/>
                    <a:pt x="48" y="64"/>
                    <a:pt x="46" y="65"/>
                  </a:cubicBezTo>
                  <a:cubicBezTo>
                    <a:pt x="45" y="65"/>
                    <a:pt x="44" y="64"/>
                    <a:pt x="43" y="64"/>
                  </a:cubicBezTo>
                  <a:cubicBezTo>
                    <a:pt x="44" y="68"/>
                    <a:pt x="40" y="67"/>
                    <a:pt x="38" y="68"/>
                  </a:cubicBezTo>
                  <a:cubicBezTo>
                    <a:pt x="34" y="68"/>
                    <a:pt x="38" y="73"/>
                    <a:pt x="34" y="73"/>
                  </a:cubicBezTo>
                  <a:cubicBezTo>
                    <a:pt x="31" y="74"/>
                    <a:pt x="30" y="74"/>
                    <a:pt x="28" y="75"/>
                  </a:cubicBezTo>
                  <a:cubicBezTo>
                    <a:pt x="25" y="76"/>
                    <a:pt x="25" y="75"/>
                    <a:pt x="23" y="74"/>
                  </a:cubicBezTo>
                  <a:cubicBezTo>
                    <a:pt x="22" y="74"/>
                    <a:pt x="21" y="74"/>
                    <a:pt x="20" y="75"/>
                  </a:cubicBezTo>
                  <a:cubicBezTo>
                    <a:pt x="19" y="75"/>
                    <a:pt x="17" y="75"/>
                    <a:pt x="16" y="75"/>
                  </a:cubicBezTo>
                  <a:cubicBezTo>
                    <a:pt x="14" y="75"/>
                    <a:pt x="12" y="75"/>
                    <a:pt x="10" y="74"/>
                  </a:cubicBezTo>
                  <a:cubicBezTo>
                    <a:pt x="10" y="79"/>
                    <a:pt x="11" y="83"/>
                    <a:pt x="13" y="87"/>
                  </a:cubicBezTo>
                  <a:cubicBezTo>
                    <a:pt x="14" y="91"/>
                    <a:pt x="17" y="95"/>
                    <a:pt x="17" y="99"/>
                  </a:cubicBezTo>
                  <a:cubicBezTo>
                    <a:pt x="18" y="102"/>
                    <a:pt x="19" y="106"/>
                    <a:pt x="19" y="110"/>
                  </a:cubicBezTo>
                  <a:cubicBezTo>
                    <a:pt x="19" y="112"/>
                    <a:pt x="20" y="116"/>
                    <a:pt x="17" y="117"/>
                  </a:cubicBezTo>
                  <a:cubicBezTo>
                    <a:pt x="14" y="120"/>
                    <a:pt x="0" y="124"/>
                    <a:pt x="5" y="130"/>
                  </a:cubicBezTo>
                  <a:cubicBezTo>
                    <a:pt x="8" y="132"/>
                    <a:pt x="12" y="133"/>
                    <a:pt x="13" y="136"/>
                  </a:cubicBezTo>
                  <a:cubicBezTo>
                    <a:pt x="15" y="140"/>
                    <a:pt x="11" y="145"/>
                    <a:pt x="11" y="149"/>
                  </a:cubicBezTo>
                  <a:cubicBezTo>
                    <a:pt x="13" y="148"/>
                    <a:pt x="15" y="148"/>
                    <a:pt x="16" y="149"/>
                  </a:cubicBezTo>
                  <a:close/>
                </a:path>
              </a:pathLst>
            </a:custGeom>
            <a:solidFill>
              <a:schemeClr val="accent6"/>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5" name="Freeform 57">
              <a:extLst>
                <a:ext uri="{FF2B5EF4-FFF2-40B4-BE49-F238E27FC236}">
                  <a16:creationId xmlns:a16="http://schemas.microsoft.com/office/drawing/2014/main" id="{85F1FD5D-F1B4-B9BA-7C94-2A39A6910752}"/>
                </a:ext>
              </a:extLst>
            </p:cNvPr>
            <p:cNvSpPr>
              <a:spLocks/>
            </p:cNvSpPr>
            <p:nvPr/>
          </p:nvSpPr>
          <p:spPr bwMode="auto">
            <a:xfrm>
              <a:off x="9142413" y="4711700"/>
              <a:ext cx="563563" cy="293687"/>
            </a:xfrm>
            <a:custGeom>
              <a:avLst/>
              <a:gdLst>
                <a:gd name="T0" fmla="*/ 99 w 148"/>
                <a:gd name="T1" fmla="*/ 76 h 77"/>
                <a:gd name="T2" fmla="*/ 114 w 148"/>
                <a:gd name="T3" fmla="*/ 70 h 77"/>
                <a:gd name="T4" fmla="*/ 126 w 148"/>
                <a:gd name="T5" fmla="*/ 67 h 77"/>
                <a:gd name="T6" fmla="*/ 127 w 148"/>
                <a:gd name="T7" fmla="*/ 63 h 77"/>
                <a:gd name="T8" fmla="*/ 136 w 148"/>
                <a:gd name="T9" fmla="*/ 58 h 77"/>
                <a:gd name="T10" fmla="*/ 136 w 148"/>
                <a:gd name="T11" fmla="*/ 51 h 77"/>
                <a:gd name="T12" fmla="*/ 138 w 148"/>
                <a:gd name="T13" fmla="*/ 47 h 77"/>
                <a:gd name="T14" fmla="*/ 135 w 148"/>
                <a:gd name="T15" fmla="*/ 39 h 77"/>
                <a:gd name="T16" fmla="*/ 145 w 148"/>
                <a:gd name="T17" fmla="*/ 39 h 77"/>
                <a:gd name="T18" fmla="*/ 145 w 148"/>
                <a:gd name="T19" fmla="*/ 23 h 77"/>
                <a:gd name="T20" fmla="*/ 145 w 148"/>
                <a:gd name="T21" fmla="*/ 11 h 77"/>
                <a:gd name="T22" fmla="*/ 142 w 148"/>
                <a:gd name="T23" fmla="*/ 9 h 77"/>
                <a:gd name="T24" fmla="*/ 130 w 148"/>
                <a:gd name="T25" fmla="*/ 8 h 77"/>
                <a:gd name="T26" fmla="*/ 120 w 148"/>
                <a:gd name="T27" fmla="*/ 5 h 77"/>
                <a:gd name="T28" fmla="*/ 107 w 148"/>
                <a:gd name="T29" fmla="*/ 2 h 77"/>
                <a:gd name="T30" fmla="*/ 104 w 148"/>
                <a:gd name="T31" fmla="*/ 8 h 77"/>
                <a:gd name="T32" fmla="*/ 97 w 148"/>
                <a:gd name="T33" fmla="*/ 12 h 77"/>
                <a:gd name="T34" fmla="*/ 83 w 148"/>
                <a:gd name="T35" fmla="*/ 9 h 77"/>
                <a:gd name="T36" fmla="*/ 78 w 148"/>
                <a:gd name="T37" fmla="*/ 14 h 77"/>
                <a:gd name="T38" fmla="*/ 68 w 148"/>
                <a:gd name="T39" fmla="*/ 23 h 77"/>
                <a:gd name="T40" fmla="*/ 65 w 148"/>
                <a:gd name="T41" fmla="*/ 30 h 77"/>
                <a:gd name="T42" fmla="*/ 67 w 148"/>
                <a:gd name="T43" fmla="*/ 39 h 77"/>
                <a:gd name="T44" fmla="*/ 65 w 148"/>
                <a:gd name="T45" fmla="*/ 44 h 77"/>
                <a:gd name="T46" fmla="*/ 55 w 148"/>
                <a:gd name="T47" fmla="*/ 39 h 77"/>
                <a:gd name="T48" fmla="*/ 47 w 148"/>
                <a:gd name="T49" fmla="*/ 42 h 77"/>
                <a:gd name="T50" fmla="*/ 33 w 148"/>
                <a:gd name="T51" fmla="*/ 47 h 77"/>
                <a:gd name="T52" fmla="*/ 22 w 148"/>
                <a:gd name="T53" fmla="*/ 43 h 77"/>
                <a:gd name="T54" fmla="*/ 18 w 148"/>
                <a:gd name="T55" fmla="*/ 47 h 77"/>
                <a:gd name="T56" fmla="*/ 12 w 148"/>
                <a:gd name="T57" fmla="*/ 48 h 77"/>
                <a:gd name="T58" fmla="*/ 0 w 148"/>
                <a:gd name="T59" fmla="*/ 43 h 77"/>
                <a:gd name="T60" fmla="*/ 0 w 148"/>
                <a:gd name="T61" fmla="*/ 51 h 77"/>
                <a:gd name="T62" fmla="*/ 3 w 148"/>
                <a:gd name="T63" fmla="*/ 58 h 77"/>
                <a:gd name="T64" fmla="*/ 9 w 148"/>
                <a:gd name="T65" fmla="*/ 62 h 77"/>
                <a:gd name="T66" fmla="*/ 19 w 148"/>
                <a:gd name="T67" fmla="*/ 63 h 77"/>
                <a:gd name="T68" fmla="*/ 30 w 148"/>
                <a:gd name="T69" fmla="*/ 65 h 77"/>
                <a:gd name="T70" fmla="*/ 39 w 148"/>
                <a:gd name="T71" fmla="*/ 60 h 77"/>
                <a:gd name="T72" fmla="*/ 52 w 148"/>
                <a:gd name="T73" fmla="*/ 57 h 77"/>
                <a:gd name="T74" fmla="*/ 53 w 148"/>
                <a:gd name="T75" fmla="*/ 63 h 77"/>
                <a:gd name="T76" fmla="*/ 60 w 148"/>
                <a:gd name="T77" fmla="*/ 69 h 77"/>
                <a:gd name="T78" fmla="*/ 67 w 148"/>
                <a:gd name="T79" fmla="*/ 71 h 77"/>
                <a:gd name="T80" fmla="*/ 81 w 148"/>
                <a:gd name="T81" fmla="*/ 7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8" h="77">
                  <a:moveTo>
                    <a:pt x="88" y="74"/>
                  </a:moveTo>
                  <a:cubicBezTo>
                    <a:pt x="91" y="74"/>
                    <a:pt x="95" y="77"/>
                    <a:pt x="99" y="76"/>
                  </a:cubicBezTo>
                  <a:cubicBezTo>
                    <a:pt x="103" y="75"/>
                    <a:pt x="104" y="70"/>
                    <a:pt x="108" y="69"/>
                  </a:cubicBezTo>
                  <a:cubicBezTo>
                    <a:pt x="110" y="69"/>
                    <a:pt x="112" y="70"/>
                    <a:pt x="114" y="70"/>
                  </a:cubicBezTo>
                  <a:cubicBezTo>
                    <a:pt x="117" y="70"/>
                    <a:pt x="118" y="68"/>
                    <a:pt x="120" y="68"/>
                  </a:cubicBezTo>
                  <a:cubicBezTo>
                    <a:pt x="122" y="67"/>
                    <a:pt x="125" y="68"/>
                    <a:pt x="126" y="67"/>
                  </a:cubicBezTo>
                  <a:cubicBezTo>
                    <a:pt x="126" y="66"/>
                    <a:pt x="125" y="65"/>
                    <a:pt x="126" y="65"/>
                  </a:cubicBezTo>
                  <a:cubicBezTo>
                    <a:pt x="126" y="64"/>
                    <a:pt x="127" y="64"/>
                    <a:pt x="127" y="63"/>
                  </a:cubicBezTo>
                  <a:cubicBezTo>
                    <a:pt x="129" y="62"/>
                    <a:pt x="130" y="61"/>
                    <a:pt x="132" y="60"/>
                  </a:cubicBezTo>
                  <a:cubicBezTo>
                    <a:pt x="133" y="59"/>
                    <a:pt x="135" y="59"/>
                    <a:pt x="136" y="58"/>
                  </a:cubicBezTo>
                  <a:cubicBezTo>
                    <a:pt x="137" y="56"/>
                    <a:pt x="134" y="55"/>
                    <a:pt x="134" y="54"/>
                  </a:cubicBezTo>
                  <a:cubicBezTo>
                    <a:pt x="134" y="52"/>
                    <a:pt x="136" y="52"/>
                    <a:pt x="136" y="51"/>
                  </a:cubicBezTo>
                  <a:cubicBezTo>
                    <a:pt x="136" y="49"/>
                    <a:pt x="134" y="49"/>
                    <a:pt x="136" y="48"/>
                  </a:cubicBezTo>
                  <a:cubicBezTo>
                    <a:pt x="136" y="48"/>
                    <a:pt x="137" y="48"/>
                    <a:pt x="138" y="47"/>
                  </a:cubicBezTo>
                  <a:cubicBezTo>
                    <a:pt x="138" y="47"/>
                    <a:pt x="140" y="45"/>
                    <a:pt x="140" y="45"/>
                  </a:cubicBezTo>
                  <a:cubicBezTo>
                    <a:pt x="142" y="41"/>
                    <a:pt x="135" y="41"/>
                    <a:pt x="135" y="39"/>
                  </a:cubicBezTo>
                  <a:cubicBezTo>
                    <a:pt x="137" y="38"/>
                    <a:pt x="138" y="37"/>
                    <a:pt x="140" y="38"/>
                  </a:cubicBezTo>
                  <a:cubicBezTo>
                    <a:pt x="141" y="38"/>
                    <a:pt x="143" y="39"/>
                    <a:pt x="145" y="39"/>
                  </a:cubicBezTo>
                  <a:cubicBezTo>
                    <a:pt x="148" y="39"/>
                    <a:pt x="147" y="36"/>
                    <a:pt x="147" y="34"/>
                  </a:cubicBezTo>
                  <a:cubicBezTo>
                    <a:pt x="148" y="30"/>
                    <a:pt x="147" y="26"/>
                    <a:pt x="145" y="23"/>
                  </a:cubicBezTo>
                  <a:cubicBezTo>
                    <a:pt x="145" y="21"/>
                    <a:pt x="143" y="20"/>
                    <a:pt x="143" y="18"/>
                  </a:cubicBezTo>
                  <a:cubicBezTo>
                    <a:pt x="143" y="16"/>
                    <a:pt x="145" y="14"/>
                    <a:pt x="145" y="11"/>
                  </a:cubicBezTo>
                  <a:cubicBezTo>
                    <a:pt x="145" y="11"/>
                    <a:pt x="145" y="11"/>
                    <a:pt x="145" y="11"/>
                  </a:cubicBezTo>
                  <a:cubicBezTo>
                    <a:pt x="144" y="11"/>
                    <a:pt x="144" y="9"/>
                    <a:pt x="142" y="9"/>
                  </a:cubicBezTo>
                  <a:cubicBezTo>
                    <a:pt x="140" y="9"/>
                    <a:pt x="139" y="8"/>
                    <a:pt x="138" y="7"/>
                  </a:cubicBezTo>
                  <a:cubicBezTo>
                    <a:pt x="135" y="6"/>
                    <a:pt x="133" y="9"/>
                    <a:pt x="130" y="8"/>
                  </a:cubicBezTo>
                  <a:cubicBezTo>
                    <a:pt x="128" y="8"/>
                    <a:pt x="127" y="7"/>
                    <a:pt x="125" y="6"/>
                  </a:cubicBezTo>
                  <a:cubicBezTo>
                    <a:pt x="124" y="5"/>
                    <a:pt x="122" y="5"/>
                    <a:pt x="120" y="5"/>
                  </a:cubicBezTo>
                  <a:cubicBezTo>
                    <a:pt x="117" y="4"/>
                    <a:pt x="114" y="0"/>
                    <a:pt x="111" y="2"/>
                  </a:cubicBezTo>
                  <a:cubicBezTo>
                    <a:pt x="110" y="1"/>
                    <a:pt x="108" y="1"/>
                    <a:pt x="107" y="2"/>
                  </a:cubicBezTo>
                  <a:cubicBezTo>
                    <a:pt x="106" y="2"/>
                    <a:pt x="106" y="4"/>
                    <a:pt x="106" y="5"/>
                  </a:cubicBezTo>
                  <a:cubicBezTo>
                    <a:pt x="105" y="7"/>
                    <a:pt x="105" y="7"/>
                    <a:pt x="104" y="8"/>
                  </a:cubicBezTo>
                  <a:cubicBezTo>
                    <a:pt x="103" y="9"/>
                    <a:pt x="102" y="11"/>
                    <a:pt x="101" y="12"/>
                  </a:cubicBezTo>
                  <a:cubicBezTo>
                    <a:pt x="99" y="13"/>
                    <a:pt x="99" y="12"/>
                    <a:pt x="97" y="12"/>
                  </a:cubicBezTo>
                  <a:cubicBezTo>
                    <a:pt x="96" y="12"/>
                    <a:pt x="94" y="13"/>
                    <a:pt x="92" y="13"/>
                  </a:cubicBezTo>
                  <a:cubicBezTo>
                    <a:pt x="89" y="14"/>
                    <a:pt x="87" y="10"/>
                    <a:pt x="83" y="9"/>
                  </a:cubicBezTo>
                  <a:cubicBezTo>
                    <a:pt x="84" y="11"/>
                    <a:pt x="84" y="14"/>
                    <a:pt x="82" y="14"/>
                  </a:cubicBezTo>
                  <a:cubicBezTo>
                    <a:pt x="80" y="14"/>
                    <a:pt x="79" y="13"/>
                    <a:pt x="78" y="14"/>
                  </a:cubicBezTo>
                  <a:cubicBezTo>
                    <a:pt x="76" y="15"/>
                    <a:pt x="76" y="16"/>
                    <a:pt x="76" y="18"/>
                  </a:cubicBezTo>
                  <a:cubicBezTo>
                    <a:pt x="74" y="22"/>
                    <a:pt x="72" y="22"/>
                    <a:pt x="68" y="23"/>
                  </a:cubicBezTo>
                  <a:cubicBezTo>
                    <a:pt x="67" y="24"/>
                    <a:pt x="63" y="25"/>
                    <a:pt x="63" y="28"/>
                  </a:cubicBezTo>
                  <a:cubicBezTo>
                    <a:pt x="63" y="29"/>
                    <a:pt x="64" y="30"/>
                    <a:pt x="65" y="30"/>
                  </a:cubicBezTo>
                  <a:cubicBezTo>
                    <a:pt x="66" y="32"/>
                    <a:pt x="67" y="33"/>
                    <a:pt x="67" y="35"/>
                  </a:cubicBezTo>
                  <a:cubicBezTo>
                    <a:pt x="67" y="36"/>
                    <a:pt x="66" y="37"/>
                    <a:pt x="67" y="39"/>
                  </a:cubicBezTo>
                  <a:cubicBezTo>
                    <a:pt x="68" y="40"/>
                    <a:pt x="69" y="40"/>
                    <a:pt x="69" y="42"/>
                  </a:cubicBezTo>
                  <a:cubicBezTo>
                    <a:pt x="69" y="44"/>
                    <a:pt x="67" y="46"/>
                    <a:pt x="65" y="44"/>
                  </a:cubicBezTo>
                  <a:cubicBezTo>
                    <a:pt x="64" y="42"/>
                    <a:pt x="64" y="40"/>
                    <a:pt x="61" y="40"/>
                  </a:cubicBezTo>
                  <a:cubicBezTo>
                    <a:pt x="60" y="43"/>
                    <a:pt x="57" y="40"/>
                    <a:pt x="55" y="39"/>
                  </a:cubicBezTo>
                  <a:cubicBezTo>
                    <a:pt x="53" y="39"/>
                    <a:pt x="53" y="40"/>
                    <a:pt x="52" y="41"/>
                  </a:cubicBezTo>
                  <a:cubicBezTo>
                    <a:pt x="50" y="42"/>
                    <a:pt x="48" y="42"/>
                    <a:pt x="47" y="42"/>
                  </a:cubicBezTo>
                  <a:cubicBezTo>
                    <a:pt x="44" y="42"/>
                    <a:pt x="40" y="43"/>
                    <a:pt x="38" y="45"/>
                  </a:cubicBezTo>
                  <a:cubicBezTo>
                    <a:pt x="36" y="46"/>
                    <a:pt x="35" y="47"/>
                    <a:pt x="33" y="47"/>
                  </a:cubicBezTo>
                  <a:cubicBezTo>
                    <a:pt x="31" y="47"/>
                    <a:pt x="29" y="47"/>
                    <a:pt x="28" y="47"/>
                  </a:cubicBezTo>
                  <a:cubicBezTo>
                    <a:pt x="26" y="44"/>
                    <a:pt x="25" y="43"/>
                    <a:pt x="22" y="43"/>
                  </a:cubicBezTo>
                  <a:cubicBezTo>
                    <a:pt x="21" y="43"/>
                    <a:pt x="18" y="43"/>
                    <a:pt x="17" y="43"/>
                  </a:cubicBezTo>
                  <a:cubicBezTo>
                    <a:pt x="16" y="44"/>
                    <a:pt x="18" y="46"/>
                    <a:pt x="18" y="47"/>
                  </a:cubicBezTo>
                  <a:cubicBezTo>
                    <a:pt x="17" y="48"/>
                    <a:pt x="16" y="50"/>
                    <a:pt x="15" y="50"/>
                  </a:cubicBezTo>
                  <a:cubicBezTo>
                    <a:pt x="13" y="51"/>
                    <a:pt x="13" y="49"/>
                    <a:pt x="12" y="48"/>
                  </a:cubicBezTo>
                  <a:cubicBezTo>
                    <a:pt x="11" y="47"/>
                    <a:pt x="10" y="45"/>
                    <a:pt x="8" y="45"/>
                  </a:cubicBezTo>
                  <a:cubicBezTo>
                    <a:pt x="6" y="43"/>
                    <a:pt x="3" y="44"/>
                    <a:pt x="0" y="43"/>
                  </a:cubicBezTo>
                  <a:cubicBezTo>
                    <a:pt x="1" y="45"/>
                    <a:pt x="2" y="45"/>
                    <a:pt x="2" y="47"/>
                  </a:cubicBezTo>
                  <a:cubicBezTo>
                    <a:pt x="2" y="49"/>
                    <a:pt x="1" y="50"/>
                    <a:pt x="0" y="51"/>
                  </a:cubicBezTo>
                  <a:cubicBezTo>
                    <a:pt x="1" y="52"/>
                    <a:pt x="1" y="54"/>
                    <a:pt x="2" y="55"/>
                  </a:cubicBezTo>
                  <a:cubicBezTo>
                    <a:pt x="3" y="57"/>
                    <a:pt x="2" y="57"/>
                    <a:pt x="3" y="58"/>
                  </a:cubicBezTo>
                  <a:cubicBezTo>
                    <a:pt x="5" y="58"/>
                    <a:pt x="6" y="58"/>
                    <a:pt x="7" y="60"/>
                  </a:cubicBezTo>
                  <a:cubicBezTo>
                    <a:pt x="8" y="61"/>
                    <a:pt x="8" y="61"/>
                    <a:pt x="9" y="62"/>
                  </a:cubicBezTo>
                  <a:cubicBezTo>
                    <a:pt x="12" y="64"/>
                    <a:pt x="14" y="62"/>
                    <a:pt x="15" y="61"/>
                  </a:cubicBezTo>
                  <a:cubicBezTo>
                    <a:pt x="17" y="58"/>
                    <a:pt x="19" y="60"/>
                    <a:pt x="19" y="63"/>
                  </a:cubicBezTo>
                  <a:cubicBezTo>
                    <a:pt x="21" y="62"/>
                    <a:pt x="22" y="62"/>
                    <a:pt x="24" y="64"/>
                  </a:cubicBezTo>
                  <a:cubicBezTo>
                    <a:pt x="26" y="65"/>
                    <a:pt x="28" y="67"/>
                    <a:pt x="30" y="65"/>
                  </a:cubicBezTo>
                  <a:cubicBezTo>
                    <a:pt x="30" y="63"/>
                    <a:pt x="31" y="61"/>
                    <a:pt x="32" y="60"/>
                  </a:cubicBezTo>
                  <a:cubicBezTo>
                    <a:pt x="34" y="59"/>
                    <a:pt x="37" y="60"/>
                    <a:pt x="39" y="60"/>
                  </a:cubicBezTo>
                  <a:cubicBezTo>
                    <a:pt x="41" y="59"/>
                    <a:pt x="43" y="60"/>
                    <a:pt x="45" y="59"/>
                  </a:cubicBezTo>
                  <a:cubicBezTo>
                    <a:pt x="48" y="59"/>
                    <a:pt x="49" y="57"/>
                    <a:pt x="52" y="57"/>
                  </a:cubicBezTo>
                  <a:cubicBezTo>
                    <a:pt x="52" y="58"/>
                    <a:pt x="51" y="59"/>
                    <a:pt x="51" y="60"/>
                  </a:cubicBezTo>
                  <a:cubicBezTo>
                    <a:pt x="51" y="62"/>
                    <a:pt x="52" y="62"/>
                    <a:pt x="53" y="63"/>
                  </a:cubicBezTo>
                  <a:cubicBezTo>
                    <a:pt x="55" y="65"/>
                    <a:pt x="54" y="66"/>
                    <a:pt x="56" y="67"/>
                  </a:cubicBezTo>
                  <a:cubicBezTo>
                    <a:pt x="57" y="68"/>
                    <a:pt x="59" y="69"/>
                    <a:pt x="60" y="69"/>
                  </a:cubicBezTo>
                  <a:cubicBezTo>
                    <a:pt x="62" y="69"/>
                    <a:pt x="64" y="69"/>
                    <a:pt x="65" y="69"/>
                  </a:cubicBezTo>
                  <a:cubicBezTo>
                    <a:pt x="66" y="70"/>
                    <a:pt x="66" y="70"/>
                    <a:pt x="67" y="71"/>
                  </a:cubicBezTo>
                  <a:cubicBezTo>
                    <a:pt x="68" y="71"/>
                    <a:pt x="69" y="71"/>
                    <a:pt x="70" y="71"/>
                  </a:cubicBezTo>
                  <a:cubicBezTo>
                    <a:pt x="73" y="71"/>
                    <a:pt x="77" y="72"/>
                    <a:pt x="81" y="73"/>
                  </a:cubicBezTo>
                  <a:cubicBezTo>
                    <a:pt x="83" y="73"/>
                    <a:pt x="86" y="73"/>
                    <a:pt x="88" y="74"/>
                  </a:cubicBezTo>
                  <a:close/>
                </a:path>
              </a:pathLst>
            </a:custGeom>
            <a:solidFill>
              <a:srgbClr val="7FD250"/>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6" name="Freeform 58">
              <a:extLst>
                <a:ext uri="{FF2B5EF4-FFF2-40B4-BE49-F238E27FC236}">
                  <a16:creationId xmlns:a16="http://schemas.microsoft.com/office/drawing/2014/main" id="{ECAFD27A-4C7E-1435-40A9-89399E2C0674}"/>
                </a:ext>
              </a:extLst>
            </p:cNvPr>
            <p:cNvSpPr>
              <a:spLocks/>
            </p:cNvSpPr>
            <p:nvPr/>
          </p:nvSpPr>
          <p:spPr bwMode="auto">
            <a:xfrm>
              <a:off x="9134475" y="4906963"/>
              <a:ext cx="14288" cy="25400"/>
            </a:xfrm>
            <a:custGeom>
              <a:avLst/>
              <a:gdLst>
                <a:gd name="T0" fmla="*/ 4 w 4"/>
                <a:gd name="T1" fmla="*/ 5 h 7"/>
                <a:gd name="T2" fmla="*/ 2 w 4"/>
                <a:gd name="T3" fmla="*/ 0 h 7"/>
                <a:gd name="T4" fmla="*/ 1 w 4"/>
                <a:gd name="T5" fmla="*/ 6 h 7"/>
                <a:gd name="T6" fmla="*/ 4 w 4"/>
                <a:gd name="T7" fmla="*/ 7 h 7"/>
                <a:gd name="T8" fmla="*/ 4 w 4"/>
                <a:gd name="T9" fmla="*/ 5 h 7"/>
              </a:gdLst>
              <a:ahLst/>
              <a:cxnLst>
                <a:cxn ang="0">
                  <a:pos x="T0" y="T1"/>
                </a:cxn>
                <a:cxn ang="0">
                  <a:pos x="T2" y="T3"/>
                </a:cxn>
                <a:cxn ang="0">
                  <a:pos x="T4" y="T5"/>
                </a:cxn>
                <a:cxn ang="0">
                  <a:pos x="T6" y="T7"/>
                </a:cxn>
                <a:cxn ang="0">
                  <a:pos x="T8" y="T9"/>
                </a:cxn>
              </a:cxnLst>
              <a:rect l="0" t="0" r="r" b="b"/>
              <a:pathLst>
                <a:path w="4" h="7">
                  <a:moveTo>
                    <a:pt x="4" y="5"/>
                  </a:moveTo>
                  <a:cubicBezTo>
                    <a:pt x="4" y="3"/>
                    <a:pt x="3" y="1"/>
                    <a:pt x="2" y="0"/>
                  </a:cubicBezTo>
                  <a:cubicBezTo>
                    <a:pt x="0" y="2"/>
                    <a:pt x="2" y="4"/>
                    <a:pt x="1" y="6"/>
                  </a:cubicBezTo>
                  <a:cubicBezTo>
                    <a:pt x="2" y="7"/>
                    <a:pt x="3" y="7"/>
                    <a:pt x="4" y="7"/>
                  </a:cubicBezTo>
                  <a:cubicBezTo>
                    <a:pt x="4" y="6"/>
                    <a:pt x="4" y="5"/>
                    <a:pt x="4" y="5"/>
                  </a:cubicBezTo>
                  <a:close/>
                </a:path>
              </a:pathLst>
            </a:custGeom>
            <a:solidFill>
              <a:schemeClr val="accent3"/>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grpSp>
      <p:sp>
        <p:nvSpPr>
          <p:cNvPr id="3" name="Date Placeholder 2">
            <a:extLst>
              <a:ext uri="{FF2B5EF4-FFF2-40B4-BE49-F238E27FC236}">
                <a16:creationId xmlns:a16="http://schemas.microsoft.com/office/drawing/2014/main" id="{3B2088CC-804A-5187-82D0-BF2CF3B817E2}"/>
              </a:ext>
            </a:extLst>
          </p:cNvPr>
          <p:cNvSpPr>
            <a:spLocks noGrp="1"/>
          </p:cNvSpPr>
          <p:nvPr>
            <p:ph type="dt" sz="half" idx="12"/>
          </p:nvPr>
        </p:nvSpPr>
        <p:spPr/>
        <p:txBody>
          <a:bodyPr/>
          <a:lstStyle/>
          <a:p>
            <a:pPr defTabSz="685800" fontAlgn="base">
              <a:spcBef>
                <a:spcPct val="0"/>
              </a:spcBef>
              <a:spcAft>
                <a:spcPct val="0"/>
              </a:spcAft>
            </a:pPr>
            <a:r>
              <a:rPr lang="en-US">
                <a:solidFill>
                  <a:prstClr val="white"/>
                </a:solidFill>
                <a:latin typeface="Calibri" pitchFamily="34" charset="0"/>
                <a:cs typeface="Arial" charset="0"/>
              </a:rPr>
              <a:t>27 </a:t>
            </a:r>
            <a:r>
              <a:rPr lang="en-CH">
                <a:solidFill>
                  <a:prstClr val="white"/>
                </a:solidFill>
                <a:latin typeface="Calibri" pitchFamily="34" charset="0"/>
                <a:cs typeface="Arial" charset="0"/>
              </a:rPr>
              <a:t>September 2024</a:t>
            </a:r>
            <a:endParaRPr lang="en-GB">
              <a:solidFill>
                <a:prstClr val="white"/>
              </a:solidFill>
              <a:latin typeface="Calibri" pitchFamily="34" charset="0"/>
              <a:cs typeface="Arial" charset="0"/>
            </a:endParaRPr>
          </a:p>
        </p:txBody>
      </p:sp>
      <p:sp>
        <p:nvSpPr>
          <p:cNvPr id="4" name="Footer Placeholder 3">
            <a:extLst>
              <a:ext uri="{FF2B5EF4-FFF2-40B4-BE49-F238E27FC236}">
                <a16:creationId xmlns:a16="http://schemas.microsoft.com/office/drawing/2014/main" id="{91CC1690-574A-6551-46AC-89621DC9A567}"/>
              </a:ext>
            </a:extLst>
          </p:cNvPr>
          <p:cNvSpPr>
            <a:spLocks noGrp="1"/>
          </p:cNvSpPr>
          <p:nvPr>
            <p:ph type="ftr" sz="quarter" idx="13"/>
          </p:nvPr>
        </p:nvSpPr>
        <p:spPr/>
        <p:txBody>
          <a:bodyPr/>
          <a:lstStyle/>
          <a:p>
            <a:pPr defTabSz="685800" fontAlgn="base">
              <a:spcBef>
                <a:spcPct val="0"/>
              </a:spcBef>
              <a:spcAft>
                <a:spcPct val="0"/>
              </a:spcAft>
            </a:pPr>
            <a:r>
              <a:rPr lang="en-US">
                <a:solidFill>
                  <a:prstClr val="white"/>
                </a:solidFill>
                <a:latin typeface="Calibri" pitchFamily="34" charset="0"/>
                <a:cs typeface="Arial" charset="0"/>
              </a:rPr>
              <a:t>Digital Transformation at the Local Tier of Government in Europe</a:t>
            </a:r>
            <a:endParaRPr lang="en-GB">
              <a:solidFill>
                <a:prstClr val="white"/>
              </a:solidFill>
              <a:latin typeface="Calibri" pitchFamily="34" charset="0"/>
              <a:cs typeface="Arial" charset="0"/>
            </a:endParaRPr>
          </a:p>
        </p:txBody>
      </p:sp>
      <p:sp>
        <p:nvSpPr>
          <p:cNvPr id="5" name="Slide Number Placeholder 4">
            <a:extLst>
              <a:ext uri="{FF2B5EF4-FFF2-40B4-BE49-F238E27FC236}">
                <a16:creationId xmlns:a16="http://schemas.microsoft.com/office/drawing/2014/main" id="{BE77A2B9-BA10-0F7F-203F-A540F7978ECF}"/>
              </a:ext>
            </a:extLst>
          </p:cNvPr>
          <p:cNvSpPr>
            <a:spLocks noGrp="1"/>
          </p:cNvSpPr>
          <p:nvPr>
            <p:ph type="sldNum" sz="quarter" idx="14"/>
          </p:nvPr>
        </p:nvSpPr>
        <p:spPr/>
        <p:txBody>
          <a:bodyPr/>
          <a:lstStyle/>
          <a:p>
            <a:pPr defTabSz="685800" fontAlgn="base">
              <a:spcBef>
                <a:spcPct val="0"/>
              </a:spcBef>
              <a:spcAft>
                <a:spcPct val="0"/>
              </a:spcAft>
            </a:pPr>
            <a:fld id="{9D7B0645-3226-482C-B41A-16D583647B5C}" type="slidenum">
              <a:rPr lang="en-GB">
                <a:solidFill>
                  <a:prstClr val="white"/>
                </a:solidFill>
                <a:latin typeface="Calibri" pitchFamily="34" charset="0"/>
                <a:cs typeface="Arial" charset="0"/>
              </a:rPr>
              <a:pPr defTabSz="685800" fontAlgn="base">
                <a:spcBef>
                  <a:spcPct val="0"/>
                </a:spcBef>
                <a:spcAft>
                  <a:spcPct val="0"/>
                </a:spcAft>
              </a:pPr>
              <a:t>8</a:t>
            </a:fld>
            <a:endParaRPr lang="en-GB">
              <a:solidFill>
                <a:prstClr val="white"/>
              </a:solidFill>
              <a:latin typeface="Calibri" pitchFamily="34" charset="0"/>
              <a:cs typeface="Arial" charset="0"/>
            </a:endParaRPr>
          </a:p>
        </p:txBody>
      </p:sp>
      <p:sp>
        <p:nvSpPr>
          <p:cNvPr id="6" name="Graphic 51" descr="Ruler">
            <a:extLst>
              <a:ext uri="{FF2B5EF4-FFF2-40B4-BE49-F238E27FC236}">
                <a16:creationId xmlns:a16="http://schemas.microsoft.com/office/drawing/2014/main" id="{B61C22B1-32C0-FD23-7058-28F32FABC47D}"/>
              </a:ext>
            </a:extLst>
          </p:cNvPr>
          <p:cNvSpPr>
            <a:spLocks/>
          </p:cNvSpPr>
          <p:nvPr/>
        </p:nvSpPr>
        <p:spPr bwMode="auto">
          <a:xfrm>
            <a:off x="7339565" y="902180"/>
            <a:ext cx="437685" cy="439062"/>
          </a:xfrm>
          <a:custGeom>
            <a:avLst/>
            <a:gdLst>
              <a:gd name="T0" fmla="*/ 391169 w 506250"/>
              <a:gd name="T1" fmla="*/ 2462 h 506250"/>
              <a:gd name="T2" fmla="*/ 2454 w 506250"/>
              <a:gd name="T3" fmla="*/ 392399 h 506250"/>
              <a:gd name="T4" fmla="*/ 117441 w 506250"/>
              <a:gd name="T5" fmla="*/ 507749 h 506250"/>
              <a:gd name="T6" fmla="*/ 505596 w 506250"/>
              <a:gd name="T7" fmla="*/ 118374 h 506250"/>
              <a:gd name="T8" fmla="*/ 391169 w 506250"/>
              <a:gd name="T9" fmla="*/ 2462 h 506250"/>
              <a:gd name="T10" fmla="*/ 399022 w 506250"/>
              <a:gd name="T11" fmla="*/ 177455 h 506250"/>
              <a:gd name="T12" fmla="*/ 355270 w 506250"/>
              <a:gd name="T13" fmla="*/ 221344 h 506250"/>
              <a:gd name="T14" fmla="*/ 320493 w 506250"/>
              <a:gd name="T15" fmla="*/ 186458 h 506250"/>
              <a:gd name="T16" fmla="*/ 304788 w 506250"/>
              <a:gd name="T17" fmla="*/ 202213 h 506250"/>
              <a:gd name="T18" fmla="*/ 339564 w 506250"/>
              <a:gd name="T19" fmla="*/ 237099 h 506250"/>
              <a:gd name="T20" fmla="*/ 295813 w 506250"/>
              <a:gd name="T21" fmla="*/ 280988 h 506250"/>
              <a:gd name="T22" fmla="*/ 261036 w 506250"/>
              <a:gd name="T23" fmla="*/ 246102 h 506250"/>
              <a:gd name="T24" fmla="*/ 245330 w 506250"/>
              <a:gd name="T25" fmla="*/ 261857 h 506250"/>
              <a:gd name="T26" fmla="*/ 280107 w 506250"/>
              <a:gd name="T27" fmla="*/ 296744 h 506250"/>
              <a:gd name="T28" fmla="*/ 236356 w 506250"/>
              <a:gd name="T29" fmla="*/ 340633 h 506250"/>
              <a:gd name="T30" fmla="*/ 201579 w 506250"/>
              <a:gd name="T31" fmla="*/ 305746 h 506250"/>
              <a:gd name="T32" fmla="*/ 185873 w 506250"/>
              <a:gd name="T33" fmla="*/ 321501 h 506250"/>
              <a:gd name="T34" fmla="*/ 220650 w 506250"/>
              <a:gd name="T35" fmla="*/ 356388 h 506250"/>
              <a:gd name="T36" fmla="*/ 176899 w 506250"/>
              <a:gd name="T37" fmla="*/ 400277 h 506250"/>
              <a:gd name="T38" fmla="*/ 142122 w 506250"/>
              <a:gd name="T39" fmla="*/ 365391 h 506250"/>
              <a:gd name="T40" fmla="*/ 126416 w 506250"/>
              <a:gd name="T41" fmla="*/ 381146 h 506250"/>
              <a:gd name="T42" fmla="*/ 161193 w 506250"/>
              <a:gd name="T43" fmla="*/ 416032 h 506250"/>
              <a:gd name="T44" fmla="*/ 118003 w 506250"/>
              <a:gd name="T45" fmla="*/ 459359 h 506250"/>
              <a:gd name="T46" fmla="*/ 50693 w 506250"/>
              <a:gd name="T47" fmla="*/ 391837 h 506250"/>
              <a:gd name="T48" fmla="*/ 391169 w 506250"/>
              <a:gd name="T49" fmla="*/ 50289 h 506250"/>
              <a:gd name="T50" fmla="*/ 458479 w 506250"/>
              <a:gd name="T51" fmla="*/ 117811 h 506250"/>
              <a:gd name="T52" fmla="*/ 415289 w 506250"/>
              <a:gd name="T53" fmla="*/ 161138 h 506250"/>
              <a:gd name="T54" fmla="*/ 380512 w 506250"/>
              <a:gd name="T55" fmla="*/ 126252 h 506250"/>
              <a:gd name="T56" fmla="*/ 364245 w 506250"/>
              <a:gd name="T57" fmla="*/ 142569 h 506250"/>
              <a:gd name="T58" fmla="*/ 399022 w 506250"/>
              <a:gd name="T59" fmla="*/ 177455 h 5062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06250" h="506250">
                <a:moveTo>
                  <a:pt x="392273" y="2461"/>
                </a:moveTo>
                <a:lnTo>
                  <a:pt x="2461" y="392273"/>
                </a:lnTo>
                <a:lnTo>
                  <a:pt x="117773" y="507586"/>
                </a:lnTo>
                <a:lnTo>
                  <a:pt x="507023" y="118336"/>
                </a:lnTo>
                <a:lnTo>
                  <a:pt x="392273" y="2461"/>
                </a:lnTo>
                <a:close/>
                <a:moveTo>
                  <a:pt x="400148" y="177398"/>
                </a:moveTo>
                <a:lnTo>
                  <a:pt x="356273" y="221273"/>
                </a:lnTo>
                <a:lnTo>
                  <a:pt x="321398" y="186398"/>
                </a:lnTo>
                <a:lnTo>
                  <a:pt x="305648" y="202148"/>
                </a:lnTo>
                <a:lnTo>
                  <a:pt x="340523" y="237023"/>
                </a:lnTo>
                <a:lnTo>
                  <a:pt x="296648" y="280898"/>
                </a:lnTo>
                <a:lnTo>
                  <a:pt x="261773" y="246023"/>
                </a:lnTo>
                <a:lnTo>
                  <a:pt x="246023" y="261773"/>
                </a:lnTo>
                <a:lnTo>
                  <a:pt x="280898" y="296648"/>
                </a:lnTo>
                <a:lnTo>
                  <a:pt x="237023" y="340523"/>
                </a:lnTo>
                <a:lnTo>
                  <a:pt x="202148" y="305648"/>
                </a:lnTo>
                <a:lnTo>
                  <a:pt x="186398" y="321398"/>
                </a:lnTo>
                <a:lnTo>
                  <a:pt x="221273" y="356273"/>
                </a:lnTo>
                <a:lnTo>
                  <a:pt x="177398" y="400148"/>
                </a:lnTo>
                <a:lnTo>
                  <a:pt x="142523" y="365273"/>
                </a:lnTo>
                <a:lnTo>
                  <a:pt x="126773" y="381023"/>
                </a:lnTo>
                <a:lnTo>
                  <a:pt x="161648" y="415898"/>
                </a:lnTo>
                <a:lnTo>
                  <a:pt x="118336" y="459211"/>
                </a:lnTo>
                <a:lnTo>
                  <a:pt x="50836" y="391711"/>
                </a:lnTo>
                <a:lnTo>
                  <a:pt x="392273" y="50273"/>
                </a:lnTo>
                <a:lnTo>
                  <a:pt x="459773" y="117773"/>
                </a:lnTo>
                <a:lnTo>
                  <a:pt x="416461" y="161086"/>
                </a:lnTo>
                <a:lnTo>
                  <a:pt x="381586" y="126211"/>
                </a:lnTo>
                <a:lnTo>
                  <a:pt x="365273" y="142523"/>
                </a:lnTo>
                <a:lnTo>
                  <a:pt x="400148" y="177398"/>
                </a:lnTo>
                <a:close/>
              </a:path>
            </a:pathLst>
          </a:custGeom>
          <a:solidFill>
            <a:schemeClr val="bg1"/>
          </a:solidFill>
          <a:ln>
            <a:noFill/>
          </a:ln>
        </p:spPr>
        <p:txBody>
          <a:bodyPr anchor="ctr"/>
          <a:lstStyle/>
          <a:p>
            <a:pPr defTabSz="685800" fontAlgn="base">
              <a:spcBef>
                <a:spcPct val="0"/>
              </a:spcBef>
              <a:spcAft>
                <a:spcPct val="0"/>
              </a:spcAft>
            </a:pPr>
            <a:endParaRPr lang="de-CH" sz="1350">
              <a:solidFill>
                <a:prstClr val="black"/>
              </a:solidFill>
              <a:latin typeface="Calibri" pitchFamily="34" charset="0"/>
              <a:cs typeface="Arial" charset="0"/>
            </a:endParaRPr>
          </a:p>
        </p:txBody>
      </p:sp>
      <p:pic>
        <p:nvPicPr>
          <p:cNvPr id="67" name="Grafik 66">
            <a:extLst>
              <a:ext uri="{FF2B5EF4-FFF2-40B4-BE49-F238E27FC236}">
                <a16:creationId xmlns:a16="http://schemas.microsoft.com/office/drawing/2014/main" id="{4ABFF894-C753-092C-4747-6EEFBBA4954D}"/>
              </a:ext>
            </a:extLst>
          </p:cNvPr>
          <p:cNvPicPr>
            <a:picLocks noChangeAspect="1"/>
          </p:cNvPicPr>
          <p:nvPr/>
        </p:nvPicPr>
        <p:blipFill>
          <a:blip r:embed="rId3"/>
          <a:stretch>
            <a:fillRect/>
          </a:stretch>
        </p:blipFill>
        <p:spPr>
          <a:xfrm>
            <a:off x="82948" y="487435"/>
            <a:ext cx="6539784" cy="4633734"/>
          </a:xfrm>
          <a:prstGeom prst="rect">
            <a:avLst/>
          </a:prstGeom>
        </p:spPr>
      </p:pic>
    </p:spTree>
    <p:extLst>
      <p:ext uri="{BB962C8B-B14F-4D97-AF65-F5344CB8AC3E}">
        <p14:creationId xmlns:p14="http://schemas.microsoft.com/office/powerpoint/2010/main" val="274518536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DE6044-3471-5676-4BF6-7A13D039DCDD}"/>
              </a:ext>
            </a:extLst>
          </p:cNvPr>
          <p:cNvSpPr>
            <a:spLocks noGrp="1"/>
          </p:cNvSpPr>
          <p:nvPr>
            <p:ph type="title"/>
          </p:nvPr>
        </p:nvSpPr>
        <p:spPr>
          <a:xfrm>
            <a:off x="3274314" y="-85552"/>
            <a:ext cx="6367271" cy="571834"/>
          </a:xfrm>
        </p:spPr>
        <p:txBody>
          <a:bodyPr/>
          <a:lstStyle/>
          <a:p>
            <a:r>
              <a:rPr lang="en-GB" sz="1800" dirty="0"/>
              <a:t>Perceived Improvement in Service Quality</a:t>
            </a:r>
          </a:p>
        </p:txBody>
      </p:sp>
      <p:grpSp>
        <p:nvGrpSpPr>
          <p:cNvPr id="8" name="Group 268">
            <a:extLst>
              <a:ext uri="{FF2B5EF4-FFF2-40B4-BE49-F238E27FC236}">
                <a16:creationId xmlns:a16="http://schemas.microsoft.com/office/drawing/2014/main" id="{E5F21D37-15F1-B581-6F6D-C9EA7AA7D7D2}"/>
              </a:ext>
            </a:extLst>
          </p:cNvPr>
          <p:cNvGrpSpPr>
            <a:grpSpLocks noChangeAspect="1"/>
          </p:cNvGrpSpPr>
          <p:nvPr/>
        </p:nvGrpSpPr>
        <p:grpSpPr>
          <a:xfrm>
            <a:off x="6661484" y="1536717"/>
            <a:ext cx="2482516" cy="2265542"/>
            <a:chOff x="6594475" y="1244600"/>
            <a:chExt cx="5594349" cy="5105400"/>
          </a:xfrm>
        </p:grpSpPr>
        <p:grpSp>
          <p:nvGrpSpPr>
            <p:cNvPr id="9" name="Other">
              <a:extLst>
                <a:ext uri="{FF2B5EF4-FFF2-40B4-BE49-F238E27FC236}">
                  <a16:creationId xmlns:a16="http://schemas.microsoft.com/office/drawing/2014/main" id="{6940A4D8-60AA-AC33-C815-E21203E007C5}"/>
                </a:ext>
              </a:extLst>
            </p:cNvPr>
            <p:cNvGrpSpPr/>
            <p:nvPr/>
          </p:nvGrpSpPr>
          <p:grpSpPr>
            <a:xfrm>
              <a:off x="10345738" y="5299075"/>
              <a:ext cx="1838325" cy="754063"/>
              <a:chOff x="10345738" y="5299075"/>
              <a:chExt cx="1838325" cy="754063"/>
            </a:xfrm>
          </p:grpSpPr>
          <p:sp>
            <p:nvSpPr>
              <p:cNvPr id="57" name="Freeform 6">
                <a:extLst>
                  <a:ext uri="{FF2B5EF4-FFF2-40B4-BE49-F238E27FC236}">
                    <a16:creationId xmlns:a16="http://schemas.microsoft.com/office/drawing/2014/main" id="{3BCE717D-4865-99CF-C266-E3A75D1F2DB9}"/>
                  </a:ext>
                </a:extLst>
              </p:cNvPr>
              <p:cNvSpPr>
                <a:spLocks noEditPoints="1"/>
              </p:cNvSpPr>
              <p:nvPr/>
            </p:nvSpPr>
            <p:spPr bwMode="auto">
              <a:xfrm>
                <a:off x="10345738" y="5446713"/>
                <a:ext cx="1423988" cy="606425"/>
              </a:xfrm>
              <a:custGeom>
                <a:avLst/>
                <a:gdLst>
                  <a:gd name="T0" fmla="*/ 47 w 374"/>
                  <a:gd name="T1" fmla="*/ 12 h 159"/>
                  <a:gd name="T2" fmla="*/ 62 w 374"/>
                  <a:gd name="T3" fmla="*/ 30 h 159"/>
                  <a:gd name="T4" fmla="*/ 44 w 374"/>
                  <a:gd name="T5" fmla="*/ 30 h 159"/>
                  <a:gd name="T6" fmla="*/ 32 w 374"/>
                  <a:gd name="T7" fmla="*/ 35 h 159"/>
                  <a:gd name="T8" fmla="*/ 10 w 374"/>
                  <a:gd name="T9" fmla="*/ 53 h 159"/>
                  <a:gd name="T10" fmla="*/ 21 w 374"/>
                  <a:gd name="T11" fmla="*/ 39 h 159"/>
                  <a:gd name="T12" fmla="*/ 10 w 374"/>
                  <a:gd name="T13" fmla="*/ 32 h 159"/>
                  <a:gd name="T14" fmla="*/ 16 w 374"/>
                  <a:gd name="T15" fmla="*/ 21 h 159"/>
                  <a:gd name="T16" fmla="*/ 12 w 374"/>
                  <a:gd name="T17" fmla="*/ 11 h 159"/>
                  <a:gd name="T18" fmla="*/ 29 w 374"/>
                  <a:gd name="T19" fmla="*/ 2 h 159"/>
                  <a:gd name="T20" fmla="*/ 36 w 374"/>
                  <a:gd name="T21" fmla="*/ 5 h 159"/>
                  <a:gd name="T22" fmla="*/ 366 w 374"/>
                  <a:gd name="T23" fmla="*/ 55 h 159"/>
                  <a:gd name="T24" fmla="*/ 352 w 374"/>
                  <a:gd name="T25" fmla="*/ 35 h 159"/>
                  <a:gd name="T26" fmla="*/ 341 w 374"/>
                  <a:gd name="T27" fmla="*/ 22 h 159"/>
                  <a:gd name="T28" fmla="*/ 331 w 374"/>
                  <a:gd name="T29" fmla="*/ 14 h 159"/>
                  <a:gd name="T30" fmla="*/ 310 w 374"/>
                  <a:gd name="T31" fmla="*/ 16 h 159"/>
                  <a:gd name="T32" fmla="*/ 274 w 374"/>
                  <a:gd name="T33" fmla="*/ 30 h 159"/>
                  <a:gd name="T34" fmla="*/ 256 w 374"/>
                  <a:gd name="T35" fmla="*/ 30 h 159"/>
                  <a:gd name="T36" fmla="*/ 241 w 374"/>
                  <a:gd name="T37" fmla="*/ 30 h 159"/>
                  <a:gd name="T38" fmla="*/ 223 w 374"/>
                  <a:gd name="T39" fmla="*/ 25 h 159"/>
                  <a:gd name="T40" fmla="*/ 205 w 374"/>
                  <a:gd name="T41" fmla="*/ 16 h 159"/>
                  <a:gd name="T42" fmla="*/ 185 w 374"/>
                  <a:gd name="T43" fmla="*/ 6 h 159"/>
                  <a:gd name="T44" fmla="*/ 160 w 374"/>
                  <a:gd name="T45" fmla="*/ 4 h 159"/>
                  <a:gd name="T46" fmla="*/ 117 w 374"/>
                  <a:gd name="T47" fmla="*/ 19 h 159"/>
                  <a:gd name="T48" fmla="*/ 97 w 374"/>
                  <a:gd name="T49" fmla="*/ 26 h 159"/>
                  <a:gd name="T50" fmla="*/ 68 w 374"/>
                  <a:gd name="T51" fmla="*/ 24 h 159"/>
                  <a:gd name="T52" fmla="*/ 78 w 374"/>
                  <a:gd name="T53" fmla="*/ 37 h 159"/>
                  <a:gd name="T54" fmla="*/ 67 w 374"/>
                  <a:gd name="T55" fmla="*/ 44 h 159"/>
                  <a:gd name="T56" fmla="*/ 42 w 374"/>
                  <a:gd name="T57" fmla="*/ 46 h 159"/>
                  <a:gd name="T58" fmla="*/ 18 w 374"/>
                  <a:gd name="T59" fmla="*/ 48 h 159"/>
                  <a:gd name="T60" fmla="*/ 9 w 374"/>
                  <a:gd name="T61" fmla="*/ 58 h 159"/>
                  <a:gd name="T62" fmla="*/ 20 w 374"/>
                  <a:gd name="T63" fmla="*/ 73 h 159"/>
                  <a:gd name="T64" fmla="*/ 25 w 374"/>
                  <a:gd name="T65" fmla="*/ 86 h 159"/>
                  <a:gd name="T66" fmla="*/ 21 w 374"/>
                  <a:gd name="T67" fmla="*/ 95 h 159"/>
                  <a:gd name="T68" fmla="*/ 15 w 374"/>
                  <a:gd name="T69" fmla="*/ 96 h 159"/>
                  <a:gd name="T70" fmla="*/ 24 w 374"/>
                  <a:gd name="T71" fmla="*/ 105 h 159"/>
                  <a:gd name="T72" fmla="*/ 28 w 374"/>
                  <a:gd name="T73" fmla="*/ 115 h 159"/>
                  <a:gd name="T74" fmla="*/ 34 w 374"/>
                  <a:gd name="T75" fmla="*/ 121 h 159"/>
                  <a:gd name="T76" fmla="*/ 50 w 374"/>
                  <a:gd name="T77" fmla="*/ 130 h 159"/>
                  <a:gd name="T78" fmla="*/ 51 w 374"/>
                  <a:gd name="T79" fmla="*/ 135 h 159"/>
                  <a:gd name="T80" fmla="*/ 66 w 374"/>
                  <a:gd name="T81" fmla="*/ 141 h 159"/>
                  <a:gd name="T82" fmla="*/ 90 w 374"/>
                  <a:gd name="T83" fmla="*/ 147 h 159"/>
                  <a:gd name="T84" fmla="*/ 101 w 374"/>
                  <a:gd name="T85" fmla="*/ 133 h 159"/>
                  <a:gd name="T86" fmla="*/ 146 w 374"/>
                  <a:gd name="T87" fmla="*/ 150 h 159"/>
                  <a:gd name="T88" fmla="*/ 163 w 374"/>
                  <a:gd name="T89" fmla="*/ 144 h 159"/>
                  <a:gd name="T90" fmla="*/ 191 w 374"/>
                  <a:gd name="T91" fmla="*/ 140 h 159"/>
                  <a:gd name="T92" fmla="*/ 205 w 374"/>
                  <a:gd name="T93" fmla="*/ 135 h 159"/>
                  <a:gd name="T94" fmla="*/ 201 w 374"/>
                  <a:gd name="T95" fmla="*/ 157 h 159"/>
                  <a:gd name="T96" fmla="*/ 213 w 374"/>
                  <a:gd name="T97" fmla="*/ 149 h 159"/>
                  <a:gd name="T98" fmla="*/ 220 w 374"/>
                  <a:gd name="T99" fmla="*/ 138 h 159"/>
                  <a:gd name="T100" fmla="*/ 247 w 374"/>
                  <a:gd name="T101" fmla="*/ 133 h 159"/>
                  <a:gd name="T102" fmla="*/ 292 w 374"/>
                  <a:gd name="T103" fmla="*/ 127 h 159"/>
                  <a:gd name="T104" fmla="*/ 325 w 374"/>
                  <a:gd name="T105" fmla="*/ 124 h 159"/>
                  <a:gd name="T106" fmla="*/ 348 w 374"/>
                  <a:gd name="T107" fmla="*/ 124 h 159"/>
                  <a:gd name="T108" fmla="*/ 362 w 374"/>
                  <a:gd name="T109" fmla="*/ 130 h 159"/>
                  <a:gd name="T110" fmla="*/ 373 w 374"/>
                  <a:gd name="T111" fmla="*/ 123 h 159"/>
                  <a:gd name="T112" fmla="*/ 369 w 374"/>
                  <a:gd name="T113" fmla="*/ 112 h 159"/>
                  <a:gd name="T114" fmla="*/ 366 w 374"/>
                  <a:gd name="T115" fmla="*/ 99 h 159"/>
                  <a:gd name="T116" fmla="*/ 360 w 374"/>
                  <a:gd name="T117" fmla="*/ 76 h 159"/>
                  <a:gd name="T118" fmla="*/ 373 w 374"/>
                  <a:gd name="T119" fmla="*/ 63 h 159"/>
                  <a:gd name="T120" fmla="*/ 0 w 374"/>
                  <a:gd name="T121" fmla="*/ 51 h 159"/>
                  <a:gd name="T122" fmla="*/ 3 w 374"/>
                  <a:gd name="T123" fmla="*/ 49 h 159"/>
                  <a:gd name="T124" fmla="*/ 34 w 374"/>
                  <a:gd name="T125" fmla="*/ 13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4" h="159">
                    <a:moveTo>
                      <a:pt x="42" y="4"/>
                    </a:moveTo>
                    <a:cubicBezTo>
                      <a:pt x="43" y="3"/>
                      <a:pt x="44" y="3"/>
                      <a:pt x="45" y="3"/>
                    </a:cubicBezTo>
                    <a:cubicBezTo>
                      <a:pt x="46" y="5"/>
                      <a:pt x="45" y="5"/>
                      <a:pt x="45" y="7"/>
                    </a:cubicBezTo>
                    <a:cubicBezTo>
                      <a:pt x="45" y="9"/>
                      <a:pt x="46" y="11"/>
                      <a:pt x="47" y="12"/>
                    </a:cubicBezTo>
                    <a:cubicBezTo>
                      <a:pt x="49" y="16"/>
                      <a:pt x="53" y="18"/>
                      <a:pt x="58" y="20"/>
                    </a:cubicBezTo>
                    <a:cubicBezTo>
                      <a:pt x="60" y="21"/>
                      <a:pt x="62" y="22"/>
                      <a:pt x="64" y="23"/>
                    </a:cubicBezTo>
                    <a:cubicBezTo>
                      <a:pt x="67" y="23"/>
                      <a:pt x="66" y="24"/>
                      <a:pt x="65" y="26"/>
                    </a:cubicBezTo>
                    <a:cubicBezTo>
                      <a:pt x="64" y="28"/>
                      <a:pt x="64" y="30"/>
                      <a:pt x="62" y="30"/>
                    </a:cubicBezTo>
                    <a:cubicBezTo>
                      <a:pt x="60" y="30"/>
                      <a:pt x="58" y="29"/>
                      <a:pt x="56" y="28"/>
                    </a:cubicBezTo>
                    <a:cubicBezTo>
                      <a:pt x="56" y="30"/>
                      <a:pt x="53" y="28"/>
                      <a:pt x="53" y="28"/>
                    </a:cubicBezTo>
                    <a:cubicBezTo>
                      <a:pt x="51" y="28"/>
                      <a:pt x="48" y="27"/>
                      <a:pt x="46" y="28"/>
                    </a:cubicBezTo>
                    <a:cubicBezTo>
                      <a:pt x="45" y="28"/>
                      <a:pt x="45" y="29"/>
                      <a:pt x="44" y="30"/>
                    </a:cubicBezTo>
                    <a:cubicBezTo>
                      <a:pt x="43" y="30"/>
                      <a:pt x="42" y="30"/>
                      <a:pt x="41" y="30"/>
                    </a:cubicBezTo>
                    <a:cubicBezTo>
                      <a:pt x="39" y="29"/>
                      <a:pt x="37" y="29"/>
                      <a:pt x="35" y="30"/>
                    </a:cubicBezTo>
                    <a:cubicBezTo>
                      <a:pt x="35" y="31"/>
                      <a:pt x="35" y="32"/>
                      <a:pt x="34" y="33"/>
                    </a:cubicBezTo>
                    <a:cubicBezTo>
                      <a:pt x="33" y="34"/>
                      <a:pt x="32" y="35"/>
                      <a:pt x="32" y="35"/>
                    </a:cubicBezTo>
                    <a:cubicBezTo>
                      <a:pt x="29" y="37"/>
                      <a:pt x="28" y="39"/>
                      <a:pt x="25" y="40"/>
                    </a:cubicBezTo>
                    <a:cubicBezTo>
                      <a:pt x="23" y="41"/>
                      <a:pt x="21" y="42"/>
                      <a:pt x="19" y="43"/>
                    </a:cubicBezTo>
                    <a:cubicBezTo>
                      <a:pt x="17" y="45"/>
                      <a:pt x="16" y="47"/>
                      <a:pt x="14" y="48"/>
                    </a:cubicBezTo>
                    <a:cubicBezTo>
                      <a:pt x="13" y="50"/>
                      <a:pt x="11" y="53"/>
                      <a:pt x="10" y="53"/>
                    </a:cubicBezTo>
                    <a:cubicBezTo>
                      <a:pt x="7" y="53"/>
                      <a:pt x="9" y="51"/>
                      <a:pt x="10" y="50"/>
                    </a:cubicBezTo>
                    <a:cubicBezTo>
                      <a:pt x="11" y="49"/>
                      <a:pt x="10" y="47"/>
                      <a:pt x="12" y="46"/>
                    </a:cubicBezTo>
                    <a:cubicBezTo>
                      <a:pt x="13" y="44"/>
                      <a:pt x="16" y="43"/>
                      <a:pt x="18" y="42"/>
                    </a:cubicBezTo>
                    <a:cubicBezTo>
                      <a:pt x="19" y="42"/>
                      <a:pt x="22" y="40"/>
                      <a:pt x="21" y="39"/>
                    </a:cubicBezTo>
                    <a:cubicBezTo>
                      <a:pt x="20" y="37"/>
                      <a:pt x="18" y="39"/>
                      <a:pt x="17" y="39"/>
                    </a:cubicBezTo>
                    <a:cubicBezTo>
                      <a:pt x="15" y="40"/>
                      <a:pt x="13" y="40"/>
                      <a:pt x="11" y="40"/>
                    </a:cubicBezTo>
                    <a:cubicBezTo>
                      <a:pt x="8" y="40"/>
                      <a:pt x="8" y="39"/>
                      <a:pt x="7" y="36"/>
                    </a:cubicBezTo>
                    <a:cubicBezTo>
                      <a:pt x="9" y="35"/>
                      <a:pt x="9" y="34"/>
                      <a:pt x="10" y="32"/>
                    </a:cubicBezTo>
                    <a:cubicBezTo>
                      <a:pt x="12" y="31"/>
                      <a:pt x="13" y="31"/>
                      <a:pt x="13" y="28"/>
                    </a:cubicBezTo>
                    <a:cubicBezTo>
                      <a:pt x="13" y="27"/>
                      <a:pt x="12" y="25"/>
                      <a:pt x="12" y="24"/>
                    </a:cubicBezTo>
                    <a:cubicBezTo>
                      <a:pt x="13" y="22"/>
                      <a:pt x="14" y="23"/>
                      <a:pt x="15" y="22"/>
                    </a:cubicBezTo>
                    <a:cubicBezTo>
                      <a:pt x="16" y="22"/>
                      <a:pt x="16" y="21"/>
                      <a:pt x="16" y="21"/>
                    </a:cubicBezTo>
                    <a:cubicBezTo>
                      <a:pt x="17" y="21"/>
                      <a:pt x="18" y="21"/>
                      <a:pt x="18" y="21"/>
                    </a:cubicBezTo>
                    <a:cubicBezTo>
                      <a:pt x="19" y="20"/>
                      <a:pt x="18" y="19"/>
                      <a:pt x="18" y="17"/>
                    </a:cubicBezTo>
                    <a:cubicBezTo>
                      <a:pt x="18" y="15"/>
                      <a:pt x="18" y="15"/>
                      <a:pt x="17" y="13"/>
                    </a:cubicBezTo>
                    <a:cubicBezTo>
                      <a:pt x="15" y="12"/>
                      <a:pt x="14" y="11"/>
                      <a:pt x="12" y="11"/>
                    </a:cubicBezTo>
                    <a:cubicBezTo>
                      <a:pt x="12" y="8"/>
                      <a:pt x="14" y="9"/>
                      <a:pt x="15" y="8"/>
                    </a:cubicBezTo>
                    <a:cubicBezTo>
                      <a:pt x="17" y="8"/>
                      <a:pt x="17" y="7"/>
                      <a:pt x="18" y="6"/>
                    </a:cubicBezTo>
                    <a:cubicBezTo>
                      <a:pt x="20" y="2"/>
                      <a:pt x="26" y="6"/>
                      <a:pt x="27" y="1"/>
                    </a:cubicBezTo>
                    <a:cubicBezTo>
                      <a:pt x="28" y="1"/>
                      <a:pt x="28" y="2"/>
                      <a:pt x="29" y="2"/>
                    </a:cubicBezTo>
                    <a:cubicBezTo>
                      <a:pt x="30" y="2"/>
                      <a:pt x="30" y="1"/>
                      <a:pt x="31" y="1"/>
                    </a:cubicBezTo>
                    <a:cubicBezTo>
                      <a:pt x="32" y="1"/>
                      <a:pt x="31" y="1"/>
                      <a:pt x="32" y="2"/>
                    </a:cubicBezTo>
                    <a:cubicBezTo>
                      <a:pt x="33" y="2"/>
                      <a:pt x="34" y="3"/>
                      <a:pt x="34" y="4"/>
                    </a:cubicBezTo>
                    <a:cubicBezTo>
                      <a:pt x="35" y="4"/>
                      <a:pt x="35" y="5"/>
                      <a:pt x="36" y="5"/>
                    </a:cubicBezTo>
                    <a:cubicBezTo>
                      <a:pt x="37" y="6"/>
                      <a:pt x="37" y="5"/>
                      <a:pt x="38" y="5"/>
                    </a:cubicBezTo>
                    <a:cubicBezTo>
                      <a:pt x="40" y="4"/>
                      <a:pt x="41" y="5"/>
                      <a:pt x="42" y="4"/>
                    </a:cubicBezTo>
                    <a:close/>
                    <a:moveTo>
                      <a:pt x="371" y="59"/>
                    </a:moveTo>
                    <a:cubicBezTo>
                      <a:pt x="369" y="58"/>
                      <a:pt x="368" y="56"/>
                      <a:pt x="366" y="55"/>
                    </a:cubicBezTo>
                    <a:cubicBezTo>
                      <a:pt x="364" y="54"/>
                      <a:pt x="362" y="55"/>
                      <a:pt x="360" y="55"/>
                    </a:cubicBezTo>
                    <a:cubicBezTo>
                      <a:pt x="354" y="55"/>
                      <a:pt x="354" y="52"/>
                      <a:pt x="351" y="48"/>
                    </a:cubicBezTo>
                    <a:cubicBezTo>
                      <a:pt x="350" y="46"/>
                      <a:pt x="349" y="44"/>
                      <a:pt x="350" y="41"/>
                    </a:cubicBezTo>
                    <a:cubicBezTo>
                      <a:pt x="351" y="39"/>
                      <a:pt x="352" y="37"/>
                      <a:pt x="352" y="35"/>
                    </a:cubicBezTo>
                    <a:cubicBezTo>
                      <a:pt x="352" y="32"/>
                      <a:pt x="350" y="31"/>
                      <a:pt x="349" y="30"/>
                    </a:cubicBezTo>
                    <a:cubicBezTo>
                      <a:pt x="348" y="28"/>
                      <a:pt x="348" y="26"/>
                      <a:pt x="347" y="25"/>
                    </a:cubicBezTo>
                    <a:cubicBezTo>
                      <a:pt x="345" y="24"/>
                      <a:pt x="343" y="25"/>
                      <a:pt x="342" y="23"/>
                    </a:cubicBezTo>
                    <a:cubicBezTo>
                      <a:pt x="341" y="23"/>
                      <a:pt x="342" y="22"/>
                      <a:pt x="341" y="22"/>
                    </a:cubicBezTo>
                    <a:cubicBezTo>
                      <a:pt x="341" y="21"/>
                      <a:pt x="340" y="20"/>
                      <a:pt x="339" y="19"/>
                    </a:cubicBezTo>
                    <a:cubicBezTo>
                      <a:pt x="338" y="18"/>
                      <a:pt x="335" y="18"/>
                      <a:pt x="335" y="16"/>
                    </a:cubicBezTo>
                    <a:cubicBezTo>
                      <a:pt x="334" y="16"/>
                      <a:pt x="335" y="15"/>
                      <a:pt x="335" y="15"/>
                    </a:cubicBezTo>
                    <a:cubicBezTo>
                      <a:pt x="334" y="14"/>
                      <a:pt x="332" y="14"/>
                      <a:pt x="331" y="14"/>
                    </a:cubicBezTo>
                    <a:cubicBezTo>
                      <a:pt x="330" y="15"/>
                      <a:pt x="330" y="16"/>
                      <a:pt x="328" y="17"/>
                    </a:cubicBezTo>
                    <a:cubicBezTo>
                      <a:pt x="326" y="19"/>
                      <a:pt x="325" y="17"/>
                      <a:pt x="323" y="17"/>
                    </a:cubicBezTo>
                    <a:cubicBezTo>
                      <a:pt x="321" y="16"/>
                      <a:pt x="319" y="17"/>
                      <a:pt x="317" y="17"/>
                    </a:cubicBezTo>
                    <a:cubicBezTo>
                      <a:pt x="314" y="19"/>
                      <a:pt x="312" y="18"/>
                      <a:pt x="310" y="16"/>
                    </a:cubicBezTo>
                    <a:cubicBezTo>
                      <a:pt x="307" y="21"/>
                      <a:pt x="300" y="24"/>
                      <a:pt x="295" y="26"/>
                    </a:cubicBezTo>
                    <a:cubicBezTo>
                      <a:pt x="292" y="27"/>
                      <a:pt x="289" y="29"/>
                      <a:pt x="287" y="31"/>
                    </a:cubicBezTo>
                    <a:cubicBezTo>
                      <a:pt x="284" y="32"/>
                      <a:pt x="281" y="31"/>
                      <a:pt x="278" y="30"/>
                    </a:cubicBezTo>
                    <a:cubicBezTo>
                      <a:pt x="277" y="30"/>
                      <a:pt x="275" y="30"/>
                      <a:pt x="274" y="30"/>
                    </a:cubicBezTo>
                    <a:cubicBezTo>
                      <a:pt x="274" y="29"/>
                      <a:pt x="273" y="28"/>
                      <a:pt x="272" y="28"/>
                    </a:cubicBezTo>
                    <a:cubicBezTo>
                      <a:pt x="270" y="26"/>
                      <a:pt x="268" y="28"/>
                      <a:pt x="265" y="28"/>
                    </a:cubicBezTo>
                    <a:cubicBezTo>
                      <a:pt x="264" y="28"/>
                      <a:pt x="262" y="28"/>
                      <a:pt x="261" y="28"/>
                    </a:cubicBezTo>
                    <a:cubicBezTo>
                      <a:pt x="259" y="29"/>
                      <a:pt x="258" y="30"/>
                      <a:pt x="256" y="30"/>
                    </a:cubicBezTo>
                    <a:cubicBezTo>
                      <a:pt x="255" y="30"/>
                      <a:pt x="254" y="30"/>
                      <a:pt x="253" y="30"/>
                    </a:cubicBezTo>
                    <a:cubicBezTo>
                      <a:pt x="251" y="30"/>
                      <a:pt x="250" y="31"/>
                      <a:pt x="249" y="31"/>
                    </a:cubicBezTo>
                    <a:cubicBezTo>
                      <a:pt x="248" y="32"/>
                      <a:pt x="248" y="32"/>
                      <a:pt x="248" y="32"/>
                    </a:cubicBezTo>
                    <a:cubicBezTo>
                      <a:pt x="245" y="32"/>
                      <a:pt x="243" y="31"/>
                      <a:pt x="241" y="30"/>
                    </a:cubicBezTo>
                    <a:cubicBezTo>
                      <a:pt x="239" y="29"/>
                      <a:pt x="238" y="28"/>
                      <a:pt x="236" y="27"/>
                    </a:cubicBezTo>
                    <a:cubicBezTo>
                      <a:pt x="234" y="26"/>
                      <a:pt x="234" y="28"/>
                      <a:pt x="232" y="28"/>
                    </a:cubicBezTo>
                    <a:cubicBezTo>
                      <a:pt x="230" y="28"/>
                      <a:pt x="229" y="26"/>
                      <a:pt x="227" y="26"/>
                    </a:cubicBezTo>
                    <a:cubicBezTo>
                      <a:pt x="224" y="26"/>
                      <a:pt x="225" y="27"/>
                      <a:pt x="223" y="25"/>
                    </a:cubicBezTo>
                    <a:cubicBezTo>
                      <a:pt x="222" y="23"/>
                      <a:pt x="221" y="22"/>
                      <a:pt x="219" y="21"/>
                    </a:cubicBezTo>
                    <a:cubicBezTo>
                      <a:pt x="218" y="20"/>
                      <a:pt x="215" y="19"/>
                      <a:pt x="213" y="21"/>
                    </a:cubicBezTo>
                    <a:cubicBezTo>
                      <a:pt x="212" y="22"/>
                      <a:pt x="213" y="23"/>
                      <a:pt x="211" y="24"/>
                    </a:cubicBezTo>
                    <a:cubicBezTo>
                      <a:pt x="208" y="24"/>
                      <a:pt x="205" y="18"/>
                      <a:pt x="205" y="16"/>
                    </a:cubicBezTo>
                    <a:cubicBezTo>
                      <a:pt x="203" y="13"/>
                      <a:pt x="204" y="10"/>
                      <a:pt x="199" y="12"/>
                    </a:cubicBezTo>
                    <a:cubicBezTo>
                      <a:pt x="197" y="12"/>
                      <a:pt x="196" y="13"/>
                      <a:pt x="194" y="13"/>
                    </a:cubicBezTo>
                    <a:cubicBezTo>
                      <a:pt x="191" y="13"/>
                      <a:pt x="190" y="11"/>
                      <a:pt x="189" y="10"/>
                    </a:cubicBezTo>
                    <a:cubicBezTo>
                      <a:pt x="187" y="9"/>
                      <a:pt x="185" y="8"/>
                      <a:pt x="185" y="6"/>
                    </a:cubicBezTo>
                    <a:cubicBezTo>
                      <a:pt x="185" y="5"/>
                      <a:pt x="186" y="4"/>
                      <a:pt x="186" y="2"/>
                    </a:cubicBezTo>
                    <a:cubicBezTo>
                      <a:pt x="184" y="2"/>
                      <a:pt x="184" y="0"/>
                      <a:pt x="182" y="1"/>
                    </a:cubicBezTo>
                    <a:cubicBezTo>
                      <a:pt x="180" y="3"/>
                      <a:pt x="179" y="4"/>
                      <a:pt x="177" y="4"/>
                    </a:cubicBezTo>
                    <a:cubicBezTo>
                      <a:pt x="172" y="5"/>
                      <a:pt x="166" y="4"/>
                      <a:pt x="160" y="4"/>
                    </a:cubicBezTo>
                    <a:cubicBezTo>
                      <a:pt x="158" y="4"/>
                      <a:pt x="155" y="3"/>
                      <a:pt x="152" y="3"/>
                    </a:cubicBezTo>
                    <a:cubicBezTo>
                      <a:pt x="150" y="3"/>
                      <a:pt x="147" y="5"/>
                      <a:pt x="144" y="6"/>
                    </a:cubicBezTo>
                    <a:cubicBezTo>
                      <a:pt x="139" y="7"/>
                      <a:pt x="134" y="8"/>
                      <a:pt x="130" y="11"/>
                    </a:cubicBezTo>
                    <a:cubicBezTo>
                      <a:pt x="125" y="13"/>
                      <a:pt x="122" y="18"/>
                      <a:pt x="117" y="19"/>
                    </a:cubicBezTo>
                    <a:cubicBezTo>
                      <a:pt x="116" y="20"/>
                      <a:pt x="113" y="20"/>
                      <a:pt x="112" y="22"/>
                    </a:cubicBezTo>
                    <a:cubicBezTo>
                      <a:pt x="111" y="24"/>
                      <a:pt x="111" y="26"/>
                      <a:pt x="109" y="26"/>
                    </a:cubicBezTo>
                    <a:cubicBezTo>
                      <a:pt x="107" y="27"/>
                      <a:pt x="105" y="27"/>
                      <a:pt x="103" y="27"/>
                    </a:cubicBezTo>
                    <a:cubicBezTo>
                      <a:pt x="100" y="27"/>
                      <a:pt x="99" y="26"/>
                      <a:pt x="97" y="26"/>
                    </a:cubicBezTo>
                    <a:cubicBezTo>
                      <a:pt x="95" y="25"/>
                      <a:pt x="93" y="25"/>
                      <a:pt x="91" y="25"/>
                    </a:cubicBezTo>
                    <a:cubicBezTo>
                      <a:pt x="88" y="25"/>
                      <a:pt x="86" y="25"/>
                      <a:pt x="83" y="25"/>
                    </a:cubicBezTo>
                    <a:cubicBezTo>
                      <a:pt x="81" y="25"/>
                      <a:pt x="78" y="25"/>
                      <a:pt x="75" y="24"/>
                    </a:cubicBezTo>
                    <a:cubicBezTo>
                      <a:pt x="73" y="24"/>
                      <a:pt x="70" y="22"/>
                      <a:pt x="68" y="24"/>
                    </a:cubicBezTo>
                    <a:cubicBezTo>
                      <a:pt x="67" y="24"/>
                      <a:pt x="65" y="27"/>
                      <a:pt x="65" y="28"/>
                    </a:cubicBezTo>
                    <a:cubicBezTo>
                      <a:pt x="66" y="30"/>
                      <a:pt x="68" y="31"/>
                      <a:pt x="70" y="33"/>
                    </a:cubicBezTo>
                    <a:cubicBezTo>
                      <a:pt x="74" y="35"/>
                      <a:pt x="78" y="35"/>
                      <a:pt x="83" y="36"/>
                    </a:cubicBezTo>
                    <a:cubicBezTo>
                      <a:pt x="81" y="37"/>
                      <a:pt x="80" y="37"/>
                      <a:pt x="78" y="37"/>
                    </a:cubicBezTo>
                    <a:cubicBezTo>
                      <a:pt x="77" y="37"/>
                      <a:pt x="75" y="37"/>
                      <a:pt x="73" y="37"/>
                    </a:cubicBezTo>
                    <a:cubicBezTo>
                      <a:pt x="70" y="38"/>
                      <a:pt x="68" y="38"/>
                      <a:pt x="65" y="39"/>
                    </a:cubicBezTo>
                    <a:cubicBezTo>
                      <a:pt x="64" y="39"/>
                      <a:pt x="61" y="40"/>
                      <a:pt x="62" y="42"/>
                    </a:cubicBezTo>
                    <a:cubicBezTo>
                      <a:pt x="62" y="44"/>
                      <a:pt x="66" y="43"/>
                      <a:pt x="67" y="44"/>
                    </a:cubicBezTo>
                    <a:cubicBezTo>
                      <a:pt x="67" y="45"/>
                      <a:pt x="67" y="46"/>
                      <a:pt x="65" y="46"/>
                    </a:cubicBezTo>
                    <a:cubicBezTo>
                      <a:pt x="64" y="46"/>
                      <a:pt x="63" y="45"/>
                      <a:pt x="62" y="45"/>
                    </a:cubicBezTo>
                    <a:cubicBezTo>
                      <a:pt x="61" y="45"/>
                      <a:pt x="56" y="46"/>
                      <a:pt x="56" y="45"/>
                    </a:cubicBezTo>
                    <a:cubicBezTo>
                      <a:pt x="51" y="45"/>
                      <a:pt x="46" y="46"/>
                      <a:pt x="42" y="46"/>
                    </a:cubicBezTo>
                    <a:cubicBezTo>
                      <a:pt x="39" y="46"/>
                      <a:pt x="33" y="47"/>
                      <a:pt x="32" y="44"/>
                    </a:cubicBezTo>
                    <a:cubicBezTo>
                      <a:pt x="30" y="43"/>
                      <a:pt x="28" y="44"/>
                      <a:pt x="26" y="45"/>
                    </a:cubicBezTo>
                    <a:cubicBezTo>
                      <a:pt x="25" y="45"/>
                      <a:pt x="24" y="44"/>
                      <a:pt x="22" y="45"/>
                    </a:cubicBezTo>
                    <a:cubicBezTo>
                      <a:pt x="20" y="45"/>
                      <a:pt x="19" y="47"/>
                      <a:pt x="18" y="48"/>
                    </a:cubicBezTo>
                    <a:cubicBezTo>
                      <a:pt x="17" y="49"/>
                      <a:pt x="15" y="50"/>
                      <a:pt x="14" y="51"/>
                    </a:cubicBezTo>
                    <a:cubicBezTo>
                      <a:pt x="14" y="52"/>
                      <a:pt x="15" y="52"/>
                      <a:pt x="14" y="53"/>
                    </a:cubicBezTo>
                    <a:cubicBezTo>
                      <a:pt x="14" y="54"/>
                      <a:pt x="13" y="54"/>
                      <a:pt x="12" y="55"/>
                    </a:cubicBezTo>
                    <a:cubicBezTo>
                      <a:pt x="11" y="55"/>
                      <a:pt x="9" y="56"/>
                      <a:pt x="9" y="58"/>
                    </a:cubicBezTo>
                    <a:cubicBezTo>
                      <a:pt x="8" y="60"/>
                      <a:pt x="10" y="61"/>
                      <a:pt x="9" y="63"/>
                    </a:cubicBezTo>
                    <a:cubicBezTo>
                      <a:pt x="9" y="65"/>
                      <a:pt x="8" y="66"/>
                      <a:pt x="8" y="67"/>
                    </a:cubicBezTo>
                    <a:cubicBezTo>
                      <a:pt x="7" y="72"/>
                      <a:pt x="22" y="65"/>
                      <a:pt x="23" y="67"/>
                    </a:cubicBezTo>
                    <a:cubicBezTo>
                      <a:pt x="26" y="68"/>
                      <a:pt x="21" y="72"/>
                      <a:pt x="20" y="73"/>
                    </a:cubicBezTo>
                    <a:cubicBezTo>
                      <a:pt x="17" y="77"/>
                      <a:pt x="23" y="76"/>
                      <a:pt x="23" y="78"/>
                    </a:cubicBezTo>
                    <a:cubicBezTo>
                      <a:pt x="22" y="79"/>
                      <a:pt x="22" y="81"/>
                      <a:pt x="23" y="82"/>
                    </a:cubicBezTo>
                    <a:cubicBezTo>
                      <a:pt x="24" y="83"/>
                      <a:pt x="26" y="82"/>
                      <a:pt x="27" y="83"/>
                    </a:cubicBezTo>
                    <a:cubicBezTo>
                      <a:pt x="27" y="84"/>
                      <a:pt x="25" y="85"/>
                      <a:pt x="25" y="86"/>
                    </a:cubicBezTo>
                    <a:cubicBezTo>
                      <a:pt x="24" y="87"/>
                      <a:pt x="22" y="87"/>
                      <a:pt x="21" y="88"/>
                    </a:cubicBezTo>
                    <a:cubicBezTo>
                      <a:pt x="21" y="90"/>
                      <a:pt x="24" y="93"/>
                      <a:pt x="25" y="93"/>
                    </a:cubicBezTo>
                    <a:cubicBezTo>
                      <a:pt x="27" y="94"/>
                      <a:pt x="31" y="95"/>
                      <a:pt x="27" y="96"/>
                    </a:cubicBezTo>
                    <a:cubicBezTo>
                      <a:pt x="25" y="96"/>
                      <a:pt x="21" y="98"/>
                      <a:pt x="21" y="95"/>
                    </a:cubicBezTo>
                    <a:cubicBezTo>
                      <a:pt x="19" y="94"/>
                      <a:pt x="20" y="97"/>
                      <a:pt x="19" y="97"/>
                    </a:cubicBezTo>
                    <a:cubicBezTo>
                      <a:pt x="18" y="95"/>
                      <a:pt x="18" y="93"/>
                      <a:pt x="17" y="91"/>
                    </a:cubicBezTo>
                    <a:cubicBezTo>
                      <a:pt x="17" y="90"/>
                      <a:pt x="17" y="88"/>
                      <a:pt x="15" y="88"/>
                    </a:cubicBezTo>
                    <a:cubicBezTo>
                      <a:pt x="10" y="89"/>
                      <a:pt x="17" y="94"/>
                      <a:pt x="15" y="96"/>
                    </a:cubicBezTo>
                    <a:cubicBezTo>
                      <a:pt x="14" y="97"/>
                      <a:pt x="11" y="97"/>
                      <a:pt x="12" y="100"/>
                    </a:cubicBezTo>
                    <a:cubicBezTo>
                      <a:pt x="12" y="100"/>
                      <a:pt x="15" y="102"/>
                      <a:pt x="16" y="102"/>
                    </a:cubicBezTo>
                    <a:cubicBezTo>
                      <a:pt x="18" y="102"/>
                      <a:pt x="19" y="101"/>
                      <a:pt x="21" y="101"/>
                    </a:cubicBezTo>
                    <a:cubicBezTo>
                      <a:pt x="22" y="101"/>
                      <a:pt x="24" y="103"/>
                      <a:pt x="24" y="105"/>
                    </a:cubicBezTo>
                    <a:cubicBezTo>
                      <a:pt x="26" y="106"/>
                      <a:pt x="30" y="105"/>
                      <a:pt x="31" y="107"/>
                    </a:cubicBezTo>
                    <a:cubicBezTo>
                      <a:pt x="32" y="109"/>
                      <a:pt x="31" y="111"/>
                      <a:pt x="30" y="112"/>
                    </a:cubicBezTo>
                    <a:cubicBezTo>
                      <a:pt x="30" y="113"/>
                      <a:pt x="28" y="113"/>
                      <a:pt x="28" y="113"/>
                    </a:cubicBezTo>
                    <a:cubicBezTo>
                      <a:pt x="27" y="114"/>
                      <a:pt x="28" y="114"/>
                      <a:pt x="28" y="115"/>
                    </a:cubicBezTo>
                    <a:cubicBezTo>
                      <a:pt x="29" y="115"/>
                      <a:pt x="29" y="115"/>
                      <a:pt x="29" y="116"/>
                    </a:cubicBezTo>
                    <a:cubicBezTo>
                      <a:pt x="30" y="116"/>
                      <a:pt x="30" y="117"/>
                      <a:pt x="30" y="117"/>
                    </a:cubicBezTo>
                    <a:cubicBezTo>
                      <a:pt x="30" y="118"/>
                      <a:pt x="30" y="120"/>
                      <a:pt x="31" y="121"/>
                    </a:cubicBezTo>
                    <a:cubicBezTo>
                      <a:pt x="32" y="121"/>
                      <a:pt x="33" y="121"/>
                      <a:pt x="34" y="121"/>
                    </a:cubicBezTo>
                    <a:cubicBezTo>
                      <a:pt x="33" y="124"/>
                      <a:pt x="39" y="124"/>
                      <a:pt x="36" y="127"/>
                    </a:cubicBezTo>
                    <a:cubicBezTo>
                      <a:pt x="35" y="128"/>
                      <a:pt x="30" y="125"/>
                      <a:pt x="31" y="129"/>
                    </a:cubicBezTo>
                    <a:cubicBezTo>
                      <a:pt x="31" y="131"/>
                      <a:pt x="35" y="130"/>
                      <a:pt x="37" y="130"/>
                    </a:cubicBezTo>
                    <a:cubicBezTo>
                      <a:pt x="41" y="130"/>
                      <a:pt x="46" y="129"/>
                      <a:pt x="50" y="130"/>
                    </a:cubicBezTo>
                    <a:cubicBezTo>
                      <a:pt x="50" y="132"/>
                      <a:pt x="47" y="131"/>
                      <a:pt x="46" y="133"/>
                    </a:cubicBezTo>
                    <a:cubicBezTo>
                      <a:pt x="45" y="134"/>
                      <a:pt x="45" y="134"/>
                      <a:pt x="46" y="135"/>
                    </a:cubicBezTo>
                    <a:cubicBezTo>
                      <a:pt x="46" y="137"/>
                      <a:pt x="45" y="138"/>
                      <a:pt x="45" y="140"/>
                    </a:cubicBezTo>
                    <a:cubicBezTo>
                      <a:pt x="47" y="138"/>
                      <a:pt x="50" y="136"/>
                      <a:pt x="51" y="135"/>
                    </a:cubicBezTo>
                    <a:cubicBezTo>
                      <a:pt x="53" y="134"/>
                      <a:pt x="54" y="134"/>
                      <a:pt x="55" y="135"/>
                    </a:cubicBezTo>
                    <a:cubicBezTo>
                      <a:pt x="56" y="136"/>
                      <a:pt x="60" y="140"/>
                      <a:pt x="60" y="137"/>
                    </a:cubicBezTo>
                    <a:cubicBezTo>
                      <a:pt x="62" y="137"/>
                      <a:pt x="64" y="137"/>
                      <a:pt x="65" y="138"/>
                    </a:cubicBezTo>
                    <a:cubicBezTo>
                      <a:pt x="66" y="139"/>
                      <a:pt x="65" y="140"/>
                      <a:pt x="66" y="141"/>
                    </a:cubicBezTo>
                    <a:cubicBezTo>
                      <a:pt x="66" y="142"/>
                      <a:pt x="67" y="144"/>
                      <a:pt x="68" y="145"/>
                    </a:cubicBezTo>
                    <a:cubicBezTo>
                      <a:pt x="70" y="148"/>
                      <a:pt x="75" y="150"/>
                      <a:pt x="80" y="149"/>
                    </a:cubicBezTo>
                    <a:cubicBezTo>
                      <a:pt x="82" y="149"/>
                      <a:pt x="84" y="148"/>
                      <a:pt x="87" y="147"/>
                    </a:cubicBezTo>
                    <a:cubicBezTo>
                      <a:pt x="88" y="147"/>
                      <a:pt x="89" y="147"/>
                      <a:pt x="90" y="147"/>
                    </a:cubicBezTo>
                    <a:cubicBezTo>
                      <a:pt x="90" y="147"/>
                      <a:pt x="91" y="148"/>
                      <a:pt x="92" y="148"/>
                    </a:cubicBezTo>
                    <a:cubicBezTo>
                      <a:pt x="94" y="147"/>
                      <a:pt x="94" y="141"/>
                      <a:pt x="94" y="139"/>
                    </a:cubicBezTo>
                    <a:cubicBezTo>
                      <a:pt x="94" y="137"/>
                      <a:pt x="94" y="135"/>
                      <a:pt x="95" y="134"/>
                    </a:cubicBezTo>
                    <a:cubicBezTo>
                      <a:pt x="97" y="132"/>
                      <a:pt x="100" y="133"/>
                      <a:pt x="101" y="133"/>
                    </a:cubicBezTo>
                    <a:cubicBezTo>
                      <a:pt x="107" y="134"/>
                      <a:pt x="110" y="137"/>
                      <a:pt x="115" y="139"/>
                    </a:cubicBezTo>
                    <a:cubicBezTo>
                      <a:pt x="120" y="141"/>
                      <a:pt x="124" y="143"/>
                      <a:pt x="127" y="147"/>
                    </a:cubicBezTo>
                    <a:cubicBezTo>
                      <a:pt x="130" y="150"/>
                      <a:pt x="132" y="153"/>
                      <a:pt x="137" y="152"/>
                    </a:cubicBezTo>
                    <a:cubicBezTo>
                      <a:pt x="140" y="152"/>
                      <a:pt x="143" y="151"/>
                      <a:pt x="146" y="150"/>
                    </a:cubicBezTo>
                    <a:cubicBezTo>
                      <a:pt x="149" y="150"/>
                      <a:pt x="152" y="151"/>
                      <a:pt x="155" y="150"/>
                    </a:cubicBezTo>
                    <a:cubicBezTo>
                      <a:pt x="156" y="149"/>
                      <a:pt x="157" y="148"/>
                      <a:pt x="159" y="148"/>
                    </a:cubicBezTo>
                    <a:cubicBezTo>
                      <a:pt x="159" y="148"/>
                      <a:pt x="160" y="149"/>
                      <a:pt x="161" y="149"/>
                    </a:cubicBezTo>
                    <a:cubicBezTo>
                      <a:pt x="164" y="149"/>
                      <a:pt x="163" y="146"/>
                      <a:pt x="163" y="144"/>
                    </a:cubicBezTo>
                    <a:cubicBezTo>
                      <a:pt x="167" y="142"/>
                      <a:pt x="170" y="139"/>
                      <a:pt x="172" y="136"/>
                    </a:cubicBezTo>
                    <a:cubicBezTo>
                      <a:pt x="175" y="136"/>
                      <a:pt x="175" y="134"/>
                      <a:pt x="178" y="135"/>
                    </a:cubicBezTo>
                    <a:cubicBezTo>
                      <a:pt x="181" y="137"/>
                      <a:pt x="184" y="138"/>
                      <a:pt x="186" y="140"/>
                    </a:cubicBezTo>
                    <a:cubicBezTo>
                      <a:pt x="188" y="140"/>
                      <a:pt x="190" y="140"/>
                      <a:pt x="191" y="140"/>
                    </a:cubicBezTo>
                    <a:cubicBezTo>
                      <a:pt x="194" y="139"/>
                      <a:pt x="192" y="138"/>
                      <a:pt x="193" y="136"/>
                    </a:cubicBezTo>
                    <a:cubicBezTo>
                      <a:pt x="196" y="136"/>
                      <a:pt x="198" y="136"/>
                      <a:pt x="200" y="134"/>
                    </a:cubicBezTo>
                    <a:cubicBezTo>
                      <a:pt x="201" y="133"/>
                      <a:pt x="201" y="132"/>
                      <a:pt x="203" y="132"/>
                    </a:cubicBezTo>
                    <a:cubicBezTo>
                      <a:pt x="204" y="132"/>
                      <a:pt x="204" y="134"/>
                      <a:pt x="205" y="135"/>
                    </a:cubicBezTo>
                    <a:cubicBezTo>
                      <a:pt x="205" y="136"/>
                      <a:pt x="206" y="139"/>
                      <a:pt x="205" y="141"/>
                    </a:cubicBezTo>
                    <a:cubicBezTo>
                      <a:pt x="204" y="142"/>
                      <a:pt x="202" y="142"/>
                      <a:pt x="201" y="143"/>
                    </a:cubicBezTo>
                    <a:cubicBezTo>
                      <a:pt x="199" y="145"/>
                      <a:pt x="198" y="146"/>
                      <a:pt x="197" y="147"/>
                    </a:cubicBezTo>
                    <a:cubicBezTo>
                      <a:pt x="199" y="150"/>
                      <a:pt x="198" y="155"/>
                      <a:pt x="201" y="157"/>
                    </a:cubicBezTo>
                    <a:cubicBezTo>
                      <a:pt x="203" y="159"/>
                      <a:pt x="204" y="157"/>
                      <a:pt x="205" y="156"/>
                    </a:cubicBezTo>
                    <a:cubicBezTo>
                      <a:pt x="206" y="155"/>
                      <a:pt x="208" y="155"/>
                      <a:pt x="208" y="154"/>
                    </a:cubicBezTo>
                    <a:cubicBezTo>
                      <a:pt x="209" y="153"/>
                      <a:pt x="207" y="152"/>
                      <a:pt x="208" y="150"/>
                    </a:cubicBezTo>
                    <a:cubicBezTo>
                      <a:pt x="209" y="149"/>
                      <a:pt x="212" y="151"/>
                      <a:pt x="213" y="149"/>
                    </a:cubicBezTo>
                    <a:cubicBezTo>
                      <a:pt x="214" y="148"/>
                      <a:pt x="213" y="146"/>
                      <a:pt x="213" y="145"/>
                    </a:cubicBezTo>
                    <a:cubicBezTo>
                      <a:pt x="213" y="144"/>
                      <a:pt x="213" y="143"/>
                      <a:pt x="213" y="142"/>
                    </a:cubicBezTo>
                    <a:cubicBezTo>
                      <a:pt x="214" y="140"/>
                      <a:pt x="213" y="135"/>
                      <a:pt x="215" y="135"/>
                    </a:cubicBezTo>
                    <a:cubicBezTo>
                      <a:pt x="217" y="134"/>
                      <a:pt x="220" y="137"/>
                      <a:pt x="220" y="138"/>
                    </a:cubicBezTo>
                    <a:cubicBezTo>
                      <a:pt x="224" y="137"/>
                      <a:pt x="227" y="139"/>
                      <a:pt x="230" y="138"/>
                    </a:cubicBezTo>
                    <a:cubicBezTo>
                      <a:pt x="232" y="137"/>
                      <a:pt x="233" y="137"/>
                      <a:pt x="234" y="137"/>
                    </a:cubicBezTo>
                    <a:cubicBezTo>
                      <a:pt x="236" y="136"/>
                      <a:pt x="237" y="135"/>
                      <a:pt x="239" y="134"/>
                    </a:cubicBezTo>
                    <a:cubicBezTo>
                      <a:pt x="241" y="133"/>
                      <a:pt x="245" y="133"/>
                      <a:pt x="247" y="133"/>
                    </a:cubicBezTo>
                    <a:cubicBezTo>
                      <a:pt x="250" y="134"/>
                      <a:pt x="253" y="136"/>
                      <a:pt x="256" y="137"/>
                    </a:cubicBezTo>
                    <a:cubicBezTo>
                      <a:pt x="258" y="137"/>
                      <a:pt x="261" y="137"/>
                      <a:pt x="264" y="136"/>
                    </a:cubicBezTo>
                    <a:cubicBezTo>
                      <a:pt x="268" y="136"/>
                      <a:pt x="272" y="136"/>
                      <a:pt x="275" y="135"/>
                    </a:cubicBezTo>
                    <a:cubicBezTo>
                      <a:pt x="281" y="133"/>
                      <a:pt x="286" y="128"/>
                      <a:pt x="292" y="127"/>
                    </a:cubicBezTo>
                    <a:cubicBezTo>
                      <a:pt x="295" y="127"/>
                      <a:pt x="298" y="127"/>
                      <a:pt x="301" y="127"/>
                    </a:cubicBezTo>
                    <a:cubicBezTo>
                      <a:pt x="304" y="127"/>
                      <a:pt x="308" y="127"/>
                      <a:pt x="311" y="127"/>
                    </a:cubicBezTo>
                    <a:cubicBezTo>
                      <a:pt x="314" y="126"/>
                      <a:pt x="317" y="126"/>
                      <a:pt x="319" y="124"/>
                    </a:cubicBezTo>
                    <a:cubicBezTo>
                      <a:pt x="322" y="123"/>
                      <a:pt x="323" y="121"/>
                      <a:pt x="325" y="124"/>
                    </a:cubicBezTo>
                    <a:cubicBezTo>
                      <a:pt x="326" y="126"/>
                      <a:pt x="327" y="127"/>
                      <a:pt x="329" y="126"/>
                    </a:cubicBezTo>
                    <a:cubicBezTo>
                      <a:pt x="332" y="125"/>
                      <a:pt x="333" y="122"/>
                      <a:pt x="335" y="121"/>
                    </a:cubicBezTo>
                    <a:cubicBezTo>
                      <a:pt x="338" y="121"/>
                      <a:pt x="341" y="122"/>
                      <a:pt x="343" y="123"/>
                    </a:cubicBezTo>
                    <a:cubicBezTo>
                      <a:pt x="345" y="123"/>
                      <a:pt x="346" y="123"/>
                      <a:pt x="348" y="124"/>
                    </a:cubicBezTo>
                    <a:cubicBezTo>
                      <a:pt x="349" y="124"/>
                      <a:pt x="351" y="124"/>
                      <a:pt x="352" y="125"/>
                    </a:cubicBezTo>
                    <a:cubicBezTo>
                      <a:pt x="355" y="125"/>
                      <a:pt x="357" y="122"/>
                      <a:pt x="359" y="122"/>
                    </a:cubicBezTo>
                    <a:cubicBezTo>
                      <a:pt x="362" y="123"/>
                      <a:pt x="362" y="125"/>
                      <a:pt x="362" y="127"/>
                    </a:cubicBezTo>
                    <a:cubicBezTo>
                      <a:pt x="362" y="128"/>
                      <a:pt x="361" y="129"/>
                      <a:pt x="362" y="130"/>
                    </a:cubicBezTo>
                    <a:cubicBezTo>
                      <a:pt x="364" y="131"/>
                      <a:pt x="364" y="129"/>
                      <a:pt x="364" y="129"/>
                    </a:cubicBezTo>
                    <a:cubicBezTo>
                      <a:pt x="365" y="128"/>
                      <a:pt x="367" y="126"/>
                      <a:pt x="368" y="126"/>
                    </a:cubicBezTo>
                    <a:cubicBezTo>
                      <a:pt x="370" y="126"/>
                      <a:pt x="371" y="127"/>
                      <a:pt x="372" y="126"/>
                    </a:cubicBezTo>
                    <a:cubicBezTo>
                      <a:pt x="372" y="125"/>
                      <a:pt x="373" y="124"/>
                      <a:pt x="373" y="123"/>
                    </a:cubicBezTo>
                    <a:cubicBezTo>
                      <a:pt x="374" y="121"/>
                      <a:pt x="370" y="120"/>
                      <a:pt x="369" y="119"/>
                    </a:cubicBezTo>
                    <a:cubicBezTo>
                      <a:pt x="369" y="119"/>
                      <a:pt x="370" y="118"/>
                      <a:pt x="370" y="117"/>
                    </a:cubicBezTo>
                    <a:cubicBezTo>
                      <a:pt x="370" y="116"/>
                      <a:pt x="369" y="116"/>
                      <a:pt x="369" y="116"/>
                    </a:cubicBezTo>
                    <a:cubicBezTo>
                      <a:pt x="369" y="114"/>
                      <a:pt x="369" y="113"/>
                      <a:pt x="369" y="112"/>
                    </a:cubicBezTo>
                    <a:cubicBezTo>
                      <a:pt x="369" y="111"/>
                      <a:pt x="368" y="111"/>
                      <a:pt x="367" y="110"/>
                    </a:cubicBezTo>
                    <a:cubicBezTo>
                      <a:pt x="365" y="108"/>
                      <a:pt x="365" y="108"/>
                      <a:pt x="362" y="107"/>
                    </a:cubicBezTo>
                    <a:cubicBezTo>
                      <a:pt x="362" y="106"/>
                      <a:pt x="363" y="105"/>
                      <a:pt x="364" y="104"/>
                    </a:cubicBezTo>
                    <a:cubicBezTo>
                      <a:pt x="365" y="103"/>
                      <a:pt x="365" y="101"/>
                      <a:pt x="366" y="99"/>
                    </a:cubicBezTo>
                    <a:cubicBezTo>
                      <a:pt x="367" y="96"/>
                      <a:pt x="364" y="97"/>
                      <a:pt x="364" y="94"/>
                    </a:cubicBezTo>
                    <a:cubicBezTo>
                      <a:pt x="363" y="93"/>
                      <a:pt x="364" y="91"/>
                      <a:pt x="364" y="90"/>
                    </a:cubicBezTo>
                    <a:cubicBezTo>
                      <a:pt x="363" y="88"/>
                      <a:pt x="363" y="86"/>
                      <a:pt x="362" y="84"/>
                    </a:cubicBezTo>
                    <a:cubicBezTo>
                      <a:pt x="362" y="81"/>
                      <a:pt x="362" y="78"/>
                      <a:pt x="360" y="76"/>
                    </a:cubicBezTo>
                    <a:cubicBezTo>
                      <a:pt x="359" y="75"/>
                      <a:pt x="357" y="72"/>
                      <a:pt x="358" y="71"/>
                    </a:cubicBezTo>
                    <a:cubicBezTo>
                      <a:pt x="360" y="69"/>
                      <a:pt x="363" y="71"/>
                      <a:pt x="365" y="70"/>
                    </a:cubicBezTo>
                    <a:cubicBezTo>
                      <a:pt x="367" y="69"/>
                      <a:pt x="366" y="66"/>
                      <a:pt x="366" y="64"/>
                    </a:cubicBezTo>
                    <a:cubicBezTo>
                      <a:pt x="367" y="61"/>
                      <a:pt x="371" y="62"/>
                      <a:pt x="373" y="63"/>
                    </a:cubicBezTo>
                    <a:cubicBezTo>
                      <a:pt x="373" y="62"/>
                      <a:pt x="372" y="60"/>
                      <a:pt x="371" y="59"/>
                    </a:cubicBezTo>
                    <a:cubicBezTo>
                      <a:pt x="370" y="58"/>
                      <a:pt x="372" y="60"/>
                      <a:pt x="371" y="59"/>
                    </a:cubicBezTo>
                    <a:close/>
                    <a:moveTo>
                      <a:pt x="3" y="49"/>
                    </a:moveTo>
                    <a:cubicBezTo>
                      <a:pt x="2" y="50"/>
                      <a:pt x="0" y="49"/>
                      <a:pt x="0" y="51"/>
                    </a:cubicBezTo>
                    <a:cubicBezTo>
                      <a:pt x="0" y="52"/>
                      <a:pt x="0" y="53"/>
                      <a:pt x="1" y="53"/>
                    </a:cubicBezTo>
                    <a:cubicBezTo>
                      <a:pt x="3" y="53"/>
                      <a:pt x="5" y="52"/>
                      <a:pt x="6" y="52"/>
                    </a:cubicBezTo>
                    <a:cubicBezTo>
                      <a:pt x="7" y="50"/>
                      <a:pt x="4" y="49"/>
                      <a:pt x="3" y="49"/>
                    </a:cubicBezTo>
                    <a:cubicBezTo>
                      <a:pt x="2" y="50"/>
                      <a:pt x="4" y="49"/>
                      <a:pt x="3" y="49"/>
                    </a:cubicBezTo>
                    <a:close/>
                    <a:moveTo>
                      <a:pt x="43" y="135"/>
                    </a:moveTo>
                    <a:cubicBezTo>
                      <a:pt x="42" y="134"/>
                      <a:pt x="40" y="135"/>
                      <a:pt x="39" y="135"/>
                    </a:cubicBezTo>
                    <a:cubicBezTo>
                      <a:pt x="38" y="135"/>
                      <a:pt x="37" y="136"/>
                      <a:pt x="36" y="136"/>
                    </a:cubicBezTo>
                    <a:cubicBezTo>
                      <a:pt x="36" y="136"/>
                      <a:pt x="35" y="136"/>
                      <a:pt x="34" y="136"/>
                    </a:cubicBezTo>
                    <a:cubicBezTo>
                      <a:pt x="33" y="137"/>
                      <a:pt x="33" y="138"/>
                      <a:pt x="35" y="138"/>
                    </a:cubicBezTo>
                    <a:cubicBezTo>
                      <a:pt x="36" y="139"/>
                      <a:pt x="38" y="138"/>
                      <a:pt x="39" y="137"/>
                    </a:cubicBezTo>
                    <a:cubicBezTo>
                      <a:pt x="40" y="137"/>
                      <a:pt x="45" y="136"/>
                      <a:pt x="43" y="135"/>
                    </a:cubicBez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8" name="Freeform 7">
                <a:extLst>
                  <a:ext uri="{FF2B5EF4-FFF2-40B4-BE49-F238E27FC236}">
                    <a16:creationId xmlns:a16="http://schemas.microsoft.com/office/drawing/2014/main" id="{220347DE-1E4A-AA0E-7CA7-DAAE2FA89D80}"/>
                  </a:ext>
                </a:extLst>
              </p:cNvPr>
              <p:cNvSpPr>
                <a:spLocks/>
              </p:cNvSpPr>
              <p:nvPr/>
            </p:nvSpPr>
            <p:spPr bwMode="auto">
              <a:xfrm>
                <a:off x="11407775" y="5299075"/>
                <a:ext cx="501650" cy="258762"/>
              </a:xfrm>
              <a:custGeom>
                <a:avLst/>
                <a:gdLst>
                  <a:gd name="T0" fmla="*/ 120 w 132"/>
                  <a:gd name="T1" fmla="*/ 42 h 68"/>
                  <a:gd name="T2" fmla="*/ 116 w 132"/>
                  <a:gd name="T3" fmla="*/ 40 h 68"/>
                  <a:gd name="T4" fmla="*/ 113 w 132"/>
                  <a:gd name="T5" fmla="*/ 30 h 68"/>
                  <a:gd name="T6" fmla="*/ 104 w 132"/>
                  <a:gd name="T7" fmla="*/ 27 h 68"/>
                  <a:gd name="T8" fmla="*/ 96 w 132"/>
                  <a:gd name="T9" fmla="*/ 22 h 68"/>
                  <a:gd name="T10" fmla="*/ 86 w 132"/>
                  <a:gd name="T11" fmla="*/ 24 h 68"/>
                  <a:gd name="T12" fmla="*/ 80 w 132"/>
                  <a:gd name="T13" fmla="*/ 26 h 68"/>
                  <a:gd name="T14" fmla="*/ 74 w 132"/>
                  <a:gd name="T15" fmla="*/ 26 h 68"/>
                  <a:gd name="T16" fmla="*/ 73 w 132"/>
                  <a:gd name="T17" fmla="*/ 22 h 68"/>
                  <a:gd name="T18" fmla="*/ 66 w 132"/>
                  <a:gd name="T19" fmla="*/ 19 h 68"/>
                  <a:gd name="T20" fmla="*/ 59 w 132"/>
                  <a:gd name="T21" fmla="*/ 13 h 68"/>
                  <a:gd name="T22" fmla="*/ 53 w 132"/>
                  <a:gd name="T23" fmla="*/ 12 h 68"/>
                  <a:gd name="T24" fmla="*/ 41 w 132"/>
                  <a:gd name="T25" fmla="*/ 11 h 68"/>
                  <a:gd name="T26" fmla="*/ 29 w 132"/>
                  <a:gd name="T27" fmla="*/ 8 h 68"/>
                  <a:gd name="T28" fmla="*/ 22 w 132"/>
                  <a:gd name="T29" fmla="*/ 5 h 68"/>
                  <a:gd name="T30" fmla="*/ 14 w 132"/>
                  <a:gd name="T31" fmla="*/ 2 h 68"/>
                  <a:gd name="T32" fmla="*/ 7 w 132"/>
                  <a:gd name="T33" fmla="*/ 1 h 68"/>
                  <a:gd name="T34" fmla="*/ 4 w 132"/>
                  <a:gd name="T35" fmla="*/ 7 h 68"/>
                  <a:gd name="T36" fmla="*/ 13 w 132"/>
                  <a:gd name="T37" fmla="*/ 13 h 68"/>
                  <a:gd name="T38" fmla="*/ 23 w 132"/>
                  <a:gd name="T39" fmla="*/ 19 h 68"/>
                  <a:gd name="T40" fmla="*/ 31 w 132"/>
                  <a:gd name="T41" fmla="*/ 28 h 68"/>
                  <a:gd name="T42" fmla="*/ 35 w 132"/>
                  <a:gd name="T43" fmla="*/ 48 h 68"/>
                  <a:gd name="T44" fmla="*/ 38 w 132"/>
                  <a:gd name="T45" fmla="*/ 56 h 68"/>
                  <a:gd name="T46" fmla="*/ 50 w 132"/>
                  <a:gd name="T47" fmla="*/ 56 h 68"/>
                  <a:gd name="T48" fmla="*/ 56 w 132"/>
                  <a:gd name="T49" fmla="*/ 56 h 68"/>
                  <a:gd name="T50" fmla="*/ 63 w 132"/>
                  <a:gd name="T51" fmla="*/ 61 h 68"/>
                  <a:gd name="T52" fmla="*/ 69 w 132"/>
                  <a:gd name="T53" fmla="*/ 65 h 68"/>
                  <a:gd name="T54" fmla="*/ 78 w 132"/>
                  <a:gd name="T55" fmla="*/ 65 h 68"/>
                  <a:gd name="T56" fmla="*/ 83 w 132"/>
                  <a:gd name="T57" fmla="*/ 63 h 68"/>
                  <a:gd name="T58" fmla="*/ 88 w 132"/>
                  <a:gd name="T59" fmla="*/ 64 h 68"/>
                  <a:gd name="T60" fmla="*/ 94 w 132"/>
                  <a:gd name="T61" fmla="*/ 62 h 68"/>
                  <a:gd name="T62" fmla="*/ 105 w 132"/>
                  <a:gd name="T63" fmla="*/ 57 h 68"/>
                  <a:gd name="T64" fmla="*/ 119 w 132"/>
                  <a:gd name="T65" fmla="*/ 64 h 68"/>
                  <a:gd name="T66" fmla="*/ 126 w 132"/>
                  <a:gd name="T67" fmla="*/ 66 h 68"/>
                  <a:gd name="T68" fmla="*/ 126 w 132"/>
                  <a:gd name="T69" fmla="*/ 57 h 68"/>
                  <a:gd name="T70" fmla="*/ 124 w 132"/>
                  <a:gd name="T71" fmla="*/ 53 h 68"/>
                  <a:gd name="T72" fmla="*/ 124 w 132"/>
                  <a:gd name="T73" fmla="*/ 49 h 68"/>
                  <a:gd name="T74" fmla="*/ 127 w 132"/>
                  <a:gd name="T75" fmla="*/ 46 h 68"/>
                  <a:gd name="T76" fmla="*/ 123 w 132"/>
                  <a:gd name="T77" fmla="*/ 4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2" h="68">
                    <a:moveTo>
                      <a:pt x="123" y="43"/>
                    </a:moveTo>
                    <a:cubicBezTo>
                      <a:pt x="122" y="42"/>
                      <a:pt x="121" y="43"/>
                      <a:pt x="120" y="42"/>
                    </a:cubicBezTo>
                    <a:cubicBezTo>
                      <a:pt x="119" y="41"/>
                      <a:pt x="118" y="42"/>
                      <a:pt x="117" y="42"/>
                    </a:cubicBezTo>
                    <a:cubicBezTo>
                      <a:pt x="117" y="41"/>
                      <a:pt x="116" y="41"/>
                      <a:pt x="116" y="40"/>
                    </a:cubicBezTo>
                    <a:cubicBezTo>
                      <a:pt x="113" y="39"/>
                      <a:pt x="110" y="37"/>
                      <a:pt x="111" y="34"/>
                    </a:cubicBezTo>
                    <a:cubicBezTo>
                      <a:pt x="112" y="33"/>
                      <a:pt x="113" y="32"/>
                      <a:pt x="113" y="30"/>
                    </a:cubicBezTo>
                    <a:cubicBezTo>
                      <a:pt x="112" y="28"/>
                      <a:pt x="110" y="28"/>
                      <a:pt x="109" y="28"/>
                    </a:cubicBezTo>
                    <a:cubicBezTo>
                      <a:pt x="107" y="28"/>
                      <a:pt x="105" y="29"/>
                      <a:pt x="104" y="27"/>
                    </a:cubicBezTo>
                    <a:cubicBezTo>
                      <a:pt x="102" y="25"/>
                      <a:pt x="102" y="25"/>
                      <a:pt x="100" y="24"/>
                    </a:cubicBezTo>
                    <a:cubicBezTo>
                      <a:pt x="99" y="24"/>
                      <a:pt x="97" y="22"/>
                      <a:pt x="96" y="22"/>
                    </a:cubicBezTo>
                    <a:cubicBezTo>
                      <a:pt x="95" y="22"/>
                      <a:pt x="95" y="24"/>
                      <a:pt x="94" y="25"/>
                    </a:cubicBezTo>
                    <a:cubicBezTo>
                      <a:pt x="91" y="23"/>
                      <a:pt x="90" y="22"/>
                      <a:pt x="86" y="24"/>
                    </a:cubicBezTo>
                    <a:cubicBezTo>
                      <a:pt x="85" y="24"/>
                      <a:pt x="83" y="25"/>
                      <a:pt x="82" y="26"/>
                    </a:cubicBezTo>
                    <a:cubicBezTo>
                      <a:pt x="81" y="26"/>
                      <a:pt x="80" y="26"/>
                      <a:pt x="80" y="26"/>
                    </a:cubicBezTo>
                    <a:cubicBezTo>
                      <a:pt x="79" y="26"/>
                      <a:pt x="78" y="28"/>
                      <a:pt x="77" y="27"/>
                    </a:cubicBezTo>
                    <a:cubicBezTo>
                      <a:pt x="77" y="26"/>
                      <a:pt x="75" y="27"/>
                      <a:pt x="74" y="26"/>
                    </a:cubicBezTo>
                    <a:cubicBezTo>
                      <a:pt x="73" y="26"/>
                      <a:pt x="75" y="25"/>
                      <a:pt x="75" y="24"/>
                    </a:cubicBezTo>
                    <a:cubicBezTo>
                      <a:pt x="75" y="23"/>
                      <a:pt x="75" y="23"/>
                      <a:pt x="73" y="22"/>
                    </a:cubicBezTo>
                    <a:cubicBezTo>
                      <a:pt x="72" y="22"/>
                      <a:pt x="72" y="21"/>
                      <a:pt x="71" y="20"/>
                    </a:cubicBezTo>
                    <a:cubicBezTo>
                      <a:pt x="69" y="19"/>
                      <a:pt x="68" y="19"/>
                      <a:pt x="66" y="19"/>
                    </a:cubicBezTo>
                    <a:cubicBezTo>
                      <a:pt x="65" y="18"/>
                      <a:pt x="63" y="17"/>
                      <a:pt x="61" y="16"/>
                    </a:cubicBezTo>
                    <a:cubicBezTo>
                      <a:pt x="60" y="16"/>
                      <a:pt x="60" y="14"/>
                      <a:pt x="59" y="13"/>
                    </a:cubicBezTo>
                    <a:cubicBezTo>
                      <a:pt x="59" y="13"/>
                      <a:pt x="57" y="12"/>
                      <a:pt x="56" y="12"/>
                    </a:cubicBezTo>
                    <a:cubicBezTo>
                      <a:pt x="55" y="11"/>
                      <a:pt x="54" y="11"/>
                      <a:pt x="53" y="12"/>
                    </a:cubicBezTo>
                    <a:cubicBezTo>
                      <a:pt x="50" y="12"/>
                      <a:pt x="48" y="9"/>
                      <a:pt x="45" y="9"/>
                    </a:cubicBezTo>
                    <a:cubicBezTo>
                      <a:pt x="43" y="10"/>
                      <a:pt x="42" y="10"/>
                      <a:pt x="41" y="11"/>
                    </a:cubicBezTo>
                    <a:cubicBezTo>
                      <a:pt x="40" y="11"/>
                      <a:pt x="37" y="11"/>
                      <a:pt x="36" y="10"/>
                    </a:cubicBezTo>
                    <a:cubicBezTo>
                      <a:pt x="33" y="10"/>
                      <a:pt x="31" y="10"/>
                      <a:pt x="29" y="8"/>
                    </a:cubicBezTo>
                    <a:cubicBezTo>
                      <a:pt x="28" y="7"/>
                      <a:pt x="27" y="7"/>
                      <a:pt x="26" y="6"/>
                    </a:cubicBezTo>
                    <a:cubicBezTo>
                      <a:pt x="25" y="6"/>
                      <a:pt x="24" y="6"/>
                      <a:pt x="22" y="5"/>
                    </a:cubicBezTo>
                    <a:cubicBezTo>
                      <a:pt x="20" y="5"/>
                      <a:pt x="19" y="5"/>
                      <a:pt x="18" y="4"/>
                    </a:cubicBezTo>
                    <a:cubicBezTo>
                      <a:pt x="17" y="3"/>
                      <a:pt x="15" y="2"/>
                      <a:pt x="14" y="2"/>
                    </a:cubicBezTo>
                    <a:cubicBezTo>
                      <a:pt x="13" y="1"/>
                      <a:pt x="12" y="2"/>
                      <a:pt x="11" y="2"/>
                    </a:cubicBezTo>
                    <a:cubicBezTo>
                      <a:pt x="9" y="2"/>
                      <a:pt x="8" y="1"/>
                      <a:pt x="7" y="1"/>
                    </a:cubicBezTo>
                    <a:cubicBezTo>
                      <a:pt x="3" y="0"/>
                      <a:pt x="2" y="2"/>
                      <a:pt x="0" y="5"/>
                    </a:cubicBezTo>
                    <a:cubicBezTo>
                      <a:pt x="2" y="5"/>
                      <a:pt x="3" y="6"/>
                      <a:pt x="4" y="7"/>
                    </a:cubicBezTo>
                    <a:cubicBezTo>
                      <a:pt x="5" y="8"/>
                      <a:pt x="5" y="9"/>
                      <a:pt x="6" y="10"/>
                    </a:cubicBezTo>
                    <a:cubicBezTo>
                      <a:pt x="7" y="12"/>
                      <a:pt x="11" y="12"/>
                      <a:pt x="13" y="13"/>
                    </a:cubicBezTo>
                    <a:cubicBezTo>
                      <a:pt x="15" y="14"/>
                      <a:pt x="19" y="14"/>
                      <a:pt x="21" y="16"/>
                    </a:cubicBezTo>
                    <a:cubicBezTo>
                      <a:pt x="22" y="17"/>
                      <a:pt x="22" y="18"/>
                      <a:pt x="23" y="19"/>
                    </a:cubicBezTo>
                    <a:cubicBezTo>
                      <a:pt x="23" y="21"/>
                      <a:pt x="24" y="21"/>
                      <a:pt x="26" y="22"/>
                    </a:cubicBezTo>
                    <a:cubicBezTo>
                      <a:pt x="29" y="24"/>
                      <a:pt x="30" y="24"/>
                      <a:pt x="31" y="28"/>
                    </a:cubicBezTo>
                    <a:cubicBezTo>
                      <a:pt x="31" y="31"/>
                      <a:pt x="32" y="34"/>
                      <a:pt x="33" y="38"/>
                    </a:cubicBezTo>
                    <a:cubicBezTo>
                      <a:pt x="34" y="41"/>
                      <a:pt x="36" y="44"/>
                      <a:pt x="35" y="48"/>
                    </a:cubicBezTo>
                    <a:cubicBezTo>
                      <a:pt x="34" y="50"/>
                      <a:pt x="32" y="52"/>
                      <a:pt x="31" y="55"/>
                    </a:cubicBezTo>
                    <a:cubicBezTo>
                      <a:pt x="33" y="57"/>
                      <a:pt x="35" y="58"/>
                      <a:pt x="38" y="56"/>
                    </a:cubicBezTo>
                    <a:cubicBezTo>
                      <a:pt x="40" y="55"/>
                      <a:pt x="43" y="55"/>
                      <a:pt x="45" y="56"/>
                    </a:cubicBezTo>
                    <a:cubicBezTo>
                      <a:pt x="47" y="57"/>
                      <a:pt x="48" y="57"/>
                      <a:pt x="50" y="56"/>
                    </a:cubicBezTo>
                    <a:cubicBezTo>
                      <a:pt x="51" y="55"/>
                      <a:pt x="51" y="53"/>
                      <a:pt x="53" y="53"/>
                    </a:cubicBezTo>
                    <a:cubicBezTo>
                      <a:pt x="57" y="53"/>
                      <a:pt x="55" y="54"/>
                      <a:pt x="56" y="56"/>
                    </a:cubicBezTo>
                    <a:cubicBezTo>
                      <a:pt x="56" y="57"/>
                      <a:pt x="60" y="58"/>
                      <a:pt x="61" y="59"/>
                    </a:cubicBezTo>
                    <a:cubicBezTo>
                      <a:pt x="61" y="60"/>
                      <a:pt x="62" y="60"/>
                      <a:pt x="63" y="61"/>
                    </a:cubicBezTo>
                    <a:cubicBezTo>
                      <a:pt x="63" y="62"/>
                      <a:pt x="62" y="62"/>
                      <a:pt x="63" y="63"/>
                    </a:cubicBezTo>
                    <a:cubicBezTo>
                      <a:pt x="64" y="65"/>
                      <a:pt x="68" y="63"/>
                      <a:pt x="69" y="65"/>
                    </a:cubicBezTo>
                    <a:cubicBezTo>
                      <a:pt x="70" y="65"/>
                      <a:pt x="72" y="66"/>
                      <a:pt x="73" y="66"/>
                    </a:cubicBezTo>
                    <a:cubicBezTo>
                      <a:pt x="74" y="66"/>
                      <a:pt x="76" y="65"/>
                      <a:pt x="78" y="65"/>
                    </a:cubicBezTo>
                    <a:cubicBezTo>
                      <a:pt x="78" y="65"/>
                      <a:pt x="80" y="64"/>
                      <a:pt x="81" y="64"/>
                    </a:cubicBezTo>
                    <a:cubicBezTo>
                      <a:pt x="82" y="63"/>
                      <a:pt x="82" y="63"/>
                      <a:pt x="83" y="63"/>
                    </a:cubicBezTo>
                    <a:cubicBezTo>
                      <a:pt x="84" y="63"/>
                      <a:pt x="85" y="63"/>
                      <a:pt x="86" y="63"/>
                    </a:cubicBezTo>
                    <a:cubicBezTo>
                      <a:pt x="87" y="63"/>
                      <a:pt x="88" y="64"/>
                      <a:pt x="88" y="64"/>
                    </a:cubicBezTo>
                    <a:cubicBezTo>
                      <a:pt x="89" y="64"/>
                      <a:pt x="89" y="63"/>
                      <a:pt x="90" y="63"/>
                    </a:cubicBezTo>
                    <a:cubicBezTo>
                      <a:pt x="92" y="63"/>
                      <a:pt x="93" y="63"/>
                      <a:pt x="94" y="62"/>
                    </a:cubicBezTo>
                    <a:cubicBezTo>
                      <a:pt x="96" y="62"/>
                      <a:pt x="97" y="61"/>
                      <a:pt x="99" y="61"/>
                    </a:cubicBezTo>
                    <a:cubicBezTo>
                      <a:pt x="100" y="60"/>
                      <a:pt x="103" y="57"/>
                      <a:pt x="105" y="57"/>
                    </a:cubicBezTo>
                    <a:cubicBezTo>
                      <a:pt x="107" y="57"/>
                      <a:pt x="111" y="58"/>
                      <a:pt x="112" y="60"/>
                    </a:cubicBezTo>
                    <a:cubicBezTo>
                      <a:pt x="114" y="62"/>
                      <a:pt x="116" y="64"/>
                      <a:pt x="119" y="64"/>
                    </a:cubicBezTo>
                    <a:cubicBezTo>
                      <a:pt x="121" y="64"/>
                      <a:pt x="122" y="63"/>
                      <a:pt x="123" y="64"/>
                    </a:cubicBezTo>
                    <a:cubicBezTo>
                      <a:pt x="124" y="64"/>
                      <a:pt x="125" y="66"/>
                      <a:pt x="126" y="66"/>
                    </a:cubicBezTo>
                    <a:cubicBezTo>
                      <a:pt x="129" y="68"/>
                      <a:pt x="131" y="66"/>
                      <a:pt x="131" y="63"/>
                    </a:cubicBezTo>
                    <a:cubicBezTo>
                      <a:pt x="132" y="60"/>
                      <a:pt x="129" y="58"/>
                      <a:pt x="126" y="57"/>
                    </a:cubicBezTo>
                    <a:cubicBezTo>
                      <a:pt x="125" y="56"/>
                      <a:pt x="124" y="56"/>
                      <a:pt x="124" y="55"/>
                    </a:cubicBezTo>
                    <a:cubicBezTo>
                      <a:pt x="124" y="55"/>
                      <a:pt x="124" y="54"/>
                      <a:pt x="124" y="53"/>
                    </a:cubicBezTo>
                    <a:cubicBezTo>
                      <a:pt x="123" y="53"/>
                      <a:pt x="123" y="53"/>
                      <a:pt x="123" y="52"/>
                    </a:cubicBezTo>
                    <a:cubicBezTo>
                      <a:pt x="122" y="50"/>
                      <a:pt x="122" y="50"/>
                      <a:pt x="124" y="49"/>
                    </a:cubicBezTo>
                    <a:cubicBezTo>
                      <a:pt x="124" y="48"/>
                      <a:pt x="125" y="48"/>
                      <a:pt x="125" y="48"/>
                    </a:cubicBezTo>
                    <a:cubicBezTo>
                      <a:pt x="126" y="47"/>
                      <a:pt x="126" y="46"/>
                      <a:pt x="127" y="46"/>
                    </a:cubicBezTo>
                    <a:cubicBezTo>
                      <a:pt x="127" y="43"/>
                      <a:pt x="123" y="45"/>
                      <a:pt x="123" y="43"/>
                    </a:cubicBezTo>
                    <a:cubicBezTo>
                      <a:pt x="122" y="42"/>
                      <a:pt x="123" y="45"/>
                      <a:pt x="123" y="43"/>
                    </a:cubicBezTo>
                    <a:close/>
                  </a:path>
                </a:pathLst>
              </a:custGeom>
              <a:solidFill>
                <a:srgbClr val="440154"/>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9" name="Freeform 8">
                <a:extLst>
                  <a:ext uri="{FF2B5EF4-FFF2-40B4-BE49-F238E27FC236}">
                    <a16:creationId xmlns:a16="http://schemas.microsoft.com/office/drawing/2014/main" id="{5EC1B779-1512-D1EF-16D8-0A3AA56EE4BD}"/>
                  </a:ext>
                </a:extLst>
              </p:cNvPr>
              <p:cNvSpPr>
                <a:spLocks noEditPoints="1"/>
              </p:cNvSpPr>
              <p:nvPr/>
            </p:nvSpPr>
            <p:spPr bwMode="auto">
              <a:xfrm>
                <a:off x="11764963" y="5470525"/>
                <a:ext cx="419100" cy="346075"/>
              </a:xfrm>
              <a:custGeom>
                <a:avLst/>
                <a:gdLst>
                  <a:gd name="T0" fmla="*/ 10 w 110"/>
                  <a:gd name="T1" fmla="*/ 71 h 91"/>
                  <a:gd name="T2" fmla="*/ 0 w 110"/>
                  <a:gd name="T3" fmla="*/ 57 h 91"/>
                  <a:gd name="T4" fmla="*/ 8 w 110"/>
                  <a:gd name="T5" fmla="*/ 60 h 91"/>
                  <a:gd name="T6" fmla="*/ 11 w 110"/>
                  <a:gd name="T7" fmla="*/ 61 h 91"/>
                  <a:gd name="T8" fmla="*/ 20 w 110"/>
                  <a:gd name="T9" fmla="*/ 61 h 91"/>
                  <a:gd name="T10" fmla="*/ 24 w 110"/>
                  <a:gd name="T11" fmla="*/ 68 h 91"/>
                  <a:gd name="T12" fmla="*/ 27 w 110"/>
                  <a:gd name="T13" fmla="*/ 77 h 91"/>
                  <a:gd name="T14" fmla="*/ 66 w 110"/>
                  <a:gd name="T15" fmla="*/ 11 h 91"/>
                  <a:gd name="T16" fmla="*/ 60 w 110"/>
                  <a:gd name="T17" fmla="*/ 18 h 91"/>
                  <a:gd name="T18" fmla="*/ 49 w 110"/>
                  <a:gd name="T19" fmla="*/ 13 h 91"/>
                  <a:gd name="T20" fmla="*/ 42 w 110"/>
                  <a:gd name="T21" fmla="*/ 5 h 91"/>
                  <a:gd name="T22" fmla="*/ 39 w 110"/>
                  <a:gd name="T23" fmla="*/ 2 h 91"/>
                  <a:gd name="T24" fmla="*/ 34 w 110"/>
                  <a:gd name="T25" fmla="*/ 1 h 91"/>
                  <a:gd name="T26" fmla="*/ 30 w 110"/>
                  <a:gd name="T27" fmla="*/ 3 h 91"/>
                  <a:gd name="T28" fmla="*/ 29 w 110"/>
                  <a:gd name="T29" fmla="*/ 8 h 91"/>
                  <a:gd name="T30" fmla="*/ 37 w 110"/>
                  <a:gd name="T31" fmla="*/ 17 h 91"/>
                  <a:gd name="T32" fmla="*/ 30 w 110"/>
                  <a:gd name="T33" fmla="*/ 20 h 91"/>
                  <a:gd name="T34" fmla="*/ 19 w 110"/>
                  <a:gd name="T35" fmla="*/ 17 h 91"/>
                  <a:gd name="T36" fmla="*/ 9 w 110"/>
                  <a:gd name="T37" fmla="*/ 13 h 91"/>
                  <a:gd name="T38" fmla="*/ 6 w 110"/>
                  <a:gd name="T39" fmla="*/ 18 h 91"/>
                  <a:gd name="T40" fmla="*/ 9 w 110"/>
                  <a:gd name="T41" fmla="*/ 20 h 91"/>
                  <a:gd name="T42" fmla="*/ 10 w 110"/>
                  <a:gd name="T43" fmla="*/ 22 h 91"/>
                  <a:gd name="T44" fmla="*/ 17 w 110"/>
                  <a:gd name="T45" fmla="*/ 28 h 91"/>
                  <a:gd name="T46" fmla="*/ 15 w 110"/>
                  <a:gd name="T47" fmla="*/ 38 h 91"/>
                  <a:gd name="T48" fmla="*/ 24 w 110"/>
                  <a:gd name="T49" fmla="*/ 44 h 91"/>
                  <a:gd name="T50" fmla="*/ 17 w 110"/>
                  <a:gd name="T51" fmla="*/ 50 h 91"/>
                  <a:gd name="T52" fmla="*/ 22 w 110"/>
                  <a:gd name="T53" fmla="*/ 54 h 91"/>
                  <a:gd name="T54" fmla="*/ 31 w 110"/>
                  <a:gd name="T55" fmla="*/ 58 h 91"/>
                  <a:gd name="T56" fmla="*/ 34 w 110"/>
                  <a:gd name="T57" fmla="*/ 63 h 91"/>
                  <a:gd name="T58" fmla="*/ 35 w 110"/>
                  <a:gd name="T59" fmla="*/ 67 h 91"/>
                  <a:gd name="T60" fmla="*/ 32 w 110"/>
                  <a:gd name="T61" fmla="*/ 69 h 91"/>
                  <a:gd name="T62" fmla="*/ 34 w 110"/>
                  <a:gd name="T63" fmla="*/ 77 h 91"/>
                  <a:gd name="T64" fmla="*/ 44 w 110"/>
                  <a:gd name="T65" fmla="*/ 69 h 91"/>
                  <a:gd name="T66" fmla="*/ 51 w 110"/>
                  <a:gd name="T67" fmla="*/ 63 h 91"/>
                  <a:gd name="T68" fmla="*/ 59 w 110"/>
                  <a:gd name="T69" fmla="*/ 57 h 91"/>
                  <a:gd name="T70" fmla="*/ 63 w 110"/>
                  <a:gd name="T71" fmla="*/ 57 h 91"/>
                  <a:gd name="T72" fmla="*/ 69 w 110"/>
                  <a:gd name="T73" fmla="*/ 66 h 91"/>
                  <a:gd name="T74" fmla="*/ 69 w 110"/>
                  <a:gd name="T75" fmla="*/ 75 h 91"/>
                  <a:gd name="T76" fmla="*/ 67 w 110"/>
                  <a:gd name="T77" fmla="*/ 82 h 91"/>
                  <a:gd name="T78" fmla="*/ 73 w 110"/>
                  <a:gd name="T79" fmla="*/ 86 h 91"/>
                  <a:gd name="T80" fmla="*/ 80 w 110"/>
                  <a:gd name="T81" fmla="*/ 85 h 91"/>
                  <a:gd name="T82" fmla="*/ 81 w 110"/>
                  <a:gd name="T83" fmla="*/ 76 h 91"/>
                  <a:gd name="T84" fmla="*/ 85 w 110"/>
                  <a:gd name="T85" fmla="*/ 73 h 91"/>
                  <a:gd name="T86" fmla="*/ 87 w 110"/>
                  <a:gd name="T87" fmla="*/ 71 h 91"/>
                  <a:gd name="T88" fmla="*/ 90 w 110"/>
                  <a:gd name="T89" fmla="*/ 67 h 91"/>
                  <a:gd name="T90" fmla="*/ 90 w 110"/>
                  <a:gd name="T91" fmla="*/ 57 h 91"/>
                  <a:gd name="T92" fmla="*/ 92 w 110"/>
                  <a:gd name="T93" fmla="*/ 50 h 91"/>
                  <a:gd name="T94" fmla="*/ 98 w 110"/>
                  <a:gd name="T95" fmla="*/ 44 h 91"/>
                  <a:gd name="T96" fmla="*/ 110 w 110"/>
                  <a:gd name="T97" fmla="*/ 42 h 91"/>
                  <a:gd name="T98" fmla="*/ 97 w 110"/>
                  <a:gd name="T99" fmla="*/ 35 h 91"/>
                  <a:gd name="T100" fmla="*/ 90 w 110"/>
                  <a:gd name="T101" fmla="*/ 27 h 91"/>
                  <a:gd name="T102" fmla="*/ 79 w 110"/>
                  <a:gd name="T103" fmla="*/ 7 h 91"/>
                  <a:gd name="T104" fmla="*/ 72 w 110"/>
                  <a:gd name="T105" fmla="*/ 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0" h="91">
                    <a:moveTo>
                      <a:pt x="27" y="77"/>
                    </a:moveTo>
                    <a:cubicBezTo>
                      <a:pt x="20" y="78"/>
                      <a:pt x="15" y="75"/>
                      <a:pt x="10" y="71"/>
                    </a:cubicBezTo>
                    <a:cubicBezTo>
                      <a:pt x="8" y="69"/>
                      <a:pt x="6" y="67"/>
                      <a:pt x="4" y="64"/>
                    </a:cubicBezTo>
                    <a:cubicBezTo>
                      <a:pt x="3" y="62"/>
                      <a:pt x="2" y="59"/>
                      <a:pt x="0" y="57"/>
                    </a:cubicBezTo>
                    <a:cubicBezTo>
                      <a:pt x="0" y="55"/>
                      <a:pt x="3" y="55"/>
                      <a:pt x="5" y="56"/>
                    </a:cubicBezTo>
                    <a:cubicBezTo>
                      <a:pt x="8" y="56"/>
                      <a:pt x="6" y="58"/>
                      <a:pt x="8" y="60"/>
                    </a:cubicBezTo>
                    <a:cubicBezTo>
                      <a:pt x="8" y="60"/>
                      <a:pt x="9" y="60"/>
                      <a:pt x="10" y="60"/>
                    </a:cubicBezTo>
                    <a:cubicBezTo>
                      <a:pt x="11" y="60"/>
                      <a:pt x="11" y="61"/>
                      <a:pt x="11" y="61"/>
                    </a:cubicBezTo>
                    <a:cubicBezTo>
                      <a:pt x="13" y="62"/>
                      <a:pt x="13" y="61"/>
                      <a:pt x="15" y="61"/>
                    </a:cubicBezTo>
                    <a:cubicBezTo>
                      <a:pt x="17" y="60"/>
                      <a:pt x="20" y="59"/>
                      <a:pt x="20" y="61"/>
                    </a:cubicBezTo>
                    <a:cubicBezTo>
                      <a:pt x="21" y="64"/>
                      <a:pt x="18" y="65"/>
                      <a:pt x="22" y="67"/>
                    </a:cubicBezTo>
                    <a:cubicBezTo>
                      <a:pt x="22" y="67"/>
                      <a:pt x="24" y="67"/>
                      <a:pt x="24" y="68"/>
                    </a:cubicBezTo>
                    <a:cubicBezTo>
                      <a:pt x="24" y="69"/>
                      <a:pt x="23" y="70"/>
                      <a:pt x="24" y="71"/>
                    </a:cubicBezTo>
                    <a:cubicBezTo>
                      <a:pt x="24" y="74"/>
                      <a:pt x="25" y="75"/>
                      <a:pt x="27" y="77"/>
                    </a:cubicBezTo>
                    <a:close/>
                    <a:moveTo>
                      <a:pt x="72" y="6"/>
                    </a:moveTo>
                    <a:cubicBezTo>
                      <a:pt x="70" y="9"/>
                      <a:pt x="68" y="10"/>
                      <a:pt x="66" y="11"/>
                    </a:cubicBezTo>
                    <a:cubicBezTo>
                      <a:pt x="64" y="11"/>
                      <a:pt x="62" y="13"/>
                      <a:pt x="62" y="14"/>
                    </a:cubicBezTo>
                    <a:cubicBezTo>
                      <a:pt x="62" y="15"/>
                      <a:pt x="61" y="18"/>
                      <a:pt x="60" y="18"/>
                    </a:cubicBezTo>
                    <a:cubicBezTo>
                      <a:pt x="59" y="19"/>
                      <a:pt x="55" y="18"/>
                      <a:pt x="53" y="17"/>
                    </a:cubicBezTo>
                    <a:cubicBezTo>
                      <a:pt x="51" y="17"/>
                      <a:pt x="49" y="16"/>
                      <a:pt x="49" y="13"/>
                    </a:cubicBezTo>
                    <a:cubicBezTo>
                      <a:pt x="48" y="11"/>
                      <a:pt x="47" y="10"/>
                      <a:pt x="45" y="9"/>
                    </a:cubicBezTo>
                    <a:cubicBezTo>
                      <a:pt x="44" y="8"/>
                      <a:pt x="44" y="6"/>
                      <a:pt x="42" y="5"/>
                    </a:cubicBezTo>
                    <a:cubicBezTo>
                      <a:pt x="42" y="4"/>
                      <a:pt x="41" y="4"/>
                      <a:pt x="40" y="4"/>
                    </a:cubicBezTo>
                    <a:cubicBezTo>
                      <a:pt x="40" y="3"/>
                      <a:pt x="40" y="2"/>
                      <a:pt x="39" y="2"/>
                    </a:cubicBezTo>
                    <a:cubicBezTo>
                      <a:pt x="37" y="1"/>
                      <a:pt x="37" y="3"/>
                      <a:pt x="35" y="2"/>
                    </a:cubicBezTo>
                    <a:cubicBezTo>
                      <a:pt x="35" y="2"/>
                      <a:pt x="35" y="1"/>
                      <a:pt x="34" y="1"/>
                    </a:cubicBezTo>
                    <a:cubicBezTo>
                      <a:pt x="33" y="0"/>
                      <a:pt x="33" y="1"/>
                      <a:pt x="32" y="1"/>
                    </a:cubicBezTo>
                    <a:cubicBezTo>
                      <a:pt x="32" y="2"/>
                      <a:pt x="31" y="3"/>
                      <a:pt x="30" y="3"/>
                    </a:cubicBezTo>
                    <a:cubicBezTo>
                      <a:pt x="29" y="4"/>
                      <a:pt x="28" y="4"/>
                      <a:pt x="28" y="5"/>
                    </a:cubicBezTo>
                    <a:cubicBezTo>
                      <a:pt x="28" y="7"/>
                      <a:pt x="29" y="7"/>
                      <a:pt x="29" y="8"/>
                    </a:cubicBezTo>
                    <a:cubicBezTo>
                      <a:pt x="30" y="8"/>
                      <a:pt x="30" y="9"/>
                      <a:pt x="30" y="10"/>
                    </a:cubicBezTo>
                    <a:cubicBezTo>
                      <a:pt x="31" y="13"/>
                      <a:pt x="38" y="12"/>
                      <a:pt x="37" y="17"/>
                    </a:cubicBezTo>
                    <a:cubicBezTo>
                      <a:pt x="37" y="19"/>
                      <a:pt x="37" y="21"/>
                      <a:pt x="35" y="22"/>
                    </a:cubicBezTo>
                    <a:cubicBezTo>
                      <a:pt x="33" y="23"/>
                      <a:pt x="32" y="21"/>
                      <a:pt x="30" y="20"/>
                    </a:cubicBezTo>
                    <a:cubicBezTo>
                      <a:pt x="28" y="18"/>
                      <a:pt x="28" y="19"/>
                      <a:pt x="25" y="19"/>
                    </a:cubicBezTo>
                    <a:cubicBezTo>
                      <a:pt x="23" y="19"/>
                      <a:pt x="21" y="18"/>
                      <a:pt x="19" y="17"/>
                    </a:cubicBezTo>
                    <a:cubicBezTo>
                      <a:pt x="17" y="15"/>
                      <a:pt x="17" y="14"/>
                      <a:pt x="15" y="13"/>
                    </a:cubicBezTo>
                    <a:cubicBezTo>
                      <a:pt x="12" y="12"/>
                      <a:pt x="12" y="11"/>
                      <a:pt x="9" y="13"/>
                    </a:cubicBezTo>
                    <a:cubicBezTo>
                      <a:pt x="8" y="13"/>
                      <a:pt x="5" y="15"/>
                      <a:pt x="5" y="16"/>
                    </a:cubicBezTo>
                    <a:cubicBezTo>
                      <a:pt x="5" y="18"/>
                      <a:pt x="6" y="17"/>
                      <a:pt x="6" y="18"/>
                    </a:cubicBezTo>
                    <a:cubicBezTo>
                      <a:pt x="7" y="18"/>
                      <a:pt x="7" y="18"/>
                      <a:pt x="8" y="18"/>
                    </a:cubicBezTo>
                    <a:cubicBezTo>
                      <a:pt x="8" y="19"/>
                      <a:pt x="8" y="19"/>
                      <a:pt x="9" y="20"/>
                    </a:cubicBezTo>
                    <a:cubicBezTo>
                      <a:pt x="8" y="20"/>
                      <a:pt x="6" y="20"/>
                      <a:pt x="6" y="22"/>
                    </a:cubicBezTo>
                    <a:cubicBezTo>
                      <a:pt x="7" y="22"/>
                      <a:pt x="9" y="22"/>
                      <a:pt x="10" y="22"/>
                    </a:cubicBezTo>
                    <a:cubicBezTo>
                      <a:pt x="11" y="23"/>
                      <a:pt x="13" y="23"/>
                      <a:pt x="14" y="24"/>
                    </a:cubicBezTo>
                    <a:cubicBezTo>
                      <a:pt x="14" y="25"/>
                      <a:pt x="17" y="27"/>
                      <a:pt x="17" y="28"/>
                    </a:cubicBezTo>
                    <a:cubicBezTo>
                      <a:pt x="17" y="31"/>
                      <a:pt x="11" y="29"/>
                      <a:pt x="13" y="34"/>
                    </a:cubicBezTo>
                    <a:cubicBezTo>
                      <a:pt x="13" y="35"/>
                      <a:pt x="14" y="37"/>
                      <a:pt x="15" y="38"/>
                    </a:cubicBezTo>
                    <a:cubicBezTo>
                      <a:pt x="16" y="40"/>
                      <a:pt x="19" y="40"/>
                      <a:pt x="20" y="41"/>
                    </a:cubicBezTo>
                    <a:cubicBezTo>
                      <a:pt x="21" y="42"/>
                      <a:pt x="23" y="42"/>
                      <a:pt x="24" y="44"/>
                    </a:cubicBezTo>
                    <a:cubicBezTo>
                      <a:pt x="24" y="45"/>
                      <a:pt x="23" y="47"/>
                      <a:pt x="22" y="48"/>
                    </a:cubicBezTo>
                    <a:cubicBezTo>
                      <a:pt x="22" y="49"/>
                      <a:pt x="14" y="48"/>
                      <a:pt x="17" y="50"/>
                    </a:cubicBezTo>
                    <a:cubicBezTo>
                      <a:pt x="18" y="51"/>
                      <a:pt x="20" y="51"/>
                      <a:pt x="21" y="52"/>
                    </a:cubicBezTo>
                    <a:cubicBezTo>
                      <a:pt x="21" y="53"/>
                      <a:pt x="21" y="53"/>
                      <a:pt x="22" y="54"/>
                    </a:cubicBezTo>
                    <a:cubicBezTo>
                      <a:pt x="23" y="54"/>
                      <a:pt x="23" y="54"/>
                      <a:pt x="24" y="55"/>
                    </a:cubicBezTo>
                    <a:cubicBezTo>
                      <a:pt x="25" y="55"/>
                      <a:pt x="30" y="62"/>
                      <a:pt x="31" y="58"/>
                    </a:cubicBezTo>
                    <a:cubicBezTo>
                      <a:pt x="32" y="60"/>
                      <a:pt x="33" y="59"/>
                      <a:pt x="34" y="60"/>
                    </a:cubicBezTo>
                    <a:cubicBezTo>
                      <a:pt x="35" y="61"/>
                      <a:pt x="35" y="62"/>
                      <a:pt x="34" y="63"/>
                    </a:cubicBezTo>
                    <a:cubicBezTo>
                      <a:pt x="33" y="63"/>
                      <a:pt x="32" y="63"/>
                      <a:pt x="32" y="64"/>
                    </a:cubicBezTo>
                    <a:cubicBezTo>
                      <a:pt x="32" y="65"/>
                      <a:pt x="34" y="66"/>
                      <a:pt x="35" y="67"/>
                    </a:cubicBezTo>
                    <a:cubicBezTo>
                      <a:pt x="35" y="67"/>
                      <a:pt x="36" y="69"/>
                      <a:pt x="36" y="69"/>
                    </a:cubicBezTo>
                    <a:cubicBezTo>
                      <a:pt x="35" y="70"/>
                      <a:pt x="33" y="69"/>
                      <a:pt x="32" y="69"/>
                    </a:cubicBezTo>
                    <a:cubicBezTo>
                      <a:pt x="31" y="70"/>
                      <a:pt x="33" y="71"/>
                      <a:pt x="33" y="71"/>
                    </a:cubicBezTo>
                    <a:cubicBezTo>
                      <a:pt x="34" y="73"/>
                      <a:pt x="33" y="75"/>
                      <a:pt x="34" y="77"/>
                    </a:cubicBezTo>
                    <a:cubicBezTo>
                      <a:pt x="37" y="77"/>
                      <a:pt x="38" y="72"/>
                      <a:pt x="41" y="71"/>
                    </a:cubicBezTo>
                    <a:cubicBezTo>
                      <a:pt x="42" y="70"/>
                      <a:pt x="43" y="70"/>
                      <a:pt x="44" y="69"/>
                    </a:cubicBezTo>
                    <a:cubicBezTo>
                      <a:pt x="45" y="68"/>
                      <a:pt x="46" y="66"/>
                      <a:pt x="47" y="65"/>
                    </a:cubicBezTo>
                    <a:cubicBezTo>
                      <a:pt x="49" y="64"/>
                      <a:pt x="50" y="64"/>
                      <a:pt x="51" y="63"/>
                    </a:cubicBezTo>
                    <a:cubicBezTo>
                      <a:pt x="52" y="62"/>
                      <a:pt x="53" y="62"/>
                      <a:pt x="54" y="61"/>
                    </a:cubicBezTo>
                    <a:cubicBezTo>
                      <a:pt x="56" y="60"/>
                      <a:pt x="59" y="60"/>
                      <a:pt x="59" y="57"/>
                    </a:cubicBezTo>
                    <a:cubicBezTo>
                      <a:pt x="60" y="57"/>
                      <a:pt x="60" y="57"/>
                      <a:pt x="61" y="57"/>
                    </a:cubicBezTo>
                    <a:cubicBezTo>
                      <a:pt x="62" y="57"/>
                      <a:pt x="62" y="57"/>
                      <a:pt x="63" y="57"/>
                    </a:cubicBezTo>
                    <a:cubicBezTo>
                      <a:pt x="64" y="57"/>
                      <a:pt x="65" y="58"/>
                      <a:pt x="66" y="59"/>
                    </a:cubicBezTo>
                    <a:cubicBezTo>
                      <a:pt x="67" y="61"/>
                      <a:pt x="71" y="63"/>
                      <a:pt x="69" y="66"/>
                    </a:cubicBezTo>
                    <a:cubicBezTo>
                      <a:pt x="68" y="67"/>
                      <a:pt x="65" y="67"/>
                      <a:pt x="66" y="70"/>
                    </a:cubicBezTo>
                    <a:cubicBezTo>
                      <a:pt x="66" y="71"/>
                      <a:pt x="70" y="73"/>
                      <a:pt x="69" y="75"/>
                    </a:cubicBezTo>
                    <a:cubicBezTo>
                      <a:pt x="67" y="76"/>
                      <a:pt x="64" y="75"/>
                      <a:pt x="63" y="78"/>
                    </a:cubicBezTo>
                    <a:cubicBezTo>
                      <a:pt x="63" y="80"/>
                      <a:pt x="66" y="81"/>
                      <a:pt x="67" y="82"/>
                    </a:cubicBezTo>
                    <a:cubicBezTo>
                      <a:pt x="68" y="83"/>
                      <a:pt x="68" y="84"/>
                      <a:pt x="70" y="84"/>
                    </a:cubicBezTo>
                    <a:cubicBezTo>
                      <a:pt x="71" y="85"/>
                      <a:pt x="72" y="85"/>
                      <a:pt x="73" y="86"/>
                    </a:cubicBezTo>
                    <a:cubicBezTo>
                      <a:pt x="74" y="88"/>
                      <a:pt x="75" y="91"/>
                      <a:pt x="78" y="89"/>
                    </a:cubicBezTo>
                    <a:cubicBezTo>
                      <a:pt x="78" y="88"/>
                      <a:pt x="80" y="86"/>
                      <a:pt x="80" y="85"/>
                    </a:cubicBezTo>
                    <a:cubicBezTo>
                      <a:pt x="80" y="83"/>
                      <a:pt x="79" y="81"/>
                      <a:pt x="79" y="80"/>
                    </a:cubicBezTo>
                    <a:cubicBezTo>
                      <a:pt x="79" y="78"/>
                      <a:pt x="81" y="77"/>
                      <a:pt x="81" y="76"/>
                    </a:cubicBezTo>
                    <a:cubicBezTo>
                      <a:pt x="83" y="74"/>
                      <a:pt x="82" y="73"/>
                      <a:pt x="83" y="70"/>
                    </a:cubicBezTo>
                    <a:cubicBezTo>
                      <a:pt x="84" y="70"/>
                      <a:pt x="84" y="73"/>
                      <a:pt x="85" y="73"/>
                    </a:cubicBezTo>
                    <a:cubicBezTo>
                      <a:pt x="85" y="74"/>
                      <a:pt x="85" y="74"/>
                      <a:pt x="84" y="75"/>
                    </a:cubicBezTo>
                    <a:cubicBezTo>
                      <a:pt x="86" y="76"/>
                      <a:pt x="87" y="73"/>
                      <a:pt x="87" y="71"/>
                    </a:cubicBezTo>
                    <a:cubicBezTo>
                      <a:pt x="87" y="70"/>
                      <a:pt x="87" y="69"/>
                      <a:pt x="88" y="68"/>
                    </a:cubicBezTo>
                    <a:cubicBezTo>
                      <a:pt x="89" y="67"/>
                      <a:pt x="89" y="68"/>
                      <a:pt x="90" y="67"/>
                    </a:cubicBezTo>
                    <a:cubicBezTo>
                      <a:pt x="92" y="65"/>
                      <a:pt x="89" y="63"/>
                      <a:pt x="89" y="61"/>
                    </a:cubicBezTo>
                    <a:cubicBezTo>
                      <a:pt x="88" y="60"/>
                      <a:pt x="89" y="58"/>
                      <a:pt x="90" y="57"/>
                    </a:cubicBezTo>
                    <a:cubicBezTo>
                      <a:pt x="90" y="55"/>
                      <a:pt x="90" y="54"/>
                      <a:pt x="91" y="53"/>
                    </a:cubicBezTo>
                    <a:cubicBezTo>
                      <a:pt x="91" y="52"/>
                      <a:pt x="92" y="51"/>
                      <a:pt x="92" y="50"/>
                    </a:cubicBezTo>
                    <a:cubicBezTo>
                      <a:pt x="92" y="49"/>
                      <a:pt x="92" y="48"/>
                      <a:pt x="92" y="47"/>
                    </a:cubicBezTo>
                    <a:cubicBezTo>
                      <a:pt x="93" y="45"/>
                      <a:pt x="96" y="44"/>
                      <a:pt x="98" y="44"/>
                    </a:cubicBezTo>
                    <a:cubicBezTo>
                      <a:pt x="100" y="43"/>
                      <a:pt x="101" y="42"/>
                      <a:pt x="103" y="41"/>
                    </a:cubicBezTo>
                    <a:cubicBezTo>
                      <a:pt x="106" y="39"/>
                      <a:pt x="107" y="42"/>
                      <a:pt x="110" y="42"/>
                    </a:cubicBezTo>
                    <a:cubicBezTo>
                      <a:pt x="110" y="40"/>
                      <a:pt x="108" y="37"/>
                      <a:pt x="105" y="36"/>
                    </a:cubicBezTo>
                    <a:cubicBezTo>
                      <a:pt x="103" y="35"/>
                      <a:pt x="100" y="35"/>
                      <a:pt x="97" y="35"/>
                    </a:cubicBezTo>
                    <a:cubicBezTo>
                      <a:pt x="95" y="34"/>
                      <a:pt x="94" y="33"/>
                      <a:pt x="93" y="31"/>
                    </a:cubicBezTo>
                    <a:cubicBezTo>
                      <a:pt x="92" y="30"/>
                      <a:pt x="90" y="28"/>
                      <a:pt x="90" y="27"/>
                    </a:cubicBezTo>
                    <a:cubicBezTo>
                      <a:pt x="86" y="24"/>
                      <a:pt x="86" y="17"/>
                      <a:pt x="84" y="13"/>
                    </a:cubicBezTo>
                    <a:cubicBezTo>
                      <a:pt x="83" y="11"/>
                      <a:pt x="81" y="10"/>
                      <a:pt x="79" y="7"/>
                    </a:cubicBezTo>
                    <a:cubicBezTo>
                      <a:pt x="78" y="5"/>
                      <a:pt x="77" y="3"/>
                      <a:pt x="75" y="1"/>
                    </a:cubicBezTo>
                    <a:cubicBezTo>
                      <a:pt x="73" y="3"/>
                      <a:pt x="72" y="5"/>
                      <a:pt x="72" y="6"/>
                    </a:cubicBezTo>
                    <a:cubicBezTo>
                      <a:pt x="71" y="8"/>
                      <a:pt x="72" y="5"/>
                      <a:pt x="72" y="6"/>
                    </a:cubicBez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60" name="Freeform 9">
                <a:extLst>
                  <a:ext uri="{FF2B5EF4-FFF2-40B4-BE49-F238E27FC236}">
                    <a16:creationId xmlns:a16="http://schemas.microsoft.com/office/drawing/2014/main" id="{5F2B7752-362B-E673-A0CD-C38C3E07B301}"/>
                  </a:ext>
                </a:extLst>
              </p:cNvPr>
              <p:cNvSpPr>
                <a:spLocks/>
              </p:cNvSpPr>
              <p:nvPr/>
            </p:nvSpPr>
            <p:spPr bwMode="auto">
              <a:xfrm>
                <a:off x="11669713" y="5530850"/>
                <a:ext cx="236538" cy="233362"/>
              </a:xfrm>
              <a:custGeom>
                <a:avLst/>
                <a:gdLst>
                  <a:gd name="T0" fmla="*/ 26 w 62"/>
                  <a:gd name="T1" fmla="*/ 1 h 61"/>
                  <a:gd name="T2" fmla="*/ 22 w 62"/>
                  <a:gd name="T3" fmla="*/ 2 h 61"/>
                  <a:gd name="T4" fmla="*/ 19 w 62"/>
                  <a:gd name="T5" fmla="*/ 3 h 61"/>
                  <a:gd name="T6" fmla="*/ 13 w 62"/>
                  <a:gd name="T7" fmla="*/ 2 h 61"/>
                  <a:gd name="T8" fmla="*/ 11 w 62"/>
                  <a:gd name="T9" fmla="*/ 3 h 61"/>
                  <a:gd name="T10" fmla="*/ 8 w 62"/>
                  <a:gd name="T11" fmla="*/ 4 h 61"/>
                  <a:gd name="T12" fmla="*/ 4 w 62"/>
                  <a:gd name="T13" fmla="*/ 5 h 61"/>
                  <a:gd name="T14" fmla="*/ 0 w 62"/>
                  <a:gd name="T15" fmla="*/ 4 h 61"/>
                  <a:gd name="T16" fmla="*/ 1 w 62"/>
                  <a:gd name="T17" fmla="*/ 8 h 61"/>
                  <a:gd name="T18" fmla="*/ 3 w 62"/>
                  <a:gd name="T19" fmla="*/ 10 h 61"/>
                  <a:gd name="T20" fmla="*/ 3 w 62"/>
                  <a:gd name="T21" fmla="*/ 17 h 61"/>
                  <a:gd name="T22" fmla="*/ 2 w 62"/>
                  <a:gd name="T23" fmla="*/ 23 h 61"/>
                  <a:gd name="T24" fmla="*/ 5 w 62"/>
                  <a:gd name="T25" fmla="*/ 29 h 61"/>
                  <a:gd name="T26" fmla="*/ 9 w 62"/>
                  <a:gd name="T27" fmla="*/ 33 h 61"/>
                  <a:gd name="T28" fmla="*/ 16 w 62"/>
                  <a:gd name="T29" fmla="*/ 32 h 61"/>
                  <a:gd name="T30" fmla="*/ 21 w 62"/>
                  <a:gd name="T31" fmla="*/ 36 h 61"/>
                  <a:gd name="T32" fmla="*/ 25 w 62"/>
                  <a:gd name="T33" fmla="*/ 41 h 61"/>
                  <a:gd name="T34" fmla="*/ 30 w 62"/>
                  <a:gd name="T35" fmla="*/ 40 h 61"/>
                  <a:gd name="T36" fmla="*/ 33 w 62"/>
                  <a:gd name="T37" fmla="*/ 44 h 61"/>
                  <a:gd name="T38" fmla="*/ 35 w 62"/>
                  <a:gd name="T39" fmla="*/ 44 h 61"/>
                  <a:gd name="T40" fmla="*/ 36 w 62"/>
                  <a:gd name="T41" fmla="*/ 45 h 61"/>
                  <a:gd name="T42" fmla="*/ 41 w 62"/>
                  <a:gd name="T43" fmla="*/ 44 h 61"/>
                  <a:gd name="T44" fmla="*/ 45 w 62"/>
                  <a:gd name="T45" fmla="*/ 44 h 61"/>
                  <a:gd name="T46" fmla="*/ 45 w 62"/>
                  <a:gd name="T47" fmla="*/ 48 h 61"/>
                  <a:gd name="T48" fmla="*/ 49 w 62"/>
                  <a:gd name="T49" fmla="*/ 52 h 61"/>
                  <a:gd name="T50" fmla="*/ 49 w 62"/>
                  <a:gd name="T51" fmla="*/ 56 h 61"/>
                  <a:gd name="T52" fmla="*/ 52 w 62"/>
                  <a:gd name="T53" fmla="*/ 61 h 61"/>
                  <a:gd name="T54" fmla="*/ 59 w 62"/>
                  <a:gd name="T55" fmla="*/ 61 h 61"/>
                  <a:gd name="T56" fmla="*/ 58 w 62"/>
                  <a:gd name="T57" fmla="*/ 56 h 61"/>
                  <a:gd name="T58" fmla="*/ 57 w 62"/>
                  <a:gd name="T59" fmla="*/ 53 h 61"/>
                  <a:gd name="T60" fmla="*/ 60 w 62"/>
                  <a:gd name="T61" fmla="*/ 54 h 61"/>
                  <a:gd name="T62" fmla="*/ 60 w 62"/>
                  <a:gd name="T63" fmla="*/ 51 h 61"/>
                  <a:gd name="T64" fmla="*/ 57 w 62"/>
                  <a:gd name="T65" fmla="*/ 49 h 61"/>
                  <a:gd name="T66" fmla="*/ 59 w 62"/>
                  <a:gd name="T67" fmla="*/ 47 h 61"/>
                  <a:gd name="T68" fmla="*/ 59 w 62"/>
                  <a:gd name="T69" fmla="*/ 44 h 61"/>
                  <a:gd name="T70" fmla="*/ 56 w 62"/>
                  <a:gd name="T71" fmla="*/ 42 h 61"/>
                  <a:gd name="T72" fmla="*/ 49 w 62"/>
                  <a:gd name="T73" fmla="*/ 39 h 61"/>
                  <a:gd name="T74" fmla="*/ 47 w 62"/>
                  <a:gd name="T75" fmla="*/ 38 h 61"/>
                  <a:gd name="T76" fmla="*/ 46 w 62"/>
                  <a:gd name="T77" fmla="*/ 36 h 61"/>
                  <a:gd name="T78" fmla="*/ 42 w 62"/>
                  <a:gd name="T79" fmla="*/ 34 h 61"/>
                  <a:gd name="T80" fmla="*/ 47 w 62"/>
                  <a:gd name="T81" fmla="*/ 32 h 61"/>
                  <a:gd name="T82" fmla="*/ 49 w 62"/>
                  <a:gd name="T83" fmla="*/ 28 h 61"/>
                  <a:gd name="T84" fmla="*/ 45 w 62"/>
                  <a:gd name="T85" fmla="*/ 25 h 61"/>
                  <a:gd name="T86" fmla="*/ 41 w 62"/>
                  <a:gd name="T87" fmla="*/ 22 h 61"/>
                  <a:gd name="T88" fmla="*/ 38 w 62"/>
                  <a:gd name="T89" fmla="*/ 18 h 61"/>
                  <a:gd name="T90" fmla="*/ 42 w 62"/>
                  <a:gd name="T91" fmla="*/ 12 h 61"/>
                  <a:gd name="T92" fmla="*/ 39 w 62"/>
                  <a:gd name="T93" fmla="*/ 8 h 61"/>
                  <a:gd name="T94" fmla="*/ 35 w 62"/>
                  <a:gd name="T95" fmla="*/ 6 h 61"/>
                  <a:gd name="T96" fmla="*/ 31 w 62"/>
                  <a:gd name="T97" fmla="*/ 6 h 61"/>
                  <a:gd name="T98" fmla="*/ 34 w 62"/>
                  <a:gd name="T99" fmla="*/ 4 h 61"/>
                  <a:gd name="T100" fmla="*/ 32 w 62"/>
                  <a:gd name="T101" fmla="*/ 2 h 61"/>
                  <a:gd name="T102" fmla="*/ 30 w 62"/>
                  <a:gd name="T103" fmla="*/ 0 h 61"/>
                  <a:gd name="T104" fmla="*/ 26 w 62"/>
                  <a:gd name="T105"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61">
                    <a:moveTo>
                      <a:pt x="26" y="1"/>
                    </a:moveTo>
                    <a:cubicBezTo>
                      <a:pt x="24" y="3"/>
                      <a:pt x="23" y="2"/>
                      <a:pt x="22" y="2"/>
                    </a:cubicBezTo>
                    <a:cubicBezTo>
                      <a:pt x="21" y="2"/>
                      <a:pt x="20" y="3"/>
                      <a:pt x="19" y="3"/>
                    </a:cubicBezTo>
                    <a:cubicBezTo>
                      <a:pt x="17" y="3"/>
                      <a:pt x="14" y="1"/>
                      <a:pt x="13" y="2"/>
                    </a:cubicBezTo>
                    <a:cubicBezTo>
                      <a:pt x="12" y="2"/>
                      <a:pt x="12" y="3"/>
                      <a:pt x="11" y="3"/>
                    </a:cubicBezTo>
                    <a:cubicBezTo>
                      <a:pt x="10" y="3"/>
                      <a:pt x="9" y="3"/>
                      <a:pt x="8" y="4"/>
                    </a:cubicBezTo>
                    <a:cubicBezTo>
                      <a:pt x="7" y="4"/>
                      <a:pt x="5" y="5"/>
                      <a:pt x="4" y="5"/>
                    </a:cubicBezTo>
                    <a:cubicBezTo>
                      <a:pt x="3" y="5"/>
                      <a:pt x="1" y="4"/>
                      <a:pt x="0" y="4"/>
                    </a:cubicBezTo>
                    <a:cubicBezTo>
                      <a:pt x="0" y="6"/>
                      <a:pt x="0" y="6"/>
                      <a:pt x="1" y="8"/>
                    </a:cubicBezTo>
                    <a:cubicBezTo>
                      <a:pt x="1" y="8"/>
                      <a:pt x="2" y="9"/>
                      <a:pt x="3" y="10"/>
                    </a:cubicBezTo>
                    <a:cubicBezTo>
                      <a:pt x="4" y="12"/>
                      <a:pt x="4" y="14"/>
                      <a:pt x="3" y="17"/>
                    </a:cubicBezTo>
                    <a:cubicBezTo>
                      <a:pt x="3" y="19"/>
                      <a:pt x="1" y="21"/>
                      <a:pt x="2" y="23"/>
                    </a:cubicBezTo>
                    <a:cubicBezTo>
                      <a:pt x="3" y="25"/>
                      <a:pt x="4" y="27"/>
                      <a:pt x="5" y="29"/>
                    </a:cubicBezTo>
                    <a:cubicBezTo>
                      <a:pt x="6" y="31"/>
                      <a:pt x="7" y="32"/>
                      <a:pt x="9" y="33"/>
                    </a:cubicBezTo>
                    <a:cubicBezTo>
                      <a:pt x="12" y="33"/>
                      <a:pt x="14" y="32"/>
                      <a:pt x="16" y="32"/>
                    </a:cubicBezTo>
                    <a:cubicBezTo>
                      <a:pt x="18" y="33"/>
                      <a:pt x="20" y="35"/>
                      <a:pt x="21" y="36"/>
                    </a:cubicBezTo>
                    <a:cubicBezTo>
                      <a:pt x="23" y="38"/>
                      <a:pt x="25" y="39"/>
                      <a:pt x="25" y="41"/>
                    </a:cubicBezTo>
                    <a:cubicBezTo>
                      <a:pt x="25" y="39"/>
                      <a:pt x="28" y="39"/>
                      <a:pt x="30" y="40"/>
                    </a:cubicBezTo>
                    <a:cubicBezTo>
                      <a:pt x="33" y="40"/>
                      <a:pt x="31" y="42"/>
                      <a:pt x="33" y="44"/>
                    </a:cubicBezTo>
                    <a:cubicBezTo>
                      <a:pt x="33" y="44"/>
                      <a:pt x="34" y="44"/>
                      <a:pt x="35" y="44"/>
                    </a:cubicBezTo>
                    <a:cubicBezTo>
                      <a:pt x="36" y="44"/>
                      <a:pt x="36" y="45"/>
                      <a:pt x="36" y="45"/>
                    </a:cubicBezTo>
                    <a:cubicBezTo>
                      <a:pt x="38" y="46"/>
                      <a:pt x="39" y="45"/>
                      <a:pt x="41" y="44"/>
                    </a:cubicBezTo>
                    <a:cubicBezTo>
                      <a:pt x="42" y="44"/>
                      <a:pt x="44" y="43"/>
                      <a:pt x="45" y="44"/>
                    </a:cubicBezTo>
                    <a:cubicBezTo>
                      <a:pt x="46" y="45"/>
                      <a:pt x="45" y="47"/>
                      <a:pt x="45" y="48"/>
                    </a:cubicBezTo>
                    <a:cubicBezTo>
                      <a:pt x="45" y="51"/>
                      <a:pt x="48" y="50"/>
                      <a:pt x="49" y="52"/>
                    </a:cubicBezTo>
                    <a:cubicBezTo>
                      <a:pt x="49" y="53"/>
                      <a:pt x="48" y="55"/>
                      <a:pt x="49" y="56"/>
                    </a:cubicBezTo>
                    <a:cubicBezTo>
                      <a:pt x="49" y="58"/>
                      <a:pt x="51" y="60"/>
                      <a:pt x="52" y="61"/>
                    </a:cubicBezTo>
                    <a:cubicBezTo>
                      <a:pt x="54" y="61"/>
                      <a:pt x="56" y="60"/>
                      <a:pt x="59" y="61"/>
                    </a:cubicBezTo>
                    <a:cubicBezTo>
                      <a:pt x="58" y="59"/>
                      <a:pt x="59" y="57"/>
                      <a:pt x="58" y="56"/>
                    </a:cubicBezTo>
                    <a:cubicBezTo>
                      <a:pt x="58" y="55"/>
                      <a:pt x="56" y="54"/>
                      <a:pt x="57" y="53"/>
                    </a:cubicBezTo>
                    <a:cubicBezTo>
                      <a:pt x="58" y="53"/>
                      <a:pt x="60" y="54"/>
                      <a:pt x="60" y="54"/>
                    </a:cubicBezTo>
                    <a:cubicBezTo>
                      <a:pt x="62" y="53"/>
                      <a:pt x="60" y="51"/>
                      <a:pt x="60" y="51"/>
                    </a:cubicBezTo>
                    <a:cubicBezTo>
                      <a:pt x="59" y="50"/>
                      <a:pt x="57" y="49"/>
                      <a:pt x="57" y="49"/>
                    </a:cubicBezTo>
                    <a:cubicBezTo>
                      <a:pt x="56" y="47"/>
                      <a:pt x="58" y="47"/>
                      <a:pt x="59" y="47"/>
                    </a:cubicBezTo>
                    <a:cubicBezTo>
                      <a:pt x="59" y="46"/>
                      <a:pt x="60" y="45"/>
                      <a:pt x="59" y="44"/>
                    </a:cubicBezTo>
                    <a:cubicBezTo>
                      <a:pt x="58" y="43"/>
                      <a:pt x="57" y="44"/>
                      <a:pt x="56" y="42"/>
                    </a:cubicBezTo>
                    <a:cubicBezTo>
                      <a:pt x="55" y="46"/>
                      <a:pt x="50" y="39"/>
                      <a:pt x="49" y="39"/>
                    </a:cubicBezTo>
                    <a:cubicBezTo>
                      <a:pt x="49" y="38"/>
                      <a:pt x="48" y="38"/>
                      <a:pt x="47" y="38"/>
                    </a:cubicBezTo>
                    <a:cubicBezTo>
                      <a:pt x="46" y="37"/>
                      <a:pt x="46" y="37"/>
                      <a:pt x="46" y="36"/>
                    </a:cubicBezTo>
                    <a:cubicBezTo>
                      <a:pt x="45" y="35"/>
                      <a:pt x="43" y="35"/>
                      <a:pt x="42" y="34"/>
                    </a:cubicBezTo>
                    <a:cubicBezTo>
                      <a:pt x="39" y="32"/>
                      <a:pt x="47" y="33"/>
                      <a:pt x="47" y="32"/>
                    </a:cubicBezTo>
                    <a:cubicBezTo>
                      <a:pt x="48" y="31"/>
                      <a:pt x="49" y="29"/>
                      <a:pt x="49" y="28"/>
                    </a:cubicBezTo>
                    <a:cubicBezTo>
                      <a:pt x="49" y="26"/>
                      <a:pt x="47" y="26"/>
                      <a:pt x="45" y="25"/>
                    </a:cubicBezTo>
                    <a:cubicBezTo>
                      <a:pt x="44" y="24"/>
                      <a:pt x="42" y="24"/>
                      <a:pt x="41" y="22"/>
                    </a:cubicBezTo>
                    <a:cubicBezTo>
                      <a:pt x="40" y="21"/>
                      <a:pt x="38" y="19"/>
                      <a:pt x="38" y="18"/>
                    </a:cubicBezTo>
                    <a:cubicBezTo>
                      <a:pt x="36" y="13"/>
                      <a:pt x="42" y="15"/>
                      <a:pt x="42" y="12"/>
                    </a:cubicBezTo>
                    <a:cubicBezTo>
                      <a:pt x="42" y="11"/>
                      <a:pt x="39" y="9"/>
                      <a:pt x="39" y="8"/>
                    </a:cubicBezTo>
                    <a:cubicBezTo>
                      <a:pt x="38" y="7"/>
                      <a:pt x="36" y="7"/>
                      <a:pt x="35" y="6"/>
                    </a:cubicBezTo>
                    <a:cubicBezTo>
                      <a:pt x="34" y="6"/>
                      <a:pt x="32" y="6"/>
                      <a:pt x="31" y="6"/>
                    </a:cubicBezTo>
                    <a:cubicBezTo>
                      <a:pt x="30" y="4"/>
                      <a:pt x="33" y="4"/>
                      <a:pt x="34" y="4"/>
                    </a:cubicBezTo>
                    <a:cubicBezTo>
                      <a:pt x="33" y="3"/>
                      <a:pt x="32" y="2"/>
                      <a:pt x="32" y="2"/>
                    </a:cubicBezTo>
                    <a:cubicBezTo>
                      <a:pt x="31" y="1"/>
                      <a:pt x="29" y="2"/>
                      <a:pt x="30" y="0"/>
                    </a:cubicBezTo>
                    <a:cubicBezTo>
                      <a:pt x="28" y="0"/>
                      <a:pt x="27" y="0"/>
                      <a:pt x="26" y="1"/>
                    </a:cubicBezTo>
                    <a:close/>
                  </a:path>
                </a:pathLst>
              </a:custGeom>
              <a:solidFill>
                <a:srgbClr val="D9D9D9"/>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grpSp>
        <p:sp>
          <p:nvSpPr>
            <p:cNvPr id="10" name="Freeform 10">
              <a:extLst>
                <a:ext uri="{FF2B5EF4-FFF2-40B4-BE49-F238E27FC236}">
                  <a16:creationId xmlns:a16="http://schemas.microsoft.com/office/drawing/2014/main" id="{DE2D2D09-9FE5-E5B1-F5A8-12B1B907C45C}"/>
                </a:ext>
              </a:extLst>
            </p:cNvPr>
            <p:cNvSpPr>
              <a:spLocks/>
            </p:cNvSpPr>
            <p:nvPr/>
          </p:nvSpPr>
          <p:spPr bwMode="auto">
            <a:xfrm>
              <a:off x="10079038" y="4311650"/>
              <a:ext cx="1343025" cy="911225"/>
            </a:xfrm>
            <a:custGeom>
              <a:avLst/>
              <a:gdLst>
                <a:gd name="T0" fmla="*/ 319 w 353"/>
                <a:gd name="T1" fmla="*/ 146 h 239"/>
                <a:gd name="T2" fmla="*/ 344 w 353"/>
                <a:gd name="T3" fmla="*/ 140 h 239"/>
                <a:gd name="T4" fmla="*/ 350 w 353"/>
                <a:gd name="T5" fmla="*/ 128 h 239"/>
                <a:gd name="T6" fmla="*/ 351 w 353"/>
                <a:gd name="T7" fmla="*/ 111 h 239"/>
                <a:gd name="T8" fmla="*/ 352 w 353"/>
                <a:gd name="T9" fmla="*/ 93 h 239"/>
                <a:gd name="T10" fmla="*/ 341 w 353"/>
                <a:gd name="T11" fmla="*/ 83 h 239"/>
                <a:gd name="T12" fmla="*/ 322 w 353"/>
                <a:gd name="T13" fmla="*/ 77 h 239"/>
                <a:gd name="T14" fmla="*/ 306 w 353"/>
                <a:gd name="T15" fmla="*/ 74 h 239"/>
                <a:gd name="T16" fmla="*/ 276 w 353"/>
                <a:gd name="T17" fmla="*/ 66 h 239"/>
                <a:gd name="T18" fmla="*/ 260 w 353"/>
                <a:gd name="T19" fmla="*/ 60 h 239"/>
                <a:gd name="T20" fmla="*/ 259 w 353"/>
                <a:gd name="T21" fmla="*/ 44 h 239"/>
                <a:gd name="T22" fmla="*/ 236 w 353"/>
                <a:gd name="T23" fmla="*/ 37 h 239"/>
                <a:gd name="T24" fmla="*/ 238 w 353"/>
                <a:gd name="T25" fmla="*/ 23 h 239"/>
                <a:gd name="T26" fmla="*/ 232 w 353"/>
                <a:gd name="T27" fmla="*/ 6 h 239"/>
                <a:gd name="T28" fmla="*/ 204 w 353"/>
                <a:gd name="T29" fmla="*/ 3 h 239"/>
                <a:gd name="T30" fmla="*/ 188 w 353"/>
                <a:gd name="T31" fmla="*/ 10 h 239"/>
                <a:gd name="T32" fmla="*/ 170 w 353"/>
                <a:gd name="T33" fmla="*/ 15 h 239"/>
                <a:gd name="T34" fmla="*/ 153 w 353"/>
                <a:gd name="T35" fmla="*/ 30 h 239"/>
                <a:gd name="T36" fmla="*/ 132 w 353"/>
                <a:gd name="T37" fmla="*/ 27 h 239"/>
                <a:gd name="T38" fmla="*/ 117 w 353"/>
                <a:gd name="T39" fmla="*/ 27 h 239"/>
                <a:gd name="T40" fmla="*/ 99 w 353"/>
                <a:gd name="T41" fmla="*/ 22 h 239"/>
                <a:gd name="T42" fmla="*/ 84 w 353"/>
                <a:gd name="T43" fmla="*/ 19 h 239"/>
                <a:gd name="T44" fmla="*/ 46 w 353"/>
                <a:gd name="T45" fmla="*/ 16 h 239"/>
                <a:gd name="T46" fmla="*/ 31 w 353"/>
                <a:gd name="T47" fmla="*/ 36 h 239"/>
                <a:gd name="T48" fmla="*/ 37 w 353"/>
                <a:gd name="T49" fmla="*/ 63 h 239"/>
                <a:gd name="T50" fmla="*/ 11 w 353"/>
                <a:gd name="T51" fmla="*/ 87 h 239"/>
                <a:gd name="T52" fmla="*/ 8 w 353"/>
                <a:gd name="T53" fmla="*/ 105 h 239"/>
                <a:gd name="T54" fmla="*/ 12 w 353"/>
                <a:gd name="T55" fmla="*/ 132 h 239"/>
                <a:gd name="T56" fmla="*/ 37 w 353"/>
                <a:gd name="T57" fmla="*/ 137 h 239"/>
                <a:gd name="T58" fmla="*/ 60 w 353"/>
                <a:gd name="T59" fmla="*/ 139 h 239"/>
                <a:gd name="T60" fmla="*/ 90 w 353"/>
                <a:gd name="T61" fmla="*/ 126 h 239"/>
                <a:gd name="T62" fmla="*/ 102 w 353"/>
                <a:gd name="T63" fmla="*/ 123 h 239"/>
                <a:gd name="T64" fmla="*/ 114 w 353"/>
                <a:gd name="T65" fmla="*/ 125 h 239"/>
                <a:gd name="T66" fmla="*/ 122 w 353"/>
                <a:gd name="T67" fmla="*/ 128 h 239"/>
                <a:gd name="T68" fmla="*/ 131 w 353"/>
                <a:gd name="T69" fmla="*/ 132 h 239"/>
                <a:gd name="T70" fmla="*/ 139 w 353"/>
                <a:gd name="T71" fmla="*/ 142 h 239"/>
                <a:gd name="T72" fmla="*/ 144 w 353"/>
                <a:gd name="T73" fmla="*/ 155 h 239"/>
                <a:gd name="T74" fmla="*/ 146 w 353"/>
                <a:gd name="T75" fmla="*/ 166 h 239"/>
                <a:gd name="T76" fmla="*/ 151 w 353"/>
                <a:gd name="T77" fmla="*/ 182 h 239"/>
                <a:gd name="T78" fmla="*/ 139 w 353"/>
                <a:gd name="T79" fmla="*/ 182 h 239"/>
                <a:gd name="T80" fmla="*/ 134 w 353"/>
                <a:gd name="T81" fmla="*/ 191 h 239"/>
                <a:gd name="T82" fmla="*/ 125 w 353"/>
                <a:gd name="T83" fmla="*/ 206 h 239"/>
                <a:gd name="T84" fmla="*/ 149 w 353"/>
                <a:gd name="T85" fmla="*/ 213 h 239"/>
                <a:gd name="T86" fmla="*/ 150 w 353"/>
                <a:gd name="T87" fmla="*/ 201 h 239"/>
                <a:gd name="T88" fmla="*/ 169 w 353"/>
                <a:gd name="T89" fmla="*/ 177 h 239"/>
                <a:gd name="T90" fmla="*/ 189 w 353"/>
                <a:gd name="T91" fmla="*/ 162 h 239"/>
                <a:gd name="T92" fmla="*/ 184 w 353"/>
                <a:gd name="T93" fmla="*/ 177 h 239"/>
                <a:gd name="T94" fmla="*/ 199 w 353"/>
                <a:gd name="T95" fmla="*/ 189 h 239"/>
                <a:gd name="T96" fmla="*/ 222 w 353"/>
                <a:gd name="T97" fmla="*/ 191 h 239"/>
                <a:gd name="T98" fmla="*/ 206 w 353"/>
                <a:gd name="T99" fmla="*/ 207 h 239"/>
                <a:gd name="T100" fmla="*/ 221 w 353"/>
                <a:gd name="T101" fmla="*/ 216 h 239"/>
                <a:gd name="T102" fmla="*/ 222 w 353"/>
                <a:gd name="T103" fmla="*/ 234 h 239"/>
                <a:gd name="T104" fmla="*/ 254 w 353"/>
                <a:gd name="T105" fmla="*/ 225 h 239"/>
                <a:gd name="T106" fmla="*/ 273 w 353"/>
                <a:gd name="T107" fmla="*/ 219 h 239"/>
                <a:gd name="T108" fmla="*/ 279 w 353"/>
                <a:gd name="T109" fmla="*/ 209 h 239"/>
                <a:gd name="T110" fmla="*/ 255 w 353"/>
                <a:gd name="T111" fmla="*/ 205 h 239"/>
                <a:gd name="T112" fmla="*/ 254 w 353"/>
                <a:gd name="T113" fmla="*/ 190 h 239"/>
                <a:gd name="T114" fmla="*/ 288 w 353"/>
                <a:gd name="T115" fmla="*/ 173 h 239"/>
                <a:gd name="T116" fmla="*/ 304 w 353"/>
                <a:gd name="T117" fmla="*/ 16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 h="239">
                  <a:moveTo>
                    <a:pt x="314" y="160"/>
                  </a:moveTo>
                  <a:cubicBezTo>
                    <a:pt x="315" y="158"/>
                    <a:pt x="317" y="157"/>
                    <a:pt x="316" y="156"/>
                  </a:cubicBezTo>
                  <a:cubicBezTo>
                    <a:pt x="316" y="156"/>
                    <a:pt x="315" y="155"/>
                    <a:pt x="315" y="155"/>
                  </a:cubicBezTo>
                  <a:cubicBezTo>
                    <a:pt x="315" y="154"/>
                    <a:pt x="316" y="152"/>
                    <a:pt x="316" y="150"/>
                  </a:cubicBezTo>
                  <a:cubicBezTo>
                    <a:pt x="317" y="148"/>
                    <a:pt x="317" y="147"/>
                    <a:pt x="319" y="146"/>
                  </a:cubicBezTo>
                  <a:cubicBezTo>
                    <a:pt x="321" y="146"/>
                    <a:pt x="322" y="146"/>
                    <a:pt x="324" y="146"/>
                  </a:cubicBezTo>
                  <a:cubicBezTo>
                    <a:pt x="326" y="145"/>
                    <a:pt x="325" y="143"/>
                    <a:pt x="326" y="141"/>
                  </a:cubicBezTo>
                  <a:cubicBezTo>
                    <a:pt x="327" y="140"/>
                    <a:pt x="329" y="139"/>
                    <a:pt x="331" y="139"/>
                  </a:cubicBezTo>
                  <a:cubicBezTo>
                    <a:pt x="333" y="139"/>
                    <a:pt x="335" y="140"/>
                    <a:pt x="338" y="140"/>
                  </a:cubicBezTo>
                  <a:cubicBezTo>
                    <a:pt x="340" y="140"/>
                    <a:pt x="342" y="141"/>
                    <a:pt x="344" y="140"/>
                  </a:cubicBezTo>
                  <a:cubicBezTo>
                    <a:pt x="346" y="139"/>
                    <a:pt x="346" y="138"/>
                    <a:pt x="346" y="136"/>
                  </a:cubicBezTo>
                  <a:cubicBezTo>
                    <a:pt x="345" y="136"/>
                    <a:pt x="345" y="136"/>
                    <a:pt x="345" y="136"/>
                  </a:cubicBezTo>
                  <a:cubicBezTo>
                    <a:pt x="346" y="134"/>
                    <a:pt x="347" y="134"/>
                    <a:pt x="347" y="133"/>
                  </a:cubicBezTo>
                  <a:cubicBezTo>
                    <a:pt x="348" y="132"/>
                    <a:pt x="347" y="131"/>
                    <a:pt x="348" y="130"/>
                  </a:cubicBezTo>
                  <a:cubicBezTo>
                    <a:pt x="348" y="129"/>
                    <a:pt x="350" y="129"/>
                    <a:pt x="350" y="128"/>
                  </a:cubicBezTo>
                  <a:cubicBezTo>
                    <a:pt x="350" y="127"/>
                    <a:pt x="348" y="127"/>
                    <a:pt x="347" y="127"/>
                  </a:cubicBezTo>
                  <a:cubicBezTo>
                    <a:pt x="347" y="125"/>
                    <a:pt x="348" y="124"/>
                    <a:pt x="348" y="123"/>
                  </a:cubicBezTo>
                  <a:cubicBezTo>
                    <a:pt x="348" y="122"/>
                    <a:pt x="347" y="120"/>
                    <a:pt x="347" y="119"/>
                  </a:cubicBezTo>
                  <a:cubicBezTo>
                    <a:pt x="345" y="117"/>
                    <a:pt x="342" y="115"/>
                    <a:pt x="345" y="113"/>
                  </a:cubicBezTo>
                  <a:cubicBezTo>
                    <a:pt x="346" y="112"/>
                    <a:pt x="351" y="112"/>
                    <a:pt x="351" y="111"/>
                  </a:cubicBezTo>
                  <a:cubicBezTo>
                    <a:pt x="352" y="109"/>
                    <a:pt x="349" y="109"/>
                    <a:pt x="348" y="109"/>
                  </a:cubicBezTo>
                  <a:cubicBezTo>
                    <a:pt x="346" y="109"/>
                    <a:pt x="345" y="109"/>
                    <a:pt x="344" y="107"/>
                  </a:cubicBezTo>
                  <a:cubicBezTo>
                    <a:pt x="343" y="104"/>
                    <a:pt x="346" y="105"/>
                    <a:pt x="348" y="104"/>
                  </a:cubicBezTo>
                  <a:cubicBezTo>
                    <a:pt x="349" y="102"/>
                    <a:pt x="352" y="99"/>
                    <a:pt x="352" y="97"/>
                  </a:cubicBezTo>
                  <a:cubicBezTo>
                    <a:pt x="353" y="96"/>
                    <a:pt x="352" y="94"/>
                    <a:pt x="352" y="93"/>
                  </a:cubicBezTo>
                  <a:cubicBezTo>
                    <a:pt x="351" y="91"/>
                    <a:pt x="352" y="90"/>
                    <a:pt x="352" y="88"/>
                  </a:cubicBezTo>
                  <a:cubicBezTo>
                    <a:pt x="351" y="88"/>
                    <a:pt x="350" y="87"/>
                    <a:pt x="349" y="87"/>
                  </a:cubicBezTo>
                  <a:cubicBezTo>
                    <a:pt x="347" y="88"/>
                    <a:pt x="347" y="89"/>
                    <a:pt x="346" y="89"/>
                  </a:cubicBezTo>
                  <a:cubicBezTo>
                    <a:pt x="345" y="88"/>
                    <a:pt x="344" y="88"/>
                    <a:pt x="343" y="88"/>
                  </a:cubicBezTo>
                  <a:cubicBezTo>
                    <a:pt x="342" y="86"/>
                    <a:pt x="342" y="85"/>
                    <a:pt x="341" y="83"/>
                  </a:cubicBezTo>
                  <a:cubicBezTo>
                    <a:pt x="339" y="83"/>
                    <a:pt x="337" y="84"/>
                    <a:pt x="336" y="83"/>
                  </a:cubicBezTo>
                  <a:cubicBezTo>
                    <a:pt x="335" y="82"/>
                    <a:pt x="335" y="80"/>
                    <a:pt x="333" y="80"/>
                  </a:cubicBezTo>
                  <a:cubicBezTo>
                    <a:pt x="332" y="79"/>
                    <a:pt x="331" y="81"/>
                    <a:pt x="330" y="81"/>
                  </a:cubicBezTo>
                  <a:cubicBezTo>
                    <a:pt x="329" y="81"/>
                    <a:pt x="326" y="79"/>
                    <a:pt x="326" y="79"/>
                  </a:cubicBezTo>
                  <a:cubicBezTo>
                    <a:pt x="324" y="78"/>
                    <a:pt x="324" y="77"/>
                    <a:pt x="322" y="77"/>
                  </a:cubicBezTo>
                  <a:cubicBezTo>
                    <a:pt x="320" y="77"/>
                    <a:pt x="319" y="76"/>
                    <a:pt x="318" y="75"/>
                  </a:cubicBezTo>
                  <a:cubicBezTo>
                    <a:pt x="317" y="74"/>
                    <a:pt x="316" y="73"/>
                    <a:pt x="315" y="73"/>
                  </a:cubicBezTo>
                  <a:cubicBezTo>
                    <a:pt x="313" y="73"/>
                    <a:pt x="314" y="76"/>
                    <a:pt x="313" y="77"/>
                  </a:cubicBezTo>
                  <a:cubicBezTo>
                    <a:pt x="312" y="79"/>
                    <a:pt x="312" y="78"/>
                    <a:pt x="311" y="77"/>
                  </a:cubicBezTo>
                  <a:cubicBezTo>
                    <a:pt x="309" y="76"/>
                    <a:pt x="308" y="75"/>
                    <a:pt x="306" y="74"/>
                  </a:cubicBezTo>
                  <a:cubicBezTo>
                    <a:pt x="304" y="71"/>
                    <a:pt x="304" y="67"/>
                    <a:pt x="301" y="65"/>
                  </a:cubicBezTo>
                  <a:cubicBezTo>
                    <a:pt x="298" y="61"/>
                    <a:pt x="296" y="65"/>
                    <a:pt x="293" y="65"/>
                  </a:cubicBezTo>
                  <a:cubicBezTo>
                    <a:pt x="291" y="65"/>
                    <a:pt x="289" y="64"/>
                    <a:pt x="287" y="65"/>
                  </a:cubicBezTo>
                  <a:cubicBezTo>
                    <a:pt x="286" y="66"/>
                    <a:pt x="285" y="68"/>
                    <a:pt x="284" y="69"/>
                  </a:cubicBezTo>
                  <a:cubicBezTo>
                    <a:pt x="283" y="66"/>
                    <a:pt x="278" y="67"/>
                    <a:pt x="276" y="66"/>
                  </a:cubicBezTo>
                  <a:cubicBezTo>
                    <a:pt x="274" y="65"/>
                    <a:pt x="273" y="63"/>
                    <a:pt x="271" y="63"/>
                  </a:cubicBezTo>
                  <a:cubicBezTo>
                    <a:pt x="268" y="63"/>
                    <a:pt x="266" y="64"/>
                    <a:pt x="265" y="65"/>
                  </a:cubicBezTo>
                  <a:cubicBezTo>
                    <a:pt x="265" y="64"/>
                    <a:pt x="264" y="64"/>
                    <a:pt x="264" y="64"/>
                  </a:cubicBezTo>
                  <a:cubicBezTo>
                    <a:pt x="263" y="63"/>
                    <a:pt x="263" y="62"/>
                    <a:pt x="263" y="62"/>
                  </a:cubicBezTo>
                  <a:cubicBezTo>
                    <a:pt x="262" y="61"/>
                    <a:pt x="261" y="61"/>
                    <a:pt x="260" y="60"/>
                  </a:cubicBezTo>
                  <a:cubicBezTo>
                    <a:pt x="258" y="57"/>
                    <a:pt x="261" y="56"/>
                    <a:pt x="261" y="53"/>
                  </a:cubicBezTo>
                  <a:cubicBezTo>
                    <a:pt x="261" y="52"/>
                    <a:pt x="260" y="52"/>
                    <a:pt x="259" y="51"/>
                  </a:cubicBezTo>
                  <a:cubicBezTo>
                    <a:pt x="259" y="50"/>
                    <a:pt x="260" y="49"/>
                    <a:pt x="259" y="48"/>
                  </a:cubicBezTo>
                  <a:cubicBezTo>
                    <a:pt x="259" y="47"/>
                    <a:pt x="258" y="47"/>
                    <a:pt x="258" y="46"/>
                  </a:cubicBezTo>
                  <a:cubicBezTo>
                    <a:pt x="258" y="45"/>
                    <a:pt x="259" y="44"/>
                    <a:pt x="259" y="44"/>
                  </a:cubicBezTo>
                  <a:cubicBezTo>
                    <a:pt x="257" y="43"/>
                    <a:pt x="256" y="42"/>
                    <a:pt x="254" y="40"/>
                  </a:cubicBezTo>
                  <a:cubicBezTo>
                    <a:pt x="253" y="38"/>
                    <a:pt x="252" y="37"/>
                    <a:pt x="250" y="38"/>
                  </a:cubicBezTo>
                  <a:cubicBezTo>
                    <a:pt x="249" y="39"/>
                    <a:pt x="248" y="40"/>
                    <a:pt x="246" y="39"/>
                  </a:cubicBezTo>
                  <a:cubicBezTo>
                    <a:pt x="245" y="39"/>
                    <a:pt x="245" y="38"/>
                    <a:pt x="244" y="38"/>
                  </a:cubicBezTo>
                  <a:cubicBezTo>
                    <a:pt x="242" y="36"/>
                    <a:pt x="239" y="37"/>
                    <a:pt x="236" y="37"/>
                  </a:cubicBezTo>
                  <a:cubicBezTo>
                    <a:pt x="237" y="36"/>
                    <a:pt x="238" y="35"/>
                    <a:pt x="238" y="34"/>
                  </a:cubicBezTo>
                  <a:cubicBezTo>
                    <a:pt x="238" y="33"/>
                    <a:pt x="237" y="33"/>
                    <a:pt x="236" y="32"/>
                  </a:cubicBezTo>
                  <a:cubicBezTo>
                    <a:pt x="236" y="31"/>
                    <a:pt x="237" y="30"/>
                    <a:pt x="237" y="28"/>
                  </a:cubicBezTo>
                  <a:cubicBezTo>
                    <a:pt x="237" y="27"/>
                    <a:pt x="236" y="27"/>
                    <a:pt x="235" y="26"/>
                  </a:cubicBezTo>
                  <a:cubicBezTo>
                    <a:pt x="233" y="23"/>
                    <a:pt x="236" y="23"/>
                    <a:pt x="238" y="23"/>
                  </a:cubicBezTo>
                  <a:cubicBezTo>
                    <a:pt x="239" y="22"/>
                    <a:pt x="240" y="22"/>
                    <a:pt x="240" y="21"/>
                  </a:cubicBezTo>
                  <a:cubicBezTo>
                    <a:pt x="241" y="20"/>
                    <a:pt x="240" y="18"/>
                    <a:pt x="239" y="18"/>
                  </a:cubicBezTo>
                  <a:cubicBezTo>
                    <a:pt x="238" y="17"/>
                    <a:pt x="237" y="17"/>
                    <a:pt x="236" y="16"/>
                  </a:cubicBezTo>
                  <a:cubicBezTo>
                    <a:pt x="235" y="15"/>
                    <a:pt x="235" y="14"/>
                    <a:pt x="234" y="13"/>
                  </a:cubicBezTo>
                  <a:cubicBezTo>
                    <a:pt x="233" y="10"/>
                    <a:pt x="233" y="8"/>
                    <a:pt x="232" y="6"/>
                  </a:cubicBezTo>
                  <a:cubicBezTo>
                    <a:pt x="231" y="4"/>
                    <a:pt x="229" y="1"/>
                    <a:pt x="227" y="1"/>
                  </a:cubicBezTo>
                  <a:cubicBezTo>
                    <a:pt x="225" y="1"/>
                    <a:pt x="225" y="4"/>
                    <a:pt x="223" y="4"/>
                  </a:cubicBezTo>
                  <a:cubicBezTo>
                    <a:pt x="223" y="0"/>
                    <a:pt x="217" y="2"/>
                    <a:pt x="215" y="3"/>
                  </a:cubicBezTo>
                  <a:cubicBezTo>
                    <a:pt x="213" y="4"/>
                    <a:pt x="211" y="6"/>
                    <a:pt x="209" y="6"/>
                  </a:cubicBezTo>
                  <a:cubicBezTo>
                    <a:pt x="207" y="5"/>
                    <a:pt x="206" y="4"/>
                    <a:pt x="204" y="3"/>
                  </a:cubicBezTo>
                  <a:cubicBezTo>
                    <a:pt x="199" y="1"/>
                    <a:pt x="201" y="6"/>
                    <a:pt x="199" y="9"/>
                  </a:cubicBezTo>
                  <a:cubicBezTo>
                    <a:pt x="199" y="11"/>
                    <a:pt x="196" y="12"/>
                    <a:pt x="194" y="12"/>
                  </a:cubicBezTo>
                  <a:cubicBezTo>
                    <a:pt x="192" y="12"/>
                    <a:pt x="191" y="11"/>
                    <a:pt x="189" y="10"/>
                  </a:cubicBezTo>
                  <a:cubicBezTo>
                    <a:pt x="189" y="10"/>
                    <a:pt x="189" y="10"/>
                    <a:pt x="189" y="10"/>
                  </a:cubicBezTo>
                  <a:cubicBezTo>
                    <a:pt x="189" y="10"/>
                    <a:pt x="189" y="10"/>
                    <a:pt x="188" y="10"/>
                  </a:cubicBezTo>
                  <a:cubicBezTo>
                    <a:pt x="189" y="12"/>
                    <a:pt x="185" y="10"/>
                    <a:pt x="184" y="10"/>
                  </a:cubicBezTo>
                  <a:cubicBezTo>
                    <a:pt x="182" y="9"/>
                    <a:pt x="181" y="11"/>
                    <a:pt x="179" y="11"/>
                  </a:cubicBezTo>
                  <a:cubicBezTo>
                    <a:pt x="177" y="12"/>
                    <a:pt x="175" y="10"/>
                    <a:pt x="173" y="11"/>
                  </a:cubicBezTo>
                  <a:cubicBezTo>
                    <a:pt x="173" y="12"/>
                    <a:pt x="173" y="13"/>
                    <a:pt x="172" y="14"/>
                  </a:cubicBezTo>
                  <a:cubicBezTo>
                    <a:pt x="172" y="14"/>
                    <a:pt x="171" y="15"/>
                    <a:pt x="170" y="15"/>
                  </a:cubicBezTo>
                  <a:cubicBezTo>
                    <a:pt x="166" y="19"/>
                    <a:pt x="163" y="23"/>
                    <a:pt x="165" y="28"/>
                  </a:cubicBezTo>
                  <a:cubicBezTo>
                    <a:pt x="165" y="30"/>
                    <a:pt x="167" y="33"/>
                    <a:pt x="166" y="35"/>
                  </a:cubicBezTo>
                  <a:cubicBezTo>
                    <a:pt x="165" y="36"/>
                    <a:pt x="163" y="37"/>
                    <a:pt x="162" y="36"/>
                  </a:cubicBezTo>
                  <a:cubicBezTo>
                    <a:pt x="160" y="34"/>
                    <a:pt x="160" y="32"/>
                    <a:pt x="159" y="31"/>
                  </a:cubicBezTo>
                  <a:cubicBezTo>
                    <a:pt x="157" y="29"/>
                    <a:pt x="155" y="30"/>
                    <a:pt x="153" y="30"/>
                  </a:cubicBezTo>
                  <a:cubicBezTo>
                    <a:pt x="151" y="31"/>
                    <a:pt x="149" y="29"/>
                    <a:pt x="147" y="29"/>
                  </a:cubicBezTo>
                  <a:cubicBezTo>
                    <a:pt x="146" y="29"/>
                    <a:pt x="146" y="30"/>
                    <a:pt x="145" y="31"/>
                  </a:cubicBezTo>
                  <a:cubicBezTo>
                    <a:pt x="144" y="32"/>
                    <a:pt x="143" y="32"/>
                    <a:pt x="142" y="32"/>
                  </a:cubicBezTo>
                  <a:cubicBezTo>
                    <a:pt x="138" y="33"/>
                    <a:pt x="141" y="26"/>
                    <a:pt x="136" y="25"/>
                  </a:cubicBezTo>
                  <a:cubicBezTo>
                    <a:pt x="135" y="25"/>
                    <a:pt x="134" y="26"/>
                    <a:pt x="132" y="27"/>
                  </a:cubicBezTo>
                  <a:cubicBezTo>
                    <a:pt x="130" y="28"/>
                    <a:pt x="131" y="29"/>
                    <a:pt x="130" y="31"/>
                  </a:cubicBezTo>
                  <a:cubicBezTo>
                    <a:pt x="128" y="31"/>
                    <a:pt x="128" y="29"/>
                    <a:pt x="127" y="28"/>
                  </a:cubicBezTo>
                  <a:cubicBezTo>
                    <a:pt x="125" y="26"/>
                    <a:pt x="125" y="27"/>
                    <a:pt x="123" y="27"/>
                  </a:cubicBezTo>
                  <a:cubicBezTo>
                    <a:pt x="121" y="27"/>
                    <a:pt x="121" y="26"/>
                    <a:pt x="120" y="25"/>
                  </a:cubicBezTo>
                  <a:cubicBezTo>
                    <a:pt x="118" y="24"/>
                    <a:pt x="118" y="27"/>
                    <a:pt x="117" y="27"/>
                  </a:cubicBezTo>
                  <a:cubicBezTo>
                    <a:pt x="115" y="27"/>
                    <a:pt x="114" y="25"/>
                    <a:pt x="112" y="26"/>
                  </a:cubicBezTo>
                  <a:cubicBezTo>
                    <a:pt x="111" y="26"/>
                    <a:pt x="112" y="28"/>
                    <a:pt x="111" y="29"/>
                  </a:cubicBezTo>
                  <a:cubicBezTo>
                    <a:pt x="109" y="31"/>
                    <a:pt x="109" y="28"/>
                    <a:pt x="108" y="27"/>
                  </a:cubicBezTo>
                  <a:cubicBezTo>
                    <a:pt x="108" y="25"/>
                    <a:pt x="107" y="25"/>
                    <a:pt x="105" y="25"/>
                  </a:cubicBezTo>
                  <a:cubicBezTo>
                    <a:pt x="103" y="28"/>
                    <a:pt x="100" y="24"/>
                    <a:pt x="99" y="22"/>
                  </a:cubicBezTo>
                  <a:cubicBezTo>
                    <a:pt x="98" y="21"/>
                    <a:pt x="98" y="20"/>
                    <a:pt x="97" y="20"/>
                  </a:cubicBezTo>
                  <a:cubicBezTo>
                    <a:pt x="95" y="20"/>
                    <a:pt x="96" y="21"/>
                    <a:pt x="95" y="21"/>
                  </a:cubicBezTo>
                  <a:cubicBezTo>
                    <a:pt x="94" y="21"/>
                    <a:pt x="93" y="21"/>
                    <a:pt x="93" y="20"/>
                  </a:cubicBezTo>
                  <a:cubicBezTo>
                    <a:pt x="91" y="20"/>
                    <a:pt x="90" y="20"/>
                    <a:pt x="88" y="20"/>
                  </a:cubicBezTo>
                  <a:cubicBezTo>
                    <a:pt x="87" y="20"/>
                    <a:pt x="86" y="20"/>
                    <a:pt x="84" y="19"/>
                  </a:cubicBezTo>
                  <a:cubicBezTo>
                    <a:pt x="81" y="18"/>
                    <a:pt x="78" y="16"/>
                    <a:pt x="74" y="16"/>
                  </a:cubicBezTo>
                  <a:cubicBezTo>
                    <a:pt x="71" y="16"/>
                    <a:pt x="69" y="15"/>
                    <a:pt x="66" y="15"/>
                  </a:cubicBezTo>
                  <a:cubicBezTo>
                    <a:pt x="63" y="15"/>
                    <a:pt x="61" y="15"/>
                    <a:pt x="58" y="15"/>
                  </a:cubicBezTo>
                  <a:cubicBezTo>
                    <a:pt x="56" y="15"/>
                    <a:pt x="55" y="16"/>
                    <a:pt x="53" y="16"/>
                  </a:cubicBezTo>
                  <a:cubicBezTo>
                    <a:pt x="50" y="16"/>
                    <a:pt x="48" y="16"/>
                    <a:pt x="46" y="16"/>
                  </a:cubicBezTo>
                  <a:cubicBezTo>
                    <a:pt x="42" y="17"/>
                    <a:pt x="42" y="21"/>
                    <a:pt x="39" y="24"/>
                  </a:cubicBezTo>
                  <a:cubicBezTo>
                    <a:pt x="38" y="25"/>
                    <a:pt x="37" y="26"/>
                    <a:pt x="35" y="26"/>
                  </a:cubicBezTo>
                  <a:cubicBezTo>
                    <a:pt x="33" y="25"/>
                    <a:pt x="31" y="24"/>
                    <a:pt x="28" y="25"/>
                  </a:cubicBezTo>
                  <a:cubicBezTo>
                    <a:pt x="29" y="27"/>
                    <a:pt x="30" y="29"/>
                    <a:pt x="31" y="31"/>
                  </a:cubicBezTo>
                  <a:cubicBezTo>
                    <a:pt x="31" y="33"/>
                    <a:pt x="29" y="35"/>
                    <a:pt x="31" y="36"/>
                  </a:cubicBezTo>
                  <a:cubicBezTo>
                    <a:pt x="32" y="38"/>
                    <a:pt x="34" y="41"/>
                    <a:pt x="35" y="43"/>
                  </a:cubicBezTo>
                  <a:cubicBezTo>
                    <a:pt x="35" y="44"/>
                    <a:pt x="36" y="46"/>
                    <a:pt x="37" y="47"/>
                  </a:cubicBezTo>
                  <a:cubicBezTo>
                    <a:pt x="38" y="48"/>
                    <a:pt x="39" y="48"/>
                    <a:pt x="39" y="50"/>
                  </a:cubicBezTo>
                  <a:cubicBezTo>
                    <a:pt x="37" y="50"/>
                    <a:pt x="36" y="52"/>
                    <a:pt x="38" y="53"/>
                  </a:cubicBezTo>
                  <a:cubicBezTo>
                    <a:pt x="39" y="57"/>
                    <a:pt x="37" y="59"/>
                    <a:pt x="37" y="63"/>
                  </a:cubicBezTo>
                  <a:cubicBezTo>
                    <a:pt x="36" y="64"/>
                    <a:pt x="34" y="64"/>
                    <a:pt x="32" y="64"/>
                  </a:cubicBezTo>
                  <a:cubicBezTo>
                    <a:pt x="31" y="65"/>
                    <a:pt x="30" y="66"/>
                    <a:pt x="29" y="67"/>
                  </a:cubicBezTo>
                  <a:cubicBezTo>
                    <a:pt x="27" y="69"/>
                    <a:pt x="25" y="71"/>
                    <a:pt x="22" y="73"/>
                  </a:cubicBezTo>
                  <a:cubicBezTo>
                    <a:pt x="20" y="75"/>
                    <a:pt x="19" y="77"/>
                    <a:pt x="17" y="80"/>
                  </a:cubicBezTo>
                  <a:cubicBezTo>
                    <a:pt x="15" y="82"/>
                    <a:pt x="12" y="85"/>
                    <a:pt x="11" y="87"/>
                  </a:cubicBezTo>
                  <a:cubicBezTo>
                    <a:pt x="9" y="90"/>
                    <a:pt x="12" y="91"/>
                    <a:pt x="12" y="94"/>
                  </a:cubicBezTo>
                  <a:cubicBezTo>
                    <a:pt x="12" y="97"/>
                    <a:pt x="10" y="99"/>
                    <a:pt x="12" y="101"/>
                  </a:cubicBezTo>
                  <a:cubicBezTo>
                    <a:pt x="13" y="102"/>
                    <a:pt x="15" y="104"/>
                    <a:pt x="14" y="105"/>
                  </a:cubicBezTo>
                  <a:cubicBezTo>
                    <a:pt x="13" y="107"/>
                    <a:pt x="10" y="104"/>
                    <a:pt x="8" y="103"/>
                  </a:cubicBezTo>
                  <a:cubicBezTo>
                    <a:pt x="8" y="104"/>
                    <a:pt x="8" y="104"/>
                    <a:pt x="8" y="105"/>
                  </a:cubicBezTo>
                  <a:cubicBezTo>
                    <a:pt x="6" y="107"/>
                    <a:pt x="6" y="111"/>
                    <a:pt x="5" y="114"/>
                  </a:cubicBezTo>
                  <a:cubicBezTo>
                    <a:pt x="3" y="117"/>
                    <a:pt x="0" y="119"/>
                    <a:pt x="0" y="123"/>
                  </a:cubicBezTo>
                  <a:cubicBezTo>
                    <a:pt x="4" y="123"/>
                    <a:pt x="2" y="125"/>
                    <a:pt x="4" y="128"/>
                  </a:cubicBezTo>
                  <a:cubicBezTo>
                    <a:pt x="5" y="129"/>
                    <a:pt x="7" y="128"/>
                    <a:pt x="8" y="129"/>
                  </a:cubicBezTo>
                  <a:cubicBezTo>
                    <a:pt x="10" y="132"/>
                    <a:pt x="9" y="132"/>
                    <a:pt x="12" y="132"/>
                  </a:cubicBezTo>
                  <a:cubicBezTo>
                    <a:pt x="14" y="132"/>
                    <a:pt x="16" y="133"/>
                    <a:pt x="15" y="136"/>
                  </a:cubicBezTo>
                  <a:cubicBezTo>
                    <a:pt x="20" y="136"/>
                    <a:pt x="19" y="130"/>
                    <a:pt x="23" y="134"/>
                  </a:cubicBezTo>
                  <a:cubicBezTo>
                    <a:pt x="25" y="135"/>
                    <a:pt x="25" y="136"/>
                    <a:pt x="27" y="135"/>
                  </a:cubicBezTo>
                  <a:cubicBezTo>
                    <a:pt x="29" y="134"/>
                    <a:pt x="30" y="134"/>
                    <a:pt x="32" y="135"/>
                  </a:cubicBezTo>
                  <a:cubicBezTo>
                    <a:pt x="34" y="136"/>
                    <a:pt x="35" y="136"/>
                    <a:pt x="37" y="137"/>
                  </a:cubicBezTo>
                  <a:cubicBezTo>
                    <a:pt x="39" y="137"/>
                    <a:pt x="40" y="138"/>
                    <a:pt x="42" y="137"/>
                  </a:cubicBezTo>
                  <a:cubicBezTo>
                    <a:pt x="44" y="137"/>
                    <a:pt x="45" y="136"/>
                    <a:pt x="47" y="137"/>
                  </a:cubicBezTo>
                  <a:cubicBezTo>
                    <a:pt x="49" y="137"/>
                    <a:pt x="49" y="138"/>
                    <a:pt x="51" y="140"/>
                  </a:cubicBezTo>
                  <a:cubicBezTo>
                    <a:pt x="52" y="141"/>
                    <a:pt x="54" y="143"/>
                    <a:pt x="56" y="143"/>
                  </a:cubicBezTo>
                  <a:cubicBezTo>
                    <a:pt x="58" y="143"/>
                    <a:pt x="59" y="140"/>
                    <a:pt x="60" y="139"/>
                  </a:cubicBezTo>
                  <a:cubicBezTo>
                    <a:pt x="63" y="137"/>
                    <a:pt x="68" y="137"/>
                    <a:pt x="71" y="137"/>
                  </a:cubicBezTo>
                  <a:cubicBezTo>
                    <a:pt x="76" y="136"/>
                    <a:pt x="79" y="135"/>
                    <a:pt x="81" y="131"/>
                  </a:cubicBezTo>
                  <a:cubicBezTo>
                    <a:pt x="82" y="130"/>
                    <a:pt x="82" y="129"/>
                    <a:pt x="84" y="128"/>
                  </a:cubicBezTo>
                  <a:cubicBezTo>
                    <a:pt x="85" y="128"/>
                    <a:pt x="86" y="128"/>
                    <a:pt x="88" y="127"/>
                  </a:cubicBezTo>
                  <a:cubicBezTo>
                    <a:pt x="89" y="127"/>
                    <a:pt x="89" y="126"/>
                    <a:pt x="90" y="126"/>
                  </a:cubicBezTo>
                  <a:cubicBezTo>
                    <a:pt x="91" y="124"/>
                    <a:pt x="92" y="124"/>
                    <a:pt x="94" y="124"/>
                  </a:cubicBezTo>
                  <a:cubicBezTo>
                    <a:pt x="94" y="124"/>
                    <a:pt x="95" y="125"/>
                    <a:pt x="95" y="124"/>
                  </a:cubicBezTo>
                  <a:cubicBezTo>
                    <a:pt x="96" y="124"/>
                    <a:pt x="96" y="124"/>
                    <a:pt x="96" y="123"/>
                  </a:cubicBezTo>
                  <a:cubicBezTo>
                    <a:pt x="98" y="123"/>
                    <a:pt x="99" y="124"/>
                    <a:pt x="101" y="124"/>
                  </a:cubicBezTo>
                  <a:cubicBezTo>
                    <a:pt x="101" y="123"/>
                    <a:pt x="101" y="123"/>
                    <a:pt x="102" y="123"/>
                  </a:cubicBezTo>
                  <a:cubicBezTo>
                    <a:pt x="103" y="122"/>
                    <a:pt x="104" y="123"/>
                    <a:pt x="104" y="122"/>
                  </a:cubicBezTo>
                  <a:cubicBezTo>
                    <a:pt x="106" y="122"/>
                    <a:pt x="106" y="121"/>
                    <a:pt x="107" y="121"/>
                  </a:cubicBezTo>
                  <a:cubicBezTo>
                    <a:pt x="108" y="121"/>
                    <a:pt x="108" y="122"/>
                    <a:pt x="109" y="122"/>
                  </a:cubicBezTo>
                  <a:cubicBezTo>
                    <a:pt x="109" y="122"/>
                    <a:pt x="110" y="122"/>
                    <a:pt x="111" y="122"/>
                  </a:cubicBezTo>
                  <a:cubicBezTo>
                    <a:pt x="112" y="123"/>
                    <a:pt x="113" y="124"/>
                    <a:pt x="114" y="125"/>
                  </a:cubicBezTo>
                  <a:cubicBezTo>
                    <a:pt x="115" y="126"/>
                    <a:pt x="116" y="125"/>
                    <a:pt x="117" y="126"/>
                  </a:cubicBezTo>
                  <a:cubicBezTo>
                    <a:pt x="117" y="126"/>
                    <a:pt x="117" y="127"/>
                    <a:pt x="118" y="128"/>
                  </a:cubicBezTo>
                  <a:cubicBezTo>
                    <a:pt x="118" y="127"/>
                    <a:pt x="118" y="127"/>
                    <a:pt x="119" y="127"/>
                  </a:cubicBezTo>
                  <a:cubicBezTo>
                    <a:pt x="119" y="128"/>
                    <a:pt x="119" y="128"/>
                    <a:pt x="119" y="128"/>
                  </a:cubicBezTo>
                  <a:cubicBezTo>
                    <a:pt x="120" y="129"/>
                    <a:pt x="121" y="128"/>
                    <a:pt x="122" y="128"/>
                  </a:cubicBezTo>
                  <a:cubicBezTo>
                    <a:pt x="122" y="129"/>
                    <a:pt x="122" y="130"/>
                    <a:pt x="122" y="131"/>
                  </a:cubicBezTo>
                  <a:cubicBezTo>
                    <a:pt x="123" y="130"/>
                    <a:pt x="124" y="132"/>
                    <a:pt x="124" y="133"/>
                  </a:cubicBezTo>
                  <a:cubicBezTo>
                    <a:pt x="125" y="133"/>
                    <a:pt x="125" y="132"/>
                    <a:pt x="125" y="132"/>
                  </a:cubicBezTo>
                  <a:cubicBezTo>
                    <a:pt x="126" y="131"/>
                    <a:pt x="126" y="131"/>
                    <a:pt x="127" y="131"/>
                  </a:cubicBezTo>
                  <a:cubicBezTo>
                    <a:pt x="128" y="131"/>
                    <a:pt x="130" y="132"/>
                    <a:pt x="131" y="132"/>
                  </a:cubicBezTo>
                  <a:cubicBezTo>
                    <a:pt x="131" y="133"/>
                    <a:pt x="132" y="134"/>
                    <a:pt x="132" y="136"/>
                  </a:cubicBezTo>
                  <a:cubicBezTo>
                    <a:pt x="133" y="136"/>
                    <a:pt x="134" y="137"/>
                    <a:pt x="136" y="137"/>
                  </a:cubicBezTo>
                  <a:cubicBezTo>
                    <a:pt x="136" y="137"/>
                    <a:pt x="136" y="135"/>
                    <a:pt x="138" y="136"/>
                  </a:cubicBezTo>
                  <a:cubicBezTo>
                    <a:pt x="139" y="137"/>
                    <a:pt x="139" y="140"/>
                    <a:pt x="139" y="141"/>
                  </a:cubicBezTo>
                  <a:cubicBezTo>
                    <a:pt x="139" y="141"/>
                    <a:pt x="139" y="142"/>
                    <a:pt x="139" y="142"/>
                  </a:cubicBezTo>
                  <a:cubicBezTo>
                    <a:pt x="139" y="142"/>
                    <a:pt x="139" y="144"/>
                    <a:pt x="139" y="144"/>
                  </a:cubicBezTo>
                  <a:cubicBezTo>
                    <a:pt x="139" y="146"/>
                    <a:pt x="137" y="147"/>
                    <a:pt x="137" y="150"/>
                  </a:cubicBezTo>
                  <a:cubicBezTo>
                    <a:pt x="138" y="151"/>
                    <a:pt x="138" y="151"/>
                    <a:pt x="139" y="151"/>
                  </a:cubicBezTo>
                  <a:cubicBezTo>
                    <a:pt x="140" y="152"/>
                    <a:pt x="140" y="152"/>
                    <a:pt x="141" y="154"/>
                  </a:cubicBezTo>
                  <a:cubicBezTo>
                    <a:pt x="142" y="155"/>
                    <a:pt x="142" y="155"/>
                    <a:pt x="144" y="155"/>
                  </a:cubicBezTo>
                  <a:cubicBezTo>
                    <a:pt x="145" y="155"/>
                    <a:pt x="145" y="154"/>
                    <a:pt x="146" y="156"/>
                  </a:cubicBezTo>
                  <a:cubicBezTo>
                    <a:pt x="146" y="156"/>
                    <a:pt x="145" y="159"/>
                    <a:pt x="145" y="159"/>
                  </a:cubicBezTo>
                  <a:cubicBezTo>
                    <a:pt x="145" y="161"/>
                    <a:pt x="144" y="161"/>
                    <a:pt x="145" y="162"/>
                  </a:cubicBezTo>
                  <a:cubicBezTo>
                    <a:pt x="145" y="162"/>
                    <a:pt x="146" y="162"/>
                    <a:pt x="146" y="163"/>
                  </a:cubicBezTo>
                  <a:cubicBezTo>
                    <a:pt x="147" y="164"/>
                    <a:pt x="147" y="165"/>
                    <a:pt x="146" y="166"/>
                  </a:cubicBezTo>
                  <a:cubicBezTo>
                    <a:pt x="147" y="166"/>
                    <a:pt x="149" y="167"/>
                    <a:pt x="149" y="167"/>
                  </a:cubicBezTo>
                  <a:cubicBezTo>
                    <a:pt x="150" y="168"/>
                    <a:pt x="151" y="168"/>
                    <a:pt x="152" y="169"/>
                  </a:cubicBezTo>
                  <a:cubicBezTo>
                    <a:pt x="154" y="171"/>
                    <a:pt x="153" y="175"/>
                    <a:pt x="153" y="178"/>
                  </a:cubicBezTo>
                  <a:cubicBezTo>
                    <a:pt x="154" y="179"/>
                    <a:pt x="156" y="180"/>
                    <a:pt x="157" y="181"/>
                  </a:cubicBezTo>
                  <a:cubicBezTo>
                    <a:pt x="156" y="182"/>
                    <a:pt x="152" y="183"/>
                    <a:pt x="151" y="182"/>
                  </a:cubicBezTo>
                  <a:cubicBezTo>
                    <a:pt x="151" y="182"/>
                    <a:pt x="149" y="179"/>
                    <a:pt x="149" y="179"/>
                  </a:cubicBezTo>
                  <a:cubicBezTo>
                    <a:pt x="149" y="180"/>
                    <a:pt x="148" y="182"/>
                    <a:pt x="147" y="182"/>
                  </a:cubicBezTo>
                  <a:cubicBezTo>
                    <a:pt x="146" y="182"/>
                    <a:pt x="144" y="180"/>
                    <a:pt x="144" y="179"/>
                  </a:cubicBezTo>
                  <a:cubicBezTo>
                    <a:pt x="144" y="180"/>
                    <a:pt x="141" y="182"/>
                    <a:pt x="141" y="180"/>
                  </a:cubicBezTo>
                  <a:cubicBezTo>
                    <a:pt x="141" y="181"/>
                    <a:pt x="140" y="183"/>
                    <a:pt x="139" y="182"/>
                  </a:cubicBezTo>
                  <a:cubicBezTo>
                    <a:pt x="138" y="181"/>
                    <a:pt x="139" y="178"/>
                    <a:pt x="138" y="178"/>
                  </a:cubicBezTo>
                  <a:cubicBezTo>
                    <a:pt x="137" y="178"/>
                    <a:pt x="134" y="180"/>
                    <a:pt x="134" y="180"/>
                  </a:cubicBezTo>
                  <a:cubicBezTo>
                    <a:pt x="133" y="181"/>
                    <a:pt x="133" y="185"/>
                    <a:pt x="134" y="186"/>
                  </a:cubicBezTo>
                  <a:cubicBezTo>
                    <a:pt x="134" y="187"/>
                    <a:pt x="135" y="187"/>
                    <a:pt x="135" y="188"/>
                  </a:cubicBezTo>
                  <a:cubicBezTo>
                    <a:pt x="135" y="189"/>
                    <a:pt x="134" y="190"/>
                    <a:pt x="134" y="191"/>
                  </a:cubicBezTo>
                  <a:cubicBezTo>
                    <a:pt x="133" y="192"/>
                    <a:pt x="134" y="193"/>
                    <a:pt x="133" y="193"/>
                  </a:cubicBezTo>
                  <a:cubicBezTo>
                    <a:pt x="132" y="194"/>
                    <a:pt x="131" y="193"/>
                    <a:pt x="130" y="194"/>
                  </a:cubicBezTo>
                  <a:cubicBezTo>
                    <a:pt x="129" y="195"/>
                    <a:pt x="130" y="197"/>
                    <a:pt x="129" y="198"/>
                  </a:cubicBezTo>
                  <a:cubicBezTo>
                    <a:pt x="127" y="200"/>
                    <a:pt x="126" y="202"/>
                    <a:pt x="125" y="203"/>
                  </a:cubicBezTo>
                  <a:cubicBezTo>
                    <a:pt x="126" y="204"/>
                    <a:pt x="126" y="204"/>
                    <a:pt x="125" y="206"/>
                  </a:cubicBezTo>
                  <a:cubicBezTo>
                    <a:pt x="123" y="206"/>
                    <a:pt x="121" y="205"/>
                    <a:pt x="119" y="207"/>
                  </a:cubicBezTo>
                  <a:cubicBezTo>
                    <a:pt x="122" y="210"/>
                    <a:pt x="125" y="215"/>
                    <a:pt x="130" y="213"/>
                  </a:cubicBezTo>
                  <a:cubicBezTo>
                    <a:pt x="131" y="211"/>
                    <a:pt x="133" y="212"/>
                    <a:pt x="134" y="212"/>
                  </a:cubicBezTo>
                  <a:cubicBezTo>
                    <a:pt x="136" y="211"/>
                    <a:pt x="137" y="210"/>
                    <a:pt x="139" y="209"/>
                  </a:cubicBezTo>
                  <a:cubicBezTo>
                    <a:pt x="143" y="208"/>
                    <a:pt x="146" y="209"/>
                    <a:pt x="149" y="213"/>
                  </a:cubicBezTo>
                  <a:cubicBezTo>
                    <a:pt x="149" y="211"/>
                    <a:pt x="150" y="210"/>
                    <a:pt x="149" y="209"/>
                  </a:cubicBezTo>
                  <a:cubicBezTo>
                    <a:pt x="149" y="208"/>
                    <a:pt x="148" y="208"/>
                    <a:pt x="148" y="208"/>
                  </a:cubicBezTo>
                  <a:cubicBezTo>
                    <a:pt x="147" y="206"/>
                    <a:pt x="146" y="204"/>
                    <a:pt x="146" y="203"/>
                  </a:cubicBezTo>
                  <a:cubicBezTo>
                    <a:pt x="146" y="201"/>
                    <a:pt x="146" y="198"/>
                    <a:pt x="148" y="198"/>
                  </a:cubicBezTo>
                  <a:cubicBezTo>
                    <a:pt x="149" y="198"/>
                    <a:pt x="150" y="201"/>
                    <a:pt x="150" y="201"/>
                  </a:cubicBezTo>
                  <a:cubicBezTo>
                    <a:pt x="151" y="200"/>
                    <a:pt x="153" y="198"/>
                    <a:pt x="155" y="197"/>
                  </a:cubicBezTo>
                  <a:cubicBezTo>
                    <a:pt x="157" y="196"/>
                    <a:pt x="159" y="197"/>
                    <a:pt x="161" y="194"/>
                  </a:cubicBezTo>
                  <a:cubicBezTo>
                    <a:pt x="162" y="191"/>
                    <a:pt x="164" y="189"/>
                    <a:pt x="166" y="187"/>
                  </a:cubicBezTo>
                  <a:cubicBezTo>
                    <a:pt x="167" y="185"/>
                    <a:pt x="168" y="184"/>
                    <a:pt x="169" y="182"/>
                  </a:cubicBezTo>
                  <a:cubicBezTo>
                    <a:pt x="169" y="181"/>
                    <a:pt x="169" y="179"/>
                    <a:pt x="169" y="177"/>
                  </a:cubicBezTo>
                  <a:cubicBezTo>
                    <a:pt x="171" y="177"/>
                    <a:pt x="173" y="176"/>
                    <a:pt x="175" y="175"/>
                  </a:cubicBezTo>
                  <a:cubicBezTo>
                    <a:pt x="177" y="175"/>
                    <a:pt x="178" y="175"/>
                    <a:pt x="180" y="175"/>
                  </a:cubicBezTo>
                  <a:cubicBezTo>
                    <a:pt x="182" y="174"/>
                    <a:pt x="182" y="173"/>
                    <a:pt x="184" y="174"/>
                  </a:cubicBezTo>
                  <a:cubicBezTo>
                    <a:pt x="185" y="174"/>
                    <a:pt x="187" y="175"/>
                    <a:pt x="188" y="174"/>
                  </a:cubicBezTo>
                  <a:cubicBezTo>
                    <a:pt x="192" y="172"/>
                    <a:pt x="188" y="166"/>
                    <a:pt x="189" y="162"/>
                  </a:cubicBezTo>
                  <a:cubicBezTo>
                    <a:pt x="194" y="165"/>
                    <a:pt x="189" y="172"/>
                    <a:pt x="193" y="175"/>
                  </a:cubicBezTo>
                  <a:cubicBezTo>
                    <a:pt x="197" y="177"/>
                    <a:pt x="201" y="174"/>
                    <a:pt x="205" y="176"/>
                  </a:cubicBezTo>
                  <a:cubicBezTo>
                    <a:pt x="203" y="177"/>
                    <a:pt x="201" y="179"/>
                    <a:pt x="199" y="179"/>
                  </a:cubicBezTo>
                  <a:cubicBezTo>
                    <a:pt x="197" y="180"/>
                    <a:pt x="195" y="179"/>
                    <a:pt x="193" y="178"/>
                  </a:cubicBezTo>
                  <a:cubicBezTo>
                    <a:pt x="191" y="177"/>
                    <a:pt x="185" y="175"/>
                    <a:pt x="184" y="177"/>
                  </a:cubicBezTo>
                  <a:cubicBezTo>
                    <a:pt x="180" y="180"/>
                    <a:pt x="191" y="179"/>
                    <a:pt x="192" y="180"/>
                  </a:cubicBezTo>
                  <a:cubicBezTo>
                    <a:pt x="195" y="182"/>
                    <a:pt x="190" y="182"/>
                    <a:pt x="189" y="183"/>
                  </a:cubicBezTo>
                  <a:cubicBezTo>
                    <a:pt x="189" y="184"/>
                    <a:pt x="194" y="185"/>
                    <a:pt x="195" y="186"/>
                  </a:cubicBezTo>
                  <a:cubicBezTo>
                    <a:pt x="195" y="186"/>
                    <a:pt x="197" y="186"/>
                    <a:pt x="198" y="187"/>
                  </a:cubicBezTo>
                  <a:cubicBezTo>
                    <a:pt x="198" y="188"/>
                    <a:pt x="198" y="189"/>
                    <a:pt x="199" y="189"/>
                  </a:cubicBezTo>
                  <a:cubicBezTo>
                    <a:pt x="201" y="190"/>
                    <a:pt x="203" y="190"/>
                    <a:pt x="205" y="190"/>
                  </a:cubicBezTo>
                  <a:cubicBezTo>
                    <a:pt x="208" y="189"/>
                    <a:pt x="211" y="189"/>
                    <a:pt x="213" y="189"/>
                  </a:cubicBezTo>
                  <a:cubicBezTo>
                    <a:pt x="214" y="188"/>
                    <a:pt x="216" y="187"/>
                    <a:pt x="216" y="187"/>
                  </a:cubicBezTo>
                  <a:cubicBezTo>
                    <a:pt x="218" y="187"/>
                    <a:pt x="217" y="187"/>
                    <a:pt x="218" y="188"/>
                  </a:cubicBezTo>
                  <a:cubicBezTo>
                    <a:pt x="219" y="188"/>
                    <a:pt x="221" y="190"/>
                    <a:pt x="222" y="191"/>
                  </a:cubicBezTo>
                  <a:cubicBezTo>
                    <a:pt x="224" y="191"/>
                    <a:pt x="224" y="188"/>
                    <a:pt x="225" y="188"/>
                  </a:cubicBezTo>
                  <a:cubicBezTo>
                    <a:pt x="227" y="189"/>
                    <a:pt x="227" y="195"/>
                    <a:pt x="226" y="196"/>
                  </a:cubicBezTo>
                  <a:cubicBezTo>
                    <a:pt x="224" y="197"/>
                    <a:pt x="221" y="198"/>
                    <a:pt x="219" y="199"/>
                  </a:cubicBezTo>
                  <a:cubicBezTo>
                    <a:pt x="216" y="199"/>
                    <a:pt x="213" y="201"/>
                    <a:pt x="211" y="203"/>
                  </a:cubicBezTo>
                  <a:cubicBezTo>
                    <a:pt x="209" y="205"/>
                    <a:pt x="209" y="206"/>
                    <a:pt x="206" y="207"/>
                  </a:cubicBezTo>
                  <a:cubicBezTo>
                    <a:pt x="204" y="207"/>
                    <a:pt x="203" y="208"/>
                    <a:pt x="204" y="210"/>
                  </a:cubicBezTo>
                  <a:cubicBezTo>
                    <a:pt x="205" y="212"/>
                    <a:pt x="207" y="211"/>
                    <a:pt x="208" y="211"/>
                  </a:cubicBezTo>
                  <a:cubicBezTo>
                    <a:pt x="211" y="210"/>
                    <a:pt x="212" y="211"/>
                    <a:pt x="214" y="213"/>
                  </a:cubicBezTo>
                  <a:cubicBezTo>
                    <a:pt x="215" y="213"/>
                    <a:pt x="216" y="215"/>
                    <a:pt x="218" y="215"/>
                  </a:cubicBezTo>
                  <a:cubicBezTo>
                    <a:pt x="219" y="216"/>
                    <a:pt x="220" y="216"/>
                    <a:pt x="221" y="216"/>
                  </a:cubicBezTo>
                  <a:cubicBezTo>
                    <a:pt x="223" y="217"/>
                    <a:pt x="225" y="220"/>
                    <a:pt x="225" y="222"/>
                  </a:cubicBezTo>
                  <a:cubicBezTo>
                    <a:pt x="225" y="225"/>
                    <a:pt x="222" y="225"/>
                    <a:pt x="223" y="228"/>
                  </a:cubicBezTo>
                  <a:cubicBezTo>
                    <a:pt x="223" y="229"/>
                    <a:pt x="224" y="230"/>
                    <a:pt x="224" y="231"/>
                  </a:cubicBezTo>
                  <a:cubicBezTo>
                    <a:pt x="223" y="232"/>
                    <a:pt x="222" y="231"/>
                    <a:pt x="221" y="231"/>
                  </a:cubicBezTo>
                  <a:cubicBezTo>
                    <a:pt x="219" y="232"/>
                    <a:pt x="220" y="234"/>
                    <a:pt x="222" y="234"/>
                  </a:cubicBezTo>
                  <a:cubicBezTo>
                    <a:pt x="223" y="235"/>
                    <a:pt x="225" y="235"/>
                    <a:pt x="226" y="236"/>
                  </a:cubicBezTo>
                  <a:cubicBezTo>
                    <a:pt x="230" y="239"/>
                    <a:pt x="235" y="235"/>
                    <a:pt x="239" y="233"/>
                  </a:cubicBezTo>
                  <a:cubicBezTo>
                    <a:pt x="240" y="231"/>
                    <a:pt x="240" y="229"/>
                    <a:pt x="242" y="227"/>
                  </a:cubicBezTo>
                  <a:cubicBezTo>
                    <a:pt x="244" y="226"/>
                    <a:pt x="248" y="225"/>
                    <a:pt x="250" y="225"/>
                  </a:cubicBezTo>
                  <a:cubicBezTo>
                    <a:pt x="252" y="225"/>
                    <a:pt x="253" y="226"/>
                    <a:pt x="254" y="225"/>
                  </a:cubicBezTo>
                  <a:cubicBezTo>
                    <a:pt x="255" y="225"/>
                    <a:pt x="255" y="223"/>
                    <a:pt x="256" y="223"/>
                  </a:cubicBezTo>
                  <a:cubicBezTo>
                    <a:pt x="257" y="222"/>
                    <a:pt x="259" y="222"/>
                    <a:pt x="260" y="221"/>
                  </a:cubicBezTo>
                  <a:cubicBezTo>
                    <a:pt x="261" y="220"/>
                    <a:pt x="260" y="219"/>
                    <a:pt x="262" y="218"/>
                  </a:cubicBezTo>
                  <a:cubicBezTo>
                    <a:pt x="265" y="216"/>
                    <a:pt x="267" y="219"/>
                    <a:pt x="270" y="220"/>
                  </a:cubicBezTo>
                  <a:cubicBezTo>
                    <a:pt x="272" y="221"/>
                    <a:pt x="272" y="220"/>
                    <a:pt x="273" y="219"/>
                  </a:cubicBezTo>
                  <a:cubicBezTo>
                    <a:pt x="275" y="219"/>
                    <a:pt x="275" y="219"/>
                    <a:pt x="277" y="220"/>
                  </a:cubicBezTo>
                  <a:cubicBezTo>
                    <a:pt x="277" y="218"/>
                    <a:pt x="280" y="220"/>
                    <a:pt x="281" y="219"/>
                  </a:cubicBezTo>
                  <a:cubicBezTo>
                    <a:pt x="281" y="218"/>
                    <a:pt x="279" y="217"/>
                    <a:pt x="279" y="216"/>
                  </a:cubicBezTo>
                  <a:cubicBezTo>
                    <a:pt x="279" y="213"/>
                    <a:pt x="285" y="213"/>
                    <a:pt x="285" y="210"/>
                  </a:cubicBezTo>
                  <a:cubicBezTo>
                    <a:pt x="285" y="209"/>
                    <a:pt x="280" y="210"/>
                    <a:pt x="279" y="209"/>
                  </a:cubicBezTo>
                  <a:cubicBezTo>
                    <a:pt x="278" y="209"/>
                    <a:pt x="277" y="208"/>
                    <a:pt x="276" y="208"/>
                  </a:cubicBezTo>
                  <a:cubicBezTo>
                    <a:pt x="274" y="208"/>
                    <a:pt x="273" y="210"/>
                    <a:pt x="271" y="210"/>
                  </a:cubicBezTo>
                  <a:cubicBezTo>
                    <a:pt x="269" y="210"/>
                    <a:pt x="269" y="207"/>
                    <a:pt x="268" y="207"/>
                  </a:cubicBezTo>
                  <a:cubicBezTo>
                    <a:pt x="266" y="206"/>
                    <a:pt x="265" y="209"/>
                    <a:pt x="264" y="210"/>
                  </a:cubicBezTo>
                  <a:cubicBezTo>
                    <a:pt x="259" y="214"/>
                    <a:pt x="257" y="208"/>
                    <a:pt x="255" y="205"/>
                  </a:cubicBezTo>
                  <a:cubicBezTo>
                    <a:pt x="252" y="201"/>
                    <a:pt x="250" y="196"/>
                    <a:pt x="249" y="191"/>
                  </a:cubicBezTo>
                  <a:cubicBezTo>
                    <a:pt x="248" y="189"/>
                    <a:pt x="249" y="188"/>
                    <a:pt x="250" y="186"/>
                  </a:cubicBezTo>
                  <a:cubicBezTo>
                    <a:pt x="253" y="185"/>
                    <a:pt x="255" y="183"/>
                    <a:pt x="257" y="182"/>
                  </a:cubicBezTo>
                  <a:cubicBezTo>
                    <a:pt x="257" y="183"/>
                    <a:pt x="256" y="185"/>
                    <a:pt x="255" y="187"/>
                  </a:cubicBezTo>
                  <a:cubicBezTo>
                    <a:pt x="255" y="187"/>
                    <a:pt x="253" y="189"/>
                    <a:pt x="254" y="190"/>
                  </a:cubicBezTo>
                  <a:cubicBezTo>
                    <a:pt x="255" y="191"/>
                    <a:pt x="259" y="184"/>
                    <a:pt x="259" y="183"/>
                  </a:cubicBezTo>
                  <a:cubicBezTo>
                    <a:pt x="263" y="179"/>
                    <a:pt x="271" y="171"/>
                    <a:pt x="277" y="175"/>
                  </a:cubicBezTo>
                  <a:cubicBezTo>
                    <a:pt x="278" y="173"/>
                    <a:pt x="280" y="172"/>
                    <a:pt x="282" y="171"/>
                  </a:cubicBezTo>
                  <a:cubicBezTo>
                    <a:pt x="283" y="171"/>
                    <a:pt x="284" y="170"/>
                    <a:pt x="286" y="171"/>
                  </a:cubicBezTo>
                  <a:cubicBezTo>
                    <a:pt x="286" y="171"/>
                    <a:pt x="286" y="173"/>
                    <a:pt x="288" y="173"/>
                  </a:cubicBezTo>
                  <a:cubicBezTo>
                    <a:pt x="288" y="170"/>
                    <a:pt x="290" y="169"/>
                    <a:pt x="292" y="168"/>
                  </a:cubicBezTo>
                  <a:cubicBezTo>
                    <a:pt x="293" y="168"/>
                    <a:pt x="294" y="167"/>
                    <a:pt x="295" y="167"/>
                  </a:cubicBezTo>
                  <a:cubicBezTo>
                    <a:pt x="296" y="167"/>
                    <a:pt x="297" y="167"/>
                    <a:pt x="298" y="166"/>
                  </a:cubicBezTo>
                  <a:cubicBezTo>
                    <a:pt x="299" y="166"/>
                    <a:pt x="299" y="164"/>
                    <a:pt x="300" y="164"/>
                  </a:cubicBezTo>
                  <a:cubicBezTo>
                    <a:pt x="301" y="163"/>
                    <a:pt x="302" y="162"/>
                    <a:pt x="304" y="162"/>
                  </a:cubicBezTo>
                  <a:cubicBezTo>
                    <a:pt x="307" y="162"/>
                    <a:pt x="310" y="161"/>
                    <a:pt x="313" y="162"/>
                  </a:cubicBezTo>
                  <a:cubicBezTo>
                    <a:pt x="313" y="162"/>
                    <a:pt x="313" y="163"/>
                    <a:pt x="313" y="163"/>
                  </a:cubicBezTo>
                  <a:cubicBezTo>
                    <a:pt x="314" y="163"/>
                    <a:pt x="314" y="162"/>
                    <a:pt x="315" y="162"/>
                  </a:cubicBezTo>
                  <a:cubicBezTo>
                    <a:pt x="314" y="161"/>
                    <a:pt x="314" y="161"/>
                    <a:pt x="314" y="160"/>
                  </a:cubicBez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1" name="Freeform 11">
              <a:extLst>
                <a:ext uri="{FF2B5EF4-FFF2-40B4-BE49-F238E27FC236}">
                  <a16:creationId xmlns:a16="http://schemas.microsoft.com/office/drawing/2014/main" id="{D50C970A-43E5-B92F-13A3-EF8F808AC92E}"/>
                </a:ext>
              </a:extLst>
            </p:cNvPr>
            <p:cNvSpPr>
              <a:spLocks/>
            </p:cNvSpPr>
            <p:nvPr/>
          </p:nvSpPr>
          <p:spPr bwMode="auto">
            <a:xfrm>
              <a:off x="8870950" y="4849813"/>
              <a:ext cx="342900" cy="215900"/>
            </a:xfrm>
            <a:custGeom>
              <a:avLst/>
              <a:gdLst>
                <a:gd name="T0" fmla="*/ 35 w 90"/>
                <a:gd name="T1" fmla="*/ 53 h 57"/>
                <a:gd name="T2" fmla="*/ 41 w 90"/>
                <a:gd name="T3" fmla="*/ 52 h 57"/>
                <a:gd name="T4" fmla="*/ 44 w 90"/>
                <a:gd name="T5" fmla="*/ 46 h 57"/>
                <a:gd name="T6" fmla="*/ 47 w 90"/>
                <a:gd name="T7" fmla="*/ 39 h 57"/>
                <a:gd name="T8" fmla="*/ 52 w 90"/>
                <a:gd name="T9" fmla="*/ 46 h 57"/>
                <a:gd name="T10" fmla="*/ 56 w 90"/>
                <a:gd name="T11" fmla="*/ 48 h 57"/>
                <a:gd name="T12" fmla="*/ 58 w 90"/>
                <a:gd name="T13" fmla="*/ 53 h 57"/>
                <a:gd name="T14" fmla="*/ 59 w 90"/>
                <a:gd name="T15" fmla="*/ 55 h 57"/>
                <a:gd name="T16" fmla="*/ 61 w 90"/>
                <a:gd name="T17" fmla="*/ 53 h 57"/>
                <a:gd name="T18" fmla="*/ 63 w 90"/>
                <a:gd name="T19" fmla="*/ 46 h 57"/>
                <a:gd name="T20" fmla="*/ 66 w 90"/>
                <a:gd name="T21" fmla="*/ 39 h 57"/>
                <a:gd name="T22" fmla="*/ 77 w 90"/>
                <a:gd name="T23" fmla="*/ 41 h 57"/>
                <a:gd name="T24" fmla="*/ 83 w 90"/>
                <a:gd name="T25" fmla="*/ 45 h 57"/>
                <a:gd name="T26" fmla="*/ 83 w 90"/>
                <a:gd name="T27" fmla="*/ 40 h 57"/>
                <a:gd name="T28" fmla="*/ 81 w 90"/>
                <a:gd name="T29" fmla="*/ 34 h 57"/>
                <a:gd name="T30" fmla="*/ 86 w 90"/>
                <a:gd name="T31" fmla="*/ 36 h 57"/>
                <a:gd name="T32" fmla="*/ 88 w 90"/>
                <a:gd name="T33" fmla="*/ 32 h 57"/>
                <a:gd name="T34" fmla="*/ 89 w 90"/>
                <a:gd name="T35" fmla="*/ 24 h 57"/>
                <a:gd name="T36" fmla="*/ 80 w 90"/>
                <a:gd name="T37" fmla="*/ 26 h 57"/>
                <a:gd name="T38" fmla="*/ 70 w 90"/>
                <a:gd name="T39" fmla="*/ 21 h 57"/>
                <a:gd name="T40" fmla="*/ 72 w 90"/>
                <a:gd name="T41" fmla="*/ 14 h 57"/>
                <a:gd name="T42" fmla="*/ 71 w 90"/>
                <a:gd name="T43" fmla="*/ 7 h 57"/>
                <a:gd name="T44" fmla="*/ 57 w 90"/>
                <a:gd name="T45" fmla="*/ 3 h 57"/>
                <a:gd name="T46" fmla="*/ 50 w 90"/>
                <a:gd name="T47" fmla="*/ 3 h 57"/>
                <a:gd name="T48" fmla="*/ 44 w 90"/>
                <a:gd name="T49" fmla="*/ 6 h 57"/>
                <a:gd name="T50" fmla="*/ 32 w 90"/>
                <a:gd name="T51" fmla="*/ 7 h 57"/>
                <a:gd name="T52" fmla="*/ 30 w 90"/>
                <a:gd name="T53" fmla="*/ 10 h 57"/>
                <a:gd name="T54" fmla="*/ 25 w 90"/>
                <a:gd name="T55" fmla="*/ 10 h 57"/>
                <a:gd name="T56" fmla="*/ 20 w 90"/>
                <a:gd name="T57" fmla="*/ 11 h 57"/>
                <a:gd name="T58" fmla="*/ 22 w 90"/>
                <a:gd name="T59" fmla="*/ 13 h 57"/>
                <a:gd name="T60" fmla="*/ 21 w 90"/>
                <a:gd name="T61" fmla="*/ 16 h 57"/>
                <a:gd name="T62" fmla="*/ 16 w 90"/>
                <a:gd name="T63" fmla="*/ 20 h 57"/>
                <a:gd name="T64" fmla="*/ 10 w 90"/>
                <a:gd name="T65" fmla="*/ 25 h 57"/>
                <a:gd name="T66" fmla="*/ 10 w 90"/>
                <a:gd name="T67" fmla="*/ 30 h 57"/>
                <a:gd name="T68" fmla="*/ 4 w 90"/>
                <a:gd name="T69" fmla="*/ 37 h 57"/>
                <a:gd name="T70" fmla="*/ 5 w 90"/>
                <a:gd name="T71" fmla="*/ 41 h 57"/>
                <a:gd name="T72" fmla="*/ 1 w 90"/>
                <a:gd name="T73" fmla="*/ 46 h 57"/>
                <a:gd name="T74" fmla="*/ 7 w 90"/>
                <a:gd name="T75" fmla="*/ 43 h 57"/>
                <a:gd name="T76" fmla="*/ 12 w 90"/>
                <a:gd name="T77" fmla="*/ 39 h 57"/>
                <a:gd name="T78" fmla="*/ 17 w 90"/>
                <a:gd name="T79" fmla="*/ 43 h 57"/>
                <a:gd name="T80" fmla="*/ 18 w 90"/>
                <a:gd name="T81" fmla="*/ 50 h 57"/>
                <a:gd name="T82" fmla="*/ 30 w 90"/>
                <a:gd name="T83" fmla="*/ 5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57">
                  <a:moveTo>
                    <a:pt x="30" y="53"/>
                  </a:moveTo>
                  <a:cubicBezTo>
                    <a:pt x="32" y="52"/>
                    <a:pt x="32" y="52"/>
                    <a:pt x="35" y="53"/>
                  </a:cubicBezTo>
                  <a:cubicBezTo>
                    <a:pt x="36" y="54"/>
                    <a:pt x="38" y="54"/>
                    <a:pt x="38" y="52"/>
                  </a:cubicBezTo>
                  <a:cubicBezTo>
                    <a:pt x="39" y="52"/>
                    <a:pt x="40" y="52"/>
                    <a:pt x="41" y="52"/>
                  </a:cubicBezTo>
                  <a:cubicBezTo>
                    <a:pt x="41" y="51"/>
                    <a:pt x="41" y="50"/>
                    <a:pt x="42" y="49"/>
                  </a:cubicBezTo>
                  <a:cubicBezTo>
                    <a:pt x="43" y="48"/>
                    <a:pt x="45" y="48"/>
                    <a:pt x="44" y="46"/>
                  </a:cubicBezTo>
                  <a:cubicBezTo>
                    <a:pt x="43" y="44"/>
                    <a:pt x="42" y="44"/>
                    <a:pt x="44" y="43"/>
                  </a:cubicBezTo>
                  <a:cubicBezTo>
                    <a:pt x="47" y="42"/>
                    <a:pt x="45" y="41"/>
                    <a:pt x="47" y="39"/>
                  </a:cubicBezTo>
                  <a:cubicBezTo>
                    <a:pt x="49" y="39"/>
                    <a:pt x="49" y="41"/>
                    <a:pt x="49" y="43"/>
                  </a:cubicBezTo>
                  <a:cubicBezTo>
                    <a:pt x="50" y="45"/>
                    <a:pt x="50" y="45"/>
                    <a:pt x="52" y="46"/>
                  </a:cubicBezTo>
                  <a:cubicBezTo>
                    <a:pt x="53" y="47"/>
                    <a:pt x="53" y="48"/>
                    <a:pt x="54" y="48"/>
                  </a:cubicBezTo>
                  <a:cubicBezTo>
                    <a:pt x="55" y="48"/>
                    <a:pt x="56" y="48"/>
                    <a:pt x="56" y="48"/>
                  </a:cubicBezTo>
                  <a:cubicBezTo>
                    <a:pt x="57" y="49"/>
                    <a:pt x="57" y="50"/>
                    <a:pt x="57" y="51"/>
                  </a:cubicBezTo>
                  <a:cubicBezTo>
                    <a:pt x="57" y="52"/>
                    <a:pt x="57" y="52"/>
                    <a:pt x="58" y="53"/>
                  </a:cubicBezTo>
                  <a:cubicBezTo>
                    <a:pt x="58" y="53"/>
                    <a:pt x="58" y="53"/>
                    <a:pt x="59" y="54"/>
                  </a:cubicBezTo>
                  <a:cubicBezTo>
                    <a:pt x="59" y="54"/>
                    <a:pt x="59" y="55"/>
                    <a:pt x="59" y="55"/>
                  </a:cubicBezTo>
                  <a:cubicBezTo>
                    <a:pt x="60" y="56"/>
                    <a:pt x="60" y="57"/>
                    <a:pt x="61" y="56"/>
                  </a:cubicBezTo>
                  <a:cubicBezTo>
                    <a:pt x="64" y="56"/>
                    <a:pt x="61" y="54"/>
                    <a:pt x="61" y="53"/>
                  </a:cubicBezTo>
                  <a:cubicBezTo>
                    <a:pt x="59" y="51"/>
                    <a:pt x="61" y="51"/>
                    <a:pt x="62" y="49"/>
                  </a:cubicBezTo>
                  <a:cubicBezTo>
                    <a:pt x="62" y="48"/>
                    <a:pt x="62" y="47"/>
                    <a:pt x="63" y="46"/>
                  </a:cubicBezTo>
                  <a:cubicBezTo>
                    <a:pt x="64" y="46"/>
                    <a:pt x="65" y="45"/>
                    <a:pt x="65" y="44"/>
                  </a:cubicBezTo>
                  <a:cubicBezTo>
                    <a:pt x="66" y="42"/>
                    <a:pt x="65" y="40"/>
                    <a:pt x="66" y="39"/>
                  </a:cubicBezTo>
                  <a:cubicBezTo>
                    <a:pt x="67" y="36"/>
                    <a:pt x="69" y="39"/>
                    <a:pt x="69" y="40"/>
                  </a:cubicBezTo>
                  <a:cubicBezTo>
                    <a:pt x="72" y="45"/>
                    <a:pt x="73" y="43"/>
                    <a:pt x="77" y="41"/>
                  </a:cubicBezTo>
                  <a:cubicBezTo>
                    <a:pt x="78" y="41"/>
                    <a:pt x="79" y="41"/>
                    <a:pt x="80" y="43"/>
                  </a:cubicBezTo>
                  <a:cubicBezTo>
                    <a:pt x="81" y="44"/>
                    <a:pt x="82" y="48"/>
                    <a:pt x="83" y="45"/>
                  </a:cubicBezTo>
                  <a:cubicBezTo>
                    <a:pt x="84" y="44"/>
                    <a:pt x="83" y="43"/>
                    <a:pt x="83" y="43"/>
                  </a:cubicBezTo>
                  <a:cubicBezTo>
                    <a:pt x="83" y="42"/>
                    <a:pt x="83" y="41"/>
                    <a:pt x="83" y="40"/>
                  </a:cubicBezTo>
                  <a:cubicBezTo>
                    <a:pt x="82" y="39"/>
                    <a:pt x="81" y="39"/>
                    <a:pt x="81" y="38"/>
                  </a:cubicBezTo>
                  <a:cubicBezTo>
                    <a:pt x="81" y="37"/>
                    <a:pt x="81" y="36"/>
                    <a:pt x="81" y="34"/>
                  </a:cubicBezTo>
                  <a:cubicBezTo>
                    <a:pt x="82" y="34"/>
                    <a:pt x="83" y="34"/>
                    <a:pt x="84" y="35"/>
                  </a:cubicBezTo>
                  <a:cubicBezTo>
                    <a:pt x="85" y="35"/>
                    <a:pt x="85" y="36"/>
                    <a:pt x="86" y="36"/>
                  </a:cubicBezTo>
                  <a:cubicBezTo>
                    <a:pt x="87" y="37"/>
                    <a:pt x="89" y="37"/>
                    <a:pt x="89" y="35"/>
                  </a:cubicBezTo>
                  <a:cubicBezTo>
                    <a:pt x="89" y="34"/>
                    <a:pt x="89" y="33"/>
                    <a:pt x="88" y="32"/>
                  </a:cubicBezTo>
                  <a:cubicBezTo>
                    <a:pt x="88" y="31"/>
                    <a:pt x="89" y="30"/>
                    <a:pt x="89" y="29"/>
                  </a:cubicBezTo>
                  <a:cubicBezTo>
                    <a:pt x="90" y="27"/>
                    <a:pt x="90" y="25"/>
                    <a:pt x="89" y="24"/>
                  </a:cubicBezTo>
                  <a:cubicBezTo>
                    <a:pt x="87" y="22"/>
                    <a:pt x="87" y="24"/>
                    <a:pt x="86" y="25"/>
                  </a:cubicBezTo>
                  <a:cubicBezTo>
                    <a:pt x="84" y="27"/>
                    <a:pt x="82" y="27"/>
                    <a:pt x="80" y="26"/>
                  </a:cubicBezTo>
                  <a:cubicBezTo>
                    <a:pt x="78" y="25"/>
                    <a:pt x="79" y="24"/>
                    <a:pt x="77" y="22"/>
                  </a:cubicBezTo>
                  <a:cubicBezTo>
                    <a:pt x="76" y="21"/>
                    <a:pt x="72" y="22"/>
                    <a:pt x="70" y="21"/>
                  </a:cubicBezTo>
                  <a:cubicBezTo>
                    <a:pt x="70" y="20"/>
                    <a:pt x="70" y="19"/>
                    <a:pt x="70" y="18"/>
                  </a:cubicBezTo>
                  <a:cubicBezTo>
                    <a:pt x="70" y="16"/>
                    <a:pt x="71" y="15"/>
                    <a:pt x="72" y="14"/>
                  </a:cubicBezTo>
                  <a:cubicBezTo>
                    <a:pt x="72" y="13"/>
                    <a:pt x="73" y="12"/>
                    <a:pt x="73" y="11"/>
                  </a:cubicBezTo>
                  <a:cubicBezTo>
                    <a:pt x="73" y="9"/>
                    <a:pt x="72" y="9"/>
                    <a:pt x="71" y="7"/>
                  </a:cubicBezTo>
                  <a:cubicBezTo>
                    <a:pt x="68" y="7"/>
                    <a:pt x="66" y="4"/>
                    <a:pt x="62" y="3"/>
                  </a:cubicBezTo>
                  <a:cubicBezTo>
                    <a:pt x="60" y="3"/>
                    <a:pt x="59" y="4"/>
                    <a:pt x="57" y="3"/>
                  </a:cubicBezTo>
                  <a:cubicBezTo>
                    <a:pt x="56" y="3"/>
                    <a:pt x="55" y="2"/>
                    <a:pt x="54" y="1"/>
                  </a:cubicBezTo>
                  <a:cubicBezTo>
                    <a:pt x="52" y="0"/>
                    <a:pt x="49" y="0"/>
                    <a:pt x="50" y="3"/>
                  </a:cubicBezTo>
                  <a:cubicBezTo>
                    <a:pt x="50" y="4"/>
                    <a:pt x="53" y="4"/>
                    <a:pt x="52" y="6"/>
                  </a:cubicBezTo>
                  <a:cubicBezTo>
                    <a:pt x="49" y="7"/>
                    <a:pt x="47" y="5"/>
                    <a:pt x="44" y="6"/>
                  </a:cubicBezTo>
                  <a:cubicBezTo>
                    <a:pt x="41" y="7"/>
                    <a:pt x="37" y="7"/>
                    <a:pt x="34" y="7"/>
                  </a:cubicBezTo>
                  <a:cubicBezTo>
                    <a:pt x="33" y="7"/>
                    <a:pt x="32" y="7"/>
                    <a:pt x="32" y="7"/>
                  </a:cubicBezTo>
                  <a:cubicBezTo>
                    <a:pt x="31" y="8"/>
                    <a:pt x="31" y="8"/>
                    <a:pt x="31" y="9"/>
                  </a:cubicBezTo>
                  <a:cubicBezTo>
                    <a:pt x="30" y="9"/>
                    <a:pt x="30" y="10"/>
                    <a:pt x="30" y="10"/>
                  </a:cubicBezTo>
                  <a:cubicBezTo>
                    <a:pt x="29" y="11"/>
                    <a:pt x="29" y="10"/>
                    <a:pt x="29" y="11"/>
                  </a:cubicBezTo>
                  <a:cubicBezTo>
                    <a:pt x="27" y="11"/>
                    <a:pt x="26" y="10"/>
                    <a:pt x="25" y="10"/>
                  </a:cubicBezTo>
                  <a:cubicBezTo>
                    <a:pt x="25" y="9"/>
                    <a:pt x="24" y="8"/>
                    <a:pt x="22" y="9"/>
                  </a:cubicBezTo>
                  <a:cubicBezTo>
                    <a:pt x="21" y="9"/>
                    <a:pt x="21" y="11"/>
                    <a:pt x="20" y="11"/>
                  </a:cubicBezTo>
                  <a:cubicBezTo>
                    <a:pt x="20" y="12"/>
                    <a:pt x="18" y="13"/>
                    <a:pt x="20" y="13"/>
                  </a:cubicBezTo>
                  <a:cubicBezTo>
                    <a:pt x="20" y="13"/>
                    <a:pt x="21" y="13"/>
                    <a:pt x="22" y="13"/>
                  </a:cubicBezTo>
                  <a:cubicBezTo>
                    <a:pt x="23" y="14"/>
                    <a:pt x="21" y="14"/>
                    <a:pt x="21" y="15"/>
                  </a:cubicBezTo>
                  <a:cubicBezTo>
                    <a:pt x="20" y="15"/>
                    <a:pt x="21" y="16"/>
                    <a:pt x="21" y="16"/>
                  </a:cubicBezTo>
                  <a:cubicBezTo>
                    <a:pt x="20" y="17"/>
                    <a:pt x="19" y="18"/>
                    <a:pt x="18" y="19"/>
                  </a:cubicBezTo>
                  <a:cubicBezTo>
                    <a:pt x="18" y="19"/>
                    <a:pt x="17" y="20"/>
                    <a:pt x="16" y="20"/>
                  </a:cubicBezTo>
                  <a:cubicBezTo>
                    <a:pt x="16" y="21"/>
                    <a:pt x="15" y="22"/>
                    <a:pt x="15" y="23"/>
                  </a:cubicBezTo>
                  <a:cubicBezTo>
                    <a:pt x="14" y="24"/>
                    <a:pt x="11" y="24"/>
                    <a:pt x="10" y="25"/>
                  </a:cubicBezTo>
                  <a:cubicBezTo>
                    <a:pt x="10" y="25"/>
                    <a:pt x="11" y="27"/>
                    <a:pt x="11" y="27"/>
                  </a:cubicBezTo>
                  <a:cubicBezTo>
                    <a:pt x="11" y="28"/>
                    <a:pt x="11" y="29"/>
                    <a:pt x="10" y="30"/>
                  </a:cubicBezTo>
                  <a:cubicBezTo>
                    <a:pt x="10" y="32"/>
                    <a:pt x="7" y="32"/>
                    <a:pt x="5" y="34"/>
                  </a:cubicBezTo>
                  <a:cubicBezTo>
                    <a:pt x="5" y="35"/>
                    <a:pt x="5" y="36"/>
                    <a:pt x="4" y="37"/>
                  </a:cubicBezTo>
                  <a:cubicBezTo>
                    <a:pt x="4" y="37"/>
                    <a:pt x="4" y="39"/>
                    <a:pt x="3" y="39"/>
                  </a:cubicBezTo>
                  <a:cubicBezTo>
                    <a:pt x="3" y="40"/>
                    <a:pt x="4" y="40"/>
                    <a:pt x="5" y="41"/>
                  </a:cubicBezTo>
                  <a:cubicBezTo>
                    <a:pt x="5" y="42"/>
                    <a:pt x="5" y="42"/>
                    <a:pt x="4" y="43"/>
                  </a:cubicBezTo>
                  <a:cubicBezTo>
                    <a:pt x="4" y="45"/>
                    <a:pt x="2" y="44"/>
                    <a:pt x="1" y="46"/>
                  </a:cubicBezTo>
                  <a:cubicBezTo>
                    <a:pt x="0" y="49"/>
                    <a:pt x="8" y="47"/>
                    <a:pt x="8" y="44"/>
                  </a:cubicBezTo>
                  <a:cubicBezTo>
                    <a:pt x="8" y="44"/>
                    <a:pt x="7" y="43"/>
                    <a:pt x="7" y="43"/>
                  </a:cubicBezTo>
                  <a:cubicBezTo>
                    <a:pt x="7" y="42"/>
                    <a:pt x="7" y="42"/>
                    <a:pt x="7" y="41"/>
                  </a:cubicBezTo>
                  <a:cubicBezTo>
                    <a:pt x="8" y="40"/>
                    <a:pt x="10" y="39"/>
                    <a:pt x="12" y="39"/>
                  </a:cubicBezTo>
                  <a:cubicBezTo>
                    <a:pt x="13" y="39"/>
                    <a:pt x="16" y="38"/>
                    <a:pt x="17" y="39"/>
                  </a:cubicBezTo>
                  <a:cubicBezTo>
                    <a:pt x="18" y="40"/>
                    <a:pt x="17" y="41"/>
                    <a:pt x="17" y="43"/>
                  </a:cubicBezTo>
                  <a:cubicBezTo>
                    <a:pt x="19" y="44"/>
                    <a:pt x="17" y="46"/>
                    <a:pt x="17" y="47"/>
                  </a:cubicBezTo>
                  <a:cubicBezTo>
                    <a:pt x="18" y="49"/>
                    <a:pt x="20" y="48"/>
                    <a:pt x="18" y="50"/>
                  </a:cubicBezTo>
                  <a:cubicBezTo>
                    <a:pt x="20" y="51"/>
                    <a:pt x="22" y="51"/>
                    <a:pt x="22" y="54"/>
                  </a:cubicBezTo>
                  <a:cubicBezTo>
                    <a:pt x="24" y="54"/>
                    <a:pt x="27" y="55"/>
                    <a:pt x="30" y="53"/>
                  </a:cubicBezTo>
                  <a:close/>
                </a:path>
              </a:pathLst>
            </a:custGeom>
            <a:solidFill>
              <a:srgbClr val="66C464"/>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2" name="Freeform 12">
              <a:extLst>
                <a:ext uri="{FF2B5EF4-FFF2-40B4-BE49-F238E27FC236}">
                  <a16:creationId xmlns:a16="http://schemas.microsoft.com/office/drawing/2014/main" id="{2B7810F3-78AC-5FDD-8B26-3CA988D0AA4F}"/>
                </a:ext>
              </a:extLst>
            </p:cNvPr>
            <p:cNvSpPr>
              <a:spLocks/>
            </p:cNvSpPr>
            <p:nvPr/>
          </p:nvSpPr>
          <p:spPr bwMode="auto">
            <a:xfrm>
              <a:off x="9839325" y="5024438"/>
              <a:ext cx="307975" cy="411162"/>
            </a:xfrm>
            <a:custGeom>
              <a:avLst/>
              <a:gdLst>
                <a:gd name="T0" fmla="*/ 69 w 81"/>
                <a:gd name="T1" fmla="*/ 97 h 108"/>
                <a:gd name="T2" fmla="*/ 70 w 81"/>
                <a:gd name="T3" fmla="*/ 92 h 108"/>
                <a:gd name="T4" fmla="*/ 78 w 81"/>
                <a:gd name="T5" fmla="*/ 87 h 108"/>
                <a:gd name="T6" fmla="*/ 78 w 81"/>
                <a:gd name="T7" fmla="*/ 81 h 108"/>
                <a:gd name="T8" fmla="*/ 72 w 81"/>
                <a:gd name="T9" fmla="*/ 76 h 108"/>
                <a:gd name="T10" fmla="*/ 69 w 81"/>
                <a:gd name="T11" fmla="*/ 62 h 108"/>
                <a:gd name="T12" fmla="*/ 73 w 81"/>
                <a:gd name="T13" fmla="*/ 56 h 108"/>
                <a:gd name="T14" fmla="*/ 72 w 81"/>
                <a:gd name="T15" fmla="*/ 51 h 108"/>
                <a:gd name="T16" fmla="*/ 70 w 81"/>
                <a:gd name="T17" fmla="*/ 47 h 108"/>
                <a:gd name="T18" fmla="*/ 76 w 81"/>
                <a:gd name="T19" fmla="*/ 44 h 108"/>
                <a:gd name="T20" fmla="*/ 70 w 81"/>
                <a:gd name="T21" fmla="*/ 41 h 108"/>
                <a:gd name="T22" fmla="*/ 63 w 81"/>
                <a:gd name="T23" fmla="*/ 47 h 108"/>
                <a:gd name="T24" fmla="*/ 56 w 81"/>
                <a:gd name="T25" fmla="*/ 43 h 108"/>
                <a:gd name="T26" fmla="*/ 49 w 81"/>
                <a:gd name="T27" fmla="*/ 37 h 108"/>
                <a:gd name="T28" fmla="*/ 49 w 81"/>
                <a:gd name="T29" fmla="*/ 33 h 108"/>
                <a:gd name="T30" fmla="*/ 51 w 81"/>
                <a:gd name="T31" fmla="*/ 29 h 108"/>
                <a:gd name="T32" fmla="*/ 42 w 81"/>
                <a:gd name="T33" fmla="*/ 24 h 108"/>
                <a:gd name="T34" fmla="*/ 37 w 81"/>
                <a:gd name="T35" fmla="*/ 18 h 108"/>
                <a:gd name="T36" fmla="*/ 37 w 81"/>
                <a:gd name="T37" fmla="*/ 12 h 108"/>
                <a:gd name="T38" fmla="*/ 28 w 81"/>
                <a:gd name="T39" fmla="*/ 6 h 108"/>
                <a:gd name="T40" fmla="*/ 19 w 81"/>
                <a:gd name="T41" fmla="*/ 1 h 108"/>
                <a:gd name="T42" fmla="*/ 12 w 81"/>
                <a:gd name="T43" fmla="*/ 2 h 108"/>
                <a:gd name="T44" fmla="*/ 6 w 81"/>
                <a:gd name="T45" fmla="*/ 6 h 108"/>
                <a:gd name="T46" fmla="*/ 0 w 81"/>
                <a:gd name="T47" fmla="*/ 12 h 108"/>
                <a:gd name="T48" fmla="*/ 0 w 81"/>
                <a:gd name="T49" fmla="*/ 19 h 108"/>
                <a:gd name="T50" fmla="*/ 3 w 81"/>
                <a:gd name="T51" fmla="*/ 22 h 108"/>
                <a:gd name="T52" fmla="*/ 9 w 81"/>
                <a:gd name="T53" fmla="*/ 29 h 108"/>
                <a:gd name="T54" fmla="*/ 4 w 81"/>
                <a:gd name="T55" fmla="*/ 35 h 108"/>
                <a:gd name="T56" fmla="*/ 6 w 81"/>
                <a:gd name="T57" fmla="*/ 45 h 108"/>
                <a:gd name="T58" fmla="*/ 9 w 81"/>
                <a:gd name="T59" fmla="*/ 54 h 108"/>
                <a:gd name="T60" fmla="*/ 14 w 81"/>
                <a:gd name="T61" fmla="*/ 61 h 108"/>
                <a:gd name="T62" fmla="*/ 12 w 81"/>
                <a:gd name="T63" fmla="*/ 70 h 108"/>
                <a:gd name="T64" fmla="*/ 10 w 81"/>
                <a:gd name="T65" fmla="*/ 73 h 108"/>
                <a:gd name="T66" fmla="*/ 6 w 81"/>
                <a:gd name="T67" fmla="*/ 74 h 108"/>
                <a:gd name="T68" fmla="*/ 12 w 81"/>
                <a:gd name="T69" fmla="*/ 80 h 108"/>
                <a:gd name="T70" fmla="*/ 23 w 81"/>
                <a:gd name="T71" fmla="*/ 87 h 108"/>
                <a:gd name="T72" fmla="*/ 29 w 81"/>
                <a:gd name="T73" fmla="*/ 90 h 108"/>
                <a:gd name="T74" fmla="*/ 31 w 81"/>
                <a:gd name="T75" fmla="*/ 92 h 108"/>
                <a:gd name="T76" fmla="*/ 35 w 81"/>
                <a:gd name="T77" fmla="*/ 86 h 108"/>
                <a:gd name="T78" fmla="*/ 38 w 81"/>
                <a:gd name="T79" fmla="*/ 82 h 108"/>
                <a:gd name="T80" fmla="*/ 42 w 81"/>
                <a:gd name="T81" fmla="*/ 85 h 108"/>
                <a:gd name="T82" fmla="*/ 48 w 81"/>
                <a:gd name="T83" fmla="*/ 91 h 108"/>
                <a:gd name="T84" fmla="*/ 49 w 81"/>
                <a:gd name="T85" fmla="*/ 94 h 108"/>
                <a:gd name="T86" fmla="*/ 57 w 81"/>
                <a:gd name="T87" fmla="*/ 97 h 108"/>
                <a:gd name="T88" fmla="*/ 54 w 81"/>
                <a:gd name="T89" fmla="*/ 104 h 108"/>
                <a:gd name="T90" fmla="*/ 52 w 81"/>
                <a:gd name="T91" fmla="*/ 105 h 108"/>
                <a:gd name="T92" fmla="*/ 59 w 81"/>
                <a:gd name="T93" fmla="*/ 106 h 108"/>
                <a:gd name="T94" fmla="*/ 67 w 81"/>
                <a:gd name="T95" fmla="*/ 105 h 108"/>
                <a:gd name="T96" fmla="*/ 71 w 81"/>
                <a:gd name="T97" fmla="*/ 10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 h="108">
                  <a:moveTo>
                    <a:pt x="71" y="101"/>
                  </a:moveTo>
                  <a:cubicBezTo>
                    <a:pt x="69" y="99"/>
                    <a:pt x="69" y="99"/>
                    <a:pt x="69" y="97"/>
                  </a:cubicBezTo>
                  <a:cubicBezTo>
                    <a:pt x="70" y="96"/>
                    <a:pt x="70" y="96"/>
                    <a:pt x="70" y="94"/>
                  </a:cubicBezTo>
                  <a:cubicBezTo>
                    <a:pt x="70" y="93"/>
                    <a:pt x="69" y="93"/>
                    <a:pt x="70" y="92"/>
                  </a:cubicBezTo>
                  <a:cubicBezTo>
                    <a:pt x="71" y="90"/>
                    <a:pt x="73" y="92"/>
                    <a:pt x="75" y="91"/>
                  </a:cubicBezTo>
                  <a:cubicBezTo>
                    <a:pt x="76" y="90"/>
                    <a:pt x="77" y="88"/>
                    <a:pt x="78" y="87"/>
                  </a:cubicBezTo>
                  <a:cubicBezTo>
                    <a:pt x="80" y="86"/>
                    <a:pt x="81" y="85"/>
                    <a:pt x="80" y="83"/>
                  </a:cubicBezTo>
                  <a:cubicBezTo>
                    <a:pt x="80" y="82"/>
                    <a:pt x="79" y="82"/>
                    <a:pt x="78" y="81"/>
                  </a:cubicBezTo>
                  <a:cubicBezTo>
                    <a:pt x="78" y="80"/>
                    <a:pt x="77" y="79"/>
                    <a:pt x="77" y="79"/>
                  </a:cubicBezTo>
                  <a:cubicBezTo>
                    <a:pt x="75" y="77"/>
                    <a:pt x="73" y="77"/>
                    <a:pt x="72" y="76"/>
                  </a:cubicBezTo>
                  <a:cubicBezTo>
                    <a:pt x="70" y="75"/>
                    <a:pt x="70" y="71"/>
                    <a:pt x="69" y="70"/>
                  </a:cubicBezTo>
                  <a:cubicBezTo>
                    <a:pt x="68" y="67"/>
                    <a:pt x="68" y="65"/>
                    <a:pt x="69" y="62"/>
                  </a:cubicBezTo>
                  <a:cubicBezTo>
                    <a:pt x="70" y="61"/>
                    <a:pt x="72" y="60"/>
                    <a:pt x="73" y="59"/>
                  </a:cubicBezTo>
                  <a:cubicBezTo>
                    <a:pt x="73" y="58"/>
                    <a:pt x="73" y="57"/>
                    <a:pt x="73" y="56"/>
                  </a:cubicBezTo>
                  <a:cubicBezTo>
                    <a:pt x="74" y="55"/>
                    <a:pt x="74" y="55"/>
                    <a:pt x="75" y="54"/>
                  </a:cubicBezTo>
                  <a:cubicBezTo>
                    <a:pt x="75" y="52"/>
                    <a:pt x="73" y="52"/>
                    <a:pt x="72" y="51"/>
                  </a:cubicBezTo>
                  <a:cubicBezTo>
                    <a:pt x="71" y="51"/>
                    <a:pt x="71" y="50"/>
                    <a:pt x="71" y="49"/>
                  </a:cubicBezTo>
                  <a:cubicBezTo>
                    <a:pt x="70" y="48"/>
                    <a:pt x="70" y="48"/>
                    <a:pt x="70" y="47"/>
                  </a:cubicBezTo>
                  <a:cubicBezTo>
                    <a:pt x="71" y="46"/>
                    <a:pt x="73" y="45"/>
                    <a:pt x="74" y="45"/>
                  </a:cubicBezTo>
                  <a:cubicBezTo>
                    <a:pt x="75" y="45"/>
                    <a:pt x="77" y="46"/>
                    <a:pt x="76" y="44"/>
                  </a:cubicBezTo>
                  <a:cubicBezTo>
                    <a:pt x="75" y="43"/>
                    <a:pt x="74" y="43"/>
                    <a:pt x="73" y="43"/>
                  </a:cubicBezTo>
                  <a:cubicBezTo>
                    <a:pt x="72" y="43"/>
                    <a:pt x="71" y="42"/>
                    <a:pt x="70" y="41"/>
                  </a:cubicBezTo>
                  <a:cubicBezTo>
                    <a:pt x="68" y="42"/>
                    <a:pt x="68" y="43"/>
                    <a:pt x="67" y="45"/>
                  </a:cubicBezTo>
                  <a:cubicBezTo>
                    <a:pt x="66" y="46"/>
                    <a:pt x="65" y="48"/>
                    <a:pt x="63" y="47"/>
                  </a:cubicBezTo>
                  <a:cubicBezTo>
                    <a:pt x="61" y="47"/>
                    <a:pt x="62" y="45"/>
                    <a:pt x="61" y="43"/>
                  </a:cubicBezTo>
                  <a:cubicBezTo>
                    <a:pt x="59" y="41"/>
                    <a:pt x="58" y="43"/>
                    <a:pt x="56" y="43"/>
                  </a:cubicBezTo>
                  <a:cubicBezTo>
                    <a:pt x="54" y="43"/>
                    <a:pt x="54" y="40"/>
                    <a:pt x="52" y="40"/>
                  </a:cubicBezTo>
                  <a:cubicBezTo>
                    <a:pt x="51" y="39"/>
                    <a:pt x="48" y="39"/>
                    <a:pt x="49" y="37"/>
                  </a:cubicBezTo>
                  <a:cubicBezTo>
                    <a:pt x="49" y="36"/>
                    <a:pt x="51" y="37"/>
                    <a:pt x="51" y="36"/>
                  </a:cubicBezTo>
                  <a:cubicBezTo>
                    <a:pt x="51" y="35"/>
                    <a:pt x="49" y="34"/>
                    <a:pt x="49" y="33"/>
                  </a:cubicBezTo>
                  <a:cubicBezTo>
                    <a:pt x="49" y="32"/>
                    <a:pt x="49" y="31"/>
                    <a:pt x="50" y="31"/>
                  </a:cubicBezTo>
                  <a:cubicBezTo>
                    <a:pt x="50" y="30"/>
                    <a:pt x="51" y="30"/>
                    <a:pt x="51" y="29"/>
                  </a:cubicBezTo>
                  <a:cubicBezTo>
                    <a:pt x="51" y="28"/>
                    <a:pt x="48" y="27"/>
                    <a:pt x="47" y="27"/>
                  </a:cubicBezTo>
                  <a:cubicBezTo>
                    <a:pt x="45" y="26"/>
                    <a:pt x="43" y="25"/>
                    <a:pt x="42" y="24"/>
                  </a:cubicBezTo>
                  <a:cubicBezTo>
                    <a:pt x="40" y="23"/>
                    <a:pt x="38" y="21"/>
                    <a:pt x="37" y="20"/>
                  </a:cubicBezTo>
                  <a:cubicBezTo>
                    <a:pt x="37" y="19"/>
                    <a:pt x="37" y="19"/>
                    <a:pt x="37" y="18"/>
                  </a:cubicBezTo>
                  <a:cubicBezTo>
                    <a:pt x="37" y="17"/>
                    <a:pt x="36" y="17"/>
                    <a:pt x="36" y="16"/>
                  </a:cubicBezTo>
                  <a:cubicBezTo>
                    <a:pt x="36" y="15"/>
                    <a:pt x="38" y="13"/>
                    <a:pt x="37" y="12"/>
                  </a:cubicBezTo>
                  <a:cubicBezTo>
                    <a:pt x="35" y="14"/>
                    <a:pt x="33" y="9"/>
                    <a:pt x="32" y="8"/>
                  </a:cubicBezTo>
                  <a:cubicBezTo>
                    <a:pt x="31" y="7"/>
                    <a:pt x="29" y="7"/>
                    <a:pt x="28" y="6"/>
                  </a:cubicBezTo>
                  <a:cubicBezTo>
                    <a:pt x="27" y="5"/>
                    <a:pt x="27" y="3"/>
                    <a:pt x="26" y="2"/>
                  </a:cubicBezTo>
                  <a:cubicBezTo>
                    <a:pt x="24" y="1"/>
                    <a:pt x="21" y="1"/>
                    <a:pt x="19" y="1"/>
                  </a:cubicBezTo>
                  <a:cubicBezTo>
                    <a:pt x="19" y="2"/>
                    <a:pt x="17" y="1"/>
                    <a:pt x="16" y="1"/>
                  </a:cubicBezTo>
                  <a:cubicBezTo>
                    <a:pt x="14" y="0"/>
                    <a:pt x="13" y="0"/>
                    <a:pt x="12" y="2"/>
                  </a:cubicBezTo>
                  <a:cubicBezTo>
                    <a:pt x="11" y="3"/>
                    <a:pt x="10" y="3"/>
                    <a:pt x="9" y="4"/>
                  </a:cubicBezTo>
                  <a:cubicBezTo>
                    <a:pt x="8" y="5"/>
                    <a:pt x="8" y="6"/>
                    <a:pt x="6" y="6"/>
                  </a:cubicBezTo>
                  <a:cubicBezTo>
                    <a:pt x="5" y="6"/>
                    <a:pt x="4" y="5"/>
                    <a:pt x="3" y="5"/>
                  </a:cubicBezTo>
                  <a:cubicBezTo>
                    <a:pt x="2" y="8"/>
                    <a:pt x="0" y="9"/>
                    <a:pt x="0" y="12"/>
                  </a:cubicBezTo>
                  <a:cubicBezTo>
                    <a:pt x="0" y="13"/>
                    <a:pt x="1" y="14"/>
                    <a:pt x="1" y="15"/>
                  </a:cubicBezTo>
                  <a:cubicBezTo>
                    <a:pt x="1" y="17"/>
                    <a:pt x="0" y="18"/>
                    <a:pt x="0" y="19"/>
                  </a:cubicBezTo>
                  <a:cubicBezTo>
                    <a:pt x="1" y="19"/>
                    <a:pt x="3" y="18"/>
                    <a:pt x="4" y="20"/>
                  </a:cubicBezTo>
                  <a:cubicBezTo>
                    <a:pt x="4" y="20"/>
                    <a:pt x="3" y="21"/>
                    <a:pt x="3" y="22"/>
                  </a:cubicBezTo>
                  <a:cubicBezTo>
                    <a:pt x="2" y="23"/>
                    <a:pt x="2" y="23"/>
                    <a:pt x="2" y="24"/>
                  </a:cubicBezTo>
                  <a:cubicBezTo>
                    <a:pt x="4" y="25"/>
                    <a:pt x="11" y="27"/>
                    <a:pt x="9" y="29"/>
                  </a:cubicBezTo>
                  <a:cubicBezTo>
                    <a:pt x="8" y="30"/>
                    <a:pt x="6" y="29"/>
                    <a:pt x="5" y="30"/>
                  </a:cubicBezTo>
                  <a:cubicBezTo>
                    <a:pt x="4" y="31"/>
                    <a:pt x="5" y="34"/>
                    <a:pt x="4" y="35"/>
                  </a:cubicBezTo>
                  <a:cubicBezTo>
                    <a:pt x="7" y="35"/>
                    <a:pt x="10" y="35"/>
                    <a:pt x="10" y="38"/>
                  </a:cubicBezTo>
                  <a:cubicBezTo>
                    <a:pt x="10" y="41"/>
                    <a:pt x="8" y="43"/>
                    <a:pt x="6" y="45"/>
                  </a:cubicBezTo>
                  <a:cubicBezTo>
                    <a:pt x="5" y="47"/>
                    <a:pt x="3" y="51"/>
                    <a:pt x="6" y="53"/>
                  </a:cubicBezTo>
                  <a:cubicBezTo>
                    <a:pt x="7" y="53"/>
                    <a:pt x="8" y="53"/>
                    <a:pt x="9" y="54"/>
                  </a:cubicBezTo>
                  <a:cubicBezTo>
                    <a:pt x="10" y="54"/>
                    <a:pt x="10" y="55"/>
                    <a:pt x="10" y="56"/>
                  </a:cubicBezTo>
                  <a:cubicBezTo>
                    <a:pt x="11" y="56"/>
                    <a:pt x="15" y="59"/>
                    <a:pt x="14" y="61"/>
                  </a:cubicBezTo>
                  <a:cubicBezTo>
                    <a:pt x="13" y="63"/>
                    <a:pt x="9" y="61"/>
                    <a:pt x="8" y="61"/>
                  </a:cubicBezTo>
                  <a:cubicBezTo>
                    <a:pt x="6" y="63"/>
                    <a:pt x="12" y="67"/>
                    <a:pt x="12" y="70"/>
                  </a:cubicBezTo>
                  <a:cubicBezTo>
                    <a:pt x="12" y="71"/>
                    <a:pt x="13" y="72"/>
                    <a:pt x="12" y="73"/>
                  </a:cubicBezTo>
                  <a:cubicBezTo>
                    <a:pt x="11" y="74"/>
                    <a:pt x="11" y="73"/>
                    <a:pt x="10" y="73"/>
                  </a:cubicBezTo>
                  <a:cubicBezTo>
                    <a:pt x="9" y="73"/>
                    <a:pt x="9" y="72"/>
                    <a:pt x="8" y="72"/>
                  </a:cubicBezTo>
                  <a:cubicBezTo>
                    <a:pt x="7" y="73"/>
                    <a:pt x="7" y="74"/>
                    <a:pt x="6" y="74"/>
                  </a:cubicBezTo>
                  <a:cubicBezTo>
                    <a:pt x="6" y="76"/>
                    <a:pt x="7" y="76"/>
                    <a:pt x="8" y="76"/>
                  </a:cubicBezTo>
                  <a:cubicBezTo>
                    <a:pt x="10" y="77"/>
                    <a:pt x="11" y="78"/>
                    <a:pt x="12" y="80"/>
                  </a:cubicBezTo>
                  <a:cubicBezTo>
                    <a:pt x="13" y="82"/>
                    <a:pt x="15" y="84"/>
                    <a:pt x="19" y="85"/>
                  </a:cubicBezTo>
                  <a:cubicBezTo>
                    <a:pt x="21" y="86"/>
                    <a:pt x="21" y="85"/>
                    <a:pt x="23" y="87"/>
                  </a:cubicBezTo>
                  <a:cubicBezTo>
                    <a:pt x="24" y="88"/>
                    <a:pt x="24" y="88"/>
                    <a:pt x="26" y="88"/>
                  </a:cubicBezTo>
                  <a:cubicBezTo>
                    <a:pt x="27" y="89"/>
                    <a:pt x="28" y="89"/>
                    <a:pt x="29" y="90"/>
                  </a:cubicBezTo>
                  <a:cubicBezTo>
                    <a:pt x="29" y="92"/>
                    <a:pt x="28" y="92"/>
                    <a:pt x="27" y="92"/>
                  </a:cubicBezTo>
                  <a:cubicBezTo>
                    <a:pt x="28" y="93"/>
                    <a:pt x="30" y="93"/>
                    <a:pt x="31" y="92"/>
                  </a:cubicBezTo>
                  <a:cubicBezTo>
                    <a:pt x="31" y="91"/>
                    <a:pt x="30" y="90"/>
                    <a:pt x="31" y="89"/>
                  </a:cubicBezTo>
                  <a:cubicBezTo>
                    <a:pt x="31" y="87"/>
                    <a:pt x="34" y="88"/>
                    <a:pt x="35" y="86"/>
                  </a:cubicBezTo>
                  <a:cubicBezTo>
                    <a:pt x="35" y="84"/>
                    <a:pt x="32" y="84"/>
                    <a:pt x="34" y="82"/>
                  </a:cubicBezTo>
                  <a:cubicBezTo>
                    <a:pt x="36" y="81"/>
                    <a:pt x="37" y="80"/>
                    <a:pt x="38" y="82"/>
                  </a:cubicBezTo>
                  <a:cubicBezTo>
                    <a:pt x="39" y="83"/>
                    <a:pt x="38" y="83"/>
                    <a:pt x="40" y="84"/>
                  </a:cubicBezTo>
                  <a:cubicBezTo>
                    <a:pt x="40" y="85"/>
                    <a:pt x="41" y="85"/>
                    <a:pt x="42" y="85"/>
                  </a:cubicBezTo>
                  <a:cubicBezTo>
                    <a:pt x="43" y="86"/>
                    <a:pt x="45" y="87"/>
                    <a:pt x="46" y="89"/>
                  </a:cubicBezTo>
                  <a:cubicBezTo>
                    <a:pt x="47" y="90"/>
                    <a:pt x="47" y="91"/>
                    <a:pt x="48" y="91"/>
                  </a:cubicBezTo>
                  <a:cubicBezTo>
                    <a:pt x="48" y="92"/>
                    <a:pt x="49" y="92"/>
                    <a:pt x="49" y="92"/>
                  </a:cubicBezTo>
                  <a:cubicBezTo>
                    <a:pt x="49" y="93"/>
                    <a:pt x="49" y="93"/>
                    <a:pt x="49" y="94"/>
                  </a:cubicBezTo>
                  <a:cubicBezTo>
                    <a:pt x="50" y="96"/>
                    <a:pt x="53" y="94"/>
                    <a:pt x="53" y="96"/>
                  </a:cubicBezTo>
                  <a:cubicBezTo>
                    <a:pt x="54" y="96"/>
                    <a:pt x="56" y="96"/>
                    <a:pt x="57" y="97"/>
                  </a:cubicBezTo>
                  <a:cubicBezTo>
                    <a:pt x="57" y="98"/>
                    <a:pt x="55" y="100"/>
                    <a:pt x="55" y="101"/>
                  </a:cubicBezTo>
                  <a:cubicBezTo>
                    <a:pt x="54" y="102"/>
                    <a:pt x="54" y="103"/>
                    <a:pt x="54" y="104"/>
                  </a:cubicBezTo>
                  <a:cubicBezTo>
                    <a:pt x="54" y="104"/>
                    <a:pt x="53" y="104"/>
                    <a:pt x="53" y="105"/>
                  </a:cubicBezTo>
                  <a:cubicBezTo>
                    <a:pt x="53" y="105"/>
                    <a:pt x="52" y="105"/>
                    <a:pt x="52" y="105"/>
                  </a:cubicBezTo>
                  <a:cubicBezTo>
                    <a:pt x="52" y="106"/>
                    <a:pt x="52" y="107"/>
                    <a:pt x="53" y="108"/>
                  </a:cubicBezTo>
                  <a:cubicBezTo>
                    <a:pt x="55" y="108"/>
                    <a:pt x="57" y="106"/>
                    <a:pt x="59" y="106"/>
                  </a:cubicBezTo>
                  <a:cubicBezTo>
                    <a:pt x="60" y="106"/>
                    <a:pt x="61" y="106"/>
                    <a:pt x="62" y="106"/>
                  </a:cubicBezTo>
                  <a:cubicBezTo>
                    <a:pt x="64" y="106"/>
                    <a:pt x="65" y="105"/>
                    <a:pt x="67" y="105"/>
                  </a:cubicBezTo>
                  <a:cubicBezTo>
                    <a:pt x="67" y="105"/>
                    <a:pt x="67" y="106"/>
                    <a:pt x="67" y="106"/>
                  </a:cubicBezTo>
                  <a:cubicBezTo>
                    <a:pt x="69" y="106"/>
                    <a:pt x="73" y="104"/>
                    <a:pt x="71" y="101"/>
                  </a:cubicBezTo>
                  <a:cubicBezTo>
                    <a:pt x="70" y="100"/>
                    <a:pt x="72" y="103"/>
                    <a:pt x="71" y="101"/>
                  </a:cubicBez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3" name="Freeform 13">
              <a:extLst>
                <a:ext uri="{FF2B5EF4-FFF2-40B4-BE49-F238E27FC236}">
                  <a16:creationId xmlns:a16="http://schemas.microsoft.com/office/drawing/2014/main" id="{76D2937A-59FF-A58C-3184-A38EE55190EB}"/>
                </a:ext>
              </a:extLst>
            </p:cNvPr>
            <p:cNvSpPr>
              <a:spLocks noEditPoints="1"/>
            </p:cNvSpPr>
            <p:nvPr/>
          </p:nvSpPr>
          <p:spPr bwMode="auto">
            <a:xfrm>
              <a:off x="9896475" y="1503363"/>
              <a:ext cx="2292349" cy="4038600"/>
            </a:xfrm>
            <a:custGeom>
              <a:avLst/>
              <a:gdLst>
                <a:gd name="T0" fmla="*/ 35 w 602"/>
                <a:gd name="T1" fmla="*/ 644 h 1060"/>
                <a:gd name="T2" fmla="*/ 41 w 602"/>
                <a:gd name="T3" fmla="*/ 673 h 1060"/>
                <a:gd name="T4" fmla="*/ 571 w 602"/>
                <a:gd name="T5" fmla="*/ 126 h 1060"/>
                <a:gd name="T6" fmla="*/ 541 w 602"/>
                <a:gd name="T7" fmla="*/ 166 h 1060"/>
                <a:gd name="T8" fmla="*/ 508 w 602"/>
                <a:gd name="T9" fmla="*/ 121 h 1060"/>
                <a:gd name="T10" fmla="*/ 515 w 602"/>
                <a:gd name="T11" fmla="*/ 86 h 1060"/>
                <a:gd name="T12" fmla="*/ 478 w 602"/>
                <a:gd name="T13" fmla="*/ 118 h 1060"/>
                <a:gd name="T14" fmla="*/ 487 w 602"/>
                <a:gd name="T15" fmla="*/ 178 h 1060"/>
                <a:gd name="T16" fmla="*/ 470 w 602"/>
                <a:gd name="T17" fmla="*/ 197 h 1060"/>
                <a:gd name="T18" fmla="*/ 393 w 602"/>
                <a:gd name="T19" fmla="*/ 236 h 1060"/>
                <a:gd name="T20" fmla="*/ 379 w 602"/>
                <a:gd name="T21" fmla="*/ 270 h 1060"/>
                <a:gd name="T22" fmla="*/ 336 w 602"/>
                <a:gd name="T23" fmla="*/ 254 h 1060"/>
                <a:gd name="T24" fmla="*/ 355 w 602"/>
                <a:gd name="T25" fmla="*/ 285 h 1060"/>
                <a:gd name="T26" fmla="*/ 325 w 602"/>
                <a:gd name="T27" fmla="*/ 300 h 1060"/>
                <a:gd name="T28" fmla="*/ 300 w 602"/>
                <a:gd name="T29" fmla="*/ 282 h 1060"/>
                <a:gd name="T30" fmla="*/ 293 w 602"/>
                <a:gd name="T31" fmla="*/ 249 h 1060"/>
                <a:gd name="T32" fmla="*/ 298 w 602"/>
                <a:gd name="T33" fmla="*/ 219 h 1060"/>
                <a:gd name="T34" fmla="*/ 274 w 602"/>
                <a:gd name="T35" fmla="*/ 192 h 1060"/>
                <a:gd name="T36" fmla="*/ 267 w 602"/>
                <a:gd name="T37" fmla="*/ 179 h 1060"/>
                <a:gd name="T38" fmla="*/ 255 w 602"/>
                <a:gd name="T39" fmla="*/ 155 h 1060"/>
                <a:gd name="T40" fmla="*/ 295 w 602"/>
                <a:gd name="T41" fmla="*/ 181 h 1060"/>
                <a:gd name="T42" fmla="*/ 412 w 602"/>
                <a:gd name="T43" fmla="*/ 183 h 1060"/>
                <a:gd name="T44" fmla="*/ 417 w 602"/>
                <a:gd name="T45" fmla="*/ 124 h 1060"/>
                <a:gd name="T46" fmla="*/ 378 w 602"/>
                <a:gd name="T47" fmla="*/ 97 h 1060"/>
                <a:gd name="T48" fmla="*/ 342 w 602"/>
                <a:gd name="T49" fmla="*/ 65 h 1060"/>
                <a:gd name="T50" fmla="*/ 292 w 602"/>
                <a:gd name="T51" fmla="*/ 41 h 1060"/>
                <a:gd name="T52" fmla="*/ 269 w 602"/>
                <a:gd name="T53" fmla="*/ 45 h 1060"/>
                <a:gd name="T54" fmla="*/ 258 w 602"/>
                <a:gd name="T55" fmla="*/ 30 h 1060"/>
                <a:gd name="T56" fmla="*/ 261 w 602"/>
                <a:gd name="T57" fmla="*/ 23 h 1060"/>
                <a:gd name="T58" fmla="*/ 227 w 602"/>
                <a:gd name="T59" fmla="*/ 14 h 1060"/>
                <a:gd name="T60" fmla="*/ 182 w 602"/>
                <a:gd name="T61" fmla="*/ 54 h 1060"/>
                <a:gd name="T62" fmla="*/ 188 w 602"/>
                <a:gd name="T63" fmla="*/ 174 h 1060"/>
                <a:gd name="T64" fmla="*/ 199 w 602"/>
                <a:gd name="T65" fmla="*/ 252 h 1060"/>
                <a:gd name="T66" fmla="*/ 213 w 602"/>
                <a:gd name="T67" fmla="*/ 297 h 1060"/>
                <a:gd name="T68" fmla="*/ 219 w 602"/>
                <a:gd name="T69" fmla="*/ 377 h 1060"/>
                <a:gd name="T70" fmla="*/ 176 w 602"/>
                <a:gd name="T71" fmla="*/ 445 h 1060"/>
                <a:gd name="T72" fmla="*/ 182 w 602"/>
                <a:gd name="T73" fmla="*/ 477 h 1060"/>
                <a:gd name="T74" fmla="*/ 154 w 602"/>
                <a:gd name="T75" fmla="*/ 527 h 1060"/>
                <a:gd name="T76" fmla="*/ 158 w 602"/>
                <a:gd name="T77" fmla="*/ 583 h 1060"/>
                <a:gd name="T78" fmla="*/ 191 w 602"/>
                <a:gd name="T79" fmla="*/ 628 h 1060"/>
                <a:gd name="T80" fmla="*/ 220 w 602"/>
                <a:gd name="T81" fmla="*/ 654 h 1060"/>
                <a:gd name="T82" fmla="*/ 250 w 602"/>
                <a:gd name="T83" fmla="*/ 700 h 1060"/>
                <a:gd name="T84" fmla="*/ 234 w 602"/>
                <a:gd name="T85" fmla="*/ 740 h 1060"/>
                <a:gd name="T86" fmla="*/ 288 w 602"/>
                <a:gd name="T87" fmla="*/ 758 h 1060"/>
                <a:gd name="T88" fmla="*/ 309 w 602"/>
                <a:gd name="T89" fmla="*/ 790 h 1060"/>
                <a:gd name="T90" fmla="*/ 366 w 602"/>
                <a:gd name="T91" fmla="*/ 812 h 1060"/>
                <a:gd name="T92" fmla="*/ 396 w 602"/>
                <a:gd name="T93" fmla="*/ 846 h 1060"/>
                <a:gd name="T94" fmla="*/ 372 w 602"/>
                <a:gd name="T95" fmla="*/ 883 h 1060"/>
                <a:gd name="T96" fmla="*/ 369 w 602"/>
                <a:gd name="T97" fmla="*/ 912 h 1060"/>
                <a:gd name="T98" fmla="*/ 353 w 602"/>
                <a:gd name="T99" fmla="*/ 944 h 1060"/>
                <a:gd name="T100" fmla="*/ 384 w 602"/>
                <a:gd name="T101" fmla="*/ 988 h 1060"/>
                <a:gd name="T102" fmla="*/ 450 w 602"/>
                <a:gd name="T103" fmla="*/ 1008 h 1060"/>
                <a:gd name="T104" fmla="*/ 497 w 602"/>
                <a:gd name="T105" fmla="*/ 1020 h 1060"/>
                <a:gd name="T106" fmla="*/ 537 w 602"/>
                <a:gd name="T107" fmla="*/ 1051 h 1060"/>
                <a:gd name="T108" fmla="*/ 545 w 602"/>
                <a:gd name="T109" fmla="*/ 1003 h 1060"/>
                <a:gd name="T110" fmla="*/ 530 w 602"/>
                <a:gd name="T111" fmla="*/ 966 h 1060"/>
                <a:gd name="T112" fmla="*/ 553 w 602"/>
                <a:gd name="T113" fmla="*/ 937 h 1060"/>
                <a:gd name="T114" fmla="*/ 565 w 602"/>
                <a:gd name="T115" fmla="*/ 914 h 1060"/>
                <a:gd name="T116" fmla="*/ 538 w 602"/>
                <a:gd name="T117" fmla="*/ 871 h 1060"/>
                <a:gd name="T118" fmla="*/ 540 w 602"/>
                <a:gd name="T119" fmla="*/ 808 h 1060"/>
                <a:gd name="T120" fmla="*/ 578 w 602"/>
                <a:gd name="T121" fmla="*/ 788 h 1060"/>
                <a:gd name="T122" fmla="*/ 399 w 602"/>
                <a:gd name="T123" fmla="*/ 271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2" h="1060">
                  <a:moveTo>
                    <a:pt x="0" y="670"/>
                  </a:moveTo>
                  <a:cubicBezTo>
                    <a:pt x="3" y="667"/>
                    <a:pt x="6" y="663"/>
                    <a:pt x="6" y="659"/>
                  </a:cubicBezTo>
                  <a:cubicBezTo>
                    <a:pt x="6" y="657"/>
                    <a:pt x="5" y="654"/>
                    <a:pt x="6" y="653"/>
                  </a:cubicBezTo>
                  <a:cubicBezTo>
                    <a:pt x="6" y="652"/>
                    <a:pt x="10" y="653"/>
                    <a:pt x="11" y="653"/>
                  </a:cubicBezTo>
                  <a:cubicBezTo>
                    <a:pt x="15" y="652"/>
                    <a:pt x="19" y="651"/>
                    <a:pt x="21" y="647"/>
                  </a:cubicBezTo>
                  <a:cubicBezTo>
                    <a:pt x="23" y="645"/>
                    <a:pt x="24" y="643"/>
                    <a:pt x="26" y="641"/>
                  </a:cubicBezTo>
                  <a:cubicBezTo>
                    <a:pt x="26" y="640"/>
                    <a:pt x="26" y="637"/>
                    <a:pt x="28" y="636"/>
                  </a:cubicBezTo>
                  <a:cubicBezTo>
                    <a:pt x="29" y="638"/>
                    <a:pt x="26" y="642"/>
                    <a:pt x="25" y="643"/>
                  </a:cubicBezTo>
                  <a:cubicBezTo>
                    <a:pt x="23" y="647"/>
                    <a:pt x="20" y="650"/>
                    <a:pt x="18" y="653"/>
                  </a:cubicBezTo>
                  <a:cubicBezTo>
                    <a:pt x="18" y="653"/>
                    <a:pt x="20" y="653"/>
                    <a:pt x="21" y="653"/>
                  </a:cubicBezTo>
                  <a:cubicBezTo>
                    <a:pt x="22" y="653"/>
                    <a:pt x="22" y="654"/>
                    <a:pt x="24" y="654"/>
                  </a:cubicBezTo>
                  <a:cubicBezTo>
                    <a:pt x="25" y="655"/>
                    <a:pt x="28" y="655"/>
                    <a:pt x="30" y="654"/>
                  </a:cubicBezTo>
                  <a:cubicBezTo>
                    <a:pt x="32" y="653"/>
                    <a:pt x="31" y="650"/>
                    <a:pt x="30" y="648"/>
                  </a:cubicBezTo>
                  <a:cubicBezTo>
                    <a:pt x="30" y="645"/>
                    <a:pt x="32" y="645"/>
                    <a:pt x="32" y="642"/>
                  </a:cubicBezTo>
                  <a:cubicBezTo>
                    <a:pt x="34" y="642"/>
                    <a:pt x="34" y="643"/>
                    <a:pt x="35" y="644"/>
                  </a:cubicBezTo>
                  <a:cubicBezTo>
                    <a:pt x="36" y="645"/>
                    <a:pt x="36" y="645"/>
                    <a:pt x="37" y="645"/>
                  </a:cubicBezTo>
                  <a:cubicBezTo>
                    <a:pt x="38" y="645"/>
                    <a:pt x="38" y="645"/>
                    <a:pt x="38" y="645"/>
                  </a:cubicBezTo>
                  <a:cubicBezTo>
                    <a:pt x="38" y="645"/>
                    <a:pt x="39" y="645"/>
                    <a:pt x="39" y="646"/>
                  </a:cubicBezTo>
                  <a:cubicBezTo>
                    <a:pt x="40" y="646"/>
                    <a:pt x="41" y="646"/>
                    <a:pt x="42" y="647"/>
                  </a:cubicBezTo>
                  <a:cubicBezTo>
                    <a:pt x="43" y="648"/>
                    <a:pt x="45" y="649"/>
                    <a:pt x="46" y="649"/>
                  </a:cubicBezTo>
                  <a:cubicBezTo>
                    <a:pt x="47" y="651"/>
                    <a:pt x="46" y="651"/>
                    <a:pt x="49" y="651"/>
                  </a:cubicBezTo>
                  <a:cubicBezTo>
                    <a:pt x="49" y="651"/>
                    <a:pt x="49" y="651"/>
                    <a:pt x="49" y="650"/>
                  </a:cubicBezTo>
                  <a:cubicBezTo>
                    <a:pt x="51" y="649"/>
                    <a:pt x="56" y="649"/>
                    <a:pt x="57" y="650"/>
                  </a:cubicBezTo>
                  <a:cubicBezTo>
                    <a:pt x="58" y="651"/>
                    <a:pt x="58" y="652"/>
                    <a:pt x="59" y="653"/>
                  </a:cubicBezTo>
                  <a:cubicBezTo>
                    <a:pt x="60" y="654"/>
                    <a:pt x="61" y="654"/>
                    <a:pt x="62" y="656"/>
                  </a:cubicBezTo>
                  <a:cubicBezTo>
                    <a:pt x="64" y="659"/>
                    <a:pt x="61" y="661"/>
                    <a:pt x="60" y="664"/>
                  </a:cubicBezTo>
                  <a:cubicBezTo>
                    <a:pt x="59" y="666"/>
                    <a:pt x="59" y="668"/>
                    <a:pt x="59" y="669"/>
                  </a:cubicBezTo>
                  <a:cubicBezTo>
                    <a:pt x="59" y="671"/>
                    <a:pt x="61" y="672"/>
                    <a:pt x="61" y="673"/>
                  </a:cubicBezTo>
                  <a:cubicBezTo>
                    <a:pt x="58" y="674"/>
                    <a:pt x="54" y="673"/>
                    <a:pt x="51" y="673"/>
                  </a:cubicBezTo>
                  <a:cubicBezTo>
                    <a:pt x="48" y="673"/>
                    <a:pt x="45" y="673"/>
                    <a:pt x="41" y="673"/>
                  </a:cubicBezTo>
                  <a:cubicBezTo>
                    <a:pt x="38" y="673"/>
                    <a:pt x="34" y="673"/>
                    <a:pt x="30" y="673"/>
                  </a:cubicBezTo>
                  <a:cubicBezTo>
                    <a:pt x="27" y="673"/>
                    <a:pt x="24" y="672"/>
                    <a:pt x="20" y="672"/>
                  </a:cubicBezTo>
                  <a:cubicBezTo>
                    <a:pt x="14" y="671"/>
                    <a:pt x="7" y="671"/>
                    <a:pt x="0" y="670"/>
                  </a:cubicBezTo>
                  <a:close/>
                  <a:moveTo>
                    <a:pt x="594" y="106"/>
                  </a:moveTo>
                  <a:cubicBezTo>
                    <a:pt x="594" y="105"/>
                    <a:pt x="594" y="105"/>
                    <a:pt x="594" y="105"/>
                  </a:cubicBezTo>
                  <a:cubicBezTo>
                    <a:pt x="590" y="108"/>
                    <a:pt x="587" y="113"/>
                    <a:pt x="582" y="114"/>
                  </a:cubicBezTo>
                  <a:cubicBezTo>
                    <a:pt x="580" y="115"/>
                    <a:pt x="578" y="116"/>
                    <a:pt x="576" y="117"/>
                  </a:cubicBezTo>
                  <a:cubicBezTo>
                    <a:pt x="575" y="117"/>
                    <a:pt x="572" y="117"/>
                    <a:pt x="571" y="116"/>
                  </a:cubicBezTo>
                  <a:cubicBezTo>
                    <a:pt x="570" y="115"/>
                    <a:pt x="569" y="113"/>
                    <a:pt x="568" y="113"/>
                  </a:cubicBezTo>
                  <a:cubicBezTo>
                    <a:pt x="565" y="112"/>
                    <a:pt x="565" y="113"/>
                    <a:pt x="566" y="114"/>
                  </a:cubicBezTo>
                  <a:cubicBezTo>
                    <a:pt x="567" y="116"/>
                    <a:pt x="569" y="117"/>
                    <a:pt x="569" y="119"/>
                  </a:cubicBezTo>
                  <a:cubicBezTo>
                    <a:pt x="570" y="121"/>
                    <a:pt x="569" y="123"/>
                    <a:pt x="571" y="124"/>
                  </a:cubicBezTo>
                  <a:cubicBezTo>
                    <a:pt x="572" y="125"/>
                    <a:pt x="573" y="126"/>
                    <a:pt x="574" y="127"/>
                  </a:cubicBezTo>
                  <a:cubicBezTo>
                    <a:pt x="575" y="127"/>
                    <a:pt x="577" y="129"/>
                    <a:pt x="575" y="128"/>
                  </a:cubicBezTo>
                  <a:cubicBezTo>
                    <a:pt x="573" y="128"/>
                    <a:pt x="573" y="126"/>
                    <a:pt x="571" y="126"/>
                  </a:cubicBezTo>
                  <a:cubicBezTo>
                    <a:pt x="571" y="126"/>
                    <a:pt x="570" y="126"/>
                    <a:pt x="569" y="126"/>
                  </a:cubicBezTo>
                  <a:cubicBezTo>
                    <a:pt x="569" y="126"/>
                    <a:pt x="568" y="125"/>
                    <a:pt x="568" y="125"/>
                  </a:cubicBezTo>
                  <a:cubicBezTo>
                    <a:pt x="566" y="125"/>
                    <a:pt x="566" y="127"/>
                    <a:pt x="564" y="127"/>
                  </a:cubicBezTo>
                  <a:cubicBezTo>
                    <a:pt x="563" y="128"/>
                    <a:pt x="562" y="126"/>
                    <a:pt x="561" y="126"/>
                  </a:cubicBezTo>
                  <a:cubicBezTo>
                    <a:pt x="559" y="126"/>
                    <a:pt x="558" y="129"/>
                    <a:pt x="557" y="130"/>
                  </a:cubicBezTo>
                  <a:cubicBezTo>
                    <a:pt x="555" y="131"/>
                    <a:pt x="555" y="129"/>
                    <a:pt x="555" y="127"/>
                  </a:cubicBezTo>
                  <a:cubicBezTo>
                    <a:pt x="553" y="128"/>
                    <a:pt x="551" y="129"/>
                    <a:pt x="550" y="131"/>
                  </a:cubicBezTo>
                  <a:cubicBezTo>
                    <a:pt x="549" y="133"/>
                    <a:pt x="551" y="134"/>
                    <a:pt x="552" y="136"/>
                  </a:cubicBezTo>
                  <a:cubicBezTo>
                    <a:pt x="555" y="140"/>
                    <a:pt x="550" y="142"/>
                    <a:pt x="550" y="146"/>
                  </a:cubicBezTo>
                  <a:cubicBezTo>
                    <a:pt x="550" y="148"/>
                    <a:pt x="550" y="148"/>
                    <a:pt x="550" y="149"/>
                  </a:cubicBezTo>
                  <a:cubicBezTo>
                    <a:pt x="549" y="150"/>
                    <a:pt x="549" y="150"/>
                    <a:pt x="549" y="151"/>
                  </a:cubicBezTo>
                  <a:cubicBezTo>
                    <a:pt x="548" y="153"/>
                    <a:pt x="550" y="155"/>
                    <a:pt x="550" y="157"/>
                  </a:cubicBezTo>
                  <a:cubicBezTo>
                    <a:pt x="550" y="160"/>
                    <a:pt x="549" y="160"/>
                    <a:pt x="548" y="162"/>
                  </a:cubicBezTo>
                  <a:cubicBezTo>
                    <a:pt x="547" y="164"/>
                    <a:pt x="547" y="166"/>
                    <a:pt x="546" y="168"/>
                  </a:cubicBezTo>
                  <a:cubicBezTo>
                    <a:pt x="545" y="166"/>
                    <a:pt x="544" y="165"/>
                    <a:pt x="541" y="166"/>
                  </a:cubicBezTo>
                  <a:cubicBezTo>
                    <a:pt x="539" y="166"/>
                    <a:pt x="537" y="167"/>
                    <a:pt x="535" y="168"/>
                  </a:cubicBezTo>
                  <a:cubicBezTo>
                    <a:pt x="533" y="169"/>
                    <a:pt x="529" y="169"/>
                    <a:pt x="527" y="171"/>
                  </a:cubicBezTo>
                  <a:cubicBezTo>
                    <a:pt x="527" y="171"/>
                    <a:pt x="523" y="175"/>
                    <a:pt x="523" y="173"/>
                  </a:cubicBezTo>
                  <a:cubicBezTo>
                    <a:pt x="522" y="171"/>
                    <a:pt x="527" y="171"/>
                    <a:pt x="527" y="169"/>
                  </a:cubicBezTo>
                  <a:cubicBezTo>
                    <a:pt x="526" y="166"/>
                    <a:pt x="521" y="169"/>
                    <a:pt x="520" y="169"/>
                  </a:cubicBezTo>
                  <a:cubicBezTo>
                    <a:pt x="518" y="169"/>
                    <a:pt x="516" y="169"/>
                    <a:pt x="514" y="168"/>
                  </a:cubicBezTo>
                  <a:cubicBezTo>
                    <a:pt x="511" y="167"/>
                    <a:pt x="512" y="164"/>
                    <a:pt x="511" y="162"/>
                  </a:cubicBezTo>
                  <a:cubicBezTo>
                    <a:pt x="510" y="159"/>
                    <a:pt x="509" y="157"/>
                    <a:pt x="508" y="154"/>
                  </a:cubicBezTo>
                  <a:cubicBezTo>
                    <a:pt x="507" y="152"/>
                    <a:pt x="506" y="151"/>
                    <a:pt x="504" y="150"/>
                  </a:cubicBezTo>
                  <a:cubicBezTo>
                    <a:pt x="501" y="150"/>
                    <a:pt x="499" y="148"/>
                    <a:pt x="497" y="146"/>
                  </a:cubicBezTo>
                  <a:cubicBezTo>
                    <a:pt x="495" y="144"/>
                    <a:pt x="494" y="143"/>
                    <a:pt x="494" y="140"/>
                  </a:cubicBezTo>
                  <a:cubicBezTo>
                    <a:pt x="494" y="138"/>
                    <a:pt x="494" y="135"/>
                    <a:pt x="496" y="134"/>
                  </a:cubicBezTo>
                  <a:cubicBezTo>
                    <a:pt x="498" y="132"/>
                    <a:pt x="500" y="132"/>
                    <a:pt x="502" y="131"/>
                  </a:cubicBezTo>
                  <a:cubicBezTo>
                    <a:pt x="504" y="129"/>
                    <a:pt x="501" y="126"/>
                    <a:pt x="502" y="124"/>
                  </a:cubicBezTo>
                  <a:cubicBezTo>
                    <a:pt x="502" y="123"/>
                    <a:pt x="506" y="122"/>
                    <a:pt x="508" y="121"/>
                  </a:cubicBezTo>
                  <a:cubicBezTo>
                    <a:pt x="511" y="121"/>
                    <a:pt x="514" y="120"/>
                    <a:pt x="516" y="120"/>
                  </a:cubicBezTo>
                  <a:cubicBezTo>
                    <a:pt x="519" y="120"/>
                    <a:pt x="521" y="118"/>
                    <a:pt x="524" y="119"/>
                  </a:cubicBezTo>
                  <a:cubicBezTo>
                    <a:pt x="525" y="119"/>
                    <a:pt x="528" y="121"/>
                    <a:pt x="529" y="119"/>
                  </a:cubicBezTo>
                  <a:cubicBezTo>
                    <a:pt x="530" y="118"/>
                    <a:pt x="530" y="116"/>
                    <a:pt x="529" y="115"/>
                  </a:cubicBezTo>
                  <a:cubicBezTo>
                    <a:pt x="529" y="112"/>
                    <a:pt x="526" y="111"/>
                    <a:pt x="526" y="108"/>
                  </a:cubicBezTo>
                  <a:cubicBezTo>
                    <a:pt x="526" y="107"/>
                    <a:pt x="526" y="106"/>
                    <a:pt x="526" y="105"/>
                  </a:cubicBezTo>
                  <a:cubicBezTo>
                    <a:pt x="525" y="105"/>
                    <a:pt x="525" y="105"/>
                    <a:pt x="524" y="104"/>
                  </a:cubicBezTo>
                  <a:cubicBezTo>
                    <a:pt x="524" y="103"/>
                    <a:pt x="526" y="103"/>
                    <a:pt x="525" y="102"/>
                  </a:cubicBezTo>
                  <a:cubicBezTo>
                    <a:pt x="525" y="101"/>
                    <a:pt x="524" y="100"/>
                    <a:pt x="523" y="100"/>
                  </a:cubicBezTo>
                  <a:cubicBezTo>
                    <a:pt x="522" y="99"/>
                    <a:pt x="521" y="98"/>
                    <a:pt x="520" y="97"/>
                  </a:cubicBezTo>
                  <a:cubicBezTo>
                    <a:pt x="519" y="97"/>
                    <a:pt x="519" y="96"/>
                    <a:pt x="518" y="95"/>
                  </a:cubicBezTo>
                  <a:cubicBezTo>
                    <a:pt x="518" y="94"/>
                    <a:pt x="517" y="94"/>
                    <a:pt x="516" y="93"/>
                  </a:cubicBezTo>
                  <a:cubicBezTo>
                    <a:pt x="516" y="92"/>
                    <a:pt x="516" y="92"/>
                    <a:pt x="515" y="91"/>
                  </a:cubicBezTo>
                  <a:cubicBezTo>
                    <a:pt x="515" y="90"/>
                    <a:pt x="514" y="89"/>
                    <a:pt x="514" y="88"/>
                  </a:cubicBezTo>
                  <a:cubicBezTo>
                    <a:pt x="514" y="87"/>
                    <a:pt x="515" y="86"/>
                    <a:pt x="515" y="86"/>
                  </a:cubicBezTo>
                  <a:cubicBezTo>
                    <a:pt x="515" y="83"/>
                    <a:pt x="506" y="81"/>
                    <a:pt x="504" y="81"/>
                  </a:cubicBezTo>
                  <a:cubicBezTo>
                    <a:pt x="498" y="80"/>
                    <a:pt x="492" y="80"/>
                    <a:pt x="486" y="81"/>
                  </a:cubicBezTo>
                  <a:cubicBezTo>
                    <a:pt x="480" y="81"/>
                    <a:pt x="476" y="82"/>
                    <a:pt x="472" y="78"/>
                  </a:cubicBezTo>
                  <a:cubicBezTo>
                    <a:pt x="471" y="77"/>
                    <a:pt x="471" y="76"/>
                    <a:pt x="470" y="76"/>
                  </a:cubicBezTo>
                  <a:cubicBezTo>
                    <a:pt x="469" y="76"/>
                    <a:pt x="468" y="76"/>
                    <a:pt x="467" y="75"/>
                  </a:cubicBezTo>
                  <a:cubicBezTo>
                    <a:pt x="466" y="74"/>
                    <a:pt x="466" y="72"/>
                    <a:pt x="463" y="72"/>
                  </a:cubicBezTo>
                  <a:cubicBezTo>
                    <a:pt x="458" y="74"/>
                    <a:pt x="466" y="81"/>
                    <a:pt x="468" y="82"/>
                  </a:cubicBezTo>
                  <a:cubicBezTo>
                    <a:pt x="472" y="85"/>
                    <a:pt x="477" y="88"/>
                    <a:pt x="480" y="93"/>
                  </a:cubicBezTo>
                  <a:cubicBezTo>
                    <a:pt x="481" y="95"/>
                    <a:pt x="480" y="98"/>
                    <a:pt x="480" y="100"/>
                  </a:cubicBezTo>
                  <a:cubicBezTo>
                    <a:pt x="480" y="102"/>
                    <a:pt x="479" y="103"/>
                    <a:pt x="479" y="104"/>
                  </a:cubicBezTo>
                  <a:cubicBezTo>
                    <a:pt x="479" y="105"/>
                    <a:pt x="480" y="107"/>
                    <a:pt x="480" y="108"/>
                  </a:cubicBezTo>
                  <a:cubicBezTo>
                    <a:pt x="481" y="108"/>
                    <a:pt x="482" y="107"/>
                    <a:pt x="483" y="107"/>
                  </a:cubicBezTo>
                  <a:cubicBezTo>
                    <a:pt x="482" y="109"/>
                    <a:pt x="478" y="110"/>
                    <a:pt x="479" y="112"/>
                  </a:cubicBezTo>
                  <a:cubicBezTo>
                    <a:pt x="479" y="115"/>
                    <a:pt x="482" y="113"/>
                    <a:pt x="479" y="115"/>
                  </a:cubicBezTo>
                  <a:cubicBezTo>
                    <a:pt x="478" y="116"/>
                    <a:pt x="478" y="116"/>
                    <a:pt x="478" y="118"/>
                  </a:cubicBezTo>
                  <a:cubicBezTo>
                    <a:pt x="478" y="119"/>
                    <a:pt x="479" y="119"/>
                    <a:pt x="479" y="120"/>
                  </a:cubicBezTo>
                  <a:cubicBezTo>
                    <a:pt x="479" y="121"/>
                    <a:pt x="479" y="121"/>
                    <a:pt x="478" y="122"/>
                  </a:cubicBezTo>
                  <a:cubicBezTo>
                    <a:pt x="478" y="123"/>
                    <a:pt x="478" y="124"/>
                    <a:pt x="478" y="125"/>
                  </a:cubicBezTo>
                  <a:cubicBezTo>
                    <a:pt x="478" y="125"/>
                    <a:pt x="479" y="125"/>
                    <a:pt x="479" y="126"/>
                  </a:cubicBezTo>
                  <a:cubicBezTo>
                    <a:pt x="479" y="127"/>
                    <a:pt x="478" y="127"/>
                    <a:pt x="477" y="127"/>
                  </a:cubicBezTo>
                  <a:cubicBezTo>
                    <a:pt x="475" y="129"/>
                    <a:pt x="474" y="134"/>
                    <a:pt x="473" y="137"/>
                  </a:cubicBezTo>
                  <a:cubicBezTo>
                    <a:pt x="472" y="140"/>
                    <a:pt x="471" y="144"/>
                    <a:pt x="471" y="147"/>
                  </a:cubicBezTo>
                  <a:cubicBezTo>
                    <a:pt x="472" y="149"/>
                    <a:pt x="471" y="151"/>
                    <a:pt x="473" y="152"/>
                  </a:cubicBezTo>
                  <a:cubicBezTo>
                    <a:pt x="474" y="153"/>
                    <a:pt x="475" y="152"/>
                    <a:pt x="476" y="152"/>
                  </a:cubicBezTo>
                  <a:cubicBezTo>
                    <a:pt x="480" y="151"/>
                    <a:pt x="480" y="157"/>
                    <a:pt x="484" y="155"/>
                  </a:cubicBezTo>
                  <a:cubicBezTo>
                    <a:pt x="482" y="158"/>
                    <a:pt x="483" y="159"/>
                    <a:pt x="485" y="161"/>
                  </a:cubicBezTo>
                  <a:cubicBezTo>
                    <a:pt x="486" y="163"/>
                    <a:pt x="487" y="166"/>
                    <a:pt x="486" y="168"/>
                  </a:cubicBezTo>
                  <a:cubicBezTo>
                    <a:pt x="486" y="170"/>
                    <a:pt x="483" y="170"/>
                    <a:pt x="483" y="172"/>
                  </a:cubicBezTo>
                  <a:cubicBezTo>
                    <a:pt x="483" y="173"/>
                    <a:pt x="485" y="174"/>
                    <a:pt x="485" y="175"/>
                  </a:cubicBezTo>
                  <a:cubicBezTo>
                    <a:pt x="485" y="176"/>
                    <a:pt x="486" y="177"/>
                    <a:pt x="487" y="178"/>
                  </a:cubicBezTo>
                  <a:cubicBezTo>
                    <a:pt x="486" y="179"/>
                    <a:pt x="484" y="179"/>
                    <a:pt x="484" y="182"/>
                  </a:cubicBezTo>
                  <a:cubicBezTo>
                    <a:pt x="484" y="184"/>
                    <a:pt x="484" y="185"/>
                    <a:pt x="483" y="186"/>
                  </a:cubicBezTo>
                  <a:cubicBezTo>
                    <a:pt x="481" y="189"/>
                    <a:pt x="479" y="193"/>
                    <a:pt x="478" y="196"/>
                  </a:cubicBezTo>
                  <a:cubicBezTo>
                    <a:pt x="476" y="200"/>
                    <a:pt x="480" y="203"/>
                    <a:pt x="479" y="207"/>
                  </a:cubicBezTo>
                  <a:cubicBezTo>
                    <a:pt x="479" y="208"/>
                    <a:pt x="478" y="208"/>
                    <a:pt x="478" y="209"/>
                  </a:cubicBezTo>
                  <a:cubicBezTo>
                    <a:pt x="479" y="210"/>
                    <a:pt x="479" y="211"/>
                    <a:pt x="479" y="212"/>
                  </a:cubicBezTo>
                  <a:cubicBezTo>
                    <a:pt x="480" y="213"/>
                    <a:pt x="481" y="216"/>
                    <a:pt x="480" y="217"/>
                  </a:cubicBezTo>
                  <a:cubicBezTo>
                    <a:pt x="477" y="214"/>
                    <a:pt x="478" y="210"/>
                    <a:pt x="476" y="207"/>
                  </a:cubicBezTo>
                  <a:cubicBezTo>
                    <a:pt x="475" y="204"/>
                    <a:pt x="473" y="201"/>
                    <a:pt x="470" y="202"/>
                  </a:cubicBezTo>
                  <a:cubicBezTo>
                    <a:pt x="469" y="202"/>
                    <a:pt x="465" y="205"/>
                    <a:pt x="465" y="206"/>
                  </a:cubicBezTo>
                  <a:cubicBezTo>
                    <a:pt x="464" y="207"/>
                    <a:pt x="470" y="210"/>
                    <a:pt x="467" y="212"/>
                  </a:cubicBezTo>
                  <a:cubicBezTo>
                    <a:pt x="467" y="211"/>
                    <a:pt x="466" y="210"/>
                    <a:pt x="465" y="209"/>
                  </a:cubicBezTo>
                  <a:cubicBezTo>
                    <a:pt x="464" y="208"/>
                    <a:pt x="462" y="208"/>
                    <a:pt x="462" y="206"/>
                  </a:cubicBezTo>
                  <a:cubicBezTo>
                    <a:pt x="462" y="204"/>
                    <a:pt x="466" y="201"/>
                    <a:pt x="468" y="201"/>
                  </a:cubicBezTo>
                  <a:cubicBezTo>
                    <a:pt x="469" y="200"/>
                    <a:pt x="470" y="199"/>
                    <a:pt x="470" y="197"/>
                  </a:cubicBezTo>
                  <a:cubicBezTo>
                    <a:pt x="469" y="196"/>
                    <a:pt x="468" y="195"/>
                    <a:pt x="467" y="194"/>
                  </a:cubicBezTo>
                  <a:cubicBezTo>
                    <a:pt x="465" y="193"/>
                    <a:pt x="464" y="194"/>
                    <a:pt x="463" y="193"/>
                  </a:cubicBezTo>
                  <a:cubicBezTo>
                    <a:pt x="463" y="192"/>
                    <a:pt x="463" y="190"/>
                    <a:pt x="463" y="189"/>
                  </a:cubicBezTo>
                  <a:cubicBezTo>
                    <a:pt x="460" y="189"/>
                    <a:pt x="458" y="190"/>
                    <a:pt x="455" y="190"/>
                  </a:cubicBezTo>
                  <a:cubicBezTo>
                    <a:pt x="453" y="190"/>
                    <a:pt x="450" y="191"/>
                    <a:pt x="448" y="191"/>
                  </a:cubicBezTo>
                  <a:cubicBezTo>
                    <a:pt x="448" y="189"/>
                    <a:pt x="451" y="189"/>
                    <a:pt x="450" y="188"/>
                  </a:cubicBezTo>
                  <a:cubicBezTo>
                    <a:pt x="450" y="186"/>
                    <a:pt x="448" y="186"/>
                    <a:pt x="447" y="186"/>
                  </a:cubicBezTo>
                  <a:cubicBezTo>
                    <a:pt x="443" y="184"/>
                    <a:pt x="440" y="183"/>
                    <a:pt x="438" y="187"/>
                  </a:cubicBezTo>
                  <a:cubicBezTo>
                    <a:pt x="437" y="191"/>
                    <a:pt x="436" y="194"/>
                    <a:pt x="434" y="197"/>
                  </a:cubicBezTo>
                  <a:cubicBezTo>
                    <a:pt x="432" y="200"/>
                    <a:pt x="429" y="203"/>
                    <a:pt x="426" y="205"/>
                  </a:cubicBezTo>
                  <a:cubicBezTo>
                    <a:pt x="423" y="207"/>
                    <a:pt x="420" y="209"/>
                    <a:pt x="417" y="210"/>
                  </a:cubicBezTo>
                  <a:cubicBezTo>
                    <a:pt x="414" y="211"/>
                    <a:pt x="412" y="212"/>
                    <a:pt x="410" y="214"/>
                  </a:cubicBezTo>
                  <a:cubicBezTo>
                    <a:pt x="408" y="217"/>
                    <a:pt x="407" y="220"/>
                    <a:pt x="404" y="222"/>
                  </a:cubicBezTo>
                  <a:cubicBezTo>
                    <a:pt x="402" y="224"/>
                    <a:pt x="399" y="226"/>
                    <a:pt x="397" y="228"/>
                  </a:cubicBezTo>
                  <a:cubicBezTo>
                    <a:pt x="393" y="230"/>
                    <a:pt x="394" y="233"/>
                    <a:pt x="393" y="236"/>
                  </a:cubicBezTo>
                  <a:cubicBezTo>
                    <a:pt x="392" y="240"/>
                    <a:pt x="393" y="242"/>
                    <a:pt x="395" y="245"/>
                  </a:cubicBezTo>
                  <a:cubicBezTo>
                    <a:pt x="398" y="247"/>
                    <a:pt x="398" y="251"/>
                    <a:pt x="400" y="254"/>
                  </a:cubicBezTo>
                  <a:cubicBezTo>
                    <a:pt x="402" y="256"/>
                    <a:pt x="404" y="257"/>
                    <a:pt x="405" y="260"/>
                  </a:cubicBezTo>
                  <a:cubicBezTo>
                    <a:pt x="406" y="261"/>
                    <a:pt x="406" y="263"/>
                    <a:pt x="406" y="264"/>
                  </a:cubicBezTo>
                  <a:cubicBezTo>
                    <a:pt x="407" y="266"/>
                    <a:pt x="407" y="267"/>
                    <a:pt x="407" y="268"/>
                  </a:cubicBezTo>
                  <a:cubicBezTo>
                    <a:pt x="407" y="269"/>
                    <a:pt x="407" y="270"/>
                    <a:pt x="407" y="271"/>
                  </a:cubicBezTo>
                  <a:cubicBezTo>
                    <a:pt x="407" y="273"/>
                    <a:pt x="408" y="274"/>
                    <a:pt x="408" y="276"/>
                  </a:cubicBezTo>
                  <a:cubicBezTo>
                    <a:pt x="408" y="278"/>
                    <a:pt x="405" y="279"/>
                    <a:pt x="403" y="278"/>
                  </a:cubicBezTo>
                  <a:cubicBezTo>
                    <a:pt x="400" y="278"/>
                    <a:pt x="399" y="275"/>
                    <a:pt x="397" y="274"/>
                  </a:cubicBezTo>
                  <a:cubicBezTo>
                    <a:pt x="396" y="273"/>
                    <a:pt x="394" y="273"/>
                    <a:pt x="394" y="274"/>
                  </a:cubicBezTo>
                  <a:cubicBezTo>
                    <a:pt x="393" y="275"/>
                    <a:pt x="394" y="275"/>
                    <a:pt x="394" y="275"/>
                  </a:cubicBezTo>
                  <a:cubicBezTo>
                    <a:pt x="395" y="276"/>
                    <a:pt x="395" y="275"/>
                    <a:pt x="395" y="276"/>
                  </a:cubicBezTo>
                  <a:cubicBezTo>
                    <a:pt x="395" y="277"/>
                    <a:pt x="393" y="278"/>
                    <a:pt x="392" y="278"/>
                  </a:cubicBezTo>
                  <a:cubicBezTo>
                    <a:pt x="390" y="278"/>
                    <a:pt x="388" y="276"/>
                    <a:pt x="386" y="275"/>
                  </a:cubicBezTo>
                  <a:cubicBezTo>
                    <a:pt x="384" y="274"/>
                    <a:pt x="381" y="271"/>
                    <a:pt x="379" y="270"/>
                  </a:cubicBezTo>
                  <a:cubicBezTo>
                    <a:pt x="377" y="268"/>
                    <a:pt x="374" y="268"/>
                    <a:pt x="371" y="267"/>
                  </a:cubicBezTo>
                  <a:cubicBezTo>
                    <a:pt x="369" y="266"/>
                    <a:pt x="368" y="264"/>
                    <a:pt x="367" y="266"/>
                  </a:cubicBezTo>
                  <a:cubicBezTo>
                    <a:pt x="367" y="267"/>
                    <a:pt x="368" y="268"/>
                    <a:pt x="367" y="269"/>
                  </a:cubicBezTo>
                  <a:cubicBezTo>
                    <a:pt x="367" y="269"/>
                    <a:pt x="365" y="269"/>
                    <a:pt x="364" y="269"/>
                  </a:cubicBezTo>
                  <a:cubicBezTo>
                    <a:pt x="363" y="269"/>
                    <a:pt x="363" y="270"/>
                    <a:pt x="362" y="271"/>
                  </a:cubicBezTo>
                  <a:cubicBezTo>
                    <a:pt x="362" y="271"/>
                    <a:pt x="361" y="273"/>
                    <a:pt x="360" y="273"/>
                  </a:cubicBezTo>
                  <a:cubicBezTo>
                    <a:pt x="360" y="273"/>
                    <a:pt x="360" y="268"/>
                    <a:pt x="360" y="268"/>
                  </a:cubicBezTo>
                  <a:cubicBezTo>
                    <a:pt x="361" y="266"/>
                    <a:pt x="363" y="267"/>
                    <a:pt x="364" y="266"/>
                  </a:cubicBezTo>
                  <a:cubicBezTo>
                    <a:pt x="365" y="266"/>
                    <a:pt x="367" y="265"/>
                    <a:pt x="366" y="264"/>
                  </a:cubicBezTo>
                  <a:cubicBezTo>
                    <a:pt x="366" y="263"/>
                    <a:pt x="363" y="264"/>
                    <a:pt x="362" y="264"/>
                  </a:cubicBezTo>
                  <a:cubicBezTo>
                    <a:pt x="360" y="264"/>
                    <a:pt x="359" y="262"/>
                    <a:pt x="357" y="261"/>
                  </a:cubicBezTo>
                  <a:cubicBezTo>
                    <a:pt x="355" y="260"/>
                    <a:pt x="355" y="259"/>
                    <a:pt x="354" y="257"/>
                  </a:cubicBezTo>
                  <a:cubicBezTo>
                    <a:pt x="353" y="254"/>
                    <a:pt x="349" y="251"/>
                    <a:pt x="346" y="250"/>
                  </a:cubicBezTo>
                  <a:cubicBezTo>
                    <a:pt x="343" y="249"/>
                    <a:pt x="340" y="246"/>
                    <a:pt x="337" y="248"/>
                  </a:cubicBezTo>
                  <a:cubicBezTo>
                    <a:pt x="335" y="250"/>
                    <a:pt x="337" y="251"/>
                    <a:pt x="336" y="254"/>
                  </a:cubicBezTo>
                  <a:cubicBezTo>
                    <a:pt x="336" y="256"/>
                    <a:pt x="336" y="257"/>
                    <a:pt x="335" y="259"/>
                  </a:cubicBezTo>
                  <a:cubicBezTo>
                    <a:pt x="333" y="260"/>
                    <a:pt x="332" y="260"/>
                    <a:pt x="331" y="260"/>
                  </a:cubicBezTo>
                  <a:cubicBezTo>
                    <a:pt x="330" y="260"/>
                    <a:pt x="330" y="259"/>
                    <a:pt x="329" y="260"/>
                  </a:cubicBezTo>
                  <a:cubicBezTo>
                    <a:pt x="328" y="260"/>
                    <a:pt x="329" y="261"/>
                    <a:pt x="329" y="261"/>
                  </a:cubicBezTo>
                  <a:cubicBezTo>
                    <a:pt x="330" y="263"/>
                    <a:pt x="331" y="262"/>
                    <a:pt x="331" y="265"/>
                  </a:cubicBezTo>
                  <a:cubicBezTo>
                    <a:pt x="331" y="264"/>
                    <a:pt x="330" y="265"/>
                    <a:pt x="330" y="265"/>
                  </a:cubicBezTo>
                  <a:cubicBezTo>
                    <a:pt x="330" y="266"/>
                    <a:pt x="330" y="267"/>
                    <a:pt x="330" y="268"/>
                  </a:cubicBezTo>
                  <a:cubicBezTo>
                    <a:pt x="331" y="269"/>
                    <a:pt x="332" y="269"/>
                    <a:pt x="333" y="270"/>
                  </a:cubicBezTo>
                  <a:cubicBezTo>
                    <a:pt x="334" y="270"/>
                    <a:pt x="335" y="272"/>
                    <a:pt x="335" y="273"/>
                  </a:cubicBezTo>
                  <a:cubicBezTo>
                    <a:pt x="336" y="276"/>
                    <a:pt x="338" y="278"/>
                    <a:pt x="339" y="281"/>
                  </a:cubicBezTo>
                  <a:cubicBezTo>
                    <a:pt x="341" y="283"/>
                    <a:pt x="342" y="285"/>
                    <a:pt x="344" y="285"/>
                  </a:cubicBezTo>
                  <a:cubicBezTo>
                    <a:pt x="345" y="286"/>
                    <a:pt x="348" y="287"/>
                    <a:pt x="349" y="285"/>
                  </a:cubicBezTo>
                  <a:cubicBezTo>
                    <a:pt x="350" y="285"/>
                    <a:pt x="351" y="286"/>
                    <a:pt x="352" y="285"/>
                  </a:cubicBezTo>
                  <a:cubicBezTo>
                    <a:pt x="353" y="285"/>
                    <a:pt x="353" y="283"/>
                    <a:pt x="354" y="282"/>
                  </a:cubicBezTo>
                  <a:cubicBezTo>
                    <a:pt x="355" y="283"/>
                    <a:pt x="355" y="284"/>
                    <a:pt x="355" y="285"/>
                  </a:cubicBezTo>
                  <a:cubicBezTo>
                    <a:pt x="356" y="286"/>
                    <a:pt x="357" y="285"/>
                    <a:pt x="357" y="287"/>
                  </a:cubicBezTo>
                  <a:cubicBezTo>
                    <a:pt x="358" y="288"/>
                    <a:pt x="359" y="289"/>
                    <a:pt x="359" y="290"/>
                  </a:cubicBezTo>
                  <a:cubicBezTo>
                    <a:pt x="359" y="291"/>
                    <a:pt x="357" y="290"/>
                    <a:pt x="357" y="291"/>
                  </a:cubicBezTo>
                  <a:cubicBezTo>
                    <a:pt x="357" y="293"/>
                    <a:pt x="360" y="296"/>
                    <a:pt x="360" y="297"/>
                  </a:cubicBezTo>
                  <a:cubicBezTo>
                    <a:pt x="361" y="300"/>
                    <a:pt x="361" y="302"/>
                    <a:pt x="359" y="304"/>
                  </a:cubicBezTo>
                  <a:cubicBezTo>
                    <a:pt x="358" y="307"/>
                    <a:pt x="356" y="306"/>
                    <a:pt x="354" y="306"/>
                  </a:cubicBezTo>
                  <a:cubicBezTo>
                    <a:pt x="350" y="307"/>
                    <a:pt x="352" y="309"/>
                    <a:pt x="349" y="310"/>
                  </a:cubicBezTo>
                  <a:cubicBezTo>
                    <a:pt x="347" y="312"/>
                    <a:pt x="345" y="311"/>
                    <a:pt x="344" y="309"/>
                  </a:cubicBezTo>
                  <a:cubicBezTo>
                    <a:pt x="342" y="308"/>
                    <a:pt x="341" y="307"/>
                    <a:pt x="339" y="307"/>
                  </a:cubicBezTo>
                  <a:cubicBezTo>
                    <a:pt x="338" y="307"/>
                    <a:pt x="338" y="306"/>
                    <a:pt x="337" y="306"/>
                  </a:cubicBezTo>
                  <a:cubicBezTo>
                    <a:pt x="337" y="306"/>
                    <a:pt x="337" y="306"/>
                    <a:pt x="337" y="306"/>
                  </a:cubicBezTo>
                  <a:cubicBezTo>
                    <a:pt x="337" y="306"/>
                    <a:pt x="337" y="307"/>
                    <a:pt x="336" y="306"/>
                  </a:cubicBezTo>
                  <a:cubicBezTo>
                    <a:pt x="336" y="305"/>
                    <a:pt x="334" y="306"/>
                    <a:pt x="333" y="306"/>
                  </a:cubicBezTo>
                  <a:cubicBezTo>
                    <a:pt x="332" y="305"/>
                    <a:pt x="331" y="304"/>
                    <a:pt x="330" y="304"/>
                  </a:cubicBezTo>
                  <a:cubicBezTo>
                    <a:pt x="330" y="304"/>
                    <a:pt x="323" y="301"/>
                    <a:pt x="325" y="300"/>
                  </a:cubicBezTo>
                  <a:cubicBezTo>
                    <a:pt x="325" y="299"/>
                    <a:pt x="324" y="299"/>
                    <a:pt x="324" y="298"/>
                  </a:cubicBezTo>
                  <a:cubicBezTo>
                    <a:pt x="324" y="297"/>
                    <a:pt x="325" y="297"/>
                    <a:pt x="324" y="296"/>
                  </a:cubicBezTo>
                  <a:cubicBezTo>
                    <a:pt x="324" y="295"/>
                    <a:pt x="324" y="295"/>
                    <a:pt x="324" y="294"/>
                  </a:cubicBezTo>
                  <a:cubicBezTo>
                    <a:pt x="323" y="293"/>
                    <a:pt x="322" y="292"/>
                    <a:pt x="322" y="292"/>
                  </a:cubicBezTo>
                  <a:cubicBezTo>
                    <a:pt x="320" y="292"/>
                    <a:pt x="321" y="292"/>
                    <a:pt x="320" y="293"/>
                  </a:cubicBezTo>
                  <a:cubicBezTo>
                    <a:pt x="320" y="293"/>
                    <a:pt x="321" y="294"/>
                    <a:pt x="320" y="294"/>
                  </a:cubicBezTo>
                  <a:cubicBezTo>
                    <a:pt x="319" y="294"/>
                    <a:pt x="319" y="293"/>
                    <a:pt x="319" y="293"/>
                  </a:cubicBezTo>
                  <a:cubicBezTo>
                    <a:pt x="318" y="292"/>
                    <a:pt x="318" y="290"/>
                    <a:pt x="317" y="289"/>
                  </a:cubicBezTo>
                  <a:cubicBezTo>
                    <a:pt x="317" y="288"/>
                    <a:pt x="314" y="283"/>
                    <a:pt x="311" y="285"/>
                  </a:cubicBezTo>
                  <a:cubicBezTo>
                    <a:pt x="312" y="286"/>
                    <a:pt x="311" y="286"/>
                    <a:pt x="312" y="287"/>
                  </a:cubicBezTo>
                  <a:cubicBezTo>
                    <a:pt x="311" y="287"/>
                    <a:pt x="310" y="287"/>
                    <a:pt x="310" y="287"/>
                  </a:cubicBezTo>
                  <a:cubicBezTo>
                    <a:pt x="307" y="288"/>
                    <a:pt x="308" y="289"/>
                    <a:pt x="306" y="287"/>
                  </a:cubicBezTo>
                  <a:cubicBezTo>
                    <a:pt x="305" y="285"/>
                    <a:pt x="304" y="286"/>
                    <a:pt x="303" y="284"/>
                  </a:cubicBezTo>
                  <a:cubicBezTo>
                    <a:pt x="302" y="284"/>
                    <a:pt x="302" y="283"/>
                    <a:pt x="301" y="283"/>
                  </a:cubicBezTo>
                  <a:cubicBezTo>
                    <a:pt x="301" y="282"/>
                    <a:pt x="300" y="282"/>
                    <a:pt x="300" y="282"/>
                  </a:cubicBezTo>
                  <a:cubicBezTo>
                    <a:pt x="299" y="280"/>
                    <a:pt x="300" y="280"/>
                    <a:pt x="298" y="279"/>
                  </a:cubicBezTo>
                  <a:cubicBezTo>
                    <a:pt x="297" y="279"/>
                    <a:pt x="296" y="279"/>
                    <a:pt x="296" y="278"/>
                  </a:cubicBezTo>
                  <a:cubicBezTo>
                    <a:pt x="296" y="277"/>
                    <a:pt x="296" y="278"/>
                    <a:pt x="297" y="277"/>
                  </a:cubicBezTo>
                  <a:cubicBezTo>
                    <a:pt x="297" y="276"/>
                    <a:pt x="300" y="274"/>
                    <a:pt x="298" y="273"/>
                  </a:cubicBezTo>
                  <a:cubicBezTo>
                    <a:pt x="298" y="272"/>
                    <a:pt x="297" y="272"/>
                    <a:pt x="297" y="271"/>
                  </a:cubicBezTo>
                  <a:cubicBezTo>
                    <a:pt x="297" y="271"/>
                    <a:pt x="297" y="270"/>
                    <a:pt x="297" y="270"/>
                  </a:cubicBezTo>
                  <a:cubicBezTo>
                    <a:pt x="296" y="268"/>
                    <a:pt x="296" y="269"/>
                    <a:pt x="297" y="267"/>
                  </a:cubicBezTo>
                  <a:cubicBezTo>
                    <a:pt x="298" y="265"/>
                    <a:pt x="299" y="265"/>
                    <a:pt x="298" y="262"/>
                  </a:cubicBezTo>
                  <a:cubicBezTo>
                    <a:pt x="297" y="261"/>
                    <a:pt x="297" y="260"/>
                    <a:pt x="296" y="259"/>
                  </a:cubicBezTo>
                  <a:cubicBezTo>
                    <a:pt x="296" y="259"/>
                    <a:pt x="295" y="259"/>
                    <a:pt x="295" y="258"/>
                  </a:cubicBezTo>
                  <a:cubicBezTo>
                    <a:pt x="294" y="257"/>
                    <a:pt x="296" y="257"/>
                    <a:pt x="296" y="255"/>
                  </a:cubicBezTo>
                  <a:cubicBezTo>
                    <a:pt x="296" y="255"/>
                    <a:pt x="295" y="254"/>
                    <a:pt x="295" y="254"/>
                  </a:cubicBezTo>
                  <a:cubicBezTo>
                    <a:pt x="295" y="254"/>
                    <a:pt x="295" y="253"/>
                    <a:pt x="295" y="252"/>
                  </a:cubicBezTo>
                  <a:cubicBezTo>
                    <a:pt x="295" y="252"/>
                    <a:pt x="294" y="252"/>
                    <a:pt x="293" y="251"/>
                  </a:cubicBezTo>
                  <a:cubicBezTo>
                    <a:pt x="293" y="250"/>
                    <a:pt x="293" y="249"/>
                    <a:pt x="293" y="249"/>
                  </a:cubicBezTo>
                  <a:cubicBezTo>
                    <a:pt x="294" y="247"/>
                    <a:pt x="293" y="247"/>
                    <a:pt x="292" y="246"/>
                  </a:cubicBezTo>
                  <a:cubicBezTo>
                    <a:pt x="291" y="244"/>
                    <a:pt x="290" y="243"/>
                    <a:pt x="289" y="242"/>
                  </a:cubicBezTo>
                  <a:cubicBezTo>
                    <a:pt x="289" y="241"/>
                    <a:pt x="289" y="240"/>
                    <a:pt x="288" y="240"/>
                  </a:cubicBezTo>
                  <a:cubicBezTo>
                    <a:pt x="287" y="239"/>
                    <a:pt x="287" y="240"/>
                    <a:pt x="286" y="239"/>
                  </a:cubicBezTo>
                  <a:cubicBezTo>
                    <a:pt x="287" y="238"/>
                    <a:pt x="289" y="238"/>
                    <a:pt x="290" y="238"/>
                  </a:cubicBezTo>
                  <a:cubicBezTo>
                    <a:pt x="291" y="235"/>
                    <a:pt x="292" y="236"/>
                    <a:pt x="294" y="236"/>
                  </a:cubicBezTo>
                  <a:cubicBezTo>
                    <a:pt x="294" y="235"/>
                    <a:pt x="293" y="235"/>
                    <a:pt x="294" y="234"/>
                  </a:cubicBezTo>
                  <a:cubicBezTo>
                    <a:pt x="294" y="233"/>
                    <a:pt x="295" y="233"/>
                    <a:pt x="295" y="232"/>
                  </a:cubicBezTo>
                  <a:cubicBezTo>
                    <a:pt x="296" y="231"/>
                    <a:pt x="296" y="229"/>
                    <a:pt x="295" y="227"/>
                  </a:cubicBezTo>
                  <a:cubicBezTo>
                    <a:pt x="295" y="227"/>
                    <a:pt x="294" y="226"/>
                    <a:pt x="294" y="225"/>
                  </a:cubicBezTo>
                  <a:cubicBezTo>
                    <a:pt x="294" y="225"/>
                    <a:pt x="295" y="224"/>
                    <a:pt x="295" y="224"/>
                  </a:cubicBezTo>
                  <a:cubicBezTo>
                    <a:pt x="295" y="223"/>
                    <a:pt x="293" y="223"/>
                    <a:pt x="294" y="221"/>
                  </a:cubicBezTo>
                  <a:cubicBezTo>
                    <a:pt x="295" y="218"/>
                    <a:pt x="299" y="226"/>
                    <a:pt x="299" y="224"/>
                  </a:cubicBezTo>
                  <a:cubicBezTo>
                    <a:pt x="299" y="223"/>
                    <a:pt x="298" y="222"/>
                    <a:pt x="298" y="222"/>
                  </a:cubicBezTo>
                  <a:cubicBezTo>
                    <a:pt x="298" y="221"/>
                    <a:pt x="298" y="220"/>
                    <a:pt x="298" y="219"/>
                  </a:cubicBezTo>
                  <a:cubicBezTo>
                    <a:pt x="298" y="219"/>
                    <a:pt x="297" y="218"/>
                    <a:pt x="297" y="218"/>
                  </a:cubicBezTo>
                  <a:cubicBezTo>
                    <a:pt x="297" y="217"/>
                    <a:pt x="297" y="216"/>
                    <a:pt x="297" y="215"/>
                  </a:cubicBezTo>
                  <a:cubicBezTo>
                    <a:pt x="297" y="214"/>
                    <a:pt x="295" y="214"/>
                    <a:pt x="294" y="213"/>
                  </a:cubicBezTo>
                  <a:cubicBezTo>
                    <a:pt x="294" y="212"/>
                    <a:pt x="295" y="211"/>
                    <a:pt x="294" y="210"/>
                  </a:cubicBezTo>
                  <a:cubicBezTo>
                    <a:pt x="294" y="209"/>
                    <a:pt x="293" y="209"/>
                    <a:pt x="293" y="208"/>
                  </a:cubicBezTo>
                  <a:cubicBezTo>
                    <a:pt x="291" y="206"/>
                    <a:pt x="290" y="205"/>
                    <a:pt x="289" y="204"/>
                  </a:cubicBezTo>
                  <a:cubicBezTo>
                    <a:pt x="287" y="202"/>
                    <a:pt x="285" y="201"/>
                    <a:pt x="284" y="200"/>
                  </a:cubicBezTo>
                  <a:cubicBezTo>
                    <a:pt x="283" y="200"/>
                    <a:pt x="284" y="199"/>
                    <a:pt x="283" y="198"/>
                  </a:cubicBezTo>
                  <a:cubicBezTo>
                    <a:pt x="282" y="198"/>
                    <a:pt x="281" y="199"/>
                    <a:pt x="280" y="199"/>
                  </a:cubicBezTo>
                  <a:cubicBezTo>
                    <a:pt x="280" y="199"/>
                    <a:pt x="280" y="199"/>
                    <a:pt x="280" y="199"/>
                  </a:cubicBezTo>
                  <a:cubicBezTo>
                    <a:pt x="279" y="199"/>
                    <a:pt x="279" y="199"/>
                    <a:pt x="278" y="198"/>
                  </a:cubicBezTo>
                  <a:cubicBezTo>
                    <a:pt x="277" y="198"/>
                    <a:pt x="278" y="197"/>
                    <a:pt x="277" y="196"/>
                  </a:cubicBezTo>
                  <a:cubicBezTo>
                    <a:pt x="276" y="196"/>
                    <a:pt x="275" y="196"/>
                    <a:pt x="274" y="195"/>
                  </a:cubicBezTo>
                  <a:cubicBezTo>
                    <a:pt x="272" y="195"/>
                    <a:pt x="269" y="195"/>
                    <a:pt x="268" y="194"/>
                  </a:cubicBezTo>
                  <a:cubicBezTo>
                    <a:pt x="269" y="192"/>
                    <a:pt x="272" y="194"/>
                    <a:pt x="274" y="192"/>
                  </a:cubicBezTo>
                  <a:cubicBezTo>
                    <a:pt x="274" y="191"/>
                    <a:pt x="272" y="191"/>
                    <a:pt x="272" y="190"/>
                  </a:cubicBezTo>
                  <a:cubicBezTo>
                    <a:pt x="272" y="190"/>
                    <a:pt x="274" y="190"/>
                    <a:pt x="274" y="190"/>
                  </a:cubicBezTo>
                  <a:cubicBezTo>
                    <a:pt x="275" y="189"/>
                    <a:pt x="275" y="189"/>
                    <a:pt x="274" y="188"/>
                  </a:cubicBezTo>
                  <a:cubicBezTo>
                    <a:pt x="274" y="188"/>
                    <a:pt x="273" y="186"/>
                    <a:pt x="273" y="186"/>
                  </a:cubicBezTo>
                  <a:cubicBezTo>
                    <a:pt x="273" y="186"/>
                    <a:pt x="273" y="187"/>
                    <a:pt x="272" y="187"/>
                  </a:cubicBezTo>
                  <a:cubicBezTo>
                    <a:pt x="271" y="187"/>
                    <a:pt x="269" y="187"/>
                    <a:pt x="268" y="186"/>
                  </a:cubicBezTo>
                  <a:cubicBezTo>
                    <a:pt x="267" y="186"/>
                    <a:pt x="267" y="185"/>
                    <a:pt x="265" y="185"/>
                  </a:cubicBezTo>
                  <a:cubicBezTo>
                    <a:pt x="264" y="185"/>
                    <a:pt x="262" y="185"/>
                    <a:pt x="261" y="184"/>
                  </a:cubicBezTo>
                  <a:cubicBezTo>
                    <a:pt x="261" y="183"/>
                    <a:pt x="266" y="183"/>
                    <a:pt x="267" y="183"/>
                  </a:cubicBezTo>
                  <a:cubicBezTo>
                    <a:pt x="267" y="183"/>
                    <a:pt x="271" y="185"/>
                    <a:pt x="271" y="183"/>
                  </a:cubicBezTo>
                  <a:cubicBezTo>
                    <a:pt x="271" y="181"/>
                    <a:pt x="266" y="181"/>
                    <a:pt x="265" y="181"/>
                  </a:cubicBezTo>
                  <a:cubicBezTo>
                    <a:pt x="263" y="182"/>
                    <a:pt x="260" y="184"/>
                    <a:pt x="259" y="181"/>
                  </a:cubicBezTo>
                  <a:cubicBezTo>
                    <a:pt x="260" y="181"/>
                    <a:pt x="261" y="181"/>
                    <a:pt x="262" y="181"/>
                  </a:cubicBezTo>
                  <a:cubicBezTo>
                    <a:pt x="262" y="180"/>
                    <a:pt x="262" y="180"/>
                    <a:pt x="263" y="179"/>
                  </a:cubicBezTo>
                  <a:cubicBezTo>
                    <a:pt x="264" y="178"/>
                    <a:pt x="265" y="180"/>
                    <a:pt x="267" y="179"/>
                  </a:cubicBezTo>
                  <a:cubicBezTo>
                    <a:pt x="269" y="178"/>
                    <a:pt x="266" y="177"/>
                    <a:pt x="265" y="177"/>
                  </a:cubicBezTo>
                  <a:cubicBezTo>
                    <a:pt x="263" y="177"/>
                    <a:pt x="262" y="177"/>
                    <a:pt x="260" y="176"/>
                  </a:cubicBezTo>
                  <a:cubicBezTo>
                    <a:pt x="260" y="176"/>
                    <a:pt x="258" y="176"/>
                    <a:pt x="258" y="175"/>
                  </a:cubicBezTo>
                  <a:cubicBezTo>
                    <a:pt x="257" y="174"/>
                    <a:pt x="258" y="175"/>
                    <a:pt x="258" y="174"/>
                  </a:cubicBezTo>
                  <a:cubicBezTo>
                    <a:pt x="259" y="173"/>
                    <a:pt x="259" y="173"/>
                    <a:pt x="257" y="172"/>
                  </a:cubicBezTo>
                  <a:cubicBezTo>
                    <a:pt x="254" y="170"/>
                    <a:pt x="254" y="167"/>
                    <a:pt x="249" y="166"/>
                  </a:cubicBezTo>
                  <a:cubicBezTo>
                    <a:pt x="252" y="165"/>
                    <a:pt x="251" y="165"/>
                    <a:pt x="249" y="164"/>
                  </a:cubicBezTo>
                  <a:cubicBezTo>
                    <a:pt x="252" y="163"/>
                    <a:pt x="253" y="161"/>
                    <a:pt x="251" y="160"/>
                  </a:cubicBezTo>
                  <a:cubicBezTo>
                    <a:pt x="250" y="159"/>
                    <a:pt x="249" y="159"/>
                    <a:pt x="249" y="158"/>
                  </a:cubicBezTo>
                  <a:cubicBezTo>
                    <a:pt x="248" y="158"/>
                    <a:pt x="248" y="157"/>
                    <a:pt x="247" y="156"/>
                  </a:cubicBezTo>
                  <a:cubicBezTo>
                    <a:pt x="245" y="155"/>
                    <a:pt x="244" y="155"/>
                    <a:pt x="242" y="155"/>
                  </a:cubicBezTo>
                  <a:cubicBezTo>
                    <a:pt x="241" y="155"/>
                    <a:pt x="239" y="155"/>
                    <a:pt x="239" y="153"/>
                  </a:cubicBezTo>
                  <a:cubicBezTo>
                    <a:pt x="240" y="152"/>
                    <a:pt x="243" y="153"/>
                    <a:pt x="244" y="153"/>
                  </a:cubicBezTo>
                  <a:cubicBezTo>
                    <a:pt x="247" y="154"/>
                    <a:pt x="248" y="153"/>
                    <a:pt x="250" y="154"/>
                  </a:cubicBezTo>
                  <a:cubicBezTo>
                    <a:pt x="252" y="154"/>
                    <a:pt x="253" y="155"/>
                    <a:pt x="255" y="155"/>
                  </a:cubicBezTo>
                  <a:cubicBezTo>
                    <a:pt x="256" y="156"/>
                    <a:pt x="259" y="155"/>
                    <a:pt x="260" y="156"/>
                  </a:cubicBezTo>
                  <a:cubicBezTo>
                    <a:pt x="262" y="157"/>
                    <a:pt x="256" y="158"/>
                    <a:pt x="256" y="160"/>
                  </a:cubicBezTo>
                  <a:cubicBezTo>
                    <a:pt x="256" y="163"/>
                    <a:pt x="262" y="167"/>
                    <a:pt x="264" y="169"/>
                  </a:cubicBezTo>
                  <a:cubicBezTo>
                    <a:pt x="265" y="170"/>
                    <a:pt x="270" y="177"/>
                    <a:pt x="272" y="174"/>
                  </a:cubicBezTo>
                  <a:cubicBezTo>
                    <a:pt x="273" y="173"/>
                    <a:pt x="270" y="170"/>
                    <a:pt x="273" y="170"/>
                  </a:cubicBezTo>
                  <a:cubicBezTo>
                    <a:pt x="274" y="170"/>
                    <a:pt x="276" y="172"/>
                    <a:pt x="276" y="173"/>
                  </a:cubicBezTo>
                  <a:cubicBezTo>
                    <a:pt x="277" y="174"/>
                    <a:pt x="276" y="175"/>
                    <a:pt x="278" y="176"/>
                  </a:cubicBezTo>
                  <a:cubicBezTo>
                    <a:pt x="279" y="176"/>
                    <a:pt x="280" y="177"/>
                    <a:pt x="282" y="176"/>
                  </a:cubicBezTo>
                  <a:cubicBezTo>
                    <a:pt x="282" y="175"/>
                    <a:pt x="281" y="173"/>
                    <a:pt x="283" y="172"/>
                  </a:cubicBezTo>
                  <a:cubicBezTo>
                    <a:pt x="283" y="172"/>
                    <a:pt x="283" y="174"/>
                    <a:pt x="283" y="175"/>
                  </a:cubicBezTo>
                  <a:cubicBezTo>
                    <a:pt x="283" y="176"/>
                    <a:pt x="284" y="176"/>
                    <a:pt x="285" y="177"/>
                  </a:cubicBezTo>
                  <a:cubicBezTo>
                    <a:pt x="287" y="177"/>
                    <a:pt x="290" y="177"/>
                    <a:pt x="291" y="179"/>
                  </a:cubicBezTo>
                  <a:cubicBezTo>
                    <a:pt x="290" y="179"/>
                    <a:pt x="288" y="179"/>
                    <a:pt x="288" y="180"/>
                  </a:cubicBezTo>
                  <a:cubicBezTo>
                    <a:pt x="288" y="181"/>
                    <a:pt x="289" y="183"/>
                    <a:pt x="290" y="184"/>
                  </a:cubicBezTo>
                  <a:cubicBezTo>
                    <a:pt x="292" y="185"/>
                    <a:pt x="293" y="182"/>
                    <a:pt x="295" y="181"/>
                  </a:cubicBezTo>
                  <a:cubicBezTo>
                    <a:pt x="298" y="179"/>
                    <a:pt x="300" y="183"/>
                    <a:pt x="302" y="185"/>
                  </a:cubicBezTo>
                  <a:cubicBezTo>
                    <a:pt x="305" y="187"/>
                    <a:pt x="308" y="190"/>
                    <a:pt x="311" y="191"/>
                  </a:cubicBezTo>
                  <a:cubicBezTo>
                    <a:pt x="317" y="193"/>
                    <a:pt x="324" y="196"/>
                    <a:pt x="330" y="196"/>
                  </a:cubicBezTo>
                  <a:cubicBezTo>
                    <a:pt x="336" y="196"/>
                    <a:pt x="343" y="197"/>
                    <a:pt x="348" y="201"/>
                  </a:cubicBezTo>
                  <a:cubicBezTo>
                    <a:pt x="351" y="203"/>
                    <a:pt x="352" y="204"/>
                    <a:pt x="355" y="205"/>
                  </a:cubicBezTo>
                  <a:cubicBezTo>
                    <a:pt x="359" y="206"/>
                    <a:pt x="362" y="206"/>
                    <a:pt x="365" y="207"/>
                  </a:cubicBezTo>
                  <a:cubicBezTo>
                    <a:pt x="369" y="207"/>
                    <a:pt x="371" y="207"/>
                    <a:pt x="375" y="205"/>
                  </a:cubicBezTo>
                  <a:cubicBezTo>
                    <a:pt x="378" y="204"/>
                    <a:pt x="381" y="205"/>
                    <a:pt x="384" y="204"/>
                  </a:cubicBezTo>
                  <a:cubicBezTo>
                    <a:pt x="386" y="203"/>
                    <a:pt x="388" y="201"/>
                    <a:pt x="391" y="200"/>
                  </a:cubicBezTo>
                  <a:cubicBezTo>
                    <a:pt x="393" y="199"/>
                    <a:pt x="396" y="198"/>
                    <a:pt x="398" y="197"/>
                  </a:cubicBezTo>
                  <a:cubicBezTo>
                    <a:pt x="400" y="196"/>
                    <a:pt x="402" y="193"/>
                    <a:pt x="404" y="191"/>
                  </a:cubicBezTo>
                  <a:cubicBezTo>
                    <a:pt x="405" y="191"/>
                    <a:pt x="406" y="191"/>
                    <a:pt x="407" y="190"/>
                  </a:cubicBezTo>
                  <a:cubicBezTo>
                    <a:pt x="408" y="190"/>
                    <a:pt x="409" y="188"/>
                    <a:pt x="409" y="188"/>
                  </a:cubicBezTo>
                  <a:cubicBezTo>
                    <a:pt x="410" y="187"/>
                    <a:pt x="410" y="186"/>
                    <a:pt x="410" y="185"/>
                  </a:cubicBezTo>
                  <a:cubicBezTo>
                    <a:pt x="411" y="185"/>
                    <a:pt x="412" y="184"/>
                    <a:pt x="412" y="183"/>
                  </a:cubicBezTo>
                  <a:cubicBezTo>
                    <a:pt x="412" y="182"/>
                    <a:pt x="412" y="182"/>
                    <a:pt x="413" y="180"/>
                  </a:cubicBezTo>
                  <a:cubicBezTo>
                    <a:pt x="414" y="179"/>
                    <a:pt x="415" y="179"/>
                    <a:pt x="416" y="177"/>
                  </a:cubicBezTo>
                  <a:cubicBezTo>
                    <a:pt x="418" y="175"/>
                    <a:pt x="420" y="172"/>
                    <a:pt x="421" y="169"/>
                  </a:cubicBezTo>
                  <a:cubicBezTo>
                    <a:pt x="422" y="168"/>
                    <a:pt x="423" y="166"/>
                    <a:pt x="423" y="164"/>
                  </a:cubicBezTo>
                  <a:cubicBezTo>
                    <a:pt x="423" y="163"/>
                    <a:pt x="423" y="162"/>
                    <a:pt x="423" y="161"/>
                  </a:cubicBezTo>
                  <a:cubicBezTo>
                    <a:pt x="424" y="160"/>
                    <a:pt x="425" y="156"/>
                    <a:pt x="425" y="155"/>
                  </a:cubicBezTo>
                  <a:cubicBezTo>
                    <a:pt x="425" y="154"/>
                    <a:pt x="424" y="154"/>
                    <a:pt x="424" y="153"/>
                  </a:cubicBezTo>
                  <a:cubicBezTo>
                    <a:pt x="424" y="153"/>
                    <a:pt x="425" y="152"/>
                    <a:pt x="425" y="152"/>
                  </a:cubicBezTo>
                  <a:cubicBezTo>
                    <a:pt x="425" y="152"/>
                    <a:pt x="424" y="150"/>
                    <a:pt x="424" y="150"/>
                  </a:cubicBezTo>
                  <a:cubicBezTo>
                    <a:pt x="423" y="150"/>
                    <a:pt x="423" y="150"/>
                    <a:pt x="423" y="151"/>
                  </a:cubicBezTo>
                  <a:cubicBezTo>
                    <a:pt x="417" y="150"/>
                    <a:pt x="422" y="143"/>
                    <a:pt x="420" y="139"/>
                  </a:cubicBezTo>
                  <a:cubicBezTo>
                    <a:pt x="419" y="138"/>
                    <a:pt x="418" y="138"/>
                    <a:pt x="418" y="136"/>
                  </a:cubicBezTo>
                  <a:cubicBezTo>
                    <a:pt x="418" y="135"/>
                    <a:pt x="418" y="134"/>
                    <a:pt x="418" y="133"/>
                  </a:cubicBezTo>
                  <a:cubicBezTo>
                    <a:pt x="418" y="132"/>
                    <a:pt x="418" y="131"/>
                    <a:pt x="418" y="130"/>
                  </a:cubicBezTo>
                  <a:cubicBezTo>
                    <a:pt x="419" y="129"/>
                    <a:pt x="418" y="125"/>
                    <a:pt x="417" y="124"/>
                  </a:cubicBezTo>
                  <a:cubicBezTo>
                    <a:pt x="416" y="123"/>
                    <a:pt x="415" y="125"/>
                    <a:pt x="414" y="124"/>
                  </a:cubicBezTo>
                  <a:cubicBezTo>
                    <a:pt x="411" y="124"/>
                    <a:pt x="412" y="118"/>
                    <a:pt x="410" y="120"/>
                  </a:cubicBezTo>
                  <a:cubicBezTo>
                    <a:pt x="408" y="120"/>
                    <a:pt x="410" y="122"/>
                    <a:pt x="408" y="123"/>
                  </a:cubicBezTo>
                  <a:cubicBezTo>
                    <a:pt x="407" y="123"/>
                    <a:pt x="405" y="121"/>
                    <a:pt x="405" y="120"/>
                  </a:cubicBezTo>
                  <a:cubicBezTo>
                    <a:pt x="404" y="118"/>
                    <a:pt x="406" y="119"/>
                    <a:pt x="407" y="117"/>
                  </a:cubicBezTo>
                  <a:cubicBezTo>
                    <a:pt x="407" y="116"/>
                    <a:pt x="403" y="113"/>
                    <a:pt x="402" y="112"/>
                  </a:cubicBezTo>
                  <a:cubicBezTo>
                    <a:pt x="400" y="111"/>
                    <a:pt x="398" y="109"/>
                    <a:pt x="397" y="107"/>
                  </a:cubicBezTo>
                  <a:cubicBezTo>
                    <a:pt x="397" y="105"/>
                    <a:pt x="397" y="103"/>
                    <a:pt x="395" y="102"/>
                  </a:cubicBezTo>
                  <a:cubicBezTo>
                    <a:pt x="394" y="100"/>
                    <a:pt x="392" y="101"/>
                    <a:pt x="393" y="103"/>
                  </a:cubicBezTo>
                  <a:cubicBezTo>
                    <a:pt x="393" y="104"/>
                    <a:pt x="394" y="104"/>
                    <a:pt x="394" y="105"/>
                  </a:cubicBezTo>
                  <a:cubicBezTo>
                    <a:pt x="395" y="106"/>
                    <a:pt x="395" y="107"/>
                    <a:pt x="395" y="108"/>
                  </a:cubicBezTo>
                  <a:cubicBezTo>
                    <a:pt x="392" y="107"/>
                    <a:pt x="389" y="107"/>
                    <a:pt x="387" y="104"/>
                  </a:cubicBezTo>
                  <a:cubicBezTo>
                    <a:pt x="386" y="103"/>
                    <a:pt x="384" y="102"/>
                    <a:pt x="383" y="101"/>
                  </a:cubicBezTo>
                  <a:cubicBezTo>
                    <a:pt x="382" y="99"/>
                    <a:pt x="381" y="98"/>
                    <a:pt x="379" y="97"/>
                  </a:cubicBezTo>
                  <a:cubicBezTo>
                    <a:pt x="379" y="97"/>
                    <a:pt x="379" y="97"/>
                    <a:pt x="378" y="97"/>
                  </a:cubicBezTo>
                  <a:cubicBezTo>
                    <a:pt x="378" y="96"/>
                    <a:pt x="378" y="95"/>
                    <a:pt x="377" y="95"/>
                  </a:cubicBezTo>
                  <a:cubicBezTo>
                    <a:pt x="377" y="94"/>
                    <a:pt x="376" y="94"/>
                    <a:pt x="376" y="93"/>
                  </a:cubicBezTo>
                  <a:cubicBezTo>
                    <a:pt x="375" y="93"/>
                    <a:pt x="374" y="92"/>
                    <a:pt x="374" y="92"/>
                  </a:cubicBezTo>
                  <a:cubicBezTo>
                    <a:pt x="373" y="91"/>
                    <a:pt x="374" y="90"/>
                    <a:pt x="373" y="90"/>
                  </a:cubicBezTo>
                  <a:cubicBezTo>
                    <a:pt x="372" y="90"/>
                    <a:pt x="370" y="90"/>
                    <a:pt x="371" y="92"/>
                  </a:cubicBezTo>
                  <a:cubicBezTo>
                    <a:pt x="371" y="93"/>
                    <a:pt x="374" y="92"/>
                    <a:pt x="373" y="94"/>
                  </a:cubicBezTo>
                  <a:cubicBezTo>
                    <a:pt x="372" y="94"/>
                    <a:pt x="371" y="93"/>
                    <a:pt x="370" y="92"/>
                  </a:cubicBezTo>
                  <a:cubicBezTo>
                    <a:pt x="368" y="91"/>
                    <a:pt x="367" y="92"/>
                    <a:pt x="367" y="90"/>
                  </a:cubicBezTo>
                  <a:cubicBezTo>
                    <a:pt x="366" y="89"/>
                    <a:pt x="366" y="88"/>
                    <a:pt x="365" y="87"/>
                  </a:cubicBezTo>
                  <a:cubicBezTo>
                    <a:pt x="364" y="86"/>
                    <a:pt x="364" y="85"/>
                    <a:pt x="363" y="84"/>
                  </a:cubicBezTo>
                  <a:cubicBezTo>
                    <a:pt x="362" y="83"/>
                    <a:pt x="361" y="83"/>
                    <a:pt x="360" y="82"/>
                  </a:cubicBezTo>
                  <a:cubicBezTo>
                    <a:pt x="359" y="81"/>
                    <a:pt x="359" y="80"/>
                    <a:pt x="358" y="78"/>
                  </a:cubicBezTo>
                  <a:cubicBezTo>
                    <a:pt x="356" y="76"/>
                    <a:pt x="354" y="73"/>
                    <a:pt x="352" y="71"/>
                  </a:cubicBezTo>
                  <a:cubicBezTo>
                    <a:pt x="349" y="70"/>
                    <a:pt x="347" y="70"/>
                    <a:pt x="345" y="68"/>
                  </a:cubicBezTo>
                  <a:cubicBezTo>
                    <a:pt x="344" y="66"/>
                    <a:pt x="344" y="66"/>
                    <a:pt x="342" y="65"/>
                  </a:cubicBezTo>
                  <a:cubicBezTo>
                    <a:pt x="341" y="64"/>
                    <a:pt x="340" y="63"/>
                    <a:pt x="339" y="61"/>
                  </a:cubicBezTo>
                  <a:cubicBezTo>
                    <a:pt x="338" y="60"/>
                    <a:pt x="337" y="60"/>
                    <a:pt x="336" y="59"/>
                  </a:cubicBezTo>
                  <a:cubicBezTo>
                    <a:pt x="334" y="59"/>
                    <a:pt x="334" y="57"/>
                    <a:pt x="333" y="56"/>
                  </a:cubicBezTo>
                  <a:cubicBezTo>
                    <a:pt x="330" y="55"/>
                    <a:pt x="327" y="55"/>
                    <a:pt x="326" y="53"/>
                  </a:cubicBezTo>
                  <a:cubicBezTo>
                    <a:pt x="325" y="52"/>
                    <a:pt x="325" y="51"/>
                    <a:pt x="324" y="50"/>
                  </a:cubicBezTo>
                  <a:cubicBezTo>
                    <a:pt x="324" y="50"/>
                    <a:pt x="322" y="50"/>
                    <a:pt x="322" y="49"/>
                  </a:cubicBezTo>
                  <a:cubicBezTo>
                    <a:pt x="320" y="49"/>
                    <a:pt x="319" y="47"/>
                    <a:pt x="318" y="46"/>
                  </a:cubicBezTo>
                  <a:cubicBezTo>
                    <a:pt x="315" y="45"/>
                    <a:pt x="313" y="45"/>
                    <a:pt x="310" y="43"/>
                  </a:cubicBezTo>
                  <a:cubicBezTo>
                    <a:pt x="309" y="42"/>
                    <a:pt x="305" y="40"/>
                    <a:pt x="303" y="42"/>
                  </a:cubicBezTo>
                  <a:cubicBezTo>
                    <a:pt x="303" y="42"/>
                    <a:pt x="306" y="47"/>
                    <a:pt x="304" y="46"/>
                  </a:cubicBezTo>
                  <a:cubicBezTo>
                    <a:pt x="303" y="46"/>
                    <a:pt x="303" y="45"/>
                    <a:pt x="302" y="45"/>
                  </a:cubicBezTo>
                  <a:cubicBezTo>
                    <a:pt x="301" y="45"/>
                    <a:pt x="301" y="45"/>
                    <a:pt x="300" y="46"/>
                  </a:cubicBezTo>
                  <a:cubicBezTo>
                    <a:pt x="299" y="45"/>
                    <a:pt x="300" y="44"/>
                    <a:pt x="298" y="44"/>
                  </a:cubicBezTo>
                  <a:cubicBezTo>
                    <a:pt x="298" y="44"/>
                    <a:pt x="297" y="44"/>
                    <a:pt x="296" y="44"/>
                  </a:cubicBezTo>
                  <a:cubicBezTo>
                    <a:pt x="294" y="43"/>
                    <a:pt x="293" y="42"/>
                    <a:pt x="292" y="41"/>
                  </a:cubicBezTo>
                  <a:cubicBezTo>
                    <a:pt x="291" y="41"/>
                    <a:pt x="290" y="41"/>
                    <a:pt x="289" y="41"/>
                  </a:cubicBezTo>
                  <a:cubicBezTo>
                    <a:pt x="288" y="40"/>
                    <a:pt x="288" y="39"/>
                    <a:pt x="286" y="39"/>
                  </a:cubicBezTo>
                  <a:cubicBezTo>
                    <a:pt x="285" y="39"/>
                    <a:pt x="283" y="39"/>
                    <a:pt x="281" y="39"/>
                  </a:cubicBezTo>
                  <a:cubicBezTo>
                    <a:pt x="280" y="39"/>
                    <a:pt x="279" y="38"/>
                    <a:pt x="279" y="38"/>
                  </a:cubicBezTo>
                  <a:cubicBezTo>
                    <a:pt x="278" y="38"/>
                    <a:pt x="278" y="39"/>
                    <a:pt x="277" y="39"/>
                  </a:cubicBezTo>
                  <a:cubicBezTo>
                    <a:pt x="276" y="40"/>
                    <a:pt x="276" y="39"/>
                    <a:pt x="275" y="39"/>
                  </a:cubicBezTo>
                  <a:cubicBezTo>
                    <a:pt x="274" y="38"/>
                    <a:pt x="275" y="38"/>
                    <a:pt x="274" y="38"/>
                  </a:cubicBezTo>
                  <a:cubicBezTo>
                    <a:pt x="272" y="39"/>
                    <a:pt x="273" y="42"/>
                    <a:pt x="273" y="44"/>
                  </a:cubicBezTo>
                  <a:cubicBezTo>
                    <a:pt x="273" y="46"/>
                    <a:pt x="272" y="47"/>
                    <a:pt x="271" y="49"/>
                  </a:cubicBezTo>
                  <a:cubicBezTo>
                    <a:pt x="270" y="51"/>
                    <a:pt x="269" y="52"/>
                    <a:pt x="266" y="53"/>
                  </a:cubicBezTo>
                  <a:cubicBezTo>
                    <a:pt x="265" y="53"/>
                    <a:pt x="263" y="53"/>
                    <a:pt x="262" y="54"/>
                  </a:cubicBezTo>
                  <a:cubicBezTo>
                    <a:pt x="262" y="55"/>
                    <a:pt x="261" y="61"/>
                    <a:pt x="261" y="57"/>
                  </a:cubicBezTo>
                  <a:cubicBezTo>
                    <a:pt x="260" y="53"/>
                    <a:pt x="263" y="52"/>
                    <a:pt x="266" y="50"/>
                  </a:cubicBezTo>
                  <a:cubicBezTo>
                    <a:pt x="267" y="49"/>
                    <a:pt x="269" y="48"/>
                    <a:pt x="270" y="47"/>
                  </a:cubicBezTo>
                  <a:cubicBezTo>
                    <a:pt x="272" y="44"/>
                    <a:pt x="270" y="45"/>
                    <a:pt x="269" y="45"/>
                  </a:cubicBezTo>
                  <a:cubicBezTo>
                    <a:pt x="269" y="45"/>
                    <a:pt x="269" y="44"/>
                    <a:pt x="269" y="44"/>
                  </a:cubicBezTo>
                  <a:cubicBezTo>
                    <a:pt x="268" y="44"/>
                    <a:pt x="268" y="44"/>
                    <a:pt x="267" y="44"/>
                  </a:cubicBezTo>
                  <a:cubicBezTo>
                    <a:pt x="268" y="42"/>
                    <a:pt x="272" y="41"/>
                    <a:pt x="268" y="41"/>
                  </a:cubicBezTo>
                  <a:cubicBezTo>
                    <a:pt x="265" y="41"/>
                    <a:pt x="266" y="40"/>
                    <a:pt x="268" y="39"/>
                  </a:cubicBezTo>
                  <a:cubicBezTo>
                    <a:pt x="269" y="39"/>
                    <a:pt x="270" y="38"/>
                    <a:pt x="270" y="36"/>
                  </a:cubicBezTo>
                  <a:cubicBezTo>
                    <a:pt x="270" y="36"/>
                    <a:pt x="270" y="36"/>
                    <a:pt x="270" y="36"/>
                  </a:cubicBezTo>
                  <a:cubicBezTo>
                    <a:pt x="270" y="35"/>
                    <a:pt x="270" y="35"/>
                    <a:pt x="270" y="34"/>
                  </a:cubicBezTo>
                  <a:cubicBezTo>
                    <a:pt x="271" y="31"/>
                    <a:pt x="267" y="33"/>
                    <a:pt x="265" y="33"/>
                  </a:cubicBezTo>
                  <a:cubicBezTo>
                    <a:pt x="264" y="34"/>
                    <a:pt x="262" y="34"/>
                    <a:pt x="261" y="35"/>
                  </a:cubicBezTo>
                  <a:cubicBezTo>
                    <a:pt x="260" y="36"/>
                    <a:pt x="260" y="37"/>
                    <a:pt x="260" y="38"/>
                  </a:cubicBezTo>
                  <a:cubicBezTo>
                    <a:pt x="259" y="39"/>
                    <a:pt x="258" y="40"/>
                    <a:pt x="257" y="40"/>
                  </a:cubicBezTo>
                  <a:cubicBezTo>
                    <a:pt x="257" y="39"/>
                    <a:pt x="258" y="37"/>
                    <a:pt x="258" y="36"/>
                  </a:cubicBezTo>
                  <a:cubicBezTo>
                    <a:pt x="259" y="36"/>
                    <a:pt x="262" y="31"/>
                    <a:pt x="262" y="31"/>
                  </a:cubicBezTo>
                  <a:cubicBezTo>
                    <a:pt x="261" y="30"/>
                    <a:pt x="257" y="33"/>
                    <a:pt x="256" y="33"/>
                  </a:cubicBezTo>
                  <a:cubicBezTo>
                    <a:pt x="256" y="32"/>
                    <a:pt x="258" y="31"/>
                    <a:pt x="258" y="30"/>
                  </a:cubicBezTo>
                  <a:cubicBezTo>
                    <a:pt x="257" y="29"/>
                    <a:pt x="256" y="29"/>
                    <a:pt x="255" y="29"/>
                  </a:cubicBezTo>
                  <a:cubicBezTo>
                    <a:pt x="251" y="30"/>
                    <a:pt x="249" y="33"/>
                    <a:pt x="245" y="33"/>
                  </a:cubicBezTo>
                  <a:cubicBezTo>
                    <a:pt x="246" y="31"/>
                    <a:pt x="248" y="31"/>
                    <a:pt x="250" y="30"/>
                  </a:cubicBezTo>
                  <a:cubicBezTo>
                    <a:pt x="251" y="28"/>
                    <a:pt x="250" y="28"/>
                    <a:pt x="250" y="26"/>
                  </a:cubicBezTo>
                  <a:cubicBezTo>
                    <a:pt x="250" y="26"/>
                    <a:pt x="250" y="25"/>
                    <a:pt x="249" y="24"/>
                  </a:cubicBezTo>
                  <a:cubicBezTo>
                    <a:pt x="249" y="24"/>
                    <a:pt x="247" y="24"/>
                    <a:pt x="246" y="24"/>
                  </a:cubicBezTo>
                  <a:cubicBezTo>
                    <a:pt x="245" y="24"/>
                    <a:pt x="243" y="23"/>
                    <a:pt x="242" y="25"/>
                  </a:cubicBezTo>
                  <a:cubicBezTo>
                    <a:pt x="242" y="24"/>
                    <a:pt x="243" y="23"/>
                    <a:pt x="243" y="22"/>
                  </a:cubicBezTo>
                  <a:cubicBezTo>
                    <a:pt x="242" y="21"/>
                    <a:pt x="241" y="21"/>
                    <a:pt x="241" y="20"/>
                  </a:cubicBezTo>
                  <a:cubicBezTo>
                    <a:pt x="242" y="20"/>
                    <a:pt x="243" y="20"/>
                    <a:pt x="243" y="19"/>
                  </a:cubicBezTo>
                  <a:cubicBezTo>
                    <a:pt x="243" y="18"/>
                    <a:pt x="243" y="17"/>
                    <a:pt x="243" y="17"/>
                  </a:cubicBezTo>
                  <a:cubicBezTo>
                    <a:pt x="244" y="14"/>
                    <a:pt x="244" y="16"/>
                    <a:pt x="245" y="17"/>
                  </a:cubicBezTo>
                  <a:cubicBezTo>
                    <a:pt x="246" y="19"/>
                    <a:pt x="246" y="20"/>
                    <a:pt x="248" y="21"/>
                  </a:cubicBezTo>
                  <a:cubicBezTo>
                    <a:pt x="251" y="21"/>
                    <a:pt x="253" y="22"/>
                    <a:pt x="255" y="23"/>
                  </a:cubicBezTo>
                  <a:cubicBezTo>
                    <a:pt x="258" y="24"/>
                    <a:pt x="259" y="24"/>
                    <a:pt x="261" y="23"/>
                  </a:cubicBezTo>
                  <a:cubicBezTo>
                    <a:pt x="263" y="21"/>
                    <a:pt x="263" y="21"/>
                    <a:pt x="263" y="18"/>
                  </a:cubicBezTo>
                  <a:cubicBezTo>
                    <a:pt x="264" y="16"/>
                    <a:pt x="263" y="15"/>
                    <a:pt x="261" y="14"/>
                  </a:cubicBezTo>
                  <a:cubicBezTo>
                    <a:pt x="260" y="14"/>
                    <a:pt x="259" y="13"/>
                    <a:pt x="258" y="13"/>
                  </a:cubicBezTo>
                  <a:cubicBezTo>
                    <a:pt x="256" y="12"/>
                    <a:pt x="256" y="13"/>
                    <a:pt x="255" y="13"/>
                  </a:cubicBezTo>
                  <a:cubicBezTo>
                    <a:pt x="252" y="13"/>
                    <a:pt x="252" y="10"/>
                    <a:pt x="250" y="9"/>
                  </a:cubicBezTo>
                  <a:cubicBezTo>
                    <a:pt x="249" y="8"/>
                    <a:pt x="247" y="8"/>
                    <a:pt x="246" y="7"/>
                  </a:cubicBezTo>
                  <a:cubicBezTo>
                    <a:pt x="245" y="6"/>
                    <a:pt x="241" y="0"/>
                    <a:pt x="240" y="4"/>
                  </a:cubicBezTo>
                  <a:cubicBezTo>
                    <a:pt x="240" y="6"/>
                    <a:pt x="245" y="11"/>
                    <a:pt x="243" y="13"/>
                  </a:cubicBezTo>
                  <a:cubicBezTo>
                    <a:pt x="241" y="16"/>
                    <a:pt x="240" y="7"/>
                    <a:pt x="237" y="10"/>
                  </a:cubicBezTo>
                  <a:cubicBezTo>
                    <a:pt x="235" y="12"/>
                    <a:pt x="240" y="19"/>
                    <a:pt x="236" y="18"/>
                  </a:cubicBezTo>
                  <a:cubicBezTo>
                    <a:pt x="234" y="18"/>
                    <a:pt x="232" y="17"/>
                    <a:pt x="231" y="18"/>
                  </a:cubicBezTo>
                  <a:cubicBezTo>
                    <a:pt x="231" y="19"/>
                    <a:pt x="231" y="20"/>
                    <a:pt x="230" y="21"/>
                  </a:cubicBezTo>
                  <a:cubicBezTo>
                    <a:pt x="230" y="21"/>
                    <a:pt x="229" y="21"/>
                    <a:pt x="228" y="22"/>
                  </a:cubicBezTo>
                  <a:cubicBezTo>
                    <a:pt x="228" y="20"/>
                    <a:pt x="230" y="18"/>
                    <a:pt x="230" y="17"/>
                  </a:cubicBezTo>
                  <a:cubicBezTo>
                    <a:pt x="229" y="16"/>
                    <a:pt x="227" y="15"/>
                    <a:pt x="227" y="14"/>
                  </a:cubicBezTo>
                  <a:cubicBezTo>
                    <a:pt x="226" y="14"/>
                    <a:pt x="224" y="13"/>
                    <a:pt x="223" y="13"/>
                  </a:cubicBezTo>
                  <a:cubicBezTo>
                    <a:pt x="222" y="13"/>
                    <a:pt x="220" y="12"/>
                    <a:pt x="219" y="12"/>
                  </a:cubicBezTo>
                  <a:cubicBezTo>
                    <a:pt x="219" y="15"/>
                    <a:pt x="220" y="18"/>
                    <a:pt x="221" y="22"/>
                  </a:cubicBezTo>
                  <a:cubicBezTo>
                    <a:pt x="221" y="24"/>
                    <a:pt x="221" y="26"/>
                    <a:pt x="219" y="27"/>
                  </a:cubicBezTo>
                  <a:cubicBezTo>
                    <a:pt x="218" y="28"/>
                    <a:pt x="215" y="28"/>
                    <a:pt x="214" y="27"/>
                  </a:cubicBezTo>
                  <a:cubicBezTo>
                    <a:pt x="211" y="26"/>
                    <a:pt x="212" y="25"/>
                    <a:pt x="211" y="23"/>
                  </a:cubicBezTo>
                  <a:cubicBezTo>
                    <a:pt x="210" y="22"/>
                    <a:pt x="207" y="21"/>
                    <a:pt x="206" y="21"/>
                  </a:cubicBezTo>
                  <a:cubicBezTo>
                    <a:pt x="204" y="21"/>
                    <a:pt x="207" y="23"/>
                    <a:pt x="207" y="24"/>
                  </a:cubicBezTo>
                  <a:cubicBezTo>
                    <a:pt x="208" y="27"/>
                    <a:pt x="206" y="30"/>
                    <a:pt x="205" y="32"/>
                  </a:cubicBezTo>
                  <a:cubicBezTo>
                    <a:pt x="204" y="34"/>
                    <a:pt x="203" y="36"/>
                    <a:pt x="201" y="36"/>
                  </a:cubicBezTo>
                  <a:cubicBezTo>
                    <a:pt x="200" y="37"/>
                    <a:pt x="199" y="36"/>
                    <a:pt x="197" y="37"/>
                  </a:cubicBezTo>
                  <a:cubicBezTo>
                    <a:pt x="196" y="38"/>
                    <a:pt x="196" y="39"/>
                    <a:pt x="195" y="40"/>
                  </a:cubicBezTo>
                  <a:cubicBezTo>
                    <a:pt x="193" y="41"/>
                    <a:pt x="190" y="40"/>
                    <a:pt x="189" y="43"/>
                  </a:cubicBezTo>
                  <a:cubicBezTo>
                    <a:pt x="188" y="45"/>
                    <a:pt x="188" y="48"/>
                    <a:pt x="187" y="50"/>
                  </a:cubicBezTo>
                  <a:cubicBezTo>
                    <a:pt x="187" y="52"/>
                    <a:pt x="184" y="55"/>
                    <a:pt x="182" y="54"/>
                  </a:cubicBezTo>
                  <a:cubicBezTo>
                    <a:pt x="180" y="56"/>
                    <a:pt x="178" y="58"/>
                    <a:pt x="176" y="60"/>
                  </a:cubicBezTo>
                  <a:cubicBezTo>
                    <a:pt x="175" y="60"/>
                    <a:pt x="173" y="61"/>
                    <a:pt x="172" y="62"/>
                  </a:cubicBezTo>
                  <a:cubicBezTo>
                    <a:pt x="171" y="65"/>
                    <a:pt x="178" y="63"/>
                    <a:pt x="179" y="66"/>
                  </a:cubicBezTo>
                  <a:cubicBezTo>
                    <a:pt x="180" y="69"/>
                    <a:pt x="175" y="74"/>
                    <a:pt x="174" y="77"/>
                  </a:cubicBezTo>
                  <a:cubicBezTo>
                    <a:pt x="172" y="82"/>
                    <a:pt x="173" y="85"/>
                    <a:pt x="174" y="90"/>
                  </a:cubicBezTo>
                  <a:cubicBezTo>
                    <a:pt x="175" y="94"/>
                    <a:pt x="175" y="98"/>
                    <a:pt x="178" y="100"/>
                  </a:cubicBezTo>
                  <a:cubicBezTo>
                    <a:pt x="181" y="102"/>
                    <a:pt x="185" y="103"/>
                    <a:pt x="188" y="105"/>
                  </a:cubicBezTo>
                  <a:cubicBezTo>
                    <a:pt x="192" y="108"/>
                    <a:pt x="192" y="112"/>
                    <a:pt x="194" y="116"/>
                  </a:cubicBezTo>
                  <a:cubicBezTo>
                    <a:pt x="195" y="118"/>
                    <a:pt x="196" y="119"/>
                    <a:pt x="197" y="121"/>
                  </a:cubicBezTo>
                  <a:cubicBezTo>
                    <a:pt x="198" y="122"/>
                    <a:pt x="200" y="123"/>
                    <a:pt x="201" y="125"/>
                  </a:cubicBezTo>
                  <a:cubicBezTo>
                    <a:pt x="203" y="128"/>
                    <a:pt x="202" y="134"/>
                    <a:pt x="201" y="137"/>
                  </a:cubicBezTo>
                  <a:cubicBezTo>
                    <a:pt x="200" y="138"/>
                    <a:pt x="198" y="139"/>
                    <a:pt x="197" y="140"/>
                  </a:cubicBezTo>
                  <a:cubicBezTo>
                    <a:pt x="196" y="142"/>
                    <a:pt x="195" y="143"/>
                    <a:pt x="194" y="145"/>
                  </a:cubicBezTo>
                  <a:cubicBezTo>
                    <a:pt x="190" y="151"/>
                    <a:pt x="182" y="161"/>
                    <a:pt x="185" y="169"/>
                  </a:cubicBezTo>
                  <a:cubicBezTo>
                    <a:pt x="185" y="171"/>
                    <a:pt x="187" y="172"/>
                    <a:pt x="188" y="174"/>
                  </a:cubicBezTo>
                  <a:cubicBezTo>
                    <a:pt x="189" y="176"/>
                    <a:pt x="189" y="178"/>
                    <a:pt x="190" y="180"/>
                  </a:cubicBezTo>
                  <a:cubicBezTo>
                    <a:pt x="191" y="184"/>
                    <a:pt x="193" y="186"/>
                    <a:pt x="194" y="190"/>
                  </a:cubicBezTo>
                  <a:cubicBezTo>
                    <a:pt x="194" y="194"/>
                    <a:pt x="196" y="197"/>
                    <a:pt x="198" y="200"/>
                  </a:cubicBezTo>
                  <a:cubicBezTo>
                    <a:pt x="201" y="204"/>
                    <a:pt x="200" y="207"/>
                    <a:pt x="202" y="210"/>
                  </a:cubicBezTo>
                  <a:cubicBezTo>
                    <a:pt x="203" y="215"/>
                    <a:pt x="204" y="218"/>
                    <a:pt x="205" y="223"/>
                  </a:cubicBezTo>
                  <a:cubicBezTo>
                    <a:pt x="205" y="224"/>
                    <a:pt x="206" y="225"/>
                    <a:pt x="205" y="226"/>
                  </a:cubicBezTo>
                  <a:cubicBezTo>
                    <a:pt x="204" y="227"/>
                    <a:pt x="202" y="225"/>
                    <a:pt x="200" y="225"/>
                  </a:cubicBezTo>
                  <a:cubicBezTo>
                    <a:pt x="199" y="225"/>
                    <a:pt x="197" y="226"/>
                    <a:pt x="197" y="228"/>
                  </a:cubicBezTo>
                  <a:cubicBezTo>
                    <a:pt x="198" y="230"/>
                    <a:pt x="200" y="229"/>
                    <a:pt x="198" y="232"/>
                  </a:cubicBezTo>
                  <a:cubicBezTo>
                    <a:pt x="198" y="233"/>
                    <a:pt x="197" y="234"/>
                    <a:pt x="197" y="237"/>
                  </a:cubicBezTo>
                  <a:cubicBezTo>
                    <a:pt x="197" y="239"/>
                    <a:pt x="197" y="241"/>
                    <a:pt x="196" y="243"/>
                  </a:cubicBezTo>
                  <a:cubicBezTo>
                    <a:pt x="196" y="244"/>
                    <a:pt x="194" y="245"/>
                    <a:pt x="195" y="246"/>
                  </a:cubicBezTo>
                  <a:cubicBezTo>
                    <a:pt x="195" y="247"/>
                    <a:pt x="197" y="247"/>
                    <a:pt x="198" y="247"/>
                  </a:cubicBezTo>
                  <a:cubicBezTo>
                    <a:pt x="199" y="247"/>
                    <a:pt x="199" y="247"/>
                    <a:pt x="199" y="249"/>
                  </a:cubicBezTo>
                  <a:cubicBezTo>
                    <a:pt x="199" y="249"/>
                    <a:pt x="199" y="251"/>
                    <a:pt x="199" y="252"/>
                  </a:cubicBezTo>
                  <a:cubicBezTo>
                    <a:pt x="198" y="254"/>
                    <a:pt x="195" y="253"/>
                    <a:pt x="195" y="255"/>
                  </a:cubicBezTo>
                  <a:cubicBezTo>
                    <a:pt x="194" y="258"/>
                    <a:pt x="195" y="260"/>
                    <a:pt x="196" y="263"/>
                  </a:cubicBezTo>
                  <a:cubicBezTo>
                    <a:pt x="197" y="265"/>
                    <a:pt x="198" y="266"/>
                    <a:pt x="201" y="266"/>
                  </a:cubicBezTo>
                  <a:cubicBezTo>
                    <a:pt x="202" y="267"/>
                    <a:pt x="204" y="266"/>
                    <a:pt x="204" y="267"/>
                  </a:cubicBezTo>
                  <a:cubicBezTo>
                    <a:pt x="205" y="268"/>
                    <a:pt x="204" y="269"/>
                    <a:pt x="205" y="270"/>
                  </a:cubicBezTo>
                  <a:cubicBezTo>
                    <a:pt x="205" y="271"/>
                    <a:pt x="206" y="271"/>
                    <a:pt x="206" y="272"/>
                  </a:cubicBezTo>
                  <a:cubicBezTo>
                    <a:pt x="206" y="273"/>
                    <a:pt x="205" y="274"/>
                    <a:pt x="204" y="275"/>
                  </a:cubicBezTo>
                  <a:cubicBezTo>
                    <a:pt x="202" y="277"/>
                    <a:pt x="201" y="277"/>
                    <a:pt x="203" y="280"/>
                  </a:cubicBezTo>
                  <a:cubicBezTo>
                    <a:pt x="203" y="281"/>
                    <a:pt x="204" y="281"/>
                    <a:pt x="203" y="283"/>
                  </a:cubicBezTo>
                  <a:cubicBezTo>
                    <a:pt x="203" y="284"/>
                    <a:pt x="203" y="285"/>
                    <a:pt x="204" y="286"/>
                  </a:cubicBezTo>
                  <a:cubicBezTo>
                    <a:pt x="205" y="287"/>
                    <a:pt x="207" y="287"/>
                    <a:pt x="209" y="288"/>
                  </a:cubicBezTo>
                  <a:cubicBezTo>
                    <a:pt x="210" y="289"/>
                    <a:pt x="210" y="290"/>
                    <a:pt x="210" y="291"/>
                  </a:cubicBezTo>
                  <a:cubicBezTo>
                    <a:pt x="211" y="292"/>
                    <a:pt x="212" y="292"/>
                    <a:pt x="213" y="292"/>
                  </a:cubicBezTo>
                  <a:cubicBezTo>
                    <a:pt x="213" y="293"/>
                    <a:pt x="213" y="293"/>
                    <a:pt x="213" y="294"/>
                  </a:cubicBezTo>
                  <a:cubicBezTo>
                    <a:pt x="213" y="295"/>
                    <a:pt x="213" y="296"/>
                    <a:pt x="213" y="297"/>
                  </a:cubicBezTo>
                  <a:cubicBezTo>
                    <a:pt x="215" y="302"/>
                    <a:pt x="210" y="305"/>
                    <a:pt x="208" y="309"/>
                  </a:cubicBezTo>
                  <a:cubicBezTo>
                    <a:pt x="207" y="311"/>
                    <a:pt x="206" y="311"/>
                    <a:pt x="204" y="312"/>
                  </a:cubicBezTo>
                  <a:cubicBezTo>
                    <a:pt x="202" y="314"/>
                    <a:pt x="203" y="315"/>
                    <a:pt x="204" y="317"/>
                  </a:cubicBezTo>
                  <a:cubicBezTo>
                    <a:pt x="205" y="319"/>
                    <a:pt x="207" y="320"/>
                    <a:pt x="209" y="322"/>
                  </a:cubicBezTo>
                  <a:cubicBezTo>
                    <a:pt x="210" y="323"/>
                    <a:pt x="211" y="325"/>
                    <a:pt x="213" y="327"/>
                  </a:cubicBezTo>
                  <a:cubicBezTo>
                    <a:pt x="215" y="328"/>
                    <a:pt x="218" y="328"/>
                    <a:pt x="219" y="330"/>
                  </a:cubicBezTo>
                  <a:cubicBezTo>
                    <a:pt x="220" y="332"/>
                    <a:pt x="220" y="333"/>
                    <a:pt x="222" y="334"/>
                  </a:cubicBezTo>
                  <a:cubicBezTo>
                    <a:pt x="224" y="336"/>
                    <a:pt x="226" y="336"/>
                    <a:pt x="227" y="339"/>
                  </a:cubicBezTo>
                  <a:cubicBezTo>
                    <a:pt x="227" y="342"/>
                    <a:pt x="228" y="343"/>
                    <a:pt x="230" y="345"/>
                  </a:cubicBezTo>
                  <a:cubicBezTo>
                    <a:pt x="231" y="347"/>
                    <a:pt x="233" y="349"/>
                    <a:pt x="233" y="352"/>
                  </a:cubicBezTo>
                  <a:cubicBezTo>
                    <a:pt x="232" y="353"/>
                    <a:pt x="231" y="354"/>
                    <a:pt x="231" y="355"/>
                  </a:cubicBezTo>
                  <a:cubicBezTo>
                    <a:pt x="230" y="356"/>
                    <a:pt x="230" y="357"/>
                    <a:pt x="230" y="359"/>
                  </a:cubicBezTo>
                  <a:cubicBezTo>
                    <a:pt x="229" y="361"/>
                    <a:pt x="228" y="364"/>
                    <a:pt x="227" y="366"/>
                  </a:cubicBezTo>
                  <a:cubicBezTo>
                    <a:pt x="226" y="368"/>
                    <a:pt x="224" y="370"/>
                    <a:pt x="223" y="372"/>
                  </a:cubicBezTo>
                  <a:cubicBezTo>
                    <a:pt x="221" y="373"/>
                    <a:pt x="221" y="375"/>
                    <a:pt x="219" y="377"/>
                  </a:cubicBezTo>
                  <a:cubicBezTo>
                    <a:pt x="217" y="379"/>
                    <a:pt x="216" y="380"/>
                    <a:pt x="215" y="382"/>
                  </a:cubicBezTo>
                  <a:cubicBezTo>
                    <a:pt x="212" y="387"/>
                    <a:pt x="208" y="391"/>
                    <a:pt x="205" y="395"/>
                  </a:cubicBezTo>
                  <a:cubicBezTo>
                    <a:pt x="202" y="399"/>
                    <a:pt x="199" y="403"/>
                    <a:pt x="196" y="407"/>
                  </a:cubicBezTo>
                  <a:cubicBezTo>
                    <a:pt x="195" y="409"/>
                    <a:pt x="193" y="410"/>
                    <a:pt x="192" y="412"/>
                  </a:cubicBezTo>
                  <a:cubicBezTo>
                    <a:pt x="192" y="413"/>
                    <a:pt x="192" y="414"/>
                    <a:pt x="191" y="414"/>
                  </a:cubicBezTo>
                  <a:cubicBezTo>
                    <a:pt x="190" y="415"/>
                    <a:pt x="189" y="416"/>
                    <a:pt x="189" y="417"/>
                  </a:cubicBezTo>
                  <a:cubicBezTo>
                    <a:pt x="186" y="421"/>
                    <a:pt x="182" y="424"/>
                    <a:pt x="178" y="427"/>
                  </a:cubicBezTo>
                  <a:cubicBezTo>
                    <a:pt x="177" y="429"/>
                    <a:pt x="176" y="431"/>
                    <a:pt x="175" y="432"/>
                  </a:cubicBezTo>
                  <a:cubicBezTo>
                    <a:pt x="173" y="433"/>
                    <a:pt x="172" y="434"/>
                    <a:pt x="170" y="436"/>
                  </a:cubicBezTo>
                  <a:cubicBezTo>
                    <a:pt x="168" y="438"/>
                    <a:pt x="167" y="440"/>
                    <a:pt x="165" y="442"/>
                  </a:cubicBezTo>
                  <a:cubicBezTo>
                    <a:pt x="163" y="444"/>
                    <a:pt x="161" y="446"/>
                    <a:pt x="160" y="448"/>
                  </a:cubicBezTo>
                  <a:cubicBezTo>
                    <a:pt x="163" y="450"/>
                    <a:pt x="168" y="447"/>
                    <a:pt x="169" y="445"/>
                  </a:cubicBezTo>
                  <a:cubicBezTo>
                    <a:pt x="171" y="444"/>
                    <a:pt x="171" y="443"/>
                    <a:pt x="173" y="442"/>
                  </a:cubicBezTo>
                  <a:cubicBezTo>
                    <a:pt x="174" y="442"/>
                    <a:pt x="176" y="440"/>
                    <a:pt x="177" y="440"/>
                  </a:cubicBezTo>
                  <a:cubicBezTo>
                    <a:pt x="178" y="442"/>
                    <a:pt x="177" y="443"/>
                    <a:pt x="176" y="445"/>
                  </a:cubicBezTo>
                  <a:cubicBezTo>
                    <a:pt x="176" y="446"/>
                    <a:pt x="177" y="449"/>
                    <a:pt x="177" y="450"/>
                  </a:cubicBezTo>
                  <a:cubicBezTo>
                    <a:pt x="176" y="452"/>
                    <a:pt x="174" y="447"/>
                    <a:pt x="173" y="447"/>
                  </a:cubicBezTo>
                  <a:cubicBezTo>
                    <a:pt x="170" y="447"/>
                    <a:pt x="177" y="458"/>
                    <a:pt x="179" y="455"/>
                  </a:cubicBezTo>
                  <a:cubicBezTo>
                    <a:pt x="180" y="455"/>
                    <a:pt x="182" y="461"/>
                    <a:pt x="183" y="462"/>
                  </a:cubicBezTo>
                  <a:cubicBezTo>
                    <a:pt x="185" y="463"/>
                    <a:pt x="188" y="463"/>
                    <a:pt x="190" y="463"/>
                  </a:cubicBezTo>
                  <a:cubicBezTo>
                    <a:pt x="192" y="462"/>
                    <a:pt x="194" y="461"/>
                    <a:pt x="197" y="462"/>
                  </a:cubicBezTo>
                  <a:cubicBezTo>
                    <a:pt x="200" y="463"/>
                    <a:pt x="200" y="464"/>
                    <a:pt x="201" y="467"/>
                  </a:cubicBezTo>
                  <a:cubicBezTo>
                    <a:pt x="202" y="470"/>
                    <a:pt x="205" y="467"/>
                    <a:pt x="207" y="469"/>
                  </a:cubicBezTo>
                  <a:cubicBezTo>
                    <a:pt x="208" y="470"/>
                    <a:pt x="207" y="474"/>
                    <a:pt x="205" y="475"/>
                  </a:cubicBezTo>
                  <a:cubicBezTo>
                    <a:pt x="203" y="475"/>
                    <a:pt x="201" y="473"/>
                    <a:pt x="199" y="472"/>
                  </a:cubicBezTo>
                  <a:cubicBezTo>
                    <a:pt x="196" y="471"/>
                    <a:pt x="192" y="470"/>
                    <a:pt x="189" y="469"/>
                  </a:cubicBezTo>
                  <a:cubicBezTo>
                    <a:pt x="188" y="469"/>
                    <a:pt x="187" y="469"/>
                    <a:pt x="185" y="470"/>
                  </a:cubicBezTo>
                  <a:cubicBezTo>
                    <a:pt x="184" y="470"/>
                    <a:pt x="183" y="471"/>
                    <a:pt x="182" y="472"/>
                  </a:cubicBezTo>
                  <a:cubicBezTo>
                    <a:pt x="183" y="473"/>
                    <a:pt x="184" y="473"/>
                    <a:pt x="183" y="475"/>
                  </a:cubicBezTo>
                  <a:cubicBezTo>
                    <a:pt x="183" y="476"/>
                    <a:pt x="182" y="476"/>
                    <a:pt x="182" y="477"/>
                  </a:cubicBezTo>
                  <a:cubicBezTo>
                    <a:pt x="180" y="478"/>
                    <a:pt x="178" y="478"/>
                    <a:pt x="176" y="477"/>
                  </a:cubicBezTo>
                  <a:cubicBezTo>
                    <a:pt x="175" y="476"/>
                    <a:pt x="174" y="474"/>
                    <a:pt x="172" y="476"/>
                  </a:cubicBezTo>
                  <a:cubicBezTo>
                    <a:pt x="171" y="478"/>
                    <a:pt x="172" y="480"/>
                    <a:pt x="171" y="482"/>
                  </a:cubicBezTo>
                  <a:cubicBezTo>
                    <a:pt x="170" y="484"/>
                    <a:pt x="168" y="481"/>
                    <a:pt x="167" y="480"/>
                  </a:cubicBezTo>
                  <a:cubicBezTo>
                    <a:pt x="167" y="478"/>
                    <a:pt x="166" y="476"/>
                    <a:pt x="164" y="478"/>
                  </a:cubicBezTo>
                  <a:cubicBezTo>
                    <a:pt x="162" y="479"/>
                    <a:pt x="163" y="482"/>
                    <a:pt x="164" y="483"/>
                  </a:cubicBezTo>
                  <a:cubicBezTo>
                    <a:pt x="165" y="486"/>
                    <a:pt x="165" y="488"/>
                    <a:pt x="164" y="490"/>
                  </a:cubicBezTo>
                  <a:cubicBezTo>
                    <a:pt x="165" y="491"/>
                    <a:pt x="167" y="493"/>
                    <a:pt x="166" y="495"/>
                  </a:cubicBezTo>
                  <a:cubicBezTo>
                    <a:pt x="166" y="495"/>
                    <a:pt x="165" y="496"/>
                    <a:pt x="165" y="496"/>
                  </a:cubicBezTo>
                  <a:cubicBezTo>
                    <a:pt x="164" y="496"/>
                    <a:pt x="164" y="496"/>
                    <a:pt x="163" y="497"/>
                  </a:cubicBezTo>
                  <a:cubicBezTo>
                    <a:pt x="160" y="498"/>
                    <a:pt x="160" y="500"/>
                    <a:pt x="159" y="503"/>
                  </a:cubicBezTo>
                  <a:cubicBezTo>
                    <a:pt x="159" y="506"/>
                    <a:pt x="158" y="508"/>
                    <a:pt x="156" y="510"/>
                  </a:cubicBezTo>
                  <a:cubicBezTo>
                    <a:pt x="155" y="512"/>
                    <a:pt x="153" y="513"/>
                    <a:pt x="152" y="514"/>
                  </a:cubicBezTo>
                  <a:cubicBezTo>
                    <a:pt x="151" y="516"/>
                    <a:pt x="152" y="518"/>
                    <a:pt x="152" y="520"/>
                  </a:cubicBezTo>
                  <a:cubicBezTo>
                    <a:pt x="153" y="522"/>
                    <a:pt x="153" y="525"/>
                    <a:pt x="154" y="527"/>
                  </a:cubicBezTo>
                  <a:cubicBezTo>
                    <a:pt x="154" y="530"/>
                    <a:pt x="154" y="531"/>
                    <a:pt x="154" y="534"/>
                  </a:cubicBezTo>
                  <a:cubicBezTo>
                    <a:pt x="153" y="536"/>
                    <a:pt x="155" y="538"/>
                    <a:pt x="155" y="541"/>
                  </a:cubicBezTo>
                  <a:cubicBezTo>
                    <a:pt x="156" y="542"/>
                    <a:pt x="156" y="543"/>
                    <a:pt x="157" y="545"/>
                  </a:cubicBezTo>
                  <a:cubicBezTo>
                    <a:pt x="157" y="545"/>
                    <a:pt x="157" y="547"/>
                    <a:pt x="157" y="547"/>
                  </a:cubicBezTo>
                  <a:cubicBezTo>
                    <a:pt x="157" y="548"/>
                    <a:pt x="159" y="549"/>
                    <a:pt x="159" y="550"/>
                  </a:cubicBezTo>
                  <a:cubicBezTo>
                    <a:pt x="159" y="551"/>
                    <a:pt x="157" y="552"/>
                    <a:pt x="156" y="552"/>
                  </a:cubicBezTo>
                  <a:cubicBezTo>
                    <a:pt x="155" y="553"/>
                    <a:pt x="155" y="553"/>
                    <a:pt x="154" y="555"/>
                  </a:cubicBezTo>
                  <a:cubicBezTo>
                    <a:pt x="153" y="556"/>
                    <a:pt x="152" y="557"/>
                    <a:pt x="151" y="558"/>
                  </a:cubicBezTo>
                  <a:cubicBezTo>
                    <a:pt x="150" y="560"/>
                    <a:pt x="149" y="561"/>
                    <a:pt x="149" y="563"/>
                  </a:cubicBezTo>
                  <a:cubicBezTo>
                    <a:pt x="150" y="563"/>
                    <a:pt x="153" y="562"/>
                    <a:pt x="154" y="563"/>
                  </a:cubicBezTo>
                  <a:cubicBezTo>
                    <a:pt x="155" y="564"/>
                    <a:pt x="154" y="565"/>
                    <a:pt x="155" y="567"/>
                  </a:cubicBezTo>
                  <a:cubicBezTo>
                    <a:pt x="156" y="569"/>
                    <a:pt x="160" y="569"/>
                    <a:pt x="161" y="572"/>
                  </a:cubicBezTo>
                  <a:cubicBezTo>
                    <a:pt x="161" y="574"/>
                    <a:pt x="161" y="575"/>
                    <a:pt x="160" y="576"/>
                  </a:cubicBezTo>
                  <a:cubicBezTo>
                    <a:pt x="159" y="577"/>
                    <a:pt x="158" y="577"/>
                    <a:pt x="158" y="579"/>
                  </a:cubicBezTo>
                  <a:cubicBezTo>
                    <a:pt x="158" y="580"/>
                    <a:pt x="159" y="581"/>
                    <a:pt x="158" y="583"/>
                  </a:cubicBezTo>
                  <a:cubicBezTo>
                    <a:pt x="158" y="584"/>
                    <a:pt x="157" y="586"/>
                    <a:pt x="156" y="587"/>
                  </a:cubicBezTo>
                  <a:cubicBezTo>
                    <a:pt x="157" y="588"/>
                    <a:pt x="159" y="586"/>
                    <a:pt x="160" y="587"/>
                  </a:cubicBezTo>
                  <a:cubicBezTo>
                    <a:pt x="161" y="587"/>
                    <a:pt x="161" y="589"/>
                    <a:pt x="162" y="590"/>
                  </a:cubicBezTo>
                  <a:cubicBezTo>
                    <a:pt x="162" y="592"/>
                    <a:pt x="161" y="591"/>
                    <a:pt x="163" y="592"/>
                  </a:cubicBezTo>
                  <a:cubicBezTo>
                    <a:pt x="164" y="594"/>
                    <a:pt x="163" y="595"/>
                    <a:pt x="164" y="596"/>
                  </a:cubicBezTo>
                  <a:cubicBezTo>
                    <a:pt x="164" y="597"/>
                    <a:pt x="164" y="597"/>
                    <a:pt x="165" y="597"/>
                  </a:cubicBezTo>
                  <a:cubicBezTo>
                    <a:pt x="166" y="600"/>
                    <a:pt x="166" y="603"/>
                    <a:pt x="167" y="606"/>
                  </a:cubicBezTo>
                  <a:cubicBezTo>
                    <a:pt x="167" y="608"/>
                    <a:pt x="168" y="612"/>
                    <a:pt x="165" y="613"/>
                  </a:cubicBezTo>
                  <a:cubicBezTo>
                    <a:pt x="167" y="615"/>
                    <a:pt x="168" y="617"/>
                    <a:pt x="171" y="615"/>
                  </a:cubicBezTo>
                  <a:cubicBezTo>
                    <a:pt x="172" y="614"/>
                    <a:pt x="174" y="613"/>
                    <a:pt x="175" y="615"/>
                  </a:cubicBezTo>
                  <a:cubicBezTo>
                    <a:pt x="176" y="616"/>
                    <a:pt x="176" y="619"/>
                    <a:pt x="178" y="619"/>
                  </a:cubicBezTo>
                  <a:cubicBezTo>
                    <a:pt x="181" y="619"/>
                    <a:pt x="182" y="615"/>
                    <a:pt x="186" y="617"/>
                  </a:cubicBezTo>
                  <a:cubicBezTo>
                    <a:pt x="187" y="618"/>
                    <a:pt x="190" y="617"/>
                    <a:pt x="191" y="619"/>
                  </a:cubicBezTo>
                  <a:cubicBezTo>
                    <a:pt x="192" y="620"/>
                    <a:pt x="191" y="622"/>
                    <a:pt x="190" y="623"/>
                  </a:cubicBezTo>
                  <a:cubicBezTo>
                    <a:pt x="190" y="625"/>
                    <a:pt x="190" y="626"/>
                    <a:pt x="191" y="628"/>
                  </a:cubicBezTo>
                  <a:cubicBezTo>
                    <a:pt x="194" y="627"/>
                    <a:pt x="194" y="625"/>
                    <a:pt x="197" y="625"/>
                  </a:cubicBezTo>
                  <a:cubicBezTo>
                    <a:pt x="200" y="621"/>
                    <a:pt x="207" y="623"/>
                    <a:pt x="210" y="624"/>
                  </a:cubicBezTo>
                  <a:cubicBezTo>
                    <a:pt x="212" y="625"/>
                    <a:pt x="213" y="627"/>
                    <a:pt x="214" y="628"/>
                  </a:cubicBezTo>
                  <a:cubicBezTo>
                    <a:pt x="214" y="628"/>
                    <a:pt x="214" y="629"/>
                    <a:pt x="214" y="629"/>
                  </a:cubicBezTo>
                  <a:cubicBezTo>
                    <a:pt x="215" y="630"/>
                    <a:pt x="215" y="629"/>
                    <a:pt x="216" y="630"/>
                  </a:cubicBezTo>
                  <a:cubicBezTo>
                    <a:pt x="216" y="630"/>
                    <a:pt x="217" y="631"/>
                    <a:pt x="218" y="631"/>
                  </a:cubicBezTo>
                  <a:cubicBezTo>
                    <a:pt x="220" y="632"/>
                    <a:pt x="221" y="631"/>
                    <a:pt x="220" y="634"/>
                  </a:cubicBezTo>
                  <a:cubicBezTo>
                    <a:pt x="220" y="635"/>
                    <a:pt x="220" y="635"/>
                    <a:pt x="220" y="636"/>
                  </a:cubicBezTo>
                  <a:cubicBezTo>
                    <a:pt x="220" y="637"/>
                    <a:pt x="221" y="638"/>
                    <a:pt x="221" y="639"/>
                  </a:cubicBezTo>
                  <a:cubicBezTo>
                    <a:pt x="220" y="640"/>
                    <a:pt x="218" y="641"/>
                    <a:pt x="218" y="642"/>
                  </a:cubicBezTo>
                  <a:cubicBezTo>
                    <a:pt x="218" y="643"/>
                    <a:pt x="220" y="643"/>
                    <a:pt x="220" y="644"/>
                  </a:cubicBezTo>
                  <a:cubicBezTo>
                    <a:pt x="221" y="645"/>
                    <a:pt x="221" y="647"/>
                    <a:pt x="222" y="647"/>
                  </a:cubicBezTo>
                  <a:cubicBezTo>
                    <a:pt x="221" y="648"/>
                    <a:pt x="222" y="649"/>
                    <a:pt x="222" y="650"/>
                  </a:cubicBezTo>
                  <a:cubicBezTo>
                    <a:pt x="222" y="651"/>
                    <a:pt x="221" y="651"/>
                    <a:pt x="220" y="652"/>
                  </a:cubicBezTo>
                  <a:cubicBezTo>
                    <a:pt x="220" y="652"/>
                    <a:pt x="220" y="653"/>
                    <a:pt x="220" y="654"/>
                  </a:cubicBezTo>
                  <a:cubicBezTo>
                    <a:pt x="218" y="654"/>
                    <a:pt x="217" y="658"/>
                    <a:pt x="218" y="659"/>
                  </a:cubicBezTo>
                  <a:cubicBezTo>
                    <a:pt x="219" y="660"/>
                    <a:pt x="220" y="660"/>
                    <a:pt x="221" y="661"/>
                  </a:cubicBezTo>
                  <a:cubicBezTo>
                    <a:pt x="222" y="661"/>
                    <a:pt x="222" y="663"/>
                    <a:pt x="223" y="663"/>
                  </a:cubicBezTo>
                  <a:cubicBezTo>
                    <a:pt x="224" y="664"/>
                    <a:pt x="225" y="664"/>
                    <a:pt x="225" y="666"/>
                  </a:cubicBezTo>
                  <a:cubicBezTo>
                    <a:pt x="224" y="668"/>
                    <a:pt x="224" y="668"/>
                    <a:pt x="225" y="670"/>
                  </a:cubicBezTo>
                  <a:cubicBezTo>
                    <a:pt x="225" y="670"/>
                    <a:pt x="226" y="670"/>
                    <a:pt x="227" y="671"/>
                  </a:cubicBezTo>
                  <a:cubicBezTo>
                    <a:pt x="227" y="671"/>
                    <a:pt x="227" y="672"/>
                    <a:pt x="227" y="672"/>
                  </a:cubicBezTo>
                  <a:cubicBezTo>
                    <a:pt x="227" y="674"/>
                    <a:pt x="228" y="676"/>
                    <a:pt x="229" y="677"/>
                  </a:cubicBezTo>
                  <a:cubicBezTo>
                    <a:pt x="230" y="680"/>
                    <a:pt x="233" y="681"/>
                    <a:pt x="235" y="682"/>
                  </a:cubicBezTo>
                  <a:cubicBezTo>
                    <a:pt x="238" y="683"/>
                    <a:pt x="238" y="685"/>
                    <a:pt x="238" y="688"/>
                  </a:cubicBezTo>
                  <a:cubicBezTo>
                    <a:pt x="238" y="691"/>
                    <a:pt x="238" y="693"/>
                    <a:pt x="242" y="692"/>
                  </a:cubicBezTo>
                  <a:cubicBezTo>
                    <a:pt x="245" y="692"/>
                    <a:pt x="245" y="692"/>
                    <a:pt x="247" y="694"/>
                  </a:cubicBezTo>
                  <a:cubicBezTo>
                    <a:pt x="249" y="695"/>
                    <a:pt x="251" y="695"/>
                    <a:pt x="250" y="697"/>
                  </a:cubicBezTo>
                  <a:cubicBezTo>
                    <a:pt x="250" y="698"/>
                    <a:pt x="249" y="697"/>
                    <a:pt x="249" y="699"/>
                  </a:cubicBezTo>
                  <a:cubicBezTo>
                    <a:pt x="249" y="699"/>
                    <a:pt x="250" y="700"/>
                    <a:pt x="250" y="700"/>
                  </a:cubicBezTo>
                  <a:cubicBezTo>
                    <a:pt x="251" y="701"/>
                    <a:pt x="252" y="702"/>
                    <a:pt x="253" y="703"/>
                  </a:cubicBezTo>
                  <a:cubicBezTo>
                    <a:pt x="254" y="704"/>
                    <a:pt x="256" y="705"/>
                    <a:pt x="255" y="706"/>
                  </a:cubicBezTo>
                  <a:cubicBezTo>
                    <a:pt x="255" y="708"/>
                    <a:pt x="254" y="707"/>
                    <a:pt x="253" y="708"/>
                  </a:cubicBezTo>
                  <a:cubicBezTo>
                    <a:pt x="252" y="709"/>
                    <a:pt x="252" y="709"/>
                    <a:pt x="251" y="710"/>
                  </a:cubicBezTo>
                  <a:cubicBezTo>
                    <a:pt x="250" y="712"/>
                    <a:pt x="250" y="712"/>
                    <a:pt x="248" y="713"/>
                  </a:cubicBezTo>
                  <a:cubicBezTo>
                    <a:pt x="247" y="714"/>
                    <a:pt x="246" y="715"/>
                    <a:pt x="245" y="716"/>
                  </a:cubicBezTo>
                  <a:cubicBezTo>
                    <a:pt x="244" y="716"/>
                    <a:pt x="241" y="716"/>
                    <a:pt x="240" y="715"/>
                  </a:cubicBezTo>
                  <a:cubicBezTo>
                    <a:pt x="238" y="715"/>
                    <a:pt x="238" y="712"/>
                    <a:pt x="235" y="712"/>
                  </a:cubicBezTo>
                  <a:cubicBezTo>
                    <a:pt x="233" y="711"/>
                    <a:pt x="230" y="711"/>
                    <a:pt x="229" y="713"/>
                  </a:cubicBezTo>
                  <a:cubicBezTo>
                    <a:pt x="228" y="716"/>
                    <a:pt x="226" y="717"/>
                    <a:pt x="228" y="720"/>
                  </a:cubicBezTo>
                  <a:cubicBezTo>
                    <a:pt x="229" y="721"/>
                    <a:pt x="229" y="722"/>
                    <a:pt x="231" y="723"/>
                  </a:cubicBezTo>
                  <a:cubicBezTo>
                    <a:pt x="232" y="724"/>
                    <a:pt x="233" y="724"/>
                    <a:pt x="233" y="726"/>
                  </a:cubicBezTo>
                  <a:cubicBezTo>
                    <a:pt x="233" y="727"/>
                    <a:pt x="232" y="728"/>
                    <a:pt x="232" y="729"/>
                  </a:cubicBezTo>
                  <a:cubicBezTo>
                    <a:pt x="231" y="730"/>
                    <a:pt x="233" y="731"/>
                    <a:pt x="233" y="732"/>
                  </a:cubicBezTo>
                  <a:cubicBezTo>
                    <a:pt x="234" y="734"/>
                    <a:pt x="233" y="738"/>
                    <a:pt x="234" y="740"/>
                  </a:cubicBezTo>
                  <a:cubicBezTo>
                    <a:pt x="234" y="742"/>
                    <a:pt x="236" y="744"/>
                    <a:pt x="236" y="747"/>
                  </a:cubicBezTo>
                  <a:cubicBezTo>
                    <a:pt x="237" y="747"/>
                    <a:pt x="237" y="747"/>
                    <a:pt x="237" y="747"/>
                  </a:cubicBezTo>
                  <a:cubicBezTo>
                    <a:pt x="237" y="747"/>
                    <a:pt x="237" y="747"/>
                    <a:pt x="237" y="747"/>
                  </a:cubicBezTo>
                  <a:cubicBezTo>
                    <a:pt x="239" y="748"/>
                    <a:pt x="240" y="749"/>
                    <a:pt x="242" y="749"/>
                  </a:cubicBezTo>
                  <a:cubicBezTo>
                    <a:pt x="244" y="749"/>
                    <a:pt x="247" y="748"/>
                    <a:pt x="247" y="746"/>
                  </a:cubicBezTo>
                  <a:cubicBezTo>
                    <a:pt x="249" y="743"/>
                    <a:pt x="247" y="738"/>
                    <a:pt x="252" y="740"/>
                  </a:cubicBezTo>
                  <a:cubicBezTo>
                    <a:pt x="254" y="741"/>
                    <a:pt x="255" y="742"/>
                    <a:pt x="257" y="743"/>
                  </a:cubicBezTo>
                  <a:cubicBezTo>
                    <a:pt x="259" y="743"/>
                    <a:pt x="261" y="741"/>
                    <a:pt x="263" y="740"/>
                  </a:cubicBezTo>
                  <a:cubicBezTo>
                    <a:pt x="265" y="739"/>
                    <a:pt x="271" y="737"/>
                    <a:pt x="271" y="741"/>
                  </a:cubicBezTo>
                  <a:cubicBezTo>
                    <a:pt x="273" y="741"/>
                    <a:pt x="273" y="738"/>
                    <a:pt x="275" y="738"/>
                  </a:cubicBezTo>
                  <a:cubicBezTo>
                    <a:pt x="277" y="738"/>
                    <a:pt x="279" y="741"/>
                    <a:pt x="280" y="743"/>
                  </a:cubicBezTo>
                  <a:cubicBezTo>
                    <a:pt x="281" y="745"/>
                    <a:pt x="281" y="747"/>
                    <a:pt x="282" y="750"/>
                  </a:cubicBezTo>
                  <a:cubicBezTo>
                    <a:pt x="283" y="751"/>
                    <a:pt x="283" y="752"/>
                    <a:pt x="284" y="753"/>
                  </a:cubicBezTo>
                  <a:cubicBezTo>
                    <a:pt x="285" y="754"/>
                    <a:pt x="286" y="754"/>
                    <a:pt x="287" y="755"/>
                  </a:cubicBezTo>
                  <a:cubicBezTo>
                    <a:pt x="288" y="755"/>
                    <a:pt x="289" y="757"/>
                    <a:pt x="288" y="758"/>
                  </a:cubicBezTo>
                  <a:cubicBezTo>
                    <a:pt x="288" y="759"/>
                    <a:pt x="287" y="759"/>
                    <a:pt x="286" y="760"/>
                  </a:cubicBezTo>
                  <a:cubicBezTo>
                    <a:pt x="284" y="760"/>
                    <a:pt x="281" y="760"/>
                    <a:pt x="283" y="763"/>
                  </a:cubicBezTo>
                  <a:cubicBezTo>
                    <a:pt x="284" y="764"/>
                    <a:pt x="285" y="764"/>
                    <a:pt x="285" y="765"/>
                  </a:cubicBezTo>
                  <a:cubicBezTo>
                    <a:pt x="285" y="767"/>
                    <a:pt x="284" y="768"/>
                    <a:pt x="284" y="769"/>
                  </a:cubicBezTo>
                  <a:cubicBezTo>
                    <a:pt x="285" y="770"/>
                    <a:pt x="286" y="770"/>
                    <a:pt x="286" y="771"/>
                  </a:cubicBezTo>
                  <a:cubicBezTo>
                    <a:pt x="286" y="772"/>
                    <a:pt x="285" y="773"/>
                    <a:pt x="284" y="774"/>
                  </a:cubicBezTo>
                  <a:cubicBezTo>
                    <a:pt x="287" y="774"/>
                    <a:pt x="290" y="773"/>
                    <a:pt x="292" y="775"/>
                  </a:cubicBezTo>
                  <a:cubicBezTo>
                    <a:pt x="293" y="775"/>
                    <a:pt x="293" y="776"/>
                    <a:pt x="294" y="776"/>
                  </a:cubicBezTo>
                  <a:cubicBezTo>
                    <a:pt x="296" y="777"/>
                    <a:pt x="297" y="776"/>
                    <a:pt x="298" y="775"/>
                  </a:cubicBezTo>
                  <a:cubicBezTo>
                    <a:pt x="300" y="774"/>
                    <a:pt x="301" y="775"/>
                    <a:pt x="302" y="777"/>
                  </a:cubicBezTo>
                  <a:cubicBezTo>
                    <a:pt x="304" y="779"/>
                    <a:pt x="305" y="780"/>
                    <a:pt x="307" y="781"/>
                  </a:cubicBezTo>
                  <a:cubicBezTo>
                    <a:pt x="307" y="781"/>
                    <a:pt x="306" y="782"/>
                    <a:pt x="306" y="783"/>
                  </a:cubicBezTo>
                  <a:cubicBezTo>
                    <a:pt x="306" y="784"/>
                    <a:pt x="307" y="784"/>
                    <a:pt x="307" y="785"/>
                  </a:cubicBezTo>
                  <a:cubicBezTo>
                    <a:pt x="308" y="786"/>
                    <a:pt x="307" y="787"/>
                    <a:pt x="307" y="788"/>
                  </a:cubicBezTo>
                  <a:cubicBezTo>
                    <a:pt x="308" y="789"/>
                    <a:pt x="309" y="789"/>
                    <a:pt x="309" y="790"/>
                  </a:cubicBezTo>
                  <a:cubicBezTo>
                    <a:pt x="309" y="793"/>
                    <a:pt x="306" y="794"/>
                    <a:pt x="308" y="797"/>
                  </a:cubicBezTo>
                  <a:cubicBezTo>
                    <a:pt x="309" y="798"/>
                    <a:pt x="310" y="798"/>
                    <a:pt x="311" y="799"/>
                  </a:cubicBezTo>
                  <a:cubicBezTo>
                    <a:pt x="311" y="799"/>
                    <a:pt x="311" y="800"/>
                    <a:pt x="312" y="801"/>
                  </a:cubicBezTo>
                  <a:cubicBezTo>
                    <a:pt x="312" y="801"/>
                    <a:pt x="313" y="801"/>
                    <a:pt x="313" y="802"/>
                  </a:cubicBezTo>
                  <a:cubicBezTo>
                    <a:pt x="314" y="801"/>
                    <a:pt x="316" y="800"/>
                    <a:pt x="319" y="800"/>
                  </a:cubicBezTo>
                  <a:cubicBezTo>
                    <a:pt x="321" y="800"/>
                    <a:pt x="322" y="802"/>
                    <a:pt x="324" y="803"/>
                  </a:cubicBezTo>
                  <a:cubicBezTo>
                    <a:pt x="326" y="804"/>
                    <a:pt x="331" y="803"/>
                    <a:pt x="332" y="806"/>
                  </a:cubicBezTo>
                  <a:cubicBezTo>
                    <a:pt x="333" y="805"/>
                    <a:pt x="334" y="803"/>
                    <a:pt x="335" y="802"/>
                  </a:cubicBezTo>
                  <a:cubicBezTo>
                    <a:pt x="337" y="801"/>
                    <a:pt x="339" y="802"/>
                    <a:pt x="341" y="802"/>
                  </a:cubicBezTo>
                  <a:cubicBezTo>
                    <a:pt x="344" y="802"/>
                    <a:pt x="346" y="798"/>
                    <a:pt x="349" y="802"/>
                  </a:cubicBezTo>
                  <a:cubicBezTo>
                    <a:pt x="352" y="804"/>
                    <a:pt x="352" y="808"/>
                    <a:pt x="354" y="811"/>
                  </a:cubicBezTo>
                  <a:cubicBezTo>
                    <a:pt x="356" y="812"/>
                    <a:pt x="357" y="813"/>
                    <a:pt x="359" y="814"/>
                  </a:cubicBezTo>
                  <a:cubicBezTo>
                    <a:pt x="360" y="815"/>
                    <a:pt x="360" y="816"/>
                    <a:pt x="361" y="814"/>
                  </a:cubicBezTo>
                  <a:cubicBezTo>
                    <a:pt x="362" y="813"/>
                    <a:pt x="361" y="810"/>
                    <a:pt x="363" y="810"/>
                  </a:cubicBezTo>
                  <a:cubicBezTo>
                    <a:pt x="364" y="810"/>
                    <a:pt x="365" y="811"/>
                    <a:pt x="366" y="812"/>
                  </a:cubicBezTo>
                  <a:cubicBezTo>
                    <a:pt x="367" y="813"/>
                    <a:pt x="368" y="814"/>
                    <a:pt x="370" y="814"/>
                  </a:cubicBezTo>
                  <a:cubicBezTo>
                    <a:pt x="372" y="814"/>
                    <a:pt x="372" y="815"/>
                    <a:pt x="374" y="816"/>
                  </a:cubicBezTo>
                  <a:cubicBezTo>
                    <a:pt x="374" y="816"/>
                    <a:pt x="377" y="818"/>
                    <a:pt x="378" y="818"/>
                  </a:cubicBezTo>
                  <a:cubicBezTo>
                    <a:pt x="379" y="818"/>
                    <a:pt x="380" y="816"/>
                    <a:pt x="381" y="817"/>
                  </a:cubicBezTo>
                  <a:cubicBezTo>
                    <a:pt x="383" y="817"/>
                    <a:pt x="383" y="819"/>
                    <a:pt x="384" y="820"/>
                  </a:cubicBezTo>
                  <a:cubicBezTo>
                    <a:pt x="385" y="821"/>
                    <a:pt x="387" y="820"/>
                    <a:pt x="389" y="820"/>
                  </a:cubicBezTo>
                  <a:cubicBezTo>
                    <a:pt x="390" y="822"/>
                    <a:pt x="390" y="823"/>
                    <a:pt x="391" y="825"/>
                  </a:cubicBezTo>
                  <a:cubicBezTo>
                    <a:pt x="392" y="825"/>
                    <a:pt x="393" y="825"/>
                    <a:pt x="394" y="826"/>
                  </a:cubicBezTo>
                  <a:cubicBezTo>
                    <a:pt x="395" y="826"/>
                    <a:pt x="395" y="825"/>
                    <a:pt x="397" y="824"/>
                  </a:cubicBezTo>
                  <a:cubicBezTo>
                    <a:pt x="398" y="824"/>
                    <a:pt x="399" y="825"/>
                    <a:pt x="400" y="825"/>
                  </a:cubicBezTo>
                  <a:cubicBezTo>
                    <a:pt x="400" y="827"/>
                    <a:pt x="399" y="828"/>
                    <a:pt x="400" y="830"/>
                  </a:cubicBezTo>
                  <a:cubicBezTo>
                    <a:pt x="400" y="831"/>
                    <a:pt x="401" y="833"/>
                    <a:pt x="400" y="834"/>
                  </a:cubicBezTo>
                  <a:cubicBezTo>
                    <a:pt x="400" y="836"/>
                    <a:pt x="397" y="839"/>
                    <a:pt x="396" y="841"/>
                  </a:cubicBezTo>
                  <a:cubicBezTo>
                    <a:pt x="394" y="842"/>
                    <a:pt x="391" y="841"/>
                    <a:pt x="392" y="844"/>
                  </a:cubicBezTo>
                  <a:cubicBezTo>
                    <a:pt x="393" y="846"/>
                    <a:pt x="394" y="846"/>
                    <a:pt x="396" y="846"/>
                  </a:cubicBezTo>
                  <a:cubicBezTo>
                    <a:pt x="397" y="846"/>
                    <a:pt x="400" y="846"/>
                    <a:pt x="399" y="848"/>
                  </a:cubicBezTo>
                  <a:cubicBezTo>
                    <a:pt x="399" y="849"/>
                    <a:pt x="394" y="849"/>
                    <a:pt x="393" y="850"/>
                  </a:cubicBezTo>
                  <a:cubicBezTo>
                    <a:pt x="390" y="852"/>
                    <a:pt x="393" y="854"/>
                    <a:pt x="395" y="856"/>
                  </a:cubicBezTo>
                  <a:cubicBezTo>
                    <a:pt x="395" y="857"/>
                    <a:pt x="396" y="859"/>
                    <a:pt x="396" y="860"/>
                  </a:cubicBezTo>
                  <a:cubicBezTo>
                    <a:pt x="396" y="861"/>
                    <a:pt x="395" y="862"/>
                    <a:pt x="395" y="864"/>
                  </a:cubicBezTo>
                  <a:cubicBezTo>
                    <a:pt x="396" y="864"/>
                    <a:pt x="398" y="864"/>
                    <a:pt x="398" y="865"/>
                  </a:cubicBezTo>
                  <a:cubicBezTo>
                    <a:pt x="398" y="866"/>
                    <a:pt x="396" y="866"/>
                    <a:pt x="396" y="867"/>
                  </a:cubicBezTo>
                  <a:cubicBezTo>
                    <a:pt x="395" y="868"/>
                    <a:pt x="396" y="869"/>
                    <a:pt x="395" y="870"/>
                  </a:cubicBezTo>
                  <a:cubicBezTo>
                    <a:pt x="395" y="871"/>
                    <a:pt x="394" y="871"/>
                    <a:pt x="393" y="873"/>
                  </a:cubicBezTo>
                  <a:cubicBezTo>
                    <a:pt x="393" y="873"/>
                    <a:pt x="393" y="873"/>
                    <a:pt x="394" y="873"/>
                  </a:cubicBezTo>
                  <a:cubicBezTo>
                    <a:pt x="394" y="875"/>
                    <a:pt x="394" y="876"/>
                    <a:pt x="392" y="877"/>
                  </a:cubicBezTo>
                  <a:cubicBezTo>
                    <a:pt x="390" y="878"/>
                    <a:pt x="388" y="877"/>
                    <a:pt x="386" y="877"/>
                  </a:cubicBezTo>
                  <a:cubicBezTo>
                    <a:pt x="383" y="877"/>
                    <a:pt x="381" y="876"/>
                    <a:pt x="379" y="876"/>
                  </a:cubicBezTo>
                  <a:cubicBezTo>
                    <a:pt x="377" y="876"/>
                    <a:pt x="375" y="877"/>
                    <a:pt x="374" y="878"/>
                  </a:cubicBezTo>
                  <a:cubicBezTo>
                    <a:pt x="373" y="880"/>
                    <a:pt x="374" y="882"/>
                    <a:pt x="372" y="883"/>
                  </a:cubicBezTo>
                  <a:cubicBezTo>
                    <a:pt x="370" y="883"/>
                    <a:pt x="369" y="883"/>
                    <a:pt x="367" y="883"/>
                  </a:cubicBezTo>
                  <a:cubicBezTo>
                    <a:pt x="365" y="884"/>
                    <a:pt x="365" y="885"/>
                    <a:pt x="364" y="887"/>
                  </a:cubicBezTo>
                  <a:cubicBezTo>
                    <a:pt x="364" y="889"/>
                    <a:pt x="363" y="891"/>
                    <a:pt x="363" y="892"/>
                  </a:cubicBezTo>
                  <a:cubicBezTo>
                    <a:pt x="363" y="892"/>
                    <a:pt x="364" y="893"/>
                    <a:pt x="364" y="893"/>
                  </a:cubicBezTo>
                  <a:cubicBezTo>
                    <a:pt x="365" y="895"/>
                    <a:pt x="361" y="897"/>
                    <a:pt x="363" y="899"/>
                  </a:cubicBezTo>
                  <a:cubicBezTo>
                    <a:pt x="365" y="897"/>
                    <a:pt x="368" y="897"/>
                    <a:pt x="371" y="897"/>
                  </a:cubicBezTo>
                  <a:cubicBezTo>
                    <a:pt x="372" y="896"/>
                    <a:pt x="374" y="896"/>
                    <a:pt x="375" y="896"/>
                  </a:cubicBezTo>
                  <a:cubicBezTo>
                    <a:pt x="376" y="896"/>
                    <a:pt x="376" y="895"/>
                    <a:pt x="377" y="894"/>
                  </a:cubicBezTo>
                  <a:cubicBezTo>
                    <a:pt x="381" y="892"/>
                    <a:pt x="386" y="895"/>
                    <a:pt x="384" y="899"/>
                  </a:cubicBezTo>
                  <a:cubicBezTo>
                    <a:pt x="384" y="901"/>
                    <a:pt x="382" y="901"/>
                    <a:pt x="380" y="901"/>
                  </a:cubicBezTo>
                  <a:cubicBezTo>
                    <a:pt x="378" y="902"/>
                    <a:pt x="376" y="903"/>
                    <a:pt x="374" y="904"/>
                  </a:cubicBezTo>
                  <a:cubicBezTo>
                    <a:pt x="372" y="905"/>
                    <a:pt x="366" y="905"/>
                    <a:pt x="366" y="908"/>
                  </a:cubicBezTo>
                  <a:cubicBezTo>
                    <a:pt x="367" y="908"/>
                    <a:pt x="367" y="908"/>
                    <a:pt x="367" y="908"/>
                  </a:cubicBezTo>
                  <a:cubicBezTo>
                    <a:pt x="367" y="908"/>
                    <a:pt x="368" y="908"/>
                    <a:pt x="369" y="908"/>
                  </a:cubicBezTo>
                  <a:cubicBezTo>
                    <a:pt x="369" y="909"/>
                    <a:pt x="370" y="911"/>
                    <a:pt x="369" y="912"/>
                  </a:cubicBezTo>
                  <a:cubicBezTo>
                    <a:pt x="367" y="912"/>
                    <a:pt x="365" y="909"/>
                    <a:pt x="362" y="909"/>
                  </a:cubicBezTo>
                  <a:cubicBezTo>
                    <a:pt x="360" y="909"/>
                    <a:pt x="359" y="911"/>
                    <a:pt x="356" y="911"/>
                  </a:cubicBezTo>
                  <a:cubicBezTo>
                    <a:pt x="355" y="911"/>
                    <a:pt x="355" y="911"/>
                    <a:pt x="354" y="912"/>
                  </a:cubicBezTo>
                  <a:cubicBezTo>
                    <a:pt x="354" y="913"/>
                    <a:pt x="355" y="914"/>
                    <a:pt x="355" y="915"/>
                  </a:cubicBezTo>
                  <a:cubicBezTo>
                    <a:pt x="356" y="916"/>
                    <a:pt x="357" y="919"/>
                    <a:pt x="358" y="919"/>
                  </a:cubicBezTo>
                  <a:cubicBezTo>
                    <a:pt x="360" y="920"/>
                    <a:pt x="361" y="920"/>
                    <a:pt x="362" y="920"/>
                  </a:cubicBezTo>
                  <a:cubicBezTo>
                    <a:pt x="363" y="921"/>
                    <a:pt x="363" y="922"/>
                    <a:pt x="364" y="923"/>
                  </a:cubicBezTo>
                  <a:cubicBezTo>
                    <a:pt x="366" y="924"/>
                    <a:pt x="368" y="924"/>
                    <a:pt x="369" y="926"/>
                  </a:cubicBezTo>
                  <a:cubicBezTo>
                    <a:pt x="371" y="929"/>
                    <a:pt x="364" y="927"/>
                    <a:pt x="363" y="926"/>
                  </a:cubicBezTo>
                  <a:cubicBezTo>
                    <a:pt x="362" y="926"/>
                    <a:pt x="362" y="928"/>
                    <a:pt x="362" y="929"/>
                  </a:cubicBezTo>
                  <a:cubicBezTo>
                    <a:pt x="362" y="930"/>
                    <a:pt x="362" y="932"/>
                    <a:pt x="361" y="933"/>
                  </a:cubicBezTo>
                  <a:cubicBezTo>
                    <a:pt x="359" y="932"/>
                    <a:pt x="359" y="930"/>
                    <a:pt x="359" y="928"/>
                  </a:cubicBezTo>
                  <a:cubicBezTo>
                    <a:pt x="356" y="930"/>
                    <a:pt x="357" y="934"/>
                    <a:pt x="355" y="937"/>
                  </a:cubicBezTo>
                  <a:cubicBezTo>
                    <a:pt x="354" y="938"/>
                    <a:pt x="353" y="939"/>
                    <a:pt x="352" y="940"/>
                  </a:cubicBezTo>
                  <a:cubicBezTo>
                    <a:pt x="351" y="942"/>
                    <a:pt x="352" y="943"/>
                    <a:pt x="353" y="944"/>
                  </a:cubicBezTo>
                  <a:cubicBezTo>
                    <a:pt x="355" y="948"/>
                    <a:pt x="353" y="948"/>
                    <a:pt x="350" y="948"/>
                  </a:cubicBezTo>
                  <a:cubicBezTo>
                    <a:pt x="349" y="948"/>
                    <a:pt x="344" y="948"/>
                    <a:pt x="345" y="950"/>
                  </a:cubicBezTo>
                  <a:cubicBezTo>
                    <a:pt x="344" y="951"/>
                    <a:pt x="342" y="950"/>
                    <a:pt x="341" y="949"/>
                  </a:cubicBezTo>
                  <a:cubicBezTo>
                    <a:pt x="341" y="949"/>
                    <a:pt x="341" y="948"/>
                    <a:pt x="340" y="947"/>
                  </a:cubicBezTo>
                  <a:cubicBezTo>
                    <a:pt x="338" y="944"/>
                    <a:pt x="334" y="945"/>
                    <a:pt x="336" y="949"/>
                  </a:cubicBezTo>
                  <a:cubicBezTo>
                    <a:pt x="336" y="949"/>
                    <a:pt x="337" y="949"/>
                    <a:pt x="338" y="949"/>
                  </a:cubicBezTo>
                  <a:cubicBezTo>
                    <a:pt x="337" y="951"/>
                    <a:pt x="331" y="951"/>
                    <a:pt x="331" y="952"/>
                  </a:cubicBezTo>
                  <a:cubicBezTo>
                    <a:pt x="331" y="954"/>
                    <a:pt x="336" y="955"/>
                    <a:pt x="337" y="955"/>
                  </a:cubicBezTo>
                  <a:cubicBezTo>
                    <a:pt x="341" y="956"/>
                    <a:pt x="343" y="960"/>
                    <a:pt x="345" y="963"/>
                  </a:cubicBezTo>
                  <a:cubicBezTo>
                    <a:pt x="346" y="964"/>
                    <a:pt x="347" y="965"/>
                    <a:pt x="349" y="966"/>
                  </a:cubicBezTo>
                  <a:cubicBezTo>
                    <a:pt x="351" y="966"/>
                    <a:pt x="353" y="966"/>
                    <a:pt x="354" y="967"/>
                  </a:cubicBezTo>
                  <a:cubicBezTo>
                    <a:pt x="356" y="965"/>
                    <a:pt x="356" y="966"/>
                    <a:pt x="357" y="968"/>
                  </a:cubicBezTo>
                  <a:cubicBezTo>
                    <a:pt x="359" y="970"/>
                    <a:pt x="361" y="971"/>
                    <a:pt x="362" y="972"/>
                  </a:cubicBezTo>
                  <a:cubicBezTo>
                    <a:pt x="366" y="976"/>
                    <a:pt x="371" y="976"/>
                    <a:pt x="374" y="979"/>
                  </a:cubicBezTo>
                  <a:cubicBezTo>
                    <a:pt x="378" y="982"/>
                    <a:pt x="382" y="984"/>
                    <a:pt x="384" y="988"/>
                  </a:cubicBezTo>
                  <a:cubicBezTo>
                    <a:pt x="385" y="990"/>
                    <a:pt x="386" y="991"/>
                    <a:pt x="388" y="992"/>
                  </a:cubicBezTo>
                  <a:cubicBezTo>
                    <a:pt x="390" y="993"/>
                    <a:pt x="391" y="994"/>
                    <a:pt x="392" y="996"/>
                  </a:cubicBezTo>
                  <a:cubicBezTo>
                    <a:pt x="393" y="996"/>
                    <a:pt x="393" y="997"/>
                    <a:pt x="394" y="998"/>
                  </a:cubicBezTo>
                  <a:cubicBezTo>
                    <a:pt x="395" y="999"/>
                    <a:pt x="396" y="1000"/>
                    <a:pt x="397" y="1001"/>
                  </a:cubicBezTo>
                  <a:cubicBezTo>
                    <a:pt x="399" y="998"/>
                    <a:pt x="400" y="996"/>
                    <a:pt x="404" y="997"/>
                  </a:cubicBezTo>
                  <a:cubicBezTo>
                    <a:pt x="405" y="997"/>
                    <a:pt x="406" y="998"/>
                    <a:pt x="408" y="998"/>
                  </a:cubicBezTo>
                  <a:cubicBezTo>
                    <a:pt x="409" y="998"/>
                    <a:pt x="410" y="997"/>
                    <a:pt x="411" y="998"/>
                  </a:cubicBezTo>
                  <a:cubicBezTo>
                    <a:pt x="412" y="998"/>
                    <a:pt x="414" y="999"/>
                    <a:pt x="415" y="1000"/>
                  </a:cubicBezTo>
                  <a:cubicBezTo>
                    <a:pt x="416" y="1001"/>
                    <a:pt x="417" y="1001"/>
                    <a:pt x="419" y="1001"/>
                  </a:cubicBezTo>
                  <a:cubicBezTo>
                    <a:pt x="421" y="1002"/>
                    <a:pt x="422" y="1002"/>
                    <a:pt x="423" y="1002"/>
                  </a:cubicBezTo>
                  <a:cubicBezTo>
                    <a:pt x="424" y="1003"/>
                    <a:pt x="425" y="1003"/>
                    <a:pt x="426" y="1004"/>
                  </a:cubicBezTo>
                  <a:cubicBezTo>
                    <a:pt x="428" y="1006"/>
                    <a:pt x="430" y="1006"/>
                    <a:pt x="433" y="1006"/>
                  </a:cubicBezTo>
                  <a:cubicBezTo>
                    <a:pt x="434" y="1007"/>
                    <a:pt x="437" y="1007"/>
                    <a:pt x="438" y="1007"/>
                  </a:cubicBezTo>
                  <a:cubicBezTo>
                    <a:pt x="439" y="1006"/>
                    <a:pt x="440" y="1006"/>
                    <a:pt x="442" y="1005"/>
                  </a:cubicBezTo>
                  <a:cubicBezTo>
                    <a:pt x="445" y="1005"/>
                    <a:pt x="447" y="1008"/>
                    <a:pt x="450" y="1008"/>
                  </a:cubicBezTo>
                  <a:cubicBezTo>
                    <a:pt x="451" y="1007"/>
                    <a:pt x="452" y="1007"/>
                    <a:pt x="453" y="1008"/>
                  </a:cubicBezTo>
                  <a:cubicBezTo>
                    <a:pt x="454" y="1008"/>
                    <a:pt x="456" y="1009"/>
                    <a:pt x="456" y="1009"/>
                  </a:cubicBezTo>
                  <a:cubicBezTo>
                    <a:pt x="457" y="1010"/>
                    <a:pt x="457" y="1012"/>
                    <a:pt x="458" y="1012"/>
                  </a:cubicBezTo>
                  <a:cubicBezTo>
                    <a:pt x="460" y="1013"/>
                    <a:pt x="462" y="1014"/>
                    <a:pt x="463" y="1015"/>
                  </a:cubicBezTo>
                  <a:cubicBezTo>
                    <a:pt x="465" y="1015"/>
                    <a:pt x="466" y="1015"/>
                    <a:pt x="468" y="1016"/>
                  </a:cubicBezTo>
                  <a:cubicBezTo>
                    <a:pt x="469" y="1017"/>
                    <a:pt x="469" y="1018"/>
                    <a:pt x="470" y="1018"/>
                  </a:cubicBezTo>
                  <a:cubicBezTo>
                    <a:pt x="472" y="1019"/>
                    <a:pt x="472" y="1019"/>
                    <a:pt x="472" y="1020"/>
                  </a:cubicBezTo>
                  <a:cubicBezTo>
                    <a:pt x="472" y="1021"/>
                    <a:pt x="470" y="1022"/>
                    <a:pt x="471" y="1022"/>
                  </a:cubicBezTo>
                  <a:cubicBezTo>
                    <a:pt x="472" y="1023"/>
                    <a:pt x="474" y="1022"/>
                    <a:pt x="474" y="1023"/>
                  </a:cubicBezTo>
                  <a:cubicBezTo>
                    <a:pt x="475" y="1024"/>
                    <a:pt x="476" y="1022"/>
                    <a:pt x="477" y="1022"/>
                  </a:cubicBezTo>
                  <a:cubicBezTo>
                    <a:pt x="477" y="1022"/>
                    <a:pt x="478" y="1022"/>
                    <a:pt x="479" y="1022"/>
                  </a:cubicBezTo>
                  <a:cubicBezTo>
                    <a:pt x="480" y="1021"/>
                    <a:pt x="482" y="1020"/>
                    <a:pt x="483" y="1020"/>
                  </a:cubicBezTo>
                  <a:cubicBezTo>
                    <a:pt x="487" y="1018"/>
                    <a:pt x="488" y="1019"/>
                    <a:pt x="491" y="1021"/>
                  </a:cubicBezTo>
                  <a:cubicBezTo>
                    <a:pt x="492" y="1020"/>
                    <a:pt x="492" y="1018"/>
                    <a:pt x="493" y="1018"/>
                  </a:cubicBezTo>
                  <a:cubicBezTo>
                    <a:pt x="494" y="1018"/>
                    <a:pt x="496" y="1020"/>
                    <a:pt x="497" y="1020"/>
                  </a:cubicBezTo>
                  <a:cubicBezTo>
                    <a:pt x="499" y="1021"/>
                    <a:pt x="499" y="1021"/>
                    <a:pt x="501" y="1023"/>
                  </a:cubicBezTo>
                  <a:cubicBezTo>
                    <a:pt x="502" y="1025"/>
                    <a:pt x="504" y="1024"/>
                    <a:pt x="506" y="1024"/>
                  </a:cubicBezTo>
                  <a:cubicBezTo>
                    <a:pt x="507" y="1024"/>
                    <a:pt x="509" y="1024"/>
                    <a:pt x="510" y="1026"/>
                  </a:cubicBezTo>
                  <a:cubicBezTo>
                    <a:pt x="510" y="1028"/>
                    <a:pt x="509" y="1029"/>
                    <a:pt x="508" y="1030"/>
                  </a:cubicBezTo>
                  <a:cubicBezTo>
                    <a:pt x="507" y="1033"/>
                    <a:pt x="510" y="1035"/>
                    <a:pt x="513" y="1036"/>
                  </a:cubicBezTo>
                  <a:cubicBezTo>
                    <a:pt x="513" y="1037"/>
                    <a:pt x="514" y="1037"/>
                    <a:pt x="514" y="1038"/>
                  </a:cubicBezTo>
                  <a:cubicBezTo>
                    <a:pt x="515" y="1038"/>
                    <a:pt x="516" y="1037"/>
                    <a:pt x="517" y="1038"/>
                  </a:cubicBezTo>
                  <a:cubicBezTo>
                    <a:pt x="518" y="1039"/>
                    <a:pt x="519" y="1038"/>
                    <a:pt x="520" y="1039"/>
                  </a:cubicBezTo>
                  <a:cubicBezTo>
                    <a:pt x="520" y="1041"/>
                    <a:pt x="524" y="1039"/>
                    <a:pt x="524" y="1042"/>
                  </a:cubicBezTo>
                  <a:cubicBezTo>
                    <a:pt x="526" y="1041"/>
                    <a:pt x="526" y="1043"/>
                    <a:pt x="527" y="1044"/>
                  </a:cubicBezTo>
                  <a:cubicBezTo>
                    <a:pt x="529" y="1044"/>
                    <a:pt x="529" y="1042"/>
                    <a:pt x="530" y="1044"/>
                  </a:cubicBezTo>
                  <a:cubicBezTo>
                    <a:pt x="531" y="1044"/>
                    <a:pt x="531" y="1045"/>
                    <a:pt x="532" y="1045"/>
                  </a:cubicBezTo>
                  <a:cubicBezTo>
                    <a:pt x="533" y="1046"/>
                    <a:pt x="533" y="1046"/>
                    <a:pt x="534" y="1047"/>
                  </a:cubicBezTo>
                  <a:cubicBezTo>
                    <a:pt x="535" y="1047"/>
                    <a:pt x="534" y="1048"/>
                    <a:pt x="535" y="1049"/>
                  </a:cubicBezTo>
                  <a:cubicBezTo>
                    <a:pt x="536" y="1050"/>
                    <a:pt x="536" y="1050"/>
                    <a:pt x="537" y="1051"/>
                  </a:cubicBezTo>
                  <a:cubicBezTo>
                    <a:pt x="539" y="1052"/>
                    <a:pt x="539" y="1053"/>
                    <a:pt x="540" y="1055"/>
                  </a:cubicBezTo>
                  <a:cubicBezTo>
                    <a:pt x="541" y="1057"/>
                    <a:pt x="543" y="1058"/>
                    <a:pt x="545" y="1058"/>
                  </a:cubicBezTo>
                  <a:cubicBezTo>
                    <a:pt x="547" y="1059"/>
                    <a:pt x="549" y="1060"/>
                    <a:pt x="551" y="1059"/>
                  </a:cubicBezTo>
                  <a:cubicBezTo>
                    <a:pt x="552" y="1059"/>
                    <a:pt x="553" y="1057"/>
                    <a:pt x="553" y="1055"/>
                  </a:cubicBezTo>
                  <a:cubicBezTo>
                    <a:pt x="554" y="1052"/>
                    <a:pt x="558" y="1052"/>
                    <a:pt x="560" y="1051"/>
                  </a:cubicBezTo>
                  <a:cubicBezTo>
                    <a:pt x="563" y="1049"/>
                    <a:pt x="563" y="1045"/>
                    <a:pt x="566" y="1042"/>
                  </a:cubicBezTo>
                  <a:cubicBezTo>
                    <a:pt x="564" y="1041"/>
                    <a:pt x="562" y="1041"/>
                    <a:pt x="561" y="1039"/>
                  </a:cubicBezTo>
                  <a:cubicBezTo>
                    <a:pt x="560" y="1036"/>
                    <a:pt x="559" y="1034"/>
                    <a:pt x="558" y="1032"/>
                  </a:cubicBezTo>
                  <a:cubicBezTo>
                    <a:pt x="556" y="1030"/>
                    <a:pt x="554" y="1028"/>
                    <a:pt x="553" y="1026"/>
                  </a:cubicBezTo>
                  <a:cubicBezTo>
                    <a:pt x="553" y="1025"/>
                    <a:pt x="552" y="1024"/>
                    <a:pt x="551" y="1023"/>
                  </a:cubicBezTo>
                  <a:cubicBezTo>
                    <a:pt x="551" y="1023"/>
                    <a:pt x="550" y="1022"/>
                    <a:pt x="550" y="1022"/>
                  </a:cubicBezTo>
                  <a:cubicBezTo>
                    <a:pt x="548" y="1020"/>
                    <a:pt x="549" y="1018"/>
                    <a:pt x="548" y="1016"/>
                  </a:cubicBezTo>
                  <a:cubicBezTo>
                    <a:pt x="547" y="1014"/>
                    <a:pt x="545" y="1014"/>
                    <a:pt x="544" y="1012"/>
                  </a:cubicBezTo>
                  <a:cubicBezTo>
                    <a:pt x="544" y="1010"/>
                    <a:pt x="544" y="1008"/>
                    <a:pt x="545" y="1006"/>
                  </a:cubicBezTo>
                  <a:cubicBezTo>
                    <a:pt x="545" y="1005"/>
                    <a:pt x="547" y="1002"/>
                    <a:pt x="545" y="1003"/>
                  </a:cubicBezTo>
                  <a:cubicBezTo>
                    <a:pt x="543" y="1001"/>
                    <a:pt x="545" y="998"/>
                    <a:pt x="546" y="995"/>
                  </a:cubicBezTo>
                  <a:cubicBezTo>
                    <a:pt x="546" y="993"/>
                    <a:pt x="548" y="991"/>
                    <a:pt x="547" y="989"/>
                  </a:cubicBezTo>
                  <a:cubicBezTo>
                    <a:pt x="546" y="986"/>
                    <a:pt x="546" y="990"/>
                    <a:pt x="545" y="991"/>
                  </a:cubicBezTo>
                  <a:cubicBezTo>
                    <a:pt x="545" y="993"/>
                    <a:pt x="543" y="995"/>
                    <a:pt x="543" y="998"/>
                  </a:cubicBezTo>
                  <a:cubicBezTo>
                    <a:pt x="543" y="998"/>
                    <a:pt x="543" y="998"/>
                    <a:pt x="543" y="998"/>
                  </a:cubicBezTo>
                  <a:cubicBezTo>
                    <a:pt x="542" y="998"/>
                    <a:pt x="542" y="998"/>
                    <a:pt x="542" y="998"/>
                  </a:cubicBezTo>
                  <a:cubicBezTo>
                    <a:pt x="542" y="994"/>
                    <a:pt x="544" y="992"/>
                    <a:pt x="543" y="989"/>
                  </a:cubicBezTo>
                  <a:cubicBezTo>
                    <a:pt x="542" y="986"/>
                    <a:pt x="540" y="983"/>
                    <a:pt x="540" y="980"/>
                  </a:cubicBezTo>
                  <a:cubicBezTo>
                    <a:pt x="540" y="980"/>
                    <a:pt x="540" y="979"/>
                    <a:pt x="539" y="979"/>
                  </a:cubicBezTo>
                  <a:cubicBezTo>
                    <a:pt x="539" y="979"/>
                    <a:pt x="538" y="979"/>
                    <a:pt x="538" y="979"/>
                  </a:cubicBezTo>
                  <a:cubicBezTo>
                    <a:pt x="536" y="979"/>
                    <a:pt x="536" y="978"/>
                    <a:pt x="535" y="976"/>
                  </a:cubicBezTo>
                  <a:cubicBezTo>
                    <a:pt x="535" y="975"/>
                    <a:pt x="535" y="974"/>
                    <a:pt x="533" y="974"/>
                  </a:cubicBezTo>
                  <a:cubicBezTo>
                    <a:pt x="531" y="974"/>
                    <a:pt x="530" y="974"/>
                    <a:pt x="529" y="973"/>
                  </a:cubicBezTo>
                  <a:cubicBezTo>
                    <a:pt x="528" y="972"/>
                    <a:pt x="529" y="971"/>
                    <a:pt x="529" y="970"/>
                  </a:cubicBezTo>
                  <a:cubicBezTo>
                    <a:pt x="529" y="969"/>
                    <a:pt x="529" y="967"/>
                    <a:pt x="530" y="966"/>
                  </a:cubicBezTo>
                  <a:cubicBezTo>
                    <a:pt x="531" y="965"/>
                    <a:pt x="532" y="965"/>
                    <a:pt x="533" y="964"/>
                  </a:cubicBezTo>
                  <a:cubicBezTo>
                    <a:pt x="535" y="963"/>
                    <a:pt x="535" y="962"/>
                    <a:pt x="535" y="960"/>
                  </a:cubicBezTo>
                  <a:cubicBezTo>
                    <a:pt x="535" y="961"/>
                    <a:pt x="535" y="963"/>
                    <a:pt x="536" y="962"/>
                  </a:cubicBezTo>
                  <a:cubicBezTo>
                    <a:pt x="536" y="961"/>
                    <a:pt x="538" y="959"/>
                    <a:pt x="538" y="957"/>
                  </a:cubicBezTo>
                  <a:cubicBezTo>
                    <a:pt x="539" y="956"/>
                    <a:pt x="539" y="955"/>
                    <a:pt x="540" y="953"/>
                  </a:cubicBezTo>
                  <a:cubicBezTo>
                    <a:pt x="541" y="952"/>
                    <a:pt x="542" y="951"/>
                    <a:pt x="542" y="949"/>
                  </a:cubicBezTo>
                  <a:cubicBezTo>
                    <a:pt x="542" y="948"/>
                    <a:pt x="542" y="946"/>
                    <a:pt x="542" y="946"/>
                  </a:cubicBezTo>
                  <a:cubicBezTo>
                    <a:pt x="543" y="945"/>
                    <a:pt x="544" y="946"/>
                    <a:pt x="544" y="945"/>
                  </a:cubicBezTo>
                  <a:cubicBezTo>
                    <a:pt x="545" y="945"/>
                    <a:pt x="544" y="943"/>
                    <a:pt x="544" y="943"/>
                  </a:cubicBezTo>
                  <a:cubicBezTo>
                    <a:pt x="544" y="941"/>
                    <a:pt x="542" y="938"/>
                    <a:pt x="543" y="937"/>
                  </a:cubicBezTo>
                  <a:cubicBezTo>
                    <a:pt x="543" y="937"/>
                    <a:pt x="545" y="940"/>
                    <a:pt x="546" y="940"/>
                  </a:cubicBezTo>
                  <a:cubicBezTo>
                    <a:pt x="547" y="940"/>
                    <a:pt x="547" y="937"/>
                    <a:pt x="547" y="936"/>
                  </a:cubicBezTo>
                  <a:cubicBezTo>
                    <a:pt x="548" y="937"/>
                    <a:pt x="548" y="938"/>
                    <a:pt x="549" y="938"/>
                  </a:cubicBezTo>
                  <a:cubicBezTo>
                    <a:pt x="550" y="939"/>
                    <a:pt x="550" y="939"/>
                    <a:pt x="551" y="939"/>
                  </a:cubicBezTo>
                  <a:cubicBezTo>
                    <a:pt x="552" y="938"/>
                    <a:pt x="552" y="937"/>
                    <a:pt x="553" y="937"/>
                  </a:cubicBezTo>
                  <a:cubicBezTo>
                    <a:pt x="554" y="937"/>
                    <a:pt x="555" y="937"/>
                    <a:pt x="556" y="937"/>
                  </a:cubicBezTo>
                  <a:cubicBezTo>
                    <a:pt x="559" y="938"/>
                    <a:pt x="559" y="936"/>
                    <a:pt x="561" y="934"/>
                  </a:cubicBezTo>
                  <a:cubicBezTo>
                    <a:pt x="563" y="932"/>
                    <a:pt x="565" y="930"/>
                    <a:pt x="567" y="933"/>
                  </a:cubicBezTo>
                  <a:cubicBezTo>
                    <a:pt x="567" y="933"/>
                    <a:pt x="569" y="937"/>
                    <a:pt x="570" y="935"/>
                  </a:cubicBezTo>
                  <a:cubicBezTo>
                    <a:pt x="570" y="933"/>
                    <a:pt x="568" y="931"/>
                    <a:pt x="568" y="930"/>
                  </a:cubicBezTo>
                  <a:cubicBezTo>
                    <a:pt x="567" y="927"/>
                    <a:pt x="567" y="926"/>
                    <a:pt x="570" y="926"/>
                  </a:cubicBezTo>
                  <a:cubicBezTo>
                    <a:pt x="572" y="927"/>
                    <a:pt x="572" y="927"/>
                    <a:pt x="573" y="926"/>
                  </a:cubicBezTo>
                  <a:cubicBezTo>
                    <a:pt x="573" y="926"/>
                    <a:pt x="574" y="925"/>
                    <a:pt x="574" y="925"/>
                  </a:cubicBezTo>
                  <a:cubicBezTo>
                    <a:pt x="575" y="925"/>
                    <a:pt x="576" y="925"/>
                    <a:pt x="576" y="925"/>
                  </a:cubicBezTo>
                  <a:cubicBezTo>
                    <a:pt x="576" y="924"/>
                    <a:pt x="574" y="921"/>
                    <a:pt x="576" y="921"/>
                  </a:cubicBezTo>
                  <a:cubicBezTo>
                    <a:pt x="577" y="922"/>
                    <a:pt x="578" y="922"/>
                    <a:pt x="579" y="922"/>
                  </a:cubicBezTo>
                  <a:cubicBezTo>
                    <a:pt x="579" y="920"/>
                    <a:pt x="573" y="919"/>
                    <a:pt x="574" y="917"/>
                  </a:cubicBezTo>
                  <a:cubicBezTo>
                    <a:pt x="573" y="917"/>
                    <a:pt x="571" y="916"/>
                    <a:pt x="570" y="915"/>
                  </a:cubicBezTo>
                  <a:cubicBezTo>
                    <a:pt x="569" y="915"/>
                    <a:pt x="569" y="914"/>
                    <a:pt x="568" y="914"/>
                  </a:cubicBezTo>
                  <a:cubicBezTo>
                    <a:pt x="567" y="914"/>
                    <a:pt x="566" y="914"/>
                    <a:pt x="565" y="914"/>
                  </a:cubicBezTo>
                  <a:cubicBezTo>
                    <a:pt x="565" y="912"/>
                    <a:pt x="562" y="908"/>
                    <a:pt x="566" y="908"/>
                  </a:cubicBezTo>
                  <a:cubicBezTo>
                    <a:pt x="569" y="908"/>
                    <a:pt x="569" y="911"/>
                    <a:pt x="572" y="909"/>
                  </a:cubicBezTo>
                  <a:cubicBezTo>
                    <a:pt x="575" y="908"/>
                    <a:pt x="572" y="905"/>
                    <a:pt x="571" y="903"/>
                  </a:cubicBezTo>
                  <a:cubicBezTo>
                    <a:pt x="569" y="900"/>
                    <a:pt x="567" y="896"/>
                    <a:pt x="566" y="893"/>
                  </a:cubicBezTo>
                  <a:cubicBezTo>
                    <a:pt x="565" y="892"/>
                    <a:pt x="565" y="891"/>
                    <a:pt x="564" y="890"/>
                  </a:cubicBezTo>
                  <a:cubicBezTo>
                    <a:pt x="563" y="889"/>
                    <a:pt x="563" y="889"/>
                    <a:pt x="562" y="888"/>
                  </a:cubicBezTo>
                  <a:cubicBezTo>
                    <a:pt x="561" y="885"/>
                    <a:pt x="559" y="882"/>
                    <a:pt x="557" y="881"/>
                  </a:cubicBezTo>
                  <a:cubicBezTo>
                    <a:pt x="555" y="879"/>
                    <a:pt x="552" y="880"/>
                    <a:pt x="549" y="880"/>
                  </a:cubicBezTo>
                  <a:cubicBezTo>
                    <a:pt x="548" y="880"/>
                    <a:pt x="546" y="879"/>
                    <a:pt x="545" y="878"/>
                  </a:cubicBezTo>
                  <a:cubicBezTo>
                    <a:pt x="544" y="878"/>
                    <a:pt x="543" y="877"/>
                    <a:pt x="543" y="877"/>
                  </a:cubicBezTo>
                  <a:cubicBezTo>
                    <a:pt x="543" y="878"/>
                    <a:pt x="543" y="881"/>
                    <a:pt x="542" y="882"/>
                  </a:cubicBezTo>
                  <a:cubicBezTo>
                    <a:pt x="541" y="883"/>
                    <a:pt x="539" y="881"/>
                    <a:pt x="538" y="880"/>
                  </a:cubicBezTo>
                  <a:cubicBezTo>
                    <a:pt x="536" y="878"/>
                    <a:pt x="538" y="877"/>
                    <a:pt x="537" y="875"/>
                  </a:cubicBezTo>
                  <a:cubicBezTo>
                    <a:pt x="537" y="875"/>
                    <a:pt x="536" y="874"/>
                    <a:pt x="536" y="874"/>
                  </a:cubicBezTo>
                  <a:cubicBezTo>
                    <a:pt x="536" y="872"/>
                    <a:pt x="537" y="872"/>
                    <a:pt x="538" y="871"/>
                  </a:cubicBezTo>
                  <a:cubicBezTo>
                    <a:pt x="538" y="870"/>
                    <a:pt x="538" y="870"/>
                    <a:pt x="537" y="869"/>
                  </a:cubicBezTo>
                  <a:cubicBezTo>
                    <a:pt x="537" y="870"/>
                    <a:pt x="537" y="868"/>
                    <a:pt x="537" y="868"/>
                  </a:cubicBezTo>
                  <a:cubicBezTo>
                    <a:pt x="537" y="868"/>
                    <a:pt x="536" y="867"/>
                    <a:pt x="536" y="867"/>
                  </a:cubicBezTo>
                  <a:cubicBezTo>
                    <a:pt x="536" y="866"/>
                    <a:pt x="536" y="866"/>
                    <a:pt x="536" y="865"/>
                  </a:cubicBezTo>
                  <a:cubicBezTo>
                    <a:pt x="536" y="863"/>
                    <a:pt x="533" y="863"/>
                    <a:pt x="531" y="863"/>
                  </a:cubicBezTo>
                  <a:cubicBezTo>
                    <a:pt x="529" y="862"/>
                    <a:pt x="526" y="861"/>
                    <a:pt x="524" y="860"/>
                  </a:cubicBezTo>
                  <a:cubicBezTo>
                    <a:pt x="524" y="857"/>
                    <a:pt x="525" y="854"/>
                    <a:pt x="526" y="852"/>
                  </a:cubicBezTo>
                  <a:cubicBezTo>
                    <a:pt x="527" y="850"/>
                    <a:pt x="528" y="847"/>
                    <a:pt x="530" y="845"/>
                  </a:cubicBezTo>
                  <a:cubicBezTo>
                    <a:pt x="531" y="843"/>
                    <a:pt x="533" y="843"/>
                    <a:pt x="534" y="841"/>
                  </a:cubicBezTo>
                  <a:cubicBezTo>
                    <a:pt x="536" y="839"/>
                    <a:pt x="536" y="837"/>
                    <a:pt x="534" y="835"/>
                  </a:cubicBezTo>
                  <a:cubicBezTo>
                    <a:pt x="533" y="834"/>
                    <a:pt x="531" y="833"/>
                    <a:pt x="530" y="832"/>
                  </a:cubicBezTo>
                  <a:cubicBezTo>
                    <a:pt x="529" y="830"/>
                    <a:pt x="531" y="827"/>
                    <a:pt x="532" y="825"/>
                  </a:cubicBezTo>
                  <a:cubicBezTo>
                    <a:pt x="532" y="821"/>
                    <a:pt x="532" y="817"/>
                    <a:pt x="536" y="815"/>
                  </a:cubicBezTo>
                  <a:cubicBezTo>
                    <a:pt x="537" y="814"/>
                    <a:pt x="540" y="813"/>
                    <a:pt x="541" y="811"/>
                  </a:cubicBezTo>
                  <a:cubicBezTo>
                    <a:pt x="542" y="810"/>
                    <a:pt x="540" y="809"/>
                    <a:pt x="540" y="808"/>
                  </a:cubicBezTo>
                  <a:cubicBezTo>
                    <a:pt x="540" y="807"/>
                    <a:pt x="541" y="804"/>
                    <a:pt x="541" y="803"/>
                  </a:cubicBezTo>
                  <a:cubicBezTo>
                    <a:pt x="542" y="802"/>
                    <a:pt x="543" y="799"/>
                    <a:pt x="545" y="799"/>
                  </a:cubicBezTo>
                  <a:cubicBezTo>
                    <a:pt x="549" y="799"/>
                    <a:pt x="552" y="804"/>
                    <a:pt x="554" y="807"/>
                  </a:cubicBezTo>
                  <a:cubicBezTo>
                    <a:pt x="555" y="809"/>
                    <a:pt x="556" y="811"/>
                    <a:pt x="557" y="813"/>
                  </a:cubicBezTo>
                  <a:cubicBezTo>
                    <a:pt x="558" y="814"/>
                    <a:pt x="558" y="815"/>
                    <a:pt x="558" y="816"/>
                  </a:cubicBezTo>
                  <a:cubicBezTo>
                    <a:pt x="559" y="817"/>
                    <a:pt x="560" y="817"/>
                    <a:pt x="560" y="817"/>
                  </a:cubicBezTo>
                  <a:cubicBezTo>
                    <a:pt x="562" y="818"/>
                    <a:pt x="563" y="818"/>
                    <a:pt x="565" y="818"/>
                  </a:cubicBezTo>
                  <a:cubicBezTo>
                    <a:pt x="567" y="817"/>
                    <a:pt x="569" y="816"/>
                    <a:pt x="570" y="814"/>
                  </a:cubicBezTo>
                  <a:cubicBezTo>
                    <a:pt x="571" y="814"/>
                    <a:pt x="571" y="812"/>
                    <a:pt x="571" y="811"/>
                  </a:cubicBezTo>
                  <a:cubicBezTo>
                    <a:pt x="571" y="810"/>
                    <a:pt x="570" y="810"/>
                    <a:pt x="570" y="810"/>
                  </a:cubicBezTo>
                  <a:cubicBezTo>
                    <a:pt x="569" y="808"/>
                    <a:pt x="569" y="806"/>
                    <a:pt x="569" y="804"/>
                  </a:cubicBezTo>
                  <a:cubicBezTo>
                    <a:pt x="568" y="802"/>
                    <a:pt x="568" y="800"/>
                    <a:pt x="567" y="798"/>
                  </a:cubicBezTo>
                  <a:cubicBezTo>
                    <a:pt x="567" y="796"/>
                    <a:pt x="565" y="794"/>
                    <a:pt x="566" y="793"/>
                  </a:cubicBezTo>
                  <a:cubicBezTo>
                    <a:pt x="568" y="793"/>
                    <a:pt x="569" y="795"/>
                    <a:pt x="572" y="794"/>
                  </a:cubicBezTo>
                  <a:cubicBezTo>
                    <a:pt x="574" y="792"/>
                    <a:pt x="575" y="790"/>
                    <a:pt x="578" y="788"/>
                  </a:cubicBezTo>
                  <a:cubicBezTo>
                    <a:pt x="580" y="788"/>
                    <a:pt x="582" y="788"/>
                    <a:pt x="582" y="785"/>
                  </a:cubicBezTo>
                  <a:cubicBezTo>
                    <a:pt x="582" y="783"/>
                    <a:pt x="580" y="782"/>
                    <a:pt x="581" y="780"/>
                  </a:cubicBezTo>
                  <a:cubicBezTo>
                    <a:pt x="581" y="777"/>
                    <a:pt x="584" y="779"/>
                    <a:pt x="586" y="779"/>
                  </a:cubicBezTo>
                  <a:cubicBezTo>
                    <a:pt x="589" y="779"/>
                    <a:pt x="590" y="777"/>
                    <a:pt x="592" y="775"/>
                  </a:cubicBezTo>
                  <a:cubicBezTo>
                    <a:pt x="594" y="774"/>
                    <a:pt x="596" y="775"/>
                    <a:pt x="598" y="773"/>
                  </a:cubicBezTo>
                  <a:cubicBezTo>
                    <a:pt x="600" y="772"/>
                    <a:pt x="600" y="769"/>
                    <a:pt x="602" y="769"/>
                  </a:cubicBezTo>
                  <a:cubicBezTo>
                    <a:pt x="602" y="99"/>
                    <a:pt x="602" y="99"/>
                    <a:pt x="602" y="99"/>
                  </a:cubicBezTo>
                  <a:cubicBezTo>
                    <a:pt x="598" y="98"/>
                    <a:pt x="596" y="104"/>
                    <a:pt x="594" y="106"/>
                  </a:cubicBezTo>
                  <a:close/>
                  <a:moveTo>
                    <a:pt x="403" y="271"/>
                  </a:moveTo>
                  <a:cubicBezTo>
                    <a:pt x="403" y="270"/>
                    <a:pt x="396" y="267"/>
                    <a:pt x="402" y="268"/>
                  </a:cubicBezTo>
                  <a:cubicBezTo>
                    <a:pt x="404" y="268"/>
                    <a:pt x="405" y="268"/>
                    <a:pt x="406" y="270"/>
                  </a:cubicBezTo>
                  <a:cubicBezTo>
                    <a:pt x="406" y="271"/>
                    <a:pt x="405" y="275"/>
                    <a:pt x="404" y="273"/>
                  </a:cubicBezTo>
                  <a:cubicBezTo>
                    <a:pt x="404" y="273"/>
                    <a:pt x="404" y="272"/>
                    <a:pt x="403" y="271"/>
                  </a:cubicBezTo>
                  <a:close/>
                  <a:moveTo>
                    <a:pt x="395" y="271"/>
                  </a:moveTo>
                  <a:cubicBezTo>
                    <a:pt x="395" y="270"/>
                    <a:pt x="398" y="270"/>
                    <a:pt x="399" y="271"/>
                  </a:cubicBezTo>
                  <a:cubicBezTo>
                    <a:pt x="401" y="271"/>
                    <a:pt x="401" y="272"/>
                    <a:pt x="403" y="274"/>
                  </a:cubicBezTo>
                  <a:cubicBezTo>
                    <a:pt x="404" y="274"/>
                    <a:pt x="405" y="274"/>
                    <a:pt x="405" y="275"/>
                  </a:cubicBezTo>
                  <a:cubicBezTo>
                    <a:pt x="406" y="276"/>
                    <a:pt x="405" y="277"/>
                    <a:pt x="404" y="277"/>
                  </a:cubicBezTo>
                  <a:cubicBezTo>
                    <a:pt x="401" y="276"/>
                    <a:pt x="400" y="273"/>
                    <a:pt x="398" y="272"/>
                  </a:cubicBezTo>
                  <a:cubicBezTo>
                    <a:pt x="397" y="272"/>
                    <a:pt x="395" y="272"/>
                    <a:pt x="395" y="271"/>
                  </a:cubicBezTo>
                  <a:close/>
                </a:path>
              </a:pathLst>
            </a:custGeom>
            <a:solidFill>
              <a:schemeClr val="accent6"/>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4" name="Freeform 14">
              <a:extLst>
                <a:ext uri="{FF2B5EF4-FFF2-40B4-BE49-F238E27FC236}">
                  <a16:creationId xmlns:a16="http://schemas.microsoft.com/office/drawing/2014/main" id="{3AECA682-23C4-FD44-EE28-608BB592DD3B}"/>
                </a:ext>
              </a:extLst>
            </p:cNvPr>
            <p:cNvSpPr>
              <a:spLocks/>
            </p:cNvSpPr>
            <p:nvPr/>
          </p:nvSpPr>
          <p:spPr bwMode="auto">
            <a:xfrm>
              <a:off x="9804400" y="5302250"/>
              <a:ext cx="144463" cy="168275"/>
            </a:xfrm>
            <a:custGeom>
              <a:avLst/>
              <a:gdLst>
                <a:gd name="T0" fmla="*/ 18 w 38"/>
                <a:gd name="T1" fmla="*/ 40 h 44"/>
                <a:gd name="T2" fmla="*/ 17 w 38"/>
                <a:gd name="T3" fmla="*/ 35 h 44"/>
                <a:gd name="T4" fmla="*/ 20 w 38"/>
                <a:gd name="T5" fmla="*/ 31 h 44"/>
                <a:gd name="T6" fmla="*/ 20 w 38"/>
                <a:gd name="T7" fmla="*/ 31 h 44"/>
                <a:gd name="T8" fmla="*/ 26 w 38"/>
                <a:gd name="T9" fmla="*/ 25 h 44"/>
                <a:gd name="T10" fmla="*/ 30 w 38"/>
                <a:gd name="T11" fmla="*/ 28 h 44"/>
                <a:gd name="T12" fmla="*/ 33 w 38"/>
                <a:gd name="T13" fmla="*/ 25 h 44"/>
                <a:gd name="T14" fmla="*/ 32 w 38"/>
                <a:gd name="T15" fmla="*/ 22 h 44"/>
                <a:gd name="T16" fmla="*/ 34 w 38"/>
                <a:gd name="T17" fmla="*/ 21 h 44"/>
                <a:gd name="T18" fmla="*/ 37 w 38"/>
                <a:gd name="T19" fmla="*/ 19 h 44"/>
                <a:gd name="T20" fmla="*/ 37 w 38"/>
                <a:gd name="T21" fmla="*/ 17 h 44"/>
                <a:gd name="T22" fmla="*/ 34 w 38"/>
                <a:gd name="T23" fmla="*/ 15 h 44"/>
                <a:gd name="T24" fmla="*/ 31 w 38"/>
                <a:gd name="T25" fmla="*/ 13 h 44"/>
                <a:gd name="T26" fmla="*/ 28 w 38"/>
                <a:gd name="T27" fmla="*/ 12 h 44"/>
                <a:gd name="T28" fmla="*/ 21 w 38"/>
                <a:gd name="T29" fmla="*/ 7 h 44"/>
                <a:gd name="T30" fmla="*/ 18 w 38"/>
                <a:gd name="T31" fmla="*/ 4 h 44"/>
                <a:gd name="T32" fmla="*/ 15 w 38"/>
                <a:gd name="T33" fmla="*/ 1 h 44"/>
                <a:gd name="T34" fmla="*/ 13 w 38"/>
                <a:gd name="T35" fmla="*/ 1 h 44"/>
                <a:gd name="T36" fmla="*/ 11 w 38"/>
                <a:gd name="T37" fmla="*/ 0 h 44"/>
                <a:gd name="T38" fmla="*/ 11 w 38"/>
                <a:gd name="T39" fmla="*/ 7 h 44"/>
                <a:gd name="T40" fmla="*/ 7 w 38"/>
                <a:gd name="T41" fmla="*/ 6 h 44"/>
                <a:gd name="T42" fmla="*/ 4 w 38"/>
                <a:gd name="T43" fmla="*/ 11 h 44"/>
                <a:gd name="T44" fmla="*/ 3 w 38"/>
                <a:gd name="T45" fmla="*/ 14 h 44"/>
                <a:gd name="T46" fmla="*/ 2 w 38"/>
                <a:gd name="T47" fmla="*/ 15 h 44"/>
                <a:gd name="T48" fmla="*/ 1 w 38"/>
                <a:gd name="T49" fmla="*/ 18 h 44"/>
                <a:gd name="T50" fmla="*/ 2 w 38"/>
                <a:gd name="T51" fmla="*/ 23 h 44"/>
                <a:gd name="T52" fmla="*/ 0 w 38"/>
                <a:gd name="T53" fmla="*/ 26 h 44"/>
                <a:gd name="T54" fmla="*/ 0 w 38"/>
                <a:gd name="T55" fmla="*/ 28 h 44"/>
                <a:gd name="T56" fmla="*/ 5 w 38"/>
                <a:gd name="T57" fmla="*/ 30 h 44"/>
                <a:gd name="T58" fmla="*/ 6 w 38"/>
                <a:gd name="T59" fmla="*/ 33 h 44"/>
                <a:gd name="T60" fmla="*/ 8 w 38"/>
                <a:gd name="T61" fmla="*/ 36 h 44"/>
                <a:gd name="T62" fmla="*/ 13 w 38"/>
                <a:gd name="T63" fmla="*/ 39 h 44"/>
                <a:gd name="T64" fmla="*/ 18 w 38"/>
                <a:gd name="T65" fmla="*/ 44 h 44"/>
                <a:gd name="T66" fmla="*/ 18 w 38"/>
                <a:gd name="T67"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44">
                  <a:moveTo>
                    <a:pt x="18" y="40"/>
                  </a:moveTo>
                  <a:cubicBezTo>
                    <a:pt x="18" y="38"/>
                    <a:pt x="17" y="37"/>
                    <a:pt x="17" y="35"/>
                  </a:cubicBezTo>
                  <a:cubicBezTo>
                    <a:pt x="18" y="34"/>
                    <a:pt x="19" y="32"/>
                    <a:pt x="20" y="31"/>
                  </a:cubicBezTo>
                  <a:cubicBezTo>
                    <a:pt x="20" y="31"/>
                    <a:pt x="20" y="31"/>
                    <a:pt x="20" y="31"/>
                  </a:cubicBezTo>
                  <a:cubicBezTo>
                    <a:pt x="20" y="29"/>
                    <a:pt x="24" y="24"/>
                    <a:pt x="26" y="25"/>
                  </a:cubicBezTo>
                  <a:cubicBezTo>
                    <a:pt x="28" y="26"/>
                    <a:pt x="26" y="30"/>
                    <a:pt x="30" y="28"/>
                  </a:cubicBezTo>
                  <a:cubicBezTo>
                    <a:pt x="31" y="27"/>
                    <a:pt x="33" y="26"/>
                    <a:pt x="33" y="25"/>
                  </a:cubicBezTo>
                  <a:cubicBezTo>
                    <a:pt x="33" y="23"/>
                    <a:pt x="31" y="23"/>
                    <a:pt x="32" y="22"/>
                  </a:cubicBezTo>
                  <a:cubicBezTo>
                    <a:pt x="32" y="21"/>
                    <a:pt x="33" y="21"/>
                    <a:pt x="34" y="21"/>
                  </a:cubicBezTo>
                  <a:cubicBezTo>
                    <a:pt x="35" y="21"/>
                    <a:pt x="36" y="20"/>
                    <a:pt x="37" y="19"/>
                  </a:cubicBezTo>
                  <a:cubicBezTo>
                    <a:pt x="37" y="18"/>
                    <a:pt x="38" y="19"/>
                    <a:pt x="37" y="17"/>
                  </a:cubicBezTo>
                  <a:cubicBezTo>
                    <a:pt x="37" y="16"/>
                    <a:pt x="35" y="16"/>
                    <a:pt x="34" y="15"/>
                  </a:cubicBezTo>
                  <a:cubicBezTo>
                    <a:pt x="33" y="15"/>
                    <a:pt x="33" y="14"/>
                    <a:pt x="31" y="13"/>
                  </a:cubicBezTo>
                  <a:cubicBezTo>
                    <a:pt x="30" y="12"/>
                    <a:pt x="29" y="13"/>
                    <a:pt x="28" y="12"/>
                  </a:cubicBezTo>
                  <a:cubicBezTo>
                    <a:pt x="25" y="11"/>
                    <a:pt x="22" y="9"/>
                    <a:pt x="21" y="7"/>
                  </a:cubicBezTo>
                  <a:cubicBezTo>
                    <a:pt x="20" y="5"/>
                    <a:pt x="19" y="4"/>
                    <a:pt x="18" y="4"/>
                  </a:cubicBezTo>
                  <a:cubicBezTo>
                    <a:pt x="16" y="3"/>
                    <a:pt x="15" y="3"/>
                    <a:pt x="15" y="1"/>
                  </a:cubicBezTo>
                  <a:cubicBezTo>
                    <a:pt x="14" y="1"/>
                    <a:pt x="14" y="1"/>
                    <a:pt x="13" y="1"/>
                  </a:cubicBezTo>
                  <a:cubicBezTo>
                    <a:pt x="12" y="0"/>
                    <a:pt x="11" y="0"/>
                    <a:pt x="11" y="0"/>
                  </a:cubicBezTo>
                  <a:cubicBezTo>
                    <a:pt x="10" y="2"/>
                    <a:pt x="14" y="7"/>
                    <a:pt x="11" y="7"/>
                  </a:cubicBezTo>
                  <a:cubicBezTo>
                    <a:pt x="9" y="7"/>
                    <a:pt x="9" y="5"/>
                    <a:pt x="7" y="6"/>
                  </a:cubicBezTo>
                  <a:cubicBezTo>
                    <a:pt x="5" y="7"/>
                    <a:pt x="5" y="9"/>
                    <a:pt x="4" y="11"/>
                  </a:cubicBezTo>
                  <a:cubicBezTo>
                    <a:pt x="4" y="12"/>
                    <a:pt x="4" y="13"/>
                    <a:pt x="3" y="14"/>
                  </a:cubicBezTo>
                  <a:cubicBezTo>
                    <a:pt x="3" y="14"/>
                    <a:pt x="2" y="14"/>
                    <a:pt x="2" y="15"/>
                  </a:cubicBezTo>
                  <a:cubicBezTo>
                    <a:pt x="1" y="16"/>
                    <a:pt x="1" y="16"/>
                    <a:pt x="1" y="18"/>
                  </a:cubicBezTo>
                  <a:cubicBezTo>
                    <a:pt x="1" y="20"/>
                    <a:pt x="1" y="21"/>
                    <a:pt x="2" y="23"/>
                  </a:cubicBezTo>
                  <a:cubicBezTo>
                    <a:pt x="3" y="25"/>
                    <a:pt x="2" y="25"/>
                    <a:pt x="0" y="26"/>
                  </a:cubicBezTo>
                  <a:cubicBezTo>
                    <a:pt x="1" y="27"/>
                    <a:pt x="0" y="28"/>
                    <a:pt x="0" y="28"/>
                  </a:cubicBezTo>
                  <a:cubicBezTo>
                    <a:pt x="2" y="30"/>
                    <a:pt x="4" y="29"/>
                    <a:pt x="5" y="30"/>
                  </a:cubicBezTo>
                  <a:cubicBezTo>
                    <a:pt x="6" y="31"/>
                    <a:pt x="6" y="32"/>
                    <a:pt x="6" y="33"/>
                  </a:cubicBezTo>
                  <a:cubicBezTo>
                    <a:pt x="7" y="34"/>
                    <a:pt x="8" y="35"/>
                    <a:pt x="8" y="36"/>
                  </a:cubicBezTo>
                  <a:cubicBezTo>
                    <a:pt x="10" y="37"/>
                    <a:pt x="12" y="37"/>
                    <a:pt x="13" y="39"/>
                  </a:cubicBezTo>
                  <a:cubicBezTo>
                    <a:pt x="15" y="41"/>
                    <a:pt x="15" y="43"/>
                    <a:pt x="18" y="44"/>
                  </a:cubicBezTo>
                  <a:cubicBezTo>
                    <a:pt x="18" y="43"/>
                    <a:pt x="18" y="41"/>
                    <a:pt x="18" y="40"/>
                  </a:cubicBez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5" name="Freeform 15">
              <a:extLst>
                <a:ext uri="{FF2B5EF4-FFF2-40B4-BE49-F238E27FC236}">
                  <a16:creationId xmlns:a16="http://schemas.microsoft.com/office/drawing/2014/main" id="{C89F296F-F18E-DDC2-612C-B5D6B9A17321}"/>
                </a:ext>
              </a:extLst>
            </p:cNvPr>
            <p:cNvSpPr>
              <a:spLocks/>
            </p:cNvSpPr>
            <p:nvPr/>
          </p:nvSpPr>
          <p:spPr bwMode="auto">
            <a:xfrm>
              <a:off x="9956800" y="5424488"/>
              <a:ext cx="185738" cy="149225"/>
            </a:xfrm>
            <a:custGeom>
              <a:avLst/>
              <a:gdLst>
                <a:gd name="T0" fmla="*/ 48 w 49"/>
                <a:gd name="T1" fmla="*/ 21 h 39"/>
                <a:gd name="T2" fmla="*/ 49 w 49"/>
                <a:gd name="T3" fmla="*/ 18 h 39"/>
                <a:gd name="T4" fmla="*/ 48 w 49"/>
                <a:gd name="T5" fmla="*/ 14 h 39"/>
                <a:gd name="T6" fmla="*/ 46 w 49"/>
                <a:gd name="T7" fmla="*/ 9 h 39"/>
                <a:gd name="T8" fmla="*/ 40 w 49"/>
                <a:gd name="T9" fmla="*/ 6 h 39"/>
                <a:gd name="T10" fmla="*/ 38 w 49"/>
                <a:gd name="T11" fmla="*/ 2 h 39"/>
                <a:gd name="T12" fmla="*/ 36 w 49"/>
                <a:gd name="T13" fmla="*/ 0 h 39"/>
                <a:gd name="T14" fmla="*/ 30 w 49"/>
                <a:gd name="T15" fmla="*/ 1 h 39"/>
                <a:gd name="T16" fmla="*/ 25 w 49"/>
                <a:gd name="T17" fmla="*/ 2 h 39"/>
                <a:gd name="T18" fmla="*/ 20 w 49"/>
                <a:gd name="T19" fmla="*/ 3 h 39"/>
                <a:gd name="T20" fmla="*/ 16 w 49"/>
                <a:gd name="T21" fmla="*/ 6 h 39"/>
                <a:gd name="T22" fmla="*/ 13 w 49"/>
                <a:gd name="T23" fmla="*/ 5 h 39"/>
                <a:gd name="T24" fmla="*/ 7 w 49"/>
                <a:gd name="T25" fmla="*/ 7 h 39"/>
                <a:gd name="T26" fmla="*/ 2 w 49"/>
                <a:gd name="T27" fmla="*/ 13 h 39"/>
                <a:gd name="T28" fmla="*/ 1 w 49"/>
                <a:gd name="T29" fmla="*/ 17 h 39"/>
                <a:gd name="T30" fmla="*/ 1 w 49"/>
                <a:gd name="T31" fmla="*/ 20 h 39"/>
                <a:gd name="T32" fmla="*/ 0 w 49"/>
                <a:gd name="T33" fmla="*/ 21 h 39"/>
                <a:gd name="T34" fmla="*/ 0 w 49"/>
                <a:gd name="T35" fmla="*/ 23 h 39"/>
                <a:gd name="T36" fmla="*/ 1 w 49"/>
                <a:gd name="T37" fmla="*/ 26 h 39"/>
                <a:gd name="T38" fmla="*/ 1 w 49"/>
                <a:gd name="T39" fmla="*/ 27 h 39"/>
                <a:gd name="T40" fmla="*/ 4 w 49"/>
                <a:gd name="T41" fmla="*/ 36 h 39"/>
                <a:gd name="T42" fmla="*/ 7 w 49"/>
                <a:gd name="T43" fmla="*/ 38 h 39"/>
                <a:gd name="T44" fmla="*/ 10 w 49"/>
                <a:gd name="T45" fmla="*/ 39 h 39"/>
                <a:gd name="T46" fmla="*/ 15 w 49"/>
                <a:gd name="T47" fmla="*/ 39 h 39"/>
                <a:gd name="T48" fmla="*/ 19 w 49"/>
                <a:gd name="T49" fmla="*/ 38 h 39"/>
                <a:gd name="T50" fmla="*/ 22 w 49"/>
                <a:gd name="T51" fmla="*/ 38 h 39"/>
                <a:gd name="T52" fmla="*/ 23 w 49"/>
                <a:gd name="T53" fmla="*/ 38 h 39"/>
                <a:gd name="T54" fmla="*/ 26 w 49"/>
                <a:gd name="T55" fmla="*/ 37 h 39"/>
                <a:gd name="T56" fmla="*/ 28 w 49"/>
                <a:gd name="T57" fmla="*/ 33 h 39"/>
                <a:gd name="T58" fmla="*/ 32 w 49"/>
                <a:gd name="T59" fmla="*/ 31 h 39"/>
                <a:gd name="T60" fmla="*/ 38 w 49"/>
                <a:gd name="T61" fmla="*/ 32 h 39"/>
                <a:gd name="T62" fmla="*/ 43 w 49"/>
                <a:gd name="T63" fmla="*/ 31 h 39"/>
                <a:gd name="T64" fmla="*/ 47 w 49"/>
                <a:gd name="T65" fmla="*/ 27 h 39"/>
                <a:gd name="T66" fmla="*/ 48 w 49"/>
                <a:gd name="T67" fmla="*/ 21 h 39"/>
                <a:gd name="T68" fmla="*/ 48 w 49"/>
                <a:gd name="T69"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9">
                  <a:moveTo>
                    <a:pt x="48" y="21"/>
                  </a:moveTo>
                  <a:cubicBezTo>
                    <a:pt x="48" y="20"/>
                    <a:pt x="49" y="19"/>
                    <a:pt x="49" y="18"/>
                  </a:cubicBezTo>
                  <a:cubicBezTo>
                    <a:pt x="49" y="17"/>
                    <a:pt x="49" y="15"/>
                    <a:pt x="48" y="14"/>
                  </a:cubicBezTo>
                  <a:cubicBezTo>
                    <a:pt x="47" y="13"/>
                    <a:pt x="47" y="10"/>
                    <a:pt x="46" y="9"/>
                  </a:cubicBezTo>
                  <a:cubicBezTo>
                    <a:pt x="45" y="7"/>
                    <a:pt x="42" y="7"/>
                    <a:pt x="40" y="6"/>
                  </a:cubicBezTo>
                  <a:cubicBezTo>
                    <a:pt x="39" y="5"/>
                    <a:pt x="39" y="4"/>
                    <a:pt x="38" y="2"/>
                  </a:cubicBezTo>
                  <a:cubicBezTo>
                    <a:pt x="37" y="2"/>
                    <a:pt x="36" y="1"/>
                    <a:pt x="36" y="0"/>
                  </a:cubicBezTo>
                  <a:cubicBezTo>
                    <a:pt x="33" y="0"/>
                    <a:pt x="32" y="1"/>
                    <a:pt x="30" y="1"/>
                  </a:cubicBezTo>
                  <a:cubicBezTo>
                    <a:pt x="28" y="1"/>
                    <a:pt x="27" y="1"/>
                    <a:pt x="25" y="2"/>
                  </a:cubicBezTo>
                  <a:cubicBezTo>
                    <a:pt x="23" y="3"/>
                    <a:pt x="23" y="3"/>
                    <a:pt x="20" y="3"/>
                  </a:cubicBezTo>
                  <a:cubicBezTo>
                    <a:pt x="18" y="3"/>
                    <a:pt x="18" y="4"/>
                    <a:pt x="16" y="6"/>
                  </a:cubicBezTo>
                  <a:cubicBezTo>
                    <a:pt x="15" y="7"/>
                    <a:pt x="15" y="5"/>
                    <a:pt x="13" y="5"/>
                  </a:cubicBezTo>
                  <a:cubicBezTo>
                    <a:pt x="12" y="5"/>
                    <a:pt x="9" y="6"/>
                    <a:pt x="7" y="7"/>
                  </a:cubicBezTo>
                  <a:cubicBezTo>
                    <a:pt x="5" y="9"/>
                    <a:pt x="6" y="13"/>
                    <a:pt x="2" y="13"/>
                  </a:cubicBezTo>
                  <a:cubicBezTo>
                    <a:pt x="2" y="14"/>
                    <a:pt x="1" y="16"/>
                    <a:pt x="1" y="17"/>
                  </a:cubicBezTo>
                  <a:cubicBezTo>
                    <a:pt x="1" y="18"/>
                    <a:pt x="1" y="19"/>
                    <a:pt x="1" y="20"/>
                  </a:cubicBezTo>
                  <a:cubicBezTo>
                    <a:pt x="1" y="20"/>
                    <a:pt x="1" y="20"/>
                    <a:pt x="0" y="21"/>
                  </a:cubicBezTo>
                  <a:cubicBezTo>
                    <a:pt x="0" y="22"/>
                    <a:pt x="0" y="22"/>
                    <a:pt x="0" y="23"/>
                  </a:cubicBezTo>
                  <a:cubicBezTo>
                    <a:pt x="1" y="24"/>
                    <a:pt x="1" y="24"/>
                    <a:pt x="1" y="26"/>
                  </a:cubicBezTo>
                  <a:cubicBezTo>
                    <a:pt x="1" y="26"/>
                    <a:pt x="1" y="27"/>
                    <a:pt x="1" y="27"/>
                  </a:cubicBezTo>
                  <a:cubicBezTo>
                    <a:pt x="0" y="30"/>
                    <a:pt x="3" y="33"/>
                    <a:pt x="4" y="36"/>
                  </a:cubicBezTo>
                  <a:cubicBezTo>
                    <a:pt x="5" y="38"/>
                    <a:pt x="5" y="38"/>
                    <a:pt x="7" y="38"/>
                  </a:cubicBezTo>
                  <a:cubicBezTo>
                    <a:pt x="8" y="37"/>
                    <a:pt x="10" y="37"/>
                    <a:pt x="10" y="39"/>
                  </a:cubicBezTo>
                  <a:cubicBezTo>
                    <a:pt x="12" y="39"/>
                    <a:pt x="14" y="39"/>
                    <a:pt x="15" y="39"/>
                  </a:cubicBezTo>
                  <a:cubicBezTo>
                    <a:pt x="17" y="38"/>
                    <a:pt x="18" y="37"/>
                    <a:pt x="19" y="38"/>
                  </a:cubicBezTo>
                  <a:cubicBezTo>
                    <a:pt x="20" y="38"/>
                    <a:pt x="21" y="39"/>
                    <a:pt x="22" y="38"/>
                  </a:cubicBezTo>
                  <a:cubicBezTo>
                    <a:pt x="22" y="38"/>
                    <a:pt x="23" y="38"/>
                    <a:pt x="23" y="38"/>
                  </a:cubicBezTo>
                  <a:cubicBezTo>
                    <a:pt x="24" y="37"/>
                    <a:pt x="25" y="37"/>
                    <a:pt x="26" y="37"/>
                  </a:cubicBezTo>
                  <a:cubicBezTo>
                    <a:pt x="26" y="35"/>
                    <a:pt x="26" y="35"/>
                    <a:pt x="28" y="33"/>
                  </a:cubicBezTo>
                  <a:cubicBezTo>
                    <a:pt x="29" y="32"/>
                    <a:pt x="30" y="32"/>
                    <a:pt x="32" y="31"/>
                  </a:cubicBezTo>
                  <a:cubicBezTo>
                    <a:pt x="34" y="31"/>
                    <a:pt x="36" y="32"/>
                    <a:pt x="38" y="32"/>
                  </a:cubicBezTo>
                  <a:cubicBezTo>
                    <a:pt x="40" y="32"/>
                    <a:pt x="41" y="31"/>
                    <a:pt x="43" y="31"/>
                  </a:cubicBezTo>
                  <a:cubicBezTo>
                    <a:pt x="43" y="28"/>
                    <a:pt x="45" y="27"/>
                    <a:pt x="47" y="27"/>
                  </a:cubicBezTo>
                  <a:cubicBezTo>
                    <a:pt x="47" y="25"/>
                    <a:pt x="48" y="23"/>
                    <a:pt x="48" y="21"/>
                  </a:cubicBezTo>
                  <a:cubicBezTo>
                    <a:pt x="48" y="20"/>
                    <a:pt x="48" y="23"/>
                    <a:pt x="48" y="21"/>
                  </a:cubicBezTo>
                  <a:close/>
                </a:path>
              </a:pathLst>
            </a:custGeom>
            <a:solidFill>
              <a:srgbClr val="3A618B"/>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6" name="Freeform 16">
              <a:extLst>
                <a:ext uri="{FF2B5EF4-FFF2-40B4-BE49-F238E27FC236}">
                  <a16:creationId xmlns:a16="http://schemas.microsoft.com/office/drawing/2014/main" id="{06E0530B-50A5-E0D2-FB15-0D31366810D4}"/>
                </a:ext>
              </a:extLst>
            </p:cNvPr>
            <p:cNvSpPr>
              <a:spLocks noEditPoints="1"/>
            </p:cNvSpPr>
            <p:nvPr/>
          </p:nvSpPr>
          <p:spPr bwMode="auto">
            <a:xfrm>
              <a:off x="8799513" y="1244600"/>
              <a:ext cx="1944688" cy="2335212"/>
            </a:xfrm>
            <a:custGeom>
              <a:avLst/>
              <a:gdLst>
                <a:gd name="T0" fmla="*/ 221 w 511"/>
                <a:gd name="T1" fmla="*/ 230 h 613"/>
                <a:gd name="T2" fmla="*/ 141 w 511"/>
                <a:gd name="T3" fmla="*/ 416 h 613"/>
                <a:gd name="T4" fmla="*/ 114 w 511"/>
                <a:gd name="T5" fmla="*/ 567 h 613"/>
                <a:gd name="T6" fmla="*/ 79 w 511"/>
                <a:gd name="T7" fmla="*/ 592 h 613"/>
                <a:gd name="T8" fmla="*/ 11 w 511"/>
                <a:gd name="T9" fmla="*/ 586 h 613"/>
                <a:gd name="T10" fmla="*/ 9 w 511"/>
                <a:gd name="T11" fmla="*/ 563 h 613"/>
                <a:gd name="T12" fmla="*/ 23 w 511"/>
                <a:gd name="T13" fmla="*/ 527 h 613"/>
                <a:gd name="T14" fmla="*/ 1 w 511"/>
                <a:gd name="T15" fmla="*/ 500 h 613"/>
                <a:gd name="T16" fmla="*/ 46 w 511"/>
                <a:gd name="T17" fmla="*/ 482 h 613"/>
                <a:gd name="T18" fmla="*/ 16 w 511"/>
                <a:gd name="T19" fmla="*/ 478 h 613"/>
                <a:gd name="T20" fmla="*/ 7 w 511"/>
                <a:gd name="T21" fmla="*/ 460 h 613"/>
                <a:gd name="T22" fmla="*/ 38 w 511"/>
                <a:gd name="T23" fmla="*/ 442 h 613"/>
                <a:gd name="T24" fmla="*/ 59 w 511"/>
                <a:gd name="T25" fmla="*/ 427 h 613"/>
                <a:gd name="T26" fmla="*/ 67 w 511"/>
                <a:gd name="T27" fmla="*/ 413 h 613"/>
                <a:gd name="T28" fmla="*/ 97 w 511"/>
                <a:gd name="T29" fmla="*/ 399 h 613"/>
                <a:gd name="T30" fmla="*/ 125 w 511"/>
                <a:gd name="T31" fmla="*/ 373 h 613"/>
                <a:gd name="T32" fmla="*/ 109 w 511"/>
                <a:gd name="T33" fmla="*/ 358 h 613"/>
                <a:gd name="T34" fmla="*/ 128 w 511"/>
                <a:gd name="T35" fmla="*/ 338 h 613"/>
                <a:gd name="T36" fmla="*/ 152 w 511"/>
                <a:gd name="T37" fmla="*/ 293 h 613"/>
                <a:gd name="T38" fmla="*/ 161 w 511"/>
                <a:gd name="T39" fmla="*/ 264 h 613"/>
                <a:gd name="T40" fmla="*/ 177 w 511"/>
                <a:gd name="T41" fmla="*/ 228 h 613"/>
                <a:gd name="T42" fmla="*/ 190 w 511"/>
                <a:gd name="T43" fmla="*/ 218 h 613"/>
                <a:gd name="T44" fmla="*/ 202 w 511"/>
                <a:gd name="T45" fmla="*/ 195 h 613"/>
                <a:gd name="T46" fmla="*/ 219 w 511"/>
                <a:gd name="T47" fmla="*/ 178 h 613"/>
                <a:gd name="T48" fmla="*/ 241 w 511"/>
                <a:gd name="T49" fmla="*/ 161 h 613"/>
                <a:gd name="T50" fmla="*/ 251 w 511"/>
                <a:gd name="T51" fmla="*/ 138 h 613"/>
                <a:gd name="T52" fmla="*/ 270 w 511"/>
                <a:gd name="T53" fmla="*/ 95 h 613"/>
                <a:gd name="T54" fmla="*/ 290 w 511"/>
                <a:gd name="T55" fmla="*/ 93 h 613"/>
                <a:gd name="T56" fmla="*/ 307 w 511"/>
                <a:gd name="T57" fmla="*/ 92 h 613"/>
                <a:gd name="T58" fmla="*/ 330 w 511"/>
                <a:gd name="T59" fmla="*/ 67 h 613"/>
                <a:gd name="T60" fmla="*/ 344 w 511"/>
                <a:gd name="T61" fmla="*/ 55 h 613"/>
                <a:gd name="T62" fmla="*/ 366 w 511"/>
                <a:gd name="T63" fmla="*/ 45 h 613"/>
                <a:gd name="T64" fmla="*/ 398 w 511"/>
                <a:gd name="T65" fmla="*/ 19 h 613"/>
                <a:gd name="T66" fmla="*/ 407 w 511"/>
                <a:gd name="T67" fmla="*/ 41 h 613"/>
                <a:gd name="T68" fmla="*/ 438 w 511"/>
                <a:gd name="T69" fmla="*/ 24 h 613"/>
                <a:gd name="T70" fmla="*/ 462 w 511"/>
                <a:gd name="T71" fmla="*/ 13 h 613"/>
                <a:gd name="T72" fmla="*/ 457 w 511"/>
                <a:gd name="T73" fmla="*/ 46 h 613"/>
                <a:gd name="T74" fmla="*/ 491 w 511"/>
                <a:gd name="T75" fmla="*/ 38 h 613"/>
                <a:gd name="T76" fmla="*/ 480 w 511"/>
                <a:gd name="T77" fmla="*/ 69 h 613"/>
                <a:gd name="T78" fmla="*/ 507 w 511"/>
                <a:gd name="T79" fmla="*/ 95 h 613"/>
                <a:gd name="T80" fmla="*/ 417 w 511"/>
                <a:gd name="T81" fmla="*/ 83 h 613"/>
                <a:gd name="T82" fmla="*/ 339 w 511"/>
                <a:gd name="T83" fmla="*/ 130 h 613"/>
                <a:gd name="T84" fmla="*/ 72 w 511"/>
                <a:gd name="T85" fmla="*/ 388 h 613"/>
                <a:gd name="T86" fmla="*/ 214 w 511"/>
                <a:gd name="T87" fmla="*/ 175 h 613"/>
                <a:gd name="T88" fmla="*/ 165 w 511"/>
                <a:gd name="T89" fmla="*/ 170 h 613"/>
                <a:gd name="T90" fmla="*/ 188 w 511"/>
                <a:gd name="T91" fmla="*/ 159 h 613"/>
                <a:gd name="T92" fmla="*/ 198 w 511"/>
                <a:gd name="T93" fmla="*/ 129 h 613"/>
                <a:gd name="T94" fmla="*/ 206 w 511"/>
                <a:gd name="T95" fmla="*/ 123 h 613"/>
                <a:gd name="T96" fmla="*/ 215 w 511"/>
                <a:gd name="T97" fmla="*/ 158 h 613"/>
                <a:gd name="T98" fmla="*/ 223 w 511"/>
                <a:gd name="T99" fmla="*/ 125 h 613"/>
                <a:gd name="T100" fmla="*/ 256 w 511"/>
                <a:gd name="T101" fmla="*/ 102 h 613"/>
                <a:gd name="T102" fmla="*/ 237 w 511"/>
                <a:gd name="T103" fmla="*/ 114 h 613"/>
                <a:gd name="T104" fmla="*/ 268 w 511"/>
                <a:gd name="T105" fmla="*/ 80 h 613"/>
                <a:gd name="T106" fmla="*/ 272 w 511"/>
                <a:gd name="T107" fmla="*/ 74 h 613"/>
                <a:gd name="T108" fmla="*/ 282 w 511"/>
                <a:gd name="T109" fmla="*/ 60 h 613"/>
                <a:gd name="T110" fmla="*/ 303 w 511"/>
                <a:gd name="T111" fmla="*/ 59 h 613"/>
                <a:gd name="T112" fmla="*/ 356 w 511"/>
                <a:gd name="T113" fmla="*/ 47 h 613"/>
                <a:gd name="T114" fmla="*/ 342 w 511"/>
                <a:gd name="T115" fmla="*/ 40 h 613"/>
                <a:gd name="T116" fmla="*/ 346 w 511"/>
                <a:gd name="T117" fmla="*/ 30 h 613"/>
                <a:gd name="T118" fmla="*/ 387 w 511"/>
                <a:gd name="T119" fmla="*/ 8 h 613"/>
                <a:gd name="T120" fmla="*/ 402 w 511"/>
                <a:gd name="T121" fmla="*/ 8 h 613"/>
                <a:gd name="T122" fmla="*/ 62 w 511"/>
                <a:gd name="T123" fmla="*/ 404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1" h="613">
                  <a:moveTo>
                    <a:pt x="307" y="123"/>
                  </a:moveTo>
                  <a:cubicBezTo>
                    <a:pt x="304" y="123"/>
                    <a:pt x="301" y="123"/>
                    <a:pt x="298" y="122"/>
                  </a:cubicBezTo>
                  <a:cubicBezTo>
                    <a:pt x="297" y="124"/>
                    <a:pt x="298" y="125"/>
                    <a:pt x="300" y="127"/>
                  </a:cubicBezTo>
                  <a:cubicBezTo>
                    <a:pt x="302" y="129"/>
                    <a:pt x="302" y="130"/>
                    <a:pt x="302" y="133"/>
                  </a:cubicBezTo>
                  <a:cubicBezTo>
                    <a:pt x="302" y="137"/>
                    <a:pt x="301" y="142"/>
                    <a:pt x="298" y="145"/>
                  </a:cubicBezTo>
                  <a:cubicBezTo>
                    <a:pt x="297" y="146"/>
                    <a:pt x="295" y="147"/>
                    <a:pt x="294" y="148"/>
                  </a:cubicBezTo>
                  <a:cubicBezTo>
                    <a:pt x="293" y="150"/>
                    <a:pt x="295" y="150"/>
                    <a:pt x="297" y="151"/>
                  </a:cubicBezTo>
                  <a:cubicBezTo>
                    <a:pt x="299" y="152"/>
                    <a:pt x="299" y="152"/>
                    <a:pt x="298" y="154"/>
                  </a:cubicBezTo>
                  <a:cubicBezTo>
                    <a:pt x="297" y="156"/>
                    <a:pt x="296" y="159"/>
                    <a:pt x="294" y="158"/>
                  </a:cubicBezTo>
                  <a:cubicBezTo>
                    <a:pt x="292" y="158"/>
                    <a:pt x="289" y="156"/>
                    <a:pt x="287" y="156"/>
                  </a:cubicBezTo>
                  <a:cubicBezTo>
                    <a:pt x="285" y="154"/>
                    <a:pt x="283" y="153"/>
                    <a:pt x="280" y="152"/>
                  </a:cubicBezTo>
                  <a:cubicBezTo>
                    <a:pt x="278" y="152"/>
                    <a:pt x="276" y="151"/>
                    <a:pt x="274" y="151"/>
                  </a:cubicBezTo>
                  <a:cubicBezTo>
                    <a:pt x="271" y="151"/>
                    <a:pt x="270" y="151"/>
                    <a:pt x="268" y="150"/>
                  </a:cubicBezTo>
                  <a:cubicBezTo>
                    <a:pt x="266" y="149"/>
                    <a:pt x="265" y="147"/>
                    <a:pt x="264" y="147"/>
                  </a:cubicBezTo>
                  <a:cubicBezTo>
                    <a:pt x="262" y="147"/>
                    <a:pt x="260" y="148"/>
                    <a:pt x="259" y="149"/>
                  </a:cubicBezTo>
                  <a:cubicBezTo>
                    <a:pt x="258" y="151"/>
                    <a:pt x="259" y="153"/>
                    <a:pt x="259" y="155"/>
                  </a:cubicBezTo>
                  <a:cubicBezTo>
                    <a:pt x="259" y="157"/>
                    <a:pt x="259" y="160"/>
                    <a:pt x="259" y="163"/>
                  </a:cubicBezTo>
                  <a:cubicBezTo>
                    <a:pt x="259" y="165"/>
                    <a:pt x="260" y="167"/>
                    <a:pt x="259" y="170"/>
                  </a:cubicBezTo>
                  <a:cubicBezTo>
                    <a:pt x="258" y="172"/>
                    <a:pt x="257" y="174"/>
                    <a:pt x="256" y="176"/>
                  </a:cubicBezTo>
                  <a:cubicBezTo>
                    <a:pt x="255" y="177"/>
                    <a:pt x="255" y="179"/>
                    <a:pt x="254" y="179"/>
                  </a:cubicBezTo>
                  <a:cubicBezTo>
                    <a:pt x="252" y="179"/>
                    <a:pt x="249" y="177"/>
                    <a:pt x="248" y="176"/>
                  </a:cubicBezTo>
                  <a:cubicBezTo>
                    <a:pt x="247" y="175"/>
                    <a:pt x="244" y="173"/>
                    <a:pt x="243" y="173"/>
                  </a:cubicBezTo>
                  <a:cubicBezTo>
                    <a:pt x="241" y="173"/>
                    <a:pt x="240" y="176"/>
                    <a:pt x="239" y="177"/>
                  </a:cubicBezTo>
                  <a:cubicBezTo>
                    <a:pt x="236" y="180"/>
                    <a:pt x="230" y="183"/>
                    <a:pt x="230" y="188"/>
                  </a:cubicBezTo>
                  <a:cubicBezTo>
                    <a:pt x="229" y="192"/>
                    <a:pt x="229" y="198"/>
                    <a:pt x="226" y="201"/>
                  </a:cubicBezTo>
                  <a:cubicBezTo>
                    <a:pt x="223" y="204"/>
                    <a:pt x="218" y="202"/>
                    <a:pt x="219" y="208"/>
                  </a:cubicBezTo>
                  <a:cubicBezTo>
                    <a:pt x="220" y="212"/>
                    <a:pt x="225" y="215"/>
                    <a:pt x="225" y="220"/>
                  </a:cubicBezTo>
                  <a:cubicBezTo>
                    <a:pt x="226" y="224"/>
                    <a:pt x="224" y="228"/>
                    <a:pt x="221" y="230"/>
                  </a:cubicBezTo>
                  <a:cubicBezTo>
                    <a:pt x="217" y="233"/>
                    <a:pt x="214" y="237"/>
                    <a:pt x="213" y="242"/>
                  </a:cubicBezTo>
                  <a:cubicBezTo>
                    <a:pt x="212" y="244"/>
                    <a:pt x="212" y="246"/>
                    <a:pt x="211" y="248"/>
                  </a:cubicBezTo>
                  <a:cubicBezTo>
                    <a:pt x="209" y="250"/>
                    <a:pt x="207" y="251"/>
                    <a:pt x="206" y="253"/>
                  </a:cubicBezTo>
                  <a:cubicBezTo>
                    <a:pt x="204" y="257"/>
                    <a:pt x="208" y="261"/>
                    <a:pt x="206" y="265"/>
                  </a:cubicBezTo>
                  <a:cubicBezTo>
                    <a:pt x="205" y="266"/>
                    <a:pt x="203" y="267"/>
                    <a:pt x="202" y="268"/>
                  </a:cubicBezTo>
                  <a:cubicBezTo>
                    <a:pt x="200" y="269"/>
                    <a:pt x="198" y="270"/>
                    <a:pt x="196" y="271"/>
                  </a:cubicBezTo>
                  <a:cubicBezTo>
                    <a:pt x="192" y="272"/>
                    <a:pt x="187" y="270"/>
                    <a:pt x="188" y="276"/>
                  </a:cubicBezTo>
                  <a:cubicBezTo>
                    <a:pt x="189" y="280"/>
                    <a:pt x="191" y="284"/>
                    <a:pt x="190" y="288"/>
                  </a:cubicBezTo>
                  <a:cubicBezTo>
                    <a:pt x="190" y="290"/>
                    <a:pt x="189" y="293"/>
                    <a:pt x="188" y="295"/>
                  </a:cubicBezTo>
                  <a:cubicBezTo>
                    <a:pt x="188" y="298"/>
                    <a:pt x="188" y="300"/>
                    <a:pt x="188" y="303"/>
                  </a:cubicBezTo>
                  <a:cubicBezTo>
                    <a:pt x="188" y="306"/>
                    <a:pt x="188" y="308"/>
                    <a:pt x="187" y="310"/>
                  </a:cubicBezTo>
                  <a:cubicBezTo>
                    <a:pt x="187" y="311"/>
                    <a:pt x="186" y="312"/>
                    <a:pt x="185" y="313"/>
                  </a:cubicBezTo>
                  <a:cubicBezTo>
                    <a:pt x="185" y="314"/>
                    <a:pt x="185" y="316"/>
                    <a:pt x="185" y="317"/>
                  </a:cubicBezTo>
                  <a:cubicBezTo>
                    <a:pt x="184" y="321"/>
                    <a:pt x="181" y="325"/>
                    <a:pt x="179" y="329"/>
                  </a:cubicBezTo>
                  <a:cubicBezTo>
                    <a:pt x="178" y="331"/>
                    <a:pt x="177" y="333"/>
                    <a:pt x="176" y="335"/>
                  </a:cubicBezTo>
                  <a:cubicBezTo>
                    <a:pt x="175" y="337"/>
                    <a:pt x="173" y="338"/>
                    <a:pt x="172" y="340"/>
                  </a:cubicBezTo>
                  <a:cubicBezTo>
                    <a:pt x="169" y="344"/>
                    <a:pt x="174" y="347"/>
                    <a:pt x="177" y="348"/>
                  </a:cubicBezTo>
                  <a:cubicBezTo>
                    <a:pt x="179" y="350"/>
                    <a:pt x="180" y="350"/>
                    <a:pt x="181" y="352"/>
                  </a:cubicBezTo>
                  <a:cubicBezTo>
                    <a:pt x="181" y="354"/>
                    <a:pt x="181" y="357"/>
                    <a:pt x="181" y="359"/>
                  </a:cubicBezTo>
                  <a:cubicBezTo>
                    <a:pt x="181" y="362"/>
                    <a:pt x="180" y="370"/>
                    <a:pt x="176" y="370"/>
                  </a:cubicBezTo>
                  <a:cubicBezTo>
                    <a:pt x="174" y="369"/>
                    <a:pt x="172" y="368"/>
                    <a:pt x="170" y="368"/>
                  </a:cubicBezTo>
                  <a:cubicBezTo>
                    <a:pt x="167" y="367"/>
                    <a:pt x="164" y="367"/>
                    <a:pt x="162" y="367"/>
                  </a:cubicBezTo>
                  <a:cubicBezTo>
                    <a:pt x="158" y="368"/>
                    <a:pt x="153" y="371"/>
                    <a:pt x="150" y="374"/>
                  </a:cubicBezTo>
                  <a:cubicBezTo>
                    <a:pt x="148" y="378"/>
                    <a:pt x="146" y="383"/>
                    <a:pt x="144" y="386"/>
                  </a:cubicBezTo>
                  <a:cubicBezTo>
                    <a:pt x="142" y="388"/>
                    <a:pt x="143" y="389"/>
                    <a:pt x="143" y="392"/>
                  </a:cubicBezTo>
                  <a:cubicBezTo>
                    <a:pt x="143" y="395"/>
                    <a:pt x="141" y="396"/>
                    <a:pt x="140" y="398"/>
                  </a:cubicBezTo>
                  <a:cubicBezTo>
                    <a:pt x="137" y="403"/>
                    <a:pt x="140" y="407"/>
                    <a:pt x="142" y="411"/>
                  </a:cubicBezTo>
                  <a:cubicBezTo>
                    <a:pt x="143" y="414"/>
                    <a:pt x="143" y="414"/>
                    <a:pt x="141" y="416"/>
                  </a:cubicBezTo>
                  <a:cubicBezTo>
                    <a:pt x="140" y="418"/>
                    <a:pt x="140" y="420"/>
                    <a:pt x="141" y="422"/>
                  </a:cubicBezTo>
                  <a:cubicBezTo>
                    <a:pt x="142" y="425"/>
                    <a:pt x="141" y="427"/>
                    <a:pt x="141" y="429"/>
                  </a:cubicBezTo>
                  <a:cubicBezTo>
                    <a:pt x="140" y="432"/>
                    <a:pt x="141" y="434"/>
                    <a:pt x="142" y="436"/>
                  </a:cubicBezTo>
                  <a:cubicBezTo>
                    <a:pt x="143" y="441"/>
                    <a:pt x="145" y="445"/>
                    <a:pt x="144" y="450"/>
                  </a:cubicBezTo>
                  <a:cubicBezTo>
                    <a:pt x="144" y="453"/>
                    <a:pt x="144" y="456"/>
                    <a:pt x="143" y="458"/>
                  </a:cubicBezTo>
                  <a:cubicBezTo>
                    <a:pt x="143" y="461"/>
                    <a:pt x="142" y="463"/>
                    <a:pt x="142" y="466"/>
                  </a:cubicBezTo>
                  <a:cubicBezTo>
                    <a:pt x="142" y="468"/>
                    <a:pt x="143" y="470"/>
                    <a:pt x="145" y="472"/>
                  </a:cubicBezTo>
                  <a:cubicBezTo>
                    <a:pt x="146" y="474"/>
                    <a:pt x="148" y="474"/>
                    <a:pt x="150" y="475"/>
                  </a:cubicBezTo>
                  <a:cubicBezTo>
                    <a:pt x="153" y="477"/>
                    <a:pt x="155" y="482"/>
                    <a:pt x="155" y="485"/>
                  </a:cubicBezTo>
                  <a:cubicBezTo>
                    <a:pt x="155" y="487"/>
                    <a:pt x="155" y="489"/>
                    <a:pt x="154" y="491"/>
                  </a:cubicBezTo>
                  <a:cubicBezTo>
                    <a:pt x="153" y="492"/>
                    <a:pt x="154" y="495"/>
                    <a:pt x="152" y="496"/>
                  </a:cubicBezTo>
                  <a:cubicBezTo>
                    <a:pt x="150" y="496"/>
                    <a:pt x="146" y="496"/>
                    <a:pt x="145" y="497"/>
                  </a:cubicBezTo>
                  <a:cubicBezTo>
                    <a:pt x="143" y="499"/>
                    <a:pt x="145" y="503"/>
                    <a:pt x="145" y="505"/>
                  </a:cubicBezTo>
                  <a:cubicBezTo>
                    <a:pt x="146" y="510"/>
                    <a:pt x="150" y="515"/>
                    <a:pt x="150" y="520"/>
                  </a:cubicBezTo>
                  <a:cubicBezTo>
                    <a:pt x="150" y="523"/>
                    <a:pt x="149" y="525"/>
                    <a:pt x="149" y="528"/>
                  </a:cubicBezTo>
                  <a:cubicBezTo>
                    <a:pt x="149" y="531"/>
                    <a:pt x="149" y="533"/>
                    <a:pt x="147" y="536"/>
                  </a:cubicBezTo>
                  <a:cubicBezTo>
                    <a:pt x="146" y="538"/>
                    <a:pt x="144" y="540"/>
                    <a:pt x="142" y="541"/>
                  </a:cubicBezTo>
                  <a:cubicBezTo>
                    <a:pt x="140" y="542"/>
                    <a:pt x="137" y="541"/>
                    <a:pt x="136" y="543"/>
                  </a:cubicBezTo>
                  <a:cubicBezTo>
                    <a:pt x="135" y="546"/>
                    <a:pt x="138" y="548"/>
                    <a:pt x="136" y="550"/>
                  </a:cubicBezTo>
                  <a:cubicBezTo>
                    <a:pt x="135" y="552"/>
                    <a:pt x="133" y="552"/>
                    <a:pt x="133" y="554"/>
                  </a:cubicBezTo>
                  <a:cubicBezTo>
                    <a:pt x="133" y="557"/>
                    <a:pt x="134" y="560"/>
                    <a:pt x="134" y="562"/>
                  </a:cubicBezTo>
                  <a:cubicBezTo>
                    <a:pt x="135" y="566"/>
                    <a:pt x="134" y="568"/>
                    <a:pt x="133" y="571"/>
                  </a:cubicBezTo>
                  <a:cubicBezTo>
                    <a:pt x="133" y="573"/>
                    <a:pt x="132" y="582"/>
                    <a:pt x="129" y="580"/>
                  </a:cubicBezTo>
                  <a:cubicBezTo>
                    <a:pt x="125" y="579"/>
                    <a:pt x="129" y="572"/>
                    <a:pt x="123" y="572"/>
                  </a:cubicBezTo>
                  <a:cubicBezTo>
                    <a:pt x="123" y="571"/>
                    <a:pt x="123" y="570"/>
                    <a:pt x="123" y="569"/>
                  </a:cubicBezTo>
                  <a:cubicBezTo>
                    <a:pt x="121" y="570"/>
                    <a:pt x="121" y="570"/>
                    <a:pt x="119" y="570"/>
                  </a:cubicBezTo>
                  <a:cubicBezTo>
                    <a:pt x="119" y="570"/>
                    <a:pt x="119" y="569"/>
                    <a:pt x="118" y="569"/>
                  </a:cubicBezTo>
                  <a:cubicBezTo>
                    <a:pt x="117" y="570"/>
                    <a:pt x="114" y="569"/>
                    <a:pt x="114" y="567"/>
                  </a:cubicBezTo>
                  <a:cubicBezTo>
                    <a:pt x="113" y="566"/>
                    <a:pt x="114" y="565"/>
                    <a:pt x="114" y="565"/>
                  </a:cubicBezTo>
                  <a:cubicBezTo>
                    <a:pt x="114" y="564"/>
                    <a:pt x="113" y="563"/>
                    <a:pt x="112" y="562"/>
                  </a:cubicBezTo>
                  <a:cubicBezTo>
                    <a:pt x="112" y="561"/>
                    <a:pt x="112" y="560"/>
                    <a:pt x="112" y="559"/>
                  </a:cubicBezTo>
                  <a:cubicBezTo>
                    <a:pt x="112" y="558"/>
                    <a:pt x="111" y="558"/>
                    <a:pt x="112" y="557"/>
                  </a:cubicBezTo>
                  <a:cubicBezTo>
                    <a:pt x="112" y="555"/>
                    <a:pt x="112" y="554"/>
                    <a:pt x="112" y="553"/>
                  </a:cubicBezTo>
                  <a:cubicBezTo>
                    <a:pt x="112" y="552"/>
                    <a:pt x="112" y="550"/>
                    <a:pt x="111" y="549"/>
                  </a:cubicBezTo>
                  <a:cubicBezTo>
                    <a:pt x="111" y="550"/>
                    <a:pt x="110" y="556"/>
                    <a:pt x="108" y="555"/>
                  </a:cubicBezTo>
                  <a:cubicBezTo>
                    <a:pt x="107" y="554"/>
                    <a:pt x="108" y="551"/>
                    <a:pt x="107" y="550"/>
                  </a:cubicBezTo>
                  <a:cubicBezTo>
                    <a:pt x="106" y="548"/>
                    <a:pt x="105" y="548"/>
                    <a:pt x="105" y="551"/>
                  </a:cubicBezTo>
                  <a:cubicBezTo>
                    <a:pt x="105" y="551"/>
                    <a:pt x="107" y="555"/>
                    <a:pt x="105" y="554"/>
                  </a:cubicBezTo>
                  <a:cubicBezTo>
                    <a:pt x="103" y="557"/>
                    <a:pt x="107" y="557"/>
                    <a:pt x="108" y="558"/>
                  </a:cubicBezTo>
                  <a:cubicBezTo>
                    <a:pt x="109" y="560"/>
                    <a:pt x="110" y="564"/>
                    <a:pt x="108" y="566"/>
                  </a:cubicBezTo>
                  <a:cubicBezTo>
                    <a:pt x="107" y="567"/>
                    <a:pt x="106" y="567"/>
                    <a:pt x="106" y="569"/>
                  </a:cubicBezTo>
                  <a:cubicBezTo>
                    <a:pt x="105" y="570"/>
                    <a:pt x="106" y="571"/>
                    <a:pt x="105" y="572"/>
                  </a:cubicBezTo>
                  <a:cubicBezTo>
                    <a:pt x="105" y="574"/>
                    <a:pt x="105" y="577"/>
                    <a:pt x="103" y="574"/>
                  </a:cubicBezTo>
                  <a:cubicBezTo>
                    <a:pt x="103" y="575"/>
                    <a:pt x="103" y="575"/>
                    <a:pt x="103" y="575"/>
                  </a:cubicBezTo>
                  <a:cubicBezTo>
                    <a:pt x="101" y="576"/>
                    <a:pt x="102" y="574"/>
                    <a:pt x="100" y="575"/>
                  </a:cubicBezTo>
                  <a:cubicBezTo>
                    <a:pt x="99" y="575"/>
                    <a:pt x="99" y="578"/>
                    <a:pt x="97" y="578"/>
                  </a:cubicBezTo>
                  <a:cubicBezTo>
                    <a:pt x="96" y="578"/>
                    <a:pt x="95" y="576"/>
                    <a:pt x="95" y="575"/>
                  </a:cubicBezTo>
                  <a:cubicBezTo>
                    <a:pt x="94" y="573"/>
                    <a:pt x="92" y="572"/>
                    <a:pt x="90" y="571"/>
                  </a:cubicBezTo>
                  <a:cubicBezTo>
                    <a:pt x="89" y="574"/>
                    <a:pt x="95" y="576"/>
                    <a:pt x="92" y="578"/>
                  </a:cubicBezTo>
                  <a:cubicBezTo>
                    <a:pt x="91" y="580"/>
                    <a:pt x="84" y="579"/>
                    <a:pt x="85" y="583"/>
                  </a:cubicBezTo>
                  <a:cubicBezTo>
                    <a:pt x="86" y="583"/>
                    <a:pt x="89" y="582"/>
                    <a:pt x="88" y="584"/>
                  </a:cubicBezTo>
                  <a:cubicBezTo>
                    <a:pt x="88" y="586"/>
                    <a:pt x="86" y="586"/>
                    <a:pt x="84" y="586"/>
                  </a:cubicBezTo>
                  <a:cubicBezTo>
                    <a:pt x="83" y="586"/>
                    <a:pt x="81" y="585"/>
                    <a:pt x="81" y="586"/>
                  </a:cubicBezTo>
                  <a:cubicBezTo>
                    <a:pt x="81" y="587"/>
                    <a:pt x="83" y="588"/>
                    <a:pt x="81" y="589"/>
                  </a:cubicBezTo>
                  <a:cubicBezTo>
                    <a:pt x="82" y="589"/>
                    <a:pt x="83" y="589"/>
                    <a:pt x="83" y="589"/>
                  </a:cubicBezTo>
                  <a:cubicBezTo>
                    <a:pt x="83" y="591"/>
                    <a:pt x="80" y="591"/>
                    <a:pt x="79" y="592"/>
                  </a:cubicBezTo>
                  <a:cubicBezTo>
                    <a:pt x="78" y="593"/>
                    <a:pt x="77" y="594"/>
                    <a:pt x="76" y="595"/>
                  </a:cubicBezTo>
                  <a:cubicBezTo>
                    <a:pt x="75" y="596"/>
                    <a:pt x="74" y="596"/>
                    <a:pt x="74" y="597"/>
                  </a:cubicBezTo>
                  <a:cubicBezTo>
                    <a:pt x="73" y="598"/>
                    <a:pt x="74" y="599"/>
                    <a:pt x="73" y="599"/>
                  </a:cubicBezTo>
                  <a:cubicBezTo>
                    <a:pt x="73" y="600"/>
                    <a:pt x="71" y="600"/>
                    <a:pt x="71" y="601"/>
                  </a:cubicBezTo>
                  <a:cubicBezTo>
                    <a:pt x="70" y="602"/>
                    <a:pt x="70" y="603"/>
                    <a:pt x="69" y="604"/>
                  </a:cubicBezTo>
                  <a:cubicBezTo>
                    <a:pt x="68" y="605"/>
                    <a:pt x="66" y="605"/>
                    <a:pt x="65" y="607"/>
                  </a:cubicBezTo>
                  <a:cubicBezTo>
                    <a:pt x="64" y="608"/>
                    <a:pt x="63" y="609"/>
                    <a:pt x="62" y="608"/>
                  </a:cubicBezTo>
                  <a:cubicBezTo>
                    <a:pt x="61" y="608"/>
                    <a:pt x="62" y="605"/>
                    <a:pt x="61" y="604"/>
                  </a:cubicBezTo>
                  <a:cubicBezTo>
                    <a:pt x="61" y="606"/>
                    <a:pt x="60" y="607"/>
                    <a:pt x="59" y="609"/>
                  </a:cubicBezTo>
                  <a:cubicBezTo>
                    <a:pt x="58" y="611"/>
                    <a:pt x="57" y="610"/>
                    <a:pt x="55" y="611"/>
                  </a:cubicBezTo>
                  <a:cubicBezTo>
                    <a:pt x="53" y="611"/>
                    <a:pt x="52" y="613"/>
                    <a:pt x="51" y="613"/>
                  </a:cubicBezTo>
                  <a:cubicBezTo>
                    <a:pt x="49" y="613"/>
                    <a:pt x="48" y="612"/>
                    <a:pt x="47" y="612"/>
                  </a:cubicBezTo>
                  <a:cubicBezTo>
                    <a:pt x="46" y="611"/>
                    <a:pt x="45" y="612"/>
                    <a:pt x="45" y="612"/>
                  </a:cubicBezTo>
                  <a:cubicBezTo>
                    <a:pt x="44" y="611"/>
                    <a:pt x="44" y="611"/>
                    <a:pt x="43" y="611"/>
                  </a:cubicBezTo>
                  <a:cubicBezTo>
                    <a:pt x="43" y="610"/>
                    <a:pt x="44" y="610"/>
                    <a:pt x="43" y="610"/>
                  </a:cubicBezTo>
                  <a:cubicBezTo>
                    <a:pt x="42" y="609"/>
                    <a:pt x="41" y="610"/>
                    <a:pt x="40" y="610"/>
                  </a:cubicBezTo>
                  <a:cubicBezTo>
                    <a:pt x="40" y="610"/>
                    <a:pt x="37" y="608"/>
                    <a:pt x="37" y="608"/>
                  </a:cubicBezTo>
                  <a:cubicBezTo>
                    <a:pt x="36" y="607"/>
                    <a:pt x="37" y="606"/>
                    <a:pt x="36" y="606"/>
                  </a:cubicBezTo>
                  <a:cubicBezTo>
                    <a:pt x="36" y="605"/>
                    <a:pt x="35" y="605"/>
                    <a:pt x="35" y="605"/>
                  </a:cubicBezTo>
                  <a:cubicBezTo>
                    <a:pt x="35" y="604"/>
                    <a:pt x="35" y="604"/>
                    <a:pt x="36" y="604"/>
                  </a:cubicBezTo>
                  <a:cubicBezTo>
                    <a:pt x="34" y="604"/>
                    <a:pt x="34" y="604"/>
                    <a:pt x="33" y="604"/>
                  </a:cubicBezTo>
                  <a:cubicBezTo>
                    <a:pt x="31" y="603"/>
                    <a:pt x="31" y="603"/>
                    <a:pt x="29" y="603"/>
                  </a:cubicBezTo>
                  <a:cubicBezTo>
                    <a:pt x="28" y="603"/>
                    <a:pt x="27" y="602"/>
                    <a:pt x="25" y="601"/>
                  </a:cubicBezTo>
                  <a:cubicBezTo>
                    <a:pt x="23" y="600"/>
                    <a:pt x="22" y="599"/>
                    <a:pt x="21" y="598"/>
                  </a:cubicBezTo>
                  <a:cubicBezTo>
                    <a:pt x="21" y="596"/>
                    <a:pt x="21" y="596"/>
                    <a:pt x="19" y="595"/>
                  </a:cubicBezTo>
                  <a:cubicBezTo>
                    <a:pt x="18" y="595"/>
                    <a:pt x="17" y="595"/>
                    <a:pt x="17" y="595"/>
                  </a:cubicBezTo>
                  <a:cubicBezTo>
                    <a:pt x="15" y="594"/>
                    <a:pt x="14" y="590"/>
                    <a:pt x="12" y="588"/>
                  </a:cubicBezTo>
                  <a:cubicBezTo>
                    <a:pt x="12" y="588"/>
                    <a:pt x="11" y="587"/>
                    <a:pt x="11" y="586"/>
                  </a:cubicBezTo>
                  <a:cubicBezTo>
                    <a:pt x="11" y="585"/>
                    <a:pt x="12" y="584"/>
                    <a:pt x="12" y="583"/>
                  </a:cubicBezTo>
                  <a:cubicBezTo>
                    <a:pt x="13" y="581"/>
                    <a:pt x="13" y="579"/>
                    <a:pt x="13" y="577"/>
                  </a:cubicBezTo>
                  <a:cubicBezTo>
                    <a:pt x="13" y="576"/>
                    <a:pt x="12" y="576"/>
                    <a:pt x="13" y="575"/>
                  </a:cubicBezTo>
                  <a:cubicBezTo>
                    <a:pt x="14" y="575"/>
                    <a:pt x="15" y="575"/>
                    <a:pt x="16" y="575"/>
                  </a:cubicBezTo>
                  <a:cubicBezTo>
                    <a:pt x="15" y="577"/>
                    <a:pt x="14" y="579"/>
                    <a:pt x="15" y="581"/>
                  </a:cubicBezTo>
                  <a:cubicBezTo>
                    <a:pt x="16" y="581"/>
                    <a:pt x="16" y="577"/>
                    <a:pt x="18" y="577"/>
                  </a:cubicBezTo>
                  <a:cubicBezTo>
                    <a:pt x="19" y="578"/>
                    <a:pt x="19" y="579"/>
                    <a:pt x="20" y="579"/>
                  </a:cubicBezTo>
                  <a:cubicBezTo>
                    <a:pt x="20" y="580"/>
                    <a:pt x="23" y="582"/>
                    <a:pt x="24" y="582"/>
                  </a:cubicBezTo>
                  <a:cubicBezTo>
                    <a:pt x="26" y="582"/>
                    <a:pt x="22" y="580"/>
                    <a:pt x="22" y="579"/>
                  </a:cubicBezTo>
                  <a:cubicBezTo>
                    <a:pt x="22" y="577"/>
                    <a:pt x="28" y="577"/>
                    <a:pt x="29" y="575"/>
                  </a:cubicBezTo>
                  <a:cubicBezTo>
                    <a:pt x="28" y="575"/>
                    <a:pt x="26" y="575"/>
                    <a:pt x="25" y="575"/>
                  </a:cubicBezTo>
                  <a:cubicBezTo>
                    <a:pt x="23" y="575"/>
                    <a:pt x="22" y="577"/>
                    <a:pt x="21" y="577"/>
                  </a:cubicBezTo>
                  <a:cubicBezTo>
                    <a:pt x="21" y="577"/>
                    <a:pt x="21" y="576"/>
                    <a:pt x="21" y="576"/>
                  </a:cubicBezTo>
                  <a:cubicBezTo>
                    <a:pt x="21" y="575"/>
                    <a:pt x="20" y="575"/>
                    <a:pt x="20" y="574"/>
                  </a:cubicBezTo>
                  <a:cubicBezTo>
                    <a:pt x="20" y="572"/>
                    <a:pt x="20" y="572"/>
                    <a:pt x="21" y="571"/>
                  </a:cubicBezTo>
                  <a:cubicBezTo>
                    <a:pt x="22" y="571"/>
                    <a:pt x="21" y="570"/>
                    <a:pt x="22" y="570"/>
                  </a:cubicBezTo>
                  <a:cubicBezTo>
                    <a:pt x="22" y="569"/>
                    <a:pt x="23" y="569"/>
                    <a:pt x="23" y="568"/>
                  </a:cubicBezTo>
                  <a:cubicBezTo>
                    <a:pt x="25" y="566"/>
                    <a:pt x="26" y="565"/>
                    <a:pt x="28" y="564"/>
                  </a:cubicBezTo>
                  <a:cubicBezTo>
                    <a:pt x="27" y="564"/>
                    <a:pt x="25" y="563"/>
                    <a:pt x="24" y="563"/>
                  </a:cubicBezTo>
                  <a:cubicBezTo>
                    <a:pt x="22" y="562"/>
                    <a:pt x="22" y="562"/>
                    <a:pt x="23" y="561"/>
                  </a:cubicBezTo>
                  <a:cubicBezTo>
                    <a:pt x="24" y="560"/>
                    <a:pt x="25" y="558"/>
                    <a:pt x="26" y="557"/>
                  </a:cubicBezTo>
                  <a:cubicBezTo>
                    <a:pt x="27" y="556"/>
                    <a:pt x="29" y="556"/>
                    <a:pt x="30" y="555"/>
                  </a:cubicBezTo>
                  <a:cubicBezTo>
                    <a:pt x="29" y="555"/>
                    <a:pt x="28" y="556"/>
                    <a:pt x="27" y="555"/>
                  </a:cubicBezTo>
                  <a:cubicBezTo>
                    <a:pt x="27" y="554"/>
                    <a:pt x="27" y="552"/>
                    <a:pt x="27" y="551"/>
                  </a:cubicBezTo>
                  <a:cubicBezTo>
                    <a:pt x="24" y="552"/>
                    <a:pt x="25" y="560"/>
                    <a:pt x="20" y="558"/>
                  </a:cubicBezTo>
                  <a:cubicBezTo>
                    <a:pt x="17" y="557"/>
                    <a:pt x="18" y="555"/>
                    <a:pt x="16" y="558"/>
                  </a:cubicBezTo>
                  <a:cubicBezTo>
                    <a:pt x="15" y="559"/>
                    <a:pt x="13" y="560"/>
                    <a:pt x="12" y="561"/>
                  </a:cubicBezTo>
                  <a:cubicBezTo>
                    <a:pt x="12" y="563"/>
                    <a:pt x="10" y="566"/>
                    <a:pt x="9" y="563"/>
                  </a:cubicBezTo>
                  <a:cubicBezTo>
                    <a:pt x="9" y="562"/>
                    <a:pt x="10" y="561"/>
                    <a:pt x="10" y="561"/>
                  </a:cubicBezTo>
                  <a:cubicBezTo>
                    <a:pt x="9" y="561"/>
                    <a:pt x="9" y="562"/>
                    <a:pt x="8" y="562"/>
                  </a:cubicBezTo>
                  <a:cubicBezTo>
                    <a:pt x="5" y="561"/>
                    <a:pt x="7" y="556"/>
                    <a:pt x="7" y="554"/>
                  </a:cubicBezTo>
                  <a:cubicBezTo>
                    <a:pt x="7" y="553"/>
                    <a:pt x="9" y="549"/>
                    <a:pt x="10" y="552"/>
                  </a:cubicBezTo>
                  <a:cubicBezTo>
                    <a:pt x="10" y="553"/>
                    <a:pt x="8" y="556"/>
                    <a:pt x="10" y="556"/>
                  </a:cubicBezTo>
                  <a:cubicBezTo>
                    <a:pt x="13" y="556"/>
                    <a:pt x="12" y="553"/>
                    <a:pt x="12" y="552"/>
                  </a:cubicBezTo>
                  <a:cubicBezTo>
                    <a:pt x="12" y="551"/>
                    <a:pt x="14" y="550"/>
                    <a:pt x="15" y="550"/>
                  </a:cubicBezTo>
                  <a:cubicBezTo>
                    <a:pt x="16" y="551"/>
                    <a:pt x="15" y="551"/>
                    <a:pt x="16" y="551"/>
                  </a:cubicBezTo>
                  <a:cubicBezTo>
                    <a:pt x="16" y="551"/>
                    <a:pt x="16" y="552"/>
                    <a:pt x="17" y="552"/>
                  </a:cubicBezTo>
                  <a:cubicBezTo>
                    <a:pt x="18" y="552"/>
                    <a:pt x="18" y="552"/>
                    <a:pt x="18" y="551"/>
                  </a:cubicBezTo>
                  <a:cubicBezTo>
                    <a:pt x="18" y="551"/>
                    <a:pt x="17" y="550"/>
                    <a:pt x="18" y="548"/>
                  </a:cubicBezTo>
                  <a:cubicBezTo>
                    <a:pt x="18" y="547"/>
                    <a:pt x="19" y="547"/>
                    <a:pt x="20" y="547"/>
                  </a:cubicBezTo>
                  <a:cubicBezTo>
                    <a:pt x="21" y="547"/>
                    <a:pt x="26" y="546"/>
                    <a:pt x="25" y="545"/>
                  </a:cubicBezTo>
                  <a:cubicBezTo>
                    <a:pt x="24" y="543"/>
                    <a:pt x="21" y="546"/>
                    <a:pt x="20" y="546"/>
                  </a:cubicBezTo>
                  <a:cubicBezTo>
                    <a:pt x="20" y="545"/>
                    <a:pt x="20" y="545"/>
                    <a:pt x="20" y="544"/>
                  </a:cubicBezTo>
                  <a:cubicBezTo>
                    <a:pt x="18" y="544"/>
                    <a:pt x="18" y="546"/>
                    <a:pt x="16" y="546"/>
                  </a:cubicBezTo>
                  <a:cubicBezTo>
                    <a:pt x="16" y="544"/>
                    <a:pt x="14" y="543"/>
                    <a:pt x="15" y="541"/>
                  </a:cubicBezTo>
                  <a:cubicBezTo>
                    <a:pt x="17" y="539"/>
                    <a:pt x="18" y="540"/>
                    <a:pt x="20" y="539"/>
                  </a:cubicBezTo>
                  <a:cubicBezTo>
                    <a:pt x="21" y="538"/>
                    <a:pt x="20" y="537"/>
                    <a:pt x="21" y="536"/>
                  </a:cubicBezTo>
                  <a:cubicBezTo>
                    <a:pt x="22" y="535"/>
                    <a:pt x="25" y="534"/>
                    <a:pt x="26" y="533"/>
                  </a:cubicBezTo>
                  <a:cubicBezTo>
                    <a:pt x="26" y="532"/>
                    <a:pt x="24" y="533"/>
                    <a:pt x="24" y="533"/>
                  </a:cubicBezTo>
                  <a:cubicBezTo>
                    <a:pt x="22" y="530"/>
                    <a:pt x="24" y="529"/>
                    <a:pt x="26" y="527"/>
                  </a:cubicBezTo>
                  <a:cubicBezTo>
                    <a:pt x="27" y="525"/>
                    <a:pt x="28" y="523"/>
                    <a:pt x="31" y="522"/>
                  </a:cubicBezTo>
                  <a:cubicBezTo>
                    <a:pt x="31" y="521"/>
                    <a:pt x="36" y="518"/>
                    <a:pt x="33" y="518"/>
                  </a:cubicBezTo>
                  <a:cubicBezTo>
                    <a:pt x="32" y="518"/>
                    <a:pt x="31" y="519"/>
                    <a:pt x="30" y="520"/>
                  </a:cubicBezTo>
                  <a:cubicBezTo>
                    <a:pt x="29" y="520"/>
                    <a:pt x="28" y="520"/>
                    <a:pt x="27" y="521"/>
                  </a:cubicBezTo>
                  <a:cubicBezTo>
                    <a:pt x="24" y="519"/>
                    <a:pt x="24" y="522"/>
                    <a:pt x="24" y="524"/>
                  </a:cubicBezTo>
                  <a:cubicBezTo>
                    <a:pt x="24" y="524"/>
                    <a:pt x="23" y="526"/>
                    <a:pt x="23" y="527"/>
                  </a:cubicBezTo>
                  <a:cubicBezTo>
                    <a:pt x="22" y="528"/>
                    <a:pt x="22" y="527"/>
                    <a:pt x="21" y="527"/>
                  </a:cubicBezTo>
                  <a:cubicBezTo>
                    <a:pt x="20" y="528"/>
                    <a:pt x="20" y="529"/>
                    <a:pt x="19" y="531"/>
                  </a:cubicBezTo>
                  <a:cubicBezTo>
                    <a:pt x="19" y="532"/>
                    <a:pt x="18" y="532"/>
                    <a:pt x="18" y="533"/>
                  </a:cubicBezTo>
                  <a:cubicBezTo>
                    <a:pt x="18" y="534"/>
                    <a:pt x="18" y="536"/>
                    <a:pt x="17" y="537"/>
                  </a:cubicBezTo>
                  <a:cubicBezTo>
                    <a:pt x="16" y="537"/>
                    <a:pt x="15" y="537"/>
                    <a:pt x="15" y="537"/>
                  </a:cubicBezTo>
                  <a:cubicBezTo>
                    <a:pt x="15" y="536"/>
                    <a:pt x="16" y="535"/>
                    <a:pt x="16" y="535"/>
                  </a:cubicBezTo>
                  <a:cubicBezTo>
                    <a:pt x="16" y="534"/>
                    <a:pt x="16" y="533"/>
                    <a:pt x="16" y="532"/>
                  </a:cubicBezTo>
                  <a:cubicBezTo>
                    <a:pt x="16" y="531"/>
                    <a:pt x="17" y="530"/>
                    <a:pt x="16" y="530"/>
                  </a:cubicBezTo>
                  <a:cubicBezTo>
                    <a:pt x="15" y="529"/>
                    <a:pt x="14" y="531"/>
                    <a:pt x="13" y="531"/>
                  </a:cubicBezTo>
                  <a:cubicBezTo>
                    <a:pt x="13" y="531"/>
                    <a:pt x="13" y="530"/>
                    <a:pt x="14" y="530"/>
                  </a:cubicBezTo>
                  <a:cubicBezTo>
                    <a:pt x="14" y="529"/>
                    <a:pt x="14" y="528"/>
                    <a:pt x="14" y="527"/>
                  </a:cubicBezTo>
                  <a:cubicBezTo>
                    <a:pt x="14" y="527"/>
                    <a:pt x="15" y="524"/>
                    <a:pt x="15" y="523"/>
                  </a:cubicBezTo>
                  <a:cubicBezTo>
                    <a:pt x="13" y="523"/>
                    <a:pt x="12" y="528"/>
                    <a:pt x="11" y="529"/>
                  </a:cubicBezTo>
                  <a:cubicBezTo>
                    <a:pt x="11" y="530"/>
                    <a:pt x="10" y="531"/>
                    <a:pt x="9" y="531"/>
                  </a:cubicBezTo>
                  <a:cubicBezTo>
                    <a:pt x="8" y="531"/>
                    <a:pt x="8" y="529"/>
                    <a:pt x="7" y="528"/>
                  </a:cubicBezTo>
                  <a:cubicBezTo>
                    <a:pt x="8" y="527"/>
                    <a:pt x="5" y="526"/>
                    <a:pt x="5" y="525"/>
                  </a:cubicBezTo>
                  <a:cubicBezTo>
                    <a:pt x="5" y="523"/>
                    <a:pt x="6" y="522"/>
                    <a:pt x="7" y="522"/>
                  </a:cubicBezTo>
                  <a:cubicBezTo>
                    <a:pt x="7" y="520"/>
                    <a:pt x="7" y="516"/>
                    <a:pt x="9" y="518"/>
                  </a:cubicBezTo>
                  <a:cubicBezTo>
                    <a:pt x="10" y="518"/>
                    <a:pt x="11" y="521"/>
                    <a:pt x="12" y="521"/>
                  </a:cubicBezTo>
                  <a:cubicBezTo>
                    <a:pt x="14" y="522"/>
                    <a:pt x="15" y="519"/>
                    <a:pt x="15" y="518"/>
                  </a:cubicBezTo>
                  <a:cubicBezTo>
                    <a:pt x="16" y="516"/>
                    <a:pt x="17" y="515"/>
                    <a:pt x="16" y="512"/>
                  </a:cubicBezTo>
                  <a:cubicBezTo>
                    <a:pt x="15" y="505"/>
                    <a:pt x="12" y="515"/>
                    <a:pt x="10" y="513"/>
                  </a:cubicBezTo>
                  <a:cubicBezTo>
                    <a:pt x="10" y="512"/>
                    <a:pt x="10" y="510"/>
                    <a:pt x="10" y="509"/>
                  </a:cubicBezTo>
                  <a:cubicBezTo>
                    <a:pt x="10" y="509"/>
                    <a:pt x="8" y="506"/>
                    <a:pt x="7" y="506"/>
                  </a:cubicBezTo>
                  <a:cubicBezTo>
                    <a:pt x="8" y="505"/>
                    <a:pt x="11" y="504"/>
                    <a:pt x="10" y="503"/>
                  </a:cubicBezTo>
                  <a:cubicBezTo>
                    <a:pt x="10" y="503"/>
                    <a:pt x="5" y="506"/>
                    <a:pt x="5" y="504"/>
                  </a:cubicBezTo>
                  <a:cubicBezTo>
                    <a:pt x="3" y="504"/>
                    <a:pt x="3" y="504"/>
                    <a:pt x="2" y="502"/>
                  </a:cubicBezTo>
                  <a:cubicBezTo>
                    <a:pt x="2" y="502"/>
                    <a:pt x="1" y="500"/>
                    <a:pt x="1" y="500"/>
                  </a:cubicBezTo>
                  <a:cubicBezTo>
                    <a:pt x="1" y="498"/>
                    <a:pt x="2" y="497"/>
                    <a:pt x="3" y="496"/>
                  </a:cubicBezTo>
                  <a:cubicBezTo>
                    <a:pt x="4" y="494"/>
                    <a:pt x="5" y="496"/>
                    <a:pt x="7" y="496"/>
                  </a:cubicBezTo>
                  <a:cubicBezTo>
                    <a:pt x="7" y="497"/>
                    <a:pt x="9" y="496"/>
                    <a:pt x="9" y="497"/>
                  </a:cubicBezTo>
                  <a:cubicBezTo>
                    <a:pt x="10" y="497"/>
                    <a:pt x="10" y="497"/>
                    <a:pt x="10" y="497"/>
                  </a:cubicBezTo>
                  <a:cubicBezTo>
                    <a:pt x="11" y="497"/>
                    <a:pt x="11" y="496"/>
                    <a:pt x="11" y="496"/>
                  </a:cubicBezTo>
                  <a:cubicBezTo>
                    <a:pt x="12" y="495"/>
                    <a:pt x="13" y="495"/>
                    <a:pt x="14" y="495"/>
                  </a:cubicBezTo>
                  <a:cubicBezTo>
                    <a:pt x="15" y="495"/>
                    <a:pt x="15" y="494"/>
                    <a:pt x="16" y="494"/>
                  </a:cubicBezTo>
                  <a:cubicBezTo>
                    <a:pt x="17" y="496"/>
                    <a:pt x="18" y="494"/>
                    <a:pt x="19" y="493"/>
                  </a:cubicBezTo>
                  <a:cubicBezTo>
                    <a:pt x="21" y="493"/>
                    <a:pt x="22" y="494"/>
                    <a:pt x="23" y="494"/>
                  </a:cubicBezTo>
                  <a:cubicBezTo>
                    <a:pt x="25" y="495"/>
                    <a:pt x="25" y="494"/>
                    <a:pt x="26" y="495"/>
                  </a:cubicBezTo>
                  <a:cubicBezTo>
                    <a:pt x="26" y="495"/>
                    <a:pt x="26" y="496"/>
                    <a:pt x="26" y="496"/>
                  </a:cubicBezTo>
                  <a:cubicBezTo>
                    <a:pt x="27" y="497"/>
                    <a:pt x="27" y="496"/>
                    <a:pt x="28" y="496"/>
                  </a:cubicBezTo>
                  <a:cubicBezTo>
                    <a:pt x="28" y="496"/>
                    <a:pt x="28" y="496"/>
                    <a:pt x="28" y="496"/>
                  </a:cubicBezTo>
                  <a:cubicBezTo>
                    <a:pt x="29" y="496"/>
                    <a:pt x="29" y="495"/>
                    <a:pt x="30" y="495"/>
                  </a:cubicBezTo>
                  <a:cubicBezTo>
                    <a:pt x="30" y="494"/>
                    <a:pt x="31" y="493"/>
                    <a:pt x="32" y="493"/>
                  </a:cubicBezTo>
                  <a:cubicBezTo>
                    <a:pt x="34" y="491"/>
                    <a:pt x="36" y="491"/>
                    <a:pt x="38" y="493"/>
                  </a:cubicBezTo>
                  <a:cubicBezTo>
                    <a:pt x="39" y="494"/>
                    <a:pt x="41" y="497"/>
                    <a:pt x="40" y="498"/>
                  </a:cubicBezTo>
                  <a:cubicBezTo>
                    <a:pt x="39" y="499"/>
                    <a:pt x="37" y="499"/>
                    <a:pt x="37" y="501"/>
                  </a:cubicBezTo>
                  <a:cubicBezTo>
                    <a:pt x="38" y="501"/>
                    <a:pt x="40" y="499"/>
                    <a:pt x="42" y="500"/>
                  </a:cubicBezTo>
                  <a:cubicBezTo>
                    <a:pt x="43" y="501"/>
                    <a:pt x="42" y="503"/>
                    <a:pt x="43" y="503"/>
                  </a:cubicBezTo>
                  <a:cubicBezTo>
                    <a:pt x="46" y="499"/>
                    <a:pt x="37" y="494"/>
                    <a:pt x="45" y="493"/>
                  </a:cubicBezTo>
                  <a:cubicBezTo>
                    <a:pt x="46" y="493"/>
                    <a:pt x="47" y="494"/>
                    <a:pt x="48" y="494"/>
                  </a:cubicBezTo>
                  <a:cubicBezTo>
                    <a:pt x="49" y="494"/>
                    <a:pt x="48" y="493"/>
                    <a:pt x="48" y="492"/>
                  </a:cubicBezTo>
                  <a:cubicBezTo>
                    <a:pt x="49" y="491"/>
                    <a:pt x="54" y="491"/>
                    <a:pt x="54" y="490"/>
                  </a:cubicBezTo>
                  <a:cubicBezTo>
                    <a:pt x="54" y="490"/>
                    <a:pt x="49" y="488"/>
                    <a:pt x="48" y="488"/>
                  </a:cubicBezTo>
                  <a:cubicBezTo>
                    <a:pt x="48" y="486"/>
                    <a:pt x="48" y="483"/>
                    <a:pt x="49" y="481"/>
                  </a:cubicBezTo>
                  <a:cubicBezTo>
                    <a:pt x="50" y="480"/>
                    <a:pt x="52" y="479"/>
                    <a:pt x="51" y="478"/>
                  </a:cubicBezTo>
                  <a:cubicBezTo>
                    <a:pt x="49" y="478"/>
                    <a:pt x="47" y="481"/>
                    <a:pt x="46" y="482"/>
                  </a:cubicBezTo>
                  <a:cubicBezTo>
                    <a:pt x="45" y="484"/>
                    <a:pt x="45" y="485"/>
                    <a:pt x="46" y="487"/>
                  </a:cubicBezTo>
                  <a:cubicBezTo>
                    <a:pt x="46" y="489"/>
                    <a:pt x="47" y="490"/>
                    <a:pt x="45" y="491"/>
                  </a:cubicBezTo>
                  <a:cubicBezTo>
                    <a:pt x="43" y="492"/>
                    <a:pt x="40" y="491"/>
                    <a:pt x="38" y="490"/>
                  </a:cubicBezTo>
                  <a:cubicBezTo>
                    <a:pt x="37" y="489"/>
                    <a:pt x="34" y="489"/>
                    <a:pt x="33" y="488"/>
                  </a:cubicBezTo>
                  <a:cubicBezTo>
                    <a:pt x="32" y="487"/>
                    <a:pt x="35" y="484"/>
                    <a:pt x="34" y="482"/>
                  </a:cubicBezTo>
                  <a:cubicBezTo>
                    <a:pt x="33" y="482"/>
                    <a:pt x="33" y="484"/>
                    <a:pt x="33" y="485"/>
                  </a:cubicBezTo>
                  <a:cubicBezTo>
                    <a:pt x="32" y="486"/>
                    <a:pt x="31" y="486"/>
                    <a:pt x="30" y="487"/>
                  </a:cubicBezTo>
                  <a:cubicBezTo>
                    <a:pt x="29" y="489"/>
                    <a:pt x="32" y="494"/>
                    <a:pt x="28" y="492"/>
                  </a:cubicBezTo>
                  <a:cubicBezTo>
                    <a:pt x="27" y="492"/>
                    <a:pt x="26" y="491"/>
                    <a:pt x="25" y="490"/>
                  </a:cubicBezTo>
                  <a:cubicBezTo>
                    <a:pt x="24" y="490"/>
                    <a:pt x="23" y="491"/>
                    <a:pt x="22" y="491"/>
                  </a:cubicBezTo>
                  <a:cubicBezTo>
                    <a:pt x="22" y="491"/>
                    <a:pt x="22" y="490"/>
                    <a:pt x="22" y="490"/>
                  </a:cubicBezTo>
                  <a:cubicBezTo>
                    <a:pt x="21" y="489"/>
                    <a:pt x="20" y="490"/>
                    <a:pt x="20" y="490"/>
                  </a:cubicBezTo>
                  <a:cubicBezTo>
                    <a:pt x="19" y="490"/>
                    <a:pt x="17" y="492"/>
                    <a:pt x="17" y="490"/>
                  </a:cubicBezTo>
                  <a:cubicBezTo>
                    <a:pt x="16" y="490"/>
                    <a:pt x="15" y="491"/>
                    <a:pt x="14" y="492"/>
                  </a:cubicBezTo>
                  <a:cubicBezTo>
                    <a:pt x="13" y="492"/>
                    <a:pt x="12" y="492"/>
                    <a:pt x="11" y="492"/>
                  </a:cubicBezTo>
                  <a:cubicBezTo>
                    <a:pt x="11" y="493"/>
                    <a:pt x="11" y="493"/>
                    <a:pt x="10" y="494"/>
                  </a:cubicBezTo>
                  <a:cubicBezTo>
                    <a:pt x="10" y="494"/>
                    <a:pt x="5" y="493"/>
                    <a:pt x="4" y="492"/>
                  </a:cubicBezTo>
                  <a:cubicBezTo>
                    <a:pt x="4" y="491"/>
                    <a:pt x="6" y="491"/>
                    <a:pt x="4" y="489"/>
                  </a:cubicBezTo>
                  <a:cubicBezTo>
                    <a:pt x="4" y="488"/>
                    <a:pt x="3" y="489"/>
                    <a:pt x="2" y="488"/>
                  </a:cubicBezTo>
                  <a:cubicBezTo>
                    <a:pt x="0" y="487"/>
                    <a:pt x="5" y="485"/>
                    <a:pt x="6" y="484"/>
                  </a:cubicBezTo>
                  <a:cubicBezTo>
                    <a:pt x="6" y="485"/>
                    <a:pt x="6" y="487"/>
                    <a:pt x="7" y="487"/>
                  </a:cubicBezTo>
                  <a:cubicBezTo>
                    <a:pt x="8" y="486"/>
                    <a:pt x="7" y="485"/>
                    <a:pt x="8" y="484"/>
                  </a:cubicBezTo>
                  <a:cubicBezTo>
                    <a:pt x="9" y="483"/>
                    <a:pt x="11" y="484"/>
                    <a:pt x="12" y="483"/>
                  </a:cubicBezTo>
                  <a:cubicBezTo>
                    <a:pt x="11" y="482"/>
                    <a:pt x="8" y="483"/>
                    <a:pt x="6" y="483"/>
                  </a:cubicBezTo>
                  <a:cubicBezTo>
                    <a:pt x="5" y="484"/>
                    <a:pt x="0" y="485"/>
                    <a:pt x="2" y="482"/>
                  </a:cubicBezTo>
                  <a:cubicBezTo>
                    <a:pt x="3" y="481"/>
                    <a:pt x="6" y="479"/>
                    <a:pt x="7" y="479"/>
                  </a:cubicBezTo>
                  <a:cubicBezTo>
                    <a:pt x="9" y="479"/>
                    <a:pt x="10" y="480"/>
                    <a:pt x="11" y="480"/>
                  </a:cubicBezTo>
                  <a:cubicBezTo>
                    <a:pt x="13" y="479"/>
                    <a:pt x="14" y="479"/>
                    <a:pt x="16" y="478"/>
                  </a:cubicBezTo>
                  <a:cubicBezTo>
                    <a:pt x="14" y="478"/>
                    <a:pt x="12" y="479"/>
                    <a:pt x="10" y="479"/>
                  </a:cubicBezTo>
                  <a:cubicBezTo>
                    <a:pt x="8" y="479"/>
                    <a:pt x="6" y="477"/>
                    <a:pt x="5" y="476"/>
                  </a:cubicBezTo>
                  <a:cubicBezTo>
                    <a:pt x="6" y="475"/>
                    <a:pt x="7" y="476"/>
                    <a:pt x="8" y="475"/>
                  </a:cubicBezTo>
                  <a:cubicBezTo>
                    <a:pt x="8" y="473"/>
                    <a:pt x="7" y="473"/>
                    <a:pt x="5" y="472"/>
                  </a:cubicBezTo>
                  <a:cubicBezTo>
                    <a:pt x="4" y="472"/>
                    <a:pt x="1" y="473"/>
                    <a:pt x="0" y="471"/>
                  </a:cubicBezTo>
                  <a:cubicBezTo>
                    <a:pt x="0" y="469"/>
                    <a:pt x="2" y="468"/>
                    <a:pt x="3" y="467"/>
                  </a:cubicBezTo>
                  <a:cubicBezTo>
                    <a:pt x="3" y="469"/>
                    <a:pt x="4" y="468"/>
                    <a:pt x="5" y="467"/>
                  </a:cubicBezTo>
                  <a:cubicBezTo>
                    <a:pt x="5" y="466"/>
                    <a:pt x="5" y="465"/>
                    <a:pt x="6" y="465"/>
                  </a:cubicBezTo>
                  <a:cubicBezTo>
                    <a:pt x="6" y="464"/>
                    <a:pt x="7" y="464"/>
                    <a:pt x="7" y="464"/>
                  </a:cubicBezTo>
                  <a:cubicBezTo>
                    <a:pt x="7" y="463"/>
                    <a:pt x="7" y="463"/>
                    <a:pt x="7" y="462"/>
                  </a:cubicBezTo>
                  <a:cubicBezTo>
                    <a:pt x="8" y="461"/>
                    <a:pt x="9" y="461"/>
                    <a:pt x="11" y="461"/>
                  </a:cubicBezTo>
                  <a:cubicBezTo>
                    <a:pt x="11" y="461"/>
                    <a:pt x="11" y="461"/>
                    <a:pt x="11" y="461"/>
                  </a:cubicBezTo>
                  <a:cubicBezTo>
                    <a:pt x="11" y="462"/>
                    <a:pt x="14" y="461"/>
                    <a:pt x="14" y="461"/>
                  </a:cubicBezTo>
                  <a:cubicBezTo>
                    <a:pt x="17" y="462"/>
                    <a:pt x="14" y="462"/>
                    <a:pt x="14" y="464"/>
                  </a:cubicBezTo>
                  <a:cubicBezTo>
                    <a:pt x="15" y="464"/>
                    <a:pt x="19" y="462"/>
                    <a:pt x="20" y="463"/>
                  </a:cubicBezTo>
                  <a:cubicBezTo>
                    <a:pt x="21" y="464"/>
                    <a:pt x="19" y="466"/>
                    <a:pt x="19" y="467"/>
                  </a:cubicBezTo>
                  <a:cubicBezTo>
                    <a:pt x="20" y="466"/>
                    <a:pt x="21" y="464"/>
                    <a:pt x="22" y="464"/>
                  </a:cubicBezTo>
                  <a:cubicBezTo>
                    <a:pt x="23" y="464"/>
                    <a:pt x="23" y="466"/>
                    <a:pt x="24" y="466"/>
                  </a:cubicBezTo>
                  <a:cubicBezTo>
                    <a:pt x="25" y="465"/>
                    <a:pt x="24" y="464"/>
                    <a:pt x="26" y="464"/>
                  </a:cubicBezTo>
                  <a:cubicBezTo>
                    <a:pt x="27" y="464"/>
                    <a:pt x="28" y="465"/>
                    <a:pt x="30" y="465"/>
                  </a:cubicBezTo>
                  <a:cubicBezTo>
                    <a:pt x="31" y="465"/>
                    <a:pt x="32" y="464"/>
                    <a:pt x="33" y="463"/>
                  </a:cubicBezTo>
                  <a:cubicBezTo>
                    <a:pt x="33" y="463"/>
                    <a:pt x="37" y="463"/>
                    <a:pt x="36" y="462"/>
                  </a:cubicBezTo>
                  <a:cubicBezTo>
                    <a:pt x="35" y="461"/>
                    <a:pt x="32" y="463"/>
                    <a:pt x="30" y="463"/>
                  </a:cubicBezTo>
                  <a:cubicBezTo>
                    <a:pt x="29" y="463"/>
                    <a:pt x="28" y="462"/>
                    <a:pt x="26" y="462"/>
                  </a:cubicBezTo>
                  <a:cubicBezTo>
                    <a:pt x="25" y="462"/>
                    <a:pt x="24" y="463"/>
                    <a:pt x="23" y="462"/>
                  </a:cubicBezTo>
                  <a:cubicBezTo>
                    <a:pt x="22" y="462"/>
                    <a:pt x="20" y="462"/>
                    <a:pt x="19" y="461"/>
                  </a:cubicBezTo>
                  <a:cubicBezTo>
                    <a:pt x="18" y="460"/>
                    <a:pt x="16" y="460"/>
                    <a:pt x="14" y="459"/>
                  </a:cubicBezTo>
                  <a:cubicBezTo>
                    <a:pt x="11" y="459"/>
                    <a:pt x="10" y="459"/>
                    <a:pt x="7" y="460"/>
                  </a:cubicBezTo>
                  <a:cubicBezTo>
                    <a:pt x="5" y="460"/>
                    <a:pt x="5" y="460"/>
                    <a:pt x="4" y="458"/>
                  </a:cubicBezTo>
                  <a:cubicBezTo>
                    <a:pt x="3" y="458"/>
                    <a:pt x="1" y="456"/>
                    <a:pt x="3" y="456"/>
                  </a:cubicBezTo>
                  <a:cubicBezTo>
                    <a:pt x="5" y="455"/>
                    <a:pt x="4" y="458"/>
                    <a:pt x="6" y="458"/>
                  </a:cubicBezTo>
                  <a:cubicBezTo>
                    <a:pt x="7" y="458"/>
                    <a:pt x="8" y="457"/>
                    <a:pt x="8" y="456"/>
                  </a:cubicBezTo>
                  <a:cubicBezTo>
                    <a:pt x="8" y="454"/>
                    <a:pt x="7" y="453"/>
                    <a:pt x="5" y="452"/>
                  </a:cubicBezTo>
                  <a:cubicBezTo>
                    <a:pt x="4" y="452"/>
                    <a:pt x="3" y="452"/>
                    <a:pt x="3" y="450"/>
                  </a:cubicBezTo>
                  <a:cubicBezTo>
                    <a:pt x="3" y="449"/>
                    <a:pt x="4" y="449"/>
                    <a:pt x="5" y="449"/>
                  </a:cubicBezTo>
                  <a:cubicBezTo>
                    <a:pt x="7" y="448"/>
                    <a:pt x="7" y="451"/>
                    <a:pt x="8" y="452"/>
                  </a:cubicBezTo>
                  <a:cubicBezTo>
                    <a:pt x="8" y="453"/>
                    <a:pt x="10" y="456"/>
                    <a:pt x="11" y="456"/>
                  </a:cubicBezTo>
                  <a:cubicBezTo>
                    <a:pt x="14" y="455"/>
                    <a:pt x="11" y="453"/>
                    <a:pt x="10" y="452"/>
                  </a:cubicBezTo>
                  <a:cubicBezTo>
                    <a:pt x="9" y="450"/>
                    <a:pt x="11" y="449"/>
                    <a:pt x="13" y="450"/>
                  </a:cubicBezTo>
                  <a:cubicBezTo>
                    <a:pt x="14" y="450"/>
                    <a:pt x="15" y="453"/>
                    <a:pt x="16" y="453"/>
                  </a:cubicBezTo>
                  <a:cubicBezTo>
                    <a:pt x="17" y="453"/>
                    <a:pt x="16" y="451"/>
                    <a:pt x="15" y="450"/>
                  </a:cubicBezTo>
                  <a:cubicBezTo>
                    <a:pt x="16" y="450"/>
                    <a:pt x="19" y="449"/>
                    <a:pt x="19" y="450"/>
                  </a:cubicBezTo>
                  <a:cubicBezTo>
                    <a:pt x="19" y="452"/>
                    <a:pt x="18" y="453"/>
                    <a:pt x="17" y="456"/>
                  </a:cubicBezTo>
                  <a:cubicBezTo>
                    <a:pt x="18" y="455"/>
                    <a:pt x="19" y="454"/>
                    <a:pt x="20" y="453"/>
                  </a:cubicBezTo>
                  <a:cubicBezTo>
                    <a:pt x="21" y="452"/>
                    <a:pt x="20" y="452"/>
                    <a:pt x="22" y="453"/>
                  </a:cubicBezTo>
                  <a:cubicBezTo>
                    <a:pt x="23" y="453"/>
                    <a:pt x="27" y="456"/>
                    <a:pt x="28" y="454"/>
                  </a:cubicBezTo>
                  <a:cubicBezTo>
                    <a:pt x="28" y="453"/>
                    <a:pt x="25" y="453"/>
                    <a:pt x="25" y="453"/>
                  </a:cubicBezTo>
                  <a:cubicBezTo>
                    <a:pt x="24" y="452"/>
                    <a:pt x="23" y="451"/>
                    <a:pt x="22" y="450"/>
                  </a:cubicBezTo>
                  <a:cubicBezTo>
                    <a:pt x="21" y="448"/>
                    <a:pt x="21" y="446"/>
                    <a:pt x="23" y="444"/>
                  </a:cubicBezTo>
                  <a:cubicBezTo>
                    <a:pt x="25" y="443"/>
                    <a:pt x="27" y="442"/>
                    <a:pt x="29" y="444"/>
                  </a:cubicBezTo>
                  <a:cubicBezTo>
                    <a:pt x="30" y="446"/>
                    <a:pt x="32" y="450"/>
                    <a:pt x="31" y="453"/>
                  </a:cubicBezTo>
                  <a:cubicBezTo>
                    <a:pt x="34" y="452"/>
                    <a:pt x="32" y="447"/>
                    <a:pt x="31" y="445"/>
                  </a:cubicBezTo>
                  <a:cubicBezTo>
                    <a:pt x="31" y="444"/>
                    <a:pt x="28" y="442"/>
                    <a:pt x="30" y="441"/>
                  </a:cubicBezTo>
                  <a:cubicBezTo>
                    <a:pt x="31" y="440"/>
                    <a:pt x="31" y="442"/>
                    <a:pt x="32" y="442"/>
                  </a:cubicBezTo>
                  <a:cubicBezTo>
                    <a:pt x="33" y="442"/>
                    <a:pt x="32" y="441"/>
                    <a:pt x="33" y="440"/>
                  </a:cubicBezTo>
                  <a:cubicBezTo>
                    <a:pt x="34" y="437"/>
                    <a:pt x="37" y="441"/>
                    <a:pt x="38" y="442"/>
                  </a:cubicBezTo>
                  <a:cubicBezTo>
                    <a:pt x="40" y="445"/>
                    <a:pt x="41" y="447"/>
                    <a:pt x="40" y="450"/>
                  </a:cubicBezTo>
                  <a:cubicBezTo>
                    <a:pt x="39" y="450"/>
                    <a:pt x="39" y="452"/>
                    <a:pt x="40" y="453"/>
                  </a:cubicBezTo>
                  <a:cubicBezTo>
                    <a:pt x="41" y="454"/>
                    <a:pt x="42" y="453"/>
                    <a:pt x="43" y="453"/>
                  </a:cubicBezTo>
                  <a:cubicBezTo>
                    <a:pt x="43" y="453"/>
                    <a:pt x="45" y="453"/>
                    <a:pt x="45" y="453"/>
                  </a:cubicBezTo>
                  <a:cubicBezTo>
                    <a:pt x="46" y="452"/>
                    <a:pt x="44" y="451"/>
                    <a:pt x="43" y="451"/>
                  </a:cubicBezTo>
                  <a:cubicBezTo>
                    <a:pt x="42" y="451"/>
                    <a:pt x="42" y="452"/>
                    <a:pt x="41" y="450"/>
                  </a:cubicBezTo>
                  <a:cubicBezTo>
                    <a:pt x="41" y="450"/>
                    <a:pt x="42" y="447"/>
                    <a:pt x="42" y="446"/>
                  </a:cubicBezTo>
                  <a:cubicBezTo>
                    <a:pt x="43" y="446"/>
                    <a:pt x="44" y="447"/>
                    <a:pt x="45" y="447"/>
                  </a:cubicBezTo>
                  <a:cubicBezTo>
                    <a:pt x="46" y="446"/>
                    <a:pt x="46" y="446"/>
                    <a:pt x="47" y="446"/>
                  </a:cubicBezTo>
                  <a:cubicBezTo>
                    <a:pt x="47" y="446"/>
                    <a:pt x="47" y="447"/>
                    <a:pt x="48" y="447"/>
                  </a:cubicBezTo>
                  <a:cubicBezTo>
                    <a:pt x="49" y="447"/>
                    <a:pt x="49" y="446"/>
                    <a:pt x="48" y="445"/>
                  </a:cubicBezTo>
                  <a:cubicBezTo>
                    <a:pt x="47" y="444"/>
                    <a:pt x="46" y="444"/>
                    <a:pt x="45" y="444"/>
                  </a:cubicBezTo>
                  <a:cubicBezTo>
                    <a:pt x="41" y="444"/>
                    <a:pt x="41" y="442"/>
                    <a:pt x="39" y="440"/>
                  </a:cubicBezTo>
                  <a:cubicBezTo>
                    <a:pt x="38" y="438"/>
                    <a:pt x="35" y="436"/>
                    <a:pt x="33" y="435"/>
                  </a:cubicBezTo>
                  <a:cubicBezTo>
                    <a:pt x="32" y="434"/>
                    <a:pt x="30" y="435"/>
                    <a:pt x="28" y="434"/>
                  </a:cubicBezTo>
                  <a:cubicBezTo>
                    <a:pt x="26" y="434"/>
                    <a:pt x="25" y="432"/>
                    <a:pt x="27" y="431"/>
                  </a:cubicBezTo>
                  <a:cubicBezTo>
                    <a:pt x="28" y="430"/>
                    <a:pt x="31" y="430"/>
                    <a:pt x="32" y="431"/>
                  </a:cubicBezTo>
                  <a:cubicBezTo>
                    <a:pt x="33" y="432"/>
                    <a:pt x="32" y="433"/>
                    <a:pt x="34" y="432"/>
                  </a:cubicBezTo>
                  <a:cubicBezTo>
                    <a:pt x="35" y="432"/>
                    <a:pt x="35" y="430"/>
                    <a:pt x="36" y="430"/>
                  </a:cubicBezTo>
                  <a:cubicBezTo>
                    <a:pt x="37" y="430"/>
                    <a:pt x="38" y="432"/>
                    <a:pt x="39" y="432"/>
                  </a:cubicBezTo>
                  <a:cubicBezTo>
                    <a:pt x="40" y="432"/>
                    <a:pt x="39" y="428"/>
                    <a:pt x="42" y="430"/>
                  </a:cubicBezTo>
                  <a:cubicBezTo>
                    <a:pt x="43" y="430"/>
                    <a:pt x="42" y="433"/>
                    <a:pt x="44" y="433"/>
                  </a:cubicBezTo>
                  <a:cubicBezTo>
                    <a:pt x="44" y="433"/>
                    <a:pt x="44" y="431"/>
                    <a:pt x="44" y="431"/>
                  </a:cubicBezTo>
                  <a:cubicBezTo>
                    <a:pt x="46" y="430"/>
                    <a:pt x="51" y="434"/>
                    <a:pt x="52" y="435"/>
                  </a:cubicBezTo>
                  <a:cubicBezTo>
                    <a:pt x="52" y="435"/>
                    <a:pt x="52" y="434"/>
                    <a:pt x="53" y="434"/>
                  </a:cubicBezTo>
                  <a:cubicBezTo>
                    <a:pt x="53" y="433"/>
                    <a:pt x="54" y="433"/>
                    <a:pt x="54" y="433"/>
                  </a:cubicBezTo>
                  <a:cubicBezTo>
                    <a:pt x="53" y="432"/>
                    <a:pt x="51" y="433"/>
                    <a:pt x="51" y="430"/>
                  </a:cubicBezTo>
                  <a:cubicBezTo>
                    <a:pt x="53" y="428"/>
                    <a:pt x="55" y="427"/>
                    <a:pt x="59" y="427"/>
                  </a:cubicBezTo>
                  <a:cubicBezTo>
                    <a:pt x="60" y="427"/>
                    <a:pt x="64" y="428"/>
                    <a:pt x="62" y="425"/>
                  </a:cubicBezTo>
                  <a:cubicBezTo>
                    <a:pt x="60" y="424"/>
                    <a:pt x="57" y="425"/>
                    <a:pt x="55" y="426"/>
                  </a:cubicBezTo>
                  <a:cubicBezTo>
                    <a:pt x="54" y="426"/>
                    <a:pt x="47" y="429"/>
                    <a:pt x="49" y="426"/>
                  </a:cubicBezTo>
                  <a:cubicBezTo>
                    <a:pt x="49" y="425"/>
                    <a:pt x="51" y="425"/>
                    <a:pt x="50" y="424"/>
                  </a:cubicBezTo>
                  <a:cubicBezTo>
                    <a:pt x="49" y="424"/>
                    <a:pt x="47" y="425"/>
                    <a:pt x="46" y="425"/>
                  </a:cubicBezTo>
                  <a:cubicBezTo>
                    <a:pt x="45" y="425"/>
                    <a:pt x="39" y="426"/>
                    <a:pt x="41" y="424"/>
                  </a:cubicBezTo>
                  <a:cubicBezTo>
                    <a:pt x="42" y="422"/>
                    <a:pt x="47" y="423"/>
                    <a:pt x="44" y="421"/>
                  </a:cubicBezTo>
                  <a:cubicBezTo>
                    <a:pt x="43" y="420"/>
                    <a:pt x="38" y="419"/>
                    <a:pt x="39" y="417"/>
                  </a:cubicBezTo>
                  <a:cubicBezTo>
                    <a:pt x="41" y="416"/>
                    <a:pt x="43" y="414"/>
                    <a:pt x="46" y="414"/>
                  </a:cubicBezTo>
                  <a:cubicBezTo>
                    <a:pt x="47" y="414"/>
                    <a:pt x="47" y="415"/>
                    <a:pt x="48" y="416"/>
                  </a:cubicBezTo>
                  <a:cubicBezTo>
                    <a:pt x="48" y="416"/>
                    <a:pt x="48" y="417"/>
                    <a:pt x="49" y="418"/>
                  </a:cubicBezTo>
                  <a:cubicBezTo>
                    <a:pt x="50" y="419"/>
                    <a:pt x="52" y="416"/>
                    <a:pt x="54" y="416"/>
                  </a:cubicBezTo>
                  <a:cubicBezTo>
                    <a:pt x="56" y="415"/>
                    <a:pt x="56" y="416"/>
                    <a:pt x="54" y="417"/>
                  </a:cubicBezTo>
                  <a:cubicBezTo>
                    <a:pt x="56" y="418"/>
                    <a:pt x="58" y="416"/>
                    <a:pt x="60" y="416"/>
                  </a:cubicBezTo>
                  <a:cubicBezTo>
                    <a:pt x="62" y="416"/>
                    <a:pt x="62" y="418"/>
                    <a:pt x="63" y="420"/>
                  </a:cubicBezTo>
                  <a:cubicBezTo>
                    <a:pt x="64" y="422"/>
                    <a:pt x="65" y="423"/>
                    <a:pt x="67" y="425"/>
                  </a:cubicBezTo>
                  <a:cubicBezTo>
                    <a:pt x="68" y="426"/>
                    <a:pt x="70" y="429"/>
                    <a:pt x="71" y="429"/>
                  </a:cubicBezTo>
                  <a:cubicBezTo>
                    <a:pt x="72" y="428"/>
                    <a:pt x="70" y="426"/>
                    <a:pt x="69" y="425"/>
                  </a:cubicBezTo>
                  <a:cubicBezTo>
                    <a:pt x="68" y="423"/>
                    <a:pt x="66" y="422"/>
                    <a:pt x="65" y="421"/>
                  </a:cubicBezTo>
                  <a:cubicBezTo>
                    <a:pt x="64" y="419"/>
                    <a:pt x="64" y="417"/>
                    <a:pt x="62" y="415"/>
                  </a:cubicBezTo>
                  <a:cubicBezTo>
                    <a:pt x="61" y="414"/>
                    <a:pt x="59" y="413"/>
                    <a:pt x="60" y="412"/>
                  </a:cubicBezTo>
                  <a:cubicBezTo>
                    <a:pt x="60" y="411"/>
                    <a:pt x="61" y="410"/>
                    <a:pt x="62" y="410"/>
                  </a:cubicBezTo>
                  <a:cubicBezTo>
                    <a:pt x="63" y="410"/>
                    <a:pt x="62" y="411"/>
                    <a:pt x="62" y="412"/>
                  </a:cubicBezTo>
                  <a:cubicBezTo>
                    <a:pt x="63" y="414"/>
                    <a:pt x="65" y="414"/>
                    <a:pt x="66" y="415"/>
                  </a:cubicBezTo>
                  <a:cubicBezTo>
                    <a:pt x="67" y="417"/>
                    <a:pt x="70" y="423"/>
                    <a:pt x="73" y="422"/>
                  </a:cubicBezTo>
                  <a:cubicBezTo>
                    <a:pt x="74" y="420"/>
                    <a:pt x="70" y="419"/>
                    <a:pt x="70" y="417"/>
                  </a:cubicBezTo>
                  <a:cubicBezTo>
                    <a:pt x="69" y="415"/>
                    <a:pt x="71" y="416"/>
                    <a:pt x="72" y="416"/>
                  </a:cubicBezTo>
                  <a:cubicBezTo>
                    <a:pt x="72" y="414"/>
                    <a:pt x="68" y="414"/>
                    <a:pt x="67" y="413"/>
                  </a:cubicBezTo>
                  <a:cubicBezTo>
                    <a:pt x="66" y="413"/>
                    <a:pt x="63" y="410"/>
                    <a:pt x="65" y="409"/>
                  </a:cubicBezTo>
                  <a:cubicBezTo>
                    <a:pt x="65" y="413"/>
                    <a:pt x="67" y="409"/>
                    <a:pt x="68" y="409"/>
                  </a:cubicBezTo>
                  <a:cubicBezTo>
                    <a:pt x="70" y="408"/>
                    <a:pt x="71" y="410"/>
                    <a:pt x="73" y="410"/>
                  </a:cubicBezTo>
                  <a:cubicBezTo>
                    <a:pt x="73" y="409"/>
                    <a:pt x="73" y="408"/>
                    <a:pt x="72" y="408"/>
                  </a:cubicBezTo>
                  <a:cubicBezTo>
                    <a:pt x="74" y="407"/>
                    <a:pt x="75" y="407"/>
                    <a:pt x="77" y="406"/>
                  </a:cubicBezTo>
                  <a:cubicBezTo>
                    <a:pt x="76" y="405"/>
                    <a:pt x="75" y="405"/>
                    <a:pt x="74" y="405"/>
                  </a:cubicBezTo>
                  <a:cubicBezTo>
                    <a:pt x="72" y="405"/>
                    <a:pt x="72" y="405"/>
                    <a:pt x="71" y="404"/>
                  </a:cubicBezTo>
                  <a:cubicBezTo>
                    <a:pt x="71" y="403"/>
                    <a:pt x="70" y="403"/>
                    <a:pt x="70" y="402"/>
                  </a:cubicBezTo>
                  <a:cubicBezTo>
                    <a:pt x="71" y="401"/>
                    <a:pt x="74" y="401"/>
                    <a:pt x="75" y="400"/>
                  </a:cubicBezTo>
                  <a:cubicBezTo>
                    <a:pt x="74" y="399"/>
                    <a:pt x="72" y="399"/>
                    <a:pt x="74" y="397"/>
                  </a:cubicBezTo>
                  <a:cubicBezTo>
                    <a:pt x="74" y="397"/>
                    <a:pt x="76" y="395"/>
                    <a:pt x="77" y="396"/>
                  </a:cubicBezTo>
                  <a:cubicBezTo>
                    <a:pt x="78" y="396"/>
                    <a:pt x="77" y="397"/>
                    <a:pt x="78" y="397"/>
                  </a:cubicBezTo>
                  <a:cubicBezTo>
                    <a:pt x="80" y="397"/>
                    <a:pt x="79" y="395"/>
                    <a:pt x="80" y="395"/>
                  </a:cubicBezTo>
                  <a:cubicBezTo>
                    <a:pt x="81" y="395"/>
                    <a:pt x="82" y="397"/>
                    <a:pt x="82" y="398"/>
                  </a:cubicBezTo>
                  <a:cubicBezTo>
                    <a:pt x="82" y="398"/>
                    <a:pt x="81" y="401"/>
                    <a:pt x="82" y="401"/>
                  </a:cubicBezTo>
                  <a:cubicBezTo>
                    <a:pt x="82" y="401"/>
                    <a:pt x="84" y="400"/>
                    <a:pt x="84" y="400"/>
                  </a:cubicBezTo>
                  <a:cubicBezTo>
                    <a:pt x="86" y="399"/>
                    <a:pt x="87" y="399"/>
                    <a:pt x="89" y="398"/>
                  </a:cubicBezTo>
                  <a:cubicBezTo>
                    <a:pt x="88" y="398"/>
                    <a:pt x="84" y="399"/>
                    <a:pt x="84" y="396"/>
                  </a:cubicBezTo>
                  <a:cubicBezTo>
                    <a:pt x="85" y="395"/>
                    <a:pt x="88" y="395"/>
                    <a:pt x="89" y="395"/>
                  </a:cubicBezTo>
                  <a:cubicBezTo>
                    <a:pt x="89" y="394"/>
                    <a:pt x="89" y="394"/>
                    <a:pt x="89" y="394"/>
                  </a:cubicBezTo>
                  <a:cubicBezTo>
                    <a:pt x="88" y="393"/>
                    <a:pt x="85" y="395"/>
                    <a:pt x="85" y="392"/>
                  </a:cubicBezTo>
                  <a:cubicBezTo>
                    <a:pt x="85" y="390"/>
                    <a:pt x="88" y="389"/>
                    <a:pt x="88" y="392"/>
                  </a:cubicBezTo>
                  <a:cubicBezTo>
                    <a:pt x="89" y="391"/>
                    <a:pt x="89" y="390"/>
                    <a:pt x="90" y="390"/>
                  </a:cubicBezTo>
                  <a:cubicBezTo>
                    <a:pt x="91" y="391"/>
                    <a:pt x="92" y="390"/>
                    <a:pt x="91" y="388"/>
                  </a:cubicBezTo>
                  <a:cubicBezTo>
                    <a:pt x="91" y="387"/>
                    <a:pt x="93" y="386"/>
                    <a:pt x="94" y="387"/>
                  </a:cubicBezTo>
                  <a:cubicBezTo>
                    <a:pt x="94" y="387"/>
                    <a:pt x="95" y="389"/>
                    <a:pt x="95" y="389"/>
                  </a:cubicBezTo>
                  <a:cubicBezTo>
                    <a:pt x="96" y="391"/>
                    <a:pt x="96" y="392"/>
                    <a:pt x="96" y="393"/>
                  </a:cubicBezTo>
                  <a:cubicBezTo>
                    <a:pt x="98" y="395"/>
                    <a:pt x="98" y="396"/>
                    <a:pt x="97" y="399"/>
                  </a:cubicBezTo>
                  <a:cubicBezTo>
                    <a:pt x="96" y="402"/>
                    <a:pt x="98" y="399"/>
                    <a:pt x="99" y="399"/>
                  </a:cubicBezTo>
                  <a:cubicBezTo>
                    <a:pt x="99" y="399"/>
                    <a:pt x="101" y="401"/>
                    <a:pt x="102" y="401"/>
                  </a:cubicBezTo>
                  <a:cubicBezTo>
                    <a:pt x="102" y="401"/>
                    <a:pt x="103" y="401"/>
                    <a:pt x="103" y="401"/>
                  </a:cubicBezTo>
                  <a:cubicBezTo>
                    <a:pt x="104" y="402"/>
                    <a:pt x="104" y="403"/>
                    <a:pt x="104" y="403"/>
                  </a:cubicBezTo>
                  <a:cubicBezTo>
                    <a:pt x="105" y="403"/>
                    <a:pt x="105" y="401"/>
                    <a:pt x="104" y="401"/>
                  </a:cubicBezTo>
                  <a:cubicBezTo>
                    <a:pt x="104" y="400"/>
                    <a:pt x="103" y="400"/>
                    <a:pt x="103" y="399"/>
                  </a:cubicBezTo>
                  <a:cubicBezTo>
                    <a:pt x="102" y="399"/>
                    <a:pt x="101" y="398"/>
                    <a:pt x="101" y="398"/>
                  </a:cubicBezTo>
                  <a:cubicBezTo>
                    <a:pt x="101" y="397"/>
                    <a:pt x="101" y="396"/>
                    <a:pt x="102" y="395"/>
                  </a:cubicBezTo>
                  <a:cubicBezTo>
                    <a:pt x="103" y="395"/>
                    <a:pt x="104" y="395"/>
                    <a:pt x="106" y="395"/>
                  </a:cubicBezTo>
                  <a:cubicBezTo>
                    <a:pt x="107" y="396"/>
                    <a:pt x="108" y="395"/>
                    <a:pt x="110" y="395"/>
                  </a:cubicBezTo>
                  <a:cubicBezTo>
                    <a:pt x="110" y="395"/>
                    <a:pt x="110" y="396"/>
                    <a:pt x="110" y="396"/>
                  </a:cubicBezTo>
                  <a:cubicBezTo>
                    <a:pt x="111" y="396"/>
                    <a:pt x="112" y="395"/>
                    <a:pt x="114" y="395"/>
                  </a:cubicBezTo>
                  <a:cubicBezTo>
                    <a:pt x="114" y="396"/>
                    <a:pt x="114" y="396"/>
                    <a:pt x="115" y="396"/>
                  </a:cubicBezTo>
                  <a:cubicBezTo>
                    <a:pt x="116" y="396"/>
                    <a:pt x="117" y="395"/>
                    <a:pt x="118" y="394"/>
                  </a:cubicBezTo>
                  <a:cubicBezTo>
                    <a:pt x="117" y="394"/>
                    <a:pt x="117" y="394"/>
                    <a:pt x="116" y="394"/>
                  </a:cubicBezTo>
                  <a:cubicBezTo>
                    <a:pt x="116" y="392"/>
                    <a:pt x="114" y="393"/>
                    <a:pt x="115" y="391"/>
                  </a:cubicBezTo>
                  <a:cubicBezTo>
                    <a:pt x="115" y="391"/>
                    <a:pt x="118" y="389"/>
                    <a:pt x="116" y="388"/>
                  </a:cubicBezTo>
                  <a:cubicBezTo>
                    <a:pt x="115" y="388"/>
                    <a:pt x="115" y="390"/>
                    <a:pt x="114" y="390"/>
                  </a:cubicBezTo>
                  <a:cubicBezTo>
                    <a:pt x="112" y="390"/>
                    <a:pt x="113" y="389"/>
                    <a:pt x="114" y="388"/>
                  </a:cubicBezTo>
                  <a:cubicBezTo>
                    <a:pt x="114" y="387"/>
                    <a:pt x="116" y="385"/>
                    <a:pt x="117" y="384"/>
                  </a:cubicBezTo>
                  <a:cubicBezTo>
                    <a:pt x="118" y="384"/>
                    <a:pt x="119" y="383"/>
                    <a:pt x="119" y="383"/>
                  </a:cubicBezTo>
                  <a:cubicBezTo>
                    <a:pt x="120" y="383"/>
                    <a:pt x="120" y="383"/>
                    <a:pt x="121" y="383"/>
                  </a:cubicBezTo>
                  <a:cubicBezTo>
                    <a:pt x="122" y="384"/>
                    <a:pt x="122" y="383"/>
                    <a:pt x="123" y="382"/>
                  </a:cubicBezTo>
                  <a:cubicBezTo>
                    <a:pt x="124" y="381"/>
                    <a:pt x="125" y="381"/>
                    <a:pt x="126" y="380"/>
                  </a:cubicBezTo>
                  <a:cubicBezTo>
                    <a:pt x="127" y="380"/>
                    <a:pt x="127" y="379"/>
                    <a:pt x="128" y="379"/>
                  </a:cubicBezTo>
                  <a:cubicBezTo>
                    <a:pt x="128" y="377"/>
                    <a:pt x="122" y="377"/>
                    <a:pt x="121" y="377"/>
                  </a:cubicBezTo>
                  <a:cubicBezTo>
                    <a:pt x="121" y="376"/>
                    <a:pt x="121" y="375"/>
                    <a:pt x="122" y="375"/>
                  </a:cubicBezTo>
                  <a:cubicBezTo>
                    <a:pt x="123" y="374"/>
                    <a:pt x="124" y="374"/>
                    <a:pt x="125" y="373"/>
                  </a:cubicBezTo>
                  <a:cubicBezTo>
                    <a:pt x="126" y="373"/>
                    <a:pt x="128" y="372"/>
                    <a:pt x="128" y="371"/>
                  </a:cubicBezTo>
                  <a:cubicBezTo>
                    <a:pt x="128" y="370"/>
                    <a:pt x="126" y="371"/>
                    <a:pt x="125" y="370"/>
                  </a:cubicBezTo>
                  <a:cubicBezTo>
                    <a:pt x="124" y="369"/>
                    <a:pt x="126" y="368"/>
                    <a:pt x="125" y="367"/>
                  </a:cubicBezTo>
                  <a:cubicBezTo>
                    <a:pt x="124" y="368"/>
                    <a:pt x="123" y="369"/>
                    <a:pt x="122" y="370"/>
                  </a:cubicBezTo>
                  <a:cubicBezTo>
                    <a:pt x="121" y="371"/>
                    <a:pt x="120" y="372"/>
                    <a:pt x="118" y="373"/>
                  </a:cubicBezTo>
                  <a:cubicBezTo>
                    <a:pt x="116" y="374"/>
                    <a:pt x="111" y="376"/>
                    <a:pt x="110" y="379"/>
                  </a:cubicBezTo>
                  <a:cubicBezTo>
                    <a:pt x="112" y="379"/>
                    <a:pt x="114" y="377"/>
                    <a:pt x="116" y="376"/>
                  </a:cubicBezTo>
                  <a:cubicBezTo>
                    <a:pt x="119" y="375"/>
                    <a:pt x="120" y="378"/>
                    <a:pt x="118" y="380"/>
                  </a:cubicBezTo>
                  <a:cubicBezTo>
                    <a:pt x="117" y="382"/>
                    <a:pt x="115" y="383"/>
                    <a:pt x="114" y="384"/>
                  </a:cubicBezTo>
                  <a:cubicBezTo>
                    <a:pt x="112" y="385"/>
                    <a:pt x="112" y="386"/>
                    <a:pt x="111" y="387"/>
                  </a:cubicBezTo>
                  <a:cubicBezTo>
                    <a:pt x="109" y="389"/>
                    <a:pt x="104" y="390"/>
                    <a:pt x="101" y="392"/>
                  </a:cubicBezTo>
                  <a:cubicBezTo>
                    <a:pt x="99" y="393"/>
                    <a:pt x="99" y="392"/>
                    <a:pt x="98" y="390"/>
                  </a:cubicBezTo>
                  <a:cubicBezTo>
                    <a:pt x="97" y="389"/>
                    <a:pt x="95" y="388"/>
                    <a:pt x="95" y="386"/>
                  </a:cubicBezTo>
                  <a:cubicBezTo>
                    <a:pt x="95" y="384"/>
                    <a:pt x="102" y="383"/>
                    <a:pt x="101" y="381"/>
                  </a:cubicBezTo>
                  <a:cubicBezTo>
                    <a:pt x="100" y="379"/>
                    <a:pt x="95" y="384"/>
                    <a:pt x="93" y="384"/>
                  </a:cubicBezTo>
                  <a:cubicBezTo>
                    <a:pt x="92" y="385"/>
                    <a:pt x="91" y="386"/>
                    <a:pt x="91" y="384"/>
                  </a:cubicBezTo>
                  <a:cubicBezTo>
                    <a:pt x="91" y="382"/>
                    <a:pt x="93" y="382"/>
                    <a:pt x="94" y="381"/>
                  </a:cubicBezTo>
                  <a:cubicBezTo>
                    <a:pt x="93" y="381"/>
                    <a:pt x="91" y="381"/>
                    <a:pt x="90" y="380"/>
                  </a:cubicBezTo>
                  <a:cubicBezTo>
                    <a:pt x="92" y="378"/>
                    <a:pt x="94" y="378"/>
                    <a:pt x="97" y="377"/>
                  </a:cubicBezTo>
                  <a:cubicBezTo>
                    <a:pt x="98" y="376"/>
                    <a:pt x="99" y="375"/>
                    <a:pt x="100" y="374"/>
                  </a:cubicBezTo>
                  <a:cubicBezTo>
                    <a:pt x="100" y="374"/>
                    <a:pt x="102" y="374"/>
                    <a:pt x="103" y="373"/>
                  </a:cubicBezTo>
                  <a:cubicBezTo>
                    <a:pt x="101" y="371"/>
                    <a:pt x="100" y="371"/>
                    <a:pt x="99" y="368"/>
                  </a:cubicBezTo>
                  <a:cubicBezTo>
                    <a:pt x="99" y="366"/>
                    <a:pt x="101" y="365"/>
                    <a:pt x="102" y="367"/>
                  </a:cubicBezTo>
                  <a:cubicBezTo>
                    <a:pt x="103" y="367"/>
                    <a:pt x="103" y="365"/>
                    <a:pt x="103" y="365"/>
                  </a:cubicBezTo>
                  <a:cubicBezTo>
                    <a:pt x="104" y="364"/>
                    <a:pt x="103" y="363"/>
                    <a:pt x="103" y="362"/>
                  </a:cubicBezTo>
                  <a:cubicBezTo>
                    <a:pt x="104" y="359"/>
                    <a:pt x="106" y="362"/>
                    <a:pt x="107" y="360"/>
                  </a:cubicBezTo>
                  <a:cubicBezTo>
                    <a:pt x="107" y="359"/>
                    <a:pt x="105" y="359"/>
                    <a:pt x="106" y="358"/>
                  </a:cubicBezTo>
                  <a:cubicBezTo>
                    <a:pt x="107" y="358"/>
                    <a:pt x="108" y="358"/>
                    <a:pt x="109" y="358"/>
                  </a:cubicBezTo>
                  <a:cubicBezTo>
                    <a:pt x="109" y="357"/>
                    <a:pt x="108" y="356"/>
                    <a:pt x="109" y="356"/>
                  </a:cubicBezTo>
                  <a:cubicBezTo>
                    <a:pt x="109" y="355"/>
                    <a:pt x="110" y="355"/>
                    <a:pt x="111" y="355"/>
                  </a:cubicBezTo>
                  <a:cubicBezTo>
                    <a:pt x="111" y="354"/>
                    <a:pt x="112" y="354"/>
                    <a:pt x="112" y="353"/>
                  </a:cubicBezTo>
                  <a:cubicBezTo>
                    <a:pt x="110" y="353"/>
                    <a:pt x="109" y="352"/>
                    <a:pt x="108" y="352"/>
                  </a:cubicBezTo>
                  <a:cubicBezTo>
                    <a:pt x="108" y="350"/>
                    <a:pt x="109" y="351"/>
                    <a:pt x="110" y="351"/>
                  </a:cubicBezTo>
                  <a:cubicBezTo>
                    <a:pt x="112" y="352"/>
                    <a:pt x="111" y="353"/>
                    <a:pt x="114" y="352"/>
                  </a:cubicBezTo>
                  <a:cubicBezTo>
                    <a:pt x="115" y="354"/>
                    <a:pt x="118" y="353"/>
                    <a:pt x="115" y="351"/>
                  </a:cubicBezTo>
                  <a:cubicBezTo>
                    <a:pt x="115" y="351"/>
                    <a:pt x="113" y="351"/>
                    <a:pt x="113" y="350"/>
                  </a:cubicBezTo>
                  <a:cubicBezTo>
                    <a:pt x="113" y="349"/>
                    <a:pt x="116" y="350"/>
                    <a:pt x="116" y="350"/>
                  </a:cubicBezTo>
                  <a:cubicBezTo>
                    <a:pt x="117" y="348"/>
                    <a:pt x="118" y="348"/>
                    <a:pt x="119" y="347"/>
                  </a:cubicBezTo>
                  <a:cubicBezTo>
                    <a:pt x="119" y="346"/>
                    <a:pt x="117" y="345"/>
                    <a:pt x="118" y="344"/>
                  </a:cubicBezTo>
                  <a:cubicBezTo>
                    <a:pt x="118" y="344"/>
                    <a:pt x="120" y="343"/>
                    <a:pt x="120" y="344"/>
                  </a:cubicBezTo>
                  <a:cubicBezTo>
                    <a:pt x="121" y="344"/>
                    <a:pt x="121" y="346"/>
                    <a:pt x="121" y="347"/>
                  </a:cubicBezTo>
                  <a:cubicBezTo>
                    <a:pt x="121" y="347"/>
                    <a:pt x="122" y="347"/>
                    <a:pt x="122" y="348"/>
                  </a:cubicBezTo>
                  <a:cubicBezTo>
                    <a:pt x="122" y="349"/>
                    <a:pt x="122" y="350"/>
                    <a:pt x="122" y="350"/>
                  </a:cubicBezTo>
                  <a:cubicBezTo>
                    <a:pt x="123" y="352"/>
                    <a:pt x="124" y="350"/>
                    <a:pt x="126" y="351"/>
                  </a:cubicBezTo>
                  <a:cubicBezTo>
                    <a:pt x="126" y="352"/>
                    <a:pt x="124" y="354"/>
                    <a:pt x="125" y="355"/>
                  </a:cubicBezTo>
                  <a:cubicBezTo>
                    <a:pt x="125" y="357"/>
                    <a:pt x="127" y="352"/>
                    <a:pt x="127" y="352"/>
                  </a:cubicBezTo>
                  <a:cubicBezTo>
                    <a:pt x="127" y="352"/>
                    <a:pt x="127" y="351"/>
                    <a:pt x="127" y="350"/>
                  </a:cubicBezTo>
                  <a:cubicBezTo>
                    <a:pt x="128" y="350"/>
                    <a:pt x="129" y="351"/>
                    <a:pt x="130" y="350"/>
                  </a:cubicBezTo>
                  <a:cubicBezTo>
                    <a:pt x="131" y="349"/>
                    <a:pt x="130" y="349"/>
                    <a:pt x="128" y="348"/>
                  </a:cubicBezTo>
                  <a:cubicBezTo>
                    <a:pt x="129" y="347"/>
                    <a:pt x="134" y="345"/>
                    <a:pt x="133" y="344"/>
                  </a:cubicBezTo>
                  <a:cubicBezTo>
                    <a:pt x="133" y="343"/>
                    <a:pt x="130" y="344"/>
                    <a:pt x="131" y="342"/>
                  </a:cubicBezTo>
                  <a:cubicBezTo>
                    <a:pt x="130" y="342"/>
                    <a:pt x="129" y="344"/>
                    <a:pt x="129" y="344"/>
                  </a:cubicBezTo>
                  <a:cubicBezTo>
                    <a:pt x="129" y="344"/>
                    <a:pt x="129" y="343"/>
                    <a:pt x="129" y="343"/>
                  </a:cubicBezTo>
                  <a:cubicBezTo>
                    <a:pt x="128" y="342"/>
                    <a:pt x="128" y="342"/>
                    <a:pt x="127" y="342"/>
                  </a:cubicBezTo>
                  <a:cubicBezTo>
                    <a:pt x="127" y="341"/>
                    <a:pt x="127" y="340"/>
                    <a:pt x="127" y="339"/>
                  </a:cubicBezTo>
                  <a:cubicBezTo>
                    <a:pt x="128" y="337"/>
                    <a:pt x="127" y="338"/>
                    <a:pt x="128" y="338"/>
                  </a:cubicBezTo>
                  <a:cubicBezTo>
                    <a:pt x="129" y="337"/>
                    <a:pt x="131" y="337"/>
                    <a:pt x="131" y="337"/>
                  </a:cubicBezTo>
                  <a:cubicBezTo>
                    <a:pt x="131" y="336"/>
                    <a:pt x="131" y="335"/>
                    <a:pt x="131" y="335"/>
                  </a:cubicBezTo>
                  <a:cubicBezTo>
                    <a:pt x="132" y="335"/>
                    <a:pt x="136" y="336"/>
                    <a:pt x="135" y="333"/>
                  </a:cubicBezTo>
                  <a:cubicBezTo>
                    <a:pt x="134" y="332"/>
                    <a:pt x="132" y="333"/>
                    <a:pt x="134" y="332"/>
                  </a:cubicBezTo>
                  <a:cubicBezTo>
                    <a:pt x="133" y="330"/>
                    <a:pt x="133" y="330"/>
                    <a:pt x="131" y="329"/>
                  </a:cubicBezTo>
                  <a:cubicBezTo>
                    <a:pt x="131" y="326"/>
                    <a:pt x="133" y="328"/>
                    <a:pt x="135" y="326"/>
                  </a:cubicBezTo>
                  <a:cubicBezTo>
                    <a:pt x="135" y="326"/>
                    <a:pt x="135" y="325"/>
                    <a:pt x="136" y="324"/>
                  </a:cubicBezTo>
                  <a:cubicBezTo>
                    <a:pt x="136" y="323"/>
                    <a:pt x="138" y="322"/>
                    <a:pt x="139" y="321"/>
                  </a:cubicBezTo>
                  <a:cubicBezTo>
                    <a:pt x="139" y="324"/>
                    <a:pt x="142" y="323"/>
                    <a:pt x="143" y="322"/>
                  </a:cubicBezTo>
                  <a:cubicBezTo>
                    <a:pt x="144" y="321"/>
                    <a:pt x="146" y="321"/>
                    <a:pt x="147" y="321"/>
                  </a:cubicBezTo>
                  <a:cubicBezTo>
                    <a:pt x="149" y="321"/>
                    <a:pt x="150" y="320"/>
                    <a:pt x="151" y="319"/>
                  </a:cubicBezTo>
                  <a:cubicBezTo>
                    <a:pt x="153" y="317"/>
                    <a:pt x="156" y="313"/>
                    <a:pt x="157" y="310"/>
                  </a:cubicBezTo>
                  <a:cubicBezTo>
                    <a:pt x="154" y="309"/>
                    <a:pt x="152" y="313"/>
                    <a:pt x="151" y="315"/>
                  </a:cubicBezTo>
                  <a:cubicBezTo>
                    <a:pt x="149" y="317"/>
                    <a:pt x="149" y="319"/>
                    <a:pt x="145" y="318"/>
                  </a:cubicBezTo>
                  <a:cubicBezTo>
                    <a:pt x="146" y="318"/>
                    <a:pt x="145" y="317"/>
                    <a:pt x="145" y="317"/>
                  </a:cubicBezTo>
                  <a:cubicBezTo>
                    <a:pt x="146" y="316"/>
                    <a:pt x="147" y="317"/>
                    <a:pt x="147" y="316"/>
                  </a:cubicBezTo>
                  <a:cubicBezTo>
                    <a:pt x="148" y="316"/>
                    <a:pt x="147" y="314"/>
                    <a:pt x="146" y="314"/>
                  </a:cubicBezTo>
                  <a:cubicBezTo>
                    <a:pt x="146" y="313"/>
                    <a:pt x="145" y="314"/>
                    <a:pt x="145" y="313"/>
                  </a:cubicBezTo>
                  <a:cubicBezTo>
                    <a:pt x="145" y="313"/>
                    <a:pt x="146" y="312"/>
                    <a:pt x="146" y="312"/>
                  </a:cubicBezTo>
                  <a:cubicBezTo>
                    <a:pt x="146" y="311"/>
                    <a:pt x="147" y="309"/>
                    <a:pt x="148" y="308"/>
                  </a:cubicBezTo>
                  <a:cubicBezTo>
                    <a:pt x="148" y="307"/>
                    <a:pt x="148" y="306"/>
                    <a:pt x="149" y="305"/>
                  </a:cubicBezTo>
                  <a:cubicBezTo>
                    <a:pt x="150" y="304"/>
                    <a:pt x="151" y="305"/>
                    <a:pt x="151" y="303"/>
                  </a:cubicBezTo>
                  <a:cubicBezTo>
                    <a:pt x="151" y="302"/>
                    <a:pt x="151" y="298"/>
                    <a:pt x="150" y="298"/>
                  </a:cubicBezTo>
                  <a:cubicBezTo>
                    <a:pt x="149" y="297"/>
                    <a:pt x="148" y="299"/>
                    <a:pt x="147" y="300"/>
                  </a:cubicBezTo>
                  <a:cubicBezTo>
                    <a:pt x="146" y="299"/>
                    <a:pt x="145" y="296"/>
                    <a:pt x="146" y="295"/>
                  </a:cubicBezTo>
                  <a:cubicBezTo>
                    <a:pt x="146" y="294"/>
                    <a:pt x="148" y="291"/>
                    <a:pt x="149" y="291"/>
                  </a:cubicBezTo>
                  <a:cubicBezTo>
                    <a:pt x="149" y="292"/>
                    <a:pt x="150" y="295"/>
                    <a:pt x="151" y="295"/>
                  </a:cubicBezTo>
                  <a:cubicBezTo>
                    <a:pt x="154" y="297"/>
                    <a:pt x="153" y="294"/>
                    <a:pt x="152" y="293"/>
                  </a:cubicBezTo>
                  <a:cubicBezTo>
                    <a:pt x="152" y="292"/>
                    <a:pt x="149" y="291"/>
                    <a:pt x="150" y="289"/>
                  </a:cubicBezTo>
                  <a:cubicBezTo>
                    <a:pt x="150" y="289"/>
                    <a:pt x="151" y="289"/>
                    <a:pt x="152" y="289"/>
                  </a:cubicBezTo>
                  <a:cubicBezTo>
                    <a:pt x="153" y="287"/>
                    <a:pt x="152" y="287"/>
                    <a:pt x="151" y="286"/>
                  </a:cubicBezTo>
                  <a:cubicBezTo>
                    <a:pt x="151" y="284"/>
                    <a:pt x="152" y="282"/>
                    <a:pt x="154" y="281"/>
                  </a:cubicBezTo>
                  <a:cubicBezTo>
                    <a:pt x="156" y="279"/>
                    <a:pt x="157" y="282"/>
                    <a:pt x="159" y="282"/>
                  </a:cubicBezTo>
                  <a:cubicBezTo>
                    <a:pt x="159" y="284"/>
                    <a:pt x="161" y="284"/>
                    <a:pt x="162" y="285"/>
                  </a:cubicBezTo>
                  <a:cubicBezTo>
                    <a:pt x="162" y="283"/>
                    <a:pt x="161" y="281"/>
                    <a:pt x="159" y="280"/>
                  </a:cubicBezTo>
                  <a:cubicBezTo>
                    <a:pt x="158" y="279"/>
                    <a:pt x="157" y="278"/>
                    <a:pt x="158" y="276"/>
                  </a:cubicBezTo>
                  <a:cubicBezTo>
                    <a:pt x="157" y="275"/>
                    <a:pt x="154" y="276"/>
                    <a:pt x="153" y="275"/>
                  </a:cubicBezTo>
                  <a:cubicBezTo>
                    <a:pt x="152" y="274"/>
                    <a:pt x="154" y="272"/>
                    <a:pt x="155" y="272"/>
                  </a:cubicBezTo>
                  <a:cubicBezTo>
                    <a:pt x="157" y="271"/>
                    <a:pt x="159" y="272"/>
                    <a:pt x="161" y="271"/>
                  </a:cubicBezTo>
                  <a:cubicBezTo>
                    <a:pt x="162" y="270"/>
                    <a:pt x="164" y="268"/>
                    <a:pt x="165" y="267"/>
                  </a:cubicBezTo>
                  <a:cubicBezTo>
                    <a:pt x="166" y="267"/>
                    <a:pt x="167" y="267"/>
                    <a:pt x="168" y="267"/>
                  </a:cubicBezTo>
                  <a:cubicBezTo>
                    <a:pt x="168" y="268"/>
                    <a:pt x="167" y="268"/>
                    <a:pt x="167" y="269"/>
                  </a:cubicBezTo>
                  <a:cubicBezTo>
                    <a:pt x="167" y="269"/>
                    <a:pt x="168" y="269"/>
                    <a:pt x="168" y="270"/>
                  </a:cubicBezTo>
                  <a:cubicBezTo>
                    <a:pt x="168" y="270"/>
                    <a:pt x="168" y="271"/>
                    <a:pt x="168" y="272"/>
                  </a:cubicBezTo>
                  <a:cubicBezTo>
                    <a:pt x="168" y="276"/>
                    <a:pt x="170" y="270"/>
                    <a:pt x="172" y="270"/>
                  </a:cubicBezTo>
                  <a:cubicBezTo>
                    <a:pt x="172" y="269"/>
                    <a:pt x="171" y="269"/>
                    <a:pt x="171" y="267"/>
                  </a:cubicBezTo>
                  <a:cubicBezTo>
                    <a:pt x="171" y="266"/>
                    <a:pt x="172" y="266"/>
                    <a:pt x="173" y="266"/>
                  </a:cubicBezTo>
                  <a:cubicBezTo>
                    <a:pt x="174" y="267"/>
                    <a:pt x="173" y="268"/>
                    <a:pt x="175" y="267"/>
                  </a:cubicBezTo>
                  <a:cubicBezTo>
                    <a:pt x="176" y="267"/>
                    <a:pt x="177" y="266"/>
                    <a:pt x="178" y="266"/>
                  </a:cubicBezTo>
                  <a:cubicBezTo>
                    <a:pt x="179" y="265"/>
                    <a:pt x="180" y="265"/>
                    <a:pt x="180" y="264"/>
                  </a:cubicBezTo>
                  <a:cubicBezTo>
                    <a:pt x="181" y="263"/>
                    <a:pt x="181" y="262"/>
                    <a:pt x="179" y="262"/>
                  </a:cubicBezTo>
                  <a:cubicBezTo>
                    <a:pt x="178" y="262"/>
                    <a:pt x="178" y="264"/>
                    <a:pt x="177" y="265"/>
                  </a:cubicBezTo>
                  <a:cubicBezTo>
                    <a:pt x="176" y="265"/>
                    <a:pt x="175" y="265"/>
                    <a:pt x="174" y="265"/>
                  </a:cubicBezTo>
                  <a:cubicBezTo>
                    <a:pt x="174" y="262"/>
                    <a:pt x="171" y="265"/>
                    <a:pt x="170" y="265"/>
                  </a:cubicBezTo>
                  <a:cubicBezTo>
                    <a:pt x="170" y="264"/>
                    <a:pt x="166" y="260"/>
                    <a:pt x="165" y="260"/>
                  </a:cubicBezTo>
                  <a:cubicBezTo>
                    <a:pt x="163" y="261"/>
                    <a:pt x="164" y="264"/>
                    <a:pt x="161" y="264"/>
                  </a:cubicBezTo>
                  <a:cubicBezTo>
                    <a:pt x="161" y="261"/>
                    <a:pt x="161" y="263"/>
                    <a:pt x="159" y="262"/>
                  </a:cubicBezTo>
                  <a:cubicBezTo>
                    <a:pt x="158" y="262"/>
                    <a:pt x="159" y="261"/>
                    <a:pt x="160" y="260"/>
                  </a:cubicBezTo>
                  <a:cubicBezTo>
                    <a:pt x="163" y="257"/>
                    <a:pt x="161" y="255"/>
                    <a:pt x="158" y="253"/>
                  </a:cubicBezTo>
                  <a:cubicBezTo>
                    <a:pt x="159" y="252"/>
                    <a:pt x="161" y="251"/>
                    <a:pt x="162" y="252"/>
                  </a:cubicBezTo>
                  <a:cubicBezTo>
                    <a:pt x="164" y="254"/>
                    <a:pt x="162" y="255"/>
                    <a:pt x="165" y="255"/>
                  </a:cubicBezTo>
                  <a:cubicBezTo>
                    <a:pt x="165" y="254"/>
                    <a:pt x="163" y="253"/>
                    <a:pt x="165" y="252"/>
                  </a:cubicBezTo>
                  <a:cubicBezTo>
                    <a:pt x="167" y="251"/>
                    <a:pt x="169" y="252"/>
                    <a:pt x="171" y="253"/>
                  </a:cubicBezTo>
                  <a:cubicBezTo>
                    <a:pt x="170" y="252"/>
                    <a:pt x="168" y="251"/>
                    <a:pt x="168" y="250"/>
                  </a:cubicBezTo>
                  <a:cubicBezTo>
                    <a:pt x="169" y="248"/>
                    <a:pt x="172" y="249"/>
                    <a:pt x="173" y="249"/>
                  </a:cubicBezTo>
                  <a:cubicBezTo>
                    <a:pt x="170" y="246"/>
                    <a:pt x="165" y="251"/>
                    <a:pt x="163" y="251"/>
                  </a:cubicBezTo>
                  <a:cubicBezTo>
                    <a:pt x="162" y="250"/>
                    <a:pt x="164" y="249"/>
                    <a:pt x="164" y="248"/>
                  </a:cubicBezTo>
                  <a:cubicBezTo>
                    <a:pt x="165" y="248"/>
                    <a:pt x="165" y="247"/>
                    <a:pt x="166" y="247"/>
                  </a:cubicBezTo>
                  <a:cubicBezTo>
                    <a:pt x="166" y="247"/>
                    <a:pt x="168" y="246"/>
                    <a:pt x="168" y="246"/>
                  </a:cubicBezTo>
                  <a:cubicBezTo>
                    <a:pt x="169" y="245"/>
                    <a:pt x="164" y="243"/>
                    <a:pt x="163" y="243"/>
                  </a:cubicBezTo>
                  <a:cubicBezTo>
                    <a:pt x="163" y="242"/>
                    <a:pt x="167" y="243"/>
                    <a:pt x="168" y="243"/>
                  </a:cubicBezTo>
                  <a:cubicBezTo>
                    <a:pt x="169" y="244"/>
                    <a:pt x="170" y="244"/>
                    <a:pt x="172" y="244"/>
                  </a:cubicBezTo>
                  <a:cubicBezTo>
                    <a:pt x="172" y="244"/>
                    <a:pt x="173" y="243"/>
                    <a:pt x="173" y="243"/>
                  </a:cubicBezTo>
                  <a:cubicBezTo>
                    <a:pt x="174" y="243"/>
                    <a:pt x="175" y="243"/>
                    <a:pt x="176" y="243"/>
                  </a:cubicBezTo>
                  <a:cubicBezTo>
                    <a:pt x="175" y="240"/>
                    <a:pt x="171" y="243"/>
                    <a:pt x="172" y="239"/>
                  </a:cubicBezTo>
                  <a:cubicBezTo>
                    <a:pt x="171" y="239"/>
                    <a:pt x="169" y="240"/>
                    <a:pt x="169" y="239"/>
                  </a:cubicBezTo>
                  <a:cubicBezTo>
                    <a:pt x="169" y="238"/>
                    <a:pt x="170" y="238"/>
                    <a:pt x="171" y="238"/>
                  </a:cubicBezTo>
                  <a:cubicBezTo>
                    <a:pt x="172" y="239"/>
                    <a:pt x="175" y="240"/>
                    <a:pt x="174" y="239"/>
                  </a:cubicBezTo>
                  <a:cubicBezTo>
                    <a:pt x="174" y="238"/>
                    <a:pt x="172" y="237"/>
                    <a:pt x="172" y="236"/>
                  </a:cubicBezTo>
                  <a:cubicBezTo>
                    <a:pt x="171" y="234"/>
                    <a:pt x="170" y="234"/>
                    <a:pt x="168" y="233"/>
                  </a:cubicBezTo>
                  <a:cubicBezTo>
                    <a:pt x="169" y="231"/>
                    <a:pt x="172" y="232"/>
                    <a:pt x="173" y="231"/>
                  </a:cubicBezTo>
                  <a:cubicBezTo>
                    <a:pt x="173" y="231"/>
                    <a:pt x="174" y="231"/>
                    <a:pt x="174" y="231"/>
                  </a:cubicBezTo>
                  <a:cubicBezTo>
                    <a:pt x="174" y="230"/>
                    <a:pt x="175" y="230"/>
                    <a:pt x="175" y="230"/>
                  </a:cubicBezTo>
                  <a:cubicBezTo>
                    <a:pt x="176" y="230"/>
                    <a:pt x="176" y="229"/>
                    <a:pt x="177" y="228"/>
                  </a:cubicBezTo>
                  <a:cubicBezTo>
                    <a:pt x="177" y="229"/>
                    <a:pt x="175" y="232"/>
                    <a:pt x="177" y="232"/>
                  </a:cubicBezTo>
                  <a:cubicBezTo>
                    <a:pt x="179" y="231"/>
                    <a:pt x="177" y="228"/>
                    <a:pt x="178" y="227"/>
                  </a:cubicBezTo>
                  <a:cubicBezTo>
                    <a:pt x="180" y="227"/>
                    <a:pt x="179" y="230"/>
                    <a:pt x="180" y="230"/>
                  </a:cubicBezTo>
                  <a:cubicBezTo>
                    <a:pt x="181" y="231"/>
                    <a:pt x="183" y="228"/>
                    <a:pt x="183" y="227"/>
                  </a:cubicBezTo>
                  <a:cubicBezTo>
                    <a:pt x="185" y="226"/>
                    <a:pt x="187" y="227"/>
                    <a:pt x="189" y="228"/>
                  </a:cubicBezTo>
                  <a:cubicBezTo>
                    <a:pt x="190" y="225"/>
                    <a:pt x="184" y="226"/>
                    <a:pt x="184" y="224"/>
                  </a:cubicBezTo>
                  <a:cubicBezTo>
                    <a:pt x="184" y="224"/>
                    <a:pt x="184" y="223"/>
                    <a:pt x="185" y="223"/>
                  </a:cubicBezTo>
                  <a:cubicBezTo>
                    <a:pt x="185" y="222"/>
                    <a:pt x="185" y="221"/>
                    <a:pt x="186" y="221"/>
                  </a:cubicBezTo>
                  <a:cubicBezTo>
                    <a:pt x="186" y="223"/>
                    <a:pt x="186" y="222"/>
                    <a:pt x="188" y="222"/>
                  </a:cubicBezTo>
                  <a:cubicBezTo>
                    <a:pt x="189" y="221"/>
                    <a:pt x="189" y="221"/>
                    <a:pt x="190" y="221"/>
                  </a:cubicBezTo>
                  <a:cubicBezTo>
                    <a:pt x="191" y="221"/>
                    <a:pt x="191" y="223"/>
                    <a:pt x="192" y="222"/>
                  </a:cubicBezTo>
                  <a:cubicBezTo>
                    <a:pt x="192" y="221"/>
                    <a:pt x="191" y="221"/>
                    <a:pt x="191" y="220"/>
                  </a:cubicBezTo>
                  <a:cubicBezTo>
                    <a:pt x="191" y="219"/>
                    <a:pt x="192" y="219"/>
                    <a:pt x="193" y="219"/>
                  </a:cubicBezTo>
                  <a:cubicBezTo>
                    <a:pt x="196" y="218"/>
                    <a:pt x="195" y="220"/>
                    <a:pt x="195" y="222"/>
                  </a:cubicBezTo>
                  <a:cubicBezTo>
                    <a:pt x="197" y="225"/>
                    <a:pt x="196" y="221"/>
                    <a:pt x="197" y="220"/>
                  </a:cubicBezTo>
                  <a:cubicBezTo>
                    <a:pt x="198" y="218"/>
                    <a:pt x="200" y="219"/>
                    <a:pt x="202" y="219"/>
                  </a:cubicBezTo>
                  <a:cubicBezTo>
                    <a:pt x="202" y="220"/>
                    <a:pt x="204" y="220"/>
                    <a:pt x="204" y="220"/>
                  </a:cubicBezTo>
                  <a:cubicBezTo>
                    <a:pt x="204" y="221"/>
                    <a:pt x="203" y="225"/>
                    <a:pt x="205" y="225"/>
                  </a:cubicBezTo>
                  <a:cubicBezTo>
                    <a:pt x="206" y="225"/>
                    <a:pt x="206" y="224"/>
                    <a:pt x="206" y="223"/>
                  </a:cubicBezTo>
                  <a:cubicBezTo>
                    <a:pt x="207" y="222"/>
                    <a:pt x="207" y="221"/>
                    <a:pt x="206" y="221"/>
                  </a:cubicBezTo>
                  <a:cubicBezTo>
                    <a:pt x="206" y="220"/>
                    <a:pt x="205" y="220"/>
                    <a:pt x="205" y="219"/>
                  </a:cubicBezTo>
                  <a:cubicBezTo>
                    <a:pt x="205" y="218"/>
                    <a:pt x="207" y="219"/>
                    <a:pt x="208" y="219"/>
                  </a:cubicBezTo>
                  <a:cubicBezTo>
                    <a:pt x="209" y="220"/>
                    <a:pt x="213" y="221"/>
                    <a:pt x="210" y="219"/>
                  </a:cubicBezTo>
                  <a:cubicBezTo>
                    <a:pt x="207" y="217"/>
                    <a:pt x="203" y="217"/>
                    <a:pt x="200" y="217"/>
                  </a:cubicBezTo>
                  <a:cubicBezTo>
                    <a:pt x="200" y="215"/>
                    <a:pt x="200" y="215"/>
                    <a:pt x="201" y="213"/>
                  </a:cubicBezTo>
                  <a:cubicBezTo>
                    <a:pt x="199" y="213"/>
                    <a:pt x="198" y="214"/>
                    <a:pt x="197" y="215"/>
                  </a:cubicBezTo>
                  <a:cubicBezTo>
                    <a:pt x="196" y="215"/>
                    <a:pt x="195" y="215"/>
                    <a:pt x="194" y="215"/>
                  </a:cubicBezTo>
                  <a:cubicBezTo>
                    <a:pt x="193" y="216"/>
                    <a:pt x="192" y="218"/>
                    <a:pt x="190" y="218"/>
                  </a:cubicBezTo>
                  <a:cubicBezTo>
                    <a:pt x="190" y="217"/>
                    <a:pt x="191" y="217"/>
                    <a:pt x="191" y="216"/>
                  </a:cubicBezTo>
                  <a:cubicBezTo>
                    <a:pt x="190" y="215"/>
                    <a:pt x="187" y="217"/>
                    <a:pt x="185" y="216"/>
                  </a:cubicBezTo>
                  <a:cubicBezTo>
                    <a:pt x="186" y="215"/>
                    <a:pt x="187" y="213"/>
                    <a:pt x="188" y="211"/>
                  </a:cubicBezTo>
                  <a:cubicBezTo>
                    <a:pt x="189" y="210"/>
                    <a:pt x="189" y="208"/>
                    <a:pt x="191" y="207"/>
                  </a:cubicBezTo>
                  <a:cubicBezTo>
                    <a:pt x="193" y="207"/>
                    <a:pt x="192" y="209"/>
                    <a:pt x="194" y="209"/>
                  </a:cubicBezTo>
                  <a:cubicBezTo>
                    <a:pt x="195" y="210"/>
                    <a:pt x="198" y="208"/>
                    <a:pt x="199" y="207"/>
                  </a:cubicBezTo>
                  <a:cubicBezTo>
                    <a:pt x="197" y="206"/>
                    <a:pt x="197" y="207"/>
                    <a:pt x="198" y="206"/>
                  </a:cubicBezTo>
                  <a:cubicBezTo>
                    <a:pt x="198" y="205"/>
                    <a:pt x="200" y="204"/>
                    <a:pt x="200" y="204"/>
                  </a:cubicBezTo>
                  <a:cubicBezTo>
                    <a:pt x="200" y="205"/>
                    <a:pt x="200" y="207"/>
                    <a:pt x="201" y="207"/>
                  </a:cubicBezTo>
                  <a:cubicBezTo>
                    <a:pt x="202" y="207"/>
                    <a:pt x="202" y="205"/>
                    <a:pt x="202" y="205"/>
                  </a:cubicBezTo>
                  <a:cubicBezTo>
                    <a:pt x="203" y="204"/>
                    <a:pt x="206" y="205"/>
                    <a:pt x="206" y="205"/>
                  </a:cubicBezTo>
                  <a:cubicBezTo>
                    <a:pt x="207" y="206"/>
                    <a:pt x="207" y="208"/>
                    <a:pt x="207" y="209"/>
                  </a:cubicBezTo>
                  <a:cubicBezTo>
                    <a:pt x="207" y="210"/>
                    <a:pt x="211" y="217"/>
                    <a:pt x="211" y="213"/>
                  </a:cubicBezTo>
                  <a:cubicBezTo>
                    <a:pt x="211" y="212"/>
                    <a:pt x="210" y="211"/>
                    <a:pt x="209" y="210"/>
                  </a:cubicBezTo>
                  <a:cubicBezTo>
                    <a:pt x="208" y="209"/>
                    <a:pt x="208" y="207"/>
                    <a:pt x="208" y="206"/>
                  </a:cubicBezTo>
                  <a:cubicBezTo>
                    <a:pt x="208" y="205"/>
                    <a:pt x="209" y="203"/>
                    <a:pt x="210" y="203"/>
                  </a:cubicBezTo>
                  <a:cubicBezTo>
                    <a:pt x="211" y="202"/>
                    <a:pt x="213" y="202"/>
                    <a:pt x="213" y="202"/>
                  </a:cubicBezTo>
                  <a:cubicBezTo>
                    <a:pt x="214" y="201"/>
                    <a:pt x="214" y="200"/>
                    <a:pt x="213" y="200"/>
                  </a:cubicBezTo>
                  <a:cubicBezTo>
                    <a:pt x="212" y="199"/>
                    <a:pt x="210" y="200"/>
                    <a:pt x="210" y="201"/>
                  </a:cubicBezTo>
                  <a:cubicBezTo>
                    <a:pt x="209" y="202"/>
                    <a:pt x="208" y="203"/>
                    <a:pt x="207" y="203"/>
                  </a:cubicBezTo>
                  <a:cubicBezTo>
                    <a:pt x="206" y="203"/>
                    <a:pt x="203" y="202"/>
                    <a:pt x="203" y="202"/>
                  </a:cubicBezTo>
                  <a:cubicBezTo>
                    <a:pt x="202" y="201"/>
                    <a:pt x="201" y="200"/>
                    <a:pt x="202" y="199"/>
                  </a:cubicBezTo>
                  <a:cubicBezTo>
                    <a:pt x="203" y="199"/>
                    <a:pt x="204" y="200"/>
                    <a:pt x="205" y="200"/>
                  </a:cubicBezTo>
                  <a:cubicBezTo>
                    <a:pt x="205" y="200"/>
                    <a:pt x="205" y="198"/>
                    <a:pt x="205" y="198"/>
                  </a:cubicBezTo>
                  <a:cubicBezTo>
                    <a:pt x="204" y="196"/>
                    <a:pt x="205" y="198"/>
                    <a:pt x="204" y="198"/>
                  </a:cubicBezTo>
                  <a:cubicBezTo>
                    <a:pt x="203" y="198"/>
                    <a:pt x="203" y="197"/>
                    <a:pt x="202" y="197"/>
                  </a:cubicBezTo>
                  <a:cubicBezTo>
                    <a:pt x="201" y="197"/>
                    <a:pt x="201" y="197"/>
                    <a:pt x="200" y="197"/>
                  </a:cubicBezTo>
                  <a:cubicBezTo>
                    <a:pt x="200" y="196"/>
                    <a:pt x="202" y="195"/>
                    <a:pt x="202" y="195"/>
                  </a:cubicBezTo>
                  <a:cubicBezTo>
                    <a:pt x="202" y="195"/>
                    <a:pt x="203" y="193"/>
                    <a:pt x="203" y="193"/>
                  </a:cubicBezTo>
                  <a:cubicBezTo>
                    <a:pt x="204" y="192"/>
                    <a:pt x="204" y="193"/>
                    <a:pt x="205" y="194"/>
                  </a:cubicBezTo>
                  <a:cubicBezTo>
                    <a:pt x="205" y="194"/>
                    <a:pt x="206" y="194"/>
                    <a:pt x="207" y="194"/>
                  </a:cubicBezTo>
                  <a:cubicBezTo>
                    <a:pt x="207" y="194"/>
                    <a:pt x="209" y="195"/>
                    <a:pt x="209" y="193"/>
                  </a:cubicBezTo>
                  <a:cubicBezTo>
                    <a:pt x="209" y="193"/>
                    <a:pt x="207" y="193"/>
                    <a:pt x="207" y="192"/>
                  </a:cubicBezTo>
                  <a:cubicBezTo>
                    <a:pt x="206" y="191"/>
                    <a:pt x="207" y="191"/>
                    <a:pt x="208" y="191"/>
                  </a:cubicBezTo>
                  <a:cubicBezTo>
                    <a:pt x="209" y="192"/>
                    <a:pt x="210" y="193"/>
                    <a:pt x="211" y="194"/>
                  </a:cubicBezTo>
                  <a:cubicBezTo>
                    <a:pt x="212" y="194"/>
                    <a:pt x="213" y="195"/>
                    <a:pt x="213" y="194"/>
                  </a:cubicBezTo>
                  <a:cubicBezTo>
                    <a:pt x="213" y="193"/>
                    <a:pt x="211" y="191"/>
                    <a:pt x="211" y="191"/>
                  </a:cubicBezTo>
                  <a:cubicBezTo>
                    <a:pt x="209" y="189"/>
                    <a:pt x="206" y="187"/>
                    <a:pt x="204" y="189"/>
                  </a:cubicBezTo>
                  <a:cubicBezTo>
                    <a:pt x="201" y="191"/>
                    <a:pt x="199" y="194"/>
                    <a:pt x="195" y="196"/>
                  </a:cubicBezTo>
                  <a:cubicBezTo>
                    <a:pt x="194" y="196"/>
                    <a:pt x="192" y="197"/>
                    <a:pt x="192" y="195"/>
                  </a:cubicBezTo>
                  <a:cubicBezTo>
                    <a:pt x="192" y="194"/>
                    <a:pt x="194" y="194"/>
                    <a:pt x="194" y="194"/>
                  </a:cubicBezTo>
                  <a:cubicBezTo>
                    <a:pt x="194" y="193"/>
                    <a:pt x="194" y="192"/>
                    <a:pt x="193" y="192"/>
                  </a:cubicBezTo>
                  <a:cubicBezTo>
                    <a:pt x="194" y="190"/>
                    <a:pt x="197" y="192"/>
                    <a:pt x="198" y="191"/>
                  </a:cubicBezTo>
                  <a:cubicBezTo>
                    <a:pt x="198" y="190"/>
                    <a:pt x="198" y="190"/>
                    <a:pt x="198" y="189"/>
                  </a:cubicBezTo>
                  <a:cubicBezTo>
                    <a:pt x="197" y="189"/>
                    <a:pt x="190" y="189"/>
                    <a:pt x="193" y="187"/>
                  </a:cubicBezTo>
                  <a:cubicBezTo>
                    <a:pt x="194" y="187"/>
                    <a:pt x="197" y="187"/>
                    <a:pt x="198" y="186"/>
                  </a:cubicBezTo>
                  <a:cubicBezTo>
                    <a:pt x="199" y="186"/>
                    <a:pt x="198" y="185"/>
                    <a:pt x="198" y="185"/>
                  </a:cubicBezTo>
                  <a:cubicBezTo>
                    <a:pt x="199" y="185"/>
                    <a:pt x="199" y="184"/>
                    <a:pt x="200" y="184"/>
                  </a:cubicBezTo>
                  <a:cubicBezTo>
                    <a:pt x="201" y="185"/>
                    <a:pt x="200" y="186"/>
                    <a:pt x="201" y="186"/>
                  </a:cubicBezTo>
                  <a:cubicBezTo>
                    <a:pt x="202" y="186"/>
                    <a:pt x="203" y="185"/>
                    <a:pt x="203" y="185"/>
                  </a:cubicBezTo>
                  <a:cubicBezTo>
                    <a:pt x="204" y="184"/>
                    <a:pt x="206" y="182"/>
                    <a:pt x="207" y="182"/>
                  </a:cubicBezTo>
                  <a:cubicBezTo>
                    <a:pt x="207" y="183"/>
                    <a:pt x="206" y="184"/>
                    <a:pt x="207" y="185"/>
                  </a:cubicBezTo>
                  <a:cubicBezTo>
                    <a:pt x="208" y="185"/>
                    <a:pt x="209" y="182"/>
                    <a:pt x="210" y="181"/>
                  </a:cubicBezTo>
                  <a:cubicBezTo>
                    <a:pt x="210" y="181"/>
                    <a:pt x="212" y="180"/>
                    <a:pt x="212" y="180"/>
                  </a:cubicBezTo>
                  <a:cubicBezTo>
                    <a:pt x="213" y="181"/>
                    <a:pt x="212" y="182"/>
                    <a:pt x="213" y="182"/>
                  </a:cubicBezTo>
                  <a:cubicBezTo>
                    <a:pt x="215" y="184"/>
                    <a:pt x="215" y="176"/>
                    <a:pt x="219" y="178"/>
                  </a:cubicBezTo>
                  <a:cubicBezTo>
                    <a:pt x="220" y="182"/>
                    <a:pt x="222" y="186"/>
                    <a:pt x="226" y="188"/>
                  </a:cubicBezTo>
                  <a:cubicBezTo>
                    <a:pt x="226" y="186"/>
                    <a:pt x="225" y="186"/>
                    <a:pt x="224" y="184"/>
                  </a:cubicBezTo>
                  <a:cubicBezTo>
                    <a:pt x="223" y="183"/>
                    <a:pt x="222" y="181"/>
                    <a:pt x="223" y="179"/>
                  </a:cubicBezTo>
                  <a:cubicBezTo>
                    <a:pt x="225" y="180"/>
                    <a:pt x="224" y="182"/>
                    <a:pt x="225" y="183"/>
                  </a:cubicBezTo>
                  <a:cubicBezTo>
                    <a:pt x="226" y="182"/>
                    <a:pt x="226" y="180"/>
                    <a:pt x="226" y="179"/>
                  </a:cubicBezTo>
                  <a:cubicBezTo>
                    <a:pt x="226" y="178"/>
                    <a:pt x="226" y="177"/>
                    <a:pt x="225" y="177"/>
                  </a:cubicBezTo>
                  <a:cubicBezTo>
                    <a:pt x="224" y="176"/>
                    <a:pt x="225" y="174"/>
                    <a:pt x="226" y="174"/>
                  </a:cubicBezTo>
                  <a:cubicBezTo>
                    <a:pt x="228" y="174"/>
                    <a:pt x="227" y="176"/>
                    <a:pt x="230" y="175"/>
                  </a:cubicBezTo>
                  <a:cubicBezTo>
                    <a:pt x="229" y="174"/>
                    <a:pt x="228" y="173"/>
                    <a:pt x="227" y="173"/>
                  </a:cubicBezTo>
                  <a:cubicBezTo>
                    <a:pt x="225" y="172"/>
                    <a:pt x="226" y="172"/>
                    <a:pt x="225" y="173"/>
                  </a:cubicBezTo>
                  <a:cubicBezTo>
                    <a:pt x="224" y="173"/>
                    <a:pt x="224" y="174"/>
                    <a:pt x="223" y="173"/>
                  </a:cubicBezTo>
                  <a:cubicBezTo>
                    <a:pt x="222" y="172"/>
                    <a:pt x="222" y="172"/>
                    <a:pt x="223" y="171"/>
                  </a:cubicBezTo>
                  <a:cubicBezTo>
                    <a:pt x="223" y="171"/>
                    <a:pt x="224" y="171"/>
                    <a:pt x="225" y="170"/>
                  </a:cubicBezTo>
                  <a:cubicBezTo>
                    <a:pt x="226" y="170"/>
                    <a:pt x="226" y="169"/>
                    <a:pt x="227" y="169"/>
                  </a:cubicBezTo>
                  <a:cubicBezTo>
                    <a:pt x="229" y="168"/>
                    <a:pt x="230" y="171"/>
                    <a:pt x="232" y="171"/>
                  </a:cubicBezTo>
                  <a:cubicBezTo>
                    <a:pt x="232" y="169"/>
                    <a:pt x="230" y="168"/>
                    <a:pt x="229" y="167"/>
                  </a:cubicBezTo>
                  <a:cubicBezTo>
                    <a:pt x="228" y="165"/>
                    <a:pt x="228" y="163"/>
                    <a:pt x="225" y="162"/>
                  </a:cubicBezTo>
                  <a:cubicBezTo>
                    <a:pt x="225" y="161"/>
                    <a:pt x="221" y="161"/>
                    <a:pt x="222" y="160"/>
                  </a:cubicBezTo>
                  <a:cubicBezTo>
                    <a:pt x="222" y="158"/>
                    <a:pt x="226" y="157"/>
                    <a:pt x="227" y="157"/>
                  </a:cubicBezTo>
                  <a:cubicBezTo>
                    <a:pt x="228" y="157"/>
                    <a:pt x="231" y="156"/>
                    <a:pt x="232" y="157"/>
                  </a:cubicBezTo>
                  <a:cubicBezTo>
                    <a:pt x="232" y="157"/>
                    <a:pt x="233" y="158"/>
                    <a:pt x="233" y="158"/>
                  </a:cubicBezTo>
                  <a:cubicBezTo>
                    <a:pt x="234" y="160"/>
                    <a:pt x="233" y="159"/>
                    <a:pt x="233" y="160"/>
                  </a:cubicBezTo>
                  <a:cubicBezTo>
                    <a:pt x="235" y="161"/>
                    <a:pt x="235" y="161"/>
                    <a:pt x="236" y="160"/>
                  </a:cubicBezTo>
                  <a:cubicBezTo>
                    <a:pt x="238" y="159"/>
                    <a:pt x="238" y="158"/>
                    <a:pt x="239" y="159"/>
                  </a:cubicBezTo>
                  <a:cubicBezTo>
                    <a:pt x="239" y="161"/>
                    <a:pt x="239" y="161"/>
                    <a:pt x="240" y="162"/>
                  </a:cubicBezTo>
                  <a:cubicBezTo>
                    <a:pt x="241" y="163"/>
                    <a:pt x="242" y="164"/>
                    <a:pt x="242" y="165"/>
                  </a:cubicBezTo>
                  <a:cubicBezTo>
                    <a:pt x="243" y="166"/>
                    <a:pt x="243" y="171"/>
                    <a:pt x="244" y="167"/>
                  </a:cubicBezTo>
                  <a:cubicBezTo>
                    <a:pt x="244" y="164"/>
                    <a:pt x="243" y="164"/>
                    <a:pt x="241" y="161"/>
                  </a:cubicBezTo>
                  <a:cubicBezTo>
                    <a:pt x="240" y="159"/>
                    <a:pt x="240" y="157"/>
                    <a:pt x="243" y="156"/>
                  </a:cubicBezTo>
                  <a:cubicBezTo>
                    <a:pt x="244" y="157"/>
                    <a:pt x="244" y="159"/>
                    <a:pt x="246" y="159"/>
                  </a:cubicBezTo>
                  <a:cubicBezTo>
                    <a:pt x="248" y="159"/>
                    <a:pt x="246" y="157"/>
                    <a:pt x="245" y="157"/>
                  </a:cubicBezTo>
                  <a:cubicBezTo>
                    <a:pt x="245" y="156"/>
                    <a:pt x="246" y="155"/>
                    <a:pt x="248" y="155"/>
                  </a:cubicBezTo>
                  <a:cubicBezTo>
                    <a:pt x="250" y="156"/>
                    <a:pt x="250" y="157"/>
                    <a:pt x="253" y="157"/>
                  </a:cubicBezTo>
                  <a:cubicBezTo>
                    <a:pt x="253" y="157"/>
                    <a:pt x="250" y="155"/>
                    <a:pt x="249" y="155"/>
                  </a:cubicBezTo>
                  <a:cubicBezTo>
                    <a:pt x="248" y="154"/>
                    <a:pt x="246" y="155"/>
                    <a:pt x="246" y="153"/>
                  </a:cubicBezTo>
                  <a:cubicBezTo>
                    <a:pt x="246" y="152"/>
                    <a:pt x="248" y="150"/>
                    <a:pt x="247" y="150"/>
                  </a:cubicBezTo>
                  <a:cubicBezTo>
                    <a:pt x="246" y="149"/>
                    <a:pt x="243" y="151"/>
                    <a:pt x="243" y="152"/>
                  </a:cubicBezTo>
                  <a:cubicBezTo>
                    <a:pt x="242" y="153"/>
                    <a:pt x="241" y="155"/>
                    <a:pt x="238" y="154"/>
                  </a:cubicBezTo>
                  <a:cubicBezTo>
                    <a:pt x="237" y="153"/>
                    <a:pt x="238" y="152"/>
                    <a:pt x="237" y="151"/>
                  </a:cubicBezTo>
                  <a:cubicBezTo>
                    <a:pt x="236" y="151"/>
                    <a:pt x="234" y="153"/>
                    <a:pt x="233" y="153"/>
                  </a:cubicBezTo>
                  <a:cubicBezTo>
                    <a:pt x="231" y="154"/>
                    <a:pt x="229" y="155"/>
                    <a:pt x="227" y="154"/>
                  </a:cubicBezTo>
                  <a:cubicBezTo>
                    <a:pt x="227" y="153"/>
                    <a:pt x="226" y="152"/>
                    <a:pt x="227" y="150"/>
                  </a:cubicBezTo>
                  <a:cubicBezTo>
                    <a:pt x="227" y="149"/>
                    <a:pt x="229" y="150"/>
                    <a:pt x="229" y="149"/>
                  </a:cubicBezTo>
                  <a:cubicBezTo>
                    <a:pt x="229" y="149"/>
                    <a:pt x="228" y="148"/>
                    <a:pt x="228" y="148"/>
                  </a:cubicBezTo>
                  <a:cubicBezTo>
                    <a:pt x="228" y="147"/>
                    <a:pt x="228" y="147"/>
                    <a:pt x="228" y="146"/>
                  </a:cubicBezTo>
                  <a:cubicBezTo>
                    <a:pt x="229" y="144"/>
                    <a:pt x="229" y="144"/>
                    <a:pt x="231" y="144"/>
                  </a:cubicBezTo>
                  <a:cubicBezTo>
                    <a:pt x="233" y="143"/>
                    <a:pt x="233" y="143"/>
                    <a:pt x="235" y="142"/>
                  </a:cubicBezTo>
                  <a:cubicBezTo>
                    <a:pt x="236" y="141"/>
                    <a:pt x="236" y="141"/>
                    <a:pt x="237" y="142"/>
                  </a:cubicBezTo>
                  <a:cubicBezTo>
                    <a:pt x="238" y="143"/>
                    <a:pt x="239" y="145"/>
                    <a:pt x="239" y="144"/>
                  </a:cubicBezTo>
                  <a:cubicBezTo>
                    <a:pt x="240" y="143"/>
                    <a:pt x="238" y="142"/>
                    <a:pt x="239" y="141"/>
                  </a:cubicBezTo>
                  <a:cubicBezTo>
                    <a:pt x="242" y="138"/>
                    <a:pt x="245" y="144"/>
                    <a:pt x="248" y="142"/>
                  </a:cubicBezTo>
                  <a:cubicBezTo>
                    <a:pt x="247" y="141"/>
                    <a:pt x="246" y="142"/>
                    <a:pt x="245" y="141"/>
                  </a:cubicBezTo>
                  <a:cubicBezTo>
                    <a:pt x="245" y="141"/>
                    <a:pt x="245" y="140"/>
                    <a:pt x="245" y="139"/>
                  </a:cubicBezTo>
                  <a:cubicBezTo>
                    <a:pt x="244" y="138"/>
                    <a:pt x="242" y="140"/>
                    <a:pt x="242" y="138"/>
                  </a:cubicBezTo>
                  <a:cubicBezTo>
                    <a:pt x="241" y="136"/>
                    <a:pt x="244" y="135"/>
                    <a:pt x="246" y="135"/>
                  </a:cubicBezTo>
                  <a:cubicBezTo>
                    <a:pt x="247" y="136"/>
                    <a:pt x="250" y="138"/>
                    <a:pt x="251" y="138"/>
                  </a:cubicBezTo>
                  <a:cubicBezTo>
                    <a:pt x="252" y="136"/>
                    <a:pt x="248" y="135"/>
                    <a:pt x="248" y="134"/>
                  </a:cubicBezTo>
                  <a:cubicBezTo>
                    <a:pt x="247" y="131"/>
                    <a:pt x="250" y="132"/>
                    <a:pt x="252" y="132"/>
                  </a:cubicBezTo>
                  <a:cubicBezTo>
                    <a:pt x="254" y="131"/>
                    <a:pt x="253" y="131"/>
                    <a:pt x="252" y="130"/>
                  </a:cubicBezTo>
                  <a:cubicBezTo>
                    <a:pt x="251" y="129"/>
                    <a:pt x="251" y="128"/>
                    <a:pt x="250" y="128"/>
                  </a:cubicBezTo>
                  <a:cubicBezTo>
                    <a:pt x="249" y="127"/>
                    <a:pt x="246" y="130"/>
                    <a:pt x="245" y="128"/>
                  </a:cubicBezTo>
                  <a:cubicBezTo>
                    <a:pt x="245" y="127"/>
                    <a:pt x="246" y="126"/>
                    <a:pt x="246" y="125"/>
                  </a:cubicBezTo>
                  <a:cubicBezTo>
                    <a:pt x="247" y="124"/>
                    <a:pt x="247" y="124"/>
                    <a:pt x="248" y="123"/>
                  </a:cubicBezTo>
                  <a:cubicBezTo>
                    <a:pt x="249" y="122"/>
                    <a:pt x="249" y="122"/>
                    <a:pt x="249" y="121"/>
                  </a:cubicBezTo>
                  <a:cubicBezTo>
                    <a:pt x="249" y="119"/>
                    <a:pt x="249" y="119"/>
                    <a:pt x="250" y="118"/>
                  </a:cubicBezTo>
                  <a:cubicBezTo>
                    <a:pt x="250" y="118"/>
                    <a:pt x="252" y="118"/>
                    <a:pt x="253" y="118"/>
                  </a:cubicBezTo>
                  <a:cubicBezTo>
                    <a:pt x="253" y="117"/>
                    <a:pt x="254" y="117"/>
                    <a:pt x="255" y="117"/>
                  </a:cubicBezTo>
                  <a:cubicBezTo>
                    <a:pt x="255" y="116"/>
                    <a:pt x="259" y="116"/>
                    <a:pt x="258" y="116"/>
                  </a:cubicBezTo>
                  <a:cubicBezTo>
                    <a:pt x="258" y="115"/>
                    <a:pt x="258" y="115"/>
                    <a:pt x="258" y="115"/>
                  </a:cubicBezTo>
                  <a:cubicBezTo>
                    <a:pt x="258" y="113"/>
                    <a:pt x="258" y="113"/>
                    <a:pt x="257" y="111"/>
                  </a:cubicBezTo>
                  <a:cubicBezTo>
                    <a:pt x="255" y="109"/>
                    <a:pt x="256" y="108"/>
                    <a:pt x="258" y="106"/>
                  </a:cubicBezTo>
                  <a:cubicBezTo>
                    <a:pt x="259" y="105"/>
                    <a:pt x="259" y="103"/>
                    <a:pt x="259" y="102"/>
                  </a:cubicBezTo>
                  <a:cubicBezTo>
                    <a:pt x="259" y="101"/>
                    <a:pt x="259" y="100"/>
                    <a:pt x="259" y="100"/>
                  </a:cubicBezTo>
                  <a:cubicBezTo>
                    <a:pt x="260" y="99"/>
                    <a:pt x="261" y="99"/>
                    <a:pt x="262" y="98"/>
                  </a:cubicBezTo>
                  <a:cubicBezTo>
                    <a:pt x="262" y="100"/>
                    <a:pt x="262" y="103"/>
                    <a:pt x="265" y="103"/>
                  </a:cubicBezTo>
                  <a:cubicBezTo>
                    <a:pt x="265" y="105"/>
                    <a:pt x="264" y="109"/>
                    <a:pt x="265" y="111"/>
                  </a:cubicBezTo>
                  <a:cubicBezTo>
                    <a:pt x="267" y="112"/>
                    <a:pt x="267" y="108"/>
                    <a:pt x="267" y="107"/>
                  </a:cubicBezTo>
                  <a:cubicBezTo>
                    <a:pt x="267" y="108"/>
                    <a:pt x="268" y="110"/>
                    <a:pt x="269" y="110"/>
                  </a:cubicBezTo>
                  <a:cubicBezTo>
                    <a:pt x="270" y="109"/>
                    <a:pt x="269" y="108"/>
                    <a:pt x="271" y="107"/>
                  </a:cubicBezTo>
                  <a:cubicBezTo>
                    <a:pt x="273" y="107"/>
                    <a:pt x="274" y="109"/>
                    <a:pt x="275" y="109"/>
                  </a:cubicBezTo>
                  <a:cubicBezTo>
                    <a:pt x="276" y="107"/>
                    <a:pt x="273" y="106"/>
                    <a:pt x="272" y="105"/>
                  </a:cubicBezTo>
                  <a:cubicBezTo>
                    <a:pt x="270" y="104"/>
                    <a:pt x="269" y="103"/>
                    <a:pt x="268" y="101"/>
                  </a:cubicBezTo>
                  <a:cubicBezTo>
                    <a:pt x="267" y="100"/>
                    <a:pt x="266" y="100"/>
                    <a:pt x="266" y="98"/>
                  </a:cubicBezTo>
                  <a:cubicBezTo>
                    <a:pt x="265" y="95"/>
                    <a:pt x="268" y="96"/>
                    <a:pt x="270" y="95"/>
                  </a:cubicBezTo>
                  <a:cubicBezTo>
                    <a:pt x="273" y="94"/>
                    <a:pt x="272" y="95"/>
                    <a:pt x="273" y="97"/>
                  </a:cubicBezTo>
                  <a:cubicBezTo>
                    <a:pt x="273" y="98"/>
                    <a:pt x="274" y="99"/>
                    <a:pt x="275" y="100"/>
                  </a:cubicBezTo>
                  <a:cubicBezTo>
                    <a:pt x="276" y="102"/>
                    <a:pt x="276" y="103"/>
                    <a:pt x="277" y="105"/>
                  </a:cubicBezTo>
                  <a:cubicBezTo>
                    <a:pt x="278" y="105"/>
                    <a:pt x="279" y="105"/>
                    <a:pt x="280" y="106"/>
                  </a:cubicBezTo>
                  <a:cubicBezTo>
                    <a:pt x="281" y="106"/>
                    <a:pt x="282" y="105"/>
                    <a:pt x="283" y="106"/>
                  </a:cubicBezTo>
                  <a:cubicBezTo>
                    <a:pt x="285" y="108"/>
                    <a:pt x="279" y="109"/>
                    <a:pt x="279" y="110"/>
                  </a:cubicBezTo>
                  <a:cubicBezTo>
                    <a:pt x="279" y="110"/>
                    <a:pt x="282" y="112"/>
                    <a:pt x="282" y="112"/>
                  </a:cubicBezTo>
                  <a:cubicBezTo>
                    <a:pt x="282" y="112"/>
                    <a:pt x="282" y="112"/>
                    <a:pt x="282" y="112"/>
                  </a:cubicBezTo>
                  <a:cubicBezTo>
                    <a:pt x="282" y="112"/>
                    <a:pt x="284" y="112"/>
                    <a:pt x="283" y="112"/>
                  </a:cubicBezTo>
                  <a:cubicBezTo>
                    <a:pt x="285" y="112"/>
                    <a:pt x="285" y="113"/>
                    <a:pt x="285" y="111"/>
                  </a:cubicBezTo>
                  <a:cubicBezTo>
                    <a:pt x="285" y="110"/>
                    <a:pt x="285" y="107"/>
                    <a:pt x="285" y="105"/>
                  </a:cubicBezTo>
                  <a:cubicBezTo>
                    <a:pt x="284" y="103"/>
                    <a:pt x="282" y="103"/>
                    <a:pt x="280" y="103"/>
                  </a:cubicBezTo>
                  <a:cubicBezTo>
                    <a:pt x="278" y="102"/>
                    <a:pt x="276" y="101"/>
                    <a:pt x="276" y="98"/>
                  </a:cubicBezTo>
                  <a:cubicBezTo>
                    <a:pt x="276" y="96"/>
                    <a:pt x="278" y="96"/>
                    <a:pt x="279" y="94"/>
                  </a:cubicBezTo>
                  <a:cubicBezTo>
                    <a:pt x="277" y="93"/>
                    <a:pt x="274" y="95"/>
                    <a:pt x="274" y="91"/>
                  </a:cubicBezTo>
                  <a:cubicBezTo>
                    <a:pt x="275" y="90"/>
                    <a:pt x="275" y="89"/>
                    <a:pt x="276" y="88"/>
                  </a:cubicBezTo>
                  <a:cubicBezTo>
                    <a:pt x="277" y="87"/>
                    <a:pt x="277" y="86"/>
                    <a:pt x="277" y="85"/>
                  </a:cubicBezTo>
                  <a:cubicBezTo>
                    <a:pt x="278" y="84"/>
                    <a:pt x="278" y="84"/>
                    <a:pt x="279" y="83"/>
                  </a:cubicBezTo>
                  <a:cubicBezTo>
                    <a:pt x="279" y="83"/>
                    <a:pt x="280" y="82"/>
                    <a:pt x="280" y="82"/>
                  </a:cubicBezTo>
                  <a:cubicBezTo>
                    <a:pt x="282" y="81"/>
                    <a:pt x="285" y="81"/>
                    <a:pt x="287" y="80"/>
                  </a:cubicBezTo>
                  <a:cubicBezTo>
                    <a:pt x="288" y="80"/>
                    <a:pt x="290" y="79"/>
                    <a:pt x="290" y="81"/>
                  </a:cubicBezTo>
                  <a:cubicBezTo>
                    <a:pt x="291" y="83"/>
                    <a:pt x="289" y="85"/>
                    <a:pt x="289" y="88"/>
                  </a:cubicBezTo>
                  <a:cubicBezTo>
                    <a:pt x="289" y="89"/>
                    <a:pt x="289" y="90"/>
                    <a:pt x="289" y="92"/>
                  </a:cubicBezTo>
                  <a:cubicBezTo>
                    <a:pt x="289" y="93"/>
                    <a:pt x="288" y="94"/>
                    <a:pt x="288" y="96"/>
                  </a:cubicBezTo>
                  <a:cubicBezTo>
                    <a:pt x="288" y="97"/>
                    <a:pt x="288" y="98"/>
                    <a:pt x="287" y="100"/>
                  </a:cubicBezTo>
                  <a:cubicBezTo>
                    <a:pt x="287" y="101"/>
                    <a:pt x="286" y="102"/>
                    <a:pt x="285" y="103"/>
                  </a:cubicBezTo>
                  <a:cubicBezTo>
                    <a:pt x="287" y="103"/>
                    <a:pt x="289" y="100"/>
                    <a:pt x="290" y="98"/>
                  </a:cubicBezTo>
                  <a:cubicBezTo>
                    <a:pt x="290" y="97"/>
                    <a:pt x="290" y="95"/>
                    <a:pt x="290" y="93"/>
                  </a:cubicBezTo>
                  <a:cubicBezTo>
                    <a:pt x="292" y="88"/>
                    <a:pt x="295" y="95"/>
                    <a:pt x="298" y="94"/>
                  </a:cubicBezTo>
                  <a:cubicBezTo>
                    <a:pt x="298" y="92"/>
                    <a:pt x="296" y="92"/>
                    <a:pt x="295" y="92"/>
                  </a:cubicBezTo>
                  <a:cubicBezTo>
                    <a:pt x="293" y="91"/>
                    <a:pt x="292" y="90"/>
                    <a:pt x="292" y="88"/>
                  </a:cubicBezTo>
                  <a:cubicBezTo>
                    <a:pt x="291" y="86"/>
                    <a:pt x="292" y="85"/>
                    <a:pt x="293" y="83"/>
                  </a:cubicBezTo>
                  <a:cubicBezTo>
                    <a:pt x="293" y="82"/>
                    <a:pt x="293" y="80"/>
                    <a:pt x="294" y="79"/>
                  </a:cubicBezTo>
                  <a:cubicBezTo>
                    <a:pt x="294" y="80"/>
                    <a:pt x="294" y="81"/>
                    <a:pt x="295" y="82"/>
                  </a:cubicBezTo>
                  <a:cubicBezTo>
                    <a:pt x="296" y="81"/>
                    <a:pt x="296" y="80"/>
                    <a:pt x="296" y="79"/>
                  </a:cubicBezTo>
                  <a:cubicBezTo>
                    <a:pt x="296" y="78"/>
                    <a:pt x="296" y="77"/>
                    <a:pt x="296" y="77"/>
                  </a:cubicBezTo>
                  <a:cubicBezTo>
                    <a:pt x="296" y="76"/>
                    <a:pt x="297" y="76"/>
                    <a:pt x="297" y="76"/>
                  </a:cubicBezTo>
                  <a:cubicBezTo>
                    <a:pt x="298" y="74"/>
                    <a:pt x="298" y="74"/>
                    <a:pt x="298" y="73"/>
                  </a:cubicBezTo>
                  <a:cubicBezTo>
                    <a:pt x="299" y="72"/>
                    <a:pt x="300" y="71"/>
                    <a:pt x="301" y="70"/>
                  </a:cubicBezTo>
                  <a:cubicBezTo>
                    <a:pt x="303" y="74"/>
                    <a:pt x="303" y="76"/>
                    <a:pt x="302" y="81"/>
                  </a:cubicBezTo>
                  <a:cubicBezTo>
                    <a:pt x="302" y="82"/>
                    <a:pt x="301" y="84"/>
                    <a:pt x="301" y="86"/>
                  </a:cubicBezTo>
                  <a:cubicBezTo>
                    <a:pt x="302" y="88"/>
                    <a:pt x="303" y="89"/>
                    <a:pt x="303" y="91"/>
                  </a:cubicBezTo>
                  <a:cubicBezTo>
                    <a:pt x="302" y="92"/>
                    <a:pt x="301" y="92"/>
                    <a:pt x="301" y="93"/>
                  </a:cubicBezTo>
                  <a:cubicBezTo>
                    <a:pt x="300" y="94"/>
                    <a:pt x="300" y="97"/>
                    <a:pt x="300" y="98"/>
                  </a:cubicBezTo>
                  <a:cubicBezTo>
                    <a:pt x="300" y="99"/>
                    <a:pt x="299" y="101"/>
                    <a:pt x="299" y="102"/>
                  </a:cubicBezTo>
                  <a:cubicBezTo>
                    <a:pt x="298" y="104"/>
                    <a:pt x="296" y="104"/>
                    <a:pt x="295" y="106"/>
                  </a:cubicBezTo>
                  <a:cubicBezTo>
                    <a:pt x="295" y="106"/>
                    <a:pt x="294" y="108"/>
                    <a:pt x="293" y="109"/>
                  </a:cubicBezTo>
                  <a:cubicBezTo>
                    <a:pt x="293" y="110"/>
                    <a:pt x="294" y="110"/>
                    <a:pt x="295" y="109"/>
                  </a:cubicBezTo>
                  <a:cubicBezTo>
                    <a:pt x="296" y="107"/>
                    <a:pt x="297" y="106"/>
                    <a:pt x="298" y="105"/>
                  </a:cubicBezTo>
                  <a:cubicBezTo>
                    <a:pt x="300" y="104"/>
                    <a:pt x="301" y="103"/>
                    <a:pt x="301" y="102"/>
                  </a:cubicBezTo>
                  <a:cubicBezTo>
                    <a:pt x="302" y="100"/>
                    <a:pt x="303" y="98"/>
                    <a:pt x="303" y="96"/>
                  </a:cubicBezTo>
                  <a:cubicBezTo>
                    <a:pt x="303" y="96"/>
                    <a:pt x="304" y="93"/>
                    <a:pt x="304" y="93"/>
                  </a:cubicBezTo>
                  <a:cubicBezTo>
                    <a:pt x="305" y="93"/>
                    <a:pt x="307" y="95"/>
                    <a:pt x="307" y="96"/>
                  </a:cubicBezTo>
                  <a:cubicBezTo>
                    <a:pt x="308" y="96"/>
                    <a:pt x="310" y="96"/>
                    <a:pt x="311" y="97"/>
                  </a:cubicBezTo>
                  <a:cubicBezTo>
                    <a:pt x="312" y="96"/>
                    <a:pt x="309" y="95"/>
                    <a:pt x="309" y="94"/>
                  </a:cubicBezTo>
                  <a:cubicBezTo>
                    <a:pt x="308" y="94"/>
                    <a:pt x="308" y="93"/>
                    <a:pt x="307" y="92"/>
                  </a:cubicBezTo>
                  <a:cubicBezTo>
                    <a:pt x="307" y="91"/>
                    <a:pt x="306" y="91"/>
                    <a:pt x="306" y="90"/>
                  </a:cubicBezTo>
                  <a:cubicBezTo>
                    <a:pt x="304" y="89"/>
                    <a:pt x="305" y="89"/>
                    <a:pt x="305" y="87"/>
                  </a:cubicBezTo>
                  <a:cubicBezTo>
                    <a:pt x="305" y="86"/>
                    <a:pt x="305" y="85"/>
                    <a:pt x="305" y="85"/>
                  </a:cubicBezTo>
                  <a:cubicBezTo>
                    <a:pt x="305" y="84"/>
                    <a:pt x="304" y="83"/>
                    <a:pt x="304" y="83"/>
                  </a:cubicBezTo>
                  <a:cubicBezTo>
                    <a:pt x="304" y="81"/>
                    <a:pt x="308" y="82"/>
                    <a:pt x="310" y="80"/>
                  </a:cubicBezTo>
                  <a:cubicBezTo>
                    <a:pt x="311" y="79"/>
                    <a:pt x="311" y="77"/>
                    <a:pt x="312" y="76"/>
                  </a:cubicBezTo>
                  <a:cubicBezTo>
                    <a:pt x="313" y="74"/>
                    <a:pt x="314" y="74"/>
                    <a:pt x="315" y="72"/>
                  </a:cubicBezTo>
                  <a:cubicBezTo>
                    <a:pt x="316" y="74"/>
                    <a:pt x="313" y="76"/>
                    <a:pt x="313" y="78"/>
                  </a:cubicBezTo>
                  <a:cubicBezTo>
                    <a:pt x="314" y="79"/>
                    <a:pt x="314" y="80"/>
                    <a:pt x="315" y="79"/>
                  </a:cubicBezTo>
                  <a:cubicBezTo>
                    <a:pt x="316" y="79"/>
                    <a:pt x="316" y="76"/>
                    <a:pt x="317" y="76"/>
                  </a:cubicBezTo>
                  <a:cubicBezTo>
                    <a:pt x="318" y="76"/>
                    <a:pt x="317" y="79"/>
                    <a:pt x="318" y="79"/>
                  </a:cubicBezTo>
                  <a:cubicBezTo>
                    <a:pt x="318" y="79"/>
                    <a:pt x="318" y="79"/>
                    <a:pt x="318" y="79"/>
                  </a:cubicBezTo>
                  <a:cubicBezTo>
                    <a:pt x="319" y="78"/>
                    <a:pt x="319" y="76"/>
                    <a:pt x="319" y="75"/>
                  </a:cubicBezTo>
                  <a:cubicBezTo>
                    <a:pt x="319" y="74"/>
                    <a:pt x="320" y="74"/>
                    <a:pt x="320" y="72"/>
                  </a:cubicBezTo>
                  <a:cubicBezTo>
                    <a:pt x="320" y="71"/>
                    <a:pt x="319" y="71"/>
                    <a:pt x="319" y="70"/>
                  </a:cubicBezTo>
                  <a:cubicBezTo>
                    <a:pt x="319" y="69"/>
                    <a:pt x="320" y="67"/>
                    <a:pt x="320" y="67"/>
                  </a:cubicBezTo>
                  <a:cubicBezTo>
                    <a:pt x="322" y="66"/>
                    <a:pt x="325" y="69"/>
                    <a:pt x="325" y="70"/>
                  </a:cubicBezTo>
                  <a:cubicBezTo>
                    <a:pt x="326" y="72"/>
                    <a:pt x="326" y="73"/>
                    <a:pt x="327" y="74"/>
                  </a:cubicBezTo>
                  <a:cubicBezTo>
                    <a:pt x="328" y="74"/>
                    <a:pt x="330" y="74"/>
                    <a:pt x="331" y="76"/>
                  </a:cubicBezTo>
                  <a:cubicBezTo>
                    <a:pt x="332" y="78"/>
                    <a:pt x="332" y="82"/>
                    <a:pt x="334" y="83"/>
                  </a:cubicBezTo>
                  <a:cubicBezTo>
                    <a:pt x="338" y="86"/>
                    <a:pt x="335" y="80"/>
                    <a:pt x="335" y="79"/>
                  </a:cubicBezTo>
                  <a:cubicBezTo>
                    <a:pt x="334" y="78"/>
                    <a:pt x="334" y="77"/>
                    <a:pt x="334" y="76"/>
                  </a:cubicBezTo>
                  <a:cubicBezTo>
                    <a:pt x="334" y="75"/>
                    <a:pt x="333" y="75"/>
                    <a:pt x="333" y="74"/>
                  </a:cubicBezTo>
                  <a:cubicBezTo>
                    <a:pt x="332" y="70"/>
                    <a:pt x="334" y="68"/>
                    <a:pt x="335" y="72"/>
                  </a:cubicBezTo>
                  <a:cubicBezTo>
                    <a:pt x="336" y="72"/>
                    <a:pt x="336" y="69"/>
                    <a:pt x="335" y="68"/>
                  </a:cubicBezTo>
                  <a:cubicBezTo>
                    <a:pt x="335" y="68"/>
                    <a:pt x="336" y="68"/>
                    <a:pt x="334" y="67"/>
                  </a:cubicBezTo>
                  <a:cubicBezTo>
                    <a:pt x="334" y="67"/>
                    <a:pt x="333" y="68"/>
                    <a:pt x="332" y="68"/>
                  </a:cubicBezTo>
                  <a:cubicBezTo>
                    <a:pt x="332" y="68"/>
                    <a:pt x="331" y="67"/>
                    <a:pt x="330" y="67"/>
                  </a:cubicBezTo>
                  <a:cubicBezTo>
                    <a:pt x="330" y="66"/>
                    <a:pt x="331" y="66"/>
                    <a:pt x="332" y="66"/>
                  </a:cubicBezTo>
                  <a:cubicBezTo>
                    <a:pt x="333" y="65"/>
                    <a:pt x="334" y="65"/>
                    <a:pt x="335" y="64"/>
                  </a:cubicBezTo>
                  <a:cubicBezTo>
                    <a:pt x="335" y="64"/>
                    <a:pt x="336" y="62"/>
                    <a:pt x="336" y="62"/>
                  </a:cubicBezTo>
                  <a:cubicBezTo>
                    <a:pt x="334" y="62"/>
                    <a:pt x="333" y="65"/>
                    <a:pt x="331" y="63"/>
                  </a:cubicBezTo>
                  <a:cubicBezTo>
                    <a:pt x="330" y="64"/>
                    <a:pt x="330" y="65"/>
                    <a:pt x="329" y="65"/>
                  </a:cubicBezTo>
                  <a:cubicBezTo>
                    <a:pt x="328" y="65"/>
                    <a:pt x="328" y="64"/>
                    <a:pt x="327" y="64"/>
                  </a:cubicBezTo>
                  <a:cubicBezTo>
                    <a:pt x="326" y="63"/>
                    <a:pt x="325" y="63"/>
                    <a:pt x="324" y="62"/>
                  </a:cubicBezTo>
                  <a:cubicBezTo>
                    <a:pt x="323" y="61"/>
                    <a:pt x="325" y="60"/>
                    <a:pt x="324" y="59"/>
                  </a:cubicBezTo>
                  <a:cubicBezTo>
                    <a:pt x="323" y="58"/>
                    <a:pt x="318" y="59"/>
                    <a:pt x="319" y="56"/>
                  </a:cubicBezTo>
                  <a:cubicBezTo>
                    <a:pt x="320" y="53"/>
                    <a:pt x="324" y="53"/>
                    <a:pt x="324" y="57"/>
                  </a:cubicBezTo>
                  <a:cubicBezTo>
                    <a:pt x="326" y="55"/>
                    <a:pt x="323" y="52"/>
                    <a:pt x="325" y="50"/>
                  </a:cubicBezTo>
                  <a:cubicBezTo>
                    <a:pt x="326" y="51"/>
                    <a:pt x="326" y="54"/>
                    <a:pt x="327" y="54"/>
                  </a:cubicBezTo>
                  <a:cubicBezTo>
                    <a:pt x="328" y="51"/>
                    <a:pt x="328" y="49"/>
                    <a:pt x="328" y="47"/>
                  </a:cubicBezTo>
                  <a:cubicBezTo>
                    <a:pt x="331" y="46"/>
                    <a:pt x="330" y="51"/>
                    <a:pt x="330" y="52"/>
                  </a:cubicBezTo>
                  <a:cubicBezTo>
                    <a:pt x="329" y="56"/>
                    <a:pt x="329" y="58"/>
                    <a:pt x="331" y="60"/>
                  </a:cubicBezTo>
                  <a:cubicBezTo>
                    <a:pt x="332" y="60"/>
                    <a:pt x="332" y="57"/>
                    <a:pt x="332" y="57"/>
                  </a:cubicBezTo>
                  <a:cubicBezTo>
                    <a:pt x="331" y="55"/>
                    <a:pt x="331" y="54"/>
                    <a:pt x="332" y="52"/>
                  </a:cubicBezTo>
                  <a:cubicBezTo>
                    <a:pt x="333" y="50"/>
                    <a:pt x="333" y="50"/>
                    <a:pt x="334" y="51"/>
                  </a:cubicBezTo>
                  <a:cubicBezTo>
                    <a:pt x="334" y="51"/>
                    <a:pt x="334" y="52"/>
                    <a:pt x="334" y="52"/>
                  </a:cubicBezTo>
                  <a:cubicBezTo>
                    <a:pt x="335" y="52"/>
                    <a:pt x="335" y="51"/>
                    <a:pt x="336" y="51"/>
                  </a:cubicBezTo>
                  <a:cubicBezTo>
                    <a:pt x="336" y="52"/>
                    <a:pt x="336" y="57"/>
                    <a:pt x="337" y="54"/>
                  </a:cubicBezTo>
                  <a:cubicBezTo>
                    <a:pt x="337" y="53"/>
                    <a:pt x="337" y="53"/>
                    <a:pt x="337" y="52"/>
                  </a:cubicBezTo>
                  <a:cubicBezTo>
                    <a:pt x="338" y="52"/>
                    <a:pt x="339" y="52"/>
                    <a:pt x="339" y="53"/>
                  </a:cubicBezTo>
                  <a:cubicBezTo>
                    <a:pt x="340" y="54"/>
                    <a:pt x="339" y="58"/>
                    <a:pt x="339" y="59"/>
                  </a:cubicBezTo>
                  <a:cubicBezTo>
                    <a:pt x="339" y="61"/>
                    <a:pt x="343" y="62"/>
                    <a:pt x="345" y="62"/>
                  </a:cubicBezTo>
                  <a:cubicBezTo>
                    <a:pt x="346" y="60"/>
                    <a:pt x="343" y="60"/>
                    <a:pt x="343" y="60"/>
                  </a:cubicBezTo>
                  <a:cubicBezTo>
                    <a:pt x="341" y="59"/>
                    <a:pt x="341" y="57"/>
                    <a:pt x="342" y="56"/>
                  </a:cubicBezTo>
                  <a:cubicBezTo>
                    <a:pt x="342" y="54"/>
                    <a:pt x="343" y="53"/>
                    <a:pt x="344" y="55"/>
                  </a:cubicBezTo>
                  <a:cubicBezTo>
                    <a:pt x="345" y="55"/>
                    <a:pt x="345" y="56"/>
                    <a:pt x="345" y="56"/>
                  </a:cubicBezTo>
                  <a:cubicBezTo>
                    <a:pt x="346" y="57"/>
                    <a:pt x="348" y="57"/>
                    <a:pt x="348" y="57"/>
                  </a:cubicBezTo>
                  <a:cubicBezTo>
                    <a:pt x="350" y="57"/>
                    <a:pt x="352" y="56"/>
                    <a:pt x="352" y="58"/>
                  </a:cubicBezTo>
                  <a:cubicBezTo>
                    <a:pt x="353" y="60"/>
                    <a:pt x="350" y="61"/>
                    <a:pt x="349" y="62"/>
                  </a:cubicBezTo>
                  <a:cubicBezTo>
                    <a:pt x="347" y="63"/>
                    <a:pt x="339" y="63"/>
                    <a:pt x="340" y="66"/>
                  </a:cubicBezTo>
                  <a:cubicBezTo>
                    <a:pt x="341" y="66"/>
                    <a:pt x="342" y="65"/>
                    <a:pt x="344" y="65"/>
                  </a:cubicBezTo>
                  <a:cubicBezTo>
                    <a:pt x="345" y="65"/>
                    <a:pt x="346" y="65"/>
                    <a:pt x="347" y="65"/>
                  </a:cubicBezTo>
                  <a:cubicBezTo>
                    <a:pt x="349" y="64"/>
                    <a:pt x="351" y="63"/>
                    <a:pt x="353" y="61"/>
                  </a:cubicBezTo>
                  <a:cubicBezTo>
                    <a:pt x="354" y="62"/>
                    <a:pt x="353" y="65"/>
                    <a:pt x="354" y="66"/>
                  </a:cubicBezTo>
                  <a:cubicBezTo>
                    <a:pt x="354" y="67"/>
                    <a:pt x="355" y="67"/>
                    <a:pt x="356" y="67"/>
                  </a:cubicBezTo>
                  <a:cubicBezTo>
                    <a:pt x="356" y="68"/>
                    <a:pt x="356" y="68"/>
                    <a:pt x="356" y="69"/>
                  </a:cubicBezTo>
                  <a:cubicBezTo>
                    <a:pt x="356" y="71"/>
                    <a:pt x="356" y="71"/>
                    <a:pt x="357" y="70"/>
                  </a:cubicBezTo>
                  <a:cubicBezTo>
                    <a:pt x="358" y="70"/>
                    <a:pt x="359" y="69"/>
                    <a:pt x="359" y="69"/>
                  </a:cubicBezTo>
                  <a:cubicBezTo>
                    <a:pt x="360" y="69"/>
                    <a:pt x="359" y="70"/>
                    <a:pt x="360" y="70"/>
                  </a:cubicBezTo>
                  <a:cubicBezTo>
                    <a:pt x="361" y="71"/>
                    <a:pt x="360" y="71"/>
                    <a:pt x="361" y="71"/>
                  </a:cubicBezTo>
                  <a:cubicBezTo>
                    <a:pt x="362" y="70"/>
                    <a:pt x="363" y="70"/>
                    <a:pt x="363" y="69"/>
                  </a:cubicBezTo>
                  <a:cubicBezTo>
                    <a:pt x="364" y="67"/>
                    <a:pt x="363" y="67"/>
                    <a:pt x="361" y="67"/>
                  </a:cubicBezTo>
                  <a:cubicBezTo>
                    <a:pt x="360" y="66"/>
                    <a:pt x="358" y="65"/>
                    <a:pt x="357" y="64"/>
                  </a:cubicBezTo>
                  <a:cubicBezTo>
                    <a:pt x="357" y="62"/>
                    <a:pt x="360" y="62"/>
                    <a:pt x="361" y="62"/>
                  </a:cubicBezTo>
                  <a:cubicBezTo>
                    <a:pt x="361" y="60"/>
                    <a:pt x="359" y="59"/>
                    <a:pt x="362" y="58"/>
                  </a:cubicBezTo>
                  <a:cubicBezTo>
                    <a:pt x="362" y="56"/>
                    <a:pt x="360" y="58"/>
                    <a:pt x="359" y="57"/>
                  </a:cubicBezTo>
                  <a:cubicBezTo>
                    <a:pt x="357" y="56"/>
                    <a:pt x="359" y="56"/>
                    <a:pt x="360" y="56"/>
                  </a:cubicBezTo>
                  <a:cubicBezTo>
                    <a:pt x="361" y="56"/>
                    <a:pt x="364" y="56"/>
                    <a:pt x="363" y="54"/>
                  </a:cubicBezTo>
                  <a:cubicBezTo>
                    <a:pt x="363" y="54"/>
                    <a:pt x="360" y="54"/>
                    <a:pt x="360" y="54"/>
                  </a:cubicBezTo>
                  <a:cubicBezTo>
                    <a:pt x="359" y="54"/>
                    <a:pt x="359" y="53"/>
                    <a:pt x="359" y="53"/>
                  </a:cubicBezTo>
                  <a:cubicBezTo>
                    <a:pt x="360" y="52"/>
                    <a:pt x="362" y="52"/>
                    <a:pt x="363" y="52"/>
                  </a:cubicBezTo>
                  <a:cubicBezTo>
                    <a:pt x="366" y="52"/>
                    <a:pt x="364" y="51"/>
                    <a:pt x="364" y="50"/>
                  </a:cubicBezTo>
                  <a:cubicBezTo>
                    <a:pt x="363" y="48"/>
                    <a:pt x="365" y="46"/>
                    <a:pt x="366" y="45"/>
                  </a:cubicBezTo>
                  <a:cubicBezTo>
                    <a:pt x="368" y="43"/>
                    <a:pt x="369" y="41"/>
                    <a:pt x="370" y="41"/>
                  </a:cubicBezTo>
                  <a:cubicBezTo>
                    <a:pt x="372" y="40"/>
                    <a:pt x="374" y="40"/>
                    <a:pt x="376" y="40"/>
                  </a:cubicBezTo>
                  <a:cubicBezTo>
                    <a:pt x="377" y="41"/>
                    <a:pt x="380" y="43"/>
                    <a:pt x="380" y="42"/>
                  </a:cubicBezTo>
                  <a:cubicBezTo>
                    <a:pt x="381" y="41"/>
                    <a:pt x="378" y="39"/>
                    <a:pt x="378" y="39"/>
                  </a:cubicBezTo>
                  <a:cubicBezTo>
                    <a:pt x="377" y="38"/>
                    <a:pt x="375" y="38"/>
                    <a:pt x="375" y="37"/>
                  </a:cubicBezTo>
                  <a:cubicBezTo>
                    <a:pt x="375" y="36"/>
                    <a:pt x="377" y="36"/>
                    <a:pt x="377" y="35"/>
                  </a:cubicBezTo>
                  <a:cubicBezTo>
                    <a:pt x="379" y="34"/>
                    <a:pt x="378" y="32"/>
                    <a:pt x="379" y="30"/>
                  </a:cubicBezTo>
                  <a:cubicBezTo>
                    <a:pt x="380" y="28"/>
                    <a:pt x="382" y="27"/>
                    <a:pt x="383" y="28"/>
                  </a:cubicBezTo>
                  <a:cubicBezTo>
                    <a:pt x="384" y="29"/>
                    <a:pt x="384" y="31"/>
                    <a:pt x="386" y="32"/>
                  </a:cubicBezTo>
                  <a:cubicBezTo>
                    <a:pt x="387" y="34"/>
                    <a:pt x="388" y="32"/>
                    <a:pt x="388" y="31"/>
                  </a:cubicBezTo>
                  <a:cubicBezTo>
                    <a:pt x="387" y="29"/>
                    <a:pt x="386" y="28"/>
                    <a:pt x="385" y="27"/>
                  </a:cubicBezTo>
                  <a:cubicBezTo>
                    <a:pt x="383" y="25"/>
                    <a:pt x="382" y="25"/>
                    <a:pt x="380" y="24"/>
                  </a:cubicBezTo>
                  <a:cubicBezTo>
                    <a:pt x="378" y="24"/>
                    <a:pt x="378" y="23"/>
                    <a:pt x="378" y="21"/>
                  </a:cubicBezTo>
                  <a:cubicBezTo>
                    <a:pt x="378" y="20"/>
                    <a:pt x="378" y="20"/>
                    <a:pt x="379" y="19"/>
                  </a:cubicBezTo>
                  <a:cubicBezTo>
                    <a:pt x="379" y="19"/>
                    <a:pt x="381" y="18"/>
                    <a:pt x="382" y="18"/>
                  </a:cubicBezTo>
                  <a:cubicBezTo>
                    <a:pt x="382" y="19"/>
                    <a:pt x="382" y="19"/>
                    <a:pt x="382" y="20"/>
                  </a:cubicBezTo>
                  <a:cubicBezTo>
                    <a:pt x="383" y="21"/>
                    <a:pt x="383" y="21"/>
                    <a:pt x="384" y="21"/>
                  </a:cubicBezTo>
                  <a:cubicBezTo>
                    <a:pt x="384" y="22"/>
                    <a:pt x="385" y="24"/>
                    <a:pt x="386" y="23"/>
                  </a:cubicBezTo>
                  <a:cubicBezTo>
                    <a:pt x="386" y="22"/>
                    <a:pt x="384" y="17"/>
                    <a:pt x="387" y="18"/>
                  </a:cubicBezTo>
                  <a:cubicBezTo>
                    <a:pt x="387" y="17"/>
                    <a:pt x="386" y="17"/>
                    <a:pt x="385" y="16"/>
                  </a:cubicBezTo>
                  <a:cubicBezTo>
                    <a:pt x="384" y="16"/>
                    <a:pt x="384" y="14"/>
                    <a:pt x="384" y="13"/>
                  </a:cubicBezTo>
                  <a:cubicBezTo>
                    <a:pt x="385" y="12"/>
                    <a:pt x="387" y="11"/>
                    <a:pt x="388" y="11"/>
                  </a:cubicBezTo>
                  <a:cubicBezTo>
                    <a:pt x="390" y="12"/>
                    <a:pt x="389" y="14"/>
                    <a:pt x="389" y="16"/>
                  </a:cubicBezTo>
                  <a:cubicBezTo>
                    <a:pt x="393" y="18"/>
                    <a:pt x="391" y="12"/>
                    <a:pt x="393" y="11"/>
                  </a:cubicBezTo>
                  <a:cubicBezTo>
                    <a:pt x="393" y="12"/>
                    <a:pt x="394" y="14"/>
                    <a:pt x="393" y="15"/>
                  </a:cubicBezTo>
                  <a:cubicBezTo>
                    <a:pt x="393" y="17"/>
                    <a:pt x="392" y="18"/>
                    <a:pt x="393" y="19"/>
                  </a:cubicBezTo>
                  <a:cubicBezTo>
                    <a:pt x="394" y="18"/>
                    <a:pt x="394" y="15"/>
                    <a:pt x="396" y="16"/>
                  </a:cubicBezTo>
                  <a:cubicBezTo>
                    <a:pt x="396" y="16"/>
                    <a:pt x="398" y="18"/>
                    <a:pt x="398" y="19"/>
                  </a:cubicBezTo>
                  <a:cubicBezTo>
                    <a:pt x="398" y="20"/>
                    <a:pt x="397" y="24"/>
                    <a:pt x="399" y="22"/>
                  </a:cubicBezTo>
                  <a:cubicBezTo>
                    <a:pt x="400" y="22"/>
                    <a:pt x="400" y="18"/>
                    <a:pt x="400" y="17"/>
                  </a:cubicBezTo>
                  <a:cubicBezTo>
                    <a:pt x="400" y="16"/>
                    <a:pt x="399" y="12"/>
                    <a:pt x="400" y="12"/>
                  </a:cubicBezTo>
                  <a:cubicBezTo>
                    <a:pt x="401" y="12"/>
                    <a:pt x="402" y="16"/>
                    <a:pt x="403" y="17"/>
                  </a:cubicBezTo>
                  <a:cubicBezTo>
                    <a:pt x="403" y="19"/>
                    <a:pt x="402" y="19"/>
                    <a:pt x="404" y="17"/>
                  </a:cubicBezTo>
                  <a:cubicBezTo>
                    <a:pt x="405" y="16"/>
                    <a:pt x="406" y="16"/>
                    <a:pt x="407" y="18"/>
                  </a:cubicBezTo>
                  <a:cubicBezTo>
                    <a:pt x="408" y="18"/>
                    <a:pt x="408" y="16"/>
                    <a:pt x="410" y="16"/>
                  </a:cubicBezTo>
                  <a:cubicBezTo>
                    <a:pt x="411" y="17"/>
                    <a:pt x="411" y="18"/>
                    <a:pt x="411" y="19"/>
                  </a:cubicBezTo>
                  <a:cubicBezTo>
                    <a:pt x="410" y="20"/>
                    <a:pt x="409" y="22"/>
                    <a:pt x="409" y="22"/>
                  </a:cubicBezTo>
                  <a:cubicBezTo>
                    <a:pt x="408" y="23"/>
                    <a:pt x="406" y="24"/>
                    <a:pt x="406" y="24"/>
                  </a:cubicBezTo>
                  <a:cubicBezTo>
                    <a:pt x="405" y="25"/>
                    <a:pt x="405" y="26"/>
                    <a:pt x="405" y="28"/>
                  </a:cubicBezTo>
                  <a:cubicBezTo>
                    <a:pt x="404" y="29"/>
                    <a:pt x="403" y="29"/>
                    <a:pt x="402" y="30"/>
                  </a:cubicBezTo>
                  <a:cubicBezTo>
                    <a:pt x="401" y="31"/>
                    <a:pt x="400" y="32"/>
                    <a:pt x="399" y="33"/>
                  </a:cubicBezTo>
                  <a:cubicBezTo>
                    <a:pt x="398" y="35"/>
                    <a:pt x="396" y="36"/>
                    <a:pt x="395" y="38"/>
                  </a:cubicBezTo>
                  <a:cubicBezTo>
                    <a:pt x="397" y="39"/>
                    <a:pt x="397" y="37"/>
                    <a:pt x="397" y="40"/>
                  </a:cubicBezTo>
                  <a:cubicBezTo>
                    <a:pt x="398" y="42"/>
                    <a:pt x="398" y="44"/>
                    <a:pt x="398" y="46"/>
                  </a:cubicBezTo>
                  <a:cubicBezTo>
                    <a:pt x="397" y="46"/>
                    <a:pt x="395" y="47"/>
                    <a:pt x="395" y="49"/>
                  </a:cubicBezTo>
                  <a:cubicBezTo>
                    <a:pt x="395" y="50"/>
                    <a:pt x="396" y="50"/>
                    <a:pt x="396" y="51"/>
                  </a:cubicBezTo>
                  <a:cubicBezTo>
                    <a:pt x="396" y="52"/>
                    <a:pt x="395" y="52"/>
                    <a:pt x="395" y="53"/>
                  </a:cubicBezTo>
                  <a:cubicBezTo>
                    <a:pt x="393" y="54"/>
                    <a:pt x="393" y="55"/>
                    <a:pt x="392" y="57"/>
                  </a:cubicBezTo>
                  <a:cubicBezTo>
                    <a:pt x="392" y="58"/>
                    <a:pt x="390" y="64"/>
                    <a:pt x="393" y="65"/>
                  </a:cubicBezTo>
                  <a:cubicBezTo>
                    <a:pt x="395" y="65"/>
                    <a:pt x="392" y="60"/>
                    <a:pt x="394" y="60"/>
                  </a:cubicBezTo>
                  <a:cubicBezTo>
                    <a:pt x="395" y="61"/>
                    <a:pt x="395" y="65"/>
                    <a:pt x="397" y="64"/>
                  </a:cubicBezTo>
                  <a:cubicBezTo>
                    <a:pt x="398" y="63"/>
                    <a:pt x="398" y="61"/>
                    <a:pt x="398" y="60"/>
                  </a:cubicBezTo>
                  <a:cubicBezTo>
                    <a:pt x="399" y="57"/>
                    <a:pt x="401" y="56"/>
                    <a:pt x="402" y="54"/>
                  </a:cubicBezTo>
                  <a:cubicBezTo>
                    <a:pt x="402" y="53"/>
                    <a:pt x="403" y="52"/>
                    <a:pt x="403" y="51"/>
                  </a:cubicBezTo>
                  <a:cubicBezTo>
                    <a:pt x="403" y="50"/>
                    <a:pt x="402" y="50"/>
                    <a:pt x="402" y="50"/>
                  </a:cubicBezTo>
                  <a:cubicBezTo>
                    <a:pt x="400" y="47"/>
                    <a:pt x="406" y="43"/>
                    <a:pt x="407" y="41"/>
                  </a:cubicBezTo>
                  <a:cubicBezTo>
                    <a:pt x="411" y="37"/>
                    <a:pt x="412" y="33"/>
                    <a:pt x="413" y="29"/>
                  </a:cubicBezTo>
                  <a:cubicBezTo>
                    <a:pt x="414" y="27"/>
                    <a:pt x="416" y="25"/>
                    <a:pt x="417" y="23"/>
                  </a:cubicBezTo>
                  <a:cubicBezTo>
                    <a:pt x="417" y="21"/>
                    <a:pt x="418" y="19"/>
                    <a:pt x="420" y="18"/>
                  </a:cubicBezTo>
                  <a:cubicBezTo>
                    <a:pt x="421" y="16"/>
                    <a:pt x="426" y="10"/>
                    <a:pt x="427" y="15"/>
                  </a:cubicBezTo>
                  <a:cubicBezTo>
                    <a:pt x="427" y="17"/>
                    <a:pt x="426" y="18"/>
                    <a:pt x="426" y="20"/>
                  </a:cubicBezTo>
                  <a:cubicBezTo>
                    <a:pt x="426" y="21"/>
                    <a:pt x="426" y="21"/>
                    <a:pt x="426" y="23"/>
                  </a:cubicBezTo>
                  <a:cubicBezTo>
                    <a:pt x="426" y="25"/>
                    <a:pt x="426" y="27"/>
                    <a:pt x="424" y="28"/>
                  </a:cubicBezTo>
                  <a:cubicBezTo>
                    <a:pt x="424" y="29"/>
                    <a:pt x="420" y="31"/>
                    <a:pt x="420" y="31"/>
                  </a:cubicBezTo>
                  <a:cubicBezTo>
                    <a:pt x="421" y="33"/>
                    <a:pt x="424" y="30"/>
                    <a:pt x="425" y="31"/>
                  </a:cubicBezTo>
                  <a:cubicBezTo>
                    <a:pt x="425" y="31"/>
                    <a:pt x="425" y="36"/>
                    <a:pt x="424" y="37"/>
                  </a:cubicBezTo>
                  <a:cubicBezTo>
                    <a:pt x="424" y="39"/>
                    <a:pt x="423" y="41"/>
                    <a:pt x="422" y="43"/>
                  </a:cubicBezTo>
                  <a:cubicBezTo>
                    <a:pt x="422" y="44"/>
                    <a:pt x="422" y="47"/>
                    <a:pt x="422" y="48"/>
                  </a:cubicBezTo>
                  <a:cubicBezTo>
                    <a:pt x="423" y="49"/>
                    <a:pt x="423" y="48"/>
                    <a:pt x="424" y="47"/>
                  </a:cubicBezTo>
                  <a:cubicBezTo>
                    <a:pt x="424" y="47"/>
                    <a:pt x="424" y="46"/>
                    <a:pt x="425" y="45"/>
                  </a:cubicBezTo>
                  <a:cubicBezTo>
                    <a:pt x="425" y="44"/>
                    <a:pt x="426" y="45"/>
                    <a:pt x="426" y="44"/>
                  </a:cubicBezTo>
                  <a:cubicBezTo>
                    <a:pt x="427" y="44"/>
                    <a:pt x="427" y="44"/>
                    <a:pt x="427" y="44"/>
                  </a:cubicBezTo>
                  <a:cubicBezTo>
                    <a:pt x="427" y="43"/>
                    <a:pt x="428" y="43"/>
                    <a:pt x="428" y="42"/>
                  </a:cubicBezTo>
                  <a:cubicBezTo>
                    <a:pt x="428" y="41"/>
                    <a:pt x="428" y="41"/>
                    <a:pt x="430" y="41"/>
                  </a:cubicBezTo>
                  <a:cubicBezTo>
                    <a:pt x="431" y="41"/>
                    <a:pt x="432" y="43"/>
                    <a:pt x="434" y="42"/>
                  </a:cubicBezTo>
                  <a:cubicBezTo>
                    <a:pt x="433" y="41"/>
                    <a:pt x="432" y="39"/>
                    <a:pt x="432" y="37"/>
                  </a:cubicBezTo>
                  <a:cubicBezTo>
                    <a:pt x="431" y="35"/>
                    <a:pt x="432" y="33"/>
                    <a:pt x="434" y="34"/>
                  </a:cubicBezTo>
                  <a:cubicBezTo>
                    <a:pt x="434" y="34"/>
                    <a:pt x="438" y="37"/>
                    <a:pt x="437" y="34"/>
                  </a:cubicBezTo>
                  <a:cubicBezTo>
                    <a:pt x="437" y="33"/>
                    <a:pt x="435" y="33"/>
                    <a:pt x="435" y="32"/>
                  </a:cubicBezTo>
                  <a:cubicBezTo>
                    <a:pt x="434" y="31"/>
                    <a:pt x="435" y="31"/>
                    <a:pt x="435" y="30"/>
                  </a:cubicBezTo>
                  <a:cubicBezTo>
                    <a:pt x="435" y="29"/>
                    <a:pt x="435" y="29"/>
                    <a:pt x="435" y="29"/>
                  </a:cubicBezTo>
                  <a:cubicBezTo>
                    <a:pt x="434" y="28"/>
                    <a:pt x="434" y="28"/>
                    <a:pt x="434" y="28"/>
                  </a:cubicBezTo>
                  <a:cubicBezTo>
                    <a:pt x="433" y="26"/>
                    <a:pt x="434" y="26"/>
                    <a:pt x="435" y="25"/>
                  </a:cubicBezTo>
                  <a:cubicBezTo>
                    <a:pt x="437" y="25"/>
                    <a:pt x="438" y="26"/>
                    <a:pt x="438" y="24"/>
                  </a:cubicBezTo>
                  <a:cubicBezTo>
                    <a:pt x="438" y="24"/>
                    <a:pt x="438" y="23"/>
                    <a:pt x="438" y="23"/>
                  </a:cubicBezTo>
                  <a:cubicBezTo>
                    <a:pt x="438" y="22"/>
                    <a:pt x="438" y="21"/>
                    <a:pt x="439" y="21"/>
                  </a:cubicBezTo>
                  <a:cubicBezTo>
                    <a:pt x="441" y="20"/>
                    <a:pt x="443" y="23"/>
                    <a:pt x="444" y="22"/>
                  </a:cubicBezTo>
                  <a:cubicBezTo>
                    <a:pt x="443" y="21"/>
                    <a:pt x="443" y="22"/>
                    <a:pt x="442" y="21"/>
                  </a:cubicBezTo>
                  <a:cubicBezTo>
                    <a:pt x="442" y="21"/>
                    <a:pt x="442" y="20"/>
                    <a:pt x="442" y="19"/>
                  </a:cubicBezTo>
                  <a:cubicBezTo>
                    <a:pt x="442" y="19"/>
                    <a:pt x="440" y="17"/>
                    <a:pt x="440" y="16"/>
                  </a:cubicBezTo>
                  <a:cubicBezTo>
                    <a:pt x="438" y="16"/>
                    <a:pt x="438" y="17"/>
                    <a:pt x="436" y="16"/>
                  </a:cubicBezTo>
                  <a:cubicBezTo>
                    <a:pt x="435" y="15"/>
                    <a:pt x="434" y="14"/>
                    <a:pt x="435" y="13"/>
                  </a:cubicBezTo>
                  <a:cubicBezTo>
                    <a:pt x="436" y="11"/>
                    <a:pt x="440" y="15"/>
                    <a:pt x="438" y="12"/>
                  </a:cubicBezTo>
                  <a:cubicBezTo>
                    <a:pt x="437" y="11"/>
                    <a:pt x="436" y="10"/>
                    <a:pt x="437" y="9"/>
                  </a:cubicBezTo>
                  <a:cubicBezTo>
                    <a:pt x="438" y="8"/>
                    <a:pt x="439" y="9"/>
                    <a:pt x="440" y="9"/>
                  </a:cubicBezTo>
                  <a:cubicBezTo>
                    <a:pt x="440" y="9"/>
                    <a:pt x="441" y="9"/>
                    <a:pt x="441" y="9"/>
                  </a:cubicBezTo>
                  <a:cubicBezTo>
                    <a:pt x="441" y="10"/>
                    <a:pt x="441" y="11"/>
                    <a:pt x="441" y="11"/>
                  </a:cubicBezTo>
                  <a:cubicBezTo>
                    <a:pt x="442" y="12"/>
                    <a:pt x="443" y="12"/>
                    <a:pt x="444" y="11"/>
                  </a:cubicBezTo>
                  <a:cubicBezTo>
                    <a:pt x="444" y="9"/>
                    <a:pt x="442" y="8"/>
                    <a:pt x="442" y="7"/>
                  </a:cubicBezTo>
                  <a:cubicBezTo>
                    <a:pt x="442" y="5"/>
                    <a:pt x="443" y="6"/>
                    <a:pt x="444" y="4"/>
                  </a:cubicBezTo>
                  <a:cubicBezTo>
                    <a:pt x="445" y="4"/>
                    <a:pt x="444" y="3"/>
                    <a:pt x="445" y="3"/>
                  </a:cubicBezTo>
                  <a:cubicBezTo>
                    <a:pt x="445" y="3"/>
                    <a:pt x="447" y="6"/>
                    <a:pt x="447" y="6"/>
                  </a:cubicBezTo>
                  <a:cubicBezTo>
                    <a:pt x="447" y="6"/>
                    <a:pt x="448" y="6"/>
                    <a:pt x="448" y="6"/>
                  </a:cubicBezTo>
                  <a:cubicBezTo>
                    <a:pt x="448" y="7"/>
                    <a:pt x="448" y="7"/>
                    <a:pt x="448" y="7"/>
                  </a:cubicBezTo>
                  <a:cubicBezTo>
                    <a:pt x="449" y="8"/>
                    <a:pt x="451" y="8"/>
                    <a:pt x="451" y="7"/>
                  </a:cubicBezTo>
                  <a:cubicBezTo>
                    <a:pt x="452" y="7"/>
                    <a:pt x="451" y="6"/>
                    <a:pt x="452" y="6"/>
                  </a:cubicBezTo>
                  <a:cubicBezTo>
                    <a:pt x="452" y="6"/>
                    <a:pt x="453" y="7"/>
                    <a:pt x="453" y="7"/>
                  </a:cubicBezTo>
                  <a:cubicBezTo>
                    <a:pt x="453" y="7"/>
                    <a:pt x="454" y="7"/>
                    <a:pt x="454" y="7"/>
                  </a:cubicBezTo>
                  <a:cubicBezTo>
                    <a:pt x="455" y="6"/>
                    <a:pt x="455" y="5"/>
                    <a:pt x="455" y="5"/>
                  </a:cubicBezTo>
                  <a:cubicBezTo>
                    <a:pt x="456" y="6"/>
                    <a:pt x="455" y="9"/>
                    <a:pt x="456" y="10"/>
                  </a:cubicBezTo>
                  <a:cubicBezTo>
                    <a:pt x="456" y="11"/>
                    <a:pt x="458" y="10"/>
                    <a:pt x="459" y="10"/>
                  </a:cubicBezTo>
                  <a:cubicBezTo>
                    <a:pt x="462" y="10"/>
                    <a:pt x="462" y="10"/>
                    <a:pt x="462" y="13"/>
                  </a:cubicBezTo>
                  <a:cubicBezTo>
                    <a:pt x="461" y="14"/>
                    <a:pt x="461" y="15"/>
                    <a:pt x="461" y="16"/>
                  </a:cubicBezTo>
                  <a:cubicBezTo>
                    <a:pt x="460" y="17"/>
                    <a:pt x="459" y="17"/>
                    <a:pt x="459" y="18"/>
                  </a:cubicBezTo>
                  <a:cubicBezTo>
                    <a:pt x="459" y="18"/>
                    <a:pt x="460" y="18"/>
                    <a:pt x="460" y="18"/>
                  </a:cubicBezTo>
                  <a:cubicBezTo>
                    <a:pt x="460" y="20"/>
                    <a:pt x="458" y="20"/>
                    <a:pt x="457" y="20"/>
                  </a:cubicBezTo>
                  <a:cubicBezTo>
                    <a:pt x="456" y="21"/>
                    <a:pt x="456" y="20"/>
                    <a:pt x="456" y="21"/>
                  </a:cubicBezTo>
                  <a:cubicBezTo>
                    <a:pt x="456" y="22"/>
                    <a:pt x="457" y="22"/>
                    <a:pt x="457" y="23"/>
                  </a:cubicBezTo>
                  <a:cubicBezTo>
                    <a:pt x="455" y="26"/>
                    <a:pt x="453" y="22"/>
                    <a:pt x="452" y="22"/>
                  </a:cubicBezTo>
                  <a:cubicBezTo>
                    <a:pt x="451" y="21"/>
                    <a:pt x="450" y="22"/>
                    <a:pt x="449" y="22"/>
                  </a:cubicBezTo>
                  <a:cubicBezTo>
                    <a:pt x="448" y="23"/>
                    <a:pt x="447" y="22"/>
                    <a:pt x="446" y="22"/>
                  </a:cubicBezTo>
                  <a:cubicBezTo>
                    <a:pt x="447" y="23"/>
                    <a:pt x="448" y="24"/>
                    <a:pt x="447" y="25"/>
                  </a:cubicBezTo>
                  <a:cubicBezTo>
                    <a:pt x="448" y="25"/>
                    <a:pt x="451" y="24"/>
                    <a:pt x="451" y="24"/>
                  </a:cubicBezTo>
                  <a:cubicBezTo>
                    <a:pt x="451" y="25"/>
                    <a:pt x="451" y="25"/>
                    <a:pt x="451" y="25"/>
                  </a:cubicBezTo>
                  <a:cubicBezTo>
                    <a:pt x="452" y="26"/>
                    <a:pt x="454" y="25"/>
                    <a:pt x="453" y="27"/>
                  </a:cubicBezTo>
                  <a:cubicBezTo>
                    <a:pt x="453" y="28"/>
                    <a:pt x="452" y="28"/>
                    <a:pt x="451" y="29"/>
                  </a:cubicBezTo>
                  <a:cubicBezTo>
                    <a:pt x="450" y="29"/>
                    <a:pt x="449" y="30"/>
                    <a:pt x="448" y="31"/>
                  </a:cubicBezTo>
                  <a:cubicBezTo>
                    <a:pt x="447" y="32"/>
                    <a:pt x="446" y="32"/>
                    <a:pt x="444" y="33"/>
                  </a:cubicBezTo>
                  <a:cubicBezTo>
                    <a:pt x="446" y="37"/>
                    <a:pt x="455" y="28"/>
                    <a:pt x="457" y="27"/>
                  </a:cubicBezTo>
                  <a:cubicBezTo>
                    <a:pt x="459" y="31"/>
                    <a:pt x="454" y="36"/>
                    <a:pt x="451" y="38"/>
                  </a:cubicBezTo>
                  <a:cubicBezTo>
                    <a:pt x="450" y="39"/>
                    <a:pt x="447" y="41"/>
                    <a:pt x="450" y="41"/>
                  </a:cubicBezTo>
                  <a:cubicBezTo>
                    <a:pt x="451" y="41"/>
                    <a:pt x="453" y="39"/>
                    <a:pt x="453" y="42"/>
                  </a:cubicBezTo>
                  <a:cubicBezTo>
                    <a:pt x="455" y="43"/>
                    <a:pt x="455" y="40"/>
                    <a:pt x="457" y="39"/>
                  </a:cubicBezTo>
                  <a:cubicBezTo>
                    <a:pt x="457" y="40"/>
                    <a:pt x="457" y="41"/>
                    <a:pt x="456" y="42"/>
                  </a:cubicBezTo>
                  <a:cubicBezTo>
                    <a:pt x="455" y="42"/>
                    <a:pt x="455" y="45"/>
                    <a:pt x="455" y="45"/>
                  </a:cubicBezTo>
                  <a:cubicBezTo>
                    <a:pt x="455" y="48"/>
                    <a:pt x="454" y="49"/>
                    <a:pt x="454" y="52"/>
                  </a:cubicBezTo>
                  <a:cubicBezTo>
                    <a:pt x="454" y="54"/>
                    <a:pt x="454" y="56"/>
                    <a:pt x="454" y="58"/>
                  </a:cubicBezTo>
                  <a:cubicBezTo>
                    <a:pt x="454" y="60"/>
                    <a:pt x="453" y="62"/>
                    <a:pt x="453" y="64"/>
                  </a:cubicBezTo>
                  <a:cubicBezTo>
                    <a:pt x="457" y="64"/>
                    <a:pt x="456" y="54"/>
                    <a:pt x="456" y="53"/>
                  </a:cubicBezTo>
                  <a:cubicBezTo>
                    <a:pt x="455" y="50"/>
                    <a:pt x="456" y="48"/>
                    <a:pt x="457" y="46"/>
                  </a:cubicBezTo>
                  <a:cubicBezTo>
                    <a:pt x="458" y="44"/>
                    <a:pt x="458" y="41"/>
                    <a:pt x="460" y="40"/>
                  </a:cubicBezTo>
                  <a:cubicBezTo>
                    <a:pt x="460" y="41"/>
                    <a:pt x="460" y="42"/>
                    <a:pt x="461" y="43"/>
                  </a:cubicBezTo>
                  <a:cubicBezTo>
                    <a:pt x="461" y="42"/>
                    <a:pt x="462" y="40"/>
                    <a:pt x="462" y="40"/>
                  </a:cubicBezTo>
                  <a:cubicBezTo>
                    <a:pt x="462" y="39"/>
                    <a:pt x="461" y="39"/>
                    <a:pt x="460" y="38"/>
                  </a:cubicBezTo>
                  <a:cubicBezTo>
                    <a:pt x="459" y="36"/>
                    <a:pt x="460" y="35"/>
                    <a:pt x="460" y="34"/>
                  </a:cubicBezTo>
                  <a:cubicBezTo>
                    <a:pt x="461" y="33"/>
                    <a:pt x="461" y="31"/>
                    <a:pt x="461" y="30"/>
                  </a:cubicBezTo>
                  <a:cubicBezTo>
                    <a:pt x="462" y="29"/>
                    <a:pt x="463" y="30"/>
                    <a:pt x="463" y="28"/>
                  </a:cubicBezTo>
                  <a:cubicBezTo>
                    <a:pt x="463" y="28"/>
                    <a:pt x="462" y="27"/>
                    <a:pt x="462" y="26"/>
                  </a:cubicBezTo>
                  <a:cubicBezTo>
                    <a:pt x="462" y="24"/>
                    <a:pt x="465" y="21"/>
                    <a:pt x="466" y="19"/>
                  </a:cubicBezTo>
                  <a:cubicBezTo>
                    <a:pt x="466" y="17"/>
                    <a:pt x="469" y="17"/>
                    <a:pt x="471" y="17"/>
                  </a:cubicBezTo>
                  <a:cubicBezTo>
                    <a:pt x="471" y="17"/>
                    <a:pt x="472" y="17"/>
                    <a:pt x="472" y="17"/>
                  </a:cubicBezTo>
                  <a:cubicBezTo>
                    <a:pt x="472" y="17"/>
                    <a:pt x="472" y="18"/>
                    <a:pt x="472" y="18"/>
                  </a:cubicBezTo>
                  <a:cubicBezTo>
                    <a:pt x="473" y="19"/>
                    <a:pt x="474" y="18"/>
                    <a:pt x="475" y="19"/>
                  </a:cubicBezTo>
                  <a:cubicBezTo>
                    <a:pt x="476" y="20"/>
                    <a:pt x="476" y="21"/>
                    <a:pt x="476" y="22"/>
                  </a:cubicBezTo>
                  <a:cubicBezTo>
                    <a:pt x="477" y="22"/>
                    <a:pt x="478" y="22"/>
                    <a:pt x="479" y="23"/>
                  </a:cubicBezTo>
                  <a:cubicBezTo>
                    <a:pt x="479" y="24"/>
                    <a:pt x="475" y="26"/>
                    <a:pt x="478" y="26"/>
                  </a:cubicBezTo>
                  <a:cubicBezTo>
                    <a:pt x="478" y="27"/>
                    <a:pt x="475" y="30"/>
                    <a:pt x="477" y="31"/>
                  </a:cubicBezTo>
                  <a:cubicBezTo>
                    <a:pt x="478" y="31"/>
                    <a:pt x="479" y="29"/>
                    <a:pt x="479" y="29"/>
                  </a:cubicBezTo>
                  <a:cubicBezTo>
                    <a:pt x="480" y="28"/>
                    <a:pt x="481" y="28"/>
                    <a:pt x="482" y="27"/>
                  </a:cubicBezTo>
                  <a:cubicBezTo>
                    <a:pt x="482" y="27"/>
                    <a:pt x="483" y="26"/>
                    <a:pt x="484" y="26"/>
                  </a:cubicBezTo>
                  <a:cubicBezTo>
                    <a:pt x="485" y="26"/>
                    <a:pt x="485" y="25"/>
                    <a:pt x="485" y="26"/>
                  </a:cubicBezTo>
                  <a:cubicBezTo>
                    <a:pt x="487" y="28"/>
                    <a:pt x="484" y="31"/>
                    <a:pt x="484" y="32"/>
                  </a:cubicBezTo>
                  <a:cubicBezTo>
                    <a:pt x="488" y="33"/>
                    <a:pt x="488" y="30"/>
                    <a:pt x="490" y="28"/>
                  </a:cubicBezTo>
                  <a:cubicBezTo>
                    <a:pt x="491" y="27"/>
                    <a:pt x="493" y="27"/>
                    <a:pt x="494" y="28"/>
                  </a:cubicBezTo>
                  <a:cubicBezTo>
                    <a:pt x="495" y="29"/>
                    <a:pt x="494" y="29"/>
                    <a:pt x="494" y="30"/>
                  </a:cubicBezTo>
                  <a:cubicBezTo>
                    <a:pt x="493" y="32"/>
                    <a:pt x="494" y="31"/>
                    <a:pt x="495" y="32"/>
                  </a:cubicBezTo>
                  <a:cubicBezTo>
                    <a:pt x="496" y="32"/>
                    <a:pt x="497" y="33"/>
                    <a:pt x="497" y="34"/>
                  </a:cubicBezTo>
                  <a:cubicBezTo>
                    <a:pt x="497" y="37"/>
                    <a:pt x="492" y="36"/>
                    <a:pt x="491" y="38"/>
                  </a:cubicBezTo>
                  <a:cubicBezTo>
                    <a:pt x="492" y="38"/>
                    <a:pt x="496" y="38"/>
                    <a:pt x="497" y="38"/>
                  </a:cubicBezTo>
                  <a:cubicBezTo>
                    <a:pt x="499" y="37"/>
                    <a:pt x="500" y="35"/>
                    <a:pt x="502" y="37"/>
                  </a:cubicBezTo>
                  <a:cubicBezTo>
                    <a:pt x="502" y="38"/>
                    <a:pt x="502" y="38"/>
                    <a:pt x="502" y="39"/>
                  </a:cubicBezTo>
                  <a:cubicBezTo>
                    <a:pt x="503" y="40"/>
                    <a:pt x="504" y="40"/>
                    <a:pt x="504" y="41"/>
                  </a:cubicBezTo>
                  <a:cubicBezTo>
                    <a:pt x="505" y="41"/>
                    <a:pt x="505" y="44"/>
                    <a:pt x="506" y="45"/>
                  </a:cubicBezTo>
                  <a:cubicBezTo>
                    <a:pt x="507" y="45"/>
                    <a:pt x="507" y="43"/>
                    <a:pt x="508" y="42"/>
                  </a:cubicBezTo>
                  <a:cubicBezTo>
                    <a:pt x="509" y="42"/>
                    <a:pt x="510" y="44"/>
                    <a:pt x="510" y="45"/>
                  </a:cubicBezTo>
                  <a:cubicBezTo>
                    <a:pt x="511" y="47"/>
                    <a:pt x="511" y="47"/>
                    <a:pt x="511" y="49"/>
                  </a:cubicBezTo>
                  <a:cubicBezTo>
                    <a:pt x="511" y="49"/>
                    <a:pt x="511" y="51"/>
                    <a:pt x="511" y="51"/>
                  </a:cubicBezTo>
                  <a:cubicBezTo>
                    <a:pt x="511" y="52"/>
                    <a:pt x="510" y="53"/>
                    <a:pt x="508" y="54"/>
                  </a:cubicBezTo>
                  <a:cubicBezTo>
                    <a:pt x="506" y="54"/>
                    <a:pt x="504" y="53"/>
                    <a:pt x="502" y="54"/>
                  </a:cubicBezTo>
                  <a:cubicBezTo>
                    <a:pt x="501" y="54"/>
                    <a:pt x="501" y="55"/>
                    <a:pt x="500" y="55"/>
                  </a:cubicBezTo>
                  <a:cubicBezTo>
                    <a:pt x="500" y="56"/>
                    <a:pt x="500" y="56"/>
                    <a:pt x="500" y="57"/>
                  </a:cubicBezTo>
                  <a:cubicBezTo>
                    <a:pt x="499" y="57"/>
                    <a:pt x="498" y="57"/>
                    <a:pt x="498" y="58"/>
                  </a:cubicBezTo>
                  <a:cubicBezTo>
                    <a:pt x="497" y="59"/>
                    <a:pt x="498" y="60"/>
                    <a:pt x="497" y="61"/>
                  </a:cubicBezTo>
                  <a:cubicBezTo>
                    <a:pt x="497" y="62"/>
                    <a:pt x="495" y="62"/>
                    <a:pt x="494" y="63"/>
                  </a:cubicBezTo>
                  <a:cubicBezTo>
                    <a:pt x="492" y="64"/>
                    <a:pt x="492" y="65"/>
                    <a:pt x="490" y="64"/>
                  </a:cubicBezTo>
                  <a:cubicBezTo>
                    <a:pt x="486" y="64"/>
                    <a:pt x="482" y="63"/>
                    <a:pt x="478" y="62"/>
                  </a:cubicBezTo>
                  <a:cubicBezTo>
                    <a:pt x="474" y="62"/>
                    <a:pt x="471" y="60"/>
                    <a:pt x="467" y="59"/>
                  </a:cubicBezTo>
                  <a:cubicBezTo>
                    <a:pt x="467" y="59"/>
                    <a:pt x="465" y="57"/>
                    <a:pt x="464" y="58"/>
                  </a:cubicBezTo>
                  <a:cubicBezTo>
                    <a:pt x="462" y="59"/>
                    <a:pt x="465" y="59"/>
                    <a:pt x="465" y="60"/>
                  </a:cubicBezTo>
                  <a:cubicBezTo>
                    <a:pt x="465" y="61"/>
                    <a:pt x="463" y="62"/>
                    <a:pt x="464" y="63"/>
                  </a:cubicBezTo>
                  <a:cubicBezTo>
                    <a:pt x="464" y="64"/>
                    <a:pt x="466" y="62"/>
                    <a:pt x="467" y="63"/>
                  </a:cubicBezTo>
                  <a:cubicBezTo>
                    <a:pt x="468" y="63"/>
                    <a:pt x="468" y="64"/>
                    <a:pt x="468" y="64"/>
                  </a:cubicBezTo>
                  <a:cubicBezTo>
                    <a:pt x="468" y="64"/>
                    <a:pt x="470" y="65"/>
                    <a:pt x="470" y="65"/>
                  </a:cubicBezTo>
                  <a:cubicBezTo>
                    <a:pt x="471" y="66"/>
                    <a:pt x="475" y="65"/>
                    <a:pt x="474" y="67"/>
                  </a:cubicBezTo>
                  <a:cubicBezTo>
                    <a:pt x="475" y="68"/>
                    <a:pt x="476" y="68"/>
                    <a:pt x="478" y="68"/>
                  </a:cubicBezTo>
                  <a:cubicBezTo>
                    <a:pt x="479" y="68"/>
                    <a:pt x="479" y="69"/>
                    <a:pt x="480" y="69"/>
                  </a:cubicBezTo>
                  <a:cubicBezTo>
                    <a:pt x="483" y="70"/>
                    <a:pt x="485" y="70"/>
                    <a:pt x="482" y="72"/>
                  </a:cubicBezTo>
                  <a:cubicBezTo>
                    <a:pt x="481" y="73"/>
                    <a:pt x="478" y="74"/>
                    <a:pt x="478" y="76"/>
                  </a:cubicBezTo>
                  <a:cubicBezTo>
                    <a:pt x="478" y="78"/>
                    <a:pt x="482" y="74"/>
                    <a:pt x="483" y="74"/>
                  </a:cubicBezTo>
                  <a:cubicBezTo>
                    <a:pt x="483" y="75"/>
                    <a:pt x="484" y="74"/>
                    <a:pt x="485" y="74"/>
                  </a:cubicBezTo>
                  <a:cubicBezTo>
                    <a:pt x="486" y="76"/>
                    <a:pt x="485" y="78"/>
                    <a:pt x="484" y="80"/>
                  </a:cubicBezTo>
                  <a:cubicBezTo>
                    <a:pt x="483" y="81"/>
                    <a:pt x="483" y="83"/>
                    <a:pt x="483" y="84"/>
                  </a:cubicBezTo>
                  <a:cubicBezTo>
                    <a:pt x="482" y="84"/>
                    <a:pt x="481" y="86"/>
                    <a:pt x="481" y="87"/>
                  </a:cubicBezTo>
                  <a:cubicBezTo>
                    <a:pt x="483" y="87"/>
                    <a:pt x="483" y="85"/>
                    <a:pt x="484" y="85"/>
                  </a:cubicBezTo>
                  <a:cubicBezTo>
                    <a:pt x="486" y="83"/>
                    <a:pt x="486" y="84"/>
                    <a:pt x="488" y="84"/>
                  </a:cubicBezTo>
                  <a:cubicBezTo>
                    <a:pt x="489" y="84"/>
                    <a:pt x="490" y="83"/>
                    <a:pt x="490" y="83"/>
                  </a:cubicBezTo>
                  <a:cubicBezTo>
                    <a:pt x="491" y="84"/>
                    <a:pt x="490" y="85"/>
                    <a:pt x="490" y="86"/>
                  </a:cubicBezTo>
                  <a:cubicBezTo>
                    <a:pt x="491" y="86"/>
                    <a:pt x="491" y="84"/>
                    <a:pt x="492" y="85"/>
                  </a:cubicBezTo>
                  <a:cubicBezTo>
                    <a:pt x="493" y="85"/>
                    <a:pt x="493" y="86"/>
                    <a:pt x="495" y="86"/>
                  </a:cubicBezTo>
                  <a:cubicBezTo>
                    <a:pt x="495" y="85"/>
                    <a:pt x="493" y="84"/>
                    <a:pt x="494" y="83"/>
                  </a:cubicBezTo>
                  <a:cubicBezTo>
                    <a:pt x="494" y="82"/>
                    <a:pt x="495" y="82"/>
                    <a:pt x="495" y="81"/>
                  </a:cubicBezTo>
                  <a:cubicBezTo>
                    <a:pt x="495" y="81"/>
                    <a:pt x="494" y="80"/>
                    <a:pt x="494" y="79"/>
                  </a:cubicBezTo>
                  <a:cubicBezTo>
                    <a:pt x="494" y="78"/>
                    <a:pt x="494" y="76"/>
                    <a:pt x="494" y="76"/>
                  </a:cubicBezTo>
                  <a:cubicBezTo>
                    <a:pt x="495" y="76"/>
                    <a:pt x="495" y="76"/>
                    <a:pt x="496" y="76"/>
                  </a:cubicBezTo>
                  <a:cubicBezTo>
                    <a:pt x="497" y="77"/>
                    <a:pt x="496" y="77"/>
                    <a:pt x="496" y="77"/>
                  </a:cubicBezTo>
                  <a:cubicBezTo>
                    <a:pt x="496" y="78"/>
                    <a:pt x="497" y="78"/>
                    <a:pt x="497" y="78"/>
                  </a:cubicBezTo>
                  <a:cubicBezTo>
                    <a:pt x="497" y="79"/>
                    <a:pt x="497" y="78"/>
                    <a:pt x="497" y="78"/>
                  </a:cubicBezTo>
                  <a:cubicBezTo>
                    <a:pt x="498" y="80"/>
                    <a:pt x="497" y="83"/>
                    <a:pt x="498" y="85"/>
                  </a:cubicBezTo>
                  <a:cubicBezTo>
                    <a:pt x="498" y="87"/>
                    <a:pt x="499" y="88"/>
                    <a:pt x="500" y="85"/>
                  </a:cubicBezTo>
                  <a:cubicBezTo>
                    <a:pt x="500" y="83"/>
                    <a:pt x="499" y="81"/>
                    <a:pt x="500" y="79"/>
                  </a:cubicBezTo>
                  <a:cubicBezTo>
                    <a:pt x="503" y="79"/>
                    <a:pt x="504" y="80"/>
                    <a:pt x="504" y="82"/>
                  </a:cubicBezTo>
                  <a:cubicBezTo>
                    <a:pt x="505" y="82"/>
                    <a:pt x="506" y="80"/>
                    <a:pt x="507" y="80"/>
                  </a:cubicBezTo>
                  <a:cubicBezTo>
                    <a:pt x="507" y="83"/>
                    <a:pt x="508" y="86"/>
                    <a:pt x="509" y="89"/>
                  </a:cubicBezTo>
                  <a:cubicBezTo>
                    <a:pt x="509" y="91"/>
                    <a:pt x="510" y="94"/>
                    <a:pt x="507" y="95"/>
                  </a:cubicBezTo>
                  <a:cubicBezTo>
                    <a:pt x="506" y="96"/>
                    <a:pt x="504" y="96"/>
                    <a:pt x="502" y="95"/>
                  </a:cubicBezTo>
                  <a:cubicBezTo>
                    <a:pt x="499" y="94"/>
                    <a:pt x="500" y="93"/>
                    <a:pt x="499" y="91"/>
                  </a:cubicBezTo>
                  <a:cubicBezTo>
                    <a:pt x="498" y="90"/>
                    <a:pt x="495" y="89"/>
                    <a:pt x="494" y="89"/>
                  </a:cubicBezTo>
                  <a:cubicBezTo>
                    <a:pt x="492" y="89"/>
                    <a:pt x="495" y="91"/>
                    <a:pt x="495" y="92"/>
                  </a:cubicBezTo>
                  <a:cubicBezTo>
                    <a:pt x="496" y="94"/>
                    <a:pt x="494" y="98"/>
                    <a:pt x="493" y="100"/>
                  </a:cubicBezTo>
                  <a:cubicBezTo>
                    <a:pt x="493" y="102"/>
                    <a:pt x="491" y="104"/>
                    <a:pt x="489" y="104"/>
                  </a:cubicBezTo>
                  <a:cubicBezTo>
                    <a:pt x="488" y="106"/>
                    <a:pt x="485" y="104"/>
                    <a:pt x="484" y="106"/>
                  </a:cubicBezTo>
                  <a:cubicBezTo>
                    <a:pt x="483" y="107"/>
                    <a:pt x="483" y="108"/>
                    <a:pt x="483" y="108"/>
                  </a:cubicBezTo>
                  <a:cubicBezTo>
                    <a:pt x="482" y="109"/>
                    <a:pt x="480" y="108"/>
                    <a:pt x="479" y="108"/>
                  </a:cubicBezTo>
                  <a:cubicBezTo>
                    <a:pt x="475" y="109"/>
                    <a:pt x="476" y="115"/>
                    <a:pt x="475" y="118"/>
                  </a:cubicBezTo>
                  <a:cubicBezTo>
                    <a:pt x="474" y="121"/>
                    <a:pt x="470" y="125"/>
                    <a:pt x="467" y="121"/>
                  </a:cubicBezTo>
                  <a:cubicBezTo>
                    <a:pt x="465" y="117"/>
                    <a:pt x="470" y="111"/>
                    <a:pt x="472" y="108"/>
                  </a:cubicBezTo>
                  <a:cubicBezTo>
                    <a:pt x="473" y="106"/>
                    <a:pt x="475" y="104"/>
                    <a:pt x="476" y="102"/>
                  </a:cubicBezTo>
                  <a:cubicBezTo>
                    <a:pt x="478" y="100"/>
                    <a:pt x="477" y="98"/>
                    <a:pt x="476" y="95"/>
                  </a:cubicBezTo>
                  <a:cubicBezTo>
                    <a:pt x="475" y="93"/>
                    <a:pt x="475" y="91"/>
                    <a:pt x="474" y="89"/>
                  </a:cubicBezTo>
                  <a:cubicBezTo>
                    <a:pt x="473" y="87"/>
                    <a:pt x="470" y="85"/>
                    <a:pt x="468" y="84"/>
                  </a:cubicBezTo>
                  <a:cubicBezTo>
                    <a:pt x="466" y="83"/>
                    <a:pt x="463" y="82"/>
                    <a:pt x="460" y="80"/>
                  </a:cubicBezTo>
                  <a:cubicBezTo>
                    <a:pt x="460" y="79"/>
                    <a:pt x="459" y="79"/>
                    <a:pt x="459" y="78"/>
                  </a:cubicBezTo>
                  <a:cubicBezTo>
                    <a:pt x="458" y="76"/>
                    <a:pt x="458" y="77"/>
                    <a:pt x="457" y="75"/>
                  </a:cubicBezTo>
                  <a:cubicBezTo>
                    <a:pt x="455" y="74"/>
                    <a:pt x="454" y="72"/>
                    <a:pt x="453" y="71"/>
                  </a:cubicBezTo>
                  <a:cubicBezTo>
                    <a:pt x="452" y="70"/>
                    <a:pt x="451" y="69"/>
                    <a:pt x="451" y="68"/>
                  </a:cubicBezTo>
                  <a:cubicBezTo>
                    <a:pt x="450" y="67"/>
                    <a:pt x="450" y="65"/>
                    <a:pt x="449" y="64"/>
                  </a:cubicBezTo>
                  <a:cubicBezTo>
                    <a:pt x="447" y="66"/>
                    <a:pt x="445" y="64"/>
                    <a:pt x="444" y="65"/>
                  </a:cubicBezTo>
                  <a:cubicBezTo>
                    <a:pt x="442" y="67"/>
                    <a:pt x="441" y="69"/>
                    <a:pt x="440" y="70"/>
                  </a:cubicBezTo>
                  <a:cubicBezTo>
                    <a:pt x="438" y="72"/>
                    <a:pt x="437" y="74"/>
                    <a:pt x="435" y="74"/>
                  </a:cubicBezTo>
                  <a:cubicBezTo>
                    <a:pt x="433" y="74"/>
                    <a:pt x="431" y="73"/>
                    <a:pt x="429" y="72"/>
                  </a:cubicBezTo>
                  <a:cubicBezTo>
                    <a:pt x="424" y="72"/>
                    <a:pt x="422" y="74"/>
                    <a:pt x="420" y="77"/>
                  </a:cubicBezTo>
                  <a:cubicBezTo>
                    <a:pt x="419" y="79"/>
                    <a:pt x="419" y="81"/>
                    <a:pt x="417" y="83"/>
                  </a:cubicBezTo>
                  <a:cubicBezTo>
                    <a:pt x="416" y="84"/>
                    <a:pt x="414" y="84"/>
                    <a:pt x="413" y="86"/>
                  </a:cubicBezTo>
                  <a:cubicBezTo>
                    <a:pt x="411" y="87"/>
                    <a:pt x="412" y="90"/>
                    <a:pt x="412" y="92"/>
                  </a:cubicBezTo>
                  <a:cubicBezTo>
                    <a:pt x="412" y="94"/>
                    <a:pt x="410" y="96"/>
                    <a:pt x="410" y="98"/>
                  </a:cubicBezTo>
                  <a:cubicBezTo>
                    <a:pt x="409" y="101"/>
                    <a:pt x="410" y="102"/>
                    <a:pt x="410" y="105"/>
                  </a:cubicBezTo>
                  <a:cubicBezTo>
                    <a:pt x="409" y="107"/>
                    <a:pt x="408" y="109"/>
                    <a:pt x="408" y="111"/>
                  </a:cubicBezTo>
                  <a:cubicBezTo>
                    <a:pt x="407" y="114"/>
                    <a:pt x="408" y="115"/>
                    <a:pt x="408" y="118"/>
                  </a:cubicBezTo>
                  <a:cubicBezTo>
                    <a:pt x="408" y="119"/>
                    <a:pt x="407" y="121"/>
                    <a:pt x="408" y="122"/>
                  </a:cubicBezTo>
                  <a:cubicBezTo>
                    <a:pt x="408" y="123"/>
                    <a:pt x="408" y="123"/>
                    <a:pt x="408" y="124"/>
                  </a:cubicBezTo>
                  <a:cubicBezTo>
                    <a:pt x="408" y="125"/>
                    <a:pt x="407" y="126"/>
                    <a:pt x="407" y="127"/>
                  </a:cubicBezTo>
                  <a:cubicBezTo>
                    <a:pt x="407" y="128"/>
                    <a:pt x="407" y="129"/>
                    <a:pt x="406" y="130"/>
                  </a:cubicBezTo>
                  <a:cubicBezTo>
                    <a:pt x="406" y="131"/>
                    <a:pt x="403" y="132"/>
                    <a:pt x="402" y="130"/>
                  </a:cubicBezTo>
                  <a:cubicBezTo>
                    <a:pt x="399" y="132"/>
                    <a:pt x="395" y="135"/>
                    <a:pt x="395" y="139"/>
                  </a:cubicBezTo>
                  <a:cubicBezTo>
                    <a:pt x="396" y="141"/>
                    <a:pt x="396" y="142"/>
                    <a:pt x="395" y="144"/>
                  </a:cubicBezTo>
                  <a:cubicBezTo>
                    <a:pt x="394" y="144"/>
                    <a:pt x="394" y="145"/>
                    <a:pt x="393" y="145"/>
                  </a:cubicBezTo>
                  <a:cubicBezTo>
                    <a:pt x="393" y="146"/>
                    <a:pt x="392" y="146"/>
                    <a:pt x="392" y="147"/>
                  </a:cubicBezTo>
                  <a:cubicBezTo>
                    <a:pt x="390" y="148"/>
                    <a:pt x="390" y="148"/>
                    <a:pt x="389" y="147"/>
                  </a:cubicBezTo>
                  <a:cubicBezTo>
                    <a:pt x="388" y="146"/>
                    <a:pt x="388" y="144"/>
                    <a:pt x="386" y="143"/>
                  </a:cubicBezTo>
                  <a:cubicBezTo>
                    <a:pt x="385" y="142"/>
                    <a:pt x="383" y="142"/>
                    <a:pt x="381" y="141"/>
                  </a:cubicBezTo>
                  <a:cubicBezTo>
                    <a:pt x="379" y="140"/>
                    <a:pt x="378" y="139"/>
                    <a:pt x="377" y="138"/>
                  </a:cubicBezTo>
                  <a:cubicBezTo>
                    <a:pt x="376" y="137"/>
                    <a:pt x="373" y="136"/>
                    <a:pt x="371" y="135"/>
                  </a:cubicBezTo>
                  <a:cubicBezTo>
                    <a:pt x="370" y="135"/>
                    <a:pt x="369" y="137"/>
                    <a:pt x="369" y="138"/>
                  </a:cubicBezTo>
                  <a:cubicBezTo>
                    <a:pt x="368" y="140"/>
                    <a:pt x="367" y="141"/>
                    <a:pt x="365" y="142"/>
                  </a:cubicBezTo>
                  <a:cubicBezTo>
                    <a:pt x="363" y="142"/>
                    <a:pt x="361" y="143"/>
                    <a:pt x="360" y="144"/>
                  </a:cubicBezTo>
                  <a:cubicBezTo>
                    <a:pt x="358" y="145"/>
                    <a:pt x="357" y="145"/>
                    <a:pt x="356" y="143"/>
                  </a:cubicBezTo>
                  <a:cubicBezTo>
                    <a:pt x="354" y="142"/>
                    <a:pt x="354" y="142"/>
                    <a:pt x="352" y="142"/>
                  </a:cubicBezTo>
                  <a:cubicBezTo>
                    <a:pt x="350" y="142"/>
                    <a:pt x="349" y="142"/>
                    <a:pt x="347" y="140"/>
                  </a:cubicBezTo>
                  <a:cubicBezTo>
                    <a:pt x="345" y="139"/>
                    <a:pt x="345" y="140"/>
                    <a:pt x="342" y="140"/>
                  </a:cubicBezTo>
                  <a:cubicBezTo>
                    <a:pt x="343" y="136"/>
                    <a:pt x="341" y="134"/>
                    <a:pt x="339" y="130"/>
                  </a:cubicBezTo>
                  <a:cubicBezTo>
                    <a:pt x="338" y="129"/>
                    <a:pt x="338" y="128"/>
                    <a:pt x="337" y="126"/>
                  </a:cubicBezTo>
                  <a:cubicBezTo>
                    <a:pt x="337" y="125"/>
                    <a:pt x="335" y="124"/>
                    <a:pt x="334" y="123"/>
                  </a:cubicBezTo>
                  <a:cubicBezTo>
                    <a:pt x="332" y="121"/>
                    <a:pt x="330" y="118"/>
                    <a:pt x="329" y="114"/>
                  </a:cubicBezTo>
                  <a:cubicBezTo>
                    <a:pt x="328" y="113"/>
                    <a:pt x="328" y="111"/>
                    <a:pt x="327" y="110"/>
                  </a:cubicBezTo>
                  <a:cubicBezTo>
                    <a:pt x="326" y="109"/>
                    <a:pt x="325" y="110"/>
                    <a:pt x="324" y="109"/>
                  </a:cubicBezTo>
                  <a:cubicBezTo>
                    <a:pt x="323" y="109"/>
                    <a:pt x="322" y="109"/>
                    <a:pt x="320" y="109"/>
                  </a:cubicBezTo>
                  <a:cubicBezTo>
                    <a:pt x="319" y="110"/>
                    <a:pt x="317" y="111"/>
                    <a:pt x="316" y="112"/>
                  </a:cubicBezTo>
                  <a:cubicBezTo>
                    <a:pt x="315" y="115"/>
                    <a:pt x="317" y="117"/>
                    <a:pt x="317" y="120"/>
                  </a:cubicBezTo>
                  <a:cubicBezTo>
                    <a:pt x="317" y="123"/>
                    <a:pt x="314" y="122"/>
                    <a:pt x="313" y="121"/>
                  </a:cubicBezTo>
                  <a:cubicBezTo>
                    <a:pt x="312" y="120"/>
                    <a:pt x="311" y="119"/>
                    <a:pt x="309" y="119"/>
                  </a:cubicBezTo>
                  <a:cubicBezTo>
                    <a:pt x="308" y="120"/>
                    <a:pt x="307" y="122"/>
                    <a:pt x="307" y="123"/>
                  </a:cubicBezTo>
                  <a:cubicBezTo>
                    <a:pt x="307" y="123"/>
                    <a:pt x="307" y="121"/>
                    <a:pt x="307" y="123"/>
                  </a:cubicBezTo>
                  <a:close/>
                  <a:moveTo>
                    <a:pt x="61" y="394"/>
                  </a:moveTo>
                  <a:cubicBezTo>
                    <a:pt x="60" y="394"/>
                    <a:pt x="59" y="395"/>
                    <a:pt x="58" y="396"/>
                  </a:cubicBezTo>
                  <a:cubicBezTo>
                    <a:pt x="57" y="396"/>
                    <a:pt x="56" y="396"/>
                    <a:pt x="56" y="397"/>
                  </a:cubicBezTo>
                  <a:cubicBezTo>
                    <a:pt x="56" y="398"/>
                    <a:pt x="57" y="398"/>
                    <a:pt x="58" y="399"/>
                  </a:cubicBezTo>
                  <a:cubicBezTo>
                    <a:pt x="58" y="399"/>
                    <a:pt x="59" y="400"/>
                    <a:pt x="60" y="400"/>
                  </a:cubicBezTo>
                  <a:cubicBezTo>
                    <a:pt x="61" y="401"/>
                    <a:pt x="63" y="400"/>
                    <a:pt x="63" y="399"/>
                  </a:cubicBezTo>
                  <a:cubicBezTo>
                    <a:pt x="64" y="397"/>
                    <a:pt x="62" y="396"/>
                    <a:pt x="63" y="395"/>
                  </a:cubicBezTo>
                  <a:cubicBezTo>
                    <a:pt x="62" y="395"/>
                    <a:pt x="62" y="394"/>
                    <a:pt x="61" y="394"/>
                  </a:cubicBezTo>
                  <a:close/>
                  <a:moveTo>
                    <a:pt x="69" y="390"/>
                  </a:moveTo>
                  <a:cubicBezTo>
                    <a:pt x="68" y="391"/>
                    <a:pt x="63" y="394"/>
                    <a:pt x="67" y="395"/>
                  </a:cubicBezTo>
                  <a:cubicBezTo>
                    <a:pt x="68" y="397"/>
                    <a:pt x="70" y="396"/>
                    <a:pt x="71" y="395"/>
                  </a:cubicBezTo>
                  <a:cubicBezTo>
                    <a:pt x="73" y="394"/>
                    <a:pt x="75" y="394"/>
                    <a:pt x="77" y="393"/>
                  </a:cubicBezTo>
                  <a:cubicBezTo>
                    <a:pt x="78" y="393"/>
                    <a:pt x="82" y="392"/>
                    <a:pt x="82" y="391"/>
                  </a:cubicBezTo>
                  <a:cubicBezTo>
                    <a:pt x="83" y="388"/>
                    <a:pt x="81" y="389"/>
                    <a:pt x="80" y="389"/>
                  </a:cubicBezTo>
                  <a:cubicBezTo>
                    <a:pt x="80" y="387"/>
                    <a:pt x="79" y="386"/>
                    <a:pt x="77" y="386"/>
                  </a:cubicBezTo>
                  <a:cubicBezTo>
                    <a:pt x="76" y="387"/>
                    <a:pt x="72" y="387"/>
                    <a:pt x="72" y="388"/>
                  </a:cubicBezTo>
                  <a:cubicBezTo>
                    <a:pt x="71" y="389"/>
                    <a:pt x="73" y="389"/>
                    <a:pt x="72" y="390"/>
                  </a:cubicBezTo>
                  <a:cubicBezTo>
                    <a:pt x="71" y="392"/>
                    <a:pt x="70" y="390"/>
                    <a:pt x="69" y="390"/>
                  </a:cubicBezTo>
                  <a:cubicBezTo>
                    <a:pt x="68" y="391"/>
                    <a:pt x="69" y="390"/>
                    <a:pt x="69" y="390"/>
                  </a:cubicBezTo>
                  <a:close/>
                  <a:moveTo>
                    <a:pt x="73" y="381"/>
                  </a:moveTo>
                  <a:cubicBezTo>
                    <a:pt x="72" y="383"/>
                    <a:pt x="70" y="382"/>
                    <a:pt x="68" y="383"/>
                  </a:cubicBezTo>
                  <a:cubicBezTo>
                    <a:pt x="66" y="384"/>
                    <a:pt x="64" y="385"/>
                    <a:pt x="67" y="385"/>
                  </a:cubicBezTo>
                  <a:cubicBezTo>
                    <a:pt x="68" y="385"/>
                    <a:pt x="69" y="384"/>
                    <a:pt x="70" y="384"/>
                  </a:cubicBezTo>
                  <a:cubicBezTo>
                    <a:pt x="71" y="384"/>
                    <a:pt x="72" y="385"/>
                    <a:pt x="73" y="385"/>
                  </a:cubicBezTo>
                  <a:cubicBezTo>
                    <a:pt x="77" y="385"/>
                    <a:pt x="76" y="382"/>
                    <a:pt x="76" y="379"/>
                  </a:cubicBezTo>
                  <a:cubicBezTo>
                    <a:pt x="75" y="380"/>
                    <a:pt x="74" y="380"/>
                    <a:pt x="73" y="381"/>
                  </a:cubicBezTo>
                  <a:close/>
                  <a:moveTo>
                    <a:pt x="200" y="179"/>
                  </a:moveTo>
                  <a:cubicBezTo>
                    <a:pt x="199" y="180"/>
                    <a:pt x="198" y="178"/>
                    <a:pt x="197" y="179"/>
                  </a:cubicBezTo>
                  <a:cubicBezTo>
                    <a:pt x="196" y="180"/>
                    <a:pt x="196" y="181"/>
                    <a:pt x="197" y="182"/>
                  </a:cubicBezTo>
                  <a:cubicBezTo>
                    <a:pt x="199" y="183"/>
                    <a:pt x="203" y="181"/>
                    <a:pt x="200" y="179"/>
                  </a:cubicBezTo>
                  <a:moveTo>
                    <a:pt x="203" y="177"/>
                  </a:moveTo>
                  <a:cubicBezTo>
                    <a:pt x="205" y="178"/>
                    <a:pt x="205" y="176"/>
                    <a:pt x="206" y="175"/>
                  </a:cubicBezTo>
                  <a:cubicBezTo>
                    <a:pt x="207" y="175"/>
                    <a:pt x="208" y="175"/>
                    <a:pt x="209" y="174"/>
                  </a:cubicBezTo>
                  <a:cubicBezTo>
                    <a:pt x="210" y="173"/>
                    <a:pt x="212" y="169"/>
                    <a:pt x="209" y="169"/>
                  </a:cubicBezTo>
                  <a:cubicBezTo>
                    <a:pt x="209" y="170"/>
                    <a:pt x="209" y="172"/>
                    <a:pt x="208" y="172"/>
                  </a:cubicBezTo>
                  <a:cubicBezTo>
                    <a:pt x="207" y="173"/>
                    <a:pt x="207" y="171"/>
                    <a:pt x="206" y="171"/>
                  </a:cubicBezTo>
                  <a:cubicBezTo>
                    <a:pt x="205" y="171"/>
                    <a:pt x="206" y="171"/>
                    <a:pt x="205" y="172"/>
                  </a:cubicBezTo>
                  <a:cubicBezTo>
                    <a:pt x="205" y="173"/>
                    <a:pt x="204" y="174"/>
                    <a:pt x="204" y="175"/>
                  </a:cubicBezTo>
                  <a:cubicBezTo>
                    <a:pt x="202" y="175"/>
                    <a:pt x="203" y="177"/>
                    <a:pt x="203" y="177"/>
                  </a:cubicBezTo>
                  <a:cubicBezTo>
                    <a:pt x="205" y="178"/>
                    <a:pt x="203" y="177"/>
                    <a:pt x="203" y="177"/>
                  </a:cubicBezTo>
                  <a:close/>
                  <a:moveTo>
                    <a:pt x="211" y="175"/>
                  </a:moveTo>
                  <a:cubicBezTo>
                    <a:pt x="211" y="176"/>
                    <a:pt x="208" y="177"/>
                    <a:pt x="210" y="178"/>
                  </a:cubicBezTo>
                  <a:cubicBezTo>
                    <a:pt x="210" y="179"/>
                    <a:pt x="212" y="177"/>
                    <a:pt x="212" y="176"/>
                  </a:cubicBezTo>
                  <a:cubicBezTo>
                    <a:pt x="213" y="176"/>
                    <a:pt x="214" y="176"/>
                    <a:pt x="214" y="175"/>
                  </a:cubicBezTo>
                  <a:cubicBezTo>
                    <a:pt x="215" y="177"/>
                    <a:pt x="216" y="177"/>
                    <a:pt x="217" y="176"/>
                  </a:cubicBezTo>
                  <a:cubicBezTo>
                    <a:pt x="218" y="175"/>
                    <a:pt x="218" y="174"/>
                    <a:pt x="218" y="172"/>
                  </a:cubicBezTo>
                  <a:cubicBezTo>
                    <a:pt x="218" y="171"/>
                    <a:pt x="218" y="170"/>
                    <a:pt x="218" y="169"/>
                  </a:cubicBezTo>
                  <a:cubicBezTo>
                    <a:pt x="217" y="168"/>
                    <a:pt x="217" y="168"/>
                    <a:pt x="217" y="167"/>
                  </a:cubicBezTo>
                  <a:cubicBezTo>
                    <a:pt x="217" y="166"/>
                    <a:pt x="217" y="165"/>
                    <a:pt x="216" y="165"/>
                  </a:cubicBezTo>
                  <a:cubicBezTo>
                    <a:pt x="215" y="165"/>
                    <a:pt x="215" y="167"/>
                    <a:pt x="215" y="168"/>
                  </a:cubicBezTo>
                  <a:cubicBezTo>
                    <a:pt x="215" y="168"/>
                    <a:pt x="214" y="168"/>
                    <a:pt x="214" y="169"/>
                  </a:cubicBezTo>
                  <a:cubicBezTo>
                    <a:pt x="214" y="169"/>
                    <a:pt x="214" y="170"/>
                    <a:pt x="214" y="170"/>
                  </a:cubicBezTo>
                  <a:cubicBezTo>
                    <a:pt x="214" y="171"/>
                    <a:pt x="214" y="171"/>
                    <a:pt x="214" y="172"/>
                  </a:cubicBezTo>
                  <a:cubicBezTo>
                    <a:pt x="213" y="172"/>
                    <a:pt x="213" y="172"/>
                    <a:pt x="212" y="173"/>
                  </a:cubicBezTo>
                  <a:cubicBezTo>
                    <a:pt x="212" y="173"/>
                    <a:pt x="212" y="174"/>
                    <a:pt x="211" y="175"/>
                  </a:cubicBezTo>
                  <a:close/>
                  <a:moveTo>
                    <a:pt x="155" y="184"/>
                  </a:moveTo>
                  <a:cubicBezTo>
                    <a:pt x="153" y="187"/>
                    <a:pt x="156" y="187"/>
                    <a:pt x="158" y="185"/>
                  </a:cubicBezTo>
                  <a:cubicBezTo>
                    <a:pt x="158" y="184"/>
                    <a:pt x="159" y="183"/>
                    <a:pt x="159" y="182"/>
                  </a:cubicBezTo>
                  <a:cubicBezTo>
                    <a:pt x="158" y="181"/>
                    <a:pt x="157" y="180"/>
                    <a:pt x="156" y="179"/>
                  </a:cubicBezTo>
                  <a:cubicBezTo>
                    <a:pt x="156" y="180"/>
                    <a:pt x="155" y="183"/>
                    <a:pt x="155" y="184"/>
                  </a:cubicBezTo>
                  <a:cubicBezTo>
                    <a:pt x="155" y="185"/>
                    <a:pt x="155" y="183"/>
                    <a:pt x="155" y="184"/>
                  </a:cubicBezTo>
                  <a:close/>
                  <a:moveTo>
                    <a:pt x="160" y="176"/>
                  </a:moveTo>
                  <a:cubicBezTo>
                    <a:pt x="160" y="175"/>
                    <a:pt x="161" y="173"/>
                    <a:pt x="160" y="173"/>
                  </a:cubicBezTo>
                  <a:cubicBezTo>
                    <a:pt x="159" y="172"/>
                    <a:pt x="157" y="175"/>
                    <a:pt x="157" y="176"/>
                  </a:cubicBezTo>
                  <a:cubicBezTo>
                    <a:pt x="157" y="177"/>
                    <a:pt x="158" y="180"/>
                    <a:pt x="160" y="180"/>
                  </a:cubicBezTo>
                  <a:cubicBezTo>
                    <a:pt x="162" y="180"/>
                    <a:pt x="160" y="177"/>
                    <a:pt x="160" y="176"/>
                  </a:cubicBezTo>
                  <a:cubicBezTo>
                    <a:pt x="160" y="175"/>
                    <a:pt x="160" y="176"/>
                    <a:pt x="160" y="176"/>
                  </a:cubicBezTo>
                  <a:close/>
                  <a:moveTo>
                    <a:pt x="162" y="176"/>
                  </a:moveTo>
                  <a:cubicBezTo>
                    <a:pt x="162" y="176"/>
                    <a:pt x="163" y="178"/>
                    <a:pt x="163" y="178"/>
                  </a:cubicBezTo>
                  <a:cubicBezTo>
                    <a:pt x="164" y="177"/>
                    <a:pt x="165" y="177"/>
                    <a:pt x="166" y="176"/>
                  </a:cubicBezTo>
                  <a:cubicBezTo>
                    <a:pt x="166" y="175"/>
                    <a:pt x="167" y="172"/>
                    <a:pt x="166" y="171"/>
                  </a:cubicBezTo>
                  <a:cubicBezTo>
                    <a:pt x="166" y="171"/>
                    <a:pt x="165" y="170"/>
                    <a:pt x="165" y="170"/>
                  </a:cubicBezTo>
                  <a:cubicBezTo>
                    <a:pt x="163" y="172"/>
                    <a:pt x="163" y="174"/>
                    <a:pt x="162" y="176"/>
                  </a:cubicBezTo>
                  <a:cubicBezTo>
                    <a:pt x="162" y="176"/>
                    <a:pt x="162" y="175"/>
                    <a:pt x="162" y="176"/>
                  </a:cubicBezTo>
                  <a:close/>
                  <a:moveTo>
                    <a:pt x="169" y="174"/>
                  </a:moveTo>
                  <a:cubicBezTo>
                    <a:pt x="168" y="172"/>
                    <a:pt x="170" y="173"/>
                    <a:pt x="170" y="174"/>
                  </a:cubicBezTo>
                  <a:cubicBezTo>
                    <a:pt x="171" y="174"/>
                    <a:pt x="171" y="175"/>
                    <a:pt x="172" y="175"/>
                  </a:cubicBezTo>
                  <a:cubicBezTo>
                    <a:pt x="172" y="174"/>
                    <a:pt x="172" y="173"/>
                    <a:pt x="173" y="172"/>
                  </a:cubicBezTo>
                  <a:cubicBezTo>
                    <a:pt x="174" y="174"/>
                    <a:pt x="175" y="171"/>
                    <a:pt x="175" y="171"/>
                  </a:cubicBezTo>
                  <a:cubicBezTo>
                    <a:pt x="175" y="170"/>
                    <a:pt x="175" y="170"/>
                    <a:pt x="175" y="170"/>
                  </a:cubicBezTo>
                  <a:cubicBezTo>
                    <a:pt x="175" y="169"/>
                    <a:pt x="176" y="169"/>
                    <a:pt x="177" y="168"/>
                  </a:cubicBezTo>
                  <a:cubicBezTo>
                    <a:pt x="178" y="168"/>
                    <a:pt x="180" y="167"/>
                    <a:pt x="180" y="166"/>
                  </a:cubicBezTo>
                  <a:cubicBezTo>
                    <a:pt x="180" y="164"/>
                    <a:pt x="179" y="165"/>
                    <a:pt x="178" y="165"/>
                  </a:cubicBezTo>
                  <a:cubicBezTo>
                    <a:pt x="176" y="165"/>
                    <a:pt x="176" y="164"/>
                    <a:pt x="175" y="163"/>
                  </a:cubicBezTo>
                  <a:cubicBezTo>
                    <a:pt x="174" y="163"/>
                    <a:pt x="174" y="163"/>
                    <a:pt x="173" y="163"/>
                  </a:cubicBezTo>
                  <a:cubicBezTo>
                    <a:pt x="172" y="163"/>
                    <a:pt x="171" y="163"/>
                    <a:pt x="170" y="164"/>
                  </a:cubicBezTo>
                  <a:cubicBezTo>
                    <a:pt x="169" y="165"/>
                    <a:pt x="168" y="166"/>
                    <a:pt x="170" y="166"/>
                  </a:cubicBezTo>
                  <a:cubicBezTo>
                    <a:pt x="170" y="167"/>
                    <a:pt x="168" y="167"/>
                    <a:pt x="168" y="169"/>
                  </a:cubicBezTo>
                  <a:cubicBezTo>
                    <a:pt x="168" y="170"/>
                    <a:pt x="169" y="173"/>
                    <a:pt x="169" y="174"/>
                  </a:cubicBezTo>
                  <a:cubicBezTo>
                    <a:pt x="169" y="173"/>
                    <a:pt x="169" y="172"/>
                    <a:pt x="169" y="174"/>
                  </a:cubicBezTo>
                  <a:close/>
                  <a:moveTo>
                    <a:pt x="184" y="166"/>
                  </a:moveTo>
                  <a:cubicBezTo>
                    <a:pt x="183" y="166"/>
                    <a:pt x="181" y="167"/>
                    <a:pt x="181" y="168"/>
                  </a:cubicBezTo>
                  <a:cubicBezTo>
                    <a:pt x="182" y="169"/>
                    <a:pt x="184" y="168"/>
                    <a:pt x="185" y="168"/>
                  </a:cubicBezTo>
                  <a:cubicBezTo>
                    <a:pt x="186" y="168"/>
                    <a:pt x="187" y="167"/>
                    <a:pt x="188" y="167"/>
                  </a:cubicBezTo>
                  <a:cubicBezTo>
                    <a:pt x="190" y="166"/>
                    <a:pt x="189" y="165"/>
                    <a:pt x="190" y="164"/>
                  </a:cubicBezTo>
                  <a:cubicBezTo>
                    <a:pt x="191" y="161"/>
                    <a:pt x="192" y="159"/>
                    <a:pt x="193" y="157"/>
                  </a:cubicBezTo>
                  <a:cubicBezTo>
                    <a:pt x="193" y="157"/>
                    <a:pt x="194" y="155"/>
                    <a:pt x="192" y="155"/>
                  </a:cubicBezTo>
                  <a:cubicBezTo>
                    <a:pt x="191" y="155"/>
                    <a:pt x="191" y="157"/>
                    <a:pt x="191" y="157"/>
                  </a:cubicBezTo>
                  <a:cubicBezTo>
                    <a:pt x="191" y="156"/>
                    <a:pt x="190" y="155"/>
                    <a:pt x="189" y="156"/>
                  </a:cubicBezTo>
                  <a:cubicBezTo>
                    <a:pt x="187" y="156"/>
                    <a:pt x="189" y="158"/>
                    <a:pt x="188" y="159"/>
                  </a:cubicBezTo>
                  <a:cubicBezTo>
                    <a:pt x="188" y="159"/>
                    <a:pt x="185" y="156"/>
                    <a:pt x="185" y="159"/>
                  </a:cubicBezTo>
                  <a:cubicBezTo>
                    <a:pt x="185" y="160"/>
                    <a:pt x="188" y="161"/>
                    <a:pt x="186" y="162"/>
                  </a:cubicBezTo>
                  <a:cubicBezTo>
                    <a:pt x="185" y="163"/>
                    <a:pt x="185" y="160"/>
                    <a:pt x="184" y="162"/>
                  </a:cubicBezTo>
                  <a:cubicBezTo>
                    <a:pt x="183" y="163"/>
                    <a:pt x="184" y="165"/>
                    <a:pt x="184" y="166"/>
                  </a:cubicBezTo>
                  <a:cubicBezTo>
                    <a:pt x="183" y="166"/>
                    <a:pt x="184" y="165"/>
                    <a:pt x="184" y="166"/>
                  </a:cubicBezTo>
                  <a:close/>
                  <a:moveTo>
                    <a:pt x="194" y="162"/>
                  </a:moveTo>
                  <a:cubicBezTo>
                    <a:pt x="194" y="162"/>
                    <a:pt x="196" y="160"/>
                    <a:pt x="196" y="160"/>
                  </a:cubicBezTo>
                  <a:cubicBezTo>
                    <a:pt x="197" y="158"/>
                    <a:pt x="197" y="158"/>
                    <a:pt x="198" y="157"/>
                  </a:cubicBezTo>
                  <a:cubicBezTo>
                    <a:pt x="200" y="155"/>
                    <a:pt x="200" y="154"/>
                    <a:pt x="197" y="154"/>
                  </a:cubicBezTo>
                  <a:cubicBezTo>
                    <a:pt x="195" y="155"/>
                    <a:pt x="195" y="156"/>
                    <a:pt x="194" y="159"/>
                  </a:cubicBezTo>
                  <a:cubicBezTo>
                    <a:pt x="194" y="160"/>
                    <a:pt x="191" y="163"/>
                    <a:pt x="193" y="164"/>
                  </a:cubicBezTo>
                  <a:cubicBezTo>
                    <a:pt x="193" y="164"/>
                    <a:pt x="194" y="163"/>
                    <a:pt x="194" y="162"/>
                  </a:cubicBezTo>
                  <a:cubicBezTo>
                    <a:pt x="194" y="162"/>
                    <a:pt x="194" y="163"/>
                    <a:pt x="194" y="162"/>
                  </a:cubicBezTo>
                  <a:close/>
                  <a:moveTo>
                    <a:pt x="192" y="141"/>
                  </a:moveTo>
                  <a:cubicBezTo>
                    <a:pt x="193" y="142"/>
                    <a:pt x="195" y="141"/>
                    <a:pt x="196" y="141"/>
                  </a:cubicBezTo>
                  <a:cubicBezTo>
                    <a:pt x="198" y="140"/>
                    <a:pt x="197" y="140"/>
                    <a:pt x="198" y="139"/>
                  </a:cubicBezTo>
                  <a:cubicBezTo>
                    <a:pt x="200" y="136"/>
                    <a:pt x="201" y="139"/>
                    <a:pt x="201" y="141"/>
                  </a:cubicBezTo>
                  <a:cubicBezTo>
                    <a:pt x="199" y="141"/>
                    <a:pt x="197" y="142"/>
                    <a:pt x="196" y="143"/>
                  </a:cubicBezTo>
                  <a:cubicBezTo>
                    <a:pt x="194" y="144"/>
                    <a:pt x="194" y="144"/>
                    <a:pt x="195" y="146"/>
                  </a:cubicBezTo>
                  <a:cubicBezTo>
                    <a:pt x="196" y="149"/>
                    <a:pt x="201" y="147"/>
                    <a:pt x="203" y="145"/>
                  </a:cubicBezTo>
                  <a:cubicBezTo>
                    <a:pt x="204" y="143"/>
                    <a:pt x="205" y="141"/>
                    <a:pt x="204" y="140"/>
                  </a:cubicBezTo>
                  <a:cubicBezTo>
                    <a:pt x="204" y="138"/>
                    <a:pt x="203" y="138"/>
                    <a:pt x="203" y="137"/>
                  </a:cubicBezTo>
                  <a:cubicBezTo>
                    <a:pt x="203" y="136"/>
                    <a:pt x="205" y="136"/>
                    <a:pt x="204" y="135"/>
                  </a:cubicBezTo>
                  <a:cubicBezTo>
                    <a:pt x="204" y="134"/>
                    <a:pt x="204" y="135"/>
                    <a:pt x="204" y="134"/>
                  </a:cubicBezTo>
                  <a:cubicBezTo>
                    <a:pt x="203" y="134"/>
                    <a:pt x="203" y="134"/>
                    <a:pt x="203" y="133"/>
                  </a:cubicBezTo>
                  <a:cubicBezTo>
                    <a:pt x="203" y="132"/>
                    <a:pt x="203" y="131"/>
                    <a:pt x="202" y="130"/>
                  </a:cubicBezTo>
                  <a:cubicBezTo>
                    <a:pt x="199" y="133"/>
                    <a:pt x="202" y="123"/>
                    <a:pt x="199" y="124"/>
                  </a:cubicBezTo>
                  <a:cubicBezTo>
                    <a:pt x="197" y="125"/>
                    <a:pt x="198" y="128"/>
                    <a:pt x="198" y="129"/>
                  </a:cubicBezTo>
                  <a:cubicBezTo>
                    <a:pt x="199" y="130"/>
                    <a:pt x="199" y="131"/>
                    <a:pt x="200" y="132"/>
                  </a:cubicBezTo>
                  <a:cubicBezTo>
                    <a:pt x="200" y="132"/>
                    <a:pt x="200" y="135"/>
                    <a:pt x="199" y="134"/>
                  </a:cubicBezTo>
                  <a:cubicBezTo>
                    <a:pt x="199" y="134"/>
                    <a:pt x="198" y="135"/>
                    <a:pt x="198" y="135"/>
                  </a:cubicBezTo>
                  <a:cubicBezTo>
                    <a:pt x="197" y="135"/>
                    <a:pt x="197" y="133"/>
                    <a:pt x="197" y="133"/>
                  </a:cubicBezTo>
                  <a:cubicBezTo>
                    <a:pt x="197" y="131"/>
                    <a:pt x="197" y="127"/>
                    <a:pt x="195" y="129"/>
                  </a:cubicBezTo>
                  <a:cubicBezTo>
                    <a:pt x="194" y="130"/>
                    <a:pt x="195" y="130"/>
                    <a:pt x="195" y="131"/>
                  </a:cubicBezTo>
                  <a:cubicBezTo>
                    <a:pt x="196" y="131"/>
                    <a:pt x="196" y="132"/>
                    <a:pt x="196" y="132"/>
                  </a:cubicBezTo>
                  <a:cubicBezTo>
                    <a:pt x="196" y="133"/>
                    <a:pt x="196" y="133"/>
                    <a:pt x="196" y="134"/>
                  </a:cubicBezTo>
                  <a:cubicBezTo>
                    <a:pt x="196" y="135"/>
                    <a:pt x="197" y="136"/>
                    <a:pt x="196" y="137"/>
                  </a:cubicBezTo>
                  <a:cubicBezTo>
                    <a:pt x="195" y="138"/>
                    <a:pt x="194" y="136"/>
                    <a:pt x="194" y="135"/>
                  </a:cubicBezTo>
                  <a:cubicBezTo>
                    <a:pt x="193" y="136"/>
                    <a:pt x="193" y="137"/>
                    <a:pt x="192" y="137"/>
                  </a:cubicBezTo>
                  <a:cubicBezTo>
                    <a:pt x="190" y="137"/>
                    <a:pt x="191" y="134"/>
                    <a:pt x="190" y="134"/>
                  </a:cubicBezTo>
                  <a:cubicBezTo>
                    <a:pt x="190" y="134"/>
                    <a:pt x="190" y="137"/>
                    <a:pt x="189" y="137"/>
                  </a:cubicBezTo>
                  <a:cubicBezTo>
                    <a:pt x="188" y="138"/>
                    <a:pt x="189" y="135"/>
                    <a:pt x="188" y="135"/>
                  </a:cubicBezTo>
                  <a:cubicBezTo>
                    <a:pt x="186" y="135"/>
                    <a:pt x="187" y="137"/>
                    <a:pt x="187" y="138"/>
                  </a:cubicBezTo>
                  <a:cubicBezTo>
                    <a:pt x="187" y="138"/>
                    <a:pt x="188" y="138"/>
                    <a:pt x="188" y="139"/>
                  </a:cubicBezTo>
                  <a:cubicBezTo>
                    <a:pt x="188" y="139"/>
                    <a:pt x="187" y="139"/>
                    <a:pt x="186" y="140"/>
                  </a:cubicBezTo>
                  <a:cubicBezTo>
                    <a:pt x="185" y="141"/>
                    <a:pt x="185" y="141"/>
                    <a:pt x="186" y="143"/>
                  </a:cubicBezTo>
                  <a:cubicBezTo>
                    <a:pt x="185" y="142"/>
                    <a:pt x="186" y="144"/>
                    <a:pt x="186" y="144"/>
                  </a:cubicBezTo>
                  <a:cubicBezTo>
                    <a:pt x="186" y="144"/>
                    <a:pt x="186" y="145"/>
                    <a:pt x="187" y="146"/>
                  </a:cubicBezTo>
                  <a:cubicBezTo>
                    <a:pt x="189" y="148"/>
                    <a:pt x="191" y="141"/>
                    <a:pt x="191" y="140"/>
                  </a:cubicBezTo>
                  <a:cubicBezTo>
                    <a:pt x="192" y="140"/>
                    <a:pt x="192" y="141"/>
                    <a:pt x="192" y="141"/>
                  </a:cubicBezTo>
                  <a:close/>
                  <a:moveTo>
                    <a:pt x="207" y="129"/>
                  </a:moveTo>
                  <a:cubicBezTo>
                    <a:pt x="208" y="128"/>
                    <a:pt x="208" y="126"/>
                    <a:pt x="208" y="124"/>
                  </a:cubicBezTo>
                  <a:cubicBezTo>
                    <a:pt x="213" y="125"/>
                    <a:pt x="214" y="121"/>
                    <a:pt x="217" y="118"/>
                  </a:cubicBezTo>
                  <a:cubicBezTo>
                    <a:pt x="219" y="115"/>
                    <a:pt x="221" y="111"/>
                    <a:pt x="219" y="107"/>
                  </a:cubicBezTo>
                  <a:cubicBezTo>
                    <a:pt x="214" y="109"/>
                    <a:pt x="214" y="115"/>
                    <a:pt x="210" y="117"/>
                  </a:cubicBezTo>
                  <a:cubicBezTo>
                    <a:pt x="208" y="119"/>
                    <a:pt x="207" y="120"/>
                    <a:pt x="206" y="123"/>
                  </a:cubicBezTo>
                  <a:cubicBezTo>
                    <a:pt x="206" y="125"/>
                    <a:pt x="204" y="128"/>
                    <a:pt x="206" y="130"/>
                  </a:cubicBezTo>
                  <a:cubicBezTo>
                    <a:pt x="206" y="130"/>
                    <a:pt x="207" y="129"/>
                    <a:pt x="207" y="129"/>
                  </a:cubicBezTo>
                  <a:close/>
                  <a:moveTo>
                    <a:pt x="215" y="132"/>
                  </a:moveTo>
                  <a:cubicBezTo>
                    <a:pt x="215" y="131"/>
                    <a:pt x="216" y="128"/>
                    <a:pt x="215" y="127"/>
                  </a:cubicBezTo>
                  <a:cubicBezTo>
                    <a:pt x="214" y="125"/>
                    <a:pt x="210" y="127"/>
                    <a:pt x="209" y="129"/>
                  </a:cubicBezTo>
                  <a:cubicBezTo>
                    <a:pt x="208" y="131"/>
                    <a:pt x="210" y="133"/>
                    <a:pt x="208" y="135"/>
                  </a:cubicBezTo>
                  <a:cubicBezTo>
                    <a:pt x="207" y="135"/>
                    <a:pt x="206" y="135"/>
                    <a:pt x="207" y="137"/>
                  </a:cubicBezTo>
                  <a:cubicBezTo>
                    <a:pt x="207" y="138"/>
                    <a:pt x="209" y="138"/>
                    <a:pt x="209" y="139"/>
                  </a:cubicBezTo>
                  <a:cubicBezTo>
                    <a:pt x="209" y="140"/>
                    <a:pt x="207" y="140"/>
                    <a:pt x="207" y="140"/>
                  </a:cubicBezTo>
                  <a:cubicBezTo>
                    <a:pt x="206" y="141"/>
                    <a:pt x="206" y="141"/>
                    <a:pt x="206" y="142"/>
                  </a:cubicBezTo>
                  <a:cubicBezTo>
                    <a:pt x="206" y="143"/>
                    <a:pt x="209" y="145"/>
                    <a:pt x="208" y="146"/>
                  </a:cubicBezTo>
                  <a:cubicBezTo>
                    <a:pt x="208" y="146"/>
                    <a:pt x="207" y="145"/>
                    <a:pt x="206" y="145"/>
                  </a:cubicBezTo>
                  <a:cubicBezTo>
                    <a:pt x="206" y="146"/>
                    <a:pt x="206" y="147"/>
                    <a:pt x="206" y="148"/>
                  </a:cubicBezTo>
                  <a:cubicBezTo>
                    <a:pt x="205" y="148"/>
                    <a:pt x="203" y="147"/>
                    <a:pt x="202" y="148"/>
                  </a:cubicBezTo>
                  <a:cubicBezTo>
                    <a:pt x="202" y="149"/>
                    <a:pt x="203" y="151"/>
                    <a:pt x="203" y="152"/>
                  </a:cubicBezTo>
                  <a:cubicBezTo>
                    <a:pt x="203" y="154"/>
                    <a:pt x="202" y="154"/>
                    <a:pt x="201" y="155"/>
                  </a:cubicBezTo>
                  <a:cubicBezTo>
                    <a:pt x="200" y="156"/>
                    <a:pt x="199" y="159"/>
                    <a:pt x="199" y="160"/>
                  </a:cubicBezTo>
                  <a:cubicBezTo>
                    <a:pt x="197" y="163"/>
                    <a:pt x="198" y="165"/>
                    <a:pt x="200" y="161"/>
                  </a:cubicBezTo>
                  <a:cubicBezTo>
                    <a:pt x="202" y="158"/>
                    <a:pt x="206" y="156"/>
                    <a:pt x="208" y="152"/>
                  </a:cubicBezTo>
                  <a:cubicBezTo>
                    <a:pt x="208" y="153"/>
                    <a:pt x="208" y="155"/>
                    <a:pt x="207" y="156"/>
                  </a:cubicBezTo>
                  <a:cubicBezTo>
                    <a:pt x="207" y="157"/>
                    <a:pt x="205" y="158"/>
                    <a:pt x="205" y="159"/>
                  </a:cubicBezTo>
                  <a:cubicBezTo>
                    <a:pt x="204" y="162"/>
                    <a:pt x="207" y="160"/>
                    <a:pt x="208" y="160"/>
                  </a:cubicBezTo>
                  <a:cubicBezTo>
                    <a:pt x="209" y="161"/>
                    <a:pt x="210" y="163"/>
                    <a:pt x="210" y="161"/>
                  </a:cubicBezTo>
                  <a:cubicBezTo>
                    <a:pt x="211" y="160"/>
                    <a:pt x="210" y="159"/>
                    <a:pt x="210" y="158"/>
                  </a:cubicBezTo>
                  <a:cubicBezTo>
                    <a:pt x="210" y="158"/>
                    <a:pt x="212" y="156"/>
                    <a:pt x="212" y="156"/>
                  </a:cubicBezTo>
                  <a:cubicBezTo>
                    <a:pt x="212" y="156"/>
                    <a:pt x="212" y="157"/>
                    <a:pt x="213" y="157"/>
                  </a:cubicBezTo>
                  <a:cubicBezTo>
                    <a:pt x="213" y="156"/>
                    <a:pt x="214" y="154"/>
                    <a:pt x="214" y="153"/>
                  </a:cubicBezTo>
                  <a:cubicBezTo>
                    <a:pt x="215" y="154"/>
                    <a:pt x="215" y="156"/>
                    <a:pt x="215" y="158"/>
                  </a:cubicBezTo>
                  <a:cubicBezTo>
                    <a:pt x="217" y="158"/>
                    <a:pt x="217" y="153"/>
                    <a:pt x="218" y="152"/>
                  </a:cubicBezTo>
                  <a:cubicBezTo>
                    <a:pt x="220" y="150"/>
                    <a:pt x="222" y="148"/>
                    <a:pt x="225" y="148"/>
                  </a:cubicBezTo>
                  <a:cubicBezTo>
                    <a:pt x="227" y="148"/>
                    <a:pt x="227" y="148"/>
                    <a:pt x="227" y="146"/>
                  </a:cubicBezTo>
                  <a:cubicBezTo>
                    <a:pt x="227" y="145"/>
                    <a:pt x="227" y="144"/>
                    <a:pt x="228" y="143"/>
                  </a:cubicBezTo>
                  <a:cubicBezTo>
                    <a:pt x="228" y="141"/>
                    <a:pt x="227" y="139"/>
                    <a:pt x="227" y="137"/>
                  </a:cubicBezTo>
                  <a:cubicBezTo>
                    <a:pt x="227" y="136"/>
                    <a:pt x="227" y="135"/>
                    <a:pt x="225" y="134"/>
                  </a:cubicBezTo>
                  <a:cubicBezTo>
                    <a:pt x="225" y="133"/>
                    <a:pt x="224" y="132"/>
                    <a:pt x="223" y="131"/>
                  </a:cubicBezTo>
                  <a:cubicBezTo>
                    <a:pt x="222" y="130"/>
                    <a:pt x="222" y="129"/>
                    <a:pt x="221" y="131"/>
                  </a:cubicBezTo>
                  <a:cubicBezTo>
                    <a:pt x="221" y="132"/>
                    <a:pt x="222" y="132"/>
                    <a:pt x="221" y="133"/>
                  </a:cubicBezTo>
                  <a:cubicBezTo>
                    <a:pt x="221" y="133"/>
                    <a:pt x="221" y="133"/>
                    <a:pt x="221" y="133"/>
                  </a:cubicBezTo>
                  <a:cubicBezTo>
                    <a:pt x="220" y="134"/>
                    <a:pt x="219" y="133"/>
                    <a:pt x="219" y="135"/>
                  </a:cubicBezTo>
                  <a:cubicBezTo>
                    <a:pt x="219" y="136"/>
                    <a:pt x="221" y="137"/>
                    <a:pt x="221" y="138"/>
                  </a:cubicBezTo>
                  <a:cubicBezTo>
                    <a:pt x="221" y="139"/>
                    <a:pt x="219" y="138"/>
                    <a:pt x="218" y="139"/>
                  </a:cubicBezTo>
                  <a:cubicBezTo>
                    <a:pt x="217" y="140"/>
                    <a:pt x="220" y="143"/>
                    <a:pt x="218" y="144"/>
                  </a:cubicBezTo>
                  <a:cubicBezTo>
                    <a:pt x="217" y="143"/>
                    <a:pt x="218" y="142"/>
                    <a:pt x="216" y="143"/>
                  </a:cubicBezTo>
                  <a:cubicBezTo>
                    <a:pt x="216" y="143"/>
                    <a:pt x="215" y="144"/>
                    <a:pt x="215" y="144"/>
                  </a:cubicBezTo>
                  <a:cubicBezTo>
                    <a:pt x="214" y="146"/>
                    <a:pt x="214" y="149"/>
                    <a:pt x="213" y="150"/>
                  </a:cubicBezTo>
                  <a:cubicBezTo>
                    <a:pt x="211" y="148"/>
                    <a:pt x="212" y="145"/>
                    <a:pt x="213" y="144"/>
                  </a:cubicBezTo>
                  <a:cubicBezTo>
                    <a:pt x="215" y="141"/>
                    <a:pt x="216" y="140"/>
                    <a:pt x="216" y="136"/>
                  </a:cubicBezTo>
                  <a:cubicBezTo>
                    <a:pt x="215" y="136"/>
                    <a:pt x="213" y="140"/>
                    <a:pt x="212" y="138"/>
                  </a:cubicBezTo>
                  <a:cubicBezTo>
                    <a:pt x="212" y="137"/>
                    <a:pt x="214" y="133"/>
                    <a:pt x="215" y="132"/>
                  </a:cubicBezTo>
                  <a:cubicBezTo>
                    <a:pt x="215" y="131"/>
                    <a:pt x="214" y="133"/>
                    <a:pt x="215" y="132"/>
                  </a:cubicBezTo>
                  <a:close/>
                  <a:moveTo>
                    <a:pt x="221" y="126"/>
                  </a:moveTo>
                  <a:cubicBezTo>
                    <a:pt x="219" y="127"/>
                    <a:pt x="222" y="128"/>
                    <a:pt x="223" y="128"/>
                  </a:cubicBezTo>
                  <a:cubicBezTo>
                    <a:pt x="224" y="129"/>
                    <a:pt x="226" y="131"/>
                    <a:pt x="228" y="131"/>
                  </a:cubicBezTo>
                  <a:cubicBezTo>
                    <a:pt x="229" y="130"/>
                    <a:pt x="229" y="127"/>
                    <a:pt x="229" y="126"/>
                  </a:cubicBezTo>
                  <a:cubicBezTo>
                    <a:pt x="228" y="126"/>
                    <a:pt x="227" y="126"/>
                    <a:pt x="227" y="126"/>
                  </a:cubicBezTo>
                  <a:cubicBezTo>
                    <a:pt x="225" y="126"/>
                    <a:pt x="224" y="126"/>
                    <a:pt x="223" y="125"/>
                  </a:cubicBezTo>
                  <a:cubicBezTo>
                    <a:pt x="222" y="125"/>
                    <a:pt x="222" y="125"/>
                    <a:pt x="221" y="126"/>
                  </a:cubicBezTo>
                  <a:close/>
                  <a:moveTo>
                    <a:pt x="221" y="157"/>
                  </a:moveTo>
                  <a:cubicBezTo>
                    <a:pt x="223" y="156"/>
                    <a:pt x="224" y="156"/>
                    <a:pt x="224" y="154"/>
                  </a:cubicBezTo>
                  <a:cubicBezTo>
                    <a:pt x="225" y="153"/>
                    <a:pt x="225" y="151"/>
                    <a:pt x="224" y="150"/>
                  </a:cubicBezTo>
                  <a:cubicBezTo>
                    <a:pt x="220" y="148"/>
                    <a:pt x="220" y="155"/>
                    <a:pt x="219" y="157"/>
                  </a:cubicBezTo>
                  <a:cubicBezTo>
                    <a:pt x="220" y="157"/>
                    <a:pt x="221" y="157"/>
                    <a:pt x="221" y="157"/>
                  </a:cubicBezTo>
                  <a:close/>
                  <a:moveTo>
                    <a:pt x="233" y="136"/>
                  </a:moveTo>
                  <a:cubicBezTo>
                    <a:pt x="231" y="137"/>
                    <a:pt x="234" y="139"/>
                    <a:pt x="235" y="139"/>
                  </a:cubicBezTo>
                  <a:cubicBezTo>
                    <a:pt x="236" y="139"/>
                    <a:pt x="238" y="138"/>
                    <a:pt x="239" y="137"/>
                  </a:cubicBezTo>
                  <a:cubicBezTo>
                    <a:pt x="239" y="136"/>
                    <a:pt x="238" y="136"/>
                    <a:pt x="238" y="135"/>
                  </a:cubicBezTo>
                  <a:cubicBezTo>
                    <a:pt x="238" y="136"/>
                    <a:pt x="237" y="133"/>
                    <a:pt x="237" y="133"/>
                  </a:cubicBezTo>
                  <a:cubicBezTo>
                    <a:pt x="235" y="132"/>
                    <a:pt x="236" y="135"/>
                    <a:pt x="234" y="135"/>
                  </a:cubicBezTo>
                  <a:cubicBezTo>
                    <a:pt x="234" y="136"/>
                    <a:pt x="233" y="136"/>
                    <a:pt x="233" y="136"/>
                  </a:cubicBezTo>
                  <a:close/>
                  <a:moveTo>
                    <a:pt x="240" y="132"/>
                  </a:moveTo>
                  <a:cubicBezTo>
                    <a:pt x="239" y="133"/>
                    <a:pt x="240" y="135"/>
                    <a:pt x="241" y="135"/>
                  </a:cubicBezTo>
                  <a:cubicBezTo>
                    <a:pt x="242" y="135"/>
                    <a:pt x="244" y="132"/>
                    <a:pt x="244" y="132"/>
                  </a:cubicBezTo>
                  <a:cubicBezTo>
                    <a:pt x="245" y="131"/>
                    <a:pt x="243" y="129"/>
                    <a:pt x="242" y="129"/>
                  </a:cubicBezTo>
                  <a:cubicBezTo>
                    <a:pt x="241" y="129"/>
                    <a:pt x="241" y="131"/>
                    <a:pt x="240" y="132"/>
                  </a:cubicBezTo>
                  <a:close/>
                  <a:moveTo>
                    <a:pt x="246" y="120"/>
                  </a:moveTo>
                  <a:cubicBezTo>
                    <a:pt x="245" y="120"/>
                    <a:pt x="240" y="124"/>
                    <a:pt x="243" y="125"/>
                  </a:cubicBezTo>
                  <a:cubicBezTo>
                    <a:pt x="245" y="125"/>
                    <a:pt x="247" y="120"/>
                    <a:pt x="247" y="119"/>
                  </a:cubicBezTo>
                  <a:cubicBezTo>
                    <a:pt x="246" y="119"/>
                    <a:pt x="246" y="119"/>
                    <a:pt x="246" y="120"/>
                  </a:cubicBezTo>
                  <a:close/>
                  <a:moveTo>
                    <a:pt x="254" y="115"/>
                  </a:moveTo>
                  <a:cubicBezTo>
                    <a:pt x="254" y="113"/>
                    <a:pt x="254" y="111"/>
                    <a:pt x="254" y="110"/>
                  </a:cubicBezTo>
                  <a:cubicBezTo>
                    <a:pt x="254" y="108"/>
                    <a:pt x="254" y="107"/>
                    <a:pt x="255" y="106"/>
                  </a:cubicBezTo>
                  <a:cubicBezTo>
                    <a:pt x="256" y="105"/>
                    <a:pt x="257" y="105"/>
                    <a:pt x="257" y="104"/>
                  </a:cubicBezTo>
                  <a:cubicBezTo>
                    <a:pt x="258" y="104"/>
                    <a:pt x="258" y="101"/>
                    <a:pt x="257" y="101"/>
                  </a:cubicBezTo>
                  <a:cubicBezTo>
                    <a:pt x="256" y="101"/>
                    <a:pt x="256" y="102"/>
                    <a:pt x="256" y="102"/>
                  </a:cubicBezTo>
                  <a:cubicBezTo>
                    <a:pt x="254" y="102"/>
                    <a:pt x="255" y="100"/>
                    <a:pt x="256" y="100"/>
                  </a:cubicBezTo>
                  <a:cubicBezTo>
                    <a:pt x="256" y="99"/>
                    <a:pt x="257" y="98"/>
                    <a:pt x="257" y="97"/>
                  </a:cubicBezTo>
                  <a:cubicBezTo>
                    <a:pt x="257" y="97"/>
                    <a:pt x="255" y="96"/>
                    <a:pt x="255" y="96"/>
                  </a:cubicBezTo>
                  <a:cubicBezTo>
                    <a:pt x="254" y="96"/>
                    <a:pt x="254" y="102"/>
                    <a:pt x="252" y="99"/>
                  </a:cubicBezTo>
                  <a:cubicBezTo>
                    <a:pt x="251" y="98"/>
                    <a:pt x="255" y="94"/>
                    <a:pt x="253" y="93"/>
                  </a:cubicBezTo>
                  <a:cubicBezTo>
                    <a:pt x="252" y="92"/>
                    <a:pt x="252" y="93"/>
                    <a:pt x="252" y="94"/>
                  </a:cubicBezTo>
                  <a:cubicBezTo>
                    <a:pt x="251" y="94"/>
                    <a:pt x="251" y="94"/>
                    <a:pt x="250" y="93"/>
                  </a:cubicBezTo>
                  <a:cubicBezTo>
                    <a:pt x="249" y="94"/>
                    <a:pt x="250" y="95"/>
                    <a:pt x="249" y="96"/>
                  </a:cubicBezTo>
                  <a:cubicBezTo>
                    <a:pt x="248" y="96"/>
                    <a:pt x="248" y="92"/>
                    <a:pt x="246" y="92"/>
                  </a:cubicBezTo>
                  <a:cubicBezTo>
                    <a:pt x="245" y="93"/>
                    <a:pt x="247" y="96"/>
                    <a:pt x="248" y="97"/>
                  </a:cubicBezTo>
                  <a:cubicBezTo>
                    <a:pt x="249" y="99"/>
                    <a:pt x="249" y="100"/>
                    <a:pt x="247" y="98"/>
                  </a:cubicBezTo>
                  <a:cubicBezTo>
                    <a:pt x="246" y="97"/>
                    <a:pt x="244" y="94"/>
                    <a:pt x="243" y="95"/>
                  </a:cubicBezTo>
                  <a:cubicBezTo>
                    <a:pt x="242" y="95"/>
                    <a:pt x="246" y="98"/>
                    <a:pt x="243" y="98"/>
                  </a:cubicBezTo>
                  <a:cubicBezTo>
                    <a:pt x="242" y="98"/>
                    <a:pt x="239" y="95"/>
                    <a:pt x="241" y="98"/>
                  </a:cubicBezTo>
                  <a:cubicBezTo>
                    <a:pt x="242" y="99"/>
                    <a:pt x="246" y="100"/>
                    <a:pt x="245" y="102"/>
                  </a:cubicBezTo>
                  <a:cubicBezTo>
                    <a:pt x="245" y="102"/>
                    <a:pt x="243" y="102"/>
                    <a:pt x="243" y="102"/>
                  </a:cubicBezTo>
                  <a:cubicBezTo>
                    <a:pt x="243" y="103"/>
                    <a:pt x="244" y="103"/>
                    <a:pt x="244" y="104"/>
                  </a:cubicBezTo>
                  <a:cubicBezTo>
                    <a:pt x="243" y="104"/>
                    <a:pt x="242" y="103"/>
                    <a:pt x="241" y="103"/>
                  </a:cubicBezTo>
                  <a:cubicBezTo>
                    <a:pt x="240" y="102"/>
                    <a:pt x="239" y="103"/>
                    <a:pt x="238" y="103"/>
                  </a:cubicBezTo>
                  <a:cubicBezTo>
                    <a:pt x="238" y="103"/>
                    <a:pt x="233" y="102"/>
                    <a:pt x="235" y="104"/>
                  </a:cubicBezTo>
                  <a:cubicBezTo>
                    <a:pt x="235" y="105"/>
                    <a:pt x="236" y="104"/>
                    <a:pt x="237" y="104"/>
                  </a:cubicBezTo>
                  <a:cubicBezTo>
                    <a:pt x="238" y="105"/>
                    <a:pt x="237" y="105"/>
                    <a:pt x="238" y="106"/>
                  </a:cubicBezTo>
                  <a:cubicBezTo>
                    <a:pt x="239" y="107"/>
                    <a:pt x="239" y="107"/>
                    <a:pt x="237" y="107"/>
                  </a:cubicBezTo>
                  <a:cubicBezTo>
                    <a:pt x="234" y="107"/>
                    <a:pt x="234" y="107"/>
                    <a:pt x="236" y="108"/>
                  </a:cubicBezTo>
                  <a:cubicBezTo>
                    <a:pt x="237" y="109"/>
                    <a:pt x="237" y="109"/>
                    <a:pt x="238" y="109"/>
                  </a:cubicBezTo>
                  <a:cubicBezTo>
                    <a:pt x="239" y="110"/>
                    <a:pt x="240" y="109"/>
                    <a:pt x="240" y="110"/>
                  </a:cubicBezTo>
                  <a:cubicBezTo>
                    <a:pt x="239" y="112"/>
                    <a:pt x="235" y="111"/>
                    <a:pt x="235" y="113"/>
                  </a:cubicBezTo>
                  <a:cubicBezTo>
                    <a:pt x="235" y="113"/>
                    <a:pt x="236" y="114"/>
                    <a:pt x="237" y="114"/>
                  </a:cubicBezTo>
                  <a:cubicBezTo>
                    <a:pt x="238" y="115"/>
                    <a:pt x="239" y="114"/>
                    <a:pt x="240" y="114"/>
                  </a:cubicBezTo>
                  <a:cubicBezTo>
                    <a:pt x="239" y="115"/>
                    <a:pt x="237" y="116"/>
                    <a:pt x="236" y="117"/>
                  </a:cubicBezTo>
                  <a:cubicBezTo>
                    <a:pt x="235" y="118"/>
                    <a:pt x="233" y="118"/>
                    <a:pt x="232" y="118"/>
                  </a:cubicBezTo>
                  <a:cubicBezTo>
                    <a:pt x="231" y="119"/>
                    <a:pt x="231" y="121"/>
                    <a:pt x="233" y="121"/>
                  </a:cubicBezTo>
                  <a:cubicBezTo>
                    <a:pt x="235" y="122"/>
                    <a:pt x="236" y="120"/>
                    <a:pt x="238" y="120"/>
                  </a:cubicBezTo>
                  <a:cubicBezTo>
                    <a:pt x="238" y="121"/>
                    <a:pt x="237" y="123"/>
                    <a:pt x="237" y="124"/>
                  </a:cubicBezTo>
                  <a:cubicBezTo>
                    <a:pt x="238" y="125"/>
                    <a:pt x="240" y="124"/>
                    <a:pt x="240" y="123"/>
                  </a:cubicBezTo>
                  <a:cubicBezTo>
                    <a:pt x="241" y="121"/>
                    <a:pt x="240" y="120"/>
                    <a:pt x="241" y="119"/>
                  </a:cubicBezTo>
                  <a:cubicBezTo>
                    <a:pt x="242" y="117"/>
                    <a:pt x="243" y="117"/>
                    <a:pt x="244" y="115"/>
                  </a:cubicBezTo>
                  <a:cubicBezTo>
                    <a:pt x="245" y="114"/>
                    <a:pt x="246" y="112"/>
                    <a:pt x="247" y="114"/>
                  </a:cubicBezTo>
                  <a:cubicBezTo>
                    <a:pt x="247" y="114"/>
                    <a:pt x="246" y="116"/>
                    <a:pt x="248" y="116"/>
                  </a:cubicBezTo>
                  <a:cubicBezTo>
                    <a:pt x="248" y="116"/>
                    <a:pt x="254" y="114"/>
                    <a:pt x="254" y="115"/>
                  </a:cubicBezTo>
                  <a:close/>
                  <a:moveTo>
                    <a:pt x="269" y="87"/>
                  </a:moveTo>
                  <a:cubicBezTo>
                    <a:pt x="267" y="86"/>
                    <a:pt x="264" y="85"/>
                    <a:pt x="262" y="85"/>
                  </a:cubicBezTo>
                  <a:cubicBezTo>
                    <a:pt x="260" y="85"/>
                    <a:pt x="260" y="86"/>
                    <a:pt x="261" y="88"/>
                  </a:cubicBezTo>
                  <a:cubicBezTo>
                    <a:pt x="262" y="89"/>
                    <a:pt x="266" y="90"/>
                    <a:pt x="263" y="92"/>
                  </a:cubicBezTo>
                  <a:cubicBezTo>
                    <a:pt x="261" y="93"/>
                    <a:pt x="262" y="91"/>
                    <a:pt x="261" y="91"/>
                  </a:cubicBezTo>
                  <a:cubicBezTo>
                    <a:pt x="260" y="90"/>
                    <a:pt x="260" y="90"/>
                    <a:pt x="258" y="90"/>
                  </a:cubicBezTo>
                  <a:cubicBezTo>
                    <a:pt x="256" y="90"/>
                    <a:pt x="255" y="92"/>
                    <a:pt x="257" y="93"/>
                  </a:cubicBezTo>
                  <a:cubicBezTo>
                    <a:pt x="259" y="95"/>
                    <a:pt x="261" y="95"/>
                    <a:pt x="263" y="94"/>
                  </a:cubicBezTo>
                  <a:cubicBezTo>
                    <a:pt x="265" y="94"/>
                    <a:pt x="266" y="93"/>
                    <a:pt x="267" y="93"/>
                  </a:cubicBezTo>
                  <a:cubicBezTo>
                    <a:pt x="268" y="93"/>
                    <a:pt x="269" y="93"/>
                    <a:pt x="270" y="93"/>
                  </a:cubicBezTo>
                  <a:cubicBezTo>
                    <a:pt x="273" y="92"/>
                    <a:pt x="271" y="89"/>
                    <a:pt x="271" y="87"/>
                  </a:cubicBezTo>
                  <a:cubicBezTo>
                    <a:pt x="270" y="87"/>
                    <a:pt x="270" y="87"/>
                    <a:pt x="269" y="87"/>
                  </a:cubicBezTo>
                  <a:close/>
                  <a:moveTo>
                    <a:pt x="264" y="84"/>
                  </a:moveTo>
                  <a:cubicBezTo>
                    <a:pt x="264" y="84"/>
                    <a:pt x="267" y="85"/>
                    <a:pt x="268" y="85"/>
                  </a:cubicBezTo>
                  <a:cubicBezTo>
                    <a:pt x="269" y="85"/>
                    <a:pt x="268" y="83"/>
                    <a:pt x="268" y="82"/>
                  </a:cubicBezTo>
                  <a:cubicBezTo>
                    <a:pt x="268" y="82"/>
                    <a:pt x="268" y="80"/>
                    <a:pt x="268" y="80"/>
                  </a:cubicBezTo>
                  <a:cubicBezTo>
                    <a:pt x="267" y="80"/>
                    <a:pt x="266" y="82"/>
                    <a:pt x="266" y="82"/>
                  </a:cubicBezTo>
                  <a:cubicBezTo>
                    <a:pt x="265" y="81"/>
                    <a:pt x="265" y="81"/>
                    <a:pt x="264" y="80"/>
                  </a:cubicBezTo>
                  <a:cubicBezTo>
                    <a:pt x="264" y="80"/>
                    <a:pt x="264" y="80"/>
                    <a:pt x="264" y="80"/>
                  </a:cubicBezTo>
                  <a:cubicBezTo>
                    <a:pt x="263" y="80"/>
                    <a:pt x="263" y="80"/>
                    <a:pt x="262" y="81"/>
                  </a:cubicBezTo>
                  <a:cubicBezTo>
                    <a:pt x="262" y="83"/>
                    <a:pt x="262" y="84"/>
                    <a:pt x="264" y="84"/>
                  </a:cubicBezTo>
                  <a:close/>
                  <a:moveTo>
                    <a:pt x="271" y="83"/>
                  </a:moveTo>
                  <a:cubicBezTo>
                    <a:pt x="269" y="87"/>
                    <a:pt x="275" y="86"/>
                    <a:pt x="276" y="82"/>
                  </a:cubicBezTo>
                  <a:cubicBezTo>
                    <a:pt x="277" y="78"/>
                    <a:pt x="273" y="78"/>
                    <a:pt x="272" y="75"/>
                  </a:cubicBezTo>
                  <a:cubicBezTo>
                    <a:pt x="272" y="75"/>
                    <a:pt x="271" y="76"/>
                    <a:pt x="271" y="76"/>
                  </a:cubicBezTo>
                  <a:cubicBezTo>
                    <a:pt x="270" y="76"/>
                    <a:pt x="268" y="75"/>
                    <a:pt x="269" y="78"/>
                  </a:cubicBezTo>
                  <a:cubicBezTo>
                    <a:pt x="271" y="79"/>
                    <a:pt x="272" y="80"/>
                    <a:pt x="271" y="83"/>
                  </a:cubicBezTo>
                  <a:close/>
                  <a:moveTo>
                    <a:pt x="278" y="80"/>
                  </a:moveTo>
                  <a:cubicBezTo>
                    <a:pt x="282" y="82"/>
                    <a:pt x="284" y="78"/>
                    <a:pt x="285" y="74"/>
                  </a:cubicBezTo>
                  <a:cubicBezTo>
                    <a:pt x="285" y="73"/>
                    <a:pt x="286" y="72"/>
                    <a:pt x="287" y="71"/>
                  </a:cubicBezTo>
                  <a:cubicBezTo>
                    <a:pt x="288" y="71"/>
                    <a:pt x="289" y="69"/>
                    <a:pt x="288" y="68"/>
                  </a:cubicBezTo>
                  <a:cubicBezTo>
                    <a:pt x="286" y="71"/>
                    <a:pt x="287" y="67"/>
                    <a:pt x="287" y="66"/>
                  </a:cubicBezTo>
                  <a:cubicBezTo>
                    <a:pt x="285" y="63"/>
                    <a:pt x="284" y="69"/>
                    <a:pt x="283" y="69"/>
                  </a:cubicBezTo>
                  <a:cubicBezTo>
                    <a:pt x="283" y="69"/>
                    <a:pt x="282" y="67"/>
                    <a:pt x="281" y="67"/>
                  </a:cubicBezTo>
                  <a:cubicBezTo>
                    <a:pt x="281" y="66"/>
                    <a:pt x="281" y="66"/>
                    <a:pt x="281" y="65"/>
                  </a:cubicBezTo>
                  <a:cubicBezTo>
                    <a:pt x="280" y="65"/>
                    <a:pt x="280" y="65"/>
                    <a:pt x="280" y="65"/>
                  </a:cubicBezTo>
                  <a:cubicBezTo>
                    <a:pt x="279" y="64"/>
                    <a:pt x="280" y="64"/>
                    <a:pt x="279" y="64"/>
                  </a:cubicBezTo>
                  <a:cubicBezTo>
                    <a:pt x="279" y="64"/>
                    <a:pt x="277" y="65"/>
                    <a:pt x="277" y="65"/>
                  </a:cubicBezTo>
                  <a:cubicBezTo>
                    <a:pt x="277" y="66"/>
                    <a:pt x="278" y="66"/>
                    <a:pt x="278" y="67"/>
                  </a:cubicBezTo>
                  <a:cubicBezTo>
                    <a:pt x="277" y="68"/>
                    <a:pt x="276" y="67"/>
                    <a:pt x="275" y="67"/>
                  </a:cubicBezTo>
                  <a:cubicBezTo>
                    <a:pt x="273" y="67"/>
                    <a:pt x="273" y="68"/>
                    <a:pt x="273" y="69"/>
                  </a:cubicBezTo>
                  <a:cubicBezTo>
                    <a:pt x="273" y="70"/>
                    <a:pt x="275" y="70"/>
                    <a:pt x="274" y="71"/>
                  </a:cubicBezTo>
                  <a:cubicBezTo>
                    <a:pt x="273" y="72"/>
                    <a:pt x="272" y="71"/>
                    <a:pt x="271" y="72"/>
                  </a:cubicBezTo>
                  <a:cubicBezTo>
                    <a:pt x="270" y="72"/>
                    <a:pt x="272" y="74"/>
                    <a:pt x="272" y="74"/>
                  </a:cubicBezTo>
                  <a:cubicBezTo>
                    <a:pt x="274" y="76"/>
                    <a:pt x="276" y="77"/>
                    <a:pt x="277" y="79"/>
                  </a:cubicBezTo>
                  <a:cubicBezTo>
                    <a:pt x="277" y="80"/>
                    <a:pt x="277" y="80"/>
                    <a:pt x="278" y="80"/>
                  </a:cubicBezTo>
                  <a:close/>
                  <a:moveTo>
                    <a:pt x="291" y="73"/>
                  </a:moveTo>
                  <a:cubicBezTo>
                    <a:pt x="291" y="73"/>
                    <a:pt x="293" y="68"/>
                    <a:pt x="290" y="69"/>
                  </a:cubicBezTo>
                  <a:cubicBezTo>
                    <a:pt x="290" y="69"/>
                    <a:pt x="289" y="71"/>
                    <a:pt x="289" y="71"/>
                  </a:cubicBezTo>
                  <a:cubicBezTo>
                    <a:pt x="288" y="72"/>
                    <a:pt x="287" y="72"/>
                    <a:pt x="286" y="73"/>
                  </a:cubicBezTo>
                  <a:cubicBezTo>
                    <a:pt x="286" y="74"/>
                    <a:pt x="285" y="77"/>
                    <a:pt x="287" y="78"/>
                  </a:cubicBezTo>
                  <a:cubicBezTo>
                    <a:pt x="288" y="78"/>
                    <a:pt x="289" y="76"/>
                    <a:pt x="290" y="75"/>
                  </a:cubicBezTo>
                  <a:cubicBezTo>
                    <a:pt x="290" y="74"/>
                    <a:pt x="291" y="74"/>
                    <a:pt x="291" y="73"/>
                  </a:cubicBezTo>
                  <a:close/>
                  <a:moveTo>
                    <a:pt x="271" y="68"/>
                  </a:moveTo>
                  <a:cubicBezTo>
                    <a:pt x="271" y="66"/>
                    <a:pt x="275" y="66"/>
                    <a:pt x="275" y="64"/>
                  </a:cubicBezTo>
                  <a:cubicBezTo>
                    <a:pt x="274" y="61"/>
                    <a:pt x="272" y="64"/>
                    <a:pt x="271" y="64"/>
                  </a:cubicBezTo>
                  <a:cubicBezTo>
                    <a:pt x="270" y="62"/>
                    <a:pt x="270" y="63"/>
                    <a:pt x="269" y="64"/>
                  </a:cubicBezTo>
                  <a:cubicBezTo>
                    <a:pt x="268" y="66"/>
                    <a:pt x="268" y="67"/>
                    <a:pt x="270" y="69"/>
                  </a:cubicBezTo>
                  <a:cubicBezTo>
                    <a:pt x="271" y="69"/>
                    <a:pt x="271" y="68"/>
                    <a:pt x="271" y="68"/>
                  </a:cubicBezTo>
                  <a:close/>
                  <a:moveTo>
                    <a:pt x="276" y="60"/>
                  </a:moveTo>
                  <a:cubicBezTo>
                    <a:pt x="276" y="61"/>
                    <a:pt x="277" y="62"/>
                    <a:pt x="278" y="62"/>
                  </a:cubicBezTo>
                  <a:cubicBezTo>
                    <a:pt x="279" y="62"/>
                    <a:pt x="279" y="61"/>
                    <a:pt x="280" y="60"/>
                  </a:cubicBezTo>
                  <a:cubicBezTo>
                    <a:pt x="280" y="59"/>
                    <a:pt x="280" y="59"/>
                    <a:pt x="280" y="57"/>
                  </a:cubicBezTo>
                  <a:cubicBezTo>
                    <a:pt x="280" y="57"/>
                    <a:pt x="280" y="57"/>
                    <a:pt x="279" y="56"/>
                  </a:cubicBezTo>
                  <a:cubicBezTo>
                    <a:pt x="279" y="56"/>
                    <a:pt x="280" y="55"/>
                    <a:pt x="279" y="54"/>
                  </a:cubicBezTo>
                  <a:cubicBezTo>
                    <a:pt x="277" y="54"/>
                    <a:pt x="278" y="55"/>
                    <a:pt x="278" y="56"/>
                  </a:cubicBezTo>
                  <a:cubicBezTo>
                    <a:pt x="278" y="57"/>
                    <a:pt x="277" y="58"/>
                    <a:pt x="277" y="59"/>
                  </a:cubicBezTo>
                  <a:cubicBezTo>
                    <a:pt x="276" y="60"/>
                    <a:pt x="276" y="60"/>
                    <a:pt x="276" y="60"/>
                  </a:cubicBezTo>
                  <a:close/>
                  <a:moveTo>
                    <a:pt x="282" y="60"/>
                  </a:moveTo>
                  <a:cubicBezTo>
                    <a:pt x="282" y="62"/>
                    <a:pt x="282" y="62"/>
                    <a:pt x="283" y="63"/>
                  </a:cubicBezTo>
                  <a:cubicBezTo>
                    <a:pt x="284" y="63"/>
                    <a:pt x="286" y="64"/>
                    <a:pt x="286" y="63"/>
                  </a:cubicBezTo>
                  <a:cubicBezTo>
                    <a:pt x="288" y="62"/>
                    <a:pt x="284" y="58"/>
                    <a:pt x="282" y="60"/>
                  </a:cubicBezTo>
                  <a:cubicBezTo>
                    <a:pt x="282" y="61"/>
                    <a:pt x="283" y="59"/>
                    <a:pt x="282" y="60"/>
                  </a:cubicBezTo>
                  <a:close/>
                  <a:moveTo>
                    <a:pt x="294" y="65"/>
                  </a:moveTo>
                  <a:cubicBezTo>
                    <a:pt x="295" y="65"/>
                    <a:pt x="296" y="64"/>
                    <a:pt x="296" y="63"/>
                  </a:cubicBezTo>
                  <a:cubicBezTo>
                    <a:pt x="297" y="62"/>
                    <a:pt x="297" y="63"/>
                    <a:pt x="297" y="61"/>
                  </a:cubicBezTo>
                  <a:cubicBezTo>
                    <a:pt x="296" y="61"/>
                    <a:pt x="295" y="61"/>
                    <a:pt x="295" y="60"/>
                  </a:cubicBezTo>
                  <a:cubicBezTo>
                    <a:pt x="294" y="59"/>
                    <a:pt x="294" y="59"/>
                    <a:pt x="294" y="58"/>
                  </a:cubicBezTo>
                  <a:cubicBezTo>
                    <a:pt x="292" y="56"/>
                    <a:pt x="293" y="57"/>
                    <a:pt x="292" y="58"/>
                  </a:cubicBezTo>
                  <a:cubicBezTo>
                    <a:pt x="291" y="60"/>
                    <a:pt x="291" y="57"/>
                    <a:pt x="291" y="56"/>
                  </a:cubicBezTo>
                  <a:cubicBezTo>
                    <a:pt x="290" y="55"/>
                    <a:pt x="289" y="55"/>
                    <a:pt x="289" y="54"/>
                  </a:cubicBezTo>
                  <a:cubicBezTo>
                    <a:pt x="289" y="54"/>
                    <a:pt x="289" y="52"/>
                    <a:pt x="288" y="52"/>
                  </a:cubicBezTo>
                  <a:cubicBezTo>
                    <a:pt x="288" y="52"/>
                    <a:pt x="287" y="53"/>
                    <a:pt x="287" y="54"/>
                  </a:cubicBezTo>
                  <a:cubicBezTo>
                    <a:pt x="286" y="55"/>
                    <a:pt x="286" y="54"/>
                    <a:pt x="287" y="55"/>
                  </a:cubicBezTo>
                  <a:cubicBezTo>
                    <a:pt x="287" y="56"/>
                    <a:pt x="288" y="57"/>
                    <a:pt x="289" y="58"/>
                  </a:cubicBezTo>
                  <a:cubicBezTo>
                    <a:pt x="289" y="58"/>
                    <a:pt x="289" y="59"/>
                    <a:pt x="289" y="60"/>
                  </a:cubicBezTo>
                  <a:cubicBezTo>
                    <a:pt x="290" y="61"/>
                    <a:pt x="290" y="62"/>
                    <a:pt x="290" y="63"/>
                  </a:cubicBezTo>
                  <a:cubicBezTo>
                    <a:pt x="290" y="65"/>
                    <a:pt x="291" y="64"/>
                    <a:pt x="292" y="65"/>
                  </a:cubicBezTo>
                  <a:cubicBezTo>
                    <a:pt x="293" y="65"/>
                    <a:pt x="293" y="65"/>
                    <a:pt x="294" y="65"/>
                  </a:cubicBezTo>
                  <a:close/>
                  <a:moveTo>
                    <a:pt x="304" y="65"/>
                  </a:moveTo>
                  <a:cubicBezTo>
                    <a:pt x="305" y="65"/>
                    <a:pt x="305" y="63"/>
                    <a:pt x="306" y="63"/>
                  </a:cubicBezTo>
                  <a:cubicBezTo>
                    <a:pt x="307" y="62"/>
                    <a:pt x="307" y="63"/>
                    <a:pt x="307" y="64"/>
                  </a:cubicBezTo>
                  <a:cubicBezTo>
                    <a:pt x="307" y="64"/>
                    <a:pt x="307" y="65"/>
                    <a:pt x="307" y="65"/>
                  </a:cubicBezTo>
                  <a:cubicBezTo>
                    <a:pt x="308" y="66"/>
                    <a:pt x="308" y="65"/>
                    <a:pt x="309" y="65"/>
                  </a:cubicBezTo>
                  <a:cubicBezTo>
                    <a:pt x="310" y="64"/>
                    <a:pt x="309" y="66"/>
                    <a:pt x="310" y="64"/>
                  </a:cubicBezTo>
                  <a:cubicBezTo>
                    <a:pt x="310" y="64"/>
                    <a:pt x="310" y="63"/>
                    <a:pt x="310" y="62"/>
                  </a:cubicBezTo>
                  <a:cubicBezTo>
                    <a:pt x="310" y="61"/>
                    <a:pt x="311" y="60"/>
                    <a:pt x="311" y="58"/>
                  </a:cubicBezTo>
                  <a:cubicBezTo>
                    <a:pt x="311" y="57"/>
                    <a:pt x="310" y="57"/>
                    <a:pt x="310" y="55"/>
                  </a:cubicBezTo>
                  <a:cubicBezTo>
                    <a:pt x="308" y="54"/>
                    <a:pt x="307" y="56"/>
                    <a:pt x="305" y="57"/>
                  </a:cubicBezTo>
                  <a:cubicBezTo>
                    <a:pt x="305" y="57"/>
                    <a:pt x="304" y="58"/>
                    <a:pt x="303" y="59"/>
                  </a:cubicBezTo>
                  <a:cubicBezTo>
                    <a:pt x="303" y="60"/>
                    <a:pt x="303" y="62"/>
                    <a:pt x="303" y="63"/>
                  </a:cubicBezTo>
                  <a:cubicBezTo>
                    <a:pt x="303" y="64"/>
                    <a:pt x="304" y="65"/>
                    <a:pt x="304" y="65"/>
                  </a:cubicBezTo>
                  <a:close/>
                  <a:moveTo>
                    <a:pt x="306" y="75"/>
                  </a:moveTo>
                  <a:cubicBezTo>
                    <a:pt x="306" y="76"/>
                    <a:pt x="305" y="77"/>
                    <a:pt x="305" y="79"/>
                  </a:cubicBezTo>
                  <a:cubicBezTo>
                    <a:pt x="306" y="80"/>
                    <a:pt x="307" y="81"/>
                    <a:pt x="308" y="80"/>
                  </a:cubicBezTo>
                  <a:cubicBezTo>
                    <a:pt x="309" y="79"/>
                    <a:pt x="309" y="76"/>
                    <a:pt x="309" y="75"/>
                  </a:cubicBezTo>
                  <a:cubicBezTo>
                    <a:pt x="309" y="74"/>
                    <a:pt x="307" y="73"/>
                    <a:pt x="306" y="75"/>
                  </a:cubicBezTo>
                  <a:cubicBezTo>
                    <a:pt x="306" y="76"/>
                    <a:pt x="306" y="74"/>
                    <a:pt x="306" y="75"/>
                  </a:cubicBezTo>
                  <a:close/>
                  <a:moveTo>
                    <a:pt x="310" y="68"/>
                  </a:moveTo>
                  <a:cubicBezTo>
                    <a:pt x="310" y="69"/>
                    <a:pt x="310" y="73"/>
                    <a:pt x="313" y="72"/>
                  </a:cubicBezTo>
                  <a:cubicBezTo>
                    <a:pt x="314" y="72"/>
                    <a:pt x="314" y="71"/>
                    <a:pt x="315" y="70"/>
                  </a:cubicBezTo>
                  <a:cubicBezTo>
                    <a:pt x="315" y="70"/>
                    <a:pt x="316" y="69"/>
                    <a:pt x="316" y="68"/>
                  </a:cubicBezTo>
                  <a:cubicBezTo>
                    <a:pt x="316" y="68"/>
                    <a:pt x="314" y="68"/>
                    <a:pt x="313" y="68"/>
                  </a:cubicBezTo>
                  <a:cubicBezTo>
                    <a:pt x="312" y="67"/>
                    <a:pt x="312" y="66"/>
                    <a:pt x="310" y="68"/>
                  </a:cubicBezTo>
                  <a:cubicBezTo>
                    <a:pt x="310" y="68"/>
                    <a:pt x="311" y="67"/>
                    <a:pt x="310" y="68"/>
                  </a:cubicBezTo>
                  <a:close/>
                  <a:moveTo>
                    <a:pt x="353" y="52"/>
                  </a:moveTo>
                  <a:cubicBezTo>
                    <a:pt x="352" y="52"/>
                    <a:pt x="352" y="51"/>
                    <a:pt x="351" y="50"/>
                  </a:cubicBezTo>
                  <a:cubicBezTo>
                    <a:pt x="350" y="49"/>
                    <a:pt x="350" y="49"/>
                    <a:pt x="349" y="47"/>
                  </a:cubicBezTo>
                  <a:cubicBezTo>
                    <a:pt x="348" y="48"/>
                    <a:pt x="348" y="50"/>
                    <a:pt x="347" y="47"/>
                  </a:cubicBezTo>
                  <a:cubicBezTo>
                    <a:pt x="346" y="47"/>
                    <a:pt x="345" y="48"/>
                    <a:pt x="344" y="47"/>
                  </a:cubicBezTo>
                  <a:cubicBezTo>
                    <a:pt x="344" y="47"/>
                    <a:pt x="344" y="50"/>
                    <a:pt x="344" y="50"/>
                  </a:cubicBezTo>
                  <a:cubicBezTo>
                    <a:pt x="343" y="50"/>
                    <a:pt x="343" y="47"/>
                    <a:pt x="341" y="48"/>
                  </a:cubicBezTo>
                  <a:cubicBezTo>
                    <a:pt x="341" y="49"/>
                    <a:pt x="342" y="51"/>
                    <a:pt x="343" y="52"/>
                  </a:cubicBezTo>
                  <a:cubicBezTo>
                    <a:pt x="344" y="52"/>
                    <a:pt x="346" y="53"/>
                    <a:pt x="347" y="53"/>
                  </a:cubicBezTo>
                  <a:cubicBezTo>
                    <a:pt x="348" y="53"/>
                    <a:pt x="349" y="54"/>
                    <a:pt x="350" y="54"/>
                  </a:cubicBezTo>
                  <a:cubicBezTo>
                    <a:pt x="351" y="54"/>
                    <a:pt x="353" y="53"/>
                    <a:pt x="354" y="54"/>
                  </a:cubicBezTo>
                  <a:cubicBezTo>
                    <a:pt x="354" y="53"/>
                    <a:pt x="353" y="52"/>
                    <a:pt x="353" y="52"/>
                  </a:cubicBezTo>
                  <a:close/>
                  <a:moveTo>
                    <a:pt x="356" y="47"/>
                  </a:moveTo>
                  <a:cubicBezTo>
                    <a:pt x="355" y="49"/>
                    <a:pt x="355" y="54"/>
                    <a:pt x="358" y="52"/>
                  </a:cubicBezTo>
                  <a:cubicBezTo>
                    <a:pt x="359" y="52"/>
                    <a:pt x="360" y="51"/>
                    <a:pt x="360" y="50"/>
                  </a:cubicBezTo>
                  <a:cubicBezTo>
                    <a:pt x="361" y="49"/>
                    <a:pt x="360" y="50"/>
                    <a:pt x="359" y="49"/>
                  </a:cubicBezTo>
                  <a:cubicBezTo>
                    <a:pt x="359" y="50"/>
                    <a:pt x="364" y="46"/>
                    <a:pt x="364" y="45"/>
                  </a:cubicBezTo>
                  <a:cubicBezTo>
                    <a:pt x="366" y="43"/>
                    <a:pt x="366" y="41"/>
                    <a:pt x="365" y="39"/>
                  </a:cubicBezTo>
                  <a:cubicBezTo>
                    <a:pt x="364" y="37"/>
                    <a:pt x="363" y="37"/>
                    <a:pt x="361" y="38"/>
                  </a:cubicBezTo>
                  <a:cubicBezTo>
                    <a:pt x="360" y="38"/>
                    <a:pt x="361" y="39"/>
                    <a:pt x="360" y="40"/>
                  </a:cubicBezTo>
                  <a:cubicBezTo>
                    <a:pt x="359" y="41"/>
                    <a:pt x="358" y="41"/>
                    <a:pt x="358" y="39"/>
                  </a:cubicBezTo>
                  <a:cubicBezTo>
                    <a:pt x="357" y="39"/>
                    <a:pt x="357" y="40"/>
                    <a:pt x="356" y="40"/>
                  </a:cubicBezTo>
                  <a:cubicBezTo>
                    <a:pt x="356" y="40"/>
                    <a:pt x="356" y="39"/>
                    <a:pt x="356" y="39"/>
                  </a:cubicBezTo>
                  <a:cubicBezTo>
                    <a:pt x="355" y="39"/>
                    <a:pt x="355" y="39"/>
                    <a:pt x="354" y="40"/>
                  </a:cubicBezTo>
                  <a:cubicBezTo>
                    <a:pt x="354" y="40"/>
                    <a:pt x="353" y="42"/>
                    <a:pt x="352" y="42"/>
                  </a:cubicBezTo>
                  <a:cubicBezTo>
                    <a:pt x="352" y="44"/>
                    <a:pt x="353" y="43"/>
                    <a:pt x="353" y="44"/>
                  </a:cubicBezTo>
                  <a:cubicBezTo>
                    <a:pt x="353" y="46"/>
                    <a:pt x="350" y="45"/>
                    <a:pt x="352" y="47"/>
                  </a:cubicBezTo>
                  <a:cubicBezTo>
                    <a:pt x="354" y="50"/>
                    <a:pt x="356" y="47"/>
                    <a:pt x="356" y="44"/>
                  </a:cubicBezTo>
                  <a:cubicBezTo>
                    <a:pt x="357" y="45"/>
                    <a:pt x="356" y="47"/>
                    <a:pt x="356" y="47"/>
                  </a:cubicBezTo>
                  <a:close/>
                  <a:moveTo>
                    <a:pt x="367" y="35"/>
                  </a:moveTo>
                  <a:cubicBezTo>
                    <a:pt x="367" y="36"/>
                    <a:pt x="368" y="38"/>
                    <a:pt x="370" y="39"/>
                  </a:cubicBezTo>
                  <a:cubicBezTo>
                    <a:pt x="371" y="39"/>
                    <a:pt x="372" y="38"/>
                    <a:pt x="373" y="36"/>
                  </a:cubicBezTo>
                  <a:cubicBezTo>
                    <a:pt x="375" y="35"/>
                    <a:pt x="376" y="34"/>
                    <a:pt x="375" y="32"/>
                  </a:cubicBezTo>
                  <a:cubicBezTo>
                    <a:pt x="374" y="30"/>
                    <a:pt x="374" y="28"/>
                    <a:pt x="373" y="28"/>
                  </a:cubicBezTo>
                  <a:cubicBezTo>
                    <a:pt x="372" y="27"/>
                    <a:pt x="371" y="28"/>
                    <a:pt x="371" y="27"/>
                  </a:cubicBezTo>
                  <a:cubicBezTo>
                    <a:pt x="370" y="27"/>
                    <a:pt x="370" y="26"/>
                    <a:pt x="370" y="25"/>
                  </a:cubicBezTo>
                  <a:cubicBezTo>
                    <a:pt x="369" y="25"/>
                    <a:pt x="368" y="25"/>
                    <a:pt x="367" y="26"/>
                  </a:cubicBezTo>
                  <a:cubicBezTo>
                    <a:pt x="365" y="28"/>
                    <a:pt x="367" y="31"/>
                    <a:pt x="367" y="33"/>
                  </a:cubicBezTo>
                  <a:cubicBezTo>
                    <a:pt x="367" y="34"/>
                    <a:pt x="367" y="34"/>
                    <a:pt x="367" y="35"/>
                  </a:cubicBezTo>
                  <a:close/>
                  <a:moveTo>
                    <a:pt x="340" y="38"/>
                  </a:moveTo>
                  <a:cubicBezTo>
                    <a:pt x="341" y="40"/>
                    <a:pt x="341" y="40"/>
                    <a:pt x="342" y="40"/>
                  </a:cubicBezTo>
                  <a:cubicBezTo>
                    <a:pt x="342" y="40"/>
                    <a:pt x="343" y="40"/>
                    <a:pt x="343" y="40"/>
                  </a:cubicBezTo>
                  <a:cubicBezTo>
                    <a:pt x="343" y="40"/>
                    <a:pt x="343" y="39"/>
                    <a:pt x="344" y="39"/>
                  </a:cubicBezTo>
                  <a:cubicBezTo>
                    <a:pt x="345" y="38"/>
                    <a:pt x="344" y="39"/>
                    <a:pt x="345" y="39"/>
                  </a:cubicBezTo>
                  <a:cubicBezTo>
                    <a:pt x="347" y="39"/>
                    <a:pt x="346" y="39"/>
                    <a:pt x="347" y="37"/>
                  </a:cubicBezTo>
                  <a:cubicBezTo>
                    <a:pt x="348" y="34"/>
                    <a:pt x="348" y="38"/>
                    <a:pt x="349" y="38"/>
                  </a:cubicBezTo>
                  <a:cubicBezTo>
                    <a:pt x="349" y="39"/>
                    <a:pt x="352" y="37"/>
                    <a:pt x="353" y="36"/>
                  </a:cubicBezTo>
                  <a:cubicBezTo>
                    <a:pt x="354" y="35"/>
                    <a:pt x="355" y="35"/>
                    <a:pt x="356" y="33"/>
                  </a:cubicBezTo>
                  <a:cubicBezTo>
                    <a:pt x="356" y="32"/>
                    <a:pt x="357" y="32"/>
                    <a:pt x="357" y="31"/>
                  </a:cubicBezTo>
                  <a:cubicBezTo>
                    <a:pt x="357" y="31"/>
                    <a:pt x="357" y="30"/>
                    <a:pt x="356" y="30"/>
                  </a:cubicBezTo>
                  <a:cubicBezTo>
                    <a:pt x="357" y="29"/>
                    <a:pt x="358" y="29"/>
                    <a:pt x="359" y="29"/>
                  </a:cubicBezTo>
                  <a:cubicBezTo>
                    <a:pt x="359" y="28"/>
                    <a:pt x="360" y="27"/>
                    <a:pt x="360" y="27"/>
                  </a:cubicBezTo>
                  <a:cubicBezTo>
                    <a:pt x="360" y="26"/>
                    <a:pt x="360" y="26"/>
                    <a:pt x="361" y="25"/>
                  </a:cubicBezTo>
                  <a:cubicBezTo>
                    <a:pt x="361" y="25"/>
                    <a:pt x="361" y="25"/>
                    <a:pt x="361" y="25"/>
                  </a:cubicBezTo>
                  <a:cubicBezTo>
                    <a:pt x="362" y="25"/>
                    <a:pt x="362" y="23"/>
                    <a:pt x="363" y="23"/>
                  </a:cubicBezTo>
                  <a:cubicBezTo>
                    <a:pt x="363" y="22"/>
                    <a:pt x="364" y="23"/>
                    <a:pt x="363" y="21"/>
                  </a:cubicBezTo>
                  <a:cubicBezTo>
                    <a:pt x="363" y="21"/>
                    <a:pt x="362" y="19"/>
                    <a:pt x="362" y="19"/>
                  </a:cubicBezTo>
                  <a:cubicBezTo>
                    <a:pt x="361" y="19"/>
                    <a:pt x="360" y="19"/>
                    <a:pt x="360" y="20"/>
                  </a:cubicBezTo>
                  <a:cubicBezTo>
                    <a:pt x="360" y="20"/>
                    <a:pt x="360" y="21"/>
                    <a:pt x="360" y="21"/>
                  </a:cubicBezTo>
                  <a:cubicBezTo>
                    <a:pt x="360" y="23"/>
                    <a:pt x="359" y="22"/>
                    <a:pt x="358" y="22"/>
                  </a:cubicBezTo>
                  <a:cubicBezTo>
                    <a:pt x="357" y="21"/>
                    <a:pt x="355" y="21"/>
                    <a:pt x="355" y="22"/>
                  </a:cubicBezTo>
                  <a:cubicBezTo>
                    <a:pt x="353" y="25"/>
                    <a:pt x="357" y="24"/>
                    <a:pt x="356" y="26"/>
                  </a:cubicBezTo>
                  <a:cubicBezTo>
                    <a:pt x="356" y="26"/>
                    <a:pt x="353" y="29"/>
                    <a:pt x="353" y="29"/>
                  </a:cubicBezTo>
                  <a:cubicBezTo>
                    <a:pt x="352" y="30"/>
                    <a:pt x="352" y="26"/>
                    <a:pt x="351" y="25"/>
                  </a:cubicBezTo>
                  <a:cubicBezTo>
                    <a:pt x="350" y="25"/>
                    <a:pt x="349" y="24"/>
                    <a:pt x="349" y="25"/>
                  </a:cubicBezTo>
                  <a:cubicBezTo>
                    <a:pt x="348" y="26"/>
                    <a:pt x="349" y="27"/>
                    <a:pt x="349" y="28"/>
                  </a:cubicBezTo>
                  <a:cubicBezTo>
                    <a:pt x="350" y="29"/>
                    <a:pt x="350" y="30"/>
                    <a:pt x="350" y="31"/>
                  </a:cubicBezTo>
                  <a:cubicBezTo>
                    <a:pt x="349" y="32"/>
                    <a:pt x="348" y="31"/>
                    <a:pt x="348" y="31"/>
                  </a:cubicBezTo>
                  <a:cubicBezTo>
                    <a:pt x="346" y="31"/>
                    <a:pt x="346" y="32"/>
                    <a:pt x="346" y="30"/>
                  </a:cubicBezTo>
                  <a:cubicBezTo>
                    <a:pt x="346" y="30"/>
                    <a:pt x="347" y="26"/>
                    <a:pt x="345" y="27"/>
                  </a:cubicBezTo>
                  <a:cubicBezTo>
                    <a:pt x="344" y="27"/>
                    <a:pt x="345" y="29"/>
                    <a:pt x="344" y="29"/>
                  </a:cubicBezTo>
                  <a:cubicBezTo>
                    <a:pt x="343" y="30"/>
                    <a:pt x="343" y="28"/>
                    <a:pt x="343" y="28"/>
                  </a:cubicBezTo>
                  <a:cubicBezTo>
                    <a:pt x="342" y="28"/>
                    <a:pt x="342" y="31"/>
                    <a:pt x="342" y="32"/>
                  </a:cubicBezTo>
                  <a:cubicBezTo>
                    <a:pt x="341" y="32"/>
                    <a:pt x="340" y="29"/>
                    <a:pt x="339" y="30"/>
                  </a:cubicBezTo>
                  <a:cubicBezTo>
                    <a:pt x="338" y="30"/>
                    <a:pt x="339" y="32"/>
                    <a:pt x="337" y="31"/>
                  </a:cubicBezTo>
                  <a:cubicBezTo>
                    <a:pt x="337" y="31"/>
                    <a:pt x="333" y="29"/>
                    <a:pt x="334" y="31"/>
                  </a:cubicBezTo>
                  <a:cubicBezTo>
                    <a:pt x="334" y="32"/>
                    <a:pt x="335" y="32"/>
                    <a:pt x="335" y="32"/>
                  </a:cubicBezTo>
                  <a:cubicBezTo>
                    <a:pt x="335" y="33"/>
                    <a:pt x="335" y="33"/>
                    <a:pt x="335" y="34"/>
                  </a:cubicBezTo>
                  <a:cubicBezTo>
                    <a:pt x="336" y="33"/>
                    <a:pt x="338" y="32"/>
                    <a:pt x="340" y="33"/>
                  </a:cubicBezTo>
                  <a:cubicBezTo>
                    <a:pt x="341" y="34"/>
                    <a:pt x="340" y="34"/>
                    <a:pt x="339" y="36"/>
                  </a:cubicBezTo>
                  <a:cubicBezTo>
                    <a:pt x="338" y="37"/>
                    <a:pt x="337" y="39"/>
                    <a:pt x="337" y="40"/>
                  </a:cubicBezTo>
                  <a:cubicBezTo>
                    <a:pt x="338" y="43"/>
                    <a:pt x="340" y="38"/>
                    <a:pt x="340" y="37"/>
                  </a:cubicBezTo>
                  <a:cubicBezTo>
                    <a:pt x="340" y="38"/>
                    <a:pt x="340" y="38"/>
                    <a:pt x="340" y="38"/>
                  </a:cubicBezTo>
                  <a:close/>
                  <a:moveTo>
                    <a:pt x="375" y="11"/>
                  </a:moveTo>
                  <a:cubicBezTo>
                    <a:pt x="377" y="11"/>
                    <a:pt x="377" y="10"/>
                    <a:pt x="377" y="9"/>
                  </a:cubicBezTo>
                  <a:cubicBezTo>
                    <a:pt x="376" y="8"/>
                    <a:pt x="373" y="8"/>
                    <a:pt x="372" y="9"/>
                  </a:cubicBezTo>
                  <a:cubicBezTo>
                    <a:pt x="371" y="10"/>
                    <a:pt x="372" y="10"/>
                    <a:pt x="372" y="11"/>
                  </a:cubicBezTo>
                  <a:cubicBezTo>
                    <a:pt x="372" y="11"/>
                    <a:pt x="372" y="11"/>
                    <a:pt x="372" y="12"/>
                  </a:cubicBezTo>
                  <a:cubicBezTo>
                    <a:pt x="372" y="13"/>
                    <a:pt x="371" y="12"/>
                    <a:pt x="371" y="13"/>
                  </a:cubicBezTo>
                  <a:cubicBezTo>
                    <a:pt x="371" y="12"/>
                    <a:pt x="373" y="15"/>
                    <a:pt x="373" y="15"/>
                  </a:cubicBezTo>
                  <a:cubicBezTo>
                    <a:pt x="374" y="15"/>
                    <a:pt x="375" y="15"/>
                    <a:pt x="376" y="15"/>
                  </a:cubicBezTo>
                  <a:cubicBezTo>
                    <a:pt x="377" y="14"/>
                    <a:pt x="378" y="13"/>
                    <a:pt x="377" y="12"/>
                  </a:cubicBezTo>
                  <a:cubicBezTo>
                    <a:pt x="376" y="12"/>
                    <a:pt x="376" y="12"/>
                    <a:pt x="375" y="12"/>
                  </a:cubicBezTo>
                  <a:cubicBezTo>
                    <a:pt x="375" y="12"/>
                    <a:pt x="375" y="11"/>
                    <a:pt x="375" y="11"/>
                  </a:cubicBezTo>
                  <a:cubicBezTo>
                    <a:pt x="375" y="11"/>
                    <a:pt x="375" y="11"/>
                    <a:pt x="375" y="11"/>
                  </a:cubicBezTo>
                  <a:cubicBezTo>
                    <a:pt x="376" y="11"/>
                    <a:pt x="375" y="11"/>
                    <a:pt x="375" y="11"/>
                  </a:cubicBezTo>
                  <a:close/>
                  <a:moveTo>
                    <a:pt x="387" y="8"/>
                  </a:moveTo>
                  <a:cubicBezTo>
                    <a:pt x="387" y="8"/>
                    <a:pt x="387" y="8"/>
                    <a:pt x="388" y="8"/>
                  </a:cubicBezTo>
                  <a:cubicBezTo>
                    <a:pt x="388" y="8"/>
                    <a:pt x="389" y="6"/>
                    <a:pt x="389" y="6"/>
                  </a:cubicBezTo>
                  <a:cubicBezTo>
                    <a:pt x="389" y="5"/>
                    <a:pt x="388" y="4"/>
                    <a:pt x="388" y="4"/>
                  </a:cubicBezTo>
                  <a:cubicBezTo>
                    <a:pt x="388" y="3"/>
                    <a:pt x="385" y="5"/>
                    <a:pt x="384" y="6"/>
                  </a:cubicBezTo>
                  <a:cubicBezTo>
                    <a:pt x="384" y="7"/>
                    <a:pt x="386" y="7"/>
                    <a:pt x="387" y="8"/>
                  </a:cubicBezTo>
                  <a:cubicBezTo>
                    <a:pt x="387" y="8"/>
                    <a:pt x="386" y="7"/>
                    <a:pt x="387" y="8"/>
                  </a:cubicBezTo>
                  <a:close/>
                  <a:moveTo>
                    <a:pt x="403" y="10"/>
                  </a:moveTo>
                  <a:cubicBezTo>
                    <a:pt x="401" y="12"/>
                    <a:pt x="402" y="13"/>
                    <a:pt x="404" y="14"/>
                  </a:cubicBezTo>
                  <a:cubicBezTo>
                    <a:pt x="404" y="14"/>
                    <a:pt x="405" y="14"/>
                    <a:pt x="406" y="14"/>
                  </a:cubicBezTo>
                  <a:cubicBezTo>
                    <a:pt x="407" y="14"/>
                    <a:pt x="406" y="12"/>
                    <a:pt x="406" y="12"/>
                  </a:cubicBezTo>
                  <a:cubicBezTo>
                    <a:pt x="407" y="11"/>
                    <a:pt x="408" y="12"/>
                    <a:pt x="409" y="12"/>
                  </a:cubicBezTo>
                  <a:cubicBezTo>
                    <a:pt x="411" y="12"/>
                    <a:pt x="412" y="12"/>
                    <a:pt x="413" y="11"/>
                  </a:cubicBezTo>
                  <a:cubicBezTo>
                    <a:pt x="414" y="11"/>
                    <a:pt x="416" y="10"/>
                    <a:pt x="417" y="9"/>
                  </a:cubicBezTo>
                  <a:cubicBezTo>
                    <a:pt x="417" y="8"/>
                    <a:pt x="416" y="7"/>
                    <a:pt x="415" y="7"/>
                  </a:cubicBezTo>
                  <a:cubicBezTo>
                    <a:pt x="414" y="7"/>
                    <a:pt x="413" y="10"/>
                    <a:pt x="412" y="10"/>
                  </a:cubicBezTo>
                  <a:cubicBezTo>
                    <a:pt x="411" y="10"/>
                    <a:pt x="411" y="9"/>
                    <a:pt x="411" y="9"/>
                  </a:cubicBezTo>
                  <a:cubicBezTo>
                    <a:pt x="411" y="8"/>
                    <a:pt x="411" y="8"/>
                    <a:pt x="410" y="7"/>
                  </a:cubicBezTo>
                  <a:cubicBezTo>
                    <a:pt x="412" y="5"/>
                    <a:pt x="414" y="6"/>
                    <a:pt x="413" y="2"/>
                  </a:cubicBezTo>
                  <a:cubicBezTo>
                    <a:pt x="411" y="3"/>
                    <a:pt x="410" y="4"/>
                    <a:pt x="408" y="4"/>
                  </a:cubicBezTo>
                  <a:cubicBezTo>
                    <a:pt x="408" y="3"/>
                    <a:pt x="409" y="2"/>
                    <a:pt x="408" y="1"/>
                  </a:cubicBezTo>
                  <a:cubicBezTo>
                    <a:pt x="408" y="1"/>
                    <a:pt x="407" y="1"/>
                    <a:pt x="407" y="1"/>
                  </a:cubicBezTo>
                  <a:cubicBezTo>
                    <a:pt x="406" y="1"/>
                    <a:pt x="405" y="0"/>
                    <a:pt x="404" y="1"/>
                  </a:cubicBezTo>
                  <a:cubicBezTo>
                    <a:pt x="403" y="2"/>
                    <a:pt x="409" y="6"/>
                    <a:pt x="407" y="8"/>
                  </a:cubicBezTo>
                  <a:cubicBezTo>
                    <a:pt x="405" y="7"/>
                    <a:pt x="406" y="5"/>
                    <a:pt x="404" y="5"/>
                  </a:cubicBezTo>
                  <a:cubicBezTo>
                    <a:pt x="402" y="4"/>
                    <a:pt x="403" y="5"/>
                    <a:pt x="401" y="5"/>
                  </a:cubicBezTo>
                  <a:cubicBezTo>
                    <a:pt x="401" y="6"/>
                    <a:pt x="401" y="5"/>
                    <a:pt x="400" y="5"/>
                  </a:cubicBezTo>
                  <a:cubicBezTo>
                    <a:pt x="400" y="5"/>
                    <a:pt x="399" y="7"/>
                    <a:pt x="399" y="7"/>
                  </a:cubicBezTo>
                  <a:cubicBezTo>
                    <a:pt x="398" y="10"/>
                    <a:pt x="401" y="8"/>
                    <a:pt x="402" y="8"/>
                  </a:cubicBezTo>
                  <a:cubicBezTo>
                    <a:pt x="403" y="8"/>
                    <a:pt x="404" y="9"/>
                    <a:pt x="403" y="10"/>
                  </a:cubicBezTo>
                  <a:close/>
                  <a:moveTo>
                    <a:pt x="489" y="75"/>
                  </a:moveTo>
                  <a:cubicBezTo>
                    <a:pt x="487" y="75"/>
                    <a:pt x="488" y="77"/>
                    <a:pt x="487" y="78"/>
                  </a:cubicBezTo>
                  <a:cubicBezTo>
                    <a:pt x="487" y="79"/>
                    <a:pt x="485" y="81"/>
                    <a:pt x="486" y="82"/>
                  </a:cubicBezTo>
                  <a:cubicBezTo>
                    <a:pt x="487" y="82"/>
                    <a:pt x="490" y="80"/>
                    <a:pt x="491" y="79"/>
                  </a:cubicBezTo>
                  <a:cubicBezTo>
                    <a:pt x="492" y="79"/>
                    <a:pt x="492" y="79"/>
                    <a:pt x="491" y="78"/>
                  </a:cubicBezTo>
                  <a:cubicBezTo>
                    <a:pt x="491" y="78"/>
                    <a:pt x="491" y="78"/>
                    <a:pt x="491" y="77"/>
                  </a:cubicBezTo>
                  <a:cubicBezTo>
                    <a:pt x="490" y="76"/>
                    <a:pt x="490" y="76"/>
                    <a:pt x="490" y="75"/>
                  </a:cubicBezTo>
                  <a:cubicBezTo>
                    <a:pt x="490" y="75"/>
                    <a:pt x="490" y="75"/>
                    <a:pt x="489" y="75"/>
                  </a:cubicBezTo>
                  <a:close/>
                  <a:moveTo>
                    <a:pt x="7" y="543"/>
                  </a:moveTo>
                  <a:cubicBezTo>
                    <a:pt x="8" y="544"/>
                    <a:pt x="9" y="546"/>
                    <a:pt x="11" y="546"/>
                  </a:cubicBezTo>
                  <a:cubicBezTo>
                    <a:pt x="12" y="545"/>
                    <a:pt x="11" y="540"/>
                    <a:pt x="9" y="539"/>
                  </a:cubicBezTo>
                  <a:cubicBezTo>
                    <a:pt x="8" y="539"/>
                    <a:pt x="8" y="542"/>
                    <a:pt x="7" y="543"/>
                  </a:cubicBezTo>
                  <a:cubicBezTo>
                    <a:pt x="8" y="544"/>
                    <a:pt x="8" y="542"/>
                    <a:pt x="7" y="543"/>
                  </a:cubicBezTo>
                  <a:close/>
                  <a:moveTo>
                    <a:pt x="1" y="506"/>
                  </a:moveTo>
                  <a:cubicBezTo>
                    <a:pt x="2" y="508"/>
                    <a:pt x="6" y="517"/>
                    <a:pt x="8" y="514"/>
                  </a:cubicBezTo>
                  <a:cubicBezTo>
                    <a:pt x="9" y="512"/>
                    <a:pt x="7" y="510"/>
                    <a:pt x="6" y="509"/>
                  </a:cubicBezTo>
                  <a:cubicBezTo>
                    <a:pt x="5" y="507"/>
                    <a:pt x="3" y="506"/>
                    <a:pt x="1" y="506"/>
                  </a:cubicBezTo>
                  <a:cubicBezTo>
                    <a:pt x="2" y="508"/>
                    <a:pt x="3" y="506"/>
                    <a:pt x="1" y="506"/>
                  </a:cubicBezTo>
                  <a:close/>
                  <a:moveTo>
                    <a:pt x="22" y="444"/>
                  </a:moveTo>
                  <a:cubicBezTo>
                    <a:pt x="23" y="442"/>
                    <a:pt x="19" y="437"/>
                    <a:pt x="18" y="440"/>
                  </a:cubicBezTo>
                  <a:cubicBezTo>
                    <a:pt x="17" y="443"/>
                    <a:pt x="20" y="446"/>
                    <a:pt x="22" y="444"/>
                  </a:cubicBezTo>
                  <a:close/>
                  <a:moveTo>
                    <a:pt x="13" y="445"/>
                  </a:moveTo>
                  <a:cubicBezTo>
                    <a:pt x="13" y="446"/>
                    <a:pt x="13" y="449"/>
                    <a:pt x="15" y="448"/>
                  </a:cubicBezTo>
                  <a:cubicBezTo>
                    <a:pt x="16" y="448"/>
                    <a:pt x="16" y="447"/>
                    <a:pt x="16" y="447"/>
                  </a:cubicBezTo>
                  <a:cubicBezTo>
                    <a:pt x="16" y="445"/>
                    <a:pt x="15" y="445"/>
                    <a:pt x="13" y="445"/>
                  </a:cubicBezTo>
                  <a:cubicBezTo>
                    <a:pt x="13" y="446"/>
                    <a:pt x="15" y="445"/>
                    <a:pt x="13" y="445"/>
                  </a:cubicBezTo>
                  <a:close/>
                  <a:moveTo>
                    <a:pt x="62" y="404"/>
                  </a:moveTo>
                  <a:cubicBezTo>
                    <a:pt x="62" y="405"/>
                    <a:pt x="57" y="407"/>
                    <a:pt x="61" y="408"/>
                  </a:cubicBezTo>
                  <a:cubicBezTo>
                    <a:pt x="63" y="408"/>
                    <a:pt x="64" y="405"/>
                    <a:pt x="62" y="404"/>
                  </a:cubicBezTo>
                  <a:cubicBezTo>
                    <a:pt x="62" y="405"/>
                    <a:pt x="63" y="405"/>
                    <a:pt x="62" y="404"/>
                  </a:cubicBezTo>
                  <a:close/>
                  <a:moveTo>
                    <a:pt x="51" y="413"/>
                  </a:moveTo>
                  <a:cubicBezTo>
                    <a:pt x="51" y="413"/>
                    <a:pt x="50" y="412"/>
                    <a:pt x="49" y="412"/>
                  </a:cubicBezTo>
                  <a:cubicBezTo>
                    <a:pt x="48" y="413"/>
                    <a:pt x="49" y="415"/>
                    <a:pt x="50" y="415"/>
                  </a:cubicBezTo>
                  <a:cubicBezTo>
                    <a:pt x="51" y="416"/>
                    <a:pt x="53" y="416"/>
                    <a:pt x="54" y="415"/>
                  </a:cubicBezTo>
                  <a:cubicBezTo>
                    <a:pt x="54" y="413"/>
                    <a:pt x="54" y="411"/>
                    <a:pt x="53" y="410"/>
                  </a:cubicBezTo>
                  <a:cubicBezTo>
                    <a:pt x="52" y="410"/>
                    <a:pt x="52" y="413"/>
                    <a:pt x="51" y="413"/>
                  </a:cubicBezTo>
                  <a:close/>
                </a:path>
              </a:pathLst>
            </a:custGeom>
            <a:solidFill>
              <a:srgbClr val="CCDF3C"/>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7" name="Freeform 17">
              <a:extLst>
                <a:ext uri="{FF2B5EF4-FFF2-40B4-BE49-F238E27FC236}">
                  <a16:creationId xmlns:a16="http://schemas.microsoft.com/office/drawing/2014/main" id="{002AB89C-E8F5-AF76-77F6-6E8362F2139A}"/>
                </a:ext>
              </a:extLst>
            </p:cNvPr>
            <p:cNvSpPr>
              <a:spLocks/>
            </p:cNvSpPr>
            <p:nvPr/>
          </p:nvSpPr>
          <p:spPr bwMode="auto">
            <a:xfrm>
              <a:off x="9921874" y="5329238"/>
              <a:ext cx="133350" cy="144462"/>
            </a:xfrm>
            <a:custGeom>
              <a:avLst/>
              <a:gdLst>
                <a:gd name="T0" fmla="*/ 32 w 35"/>
                <a:gd name="T1" fmla="*/ 24 h 38"/>
                <a:gd name="T2" fmla="*/ 32 w 35"/>
                <a:gd name="T3" fmla="*/ 22 h 38"/>
                <a:gd name="T4" fmla="*/ 33 w 35"/>
                <a:gd name="T5" fmla="*/ 21 h 38"/>
                <a:gd name="T6" fmla="*/ 34 w 35"/>
                <a:gd name="T7" fmla="*/ 18 h 38"/>
                <a:gd name="T8" fmla="*/ 31 w 35"/>
                <a:gd name="T9" fmla="*/ 16 h 38"/>
                <a:gd name="T10" fmla="*/ 27 w 35"/>
                <a:gd name="T11" fmla="*/ 14 h 38"/>
                <a:gd name="T12" fmla="*/ 27 w 35"/>
                <a:gd name="T13" fmla="*/ 13 h 38"/>
                <a:gd name="T14" fmla="*/ 26 w 35"/>
                <a:gd name="T15" fmla="*/ 11 h 38"/>
                <a:gd name="T16" fmla="*/ 24 w 35"/>
                <a:gd name="T17" fmla="*/ 9 h 38"/>
                <a:gd name="T18" fmla="*/ 20 w 35"/>
                <a:gd name="T19" fmla="*/ 5 h 38"/>
                <a:gd name="T20" fmla="*/ 18 w 35"/>
                <a:gd name="T21" fmla="*/ 4 h 38"/>
                <a:gd name="T22" fmla="*/ 16 w 35"/>
                <a:gd name="T23" fmla="*/ 2 h 38"/>
                <a:gd name="T24" fmla="*/ 12 w 35"/>
                <a:gd name="T25" fmla="*/ 2 h 38"/>
                <a:gd name="T26" fmla="*/ 13 w 35"/>
                <a:gd name="T27" fmla="*/ 5 h 38"/>
                <a:gd name="T28" fmla="*/ 9 w 35"/>
                <a:gd name="T29" fmla="*/ 9 h 38"/>
                <a:gd name="T30" fmla="*/ 9 w 35"/>
                <a:gd name="T31" fmla="*/ 11 h 38"/>
                <a:gd name="T32" fmla="*/ 5 w 35"/>
                <a:gd name="T33" fmla="*/ 12 h 38"/>
                <a:gd name="T34" fmla="*/ 4 w 35"/>
                <a:gd name="T35" fmla="*/ 14 h 38"/>
                <a:gd name="T36" fmla="*/ 1 w 35"/>
                <a:gd name="T37" fmla="*/ 14 h 38"/>
                <a:gd name="T38" fmla="*/ 2 w 35"/>
                <a:gd name="T39" fmla="*/ 16 h 38"/>
                <a:gd name="T40" fmla="*/ 1 w 35"/>
                <a:gd name="T41" fmla="*/ 19 h 38"/>
                <a:gd name="T42" fmla="*/ 4 w 35"/>
                <a:gd name="T43" fmla="*/ 25 h 38"/>
                <a:gd name="T44" fmla="*/ 7 w 35"/>
                <a:gd name="T45" fmla="*/ 27 h 38"/>
                <a:gd name="T46" fmla="*/ 11 w 35"/>
                <a:gd name="T47" fmla="*/ 38 h 38"/>
                <a:gd name="T48" fmla="*/ 15 w 35"/>
                <a:gd name="T49" fmla="*/ 34 h 38"/>
                <a:gd name="T50" fmla="*/ 20 w 35"/>
                <a:gd name="T51" fmla="*/ 30 h 38"/>
                <a:gd name="T52" fmla="*/ 23 w 35"/>
                <a:gd name="T53" fmla="*/ 30 h 38"/>
                <a:gd name="T54" fmla="*/ 25 w 35"/>
                <a:gd name="T55" fmla="*/ 31 h 38"/>
                <a:gd name="T56" fmla="*/ 27 w 35"/>
                <a:gd name="T57" fmla="*/ 29 h 38"/>
                <a:gd name="T58" fmla="*/ 31 w 35"/>
                <a:gd name="T59" fmla="*/ 28 h 38"/>
                <a:gd name="T60" fmla="*/ 30 w 35"/>
                <a:gd name="T61" fmla="*/ 25 h 38"/>
                <a:gd name="T62" fmla="*/ 32 w 35"/>
                <a:gd name="T63"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 h="38">
                  <a:moveTo>
                    <a:pt x="32" y="24"/>
                  </a:moveTo>
                  <a:cubicBezTo>
                    <a:pt x="32" y="23"/>
                    <a:pt x="32" y="23"/>
                    <a:pt x="32" y="22"/>
                  </a:cubicBezTo>
                  <a:cubicBezTo>
                    <a:pt x="32" y="21"/>
                    <a:pt x="33" y="21"/>
                    <a:pt x="33" y="21"/>
                  </a:cubicBezTo>
                  <a:cubicBezTo>
                    <a:pt x="34" y="20"/>
                    <a:pt x="34" y="18"/>
                    <a:pt x="34" y="18"/>
                  </a:cubicBezTo>
                  <a:cubicBezTo>
                    <a:pt x="35" y="16"/>
                    <a:pt x="33" y="16"/>
                    <a:pt x="31" y="16"/>
                  </a:cubicBezTo>
                  <a:cubicBezTo>
                    <a:pt x="31" y="14"/>
                    <a:pt x="28" y="16"/>
                    <a:pt x="27" y="14"/>
                  </a:cubicBezTo>
                  <a:cubicBezTo>
                    <a:pt x="27" y="14"/>
                    <a:pt x="27" y="13"/>
                    <a:pt x="27" y="13"/>
                  </a:cubicBezTo>
                  <a:cubicBezTo>
                    <a:pt x="27" y="12"/>
                    <a:pt x="27" y="12"/>
                    <a:pt x="26" y="11"/>
                  </a:cubicBezTo>
                  <a:cubicBezTo>
                    <a:pt x="25" y="11"/>
                    <a:pt x="25" y="10"/>
                    <a:pt x="24" y="9"/>
                  </a:cubicBezTo>
                  <a:cubicBezTo>
                    <a:pt x="23" y="8"/>
                    <a:pt x="22" y="6"/>
                    <a:pt x="20" y="5"/>
                  </a:cubicBezTo>
                  <a:cubicBezTo>
                    <a:pt x="19" y="5"/>
                    <a:pt x="19" y="5"/>
                    <a:pt x="18" y="4"/>
                  </a:cubicBezTo>
                  <a:cubicBezTo>
                    <a:pt x="16" y="4"/>
                    <a:pt x="17" y="4"/>
                    <a:pt x="16" y="2"/>
                  </a:cubicBezTo>
                  <a:cubicBezTo>
                    <a:pt x="15" y="0"/>
                    <a:pt x="14" y="1"/>
                    <a:pt x="12" y="2"/>
                  </a:cubicBezTo>
                  <a:cubicBezTo>
                    <a:pt x="10" y="4"/>
                    <a:pt x="13" y="4"/>
                    <a:pt x="13" y="5"/>
                  </a:cubicBezTo>
                  <a:cubicBezTo>
                    <a:pt x="13" y="8"/>
                    <a:pt x="10" y="7"/>
                    <a:pt x="9" y="9"/>
                  </a:cubicBezTo>
                  <a:cubicBezTo>
                    <a:pt x="8" y="10"/>
                    <a:pt x="9" y="11"/>
                    <a:pt x="9" y="11"/>
                  </a:cubicBezTo>
                  <a:cubicBezTo>
                    <a:pt x="8" y="13"/>
                    <a:pt x="6" y="13"/>
                    <a:pt x="5" y="12"/>
                  </a:cubicBezTo>
                  <a:cubicBezTo>
                    <a:pt x="4" y="13"/>
                    <a:pt x="4" y="14"/>
                    <a:pt x="4" y="14"/>
                  </a:cubicBezTo>
                  <a:cubicBezTo>
                    <a:pt x="3" y="14"/>
                    <a:pt x="2" y="14"/>
                    <a:pt x="1" y="14"/>
                  </a:cubicBezTo>
                  <a:cubicBezTo>
                    <a:pt x="0" y="15"/>
                    <a:pt x="1" y="15"/>
                    <a:pt x="2" y="16"/>
                  </a:cubicBezTo>
                  <a:cubicBezTo>
                    <a:pt x="2" y="17"/>
                    <a:pt x="2" y="18"/>
                    <a:pt x="1" y="19"/>
                  </a:cubicBezTo>
                  <a:cubicBezTo>
                    <a:pt x="3" y="20"/>
                    <a:pt x="3" y="23"/>
                    <a:pt x="4" y="25"/>
                  </a:cubicBezTo>
                  <a:cubicBezTo>
                    <a:pt x="5" y="26"/>
                    <a:pt x="6" y="26"/>
                    <a:pt x="7" y="27"/>
                  </a:cubicBezTo>
                  <a:cubicBezTo>
                    <a:pt x="10" y="28"/>
                    <a:pt x="12" y="35"/>
                    <a:pt x="11" y="38"/>
                  </a:cubicBezTo>
                  <a:cubicBezTo>
                    <a:pt x="14" y="38"/>
                    <a:pt x="14" y="37"/>
                    <a:pt x="15" y="34"/>
                  </a:cubicBezTo>
                  <a:cubicBezTo>
                    <a:pt x="15" y="32"/>
                    <a:pt x="18" y="31"/>
                    <a:pt x="20" y="30"/>
                  </a:cubicBezTo>
                  <a:cubicBezTo>
                    <a:pt x="22" y="30"/>
                    <a:pt x="22" y="30"/>
                    <a:pt x="23" y="30"/>
                  </a:cubicBezTo>
                  <a:cubicBezTo>
                    <a:pt x="24" y="31"/>
                    <a:pt x="24" y="31"/>
                    <a:pt x="25" y="31"/>
                  </a:cubicBezTo>
                  <a:cubicBezTo>
                    <a:pt x="26" y="31"/>
                    <a:pt x="26" y="29"/>
                    <a:pt x="27" y="29"/>
                  </a:cubicBezTo>
                  <a:cubicBezTo>
                    <a:pt x="28" y="28"/>
                    <a:pt x="30" y="28"/>
                    <a:pt x="31" y="28"/>
                  </a:cubicBezTo>
                  <a:cubicBezTo>
                    <a:pt x="30" y="27"/>
                    <a:pt x="30" y="26"/>
                    <a:pt x="30" y="25"/>
                  </a:cubicBezTo>
                  <a:cubicBezTo>
                    <a:pt x="30" y="24"/>
                    <a:pt x="32" y="25"/>
                    <a:pt x="32" y="24"/>
                  </a:cubicBez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8" name="Freeform 18">
              <a:extLst>
                <a:ext uri="{FF2B5EF4-FFF2-40B4-BE49-F238E27FC236}">
                  <a16:creationId xmlns:a16="http://schemas.microsoft.com/office/drawing/2014/main" id="{3EA8050B-59C7-739A-B9D7-33DDB36319ED}"/>
                </a:ext>
              </a:extLst>
            </p:cNvPr>
            <p:cNvSpPr>
              <a:spLocks/>
            </p:cNvSpPr>
            <p:nvPr/>
          </p:nvSpPr>
          <p:spPr bwMode="auto">
            <a:xfrm>
              <a:off x="6929438" y="2752725"/>
              <a:ext cx="3175" cy="11112"/>
            </a:xfrm>
            <a:custGeom>
              <a:avLst/>
              <a:gdLst>
                <a:gd name="T0" fmla="*/ 0 w 2"/>
                <a:gd name="T1" fmla="*/ 3 h 7"/>
                <a:gd name="T2" fmla="*/ 2 w 2"/>
                <a:gd name="T3" fmla="*/ 7 h 7"/>
                <a:gd name="T4" fmla="*/ 2 w 2"/>
                <a:gd name="T5" fmla="*/ 5 h 7"/>
                <a:gd name="T6" fmla="*/ 0 w 2"/>
                <a:gd name="T7" fmla="*/ 0 h 7"/>
                <a:gd name="T8" fmla="*/ 0 w 2"/>
                <a:gd name="T9" fmla="*/ 3 h 7"/>
              </a:gdLst>
              <a:ahLst/>
              <a:cxnLst>
                <a:cxn ang="0">
                  <a:pos x="T0" y="T1"/>
                </a:cxn>
                <a:cxn ang="0">
                  <a:pos x="T2" y="T3"/>
                </a:cxn>
                <a:cxn ang="0">
                  <a:pos x="T4" y="T5"/>
                </a:cxn>
                <a:cxn ang="0">
                  <a:pos x="T6" y="T7"/>
                </a:cxn>
                <a:cxn ang="0">
                  <a:pos x="T8" y="T9"/>
                </a:cxn>
              </a:cxnLst>
              <a:rect l="0" t="0" r="r" b="b"/>
              <a:pathLst>
                <a:path w="2" h="7">
                  <a:moveTo>
                    <a:pt x="0" y="3"/>
                  </a:moveTo>
                  <a:lnTo>
                    <a:pt x="2" y="7"/>
                  </a:lnTo>
                  <a:lnTo>
                    <a:pt x="2" y="5"/>
                  </a:lnTo>
                  <a:lnTo>
                    <a:pt x="0" y="0"/>
                  </a:lnTo>
                  <a:lnTo>
                    <a:pt x="0" y="3"/>
                  </a:lnTo>
                  <a:close/>
                </a:path>
              </a:pathLst>
            </a:custGeom>
            <a:solidFill>
              <a:schemeClr val="accent3"/>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19" name="Freeform 19">
              <a:extLst>
                <a:ext uri="{FF2B5EF4-FFF2-40B4-BE49-F238E27FC236}">
                  <a16:creationId xmlns:a16="http://schemas.microsoft.com/office/drawing/2014/main" id="{5559CB62-1166-8D2A-A01D-CA1008C00CFB}"/>
                </a:ext>
              </a:extLst>
            </p:cNvPr>
            <p:cNvSpPr>
              <a:spLocks/>
            </p:cNvSpPr>
            <p:nvPr/>
          </p:nvSpPr>
          <p:spPr bwMode="auto">
            <a:xfrm>
              <a:off x="7127875" y="2703513"/>
              <a:ext cx="3175" cy="7937"/>
            </a:xfrm>
            <a:custGeom>
              <a:avLst/>
              <a:gdLst>
                <a:gd name="T0" fmla="*/ 0 w 2"/>
                <a:gd name="T1" fmla="*/ 2 h 5"/>
                <a:gd name="T2" fmla="*/ 0 w 2"/>
                <a:gd name="T3" fmla="*/ 5 h 5"/>
                <a:gd name="T4" fmla="*/ 2 w 2"/>
                <a:gd name="T5" fmla="*/ 2 h 5"/>
                <a:gd name="T6" fmla="*/ 2 w 2"/>
                <a:gd name="T7" fmla="*/ 0 h 5"/>
                <a:gd name="T8" fmla="*/ 0 w 2"/>
                <a:gd name="T9" fmla="*/ 2 h 5"/>
              </a:gdLst>
              <a:ahLst/>
              <a:cxnLst>
                <a:cxn ang="0">
                  <a:pos x="T0" y="T1"/>
                </a:cxn>
                <a:cxn ang="0">
                  <a:pos x="T2" y="T3"/>
                </a:cxn>
                <a:cxn ang="0">
                  <a:pos x="T4" y="T5"/>
                </a:cxn>
                <a:cxn ang="0">
                  <a:pos x="T6" y="T7"/>
                </a:cxn>
                <a:cxn ang="0">
                  <a:pos x="T8" y="T9"/>
                </a:cxn>
              </a:cxnLst>
              <a:rect l="0" t="0" r="r" b="b"/>
              <a:pathLst>
                <a:path w="2" h="5">
                  <a:moveTo>
                    <a:pt x="0" y="2"/>
                  </a:moveTo>
                  <a:lnTo>
                    <a:pt x="0" y="5"/>
                  </a:lnTo>
                  <a:lnTo>
                    <a:pt x="2" y="2"/>
                  </a:lnTo>
                  <a:lnTo>
                    <a:pt x="2" y="0"/>
                  </a:lnTo>
                  <a:lnTo>
                    <a:pt x="0" y="2"/>
                  </a:lnTo>
                  <a:close/>
                </a:path>
              </a:pathLst>
            </a:custGeom>
            <a:solidFill>
              <a:schemeClr val="accent3"/>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0" name="Freeform 20">
              <a:extLst>
                <a:ext uri="{FF2B5EF4-FFF2-40B4-BE49-F238E27FC236}">
                  <a16:creationId xmlns:a16="http://schemas.microsoft.com/office/drawing/2014/main" id="{22B716FC-E34A-A548-3BD7-F9B74391AEAC}"/>
                </a:ext>
              </a:extLst>
            </p:cNvPr>
            <p:cNvSpPr>
              <a:spLocks noEditPoints="1"/>
            </p:cNvSpPr>
            <p:nvPr/>
          </p:nvSpPr>
          <p:spPr bwMode="auto">
            <a:xfrm>
              <a:off x="6594475" y="2197100"/>
              <a:ext cx="852488" cy="566737"/>
            </a:xfrm>
            <a:custGeom>
              <a:avLst/>
              <a:gdLst>
                <a:gd name="T0" fmla="*/ 222 w 224"/>
                <a:gd name="T1" fmla="*/ 54 h 149"/>
                <a:gd name="T2" fmla="*/ 220 w 224"/>
                <a:gd name="T3" fmla="*/ 43 h 149"/>
                <a:gd name="T4" fmla="*/ 205 w 224"/>
                <a:gd name="T5" fmla="*/ 38 h 149"/>
                <a:gd name="T6" fmla="*/ 194 w 224"/>
                <a:gd name="T7" fmla="*/ 32 h 149"/>
                <a:gd name="T8" fmla="*/ 188 w 224"/>
                <a:gd name="T9" fmla="*/ 16 h 149"/>
                <a:gd name="T10" fmla="*/ 182 w 224"/>
                <a:gd name="T11" fmla="*/ 12 h 149"/>
                <a:gd name="T12" fmla="*/ 169 w 224"/>
                <a:gd name="T13" fmla="*/ 5 h 149"/>
                <a:gd name="T14" fmla="*/ 160 w 224"/>
                <a:gd name="T15" fmla="*/ 2 h 149"/>
                <a:gd name="T16" fmla="*/ 157 w 224"/>
                <a:gd name="T17" fmla="*/ 21 h 149"/>
                <a:gd name="T18" fmla="*/ 140 w 224"/>
                <a:gd name="T19" fmla="*/ 27 h 149"/>
                <a:gd name="T20" fmla="*/ 129 w 224"/>
                <a:gd name="T21" fmla="*/ 37 h 149"/>
                <a:gd name="T22" fmla="*/ 118 w 224"/>
                <a:gd name="T23" fmla="*/ 22 h 149"/>
                <a:gd name="T24" fmla="*/ 107 w 224"/>
                <a:gd name="T25" fmla="*/ 24 h 149"/>
                <a:gd name="T26" fmla="*/ 93 w 224"/>
                <a:gd name="T27" fmla="*/ 32 h 149"/>
                <a:gd name="T28" fmla="*/ 82 w 224"/>
                <a:gd name="T29" fmla="*/ 27 h 149"/>
                <a:gd name="T30" fmla="*/ 82 w 224"/>
                <a:gd name="T31" fmla="*/ 49 h 149"/>
                <a:gd name="T32" fmla="*/ 72 w 224"/>
                <a:gd name="T33" fmla="*/ 59 h 149"/>
                <a:gd name="T34" fmla="*/ 61 w 224"/>
                <a:gd name="T35" fmla="*/ 49 h 149"/>
                <a:gd name="T36" fmla="*/ 65 w 224"/>
                <a:gd name="T37" fmla="*/ 31 h 149"/>
                <a:gd name="T38" fmla="*/ 60 w 224"/>
                <a:gd name="T39" fmla="*/ 24 h 149"/>
                <a:gd name="T40" fmla="*/ 50 w 224"/>
                <a:gd name="T41" fmla="*/ 16 h 149"/>
                <a:gd name="T42" fmla="*/ 33 w 224"/>
                <a:gd name="T43" fmla="*/ 6 h 149"/>
                <a:gd name="T44" fmla="*/ 36 w 224"/>
                <a:gd name="T45" fmla="*/ 11 h 149"/>
                <a:gd name="T46" fmla="*/ 40 w 224"/>
                <a:gd name="T47" fmla="*/ 18 h 149"/>
                <a:gd name="T48" fmla="*/ 42 w 224"/>
                <a:gd name="T49" fmla="*/ 31 h 149"/>
                <a:gd name="T50" fmla="*/ 33 w 224"/>
                <a:gd name="T51" fmla="*/ 26 h 149"/>
                <a:gd name="T52" fmla="*/ 19 w 224"/>
                <a:gd name="T53" fmla="*/ 22 h 149"/>
                <a:gd name="T54" fmla="*/ 22 w 224"/>
                <a:gd name="T55" fmla="*/ 39 h 149"/>
                <a:gd name="T56" fmla="*/ 19 w 224"/>
                <a:gd name="T57" fmla="*/ 45 h 149"/>
                <a:gd name="T58" fmla="*/ 11 w 224"/>
                <a:gd name="T59" fmla="*/ 52 h 149"/>
                <a:gd name="T60" fmla="*/ 33 w 224"/>
                <a:gd name="T61" fmla="*/ 49 h 149"/>
                <a:gd name="T62" fmla="*/ 40 w 224"/>
                <a:gd name="T63" fmla="*/ 45 h 149"/>
                <a:gd name="T64" fmla="*/ 49 w 224"/>
                <a:gd name="T65" fmla="*/ 52 h 149"/>
                <a:gd name="T66" fmla="*/ 41 w 224"/>
                <a:gd name="T67" fmla="*/ 66 h 149"/>
                <a:gd name="T68" fmla="*/ 38 w 224"/>
                <a:gd name="T69" fmla="*/ 74 h 149"/>
                <a:gd name="T70" fmla="*/ 30 w 224"/>
                <a:gd name="T71" fmla="*/ 74 h 149"/>
                <a:gd name="T72" fmla="*/ 24 w 224"/>
                <a:gd name="T73" fmla="*/ 77 h 149"/>
                <a:gd name="T74" fmla="*/ 16 w 224"/>
                <a:gd name="T75" fmla="*/ 86 h 149"/>
                <a:gd name="T76" fmla="*/ 38 w 224"/>
                <a:gd name="T77" fmla="*/ 85 h 149"/>
                <a:gd name="T78" fmla="*/ 43 w 224"/>
                <a:gd name="T79" fmla="*/ 93 h 149"/>
                <a:gd name="T80" fmla="*/ 56 w 224"/>
                <a:gd name="T81" fmla="*/ 93 h 149"/>
                <a:gd name="T82" fmla="*/ 54 w 224"/>
                <a:gd name="T83" fmla="*/ 96 h 149"/>
                <a:gd name="T84" fmla="*/ 57 w 224"/>
                <a:gd name="T85" fmla="*/ 105 h 149"/>
                <a:gd name="T86" fmla="*/ 49 w 224"/>
                <a:gd name="T87" fmla="*/ 114 h 149"/>
                <a:gd name="T88" fmla="*/ 38 w 224"/>
                <a:gd name="T89" fmla="*/ 120 h 149"/>
                <a:gd name="T90" fmla="*/ 41 w 224"/>
                <a:gd name="T91" fmla="*/ 129 h 149"/>
                <a:gd name="T92" fmla="*/ 76 w 224"/>
                <a:gd name="T93" fmla="*/ 132 h 149"/>
                <a:gd name="T94" fmla="*/ 86 w 224"/>
                <a:gd name="T95" fmla="*/ 134 h 149"/>
                <a:gd name="T96" fmla="*/ 111 w 224"/>
                <a:gd name="T97" fmla="*/ 148 h 149"/>
                <a:gd name="T98" fmla="*/ 138 w 224"/>
                <a:gd name="T99" fmla="*/ 137 h 149"/>
                <a:gd name="T100" fmla="*/ 144 w 224"/>
                <a:gd name="T101" fmla="*/ 131 h 149"/>
                <a:gd name="T102" fmla="*/ 156 w 224"/>
                <a:gd name="T103" fmla="*/ 126 h 149"/>
                <a:gd name="T104" fmla="*/ 171 w 224"/>
                <a:gd name="T105" fmla="*/ 118 h 149"/>
                <a:gd name="T106" fmla="*/ 189 w 224"/>
                <a:gd name="T107" fmla="*/ 104 h 149"/>
                <a:gd name="T108" fmla="*/ 195 w 224"/>
                <a:gd name="T109" fmla="*/ 103 h 149"/>
                <a:gd name="T110" fmla="*/ 209 w 224"/>
                <a:gd name="T111" fmla="*/ 87 h 149"/>
                <a:gd name="T112" fmla="*/ 207 w 224"/>
                <a:gd name="T113" fmla="*/ 78 h 149"/>
                <a:gd name="T114" fmla="*/ 216 w 224"/>
                <a:gd name="T115" fmla="*/ 67 h 149"/>
                <a:gd name="T116" fmla="*/ 224 w 224"/>
                <a:gd name="T117" fmla="*/ 6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4" h="149">
                  <a:moveTo>
                    <a:pt x="224" y="63"/>
                  </a:moveTo>
                  <a:cubicBezTo>
                    <a:pt x="224" y="62"/>
                    <a:pt x="224" y="62"/>
                    <a:pt x="224" y="62"/>
                  </a:cubicBezTo>
                  <a:cubicBezTo>
                    <a:pt x="224" y="61"/>
                    <a:pt x="224" y="60"/>
                    <a:pt x="224" y="58"/>
                  </a:cubicBezTo>
                  <a:cubicBezTo>
                    <a:pt x="223" y="59"/>
                    <a:pt x="222" y="61"/>
                    <a:pt x="222" y="62"/>
                  </a:cubicBezTo>
                  <a:cubicBezTo>
                    <a:pt x="220" y="61"/>
                    <a:pt x="220" y="61"/>
                    <a:pt x="220" y="61"/>
                  </a:cubicBezTo>
                  <a:cubicBezTo>
                    <a:pt x="221" y="60"/>
                    <a:pt x="221" y="60"/>
                    <a:pt x="221" y="60"/>
                  </a:cubicBezTo>
                  <a:cubicBezTo>
                    <a:pt x="219" y="60"/>
                    <a:pt x="219" y="60"/>
                    <a:pt x="219" y="60"/>
                  </a:cubicBezTo>
                  <a:cubicBezTo>
                    <a:pt x="221" y="59"/>
                    <a:pt x="221" y="59"/>
                    <a:pt x="221" y="59"/>
                  </a:cubicBezTo>
                  <a:cubicBezTo>
                    <a:pt x="221" y="59"/>
                    <a:pt x="221" y="58"/>
                    <a:pt x="221" y="58"/>
                  </a:cubicBezTo>
                  <a:cubicBezTo>
                    <a:pt x="219" y="58"/>
                    <a:pt x="216" y="58"/>
                    <a:pt x="214" y="59"/>
                  </a:cubicBezTo>
                  <a:cubicBezTo>
                    <a:pt x="213" y="59"/>
                    <a:pt x="213" y="58"/>
                    <a:pt x="213" y="58"/>
                  </a:cubicBezTo>
                  <a:cubicBezTo>
                    <a:pt x="216" y="58"/>
                    <a:pt x="220" y="58"/>
                    <a:pt x="222" y="54"/>
                  </a:cubicBezTo>
                  <a:cubicBezTo>
                    <a:pt x="222" y="54"/>
                    <a:pt x="222" y="54"/>
                    <a:pt x="222" y="54"/>
                  </a:cubicBezTo>
                  <a:cubicBezTo>
                    <a:pt x="219" y="52"/>
                    <a:pt x="216" y="54"/>
                    <a:pt x="213" y="55"/>
                  </a:cubicBezTo>
                  <a:cubicBezTo>
                    <a:pt x="214" y="54"/>
                    <a:pt x="216" y="53"/>
                    <a:pt x="217" y="53"/>
                  </a:cubicBezTo>
                  <a:cubicBezTo>
                    <a:pt x="218" y="52"/>
                    <a:pt x="218" y="52"/>
                    <a:pt x="218" y="52"/>
                  </a:cubicBezTo>
                  <a:cubicBezTo>
                    <a:pt x="218" y="51"/>
                    <a:pt x="218" y="51"/>
                    <a:pt x="218" y="51"/>
                  </a:cubicBezTo>
                  <a:cubicBezTo>
                    <a:pt x="216" y="50"/>
                    <a:pt x="216" y="50"/>
                    <a:pt x="216" y="50"/>
                  </a:cubicBezTo>
                  <a:cubicBezTo>
                    <a:pt x="217" y="50"/>
                    <a:pt x="217" y="50"/>
                    <a:pt x="217" y="50"/>
                  </a:cubicBezTo>
                  <a:cubicBezTo>
                    <a:pt x="219" y="50"/>
                    <a:pt x="219" y="50"/>
                    <a:pt x="219" y="50"/>
                  </a:cubicBezTo>
                  <a:cubicBezTo>
                    <a:pt x="219" y="49"/>
                    <a:pt x="219" y="49"/>
                    <a:pt x="219" y="49"/>
                  </a:cubicBezTo>
                  <a:cubicBezTo>
                    <a:pt x="219" y="48"/>
                    <a:pt x="219" y="48"/>
                    <a:pt x="219" y="48"/>
                  </a:cubicBezTo>
                  <a:cubicBezTo>
                    <a:pt x="220" y="47"/>
                    <a:pt x="220" y="47"/>
                    <a:pt x="220" y="47"/>
                  </a:cubicBezTo>
                  <a:cubicBezTo>
                    <a:pt x="219" y="46"/>
                    <a:pt x="220" y="44"/>
                    <a:pt x="220" y="43"/>
                  </a:cubicBezTo>
                  <a:cubicBezTo>
                    <a:pt x="218" y="41"/>
                    <a:pt x="218" y="41"/>
                    <a:pt x="218" y="41"/>
                  </a:cubicBezTo>
                  <a:cubicBezTo>
                    <a:pt x="217" y="41"/>
                    <a:pt x="217" y="41"/>
                    <a:pt x="217" y="41"/>
                  </a:cubicBezTo>
                  <a:cubicBezTo>
                    <a:pt x="217" y="42"/>
                    <a:pt x="216" y="42"/>
                    <a:pt x="216" y="43"/>
                  </a:cubicBezTo>
                  <a:cubicBezTo>
                    <a:pt x="215" y="42"/>
                    <a:pt x="215" y="41"/>
                    <a:pt x="215" y="40"/>
                  </a:cubicBezTo>
                  <a:cubicBezTo>
                    <a:pt x="214" y="40"/>
                    <a:pt x="214" y="40"/>
                    <a:pt x="214" y="40"/>
                  </a:cubicBezTo>
                  <a:cubicBezTo>
                    <a:pt x="214" y="39"/>
                    <a:pt x="214" y="39"/>
                    <a:pt x="214" y="39"/>
                  </a:cubicBezTo>
                  <a:cubicBezTo>
                    <a:pt x="214" y="38"/>
                    <a:pt x="214" y="38"/>
                    <a:pt x="214" y="38"/>
                  </a:cubicBezTo>
                  <a:cubicBezTo>
                    <a:pt x="211" y="39"/>
                    <a:pt x="211" y="39"/>
                    <a:pt x="211" y="39"/>
                  </a:cubicBezTo>
                  <a:cubicBezTo>
                    <a:pt x="206" y="37"/>
                    <a:pt x="206" y="37"/>
                    <a:pt x="206" y="37"/>
                  </a:cubicBezTo>
                  <a:cubicBezTo>
                    <a:pt x="207" y="39"/>
                    <a:pt x="207" y="39"/>
                    <a:pt x="207" y="39"/>
                  </a:cubicBezTo>
                  <a:cubicBezTo>
                    <a:pt x="206" y="38"/>
                    <a:pt x="206" y="38"/>
                    <a:pt x="206" y="38"/>
                  </a:cubicBezTo>
                  <a:cubicBezTo>
                    <a:pt x="205" y="38"/>
                    <a:pt x="205" y="38"/>
                    <a:pt x="205" y="38"/>
                  </a:cubicBezTo>
                  <a:cubicBezTo>
                    <a:pt x="204" y="40"/>
                    <a:pt x="203" y="42"/>
                    <a:pt x="201" y="44"/>
                  </a:cubicBezTo>
                  <a:cubicBezTo>
                    <a:pt x="201" y="43"/>
                    <a:pt x="201" y="43"/>
                    <a:pt x="201" y="43"/>
                  </a:cubicBezTo>
                  <a:cubicBezTo>
                    <a:pt x="202" y="42"/>
                    <a:pt x="204" y="40"/>
                    <a:pt x="204" y="38"/>
                  </a:cubicBezTo>
                  <a:cubicBezTo>
                    <a:pt x="206" y="37"/>
                    <a:pt x="206" y="37"/>
                    <a:pt x="206" y="37"/>
                  </a:cubicBezTo>
                  <a:cubicBezTo>
                    <a:pt x="205" y="36"/>
                    <a:pt x="203" y="36"/>
                    <a:pt x="203" y="34"/>
                  </a:cubicBezTo>
                  <a:cubicBezTo>
                    <a:pt x="204" y="32"/>
                    <a:pt x="204" y="32"/>
                    <a:pt x="204" y="32"/>
                  </a:cubicBezTo>
                  <a:cubicBezTo>
                    <a:pt x="203" y="31"/>
                    <a:pt x="203" y="31"/>
                    <a:pt x="203" y="31"/>
                  </a:cubicBezTo>
                  <a:cubicBezTo>
                    <a:pt x="200" y="33"/>
                    <a:pt x="197" y="34"/>
                    <a:pt x="195" y="35"/>
                  </a:cubicBezTo>
                  <a:cubicBezTo>
                    <a:pt x="194" y="35"/>
                    <a:pt x="194" y="35"/>
                    <a:pt x="194" y="35"/>
                  </a:cubicBezTo>
                  <a:cubicBezTo>
                    <a:pt x="195" y="32"/>
                    <a:pt x="195" y="32"/>
                    <a:pt x="195" y="32"/>
                  </a:cubicBezTo>
                  <a:cubicBezTo>
                    <a:pt x="194" y="33"/>
                    <a:pt x="194" y="34"/>
                    <a:pt x="193" y="34"/>
                  </a:cubicBezTo>
                  <a:cubicBezTo>
                    <a:pt x="194" y="32"/>
                    <a:pt x="194" y="32"/>
                    <a:pt x="194" y="32"/>
                  </a:cubicBezTo>
                  <a:cubicBezTo>
                    <a:pt x="194" y="31"/>
                    <a:pt x="194" y="31"/>
                    <a:pt x="194" y="31"/>
                  </a:cubicBezTo>
                  <a:cubicBezTo>
                    <a:pt x="196" y="29"/>
                    <a:pt x="198" y="26"/>
                    <a:pt x="197" y="23"/>
                  </a:cubicBezTo>
                  <a:cubicBezTo>
                    <a:pt x="196" y="22"/>
                    <a:pt x="196" y="21"/>
                    <a:pt x="196" y="20"/>
                  </a:cubicBezTo>
                  <a:cubicBezTo>
                    <a:pt x="195" y="19"/>
                    <a:pt x="195" y="19"/>
                    <a:pt x="195" y="19"/>
                  </a:cubicBezTo>
                  <a:cubicBezTo>
                    <a:pt x="194" y="19"/>
                    <a:pt x="194" y="19"/>
                    <a:pt x="194" y="19"/>
                  </a:cubicBezTo>
                  <a:cubicBezTo>
                    <a:pt x="192" y="21"/>
                    <a:pt x="192" y="21"/>
                    <a:pt x="192" y="21"/>
                  </a:cubicBezTo>
                  <a:cubicBezTo>
                    <a:pt x="191" y="21"/>
                    <a:pt x="189" y="21"/>
                    <a:pt x="188" y="21"/>
                  </a:cubicBezTo>
                  <a:cubicBezTo>
                    <a:pt x="188" y="20"/>
                    <a:pt x="188" y="20"/>
                    <a:pt x="188" y="20"/>
                  </a:cubicBezTo>
                  <a:cubicBezTo>
                    <a:pt x="188" y="19"/>
                    <a:pt x="188" y="19"/>
                    <a:pt x="188" y="19"/>
                  </a:cubicBezTo>
                  <a:cubicBezTo>
                    <a:pt x="187" y="19"/>
                    <a:pt x="186" y="19"/>
                    <a:pt x="186" y="18"/>
                  </a:cubicBezTo>
                  <a:cubicBezTo>
                    <a:pt x="186" y="17"/>
                    <a:pt x="186" y="17"/>
                    <a:pt x="186" y="17"/>
                  </a:cubicBezTo>
                  <a:cubicBezTo>
                    <a:pt x="188" y="16"/>
                    <a:pt x="188" y="16"/>
                    <a:pt x="188" y="16"/>
                  </a:cubicBezTo>
                  <a:cubicBezTo>
                    <a:pt x="189" y="15"/>
                    <a:pt x="190" y="14"/>
                    <a:pt x="190" y="13"/>
                  </a:cubicBezTo>
                  <a:cubicBezTo>
                    <a:pt x="189" y="11"/>
                    <a:pt x="189" y="11"/>
                    <a:pt x="189" y="11"/>
                  </a:cubicBezTo>
                  <a:cubicBezTo>
                    <a:pt x="188" y="11"/>
                    <a:pt x="188" y="11"/>
                    <a:pt x="188" y="11"/>
                  </a:cubicBezTo>
                  <a:cubicBezTo>
                    <a:pt x="189" y="9"/>
                    <a:pt x="189" y="9"/>
                    <a:pt x="189" y="9"/>
                  </a:cubicBezTo>
                  <a:cubicBezTo>
                    <a:pt x="191" y="9"/>
                    <a:pt x="195" y="6"/>
                    <a:pt x="196" y="4"/>
                  </a:cubicBezTo>
                  <a:cubicBezTo>
                    <a:pt x="193" y="5"/>
                    <a:pt x="193" y="5"/>
                    <a:pt x="193" y="5"/>
                  </a:cubicBezTo>
                  <a:cubicBezTo>
                    <a:pt x="191" y="5"/>
                    <a:pt x="191" y="5"/>
                    <a:pt x="191" y="5"/>
                  </a:cubicBezTo>
                  <a:cubicBezTo>
                    <a:pt x="189" y="5"/>
                    <a:pt x="188" y="6"/>
                    <a:pt x="188" y="8"/>
                  </a:cubicBezTo>
                  <a:cubicBezTo>
                    <a:pt x="186" y="9"/>
                    <a:pt x="186" y="9"/>
                    <a:pt x="186" y="9"/>
                  </a:cubicBezTo>
                  <a:cubicBezTo>
                    <a:pt x="186" y="10"/>
                    <a:pt x="186" y="10"/>
                    <a:pt x="186" y="10"/>
                  </a:cubicBezTo>
                  <a:cubicBezTo>
                    <a:pt x="185" y="11"/>
                    <a:pt x="184" y="11"/>
                    <a:pt x="182" y="11"/>
                  </a:cubicBezTo>
                  <a:cubicBezTo>
                    <a:pt x="182" y="12"/>
                    <a:pt x="182" y="12"/>
                    <a:pt x="182" y="12"/>
                  </a:cubicBezTo>
                  <a:cubicBezTo>
                    <a:pt x="182" y="14"/>
                    <a:pt x="182" y="15"/>
                    <a:pt x="181" y="17"/>
                  </a:cubicBezTo>
                  <a:cubicBezTo>
                    <a:pt x="181" y="16"/>
                    <a:pt x="180" y="15"/>
                    <a:pt x="178" y="14"/>
                  </a:cubicBezTo>
                  <a:cubicBezTo>
                    <a:pt x="178" y="13"/>
                    <a:pt x="178" y="13"/>
                    <a:pt x="178" y="13"/>
                  </a:cubicBezTo>
                  <a:cubicBezTo>
                    <a:pt x="175" y="13"/>
                    <a:pt x="175" y="13"/>
                    <a:pt x="175" y="13"/>
                  </a:cubicBezTo>
                  <a:cubicBezTo>
                    <a:pt x="175" y="12"/>
                    <a:pt x="175" y="12"/>
                    <a:pt x="175" y="12"/>
                  </a:cubicBezTo>
                  <a:cubicBezTo>
                    <a:pt x="174" y="12"/>
                    <a:pt x="174" y="11"/>
                    <a:pt x="173" y="11"/>
                  </a:cubicBezTo>
                  <a:cubicBezTo>
                    <a:pt x="174" y="10"/>
                    <a:pt x="174" y="9"/>
                    <a:pt x="175" y="8"/>
                  </a:cubicBezTo>
                  <a:cubicBezTo>
                    <a:pt x="174" y="6"/>
                    <a:pt x="174" y="6"/>
                    <a:pt x="174" y="6"/>
                  </a:cubicBezTo>
                  <a:cubicBezTo>
                    <a:pt x="173" y="5"/>
                    <a:pt x="173" y="5"/>
                    <a:pt x="173" y="5"/>
                  </a:cubicBezTo>
                  <a:cubicBezTo>
                    <a:pt x="171" y="6"/>
                    <a:pt x="171" y="6"/>
                    <a:pt x="171" y="6"/>
                  </a:cubicBezTo>
                  <a:cubicBezTo>
                    <a:pt x="172" y="5"/>
                    <a:pt x="172" y="5"/>
                    <a:pt x="172" y="5"/>
                  </a:cubicBezTo>
                  <a:cubicBezTo>
                    <a:pt x="169" y="5"/>
                    <a:pt x="169" y="5"/>
                    <a:pt x="169" y="5"/>
                  </a:cubicBezTo>
                  <a:cubicBezTo>
                    <a:pt x="169" y="3"/>
                    <a:pt x="169" y="3"/>
                    <a:pt x="169" y="3"/>
                  </a:cubicBezTo>
                  <a:cubicBezTo>
                    <a:pt x="170" y="2"/>
                    <a:pt x="170" y="2"/>
                    <a:pt x="170" y="2"/>
                  </a:cubicBezTo>
                  <a:cubicBezTo>
                    <a:pt x="169" y="1"/>
                    <a:pt x="168" y="1"/>
                    <a:pt x="167" y="0"/>
                  </a:cubicBezTo>
                  <a:cubicBezTo>
                    <a:pt x="166" y="0"/>
                    <a:pt x="166" y="0"/>
                    <a:pt x="166" y="0"/>
                  </a:cubicBezTo>
                  <a:cubicBezTo>
                    <a:pt x="165" y="0"/>
                    <a:pt x="165" y="0"/>
                    <a:pt x="165" y="0"/>
                  </a:cubicBezTo>
                  <a:cubicBezTo>
                    <a:pt x="164" y="1"/>
                    <a:pt x="164" y="1"/>
                    <a:pt x="164" y="1"/>
                  </a:cubicBezTo>
                  <a:cubicBezTo>
                    <a:pt x="164" y="1"/>
                    <a:pt x="164" y="1"/>
                    <a:pt x="164" y="1"/>
                  </a:cubicBezTo>
                  <a:cubicBezTo>
                    <a:pt x="163" y="1"/>
                    <a:pt x="163" y="1"/>
                    <a:pt x="163" y="1"/>
                  </a:cubicBezTo>
                  <a:cubicBezTo>
                    <a:pt x="163" y="2"/>
                    <a:pt x="163" y="2"/>
                    <a:pt x="163" y="2"/>
                  </a:cubicBezTo>
                  <a:cubicBezTo>
                    <a:pt x="162" y="3"/>
                    <a:pt x="162" y="3"/>
                    <a:pt x="162" y="3"/>
                  </a:cubicBezTo>
                  <a:cubicBezTo>
                    <a:pt x="161" y="1"/>
                    <a:pt x="161" y="1"/>
                    <a:pt x="161" y="1"/>
                  </a:cubicBezTo>
                  <a:cubicBezTo>
                    <a:pt x="160" y="2"/>
                    <a:pt x="160" y="2"/>
                    <a:pt x="160" y="2"/>
                  </a:cubicBezTo>
                  <a:cubicBezTo>
                    <a:pt x="160" y="1"/>
                    <a:pt x="160" y="1"/>
                    <a:pt x="160" y="1"/>
                  </a:cubicBezTo>
                  <a:cubicBezTo>
                    <a:pt x="158" y="2"/>
                    <a:pt x="158" y="2"/>
                    <a:pt x="158" y="2"/>
                  </a:cubicBezTo>
                  <a:cubicBezTo>
                    <a:pt x="158" y="3"/>
                    <a:pt x="158" y="3"/>
                    <a:pt x="158" y="3"/>
                  </a:cubicBezTo>
                  <a:cubicBezTo>
                    <a:pt x="157" y="2"/>
                    <a:pt x="157" y="2"/>
                    <a:pt x="157" y="2"/>
                  </a:cubicBezTo>
                  <a:cubicBezTo>
                    <a:pt x="156" y="4"/>
                    <a:pt x="158" y="6"/>
                    <a:pt x="158" y="8"/>
                  </a:cubicBezTo>
                  <a:cubicBezTo>
                    <a:pt x="161" y="11"/>
                    <a:pt x="159" y="13"/>
                    <a:pt x="160" y="17"/>
                  </a:cubicBezTo>
                  <a:cubicBezTo>
                    <a:pt x="161" y="18"/>
                    <a:pt x="161" y="18"/>
                    <a:pt x="161" y="18"/>
                  </a:cubicBezTo>
                  <a:cubicBezTo>
                    <a:pt x="160" y="18"/>
                    <a:pt x="160" y="17"/>
                    <a:pt x="159" y="17"/>
                  </a:cubicBezTo>
                  <a:cubicBezTo>
                    <a:pt x="157" y="18"/>
                    <a:pt x="157" y="18"/>
                    <a:pt x="157" y="18"/>
                  </a:cubicBezTo>
                  <a:cubicBezTo>
                    <a:pt x="158" y="17"/>
                    <a:pt x="158" y="17"/>
                    <a:pt x="159" y="16"/>
                  </a:cubicBezTo>
                  <a:cubicBezTo>
                    <a:pt x="156" y="18"/>
                    <a:pt x="155" y="18"/>
                    <a:pt x="158" y="21"/>
                  </a:cubicBezTo>
                  <a:cubicBezTo>
                    <a:pt x="157" y="21"/>
                    <a:pt x="157" y="21"/>
                    <a:pt x="157" y="21"/>
                  </a:cubicBezTo>
                  <a:cubicBezTo>
                    <a:pt x="156" y="19"/>
                    <a:pt x="156" y="19"/>
                    <a:pt x="156" y="19"/>
                  </a:cubicBezTo>
                  <a:cubicBezTo>
                    <a:pt x="155" y="21"/>
                    <a:pt x="155" y="21"/>
                    <a:pt x="155" y="21"/>
                  </a:cubicBezTo>
                  <a:cubicBezTo>
                    <a:pt x="154" y="20"/>
                    <a:pt x="154" y="20"/>
                    <a:pt x="154" y="20"/>
                  </a:cubicBezTo>
                  <a:cubicBezTo>
                    <a:pt x="154" y="19"/>
                    <a:pt x="154" y="19"/>
                    <a:pt x="154" y="19"/>
                  </a:cubicBezTo>
                  <a:cubicBezTo>
                    <a:pt x="153" y="19"/>
                    <a:pt x="152" y="20"/>
                    <a:pt x="151" y="21"/>
                  </a:cubicBezTo>
                  <a:cubicBezTo>
                    <a:pt x="151" y="20"/>
                    <a:pt x="151" y="20"/>
                    <a:pt x="151" y="20"/>
                  </a:cubicBezTo>
                  <a:cubicBezTo>
                    <a:pt x="150" y="16"/>
                    <a:pt x="146" y="15"/>
                    <a:pt x="144" y="19"/>
                  </a:cubicBezTo>
                  <a:cubicBezTo>
                    <a:pt x="145" y="22"/>
                    <a:pt x="141" y="25"/>
                    <a:pt x="142" y="28"/>
                  </a:cubicBezTo>
                  <a:cubicBezTo>
                    <a:pt x="141" y="27"/>
                    <a:pt x="141" y="27"/>
                    <a:pt x="141" y="27"/>
                  </a:cubicBezTo>
                  <a:cubicBezTo>
                    <a:pt x="138" y="27"/>
                    <a:pt x="138" y="27"/>
                    <a:pt x="138" y="27"/>
                  </a:cubicBezTo>
                  <a:cubicBezTo>
                    <a:pt x="139" y="27"/>
                    <a:pt x="139" y="27"/>
                    <a:pt x="139" y="27"/>
                  </a:cubicBezTo>
                  <a:cubicBezTo>
                    <a:pt x="140" y="27"/>
                    <a:pt x="140" y="27"/>
                    <a:pt x="140" y="27"/>
                  </a:cubicBezTo>
                  <a:cubicBezTo>
                    <a:pt x="138" y="28"/>
                    <a:pt x="140" y="29"/>
                    <a:pt x="140" y="31"/>
                  </a:cubicBezTo>
                  <a:cubicBezTo>
                    <a:pt x="138" y="27"/>
                    <a:pt x="136" y="24"/>
                    <a:pt x="133" y="22"/>
                  </a:cubicBezTo>
                  <a:cubicBezTo>
                    <a:pt x="133" y="22"/>
                    <a:pt x="133" y="22"/>
                    <a:pt x="133" y="22"/>
                  </a:cubicBezTo>
                  <a:cubicBezTo>
                    <a:pt x="132" y="20"/>
                    <a:pt x="132" y="20"/>
                    <a:pt x="132" y="20"/>
                  </a:cubicBezTo>
                  <a:cubicBezTo>
                    <a:pt x="131" y="20"/>
                    <a:pt x="131" y="20"/>
                    <a:pt x="131" y="20"/>
                  </a:cubicBezTo>
                  <a:cubicBezTo>
                    <a:pt x="129" y="20"/>
                    <a:pt x="129" y="20"/>
                    <a:pt x="129" y="20"/>
                  </a:cubicBezTo>
                  <a:cubicBezTo>
                    <a:pt x="128" y="19"/>
                    <a:pt x="128" y="19"/>
                    <a:pt x="128" y="19"/>
                  </a:cubicBezTo>
                  <a:cubicBezTo>
                    <a:pt x="127" y="20"/>
                    <a:pt x="126" y="19"/>
                    <a:pt x="124" y="19"/>
                  </a:cubicBezTo>
                  <a:cubicBezTo>
                    <a:pt x="122" y="23"/>
                    <a:pt x="126" y="26"/>
                    <a:pt x="126" y="30"/>
                  </a:cubicBezTo>
                  <a:cubicBezTo>
                    <a:pt x="127" y="31"/>
                    <a:pt x="127" y="31"/>
                    <a:pt x="127" y="31"/>
                  </a:cubicBezTo>
                  <a:cubicBezTo>
                    <a:pt x="128" y="31"/>
                    <a:pt x="128" y="31"/>
                    <a:pt x="128" y="31"/>
                  </a:cubicBezTo>
                  <a:cubicBezTo>
                    <a:pt x="129" y="33"/>
                    <a:pt x="130" y="35"/>
                    <a:pt x="129" y="37"/>
                  </a:cubicBezTo>
                  <a:cubicBezTo>
                    <a:pt x="129" y="37"/>
                    <a:pt x="129" y="37"/>
                    <a:pt x="129" y="37"/>
                  </a:cubicBezTo>
                  <a:cubicBezTo>
                    <a:pt x="129" y="40"/>
                    <a:pt x="129" y="40"/>
                    <a:pt x="129" y="40"/>
                  </a:cubicBezTo>
                  <a:cubicBezTo>
                    <a:pt x="130" y="41"/>
                    <a:pt x="130" y="42"/>
                    <a:pt x="130" y="43"/>
                  </a:cubicBezTo>
                  <a:cubicBezTo>
                    <a:pt x="130" y="44"/>
                    <a:pt x="130" y="44"/>
                    <a:pt x="130" y="44"/>
                  </a:cubicBezTo>
                  <a:cubicBezTo>
                    <a:pt x="129" y="42"/>
                    <a:pt x="129" y="41"/>
                    <a:pt x="127" y="39"/>
                  </a:cubicBezTo>
                  <a:cubicBezTo>
                    <a:pt x="127" y="38"/>
                    <a:pt x="127" y="36"/>
                    <a:pt x="127" y="34"/>
                  </a:cubicBezTo>
                  <a:cubicBezTo>
                    <a:pt x="126" y="33"/>
                    <a:pt x="126" y="33"/>
                    <a:pt x="126" y="33"/>
                  </a:cubicBezTo>
                  <a:cubicBezTo>
                    <a:pt x="125" y="32"/>
                    <a:pt x="125" y="31"/>
                    <a:pt x="124" y="30"/>
                  </a:cubicBezTo>
                  <a:cubicBezTo>
                    <a:pt x="122" y="30"/>
                    <a:pt x="121" y="29"/>
                    <a:pt x="120" y="29"/>
                  </a:cubicBezTo>
                  <a:cubicBezTo>
                    <a:pt x="120" y="27"/>
                    <a:pt x="121" y="24"/>
                    <a:pt x="118" y="23"/>
                  </a:cubicBezTo>
                  <a:cubicBezTo>
                    <a:pt x="117" y="23"/>
                    <a:pt x="117" y="23"/>
                    <a:pt x="117" y="23"/>
                  </a:cubicBezTo>
                  <a:cubicBezTo>
                    <a:pt x="118" y="22"/>
                    <a:pt x="118" y="22"/>
                    <a:pt x="118" y="22"/>
                  </a:cubicBezTo>
                  <a:cubicBezTo>
                    <a:pt x="116" y="20"/>
                    <a:pt x="116" y="20"/>
                    <a:pt x="116" y="20"/>
                  </a:cubicBezTo>
                  <a:cubicBezTo>
                    <a:pt x="116" y="20"/>
                    <a:pt x="116" y="20"/>
                    <a:pt x="116" y="20"/>
                  </a:cubicBezTo>
                  <a:cubicBezTo>
                    <a:pt x="114" y="21"/>
                    <a:pt x="114" y="21"/>
                    <a:pt x="114" y="21"/>
                  </a:cubicBezTo>
                  <a:cubicBezTo>
                    <a:pt x="114" y="20"/>
                    <a:pt x="114" y="20"/>
                    <a:pt x="115" y="19"/>
                  </a:cubicBezTo>
                  <a:cubicBezTo>
                    <a:pt x="113" y="18"/>
                    <a:pt x="113" y="18"/>
                    <a:pt x="113" y="18"/>
                  </a:cubicBezTo>
                  <a:cubicBezTo>
                    <a:pt x="112" y="21"/>
                    <a:pt x="112" y="21"/>
                    <a:pt x="112" y="21"/>
                  </a:cubicBezTo>
                  <a:cubicBezTo>
                    <a:pt x="112" y="19"/>
                    <a:pt x="112" y="19"/>
                    <a:pt x="112" y="19"/>
                  </a:cubicBezTo>
                  <a:cubicBezTo>
                    <a:pt x="111" y="19"/>
                    <a:pt x="111" y="19"/>
                    <a:pt x="111" y="19"/>
                  </a:cubicBezTo>
                  <a:cubicBezTo>
                    <a:pt x="110" y="19"/>
                    <a:pt x="109" y="20"/>
                    <a:pt x="109" y="21"/>
                  </a:cubicBezTo>
                  <a:cubicBezTo>
                    <a:pt x="109" y="22"/>
                    <a:pt x="108" y="23"/>
                    <a:pt x="109" y="25"/>
                  </a:cubicBezTo>
                  <a:cubicBezTo>
                    <a:pt x="107" y="23"/>
                    <a:pt x="107" y="23"/>
                    <a:pt x="107" y="23"/>
                  </a:cubicBezTo>
                  <a:cubicBezTo>
                    <a:pt x="107" y="24"/>
                    <a:pt x="107" y="24"/>
                    <a:pt x="107" y="24"/>
                  </a:cubicBezTo>
                  <a:cubicBezTo>
                    <a:pt x="106" y="24"/>
                    <a:pt x="106" y="24"/>
                    <a:pt x="106" y="24"/>
                  </a:cubicBezTo>
                  <a:cubicBezTo>
                    <a:pt x="104" y="24"/>
                    <a:pt x="102" y="24"/>
                    <a:pt x="102" y="26"/>
                  </a:cubicBezTo>
                  <a:cubicBezTo>
                    <a:pt x="102" y="28"/>
                    <a:pt x="102" y="28"/>
                    <a:pt x="102" y="28"/>
                  </a:cubicBezTo>
                  <a:cubicBezTo>
                    <a:pt x="102" y="29"/>
                    <a:pt x="102" y="29"/>
                    <a:pt x="101" y="29"/>
                  </a:cubicBezTo>
                  <a:cubicBezTo>
                    <a:pt x="101" y="30"/>
                    <a:pt x="101" y="30"/>
                    <a:pt x="101" y="30"/>
                  </a:cubicBezTo>
                  <a:cubicBezTo>
                    <a:pt x="103" y="32"/>
                    <a:pt x="104" y="38"/>
                    <a:pt x="102" y="41"/>
                  </a:cubicBezTo>
                  <a:cubicBezTo>
                    <a:pt x="102" y="40"/>
                    <a:pt x="101" y="39"/>
                    <a:pt x="100" y="39"/>
                  </a:cubicBezTo>
                  <a:cubicBezTo>
                    <a:pt x="100" y="41"/>
                    <a:pt x="100" y="41"/>
                    <a:pt x="100" y="41"/>
                  </a:cubicBezTo>
                  <a:cubicBezTo>
                    <a:pt x="98" y="39"/>
                    <a:pt x="98" y="39"/>
                    <a:pt x="98" y="39"/>
                  </a:cubicBezTo>
                  <a:cubicBezTo>
                    <a:pt x="98" y="38"/>
                    <a:pt x="97" y="36"/>
                    <a:pt x="97" y="34"/>
                  </a:cubicBezTo>
                  <a:cubicBezTo>
                    <a:pt x="96" y="34"/>
                    <a:pt x="95" y="33"/>
                    <a:pt x="93" y="33"/>
                  </a:cubicBezTo>
                  <a:cubicBezTo>
                    <a:pt x="93" y="32"/>
                    <a:pt x="93" y="32"/>
                    <a:pt x="93" y="32"/>
                  </a:cubicBezTo>
                  <a:cubicBezTo>
                    <a:pt x="92" y="30"/>
                    <a:pt x="92" y="30"/>
                    <a:pt x="92" y="30"/>
                  </a:cubicBezTo>
                  <a:cubicBezTo>
                    <a:pt x="92" y="30"/>
                    <a:pt x="92" y="30"/>
                    <a:pt x="92" y="30"/>
                  </a:cubicBezTo>
                  <a:cubicBezTo>
                    <a:pt x="91" y="28"/>
                    <a:pt x="91" y="26"/>
                    <a:pt x="90" y="24"/>
                  </a:cubicBezTo>
                  <a:cubicBezTo>
                    <a:pt x="89" y="24"/>
                    <a:pt x="89" y="24"/>
                    <a:pt x="89" y="24"/>
                  </a:cubicBezTo>
                  <a:cubicBezTo>
                    <a:pt x="89" y="22"/>
                    <a:pt x="89" y="22"/>
                    <a:pt x="89" y="22"/>
                  </a:cubicBezTo>
                  <a:cubicBezTo>
                    <a:pt x="89" y="23"/>
                    <a:pt x="89" y="23"/>
                    <a:pt x="89" y="23"/>
                  </a:cubicBezTo>
                  <a:cubicBezTo>
                    <a:pt x="87" y="22"/>
                    <a:pt x="87" y="22"/>
                    <a:pt x="87" y="22"/>
                  </a:cubicBezTo>
                  <a:cubicBezTo>
                    <a:pt x="86" y="24"/>
                    <a:pt x="86" y="24"/>
                    <a:pt x="86" y="24"/>
                  </a:cubicBezTo>
                  <a:cubicBezTo>
                    <a:pt x="85" y="24"/>
                    <a:pt x="85" y="24"/>
                    <a:pt x="85" y="24"/>
                  </a:cubicBezTo>
                  <a:cubicBezTo>
                    <a:pt x="84" y="24"/>
                    <a:pt x="83" y="25"/>
                    <a:pt x="82" y="25"/>
                  </a:cubicBezTo>
                  <a:cubicBezTo>
                    <a:pt x="83" y="26"/>
                    <a:pt x="83" y="26"/>
                    <a:pt x="83" y="26"/>
                  </a:cubicBezTo>
                  <a:cubicBezTo>
                    <a:pt x="82" y="27"/>
                    <a:pt x="82" y="27"/>
                    <a:pt x="82" y="27"/>
                  </a:cubicBezTo>
                  <a:cubicBezTo>
                    <a:pt x="83" y="28"/>
                    <a:pt x="83" y="30"/>
                    <a:pt x="83" y="31"/>
                  </a:cubicBezTo>
                  <a:cubicBezTo>
                    <a:pt x="84" y="33"/>
                    <a:pt x="85" y="34"/>
                    <a:pt x="85" y="36"/>
                  </a:cubicBezTo>
                  <a:cubicBezTo>
                    <a:pt x="84" y="36"/>
                    <a:pt x="84" y="36"/>
                    <a:pt x="84" y="36"/>
                  </a:cubicBezTo>
                  <a:cubicBezTo>
                    <a:pt x="85" y="38"/>
                    <a:pt x="87" y="41"/>
                    <a:pt x="85" y="43"/>
                  </a:cubicBezTo>
                  <a:cubicBezTo>
                    <a:pt x="85" y="44"/>
                    <a:pt x="85" y="44"/>
                    <a:pt x="85" y="44"/>
                  </a:cubicBezTo>
                  <a:cubicBezTo>
                    <a:pt x="85" y="45"/>
                    <a:pt x="85" y="45"/>
                    <a:pt x="85" y="45"/>
                  </a:cubicBezTo>
                  <a:cubicBezTo>
                    <a:pt x="85" y="46"/>
                    <a:pt x="84" y="47"/>
                    <a:pt x="83" y="48"/>
                  </a:cubicBezTo>
                  <a:cubicBezTo>
                    <a:pt x="84" y="49"/>
                    <a:pt x="84" y="49"/>
                    <a:pt x="84" y="49"/>
                  </a:cubicBezTo>
                  <a:cubicBezTo>
                    <a:pt x="83" y="50"/>
                    <a:pt x="83" y="50"/>
                    <a:pt x="83" y="50"/>
                  </a:cubicBezTo>
                  <a:cubicBezTo>
                    <a:pt x="83" y="48"/>
                    <a:pt x="83" y="48"/>
                    <a:pt x="83" y="48"/>
                  </a:cubicBezTo>
                  <a:cubicBezTo>
                    <a:pt x="81" y="48"/>
                    <a:pt x="81" y="48"/>
                    <a:pt x="81" y="48"/>
                  </a:cubicBezTo>
                  <a:cubicBezTo>
                    <a:pt x="82" y="49"/>
                    <a:pt x="82" y="49"/>
                    <a:pt x="82" y="49"/>
                  </a:cubicBezTo>
                  <a:cubicBezTo>
                    <a:pt x="83" y="50"/>
                    <a:pt x="83" y="50"/>
                    <a:pt x="83" y="50"/>
                  </a:cubicBezTo>
                  <a:cubicBezTo>
                    <a:pt x="82" y="52"/>
                    <a:pt x="82" y="52"/>
                    <a:pt x="82" y="52"/>
                  </a:cubicBezTo>
                  <a:cubicBezTo>
                    <a:pt x="81" y="52"/>
                    <a:pt x="81" y="52"/>
                    <a:pt x="81" y="52"/>
                  </a:cubicBezTo>
                  <a:cubicBezTo>
                    <a:pt x="80" y="50"/>
                    <a:pt x="80" y="50"/>
                    <a:pt x="80" y="50"/>
                  </a:cubicBezTo>
                  <a:cubicBezTo>
                    <a:pt x="80" y="48"/>
                    <a:pt x="80" y="48"/>
                    <a:pt x="80" y="48"/>
                  </a:cubicBezTo>
                  <a:cubicBezTo>
                    <a:pt x="79" y="48"/>
                    <a:pt x="79" y="48"/>
                    <a:pt x="79" y="48"/>
                  </a:cubicBezTo>
                  <a:cubicBezTo>
                    <a:pt x="78" y="50"/>
                    <a:pt x="78" y="50"/>
                    <a:pt x="78" y="50"/>
                  </a:cubicBezTo>
                  <a:cubicBezTo>
                    <a:pt x="78" y="48"/>
                    <a:pt x="78" y="45"/>
                    <a:pt x="79" y="43"/>
                  </a:cubicBezTo>
                  <a:cubicBezTo>
                    <a:pt x="77" y="43"/>
                    <a:pt x="77" y="43"/>
                    <a:pt x="77" y="43"/>
                  </a:cubicBezTo>
                  <a:cubicBezTo>
                    <a:pt x="75" y="44"/>
                    <a:pt x="73" y="47"/>
                    <a:pt x="72" y="49"/>
                  </a:cubicBezTo>
                  <a:cubicBezTo>
                    <a:pt x="71" y="52"/>
                    <a:pt x="72" y="56"/>
                    <a:pt x="73" y="59"/>
                  </a:cubicBezTo>
                  <a:cubicBezTo>
                    <a:pt x="72" y="59"/>
                    <a:pt x="72" y="59"/>
                    <a:pt x="72" y="59"/>
                  </a:cubicBezTo>
                  <a:cubicBezTo>
                    <a:pt x="70" y="54"/>
                    <a:pt x="70" y="54"/>
                    <a:pt x="70" y="54"/>
                  </a:cubicBezTo>
                  <a:cubicBezTo>
                    <a:pt x="69" y="54"/>
                    <a:pt x="69" y="54"/>
                    <a:pt x="69" y="54"/>
                  </a:cubicBezTo>
                  <a:cubicBezTo>
                    <a:pt x="69" y="57"/>
                    <a:pt x="70" y="60"/>
                    <a:pt x="69" y="63"/>
                  </a:cubicBezTo>
                  <a:cubicBezTo>
                    <a:pt x="69" y="64"/>
                    <a:pt x="70" y="65"/>
                    <a:pt x="70" y="67"/>
                  </a:cubicBezTo>
                  <a:cubicBezTo>
                    <a:pt x="70" y="67"/>
                    <a:pt x="70" y="67"/>
                    <a:pt x="69" y="67"/>
                  </a:cubicBezTo>
                  <a:cubicBezTo>
                    <a:pt x="69" y="67"/>
                    <a:pt x="69" y="67"/>
                    <a:pt x="69" y="67"/>
                  </a:cubicBezTo>
                  <a:cubicBezTo>
                    <a:pt x="69" y="67"/>
                    <a:pt x="69" y="67"/>
                    <a:pt x="69" y="67"/>
                  </a:cubicBezTo>
                  <a:cubicBezTo>
                    <a:pt x="69" y="64"/>
                    <a:pt x="67" y="61"/>
                    <a:pt x="67" y="58"/>
                  </a:cubicBezTo>
                  <a:cubicBezTo>
                    <a:pt x="67" y="56"/>
                    <a:pt x="67" y="54"/>
                    <a:pt x="65" y="53"/>
                  </a:cubicBezTo>
                  <a:cubicBezTo>
                    <a:pt x="64" y="54"/>
                    <a:pt x="63" y="54"/>
                    <a:pt x="61" y="54"/>
                  </a:cubicBezTo>
                  <a:cubicBezTo>
                    <a:pt x="64" y="52"/>
                    <a:pt x="65" y="50"/>
                    <a:pt x="65" y="47"/>
                  </a:cubicBezTo>
                  <a:cubicBezTo>
                    <a:pt x="63" y="47"/>
                    <a:pt x="62" y="48"/>
                    <a:pt x="61" y="49"/>
                  </a:cubicBezTo>
                  <a:cubicBezTo>
                    <a:pt x="62" y="47"/>
                    <a:pt x="64" y="46"/>
                    <a:pt x="62" y="45"/>
                  </a:cubicBezTo>
                  <a:cubicBezTo>
                    <a:pt x="60" y="44"/>
                    <a:pt x="58" y="45"/>
                    <a:pt x="57" y="43"/>
                  </a:cubicBezTo>
                  <a:cubicBezTo>
                    <a:pt x="58" y="41"/>
                    <a:pt x="57" y="40"/>
                    <a:pt x="56" y="39"/>
                  </a:cubicBezTo>
                  <a:cubicBezTo>
                    <a:pt x="56" y="39"/>
                    <a:pt x="56" y="39"/>
                    <a:pt x="56" y="39"/>
                  </a:cubicBezTo>
                  <a:cubicBezTo>
                    <a:pt x="58" y="39"/>
                    <a:pt x="59" y="42"/>
                    <a:pt x="60" y="43"/>
                  </a:cubicBezTo>
                  <a:cubicBezTo>
                    <a:pt x="62" y="43"/>
                    <a:pt x="62" y="43"/>
                    <a:pt x="62" y="43"/>
                  </a:cubicBezTo>
                  <a:cubicBezTo>
                    <a:pt x="63" y="42"/>
                    <a:pt x="64" y="41"/>
                    <a:pt x="64" y="41"/>
                  </a:cubicBezTo>
                  <a:cubicBezTo>
                    <a:pt x="64" y="40"/>
                    <a:pt x="63" y="39"/>
                    <a:pt x="62" y="39"/>
                  </a:cubicBezTo>
                  <a:cubicBezTo>
                    <a:pt x="64" y="38"/>
                    <a:pt x="65" y="37"/>
                    <a:pt x="66" y="35"/>
                  </a:cubicBezTo>
                  <a:cubicBezTo>
                    <a:pt x="65" y="34"/>
                    <a:pt x="65" y="34"/>
                    <a:pt x="65" y="34"/>
                  </a:cubicBezTo>
                  <a:cubicBezTo>
                    <a:pt x="65" y="33"/>
                    <a:pt x="65" y="33"/>
                    <a:pt x="65" y="33"/>
                  </a:cubicBezTo>
                  <a:cubicBezTo>
                    <a:pt x="65" y="31"/>
                    <a:pt x="65" y="31"/>
                    <a:pt x="65" y="31"/>
                  </a:cubicBezTo>
                  <a:cubicBezTo>
                    <a:pt x="65" y="31"/>
                    <a:pt x="65" y="31"/>
                    <a:pt x="65" y="31"/>
                  </a:cubicBezTo>
                  <a:cubicBezTo>
                    <a:pt x="62" y="32"/>
                    <a:pt x="62" y="32"/>
                    <a:pt x="62" y="32"/>
                  </a:cubicBezTo>
                  <a:cubicBezTo>
                    <a:pt x="64" y="30"/>
                    <a:pt x="64" y="30"/>
                    <a:pt x="64" y="30"/>
                  </a:cubicBezTo>
                  <a:cubicBezTo>
                    <a:pt x="62" y="30"/>
                    <a:pt x="61" y="30"/>
                    <a:pt x="59" y="31"/>
                  </a:cubicBezTo>
                  <a:cubicBezTo>
                    <a:pt x="59" y="31"/>
                    <a:pt x="59" y="31"/>
                    <a:pt x="59" y="30"/>
                  </a:cubicBezTo>
                  <a:cubicBezTo>
                    <a:pt x="61" y="30"/>
                    <a:pt x="63" y="29"/>
                    <a:pt x="65" y="29"/>
                  </a:cubicBezTo>
                  <a:cubicBezTo>
                    <a:pt x="64" y="28"/>
                    <a:pt x="64" y="28"/>
                    <a:pt x="64" y="28"/>
                  </a:cubicBezTo>
                  <a:cubicBezTo>
                    <a:pt x="63" y="27"/>
                    <a:pt x="63" y="27"/>
                    <a:pt x="63" y="27"/>
                  </a:cubicBezTo>
                  <a:cubicBezTo>
                    <a:pt x="61" y="28"/>
                    <a:pt x="61" y="28"/>
                    <a:pt x="61" y="28"/>
                  </a:cubicBezTo>
                  <a:cubicBezTo>
                    <a:pt x="60" y="26"/>
                    <a:pt x="60" y="26"/>
                    <a:pt x="60" y="26"/>
                  </a:cubicBezTo>
                  <a:cubicBezTo>
                    <a:pt x="61" y="25"/>
                    <a:pt x="61" y="25"/>
                    <a:pt x="61" y="25"/>
                  </a:cubicBezTo>
                  <a:cubicBezTo>
                    <a:pt x="60" y="24"/>
                    <a:pt x="60" y="24"/>
                    <a:pt x="60" y="24"/>
                  </a:cubicBezTo>
                  <a:cubicBezTo>
                    <a:pt x="58" y="25"/>
                    <a:pt x="59" y="24"/>
                    <a:pt x="59" y="27"/>
                  </a:cubicBezTo>
                  <a:cubicBezTo>
                    <a:pt x="58" y="27"/>
                    <a:pt x="58" y="27"/>
                    <a:pt x="58" y="27"/>
                  </a:cubicBezTo>
                  <a:cubicBezTo>
                    <a:pt x="59" y="26"/>
                    <a:pt x="59" y="26"/>
                    <a:pt x="59" y="26"/>
                  </a:cubicBezTo>
                  <a:cubicBezTo>
                    <a:pt x="58" y="25"/>
                    <a:pt x="58" y="25"/>
                    <a:pt x="58" y="25"/>
                  </a:cubicBezTo>
                  <a:cubicBezTo>
                    <a:pt x="56" y="26"/>
                    <a:pt x="57" y="21"/>
                    <a:pt x="56" y="20"/>
                  </a:cubicBezTo>
                  <a:cubicBezTo>
                    <a:pt x="55" y="19"/>
                    <a:pt x="55" y="19"/>
                    <a:pt x="55" y="19"/>
                  </a:cubicBezTo>
                  <a:cubicBezTo>
                    <a:pt x="54" y="19"/>
                    <a:pt x="54" y="19"/>
                    <a:pt x="54" y="19"/>
                  </a:cubicBezTo>
                  <a:cubicBezTo>
                    <a:pt x="53" y="18"/>
                    <a:pt x="53" y="18"/>
                    <a:pt x="53" y="18"/>
                  </a:cubicBezTo>
                  <a:cubicBezTo>
                    <a:pt x="52" y="18"/>
                    <a:pt x="52" y="18"/>
                    <a:pt x="52" y="18"/>
                  </a:cubicBezTo>
                  <a:cubicBezTo>
                    <a:pt x="53" y="17"/>
                    <a:pt x="53" y="17"/>
                    <a:pt x="53" y="17"/>
                  </a:cubicBezTo>
                  <a:cubicBezTo>
                    <a:pt x="52" y="16"/>
                    <a:pt x="52" y="16"/>
                    <a:pt x="52" y="16"/>
                  </a:cubicBezTo>
                  <a:cubicBezTo>
                    <a:pt x="50" y="16"/>
                    <a:pt x="50" y="16"/>
                    <a:pt x="50" y="16"/>
                  </a:cubicBezTo>
                  <a:cubicBezTo>
                    <a:pt x="49" y="15"/>
                    <a:pt x="49" y="15"/>
                    <a:pt x="49" y="15"/>
                  </a:cubicBezTo>
                  <a:cubicBezTo>
                    <a:pt x="49" y="16"/>
                    <a:pt x="49" y="16"/>
                    <a:pt x="49" y="16"/>
                  </a:cubicBezTo>
                  <a:cubicBezTo>
                    <a:pt x="49" y="15"/>
                    <a:pt x="49" y="15"/>
                    <a:pt x="49" y="15"/>
                  </a:cubicBezTo>
                  <a:cubicBezTo>
                    <a:pt x="47" y="16"/>
                    <a:pt x="47" y="16"/>
                    <a:pt x="47" y="16"/>
                  </a:cubicBezTo>
                  <a:cubicBezTo>
                    <a:pt x="47" y="13"/>
                    <a:pt x="47" y="13"/>
                    <a:pt x="47" y="13"/>
                  </a:cubicBezTo>
                  <a:cubicBezTo>
                    <a:pt x="48" y="13"/>
                    <a:pt x="48" y="13"/>
                    <a:pt x="48" y="13"/>
                  </a:cubicBezTo>
                  <a:cubicBezTo>
                    <a:pt x="47" y="12"/>
                    <a:pt x="47" y="12"/>
                    <a:pt x="47" y="12"/>
                  </a:cubicBezTo>
                  <a:cubicBezTo>
                    <a:pt x="46" y="11"/>
                    <a:pt x="46" y="11"/>
                    <a:pt x="46" y="11"/>
                  </a:cubicBezTo>
                  <a:cubicBezTo>
                    <a:pt x="44" y="10"/>
                    <a:pt x="45" y="8"/>
                    <a:pt x="43" y="7"/>
                  </a:cubicBezTo>
                  <a:cubicBezTo>
                    <a:pt x="43" y="7"/>
                    <a:pt x="43" y="8"/>
                    <a:pt x="43" y="8"/>
                  </a:cubicBezTo>
                  <a:cubicBezTo>
                    <a:pt x="42" y="8"/>
                    <a:pt x="41" y="7"/>
                    <a:pt x="41" y="6"/>
                  </a:cubicBezTo>
                  <a:cubicBezTo>
                    <a:pt x="38" y="10"/>
                    <a:pt x="36" y="6"/>
                    <a:pt x="33" y="6"/>
                  </a:cubicBezTo>
                  <a:cubicBezTo>
                    <a:pt x="35" y="7"/>
                    <a:pt x="35" y="7"/>
                    <a:pt x="35" y="7"/>
                  </a:cubicBezTo>
                  <a:cubicBezTo>
                    <a:pt x="34" y="8"/>
                    <a:pt x="34" y="8"/>
                    <a:pt x="34" y="8"/>
                  </a:cubicBezTo>
                  <a:cubicBezTo>
                    <a:pt x="34" y="7"/>
                    <a:pt x="34" y="7"/>
                    <a:pt x="34" y="7"/>
                  </a:cubicBezTo>
                  <a:cubicBezTo>
                    <a:pt x="32" y="7"/>
                    <a:pt x="32" y="7"/>
                    <a:pt x="32" y="7"/>
                  </a:cubicBezTo>
                  <a:cubicBezTo>
                    <a:pt x="32" y="8"/>
                    <a:pt x="32" y="8"/>
                    <a:pt x="32" y="8"/>
                  </a:cubicBezTo>
                  <a:cubicBezTo>
                    <a:pt x="30" y="7"/>
                    <a:pt x="30" y="7"/>
                    <a:pt x="30" y="7"/>
                  </a:cubicBezTo>
                  <a:cubicBezTo>
                    <a:pt x="29" y="8"/>
                    <a:pt x="31" y="9"/>
                    <a:pt x="32" y="10"/>
                  </a:cubicBezTo>
                  <a:cubicBezTo>
                    <a:pt x="31" y="11"/>
                    <a:pt x="31" y="11"/>
                    <a:pt x="31" y="11"/>
                  </a:cubicBezTo>
                  <a:cubicBezTo>
                    <a:pt x="29" y="11"/>
                    <a:pt x="29" y="11"/>
                    <a:pt x="29" y="11"/>
                  </a:cubicBezTo>
                  <a:cubicBezTo>
                    <a:pt x="29" y="11"/>
                    <a:pt x="29" y="11"/>
                    <a:pt x="28" y="11"/>
                  </a:cubicBezTo>
                  <a:cubicBezTo>
                    <a:pt x="29" y="13"/>
                    <a:pt x="31" y="14"/>
                    <a:pt x="33" y="14"/>
                  </a:cubicBezTo>
                  <a:cubicBezTo>
                    <a:pt x="34" y="13"/>
                    <a:pt x="35" y="12"/>
                    <a:pt x="36" y="11"/>
                  </a:cubicBezTo>
                  <a:cubicBezTo>
                    <a:pt x="36" y="12"/>
                    <a:pt x="35" y="12"/>
                    <a:pt x="36" y="13"/>
                  </a:cubicBezTo>
                  <a:cubicBezTo>
                    <a:pt x="37" y="13"/>
                    <a:pt x="37" y="12"/>
                    <a:pt x="38" y="11"/>
                  </a:cubicBezTo>
                  <a:cubicBezTo>
                    <a:pt x="38" y="12"/>
                    <a:pt x="38" y="13"/>
                    <a:pt x="38" y="14"/>
                  </a:cubicBezTo>
                  <a:cubicBezTo>
                    <a:pt x="40" y="15"/>
                    <a:pt x="40" y="15"/>
                    <a:pt x="40" y="15"/>
                  </a:cubicBezTo>
                  <a:cubicBezTo>
                    <a:pt x="42" y="13"/>
                    <a:pt x="42" y="13"/>
                    <a:pt x="42" y="13"/>
                  </a:cubicBezTo>
                  <a:cubicBezTo>
                    <a:pt x="42" y="13"/>
                    <a:pt x="42" y="13"/>
                    <a:pt x="42" y="13"/>
                  </a:cubicBezTo>
                  <a:cubicBezTo>
                    <a:pt x="41" y="15"/>
                    <a:pt x="41" y="15"/>
                    <a:pt x="41" y="15"/>
                  </a:cubicBezTo>
                  <a:cubicBezTo>
                    <a:pt x="42" y="16"/>
                    <a:pt x="42" y="16"/>
                    <a:pt x="42" y="16"/>
                  </a:cubicBezTo>
                  <a:cubicBezTo>
                    <a:pt x="43" y="16"/>
                    <a:pt x="43" y="16"/>
                    <a:pt x="44" y="15"/>
                  </a:cubicBezTo>
                  <a:cubicBezTo>
                    <a:pt x="43" y="16"/>
                    <a:pt x="42" y="17"/>
                    <a:pt x="41" y="17"/>
                  </a:cubicBezTo>
                  <a:cubicBezTo>
                    <a:pt x="41" y="18"/>
                    <a:pt x="41" y="18"/>
                    <a:pt x="41" y="18"/>
                  </a:cubicBezTo>
                  <a:cubicBezTo>
                    <a:pt x="40" y="18"/>
                    <a:pt x="40" y="18"/>
                    <a:pt x="40" y="18"/>
                  </a:cubicBezTo>
                  <a:cubicBezTo>
                    <a:pt x="40" y="15"/>
                    <a:pt x="32" y="15"/>
                    <a:pt x="33" y="18"/>
                  </a:cubicBezTo>
                  <a:cubicBezTo>
                    <a:pt x="34" y="21"/>
                    <a:pt x="39" y="24"/>
                    <a:pt x="42" y="25"/>
                  </a:cubicBezTo>
                  <a:cubicBezTo>
                    <a:pt x="43" y="24"/>
                    <a:pt x="43" y="24"/>
                    <a:pt x="43" y="24"/>
                  </a:cubicBezTo>
                  <a:cubicBezTo>
                    <a:pt x="44" y="24"/>
                    <a:pt x="44" y="24"/>
                    <a:pt x="44" y="24"/>
                  </a:cubicBezTo>
                  <a:cubicBezTo>
                    <a:pt x="43" y="25"/>
                    <a:pt x="43" y="25"/>
                    <a:pt x="43" y="25"/>
                  </a:cubicBezTo>
                  <a:cubicBezTo>
                    <a:pt x="42" y="27"/>
                    <a:pt x="43" y="30"/>
                    <a:pt x="44" y="32"/>
                  </a:cubicBezTo>
                  <a:cubicBezTo>
                    <a:pt x="43" y="33"/>
                    <a:pt x="43" y="33"/>
                    <a:pt x="43" y="33"/>
                  </a:cubicBezTo>
                  <a:cubicBezTo>
                    <a:pt x="43" y="35"/>
                    <a:pt x="43" y="35"/>
                    <a:pt x="43" y="35"/>
                  </a:cubicBezTo>
                  <a:cubicBezTo>
                    <a:pt x="42" y="36"/>
                    <a:pt x="42" y="36"/>
                    <a:pt x="42" y="36"/>
                  </a:cubicBezTo>
                  <a:cubicBezTo>
                    <a:pt x="42" y="34"/>
                    <a:pt x="43" y="33"/>
                    <a:pt x="43" y="32"/>
                  </a:cubicBezTo>
                  <a:cubicBezTo>
                    <a:pt x="42" y="33"/>
                    <a:pt x="42" y="33"/>
                    <a:pt x="42" y="33"/>
                  </a:cubicBezTo>
                  <a:cubicBezTo>
                    <a:pt x="42" y="31"/>
                    <a:pt x="42" y="31"/>
                    <a:pt x="42" y="31"/>
                  </a:cubicBezTo>
                  <a:cubicBezTo>
                    <a:pt x="42" y="31"/>
                    <a:pt x="42" y="31"/>
                    <a:pt x="42" y="31"/>
                  </a:cubicBezTo>
                  <a:cubicBezTo>
                    <a:pt x="42" y="30"/>
                    <a:pt x="41" y="30"/>
                    <a:pt x="41" y="29"/>
                  </a:cubicBezTo>
                  <a:cubicBezTo>
                    <a:pt x="40" y="31"/>
                    <a:pt x="39" y="34"/>
                    <a:pt x="39" y="36"/>
                  </a:cubicBezTo>
                  <a:cubicBezTo>
                    <a:pt x="37" y="35"/>
                    <a:pt x="39" y="32"/>
                    <a:pt x="40" y="31"/>
                  </a:cubicBezTo>
                  <a:cubicBezTo>
                    <a:pt x="40" y="29"/>
                    <a:pt x="38" y="27"/>
                    <a:pt x="38" y="25"/>
                  </a:cubicBezTo>
                  <a:cubicBezTo>
                    <a:pt x="35" y="24"/>
                    <a:pt x="36" y="30"/>
                    <a:pt x="35" y="32"/>
                  </a:cubicBezTo>
                  <a:cubicBezTo>
                    <a:pt x="35" y="31"/>
                    <a:pt x="36" y="29"/>
                    <a:pt x="35" y="28"/>
                  </a:cubicBezTo>
                  <a:cubicBezTo>
                    <a:pt x="35" y="29"/>
                    <a:pt x="34" y="30"/>
                    <a:pt x="33" y="30"/>
                  </a:cubicBezTo>
                  <a:cubicBezTo>
                    <a:pt x="35" y="27"/>
                    <a:pt x="35" y="27"/>
                    <a:pt x="35" y="27"/>
                  </a:cubicBezTo>
                  <a:cubicBezTo>
                    <a:pt x="34" y="27"/>
                    <a:pt x="34" y="27"/>
                    <a:pt x="34" y="27"/>
                  </a:cubicBezTo>
                  <a:cubicBezTo>
                    <a:pt x="33" y="26"/>
                    <a:pt x="33" y="26"/>
                    <a:pt x="33" y="26"/>
                  </a:cubicBezTo>
                  <a:cubicBezTo>
                    <a:pt x="33" y="26"/>
                    <a:pt x="33" y="26"/>
                    <a:pt x="33" y="26"/>
                  </a:cubicBezTo>
                  <a:cubicBezTo>
                    <a:pt x="33" y="27"/>
                    <a:pt x="31" y="28"/>
                    <a:pt x="31" y="29"/>
                  </a:cubicBezTo>
                  <a:cubicBezTo>
                    <a:pt x="32" y="27"/>
                    <a:pt x="33" y="25"/>
                    <a:pt x="31" y="23"/>
                  </a:cubicBezTo>
                  <a:cubicBezTo>
                    <a:pt x="31" y="23"/>
                    <a:pt x="31" y="23"/>
                    <a:pt x="31" y="23"/>
                  </a:cubicBezTo>
                  <a:cubicBezTo>
                    <a:pt x="30" y="23"/>
                    <a:pt x="30" y="24"/>
                    <a:pt x="30" y="24"/>
                  </a:cubicBezTo>
                  <a:cubicBezTo>
                    <a:pt x="30" y="21"/>
                    <a:pt x="25" y="19"/>
                    <a:pt x="23" y="18"/>
                  </a:cubicBezTo>
                  <a:cubicBezTo>
                    <a:pt x="22" y="19"/>
                    <a:pt x="22" y="19"/>
                    <a:pt x="22" y="19"/>
                  </a:cubicBezTo>
                  <a:cubicBezTo>
                    <a:pt x="21" y="19"/>
                    <a:pt x="21" y="19"/>
                    <a:pt x="21" y="19"/>
                  </a:cubicBezTo>
                  <a:cubicBezTo>
                    <a:pt x="20" y="20"/>
                    <a:pt x="20" y="20"/>
                    <a:pt x="20" y="20"/>
                  </a:cubicBezTo>
                  <a:cubicBezTo>
                    <a:pt x="20" y="21"/>
                    <a:pt x="20" y="21"/>
                    <a:pt x="20" y="21"/>
                  </a:cubicBezTo>
                  <a:cubicBezTo>
                    <a:pt x="22" y="21"/>
                    <a:pt x="22" y="21"/>
                    <a:pt x="22" y="21"/>
                  </a:cubicBezTo>
                  <a:cubicBezTo>
                    <a:pt x="23" y="22"/>
                    <a:pt x="23" y="22"/>
                    <a:pt x="23" y="23"/>
                  </a:cubicBezTo>
                  <a:cubicBezTo>
                    <a:pt x="22" y="21"/>
                    <a:pt x="20" y="21"/>
                    <a:pt x="19" y="22"/>
                  </a:cubicBezTo>
                  <a:cubicBezTo>
                    <a:pt x="20" y="24"/>
                    <a:pt x="21" y="25"/>
                    <a:pt x="23" y="26"/>
                  </a:cubicBezTo>
                  <a:cubicBezTo>
                    <a:pt x="24" y="28"/>
                    <a:pt x="24" y="28"/>
                    <a:pt x="24" y="28"/>
                  </a:cubicBezTo>
                  <a:cubicBezTo>
                    <a:pt x="24" y="28"/>
                    <a:pt x="24" y="28"/>
                    <a:pt x="24" y="28"/>
                  </a:cubicBezTo>
                  <a:cubicBezTo>
                    <a:pt x="23" y="26"/>
                    <a:pt x="23" y="26"/>
                    <a:pt x="23" y="26"/>
                  </a:cubicBezTo>
                  <a:cubicBezTo>
                    <a:pt x="21" y="28"/>
                    <a:pt x="17" y="22"/>
                    <a:pt x="16" y="25"/>
                  </a:cubicBezTo>
                  <a:cubicBezTo>
                    <a:pt x="14" y="29"/>
                    <a:pt x="22" y="34"/>
                    <a:pt x="25" y="34"/>
                  </a:cubicBezTo>
                  <a:cubicBezTo>
                    <a:pt x="26" y="35"/>
                    <a:pt x="26" y="35"/>
                    <a:pt x="26" y="35"/>
                  </a:cubicBezTo>
                  <a:cubicBezTo>
                    <a:pt x="27" y="35"/>
                    <a:pt x="27" y="35"/>
                    <a:pt x="27" y="35"/>
                  </a:cubicBezTo>
                  <a:cubicBezTo>
                    <a:pt x="26" y="36"/>
                    <a:pt x="22" y="33"/>
                    <a:pt x="21" y="33"/>
                  </a:cubicBezTo>
                  <a:cubicBezTo>
                    <a:pt x="19" y="34"/>
                    <a:pt x="17" y="31"/>
                    <a:pt x="15" y="31"/>
                  </a:cubicBezTo>
                  <a:cubicBezTo>
                    <a:pt x="13" y="32"/>
                    <a:pt x="15" y="36"/>
                    <a:pt x="17" y="38"/>
                  </a:cubicBezTo>
                  <a:cubicBezTo>
                    <a:pt x="18" y="37"/>
                    <a:pt x="20" y="39"/>
                    <a:pt x="22" y="39"/>
                  </a:cubicBezTo>
                  <a:cubicBezTo>
                    <a:pt x="24" y="39"/>
                    <a:pt x="25" y="38"/>
                    <a:pt x="27" y="38"/>
                  </a:cubicBezTo>
                  <a:cubicBezTo>
                    <a:pt x="26" y="39"/>
                    <a:pt x="26" y="39"/>
                    <a:pt x="26" y="39"/>
                  </a:cubicBezTo>
                  <a:cubicBezTo>
                    <a:pt x="26" y="40"/>
                    <a:pt x="26" y="40"/>
                    <a:pt x="26" y="40"/>
                  </a:cubicBezTo>
                  <a:cubicBezTo>
                    <a:pt x="25" y="39"/>
                    <a:pt x="24" y="40"/>
                    <a:pt x="22" y="40"/>
                  </a:cubicBezTo>
                  <a:cubicBezTo>
                    <a:pt x="22" y="40"/>
                    <a:pt x="22" y="40"/>
                    <a:pt x="22" y="40"/>
                  </a:cubicBezTo>
                  <a:cubicBezTo>
                    <a:pt x="21" y="40"/>
                    <a:pt x="21" y="40"/>
                    <a:pt x="21" y="40"/>
                  </a:cubicBezTo>
                  <a:cubicBezTo>
                    <a:pt x="21" y="43"/>
                    <a:pt x="23" y="43"/>
                    <a:pt x="25" y="43"/>
                  </a:cubicBezTo>
                  <a:cubicBezTo>
                    <a:pt x="23" y="44"/>
                    <a:pt x="23" y="44"/>
                    <a:pt x="23" y="44"/>
                  </a:cubicBezTo>
                  <a:cubicBezTo>
                    <a:pt x="23" y="45"/>
                    <a:pt x="23" y="45"/>
                    <a:pt x="23" y="45"/>
                  </a:cubicBezTo>
                  <a:cubicBezTo>
                    <a:pt x="21" y="44"/>
                    <a:pt x="21" y="44"/>
                    <a:pt x="21" y="44"/>
                  </a:cubicBezTo>
                  <a:cubicBezTo>
                    <a:pt x="20" y="45"/>
                    <a:pt x="20" y="45"/>
                    <a:pt x="20" y="45"/>
                  </a:cubicBezTo>
                  <a:cubicBezTo>
                    <a:pt x="20" y="45"/>
                    <a:pt x="20" y="45"/>
                    <a:pt x="19" y="45"/>
                  </a:cubicBezTo>
                  <a:cubicBezTo>
                    <a:pt x="21" y="42"/>
                    <a:pt x="13" y="36"/>
                    <a:pt x="10" y="36"/>
                  </a:cubicBezTo>
                  <a:cubicBezTo>
                    <a:pt x="8" y="37"/>
                    <a:pt x="9" y="40"/>
                    <a:pt x="10" y="41"/>
                  </a:cubicBezTo>
                  <a:cubicBezTo>
                    <a:pt x="11" y="43"/>
                    <a:pt x="13" y="44"/>
                    <a:pt x="15" y="45"/>
                  </a:cubicBezTo>
                  <a:cubicBezTo>
                    <a:pt x="13" y="45"/>
                    <a:pt x="11" y="44"/>
                    <a:pt x="9" y="43"/>
                  </a:cubicBezTo>
                  <a:cubicBezTo>
                    <a:pt x="10" y="45"/>
                    <a:pt x="12" y="47"/>
                    <a:pt x="13" y="49"/>
                  </a:cubicBezTo>
                  <a:cubicBezTo>
                    <a:pt x="15" y="49"/>
                    <a:pt x="15" y="49"/>
                    <a:pt x="15" y="49"/>
                  </a:cubicBezTo>
                  <a:cubicBezTo>
                    <a:pt x="13" y="50"/>
                    <a:pt x="13" y="50"/>
                    <a:pt x="13" y="50"/>
                  </a:cubicBezTo>
                  <a:cubicBezTo>
                    <a:pt x="10" y="49"/>
                    <a:pt x="8" y="44"/>
                    <a:pt x="5" y="44"/>
                  </a:cubicBezTo>
                  <a:cubicBezTo>
                    <a:pt x="4" y="45"/>
                    <a:pt x="4" y="45"/>
                    <a:pt x="4" y="45"/>
                  </a:cubicBezTo>
                  <a:cubicBezTo>
                    <a:pt x="3" y="47"/>
                    <a:pt x="2" y="48"/>
                    <a:pt x="0" y="50"/>
                  </a:cubicBezTo>
                  <a:cubicBezTo>
                    <a:pt x="1" y="51"/>
                    <a:pt x="3" y="50"/>
                    <a:pt x="4" y="50"/>
                  </a:cubicBezTo>
                  <a:cubicBezTo>
                    <a:pt x="7" y="51"/>
                    <a:pt x="9" y="51"/>
                    <a:pt x="11" y="52"/>
                  </a:cubicBezTo>
                  <a:cubicBezTo>
                    <a:pt x="11" y="54"/>
                    <a:pt x="11" y="54"/>
                    <a:pt x="11" y="54"/>
                  </a:cubicBezTo>
                  <a:cubicBezTo>
                    <a:pt x="13" y="55"/>
                    <a:pt x="13" y="55"/>
                    <a:pt x="13" y="55"/>
                  </a:cubicBezTo>
                  <a:cubicBezTo>
                    <a:pt x="16" y="54"/>
                    <a:pt x="16" y="54"/>
                    <a:pt x="16" y="54"/>
                  </a:cubicBezTo>
                  <a:cubicBezTo>
                    <a:pt x="18" y="52"/>
                    <a:pt x="20" y="53"/>
                    <a:pt x="23" y="51"/>
                  </a:cubicBezTo>
                  <a:cubicBezTo>
                    <a:pt x="26" y="52"/>
                    <a:pt x="26" y="52"/>
                    <a:pt x="26" y="52"/>
                  </a:cubicBezTo>
                  <a:cubicBezTo>
                    <a:pt x="27" y="50"/>
                    <a:pt x="27" y="50"/>
                    <a:pt x="27" y="48"/>
                  </a:cubicBezTo>
                  <a:cubicBezTo>
                    <a:pt x="28" y="49"/>
                    <a:pt x="30" y="50"/>
                    <a:pt x="32" y="48"/>
                  </a:cubicBezTo>
                  <a:cubicBezTo>
                    <a:pt x="32" y="46"/>
                    <a:pt x="32" y="46"/>
                    <a:pt x="32" y="46"/>
                  </a:cubicBezTo>
                  <a:cubicBezTo>
                    <a:pt x="32" y="47"/>
                    <a:pt x="33" y="47"/>
                    <a:pt x="33" y="48"/>
                  </a:cubicBezTo>
                  <a:cubicBezTo>
                    <a:pt x="33" y="48"/>
                    <a:pt x="34" y="47"/>
                    <a:pt x="34" y="46"/>
                  </a:cubicBezTo>
                  <a:cubicBezTo>
                    <a:pt x="35" y="47"/>
                    <a:pt x="35" y="47"/>
                    <a:pt x="35" y="47"/>
                  </a:cubicBezTo>
                  <a:cubicBezTo>
                    <a:pt x="33" y="49"/>
                    <a:pt x="33" y="49"/>
                    <a:pt x="33" y="49"/>
                  </a:cubicBezTo>
                  <a:cubicBezTo>
                    <a:pt x="34" y="50"/>
                    <a:pt x="34" y="50"/>
                    <a:pt x="34" y="50"/>
                  </a:cubicBezTo>
                  <a:cubicBezTo>
                    <a:pt x="35" y="50"/>
                    <a:pt x="35" y="50"/>
                    <a:pt x="35" y="50"/>
                  </a:cubicBezTo>
                  <a:cubicBezTo>
                    <a:pt x="35" y="51"/>
                    <a:pt x="35" y="51"/>
                    <a:pt x="35" y="51"/>
                  </a:cubicBezTo>
                  <a:cubicBezTo>
                    <a:pt x="37" y="51"/>
                    <a:pt x="37" y="51"/>
                    <a:pt x="37" y="51"/>
                  </a:cubicBezTo>
                  <a:cubicBezTo>
                    <a:pt x="36" y="46"/>
                    <a:pt x="36" y="46"/>
                    <a:pt x="36" y="46"/>
                  </a:cubicBezTo>
                  <a:cubicBezTo>
                    <a:pt x="36" y="45"/>
                    <a:pt x="36" y="45"/>
                    <a:pt x="36" y="45"/>
                  </a:cubicBezTo>
                  <a:cubicBezTo>
                    <a:pt x="36" y="45"/>
                    <a:pt x="37" y="46"/>
                    <a:pt x="37" y="46"/>
                  </a:cubicBezTo>
                  <a:cubicBezTo>
                    <a:pt x="36" y="47"/>
                    <a:pt x="37" y="49"/>
                    <a:pt x="37" y="50"/>
                  </a:cubicBezTo>
                  <a:cubicBezTo>
                    <a:pt x="38" y="50"/>
                    <a:pt x="38" y="50"/>
                    <a:pt x="38" y="50"/>
                  </a:cubicBezTo>
                  <a:cubicBezTo>
                    <a:pt x="38" y="48"/>
                    <a:pt x="38" y="48"/>
                    <a:pt x="38" y="48"/>
                  </a:cubicBezTo>
                  <a:cubicBezTo>
                    <a:pt x="39" y="50"/>
                    <a:pt x="39" y="50"/>
                    <a:pt x="39" y="50"/>
                  </a:cubicBezTo>
                  <a:cubicBezTo>
                    <a:pt x="41" y="49"/>
                    <a:pt x="40" y="47"/>
                    <a:pt x="40" y="45"/>
                  </a:cubicBezTo>
                  <a:cubicBezTo>
                    <a:pt x="41" y="47"/>
                    <a:pt x="40" y="50"/>
                    <a:pt x="41" y="51"/>
                  </a:cubicBezTo>
                  <a:cubicBezTo>
                    <a:pt x="42" y="51"/>
                    <a:pt x="42" y="51"/>
                    <a:pt x="42" y="51"/>
                  </a:cubicBezTo>
                  <a:cubicBezTo>
                    <a:pt x="43" y="49"/>
                    <a:pt x="43" y="49"/>
                    <a:pt x="43" y="49"/>
                  </a:cubicBezTo>
                  <a:cubicBezTo>
                    <a:pt x="43" y="50"/>
                    <a:pt x="43" y="50"/>
                    <a:pt x="43" y="50"/>
                  </a:cubicBezTo>
                  <a:cubicBezTo>
                    <a:pt x="45" y="49"/>
                    <a:pt x="45" y="49"/>
                    <a:pt x="45" y="49"/>
                  </a:cubicBezTo>
                  <a:cubicBezTo>
                    <a:pt x="45" y="49"/>
                    <a:pt x="45" y="49"/>
                    <a:pt x="45" y="49"/>
                  </a:cubicBezTo>
                  <a:cubicBezTo>
                    <a:pt x="45" y="50"/>
                    <a:pt x="44" y="50"/>
                    <a:pt x="44" y="50"/>
                  </a:cubicBezTo>
                  <a:cubicBezTo>
                    <a:pt x="46" y="51"/>
                    <a:pt x="47" y="49"/>
                    <a:pt x="48" y="47"/>
                  </a:cubicBezTo>
                  <a:cubicBezTo>
                    <a:pt x="48" y="50"/>
                    <a:pt x="47" y="50"/>
                    <a:pt x="44" y="51"/>
                  </a:cubicBezTo>
                  <a:cubicBezTo>
                    <a:pt x="42" y="52"/>
                    <a:pt x="45" y="53"/>
                    <a:pt x="46" y="55"/>
                  </a:cubicBezTo>
                  <a:cubicBezTo>
                    <a:pt x="47" y="55"/>
                    <a:pt x="49" y="52"/>
                    <a:pt x="49" y="51"/>
                  </a:cubicBezTo>
                  <a:cubicBezTo>
                    <a:pt x="49" y="52"/>
                    <a:pt x="49" y="52"/>
                    <a:pt x="49" y="52"/>
                  </a:cubicBezTo>
                  <a:cubicBezTo>
                    <a:pt x="50" y="52"/>
                    <a:pt x="51" y="52"/>
                    <a:pt x="51" y="51"/>
                  </a:cubicBezTo>
                  <a:cubicBezTo>
                    <a:pt x="51" y="52"/>
                    <a:pt x="52" y="53"/>
                    <a:pt x="52" y="53"/>
                  </a:cubicBezTo>
                  <a:cubicBezTo>
                    <a:pt x="52" y="54"/>
                    <a:pt x="52" y="54"/>
                    <a:pt x="51" y="55"/>
                  </a:cubicBezTo>
                  <a:cubicBezTo>
                    <a:pt x="53" y="54"/>
                    <a:pt x="55" y="54"/>
                    <a:pt x="56" y="54"/>
                  </a:cubicBezTo>
                  <a:cubicBezTo>
                    <a:pt x="55" y="55"/>
                    <a:pt x="53" y="55"/>
                    <a:pt x="52" y="56"/>
                  </a:cubicBezTo>
                  <a:cubicBezTo>
                    <a:pt x="52" y="57"/>
                    <a:pt x="52" y="57"/>
                    <a:pt x="52" y="57"/>
                  </a:cubicBezTo>
                  <a:cubicBezTo>
                    <a:pt x="51" y="56"/>
                    <a:pt x="50" y="58"/>
                    <a:pt x="50" y="58"/>
                  </a:cubicBezTo>
                  <a:cubicBezTo>
                    <a:pt x="48" y="59"/>
                    <a:pt x="46" y="60"/>
                    <a:pt x="44" y="61"/>
                  </a:cubicBezTo>
                  <a:cubicBezTo>
                    <a:pt x="43" y="62"/>
                    <a:pt x="43" y="62"/>
                    <a:pt x="43" y="62"/>
                  </a:cubicBezTo>
                  <a:cubicBezTo>
                    <a:pt x="42" y="62"/>
                    <a:pt x="42" y="62"/>
                    <a:pt x="42" y="62"/>
                  </a:cubicBezTo>
                  <a:cubicBezTo>
                    <a:pt x="42" y="63"/>
                    <a:pt x="40" y="65"/>
                    <a:pt x="39" y="66"/>
                  </a:cubicBezTo>
                  <a:cubicBezTo>
                    <a:pt x="41" y="66"/>
                    <a:pt x="41" y="66"/>
                    <a:pt x="41" y="66"/>
                  </a:cubicBezTo>
                  <a:cubicBezTo>
                    <a:pt x="39" y="67"/>
                    <a:pt x="39" y="67"/>
                    <a:pt x="39" y="67"/>
                  </a:cubicBezTo>
                  <a:cubicBezTo>
                    <a:pt x="40" y="68"/>
                    <a:pt x="40" y="68"/>
                    <a:pt x="40" y="68"/>
                  </a:cubicBezTo>
                  <a:cubicBezTo>
                    <a:pt x="41" y="67"/>
                    <a:pt x="42" y="67"/>
                    <a:pt x="43" y="68"/>
                  </a:cubicBezTo>
                  <a:cubicBezTo>
                    <a:pt x="45" y="68"/>
                    <a:pt x="46" y="69"/>
                    <a:pt x="47" y="69"/>
                  </a:cubicBezTo>
                  <a:cubicBezTo>
                    <a:pt x="50" y="70"/>
                    <a:pt x="52" y="68"/>
                    <a:pt x="54" y="67"/>
                  </a:cubicBezTo>
                  <a:cubicBezTo>
                    <a:pt x="54" y="66"/>
                    <a:pt x="54" y="66"/>
                    <a:pt x="54" y="66"/>
                  </a:cubicBezTo>
                  <a:cubicBezTo>
                    <a:pt x="55" y="65"/>
                    <a:pt x="55" y="65"/>
                    <a:pt x="55" y="65"/>
                  </a:cubicBezTo>
                  <a:cubicBezTo>
                    <a:pt x="57" y="67"/>
                    <a:pt x="55" y="70"/>
                    <a:pt x="54" y="71"/>
                  </a:cubicBezTo>
                  <a:cubicBezTo>
                    <a:pt x="56" y="76"/>
                    <a:pt x="50" y="73"/>
                    <a:pt x="48" y="73"/>
                  </a:cubicBezTo>
                  <a:cubicBezTo>
                    <a:pt x="47" y="74"/>
                    <a:pt x="44" y="73"/>
                    <a:pt x="43" y="73"/>
                  </a:cubicBezTo>
                  <a:cubicBezTo>
                    <a:pt x="42" y="72"/>
                    <a:pt x="41" y="72"/>
                    <a:pt x="40" y="72"/>
                  </a:cubicBezTo>
                  <a:cubicBezTo>
                    <a:pt x="39" y="73"/>
                    <a:pt x="39" y="74"/>
                    <a:pt x="38" y="74"/>
                  </a:cubicBezTo>
                  <a:cubicBezTo>
                    <a:pt x="39" y="75"/>
                    <a:pt x="39" y="75"/>
                    <a:pt x="39" y="75"/>
                  </a:cubicBezTo>
                  <a:cubicBezTo>
                    <a:pt x="38" y="76"/>
                    <a:pt x="38" y="76"/>
                    <a:pt x="38" y="76"/>
                  </a:cubicBezTo>
                  <a:cubicBezTo>
                    <a:pt x="37" y="74"/>
                    <a:pt x="37" y="74"/>
                    <a:pt x="37" y="74"/>
                  </a:cubicBezTo>
                  <a:cubicBezTo>
                    <a:pt x="36" y="73"/>
                    <a:pt x="36" y="73"/>
                    <a:pt x="36" y="73"/>
                  </a:cubicBezTo>
                  <a:cubicBezTo>
                    <a:pt x="35" y="73"/>
                    <a:pt x="35" y="73"/>
                    <a:pt x="35" y="73"/>
                  </a:cubicBezTo>
                  <a:cubicBezTo>
                    <a:pt x="36" y="72"/>
                    <a:pt x="36" y="72"/>
                    <a:pt x="36" y="72"/>
                  </a:cubicBezTo>
                  <a:cubicBezTo>
                    <a:pt x="36" y="72"/>
                    <a:pt x="36" y="72"/>
                    <a:pt x="36" y="72"/>
                  </a:cubicBezTo>
                  <a:cubicBezTo>
                    <a:pt x="35" y="71"/>
                    <a:pt x="35" y="71"/>
                    <a:pt x="35" y="71"/>
                  </a:cubicBezTo>
                  <a:cubicBezTo>
                    <a:pt x="33" y="73"/>
                    <a:pt x="33" y="73"/>
                    <a:pt x="33" y="73"/>
                  </a:cubicBezTo>
                  <a:cubicBezTo>
                    <a:pt x="33" y="73"/>
                    <a:pt x="34" y="73"/>
                    <a:pt x="34" y="73"/>
                  </a:cubicBezTo>
                  <a:cubicBezTo>
                    <a:pt x="34" y="74"/>
                    <a:pt x="32" y="74"/>
                    <a:pt x="31" y="75"/>
                  </a:cubicBezTo>
                  <a:cubicBezTo>
                    <a:pt x="30" y="74"/>
                    <a:pt x="30" y="74"/>
                    <a:pt x="30" y="74"/>
                  </a:cubicBezTo>
                  <a:cubicBezTo>
                    <a:pt x="29" y="74"/>
                    <a:pt x="29" y="75"/>
                    <a:pt x="28" y="76"/>
                  </a:cubicBezTo>
                  <a:cubicBezTo>
                    <a:pt x="28" y="78"/>
                    <a:pt x="28" y="78"/>
                    <a:pt x="28" y="78"/>
                  </a:cubicBezTo>
                  <a:cubicBezTo>
                    <a:pt x="27" y="77"/>
                    <a:pt x="27" y="77"/>
                    <a:pt x="27" y="77"/>
                  </a:cubicBezTo>
                  <a:cubicBezTo>
                    <a:pt x="27" y="76"/>
                    <a:pt x="27" y="76"/>
                    <a:pt x="27" y="76"/>
                  </a:cubicBezTo>
                  <a:cubicBezTo>
                    <a:pt x="27" y="75"/>
                    <a:pt x="27" y="75"/>
                    <a:pt x="27" y="75"/>
                  </a:cubicBezTo>
                  <a:cubicBezTo>
                    <a:pt x="28" y="74"/>
                    <a:pt x="28" y="74"/>
                    <a:pt x="28" y="74"/>
                  </a:cubicBezTo>
                  <a:cubicBezTo>
                    <a:pt x="26" y="74"/>
                    <a:pt x="26" y="74"/>
                    <a:pt x="26" y="74"/>
                  </a:cubicBezTo>
                  <a:cubicBezTo>
                    <a:pt x="25" y="75"/>
                    <a:pt x="25" y="75"/>
                    <a:pt x="25" y="75"/>
                  </a:cubicBezTo>
                  <a:cubicBezTo>
                    <a:pt x="25" y="77"/>
                    <a:pt x="25" y="77"/>
                    <a:pt x="25" y="77"/>
                  </a:cubicBezTo>
                  <a:cubicBezTo>
                    <a:pt x="25" y="78"/>
                    <a:pt x="25" y="78"/>
                    <a:pt x="25" y="78"/>
                  </a:cubicBezTo>
                  <a:cubicBezTo>
                    <a:pt x="24" y="78"/>
                    <a:pt x="24" y="78"/>
                    <a:pt x="24" y="78"/>
                  </a:cubicBezTo>
                  <a:cubicBezTo>
                    <a:pt x="24" y="77"/>
                    <a:pt x="24" y="77"/>
                    <a:pt x="24" y="77"/>
                  </a:cubicBezTo>
                  <a:cubicBezTo>
                    <a:pt x="23" y="77"/>
                    <a:pt x="23" y="77"/>
                    <a:pt x="23" y="77"/>
                  </a:cubicBezTo>
                  <a:cubicBezTo>
                    <a:pt x="23" y="76"/>
                    <a:pt x="23" y="76"/>
                    <a:pt x="23" y="76"/>
                  </a:cubicBezTo>
                  <a:cubicBezTo>
                    <a:pt x="22" y="76"/>
                    <a:pt x="22" y="76"/>
                    <a:pt x="22" y="76"/>
                  </a:cubicBezTo>
                  <a:cubicBezTo>
                    <a:pt x="22" y="76"/>
                    <a:pt x="22" y="77"/>
                    <a:pt x="22" y="77"/>
                  </a:cubicBezTo>
                  <a:cubicBezTo>
                    <a:pt x="21" y="77"/>
                    <a:pt x="20" y="76"/>
                    <a:pt x="19" y="77"/>
                  </a:cubicBezTo>
                  <a:cubicBezTo>
                    <a:pt x="18" y="78"/>
                    <a:pt x="18" y="78"/>
                    <a:pt x="18" y="78"/>
                  </a:cubicBezTo>
                  <a:cubicBezTo>
                    <a:pt x="18" y="78"/>
                    <a:pt x="18" y="78"/>
                    <a:pt x="18" y="78"/>
                  </a:cubicBezTo>
                  <a:cubicBezTo>
                    <a:pt x="16" y="80"/>
                    <a:pt x="11" y="76"/>
                    <a:pt x="9" y="79"/>
                  </a:cubicBezTo>
                  <a:cubicBezTo>
                    <a:pt x="9" y="79"/>
                    <a:pt x="8" y="79"/>
                    <a:pt x="8" y="79"/>
                  </a:cubicBezTo>
                  <a:cubicBezTo>
                    <a:pt x="8" y="81"/>
                    <a:pt x="10" y="83"/>
                    <a:pt x="10" y="85"/>
                  </a:cubicBezTo>
                  <a:cubicBezTo>
                    <a:pt x="11" y="86"/>
                    <a:pt x="11" y="86"/>
                    <a:pt x="12" y="86"/>
                  </a:cubicBezTo>
                  <a:cubicBezTo>
                    <a:pt x="13" y="87"/>
                    <a:pt x="15" y="86"/>
                    <a:pt x="16" y="86"/>
                  </a:cubicBezTo>
                  <a:cubicBezTo>
                    <a:pt x="17" y="86"/>
                    <a:pt x="16" y="84"/>
                    <a:pt x="17" y="83"/>
                  </a:cubicBezTo>
                  <a:cubicBezTo>
                    <a:pt x="20" y="84"/>
                    <a:pt x="20" y="84"/>
                    <a:pt x="20" y="84"/>
                  </a:cubicBezTo>
                  <a:cubicBezTo>
                    <a:pt x="22" y="83"/>
                    <a:pt x="23" y="82"/>
                    <a:pt x="25" y="82"/>
                  </a:cubicBezTo>
                  <a:cubicBezTo>
                    <a:pt x="27" y="85"/>
                    <a:pt x="31" y="84"/>
                    <a:pt x="34" y="84"/>
                  </a:cubicBezTo>
                  <a:cubicBezTo>
                    <a:pt x="35" y="85"/>
                    <a:pt x="35" y="85"/>
                    <a:pt x="35" y="85"/>
                  </a:cubicBezTo>
                  <a:cubicBezTo>
                    <a:pt x="36" y="85"/>
                    <a:pt x="36" y="85"/>
                    <a:pt x="36" y="85"/>
                  </a:cubicBezTo>
                  <a:cubicBezTo>
                    <a:pt x="34" y="84"/>
                    <a:pt x="34" y="84"/>
                    <a:pt x="34" y="84"/>
                  </a:cubicBezTo>
                  <a:cubicBezTo>
                    <a:pt x="37" y="84"/>
                    <a:pt x="37" y="84"/>
                    <a:pt x="37" y="84"/>
                  </a:cubicBezTo>
                  <a:cubicBezTo>
                    <a:pt x="37" y="85"/>
                    <a:pt x="37" y="85"/>
                    <a:pt x="37" y="85"/>
                  </a:cubicBezTo>
                  <a:cubicBezTo>
                    <a:pt x="37" y="86"/>
                    <a:pt x="37" y="86"/>
                    <a:pt x="37" y="86"/>
                  </a:cubicBezTo>
                  <a:cubicBezTo>
                    <a:pt x="39" y="85"/>
                    <a:pt x="39" y="85"/>
                    <a:pt x="39" y="85"/>
                  </a:cubicBezTo>
                  <a:cubicBezTo>
                    <a:pt x="38" y="85"/>
                    <a:pt x="38" y="85"/>
                    <a:pt x="38" y="85"/>
                  </a:cubicBezTo>
                  <a:cubicBezTo>
                    <a:pt x="39" y="84"/>
                    <a:pt x="39" y="84"/>
                    <a:pt x="39" y="84"/>
                  </a:cubicBezTo>
                  <a:cubicBezTo>
                    <a:pt x="41" y="84"/>
                    <a:pt x="41" y="84"/>
                    <a:pt x="41" y="84"/>
                  </a:cubicBezTo>
                  <a:cubicBezTo>
                    <a:pt x="41" y="84"/>
                    <a:pt x="42" y="83"/>
                    <a:pt x="42" y="83"/>
                  </a:cubicBezTo>
                  <a:cubicBezTo>
                    <a:pt x="42" y="84"/>
                    <a:pt x="41" y="85"/>
                    <a:pt x="41" y="86"/>
                  </a:cubicBezTo>
                  <a:cubicBezTo>
                    <a:pt x="43" y="86"/>
                    <a:pt x="43" y="86"/>
                    <a:pt x="43" y="86"/>
                  </a:cubicBezTo>
                  <a:cubicBezTo>
                    <a:pt x="45" y="86"/>
                    <a:pt x="42" y="89"/>
                    <a:pt x="42" y="90"/>
                  </a:cubicBezTo>
                  <a:cubicBezTo>
                    <a:pt x="42" y="90"/>
                    <a:pt x="46" y="88"/>
                    <a:pt x="46" y="87"/>
                  </a:cubicBezTo>
                  <a:cubicBezTo>
                    <a:pt x="46" y="88"/>
                    <a:pt x="46" y="88"/>
                    <a:pt x="46" y="88"/>
                  </a:cubicBezTo>
                  <a:cubicBezTo>
                    <a:pt x="43" y="89"/>
                    <a:pt x="43" y="89"/>
                    <a:pt x="43" y="89"/>
                  </a:cubicBezTo>
                  <a:cubicBezTo>
                    <a:pt x="43" y="92"/>
                    <a:pt x="43" y="92"/>
                    <a:pt x="43" y="92"/>
                  </a:cubicBezTo>
                  <a:cubicBezTo>
                    <a:pt x="41" y="90"/>
                    <a:pt x="41" y="90"/>
                    <a:pt x="41" y="90"/>
                  </a:cubicBezTo>
                  <a:cubicBezTo>
                    <a:pt x="42" y="91"/>
                    <a:pt x="42" y="92"/>
                    <a:pt x="43" y="93"/>
                  </a:cubicBezTo>
                  <a:cubicBezTo>
                    <a:pt x="43" y="94"/>
                    <a:pt x="43" y="95"/>
                    <a:pt x="43" y="96"/>
                  </a:cubicBezTo>
                  <a:cubicBezTo>
                    <a:pt x="45" y="95"/>
                    <a:pt x="45" y="95"/>
                    <a:pt x="45" y="95"/>
                  </a:cubicBezTo>
                  <a:cubicBezTo>
                    <a:pt x="45" y="96"/>
                    <a:pt x="45" y="96"/>
                    <a:pt x="45" y="96"/>
                  </a:cubicBezTo>
                  <a:cubicBezTo>
                    <a:pt x="45" y="98"/>
                    <a:pt x="45" y="98"/>
                    <a:pt x="45" y="98"/>
                  </a:cubicBezTo>
                  <a:cubicBezTo>
                    <a:pt x="45" y="99"/>
                    <a:pt x="45" y="99"/>
                    <a:pt x="45" y="99"/>
                  </a:cubicBezTo>
                  <a:cubicBezTo>
                    <a:pt x="45" y="99"/>
                    <a:pt x="45" y="98"/>
                    <a:pt x="46" y="98"/>
                  </a:cubicBezTo>
                  <a:cubicBezTo>
                    <a:pt x="46" y="99"/>
                    <a:pt x="46" y="100"/>
                    <a:pt x="47" y="100"/>
                  </a:cubicBezTo>
                  <a:cubicBezTo>
                    <a:pt x="49" y="100"/>
                    <a:pt x="49" y="97"/>
                    <a:pt x="49" y="96"/>
                  </a:cubicBezTo>
                  <a:cubicBezTo>
                    <a:pt x="50" y="97"/>
                    <a:pt x="50" y="97"/>
                    <a:pt x="50" y="97"/>
                  </a:cubicBezTo>
                  <a:cubicBezTo>
                    <a:pt x="52" y="95"/>
                    <a:pt x="52" y="95"/>
                    <a:pt x="52" y="95"/>
                  </a:cubicBezTo>
                  <a:cubicBezTo>
                    <a:pt x="53" y="95"/>
                    <a:pt x="53" y="95"/>
                    <a:pt x="53" y="95"/>
                  </a:cubicBezTo>
                  <a:cubicBezTo>
                    <a:pt x="53" y="94"/>
                    <a:pt x="55" y="94"/>
                    <a:pt x="56" y="93"/>
                  </a:cubicBezTo>
                  <a:cubicBezTo>
                    <a:pt x="56" y="92"/>
                    <a:pt x="56" y="92"/>
                    <a:pt x="56" y="92"/>
                  </a:cubicBezTo>
                  <a:cubicBezTo>
                    <a:pt x="57" y="92"/>
                    <a:pt x="57" y="92"/>
                    <a:pt x="57" y="92"/>
                  </a:cubicBezTo>
                  <a:cubicBezTo>
                    <a:pt x="58" y="91"/>
                    <a:pt x="58" y="91"/>
                    <a:pt x="58" y="91"/>
                  </a:cubicBezTo>
                  <a:cubicBezTo>
                    <a:pt x="60" y="91"/>
                    <a:pt x="60" y="91"/>
                    <a:pt x="60" y="91"/>
                  </a:cubicBezTo>
                  <a:cubicBezTo>
                    <a:pt x="60" y="92"/>
                    <a:pt x="60" y="92"/>
                    <a:pt x="60" y="92"/>
                  </a:cubicBezTo>
                  <a:cubicBezTo>
                    <a:pt x="59" y="91"/>
                    <a:pt x="59" y="91"/>
                    <a:pt x="59" y="91"/>
                  </a:cubicBezTo>
                  <a:cubicBezTo>
                    <a:pt x="57" y="93"/>
                    <a:pt x="57" y="93"/>
                    <a:pt x="57" y="93"/>
                  </a:cubicBezTo>
                  <a:cubicBezTo>
                    <a:pt x="57" y="93"/>
                    <a:pt x="57" y="93"/>
                    <a:pt x="57" y="93"/>
                  </a:cubicBezTo>
                  <a:cubicBezTo>
                    <a:pt x="59" y="93"/>
                    <a:pt x="59" y="93"/>
                    <a:pt x="59" y="93"/>
                  </a:cubicBezTo>
                  <a:cubicBezTo>
                    <a:pt x="58" y="94"/>
                    <a:pt x="58" y="94"/>
                    <a:pt x="58" y="94"/>
                  </a:cubicBezTo>
                  <a:cubicBezTo>
                    <a:pt x="58" y="93"/>
                    <a:pt x="58" y="93"/>
                    <a:pt x="58" y="93"/>
                  </a:cubicBezTo>
                  <a:cubicBezTo>
                    <a:pt x="56" y="93"/>
                    <a:pt x="55" y="95"/>
                    <a:pt x="54" y="96"/>
                  </a:cubicBezTo>
                  <a:cubicBezTo>
                    <a:pt x="54" y="96"/>
                    <a:pt x="55" y="96"/>
                    <a:pt x="55" y="96"/>
                  </a:cubicBezTo>
                  <a:cubicBezTo>
                    <a:pt x="53" y="96"/>
                    <a:pt x="52" y="97"/>
                    <a:pt x="51" y="98"/>
                  </a:cubicBezTo>
                  <a:cubicBezTo>
                    <a:pt x="50" y="101"/>
                    <a:pt x="50" y="101"/>
                    <a:pt x="50" y="101"/>
                  </a:cubicBezTo>
                  <a:cubicBezTo>
                    <a:pt x="50" y="100"/>
                    <a:pt x="50" y="100"/>
                    <a:pt x="50" y="100"/>
                  </a:cubicBezTo>
                  <a:cubicBezTo>
                    <a:pt x="49" y="103"/>
                    <a:pt x="49" y="103"/>
                    <a:pt x="49" y="103"/>
                  </a:cubicBezTo>
                  <a:cubicBezTo>
                    <a:pt x="50" y="105"/>
                    <a:pt x="52" y="103"/>
                    <a:pt x="53" y="103"/>
                  </a:cubicBezTo>
                  <a:cubicBezTo>
                    <a:pt x="51" y="104"/>
                    <a:pt x="49" y="105"/>
                    <a:pt x="48" y="107"/>
                  </a:cubicBezTo>
                  <a:cubicBezTo>
                    <a:pt x="51" y="108"/>
                    <a:pt x="52" y="107"/>
                    <a:pt x="55" y="105"/>
                  </a:cubicBezTo>
                  <a:cubicBezTo>
                    <a:pt x="57" y="103"/>
                    <a:pt x="59" y="103"/>
                    <a:pt x="62" y="103"/>
                  </a:cubicBezTo>
                  <a:cubicBezTo>
                    <a:pt x="61" y="103"/>
                    <a:pt x="61" y="104"/>
                    <a:pt x="61" y="104"/>
                  </a:cubicBezTo>
                  <a:cubicBezTo>
                    <a:pt x="61" y="104"/>
                    <a:pt x="62" y="104"/>
                    <a:pt x="63" y="104"/>
                  </a:cubicBezTo>
                  <a:cubicBezTo>
                    <a:pt x="61" y="105"/>
                    <a:pt x="59" y="104"/>
                    <a:pt x="57" y="105"/>
                  </a:cubicBezTo>
                  <a:cubicBezTo>
                    <a:pt x="55" y="106"/>
                    <a:pt x="54" y="108"/>
                    <a:pt x="53" y="109"/>
                  </a:cubicBezTo>
                  <a:cubicBezTo>
                    <a:pt x="51" y="111"/>
                    <a:pt x="51" y="111"/>
                    <a:pt x="51" y="111"/>
                  </a:cubicBezTo>
                  <a:cubicBezTo>
                    <a:pt x="54" y="111"/>
                    <a:pt x="54" y="111"/>
                    <a:pt x="54" y="111"/>
                  </a:cubicBezTo>
                  <a:cubicBezTo>
                    <a:pt x="54" y="112"/>
                    <a:pt x="54" y="112"/>
                    <a:pt x="54" y="112"/>
                  </a:cubicBezTo>
                  <a:cubicBezTo>
                    <a:pt x="56" y="112"/>
                    <a:pt x="56" y="112"/>
                    <a:pt x="56" y="112"/>
                  </a:cubicBezTo>
                  <a:cubicBezTo>
                    <a:pt x="55" y="113"/>
                    <a:pt x="55" y="113"/>
                    <a:pt x="55" y="113"/>
                  </a:cubicBezTo>
                  <a:cubicBezTo>
                    <a:pt x="56" y="113"/>
                    <a:pt x="56" y="113"/>
                    <a:pt x="56" y="113"/>
                  </a:cubicBezTo>
                  <a:cubicBezTo>
                    <a:pt x="56" y="114"/>
                    <a:pt x="56" y="114"/>
                    <a:pt x="56" y="114"/>
                  </a:cubicBezTo>
                  <a:cubicBezTo>
                    <a:pt x="54" y="114"/>
                    <a:pt x="54" y="114"/>
                    <a:pt x="54" y="114"/>
                  </a:cubicBezTo>
                  <a:cubicBezTo>
                    <a:pt x="54" y="115"/>
                    <a:pt x="54" y="115"/>
                    <a:pt x="54" y="115"/>
                  </a:cubicBezTo>
                  <a:cubicBezTo>
                    <a:pt x="50" y="114"/>
                    <a:pt x="50" y="114"/>
                    <a:pt x="50" y="114"/>
                  </a:cubicBezTo>
                  <a:cubicBezTo>
                    <a:pt x="49" y="114"/>
                    <a:pt x="49" y="114"/>
                    <a:pt x="49" y="114"/>
                  </a:cubicBezTo>
                  <a:cubicBezTo>
                    <a:pt x="50" y="114"/>
                    <a:pt x="51" y="115"/>
                    <a:pt x="52" y="116"/>
                  </a:cubicBezTo>
                  <a:cubicBezTo>
                    <a:pt x="52" y="117"/>
                    <a:pt x="52" y="117"/>
                    <a:pt x="52" y="117"/>
                  </a:cubicBezTo>
                  <a:cubicBezTo>
                    <a:pt x="50" y="117"/>
                    <a:pt x="50" y="117"/>
                    <a:pt x="50" y="117"/>
                  </a:cubicBezTo>
                  <a:cubicBezTo>
                    <a:pt x="50" y="116"/>
                    <a:pt x="50" y="116"/>
                    <a:pt x="50" y="116"/>
                  </a:cubicBezTo>
                  <a:cubicBezTo>
                    <a:pt x="49" y="117"/>
                    <a:pt x="49" y="117"/>
                    <a:pt x="49" y="117"/>
                  </a:cubicBezTo>
                  <a:cubicBezTo>
                    <a:pt x="50" y="117"/>
                    <a:pt x="50" y="117"/>
                    <a:pt x="50" y="117"/>
                  </a:cubicBezTo>
                  <a:cubicBezTo>
                    <a:pt x="50" y="117"/>
                    <a:pt x="50" y="118"/>
                    <a:pt x="51" y="118"/>
                  </a:cubicBezTo>
                  <a:cubicBezTo>
                    <a:pt x="50" y="119"/>
                    <a:pt x="49" y="119"/>
                    <a:pt x="47" y="120"/>
                  </a:cubicBezTo>
                  <a:cubicBezTo>
                    <a:pt x="46" y="121"/>
                    <a:pt x="46" y="121"/>
                    <a:pt x="46" y="121"/>
                  </a:cubicBezTo>
                  <a:cubicBezTo>
                    <a:pt x="44" y="120"/>
                    <a:pt x="43" y="120"/>
                    <a:pt x="42" y="121"/>
                  </a:cubicBezTo>
                  <a:cubicBezTo>
                    <a:pt x="42" y="123"/>
                    <a:pt x="39" y="123"/>
                    <a:pt x="39" y="122"/>
                  </a:cubicBezTo>
                  <a:cubicBezTo>
                    <a:pt x="38" y="121"/>
                    <a:pt x="38" y="121"/>
                    <a:pt x="38" y="120"/>
                  </a:cubicBezTo>
                  <a:cubicBezTo>
                    <a:pt x="37" y="119"/>
                    <a:pt x="36" y="118"/>
                    <a:pt x="35" y="117"/>
                  </a:cubicBezTo>
                  <a:cubicBezTo>
                    <a:pt x="34" y="118"/>
                    <a:pt x="34" y="122"/>
                    <a:pt x="35" y="123"/>
                  </a:cubicBezTo>
                  <a:cubicBezTo>
                    <a:pt x="36" y="124"/>
                    <a:pt x="36" y="124"/>
                    <a:pt x="36" y="124"/>
                  </a:cubicBezTo>
                  <a:cubicBezTo>
                    <a:pt x="35" y="124"/>
                    <a:pt x="35" y="124"/>
                    <a:pt x="35" y="124"/>
                  </a:cubicBezTo>
                  <a:cubicBezTo>
                    <a:pt x="34" y="126"/>
                    <a:pt x="34" y="126"/>
                    <a:pt x="34" y="126"/>
                  </a:cubicBezTo>
                  <a:cubicBezTo>
                    <a:pt x="35" y="127"/>
                    <a:pt x="35" y="127"/>
                    <a:pt x="35" y="127"/>
                  </a:cubicBezTo>
                  <a:cubicBezTo>
                    <a:pt x="34" y="129"/>
                    <a:pt x="34" y="129"/>
                    <a:pt x="34" y="129"/>
                  </a:cubicBezTo>
                  <a:cubicBezTo>
                    <a:pt x="35" y="130"/>
                    <a:pt x="35" y="130"/>
                    <a:pt x="35" y="130"/>
                  </a:cubicBezTo>
                  <a:cubicBezTo>
                    <a:pt x="36" y="130"/>
                    <a:pt x="36" y="130"/>
                    <a:pt x="36" y="130"/>
                  </a:cubicBezTo>
                  <a:cubicBezTo>
                    <a:pt x="38" y="130"/>
                    <a:pt x="38" y="130"/>
                    <a:pt x="38" y="130"/>
                  </a:cubicBezTo>
                  <a:cubicBezTo>
                    <a:pt x="41" y="129"/>
                    <a:pt x="41" y="129"/>
                    <a:pt x="41" y="129"/>
                  </a:cubicBezTo>
                  <a:cubicBezTo>
                    <a:pt x="41" y="129"/>
                    <a:pt x="41" y="129"/>
                    <a:pt x="41" y="129"/>
                  </a:cubicBezTo>
                  <a:cubicBezTo>
                    <a:pt x="42" y="128"/>
                    <a:pt x="42" y="128"/>
                    <a:pt x="42" y="128"/>
                  </a:cubicBezTo>
                  <a:cubicBezTo>
                    <a:pt x="46" y="129"/>
                    <a:pt x="48" y="129"/>
                    <a:pt x="51" y="129"/>
                  </a:cubicBezTo>
                  <a:cubicBezTo>
                    <a:pt x="54" y="128"/>
                    <a:pt x="55" y="128"/>
                    <a:pt x="57" y="130"/>
                  </a:cubicBezTo>
                  <a:cubicBezTo>
                    <a:pt x="63" y="129"/>
                    <a:pt x="63" y="129"/>
                    <a:pt x="63" y="129"/>
                  </a:cubicBezTo>
                  <a:cubicBezTo>
                    <a:pt x="63" y="127"/>
                    <a:pt x="65" y="127"/>
                    <a:pt x="67" y="127"/>
                  </a:cubicBezTo>
                  <a:cubicBezTo>
                    <a:pt x="66" y="127"/>
                    <a:pt x="66" y="127"/>
                    <a:pt x="66" y="127"/>
                  </a:cubicBezTo>
                  <a:cubicBezTo>
                    <a:pt x="65" y="126"/>
                    <a:pt x="65" y="126"/>
                    <a:pt x="65" y="126"/>
                  </a:cubicBezTo>
                  <a:cubicBezTo>
                    <a:pt x="66" y="124"/>
                    <a:pt x="66" y="124"/>
                    <a:pt x="66" y="124"/>
                  </a:cubicBezTo>
                  <a:cubicBezTo>
                    <a:pt x="68" y="124"/>
                    <a:pt x="69" y="125"/>
                    <a:pt x="70" y="124"/>
                  </a:cubicBezTo>
                  <a:cubicBezTo>
                    <a:pt x="69" y="125"/>
                    <a:pt x="68" y="125"/>
                    <a:pt x="67" y="125"/>
                  </a:cubicBezTo>
                  <a:cubicBezTo>
                    <a:pt x="67" y="128"/>
                    <a:pt x="71" y="129"/>
                    <a:pt x="73" y="131"/>
                  </a:cubicBezTo>
                  <a:cubicBezTo>
                    <a:pt x="74" y="131"/>
                    <a:pt x="74" y="132"/>
                    <a:pt x="76" y="132"/>
                  </a:cubicBezTo>
                  <a:cubicBezTo>
                    <a:pt x="77" y="131"/>
                    <a:pt x="77" y="129"/>
                    <a:pt x="78" y="128"/>
                  </a:cubicBezTo>
                  <a:cubicBezTo>
                    <a:pt x="78" y="129"/>
                    <a:pt x="78" y="131"/>
                    <a:pt x="77" y="132"/>
                  </a:cubicBezTo>
                  <a:cubicBezTo>
                    <a:pt x="78" y="132"/>
                    <a:pt x="78" y="132"/>
                    <a:pt x="78" y="132"/>
                  </a:cubicBezTo>
                  <a:cubicBezTo>
                    <a:pt x="79" y="132"/>
                    <a:pt x="79" y="132"/>
                    <a:pt x="79" y="132"/>
                  </a:cubicBezTo>
                  <a:cubicBezTo>
                    <a:pt x="80" y="133"/>
                    <a:pt x="80" y="133"/>
                    <a:pt x="80" y="133"/>
                  </a:cubicBezTo>
                  <a:cubicBezTo>
                    <a:pt x="78" y="133"/>
                    <a:pt x="78" y="133"/>
                    <a:pt x="78" y="133"/>
                  </a:cubicBezTo>
                  <a:cubicBezTo>
                    <a:pt x="77" y="132"/>
                    <a:pt x="77" y="132"/>
                    <a:pt x="77" y="132"/>
                  </a:cubicBezTo>
                  <a:cubicBezTo>
                    <a:pt x="76" y="132"/>
                    <a:pt x="76" y="132"/>
                    <a:pt x="76" y="132"/>
                  </a:cubicBezTo>
                  <a:cubicBezTo>
                    <a:pt x="80" y="135"/>
                    <a:pt x="80" y="135"/>
                    <a:pt x="80" y="135"/>
                  </a:cubicBezTo>
                  <a:cubicBezTo>
                    <a:pt x="80" y="133"/>
                    <a:pt x="82" y="131"/>
                    <a:pt x="84" y="129"/>
                  </a:cubicBezTo>
                  <a:cubicBezTo>
                    <a:pt x="84" y="130"/>
                    <a:pt x="83" y="131"/>
                    <a:pt x="84" y="132"/>
                  </a:cubicBezTo>
                  <a:cubicBezTo>
                    <a:pt x="84" y="133"/>
                    <a:pt x="85" y="133"/>
                    <a:pt x="86" y="134"/>
                  </a:cubicBezTo>
                  <a:cubicBezTo>
                    <a:pt x="85" y="134"/>
                    <a:pt x="85" y="134"/>
                    <a:pt x="85" y="134"/>
                  </a:cubicBezTo>
                  <a:cubicBezTo>
                    <a:pt x="84" y="133"/>
                    <a:pt x="81" y="132"/>
                    <a:pt x="81" y="134"/>
                  </a:cubicBezTo>
                  <a:cubicBezTo>
                    <a:pt x="81" y="136"/>
                    <a:pt x="82" y="137"/>
                    <a:pt x="83" y="138"/>
                  </a:cubicBezTo>
                  <a:cubicBezTo>
                    <a:pt x="82" y="136"/>
                    <a:pt x="82" y="136"/>
                    <a:pt x="82" y="136"/>
                  </a:cubicBezTo>
                  <a:cubicBezTo>
                    <a:pt x="83" y="136"/>
                    <a:pt x="84" y="138"/>
                    <a:pt x="85" y="139"/>
                  </a:cubicBezTo>
                  <a:cubicBezTo>
                    <a:pt x="86" y="140"/>
                    <a:pt x="86" y="140"/>
                    <a:pt x="86" y="140"/>
                  </a:cubicBezTo>
                  <a:cubicBezTo>
                    <a:pt x="85" y="140"/>
                    <a:pt x="85" y="140"/>
                    <a:pt x="85" y="140"/>
                  </a:cubicBezTo>
                  <a:cubicBezTo>
                    <a:pt x="87" y="142"/>
                    <a:pt x="88" y="143"/>
                    <a:pt x="91" y="143"/>
                  </a:cubicBezTo>
                  <a:cubicBezTo>
                    <a:pt x="93" y="144"/>
                    <a:pt x="96" y="143"/>
                    <a:pt x="98" y="143"/>
                  </a:cubicBezTo>
                  <a:cubicBezTo>
                    <a:pt x="96" y="143"/>
                    <a:pt x="96" y="143"/>
                    <a:pt x="96" y="143"/>
                  </a:cubicBezTo>
                  <a:cubicBezTo>
                    <a:pt x="99" y="143"/>
                    <a:pt x="99" y="143"/>
                    <a:pt x="99" y="143"/>
                  </a:cubicBezTo>
                  <a:cubicBezTo>
                    <a:pt x="99" y="145"/>
                    <a:pt x="109" y="148"/>
                    <a:pt x="111" y="148"/>
                  </a:cubicBezTo>
                  <a:cubicBezTo>
                    <a:pt x="112" y="147"/>
                    <a:pt x="112" y="147"/>
                    <a:pt x="112" y="147"/>
                  </a:cubicBezTo>
                  <a:cubicBezTo>
                    <a:pt x="113" y="149"/>
                    <a:pt x="117" y="149"/>
                    <a:pt x="119" y="149"/>
                  </a:cubicBezTo>
                  <a:cubicBezTo>
                    <a:pt x="124" y="149"/>
                    <a:pt x="128" y="146"/>
                    <a:pt x="132" y="146"/>
                  </a:cubicBezTo>
                  <a:cubicBezTo>
                    <a:pt x="130" y="146"/>
                    <a:pt x="130" y="143"/>
                    <a:pt x="129" y="142"/>
                  </a:cubicBezTo>
                  <a:cubicBezTo>
                    <a:pt x="130" y="142"/>
                    <a:pt x="130" y="142"/>
                    <a:pt x="130" y="142"/>
                  </a:cubicBezTo>
                  <a:cubicBezTo>
                    <a:pt x="131" y="143"/>
                    <a:pt x="131" y="143"/>
                    <a:pt x="131" y="143"/>
                  </a:cubicBezTo>
                  <a:cubicBezTo>
                    <a:pt x="132" y="142"/>
                    <a:pt x="132" y="142"/>
                    <a:pt x="133" y="142"/>
                  </a:cubicBezTo>
                  <a:cubicBezTo>
                    <a:pt x="133" y="143"/>
                    <a:pt x="132" y="144"/>
                    <a:pt x="131" y="144"/>
                  </a:cubicBezTo>
                  <a:cubicBezTo>
                    <a:pt x="133" y="147"/>
                    <a:pt x="139" y="141"/>
                    <a:pt x="139" y="139"/>
                  </a:cubicBezTo>
                  <a:cubicBezTo>
                    <a:pt x="137" y="139"/>
                    <a:pt x="137" y="139"/>
                    <a:pt x="137" y="139"/>
                  </a:cubicBezTo>
                  <a:cubicBezTo>
                    <a:pt x="137" y="138"/>
                    <a:pt x="137" y="138"/>
                    <a:pt x="137" y="138"/>
                  </a:cubicBezTo>
                  <a:cubicBezTo>
                    <a:pt x="138" y="137"/>
                    <a:pt x="138" y="137"/>
                    <a:pt x="138" y="137"/>
                  </a:cubicBezTo>
                  <a:cubicBezTo>
                    <a:pt x="139" y="138"/>
                    <a:pt x="139" y="138"/>
                    <a:pt x="139" y="138"/>
                  </a:cubicBezTo>
                  <a:cubicBezTo>
                    <a:pt x="140" y="135"/>
                    <a:pt x="140" y="135"/>
                    <a:pt x="140" y="135"/>
                  </a:cubicBezTo>
                  <a:cubicBezTo>
                    <a:pt x="138" y="136"/>
                    <a:pt x="138" y="136"/>
                    <a:pt x="138" y="136"/>
                  </a:cubicBezTo>
                  <a:cubicBezTo>
                    <a:pt x="137" y="136"/>
                    <a:pt x="137" y="136"/>
                    <a:pt x="137" y="136"/>
                  </a:cubicBezTo>
                  <a:cubicBezTo>
                    <a:pt x="136" y="136"/>
                    <a:pt x="136" y="136"/>
                    <a:pt x="136" y="136"/>
                  </a:cubicBezTo>
                  <a:cubicBezTo>
                    <a:pt x="138" y="135"/>
                    <a:pt x="137" y="134"/>
                    <a:pt x="139" y="133"/>
                  </a:cubicBezTo>
                  <a:cubicBezTo>
                    <a:pt x="140" y="132"/>
                    <a:pt x="140" y="132"/>
                    <a:pt x="140" y="132"/>
                  </a:cubicBezTo>
                  <a:cubicBezTo>
                    <a:pt x="140" y="132"/>
                    <a:pt x="140" y="132"/>
                    <a:pt x="140" y="132"/>
                  </a:cubicBezTo>
                  <a:cubicBezTo>
                    <a:pt x="141" y="132"/>
                    <a:pt x="141" y="132"/>
                    <a:pt x="141" y="132"/>
                  </a:cubicBezTo>
                  <a:cubicBezTo>
                    <a:pt x="142" y="132"/>
                    <a:pt x="142" y="132"/>
                    <a:pt x="142" y="132"/>
                  </a:cubicBezTo>
                  <a:cubicBezTo>
                    <a:pt x="142" y="130"/>
                    <a:pt x="142" y="130"/>
                    <a:pt x="142" y="130"/>
                  </a:cubicBezTo>
                  <a:cubicBezTo>
                    <a:pt x="144" y="131"/>
                    <a:pt x="144" y="131"/>
                    <a:pt x="144" y="131"/>
                  </a:cubicBezTo>
                  <a:cubicBezTo>
                    <a:pt x="142" y="132"/>
                    <a:pt x="142" y="132"/>
                    <a:pt x="142" y="132"/>
                  </a:cubicBezTo>
                  <a:cubicBezTo>
                    <a:pt x="142" y="134"/>
                    <a:pt x="142" y="134"/>
                    <a:pt x="142" y="134"/>
                  </a:cubicBezTo>
                  <a:cubicBezTo>
                    <a:pt x="144" y="132"/>
                    <a:pt x="144" y="132"/>
                    <a:pt x="144" y="132"/>
                  </a:cubicBezTo>
                  <a:cubicBezTo>
                    <a:pt x="144" y="131"/>
                    <a:pt x="144" y="131"/>
                    <a:pt x="144" y="131"/>
                  </a:cubicBezTo>
                  <a:cubicBezTo>
                    <a:pt x="145" y="132"/>
                    <a:pt x="145" y="132"/>
                    <a:pt x="145" y="132"/>
                  </a:cubicBezTo>
                  <a:cubicBezTo>
                    <a:pt x="149" y="130"/>
                    <a:pt x="149" y="130"/>
                    <a:pt x="149" y="130"/>
                  </a:cubicBezTo>
                  <a:cubicBezTo>
                    <a:pt x="150" y="130"/>
                    <a:pt x="151" y="129"/>
                    <a:pt x="152" y="128"/>
                  </a:cubicBezTo>
                  <a:cubicBezTo>
                    <a:pt x="153" y="129"/>
                    <a:pt x="153" y="129"/>
                    <a:pt x="153" y="129"/>
                  </a:cubicBezTo>
                  <a:cubicBezTo>
                    <a:pt x="153" y="128"/>
                    <a:pt x="153" y="128"/>
                    <a:pt x="153" y="128"/>
                  </a:cubicBezTo>
                  <a:cubicBezTo>
                    <a:pt x="154" y="129"/>
                    <a:pt x="154" y="129"/>
                    <a:pt x="154" y="129"/>
                  </a:cubicBezTo>
                  <a:cubicBezTo>
                    <a:pt x="157" y="129"/>
                    <a:pt x="157" y="129"/>
                    <a:pt x="157" y="129"/>
                  </a:cubicBezTo>
                  <a:cubicBezTo>
                    <a:pt x="156" y="126"/>
                    <a:pt x="156" y="126"/>
                    <a:pt x="156" y="126"/>
                  </a:cubicBezTo>
                  <a:cubicBezTo>
                    <a:pt x="157" y="126"/>
                    <a:pt x="157" y="126"/>
                    <a:pt x="157" y="126"/>
                  </a:cubicBezTo>
                  <a:cubicBezTo>
                    <a:pt x="157" y="123"/>
                    <a:pt x="157" y="123"/>
                    <a:pt x="157" y="123"/>
                  </a:cubicBezTo>
                  <a:cubicBezTo>
                    <a:pt x="158" y="124"/>
                    <a:pt x="158" y="124"/>
                    <a:pt x="158" y="124"/>
                  </a:cubicBezTo>
                  <a:cubicBezTo>
                    <a:pt x="158" y="129"/>
                    <a:pt x="158" y="129"/>
                    <a:pt x="158" y="129"/>
                  </a:cubicBezTo>
                  <a:cubicBezTo>
                    <a:pt x="158" y="129"/>
                    <a:pt x="158" y="129"/>
                    <a:pt x="158" y="129"/>
                  </a:cubicBezTo>
                  <a:cubicBezTo>
                    <a:pt x="158" y="128"/>
                    <a:pt x="158" y="127"/>
                    <a:pt x="158" y="126"/>
                  </a:cubicBezTo>
                  <a:cubicBezTo>
                    <a:pt x="159" y="126"/>
                    <a:pt x="159" y="127"/>
                    <a:pt x="159" y="128"/>
                  </a:cubicBezTo>
                  <a:cubicBezTo>
                    <a:pt x="159" y="128"/>
                    <a:pt x="159" y="128"/>
                    <a:pt x="159" y="128"/>
                  </a:cubicBezTo>
                  <a:cubicBezTo>
                    <a:pt x="159" y="126"/>
                    <a:pt x="159" y="126"/>
                    <a:pt x="159" y="126"/>
                  </a:cubicBezTo>
                  <a:cubicBezTo>
                    <a:pt x="160" y="126"/>
                    <a:pt x="160" y="126"/>
                    <a:pt x="160" y="126"/>
                  </a:cubicBezTo>
                  <a:cubicBezTo>
                    <a:pt x="161" y="128"/>
                    <a:pt x="161" y="128"/>
                    <a:pt x="161" y="128"/>
                  </a:cubicBezTo>
                  <a:cubicBezTo>
                    <a:pt x="161" y="126"/>
                    <a:pt x="170" y="122"/>
                    <a:pt x="171" y="118"/>
                  </a:cubicBezTo>
                  <a:cubicBezTo>
                    <a:pt x="171" y="119"/>
                    <a:pt x="170" y="119"/>
                    <a:pt x="170" y="119"/>
                  </a:cubicBezTo>
                  <a:cubicBezTo>
                    <a:pt x="171" y="118"/>
                    <a:pt x="171" y="117"/>
                    <a:pt x="172" y="117"/>
                  </a:cubicBezTo>
                  <a:cubicBezTo>
                    <a:pt x="172" y="117"/>
                    <a:pt x="172" y="117"/>
                    <a:pt x="172" y="117"/>
                  </a:cubicBezTo>
                  <a:cubicBezTo>
                    <a:pt x="174" y="116"/>
                    <a:pt x="174" y="116"/>
                    <a:pt x="174" y="116"/>
                  </a:cubicBezTo>
                  <a:cubicBezTo>
                    <a:pt x="173" y="115"/>
                    <a:pt x="176" y="113"/>
                    <a:pt x="178" y="112"/>
                  </a:cubicBezTo>
                  <a:cubicBezTo>
                    <a:pt x="177" y="112"/>
                    <a:pt x="177" y="112"/>
                    <a:pt x="176" y="112"/>
                  </a:cubicBezTo>
                  <a:cubicBezTo>
                    <a:pt x="178" y="110"/>
                    <a:pt x="181" y="110"/>
                    <a:pt x="183" y="109"/>
                  </a:cubicBezTo>
                  <a:cubicBezTo>
                    <a:pt x="183" y="108"/>
                    <a:pt x="183" y="108"/>
                    <a:pt x="183" y="108"/>
                  </a:cubicBezTo>
                  <a:cubicBezTo>
                    <a:pt x="182" y="108"/>
                    <a:pt x="182" y="109"/>
                    <a:pt x="181" y="109"/>
                  </a:cubicBezTo>
                  <a:cubicBezTo>
                    <a:pt x="183" y="107"/>
                    <a:pt x="186" y="106"/>
                    <a:pt x="188" y="105"/>
                  </a:cubicBezTo>
                  <a:cubicBezTo>
                    <a:pt x="187" y="105"/>
                    <a:pt x="187" y="105"/>
                    <a:pt x="187" y="105"/>
                  </a:cubicBezTo>
                  <a:cubicBezTo>
                    <a:pt x="189" y="104"/>
                    <a:pt x="189" y="104"/>
                    <a:pt x="189" y="104"/>
                  </a:cubicBezTo>
                  <a:cubicBezTo>
                    <a:pt x="190" y="103"/>
                    <a:pt x="190" y="103"/>
                    <a:pt x="190" y="103"/>
                  </a:cubicBezTo>
                  <a:cubicBezTo>
                    <a:pt x="189" y="101"/>
                    <a:pt x="189" y="101"/>
                    <a:pt x="189" y="101"/>
                  </a:cubicBezTo>
                  <a:cubicBezTo>
                    <a:pt x="190" y="101"/>
                    <a:pt x="190" y="101"/>
                    <a:pt x="190" y="101"/>
                  </a:cubicBezTo>
                  <a:cubicBezTo>
                    <a:pt x="189" y="100"/>
                    <a:pt x="189" y="100"/>
                    <a:pt x="188" y="99"/>
                  </a:cubicBezTo>
                  <a:cubicBezTo>
                    <a:pt x="189" y="99"/>
                    <a:pt x="190" y="100"/>
                    <a:pt x="190" y="101"/>
                  </a:cubicBezTo>
                  <a:cubicBezTo>
                    <a:pt x="190" y="102"/>
                    <a:pt x="190" y="102"/>
                    <a:pt x="190" y="102"/>
                  </a:cubicBezTo>
                  <a:cubicBezTo>
                    <a:pt x="192" y="103"/>
                    <a:pt x="192" y="103"/>
                    <a:pt x="192" y="103"/>
                  </a:cubicBezTo>
                  <a:cubicBezTo>
                    <a:pt x="191" y="101"/>
                    <a:pt x="191" y="101"/>
                    <a:pt x="191" y="101"/>
                  </a:cubicBezTo>
                  <a:cubicBezTo>
                    <a:pt x="192" y="103"/>
                    <a:pt x="192" y="103"/>
                    <a:pt x="192" y="103"/>
                  </a:cubicBezTo>
                  <a:cubicBezTo>
                    <a:pt x="193" y="102"/>
                    <a:pt x="193" y="102"/>
                    <a:pt x="193" y="102"/>
                  </a:cubicBezTo>
                  <a:cubicBezTo>
                    <a:pt x="193" y="103"/>
                    <a:pt x="193" y="104"/>
                    <a:pt x="193" y="104"/>
                  </a:cubicBezTo>
                  <a:cubicBezTo>
                    <a:pt x="194" y="104"/>
                    <a:pt x="194" y="103"/>
                    <a:pt x="195" y="103"/>
                  </a:cubicBezTo>
                  <a:cubicBezTo>
                    <a:pt x="197" y="103"/>
                    <a:pt x="197" y="104"/>
                    <a:pt x="199" y="104"/>
                  </a:cubicBezTo>
                  <a:cubicBezTo>
                    <a:pt x="200" y="103"/>
                    <a:pt x="200" y="103"/>
                    <a:pt x="200" y="103"/>
                  </a:cubicBezTo>
                  <a:cubicBezTo>
                    <a:pt x="200" y="101"/>
                    <a:pt x="200" y="101"/>
                    <a:pt x="200" y="101"/>
                  </a:cubicBezTo>
                  <a:cubicBezTo>
                    <a:pt x="199" y="102"/>
                    <a:pt x="199" y="102"/>
                    <a:pt x="199" y="102"/>
                  </a:cubicBezTo>
                  <a:cubicBezTo>
                    <a:pt x="198" y="101"/>
                    <a:pt x="198" y="101"/>
                    <a:pt x="198" y="101"/>
                  </a:cubicBezTo>
                  <a:cubicBezTo>
                    <a:pt x="199" y="100"/>
                    <a:pt x="199" y="100"/>
                    <a:pt x="199" y="100"/>
                  </a:cubicBezTo>
                  <a:cubicBezTo>
                    <a:pt x="199" y="100"/>
                    <a:pt x="199" y="100"/>
                    <a:pt x="200" y="100"/>
                  </a:cubicBezTo>
                  <a:cubicBezTo>
                    <a:pt x="201" y="99"/>
                    <a:pt x="203" y="97"/>
                    <a:pt x="203" y="95"/>
                  </a:cubicBezTo>
                  <a:cubicBezTo>
                    <a:pt x="204" y="95"/>
                    <a:pt x="205" y="96"/>
                    <a:pt x="206" y="96"/>
                  </a:cubicBezTo>
                  <a:cubicBezTo>
                    <a:pt x="205" y="96"/>
                    <a:pt x="203" y="97"/>
                    <a:pt x="202" y="98"/>
                  </a:cubicBezTo>
                  <a:cubicBezTo>
                    <a:pt x="204" y="97"/>
                    <a:pt x="206" y="97"/>
                    <a:pt x="207" y="95"/>
                  </a:cubicBezTo>
                  <a:cubicBezTo>
                    <a:pt x="208" y="92"/>
                    <a:pt x="208" y="89"/>
                    <a:pt x="209" y="87"/>
                  </a:cubicBezTo>
                  <a:cubicBezTo>
                    <a:pt x="208" y="87"/>
                    <a:pt x="208" y="89"/>
                    <a:pt x="207" y="90"/>
                  </a:cubicBezTo>
                  <a:cubicBezTo>
                    <a:pt x="205" y="88"/>
                    <a:pt x="205" y="88"/>
                    <a:pt x="205" y="88"/>
                  </a:cubicBezTo>
                  <a:cubicBezTo>
                    <a:pt x="205" y="87"/>
                    <a:pt x="205" y="87"/>
                    <a:pt x="205" y="87"/>
                  </a:cubicBezTo>
                  <a:cubicBezTo>
                    <a:pt x="208" y="87"/>
                    <a:pt x="208" y="87"/>
                    <a:pt x="208" y="87"/>
                  </a:cubicBezTo>
                  <a:cubicBezTo>
                    <a:pt x="208" y="87"/>
                    <a:pt x="208" y="87"/>
                    <a:pt x="208" y="87"/>
                  </a:cubicBezTo>
                  <a:cubicBezTo>
                    <a:pt x="208" y="86"/>
                    <a:pt x="208" y="86"/>
                    <a:pt x="208" y="86"/>
                  </a:cubicBezTo>
                  <a:cubicBezTo>
                    <a:pt x="206" y="84"/>
                    <a:pt x="206" y="84"/>
                    <a:pt x="206" y="84"/>
                  </a:cubicBezTo>
                  <a:cubicBezTo>
                    <a:pt x="207" y="84"/>
                    <a:pt x="207" y="84"/>
                    <a:pt x="207" y="84"/>
                  </a:cubicBezTo>
                  <a:cubicBezTo>
                    <a:pt x="211" y="84"/>
                    <a:pt x="211" y="84"/>
                    <a:pt x="211" y="84"/>
                  </a:cubicBezTo>
                  <a:cubicBezTo>
                    <a:pt x="210" y="83"/>
                    <a:pt x="208" y="82"/>
                    <a:pt x="208" y="80"/>
                  </a:cubicBezTo>
                  <a:cubicBezTo>
                    <a:pt x="206" y="80"/>
                    <a:pt x="206" y="80"/>
                    <a:pt x="206" y="80"/>
                  </a:cubicBezTo>
                  <a:cubicBezTo>
                    <a:pt x="206" y="79"/>
                    <a:pt x="207" y="78"/>
                    <a:pt x="207" y="78"/>
                  </a:cubicBezTo>
                  <a:cubicBezTo>
                    <a:pt x="208" y="79"/>
                    <a:pt x="209" y="80"/>
                    <a:pt x="209" y="81"/>
                  </a:cubicBezTo>
                  <a:cubicBezTo>
                    <a:pt x="211" y="83"/>
                    <a:pt x="215" y="81"/>
                    <a:pt x="216" y="80"/>
                  </a:cubicBezTo>
                  <a:cubicBezTo>
                    <a:pt x="216" y="79"/>
                    <a:pt x="215" y="78"/>
                    <a:pt x="215" y="77"/>
                  </a:cubicBezTo>
                  <a:cubicBezTo>
                    <a:pt x="216" y="77"/>
                    <a:pt x="218" y="77"/>
                    <a:pt x="219" y="77"/>
                  </a:cubicBezTo>
                  <a:cubicBezTo>
                    <a:pt x="219" y="76"/>
                    <a:pt x="219" y="76"/>
                    <a:pt x="219" y="76"/>
                  </a:cubicBezTo>
                  <a:cubicBezTo>
                    <a:pt x="216" y="75"/>
                    <a:pt x="216" y="75"/>
                    <a:pt x="216" y="75"/>
                  </a:cubicBezTo>
                  <a:cubicBezTo>
                    <a:pt x="217" y="74"/>
                    <a:pt x="217" y="74"/>
                    <a:pt x="217" y="74"/>
                  </a:cubicBezTo>
                  <a:cubicBezTo>
                    <a:pt x="219" y="75"/>
                    <a:pt x="219" y="75"/>
                    <a:pt x="219" y="75"/>
                  </a:cubicBezTo>
                  <a:cubicBezTo>
                    <a:pt x="223" y="73"/>
                    <a:pt x="215" y="72"/>
                    <a:pt x="214" y="71"/>
                  </a:cubicBezTo>
                  <a:cubicBezTo>
                    <a:pt x="216" y="71"/>
                    <a:pt x="218" y="71"/>
                    <a:pt x="220" y="71"/>
                  </a:cubicBezTo>
                  <a:cubicBezTo>
                    <a:pt x="221" y="70"/>
                    <a:pt x="221" y="70"/>
                    <a:pt x="221" y="70"/>
                  </a:cubicBezTo>
                  <a:cubicBezTo>
                    <a:pt x="220" y="69"/>
                    <a:pt x="218" y="68"/>
                    <a:pt x="216" y="67"/>
                  </a:cubicBezTo>
                  <a:cubicBezTo>
                    <a:pt x="210" y="67"/>
                    <a:pt x="210" y="67"/>
                    <a:pt x="210" y="67"/>
                  </a:cubicBezTo>
                  <a:cubicBezTo>
                    <a:pt x="210" y="66"/>
                    <a:pt x="210" y="66"/>
                    <a:pt x="210" y="66"/>
                  </a:cubicBezTo>
                  <a:cubicBezTo>
                    <a:pt x="214" y="66"/>
                    <a:pt x="214" y="66"/>
                    <a:pt x="214" y="66"/>
                  </a:cubicBezTo>
                  <a:cubicBezTo>
                    <a:pt x="215" y="65"/>
                    <a:pt x="215" y="65"/>
                    <a:pt x="215" y="65"/>
                  </a:cubicBezTo>
                  <a:cubicBezTo>
                    <a:pt x="214" y="65"/>
                    <a:pt x="214" y="64"/>
                    <a:pt x="214" y="64"/>
                  </a:cubicBezTo>
                  <a:cubicBezTo>
                    <a:pt x="215" y="65"/>
                    <a:pt x="216" y="65"/>
                    <a:pt x="218" y="66"/>
                  </a:cubicBezTo>
                  <a:cubicBezTo>
                    <a:pt x="219" y="67"/>
                    <a:pt x="219" y="67"/>
                    <a:pt x="219" y="67"/>
                  </a:cubicBezTo>
                  <a:cubicBezTo>
                    <a:pt x="222" y="67"/>
                    <a:pt x="222" y="67"/>
                    <a:pt x="222" y="67"/>
                  </a:cubicBezTo>
                  <a:cubicBezTo>
                    <a:pt x="223" y="66"/>
                    <a:pt x="223" y="66"/>
                    <a:pt x="223" y="66"/>
                  </a:cubicBezTo>
                  <a:cubicBezTo>
                    <a:pt x="222" y="65"/>
                    <a:pt x="222" y="65"/>
                    <a:pt x="222" y="65"/>
                  </a:cubicBezTo>
                  <a:cubicBezTo>
                    <a:pt x="224" y="64"/>
                    <a:pt x="224" y="64"/>
                    <a:pt x="224" y="64"/>
                  </a:cubicBezTo>
                  <a:lnTo>
                    <a:pt x="224" y="63"/>
                  </a:lnTo>
                  <a:close/>
                  <a:moveTo>
                    <a:pt x="58" y="52"/>
                  </a:moveTo>
                  <a:cubicBezTo>
                    <a:pt x="58" y="52"/>
                    <a:pt x="58" y="52"/>
                    <a:pt x="58" y="52"/>
                  </a:cubicBezTo>
                  <a:cubicBezTo>
                    <a:pt x="58" y="52"/>
                    <a:pt x="58" y="52"/>
                    <a:pt x="59" y="52"/>
                  </a:cubicBezTo>
                  <a:cubicBezTo>
                    <a:pt x="58" y="52"/>
                    <a:pt x="58" y="52"/>
                    <a:pt x="58" y="52"/>
                  </a:cubicBezTo>
                  <a:close/>
                </a:path>
              </a:pathLst>
            </a:custGeom>
            <a:solidFill>
              <a:srgbClr val="2B778E"/>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1" name="Freeform 21">
              <a:extLst>
                <a:ext uri="{FF2B5EF4-FFF2-40B4-BE49-F238E27FC236}">
                  <a16:creationId xmlns:a16="http://schemas.microsoft.com/office/drawing/2014/main" id="{7EAE76F1-2982-DB9D-424E-706AE4E1C79F}"/>
                </a:ext>
              </a:extLst>
            </p:cNvPr>
            <p:cNvSpPr>
              <a:spLocks/>
            </p:cNvSpPr>
            <p:nvPr/>
          </p:nvSpPr>
          <p:spPr bwMode="auto">
            <a:xfrm>
              <a:off x="9598025" y="5119688"/>
              <a:ext cx="298450" cy="282575"/>
            </a:xfrm>
            <a:custGeom>
              <a:avLst/>
              <a:gdLst>
                <a:gd name="T0" fmla="*/ 56 w 78"/>
                <a:gd name="T1" fmla="*/ 72 h 74"/>
                <a:gd name="T2" fmla="*/ 55 w 78"/>
                <a:gd name="T3" fmla="*/ 68 h 74"/>
                <a:gd name="T4" fmla="*/ 55 w 78"/>
                <a:gd name="T5" fmla="*/ 66 h 74"/>
                <a:gd name="T6" fmla="*/ 55 w 78"/>
                <a:gd name="T7" fmla="*/ 63 h 74"/>
                <a:gd name="T8" fmla="*/ 57 w 78"/>
                <a:gd name="T9" fmla="*/ 62 h 74"/>
                <a:gd name="T10" fmla="*/ 59 w 78"/>
                <a:gd name="T11" fmla="*/ 57 h 74"/>
                <a:gd name="T12" fmla="*/ 62 w 78"/>
                <a:gd name="T13" fmla="*/ 54 h 74"/>
                <a:gd name="T14" fmla="*/ 65 w 78"/>
                <a:gd name="T15" fmla="*/ 55 h 74"/>
                <a:gd name="T16" fmla="*/ 65 w 78"/>
                <a:gd name="T17" fmla="*/ 48 h 74"/>
                <a:gd name="T18" fmla="*/ 67 w 78"/>
                <a:gd name="T19" fmla="*/ 49 h 74"/>
                <a:gd name="T20" fmla="*/ 70 w 78"/>
                <a:gd name="T21" fmla="*/ 48 h 74"/>
                <a:gd name="T22" fmla="*/ 73 w 78"/>
                <a:gd name="T23" fmla="*/ 47 h 74"/>
                <a:gd name="T24" fmla="*/ 74 w 78"/>
                <a:gd name="T25" fmla="*/ 48 h 74"/>
                <a:gd name="T26" fmla="*/ 75 w 78"/>
                <a:gd name="T27" fmla="*/ 46 h 74"/>
                <a:gd name="T28" fmla="*/ 73 w 78"/>
                <a:gd name="T29" fmla="*/ 41 h 74"/>
                <a:gd name="T30" fmla="*/ 71 w 78"/>
                <a:gd name="T31" fmla="*/ 36 h 74"/>
                <a:gd name="T32" fmla="*/ 77 w 78"/>
                <a:gd name="T33" fmla="*/ 36 h 74"/>
                <a:gd name="T34" fmla="*/ 73 w 78"/>
                <a:gd name="T35" fmla="*/ 31 h 74"/>
                <a:gd name="T36" fmla="*/ 72 w 78"/>
                <a:gd name="T37" fmla="*/ 29 h 74"/>
                <a:gd name="T38" fmla="*/ 69 w 78"/>
                <a:gd name="T39" fmla="*/ 28 h 74"/>
                <a:gd name="T40" fmla="*/ 69 w 78"/>
                <a:gd name="T41" fmla="*/ 20 h 74"/>
                <a:gd name="T42" fmla="*/ 73 w 78"/>
                <a:gd name="T43" fmla="*/ 14 h 74"/>
                <a:gd name="T44" fmla="*/ 67 w 78"/>
                <a:gd name="T45" fmla="*/ 10 h 74"/>
                <a:gd name="T46" fmla="*/ 64 w 78"/>
                <a:gd name="T47" fmla="*/ 12 h 74"/>
                <a:gd name="T48" fmla="*/ 61 w 78"/>
                <a:gd name="T49" fmla="*/ 8 h 74"/>
                <a:gd name="T50" fmla="*/ 57 w 78"/>
                <a:gd name="T51" fmla="*/ 6 h 74"/>
                <a:gd name="T52" fmla="*/ 50 w 78"/>
                <a:gd name="T53" fmla="*/ 4 h 74"/>
                <a:gd name="T54" fmla="*/ 47 w 78"/>
                <a:gd name="T55" fmla="*/ 5 h 74"/>
                <a:gd name="T56" fmla="*/ 44 w 78"/>
                <a:gd name="T57" fmla="*/ 5 h 74"/>
                <a:gd name="T58" fmla="*/ 40 w 78"/>
                <a:gd name="T59" fmla="*/ 5 h 74"/>
                <a:gd name="T60" fmla="*/ 37 w 78"/>
                <a:gd name="T61" fmla="*/ 4 h 74"/>
                <a:gd name="T62" fmla="*/ 34 w 78"/>
                <a:gd name="T63" fmla="*/ 4 h 74"/>
                <a:gd name="T64" fmla="*/ 32 w 78"/>
                <a:gd name="T65" fmla="*/ 3 h 74"/>
                <a:gd name="T66" fmla="*/ 29 w 78"/>
                <a:gd name="T67" fmla="*/ 3 h 74"/>
                <a:gd name="T68" fmla="*/ 24 w 78"/>
                <a:gd name="T69" fmla="*/ 1 h 74"/>
                <a:gd name="T70" fmla="*/ 20 w 78"/>
                <a:gd name="T71" fmla="*/ 3 h 74"/>
                <a:gd name="T72" fmla="*/ 15 w 78"/>
                <a:gd name="T73" fmla="*/ 4 h 74"/>
                <a:gd name="T74" fmla="*/ 12 w 78"/>
                <a:gd name="T75" fmla="*/ 8 h 74"/>
                <a:gd name="T76" fmla="*/ 10 w 78"/>
                <a:gd name="T77" fmla="*/ 6 h 74"/>
                <a:gd name="T78" fmla="*/ 7 w 78"/>
                <a:gd name="T79" fmla="*/ 4 h 74"/>
                <a:gd name="T80" fmla="*/ 2 w 78"/>
                <a:gd name="T81" fmla="*/ 4 h 74"/>
                <a:gd name="T82" fmla="*/ 2 w 78"/>
                <a:gd name="T83" fmla="*/ 12 h 74"/>
                <a:gd name="T84" fmla="*/ 2 w 78"/>
                <a:gd name="T85" fmla="*/ 17 h 74"/>
                <a:gd name="T86" fmla="*/ 5 w 78"/>
                <a:gd name="T87" fmla="*/ 17 h 74"/>
                <a:gd name="T88" fmla="*/ 7 w 78"/>
                <a:gd name="T89" fmla="*/ 20 h 74"/>
                <a:gd name="T90" fmla="*/ 7 w 78"/>
                <a:gd name="T91" fmla="*/ 21 h 74"/>
                <a:gd name="T92" fmla="*/ 9 w 78"/>
                <a:gd name="T93" fmla="*/ 22 h 74"/>
                <a:gd name="T94" fmla="*/ 11 w 78"/>
                <a:gd name="T95" fmla="*/ 29 h 74"/>
                <a:gd name="T96" fmla="*/ 21 w 78"/>
                <a:gd name="T97" fmla="*/ 41 h 74"/>
                <a:gd name="T98" fmla="*/ 26 w 78"/>
                <a:gd name="T99" fmla="*/ 48 h 74"/>
                <a:gd name="T100" fmla="*/ 32 w 78"/>
                <a:gd name="T101" fmla="*/ 53 h 74"/>
                <a:gd name="T102" fmla="*/ 37 w 78"/>
                <a:gd name="T103" fmla="*/ 59 h 74"/>
                <a:gd name="T104" fmla="*/ 41 w 78"/>
                <a:gd name="T105" fmla="*/ 65 h 74"/>
                <a:gd name="T106" fmla="*/ 44 w 78"/>
                <a:gd name="T107" fmla="*/ 67 h 74"/>
                <a:gd name="T108" fmla="*/ 46 w 78"/>
                <a:gd name="T109" fmla="*/ 69 h 74"/>
                <a:gd name="T110" fmla="*/ 54 w 78"/>
                <a:gd name="T111" fmla="*/ 74 h 74"/>
                <a:gd name="T112" fmla="*/ 56 w 78"/>
                <a:gd name="T113" fmla="*/ 72 h 74"/>
                <a:gd name="T114" fmla="*/ 56 w 78"/>
                <a:gd name="T115"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 h="74">
                  <a:moveTo>
                    <a:pt x="56" y="72"/>
                  </a:moveTo>
                  <a:cubicBezTo>
                    <a:pt x="57" y="71"/>
                    <a:pt x="55" y="69"/>
                    <a:pt x="55" y="68"/>
                  </a:cubicBezTo>
                  <a:cubicBezTo>
                    <a:pt x="55" y="67"/>
                    <a:pt x="55" y="66"/>
                    <a:pt x="55" y="66"/>
                  </a:cubicBezTo>
                  <a:cubicBezTo>
                    <a:pt x="55" y="65"/>
                    <a:pt x="55" y="64"/>
                    <a:pt x="55" y="63"/>
                  </a:cubicBezTo>
                  <a:cubicBezTo>
                    <a:pt x="55" y="62"/>
                    <a:pt x="57" y="63"/>
                    <a:pt x="57" y="62"/>
                  </a:cubicBezTo>
                  <a:cubicBezTo>
                    <a:pt x="58" y="61"/>
                    <a:pt x="58" y="58"/>
                    <a:pt x="59" y="57"/>
                  </a:cubicBezTo>
                  <a:cubicBezTo>
                    <a:pt x="59" y="55"/>
                    <a:pt x="60" y="54"/>
                    <a:pt x="62" y="54"/>
                  </a:cubicBezTo>
                  <a:cubicBezTo>
                    <a:pt x="63" y="54"/>
                    <a:pt x="65" y="55"/>
                    <a:pt x="65" y="55"/>
                  </a:cubicBezTo>
                  <a:cubicBezTo>
                    <a:pt x="68" y="54"/>
                    <a:pt x="64" y="50"/>
                    <a:pt x="65" y="48"/>
                  </a:cubicBezTo>
                  <a:cubicBezTo>
                    <a:pt x="65" y="48"/>
                    <a:pt x="66" y="48"/>
                    <a:pt x="67" y="49"/>
                  </a:cubicBezTo>
                  <a:cubicBezTo>
                    <a:pt x="68" y="49"/>
                    <a:pt x="69" y="49"/>
                    <a:pt x="70" y="48"/>
                  </a:cubicBezTo>
                  <a:cubicBezTo>
                    <a:pt x="71" y="48"/>
                    <a:pt x="71" y="47"/>
                    <a:pt x="73" y="47"/>
                  </a:cubicBezTo>
                  <a:cubicBezTo>
                    <a:pt x="73" y="47"/>
                    <a:pt x="74" y="48"/>
                    <a:pt x="74" y="48"/>
                  </a:cubicBezTo>
                  <a:cubicBezTo>
                    <a:pt x="75" y="48"/>
                    <a:pt x="75" y="47"/>
                    <a:pt x="75" y="46"/>
                  </a:cubicBezTo>
                  <a:cubicBezTo>
                    <a:pt x="75" y="44"/>
                    <a:pt x="75" y="43"/>
                    <a:pt x="73" y="41"/>
                  </a:cubicBezTo>
                  <a:cubicBezTo>
                    <a:pt x="72" y="40"/>
                    <a:pt x="70" y="37"/>
                    <a:pt x="71" y="36"/>
                  </a:cubicBezTo>
                  <a:cubicBezTo>
                    <a:pt x="72" y="36"/>
                    <a:pt x="76" y="38"/>
                    <a:pt x="77" y="36"/>
                  </a:cubicBezTo>
                  <a:cubicBezTo>
                    <a:pt x="78" y="34"/>
                    <a:pt x="74" y="31"/>
                    <a:pt x="73" y="31"/>
                  </a:cubicBezTo>
                  <a:cubicBezTo>
                    <a:pt x="73" y="30"/>
                    <a:pt x="73" y="29"/>
                    <a:pt x="72" y="29"/>
                  </a:cubicBezTo>
                  <a:cubicBezTo>
                    <a:pt x="71" y="28"/>
                    <a:pt x="70" y="28"/>
                    <a:pt x="69" y="28"/>
                  </a:cubicBezTo>
                  <a:cubicBezTo>
                    <a:pt x="66" y="26"/>
                    <a:pt x="68" y="22"/>
                    <a:pt x="69" y="20"/>
                  </a:cubicBezTo>
                  <a:cubicBezTo>
                    <a:pt x="71" y="18"/>
                    <a:pt x="73" y="16"/>
                    <a:pt x="73" y="14"/>
                  </a:cubicBezTo>
                  <a:cubicBezTo>
                    <a:pt x="74" y="10"/>
                    <a:pt x="70" y="10"/>
                    <a:pt x="67" y="10"/>
                  </a:cubicBezTo>
                  <a:cubicBezTo>
                    <a:pt x="67" y="11"/>
                    <a:pt x="65" y="12"/>
                    <a:pt x="64" y="12"/>
                  </a:cubicBezTo>
                  <a:cubicBezTo>
                    <a:pt x="63" y="12"/>
                    <a:pt x="61" y="9"/>
                    <a:pt x="61" y="8"/>
                  </a:cubicBezTo>
                  <a:cubicBezTo>
                    <a:pt x="60" y="6"/>
                    <a:pt x="59" y="6"/>
                    <a:pt x="57" y="6"/>
                  </a:cubicBezTo>
                  <a:cubicBezTo>
                    <a:pt x="54" y="7"/>
                    <a:pt x="52" y="5"/>
                    <a:pt x="50" y="4"/>
                  </a:cubicBezTo>
                  <a:cubicBezTo>
                    <a:pt x="50" y="5"/>
                    <a:pt x="48" y="5"/>
                    <a:pt x="47" y="5"/>
                  </a:cubicBezTo>
                  <a:cubicBezTo>
                    <a:pt x="46" y="4"/>
                    <a:pt x="45" y="5"/>
                    <a:pt x="44" y="5"/>
                  </a:cubicBezTo>
                  <a:cubicBezTo>
                    <a:pt x="42" y="6"/>
                    <a:pt x="42" y="6"/>
                    <a:pt x="40" y="5"/>
                  </a:cubicBezTo>
                  <a:cubicBezTo>
                    <a:pt x="39" y="4"/>
                    <a:pt x="39" y="3"/>
                    <a:pt x="37" y="4"/>
                  </a:cubicBezTo>
                  <a:cubicBezTo>
                    <a:pt x="36" y="4"/>
                    <a:pt x="35" y="6"/>
                    <a:pt x="34" y="4"/>
                  </a:cubicBezTo>
                  <a:cubicBezTo>
                    <a:pt x="33" y="4"/>
                    <a:pt x="32" y="3"/>
                    <a:pt x="32" y="3"/>
                  </a:cubicBezTo>
                  <a:cubicBezTo>
                    <a:pt x="30" y="3"/>
                    <a:pt x="30" y="4"/>
                    <a:pt x="29" y="3"/>
                  </a:cubicBezTo>
                  <a:cubicBezTo>
                    <a:pt x="27" y="3"/>
                    <a:pt x="26" y="0"/>
                    <a:pt x="24" y="1"/>
                  </a:cubicBezTo>
                  <a:cubicBezTo>
                    <a:pt x="22" y="2"/>
                    <a:pt x="22" y="3"/>
                    <a:pt x="20" y="3"/>
                  </a:cubicBezTo>
                  <a:cubicBezTo>
                    <a:pt x="17" y="3"/>
                    <a:pt x="16" y="2"/>
                    <a:pt x="15" y="4"/>
                  </a:cubicBezTo>
                  <a:cubicBezTo>
                    <a:pt x="14" y="5"/>
                    <a:pt x="13" y="8"/>
                    <a:pt x="12" y="8"/>
                  </a:cubicBezTo>
                  <a:cubicBezTo>
                    <a:pt x="11" y="7"/>
                    <a:pt x="10" y="6"/>
                    <a:pt x="10" y="6"/>
                  </a:cubicBezTo>
                  <a:cubicBezTo>
                    <a:pt x="9" y="5"/>
                    <a:pt x="8" y="4"/>
                    <a:pt x="7" y="4"/>
                  </a:cubicBezTo>
                  <a:cubicBezTo>
                    <a:pt x="5" y="3"/>
                    <a:pt x="3" y="2"/>
                    <a:pt x="2" y="4"/>
                  </a:cubicBezTo>
                  <a:cubicBezTo>
                    <a:pt x="1" y="7"/>
                    <a:pt x="2" y="9"/>
                    <a:pt x="2" y="12"/>
                  </a:cubicBezTo>
                  <a:cubicBezTo>
                    <a:pt x="2" y="14"/>
                    <a:pt x="0" y="16"/>
                    <a:pt x="2" y="17"/>
                  </a:cubicBezTo>
                  <a:cubicBezTo>
                    <a:pt x="3" y="17"/>
                    <a:pt x="4" y="17"/>
                    <a:pt x="5" y="17"/>
                  </a:cubicBezTo>
                  <a:cubicBezTo>
                    <a:pt x="6" y="18"/>
                    <a:pt x="7" y="19"/>
                    <a:pt x="7" y="20"/>
                  </a:cubicBezTo>
                  <a:cubicBezTo>
                    <a:pt x="7" y="21"/>
                    <a:pt x="7" y="21"/>
                    <a:pt x="7" y="21"/>
                  </a:cubicBezTo>
                  <a:cubicBezTo>
                    <a:pt x="7" y="22"/>
                    <a:pt x="8" y="22"/>
                    <a:pt x="9" y="22"/>
                  </a:cubicBezTo>
                  <a:cubicBezTo>
                    <a:pt x="10" y="24"/>
                    <a:pt x="10" y="27"/>
                    <a:pt x="11" y="29"/>
                  </a:cubicBezTo>
                  <a:cubicBezTo>
                    <a:pt x="13" y="34"/>
                    <a:pt x="17" y="37"/>
                    <a:pt x="21" y="41"/>
                  </a:cubicBezTo>
                  <a:cubicBezTo>
                    <a:pt x="22" y="44"/>
                    <a:pt x="24" y="46"/>
                    <a:pt x="26" y="48"/>
                  </a:cubicBezTo>
                  <a:cubicBezTo>
                    <a:pt x="28" y="50"/>
                    <a:pt x="31" y="50"/>
                    <a:pt x="32" y="53"/>
                  </a:cubicBezTo>
                  <a:cubicBezTo>
                    <a:pt x="32" y="56"/>
                    <a:pt x="35" y="57"/>
                    <a:pt x="37" y="59"/>
                  </a:cubicBezTo>
                  <a:cubicBezTo>
                    <a:pt x="38" y="61"/>
                    <a:pt x="39" y="63"/>
                    <a:pt x="41" y="65"/>
                  </a:cubicBezTo>
                  <a:cubicBezTo>
                    <a:pt x="42" y="66"/>
                    <a:pt x="43" y="66"/>
                    <a:pt x="44" y="67"/>
                  </a:cubicBezTo>
                  <a:cubicBezTo>
                    <a:pt x="45" y="67"/>
                    <a:pt x="45" y="69"/>
                    <a:pt x="46" y="69"/>
                  </a:cubicBezTo>
                  <a:cubicBezTo>
                    <a:pt x="48" y="71"/>
                    <a:pt x="52" y="72"/>
                    <a:pt x="54" y="74"/>
                  </a:cubicBezTo>
                  <a:cubicBezTo>
                    <a:pt x="55" y="74"/>
                    <a:pt x="56" y="74"/>
                    <a:pt x="56" y="72"/>
                  </a:cubicBezTo>
                  <a:cubicBezTo>
                    <a:pt x="57" y="70"/>
                    <a:pt x="56" y="74"/>
                    <a:pt x="56" y="72"/>
                  </a:cubicBezTo>
                  <a:close/>
                </a:path>
              </a:pathLst>
            </a:custGeom>
            <a:solidFill>
              <a:srgbClr val="2B818C"/>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2" name="Freeform 22">
              <a:extLst>
                <a:ext uri="{FF2B5EF4-FFF2-40B4-BE49-F238E27FC236}">
                  <a16:creationId xmlns:a16="http://schemas.microsoft.com/office/drawing/2014/main" id="{43B4BA1F-7557-C89B-E369-DACEEF9ABF87}"/>
                </a:ext>
              </a:extLst>
            </p:cNvPr>
            <p:cNvSpPr>
              <a:spLocks/>
            </p:cNvSpPr>
            <p:nvPr/>
          </p:nvSpPr>
          <p:spPr bwMode="auto">
            <a:xfrm>
              <a:off x="9869488" y="5389563"/>
              <a:ext cx="128588" cy="309562"/>
            </a:xfrm>
            <a:custGeom>
              <a:avLst/>
              <a:gdLst>
                <a:gd name="T0" fmla="*/ 19 w 34"/>
                <a:gd name="T1" fmla="*/ 79 h 81"/>
                <a:gd name="T2" fmla="*/ 20 w 34"/>
                <a:gd name="T3" fmla="*/ 75 h 81"/>
                <a:gd name="T4" fmla="*/ 22 w 34"/>
                <a:gd name="T5" fmla="*/ 75 h 81"/>
                <a:gd name="T6" fmla="*/ 22 w 34"/>
                <a:gd name="T7" fmla="*/ 73 h 81"/>
                <a:gd name="T8" fmla="*/ 19 w 34"/>
                <a:gd name="T9" fmla="*/ 72 h 81"/>
                <a:gd name="T10" fmla="*/ 22 w 34"/>
                <a:gd name="T11" fmla="*/ 69 h 81"/>
                <a:gd name="T12" fmla="*/ 26 w 34"/>
                <a:gd name="T13" fmla="*/ 68 h 81"/>
                <a:gd name="T14" fmla="*/ 28 w 34"/>
                <a:gd name="T15" fmla="*/ 63 h 81"/>
                <a:gd name="T16" fmla="*/ 30 w 34"/>
                <a:gd name="T17" fmla="*/ 59 h 81"/>
                <a:gd name="T18" fmla="*/ 34 w 34"/>
                <a:gd name="T19" fmla="*/ 56 h 81"/>
                <a:gd name="T20" fmla="*/ 33 w 34"/>
                <a:gd name="T21" fmla="*/ 52 h 81"/>
                <a:gd name="T22" fmla="*/ 33 w 34"/>
                <a:gd name="T23" fmla="*/ 49 h 81"/>
                <a:gd name="T24" fmla="*/ 29 w 34"/>
                <a:gd name="T25" fmla="*/ 47 h 81"/>
                <a:gd name="T26" fmla="*/ 27 w 34"/>
                <a:gd name="T27" fmla="*/ 43 h 81"/>
                <a:gd name="T28" fmla="*/ 24 w 34"/>
                <a:gd name="T29" fmla="*/ 38 h 81"/>
                <a:gd name="T30" fmla="*/ 24 w 34"/>
                <a:gd name="T31" fmla="*/ 33 h 81"/>
                <a:gd name="T32" fmla="*/ 23 w 34"/>
                <a:gd name="T33" fmla="*/ 31 h 81"/>
                <a:gd name="T34" fmla="*/ 23 w 34"/>
                <a:gd name="T35" fmla="*/ 30 h 81"/>
                <a:gd name="T36" fmla="*/ 24 w 34"/>
                <a:gd name="T37" fmla="*/ 28 h 81"/>
                <a:gd name="T38" fmla="*/ 24 w 34"/>
                <a:gd name="T39" fmla="*/ 25 h 81"/>
                <a:gd name="T40" fmla="*/ 25 w 34"/>
                <a:gd name="T41" fmla="*/ 17 h 81"/>
                <a:gd name="T42" fmla="*/ 22 w 34"/>
                <a:gd name="T43" fmla="*/ 11 h 81"/>
                <a:gd name="T44" fmla="*/ 18 w 34"/>
                <a:gd name="T45" fmla="*/ 9 h 81"/>
                <a:gd name="T46" fmla="*/ 15 w 34"/>
                <a:gd name="T47" fmla="*/ 3 h 81"/>
                <a:gd name="T48" fmla="*/ 11 w 34"/>
                <a:gd name="T49" fmla="*/ 6 h 81"/>
                <a:gd name="T50" fmla="*/ 9 w 34"/>
                <a:gd name="T51" fmla="*/ 2 h 81"/>
                <a:gd name="T52" fmla="*/ 3 w 34"/>
                <a:gd name="T53" fmla="*/ 8 h 81"/>
                <a:gd name="T54" fmla="*/ 3 w 34"/>
                <a:gd name="T55" fmla="*/ 8 h 81"/>
                <a:gd name="T56" fmla="*/ 0 w 34"/>
                <a:gd name="T57" fmla="*/ 14 h 81"/>
                <a:gd name="T58" fmla="*/ 1 w 34"/>
                <a:gd name="T59" fmla="*/ 21 h 81"/>
                <a:gd name="T60" fmla="*/ 5 w 34"/>
                <a:gd name="T61" fmla="*/ 23 h 81"/>
                <a:gd name="T62" fmla="*/ 5 w 34"/>
                <a:gd name="T63" fmla="*/ 29 h 81"/>
                <a:gd name="T64" fmla="*/ 4 w 34"/>
                <a:gd name="T65" fmla="*/ 30 h 81"/>
                <a:gd name="T66" fmla="*/ 4 w 34"/>
                <a:gd name="T67" fmla="*/ 32 h 81"/>
                <a:gd name="T68" fmla="*/ 2 w 34"/>
                <a:gd name="T69" fmla="*/ 34 h 81"/>
                <a:gd name="T70" fmla="*/ 4 w 34"/>
                <a:gd name="T71" fmla="*/ 37 h 81"/>
                <a:gd name="T72" fmla="*/ 3 w 34"/>
                <a:gd name="T73" fmla="*/ 43 h 81"/>
                <a:gd name="T74" fmla="*/ 4 w 34"/>
                <a:gd name="T75" fmla="*/ 45 h 81"/>
                <a:gd name="T76" fmla="*/ 3 w 34"/>
                <a:gd name="T77" fmla="*/ 47 h 81"/>
                <a:gd name="T78" fmla="*/ 1 w 34"/>
                <a:gd name="T79" fmla="*/ 52 h 81"/>
                <a:gd name="T80" fmla="*/ 1 w 34"/>
                <a:gd name="T81" fmla="*/ 55 h 81"/>
                <a:gd name="T82" fmla="*/ 2 w 34"/>
                <a:gd name="T83" fmla="*/ 58 h 81"/>
                <a:gd name="T84" fmla="*/ 3 w 34"/>
                <a:gd name="T85" fmla="*/ 61 h 81"/>
                <a:gd name="T86" fmla="*/ 1 w 34"/>
                <a:gd name="T87" fmla="*/ 60 h 81"/>
                <a:gd name="T88" fmla="*/ 8 w 34"/>
                <a:gd name="T89" fmla="*/ 67 h 81"/>
                <a:gd name="T90" fmla="*/ 12 w 34"/>
                <a:gd name="T91" fmla="*/ 70 h 81"/>
                <a:gd name="T92" fmla="*/ 13 w 34"/>
                <a:gd name="T93" fmla="*/ 72 h 81"/>
                <a:gd name="T94" fmla="*/ 14 w 34"/>
                <a:gd name="T95" fmla="*/ 74 h 81"/>
                <a:gd name="T96" fmla="*/ 14 w 34"/>
                <a:gd name="T97" fmla="*/ 78 h 81"/>
                <a:gd name="T98" fmla="*/ 16 w 34"/>
                <a:gd name="T99" fmla="*/ 79 h 81"/>
                <a:gd name="T100" fmla="*/ 17 w 34"/>
                <a:gd name="T101" fmla="*/ 81 h 81"/>
                <a:gd name="T102" fmla="*/ 19 w 34"/>
                <a:gd name="T103" fmla="*/ 7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 h="81">
                  <a:moveTo>
                    <a:pt x="19" y="79"/>
                  </a:moveTo>
                  <a:cubicBezTo>
                    <a:pt x="20" y="78"/>
                    <a:pt x="19" y="76"/>
                    <a:pt x="20" y="75"/>
                  </a:cubicBezTo>
                  <a:cubicBezTo>
                    <a:pt x="20" y="75"/>
                    <a:pt x="21" y="76"/>
                    <a:pt x="22" y="75"/>
                  </a:cubicBezTo>
                  <a:cubicBezTo>
                    <a:pt x="22" y="75"/>
                    <a:pt x="22" y="74"/>
                    <a:pt x="22" y="73"/>
                  </a:cubicBezTo>
                  <a:cubicBezTo>
                    <a:pt x="21" y="73"/>
                    <a:pt x="20" y="72"/>
                    <a:pt x="19" y="72"/>
                  </a:cubicBezTo>
                  <a:cubicBezTo>
                    <a:pt x="19" y="70"/>
                    <a:pt x="21" y="70"/>
                    <a:pt x="22" y="69"/>
                  </a:cubicBezTo>
                  <a:cubicBezTo>
                    <a:pt x="23" y="69"/>
                    <a:pt x="25" y="69"/>
                    <a:pt x="26" y="68"/>
                  </a:cubicBezTo>
                  <a:cubicBezTo>
                    <a:pt x="27" y="67"/>
                    <a:pt x="28" y="64"/>
                    <a:pt x="28" y="63"/>
                  </a:cubicBezTo>
                  <a:cubicBezTo>
                    <a:pt x="29" y="61"/>
                    <a:pt x="29" y="60"/>
                    <a:pt x="30" y="59"/>
                  </a:cubicBezTo>
                  <a:cubicBezTo>
                    <a:pt x="31" y="58"/>
                    <a:pt x="33" y="59"/>
                    <a:pt x="34" y="56"/>
                  </a:cubicBezTo>
                  <a:cubicBezTo>
                    <a:pt x="34" y="55"/>
                    <a:pt x="34" y="53"/>
                    <a:pt x="33" y="52"/>
                  </a:cubicBezTo>
                  <a:cubicBezTo>
                    <a:pt x="33" y="50"/>
                    <a:pt x="33" y="51"/>
                    <a:pt x="33" y="49"/>
                  </a:cubicBezTo>
                  <a:cubicBezTo>
                    <a:pt x="33" y="46"/>
                    <a:pt x="31" y="47"/>
                    <a:pt x="29" y="47"/>
                  </a:cubicBezTo>
                  <a:cubicBezTo>
                    <a:pt x="27" y="47"/>
                    <a:pt x="28" y="45"/>
                    <a:pt x="27" y="43"/>
                  </a:cubicBezTo>
                  <a:cubicBezTo>
                    <a:pt x="26" y="41"/>
                    <a:pt x="25" y="40"/>
                    <a:pt x="24" y="38"/>
                  </a:cubicBezTo>
                  <a:cubicBezTo>
                    <a:pt x="23" y="36"/>
                    <a:pt x="25" y="35"/>
                    <a:pt x="24" y="33"/>
                  </a:cubicBezTo>
                  <a:cubicBezTo>
                    <a:pt x="24" y="32"/>
                    <a:pt x="23" y="32"/>
                    <a:pt x="23" y="31"/>
                  </a:cubicBezTo>
                  <a:cubicBezTo>
                    <a:pt x="23" y="30"/>
                    <a:pt x="23" y="30"/>
                    <a:pt x="23" y="30"/>
                  </a:cubicBezTo>
                  <a:cubicBezTo>
                    <a:pt x="24" y="29"/>
                    <a:pt x="24" y="29"/>
                    <a:pt x="24" y="28"/>
                  </a:cubicBezTo>
                  <a:cubicBezTo>
                    <a:pt x="24" y="27"/>
                    <a:pt x="24" y="26"/>
                    <a:pt x="24" y="25"/>
                  </a:cubicBezTo>
                  <a:cubicBezTo>
                    <a:pt x="25" y="22"/>
                    <a:pt x="26" y="20"/>
                    <a:pt x="25" y="17"/>
                  </a:cubicBezTo>
                  <a:cubicBezTo>
                    <a:pt x="25" y="16"/>
                    <a:pt x="24" y="13"/>
                    <a:pt x="22" y="11"/>
                  </a:cubicBezTo>
                  <a:cubicBezTo>
                    <a:pt x="21" y="10"/>
                    <a:pt x="19" y="11"/>
                    <a:pt x="18" y="9"/>
                  </a:cubicBezTo>
                  <a:cubicBezTo>
                    <a:pt x="17" y="7"/>
                    <a:pt x="18" y="5"/>
                    <a:pt x="15" y="3"/>
                  </a:cubicBezTo>
                  <a:cubicBezTo>
                    <a:pt x="14" y="4"/>
                    <a:pt x="12" y="6"/>
                    <a:pt x="11" y="6"/>
                  </a:cubicBezTo>
                  <a:cubicBezTo>
                    <a:pt x="9" y="5"/>
                    <a:pt x="10" y="3"/>
                    <a:pt x="9" y="2"/>
                  </a:cubicBezTo>
                  <a:cubicBezTo>
                    <a:pt x="7" y="0"/>
                    <a:pt x="3" y="6"/>
                    <a:pt x="3" y="8"/>
                  </a:cubicBezTo>
                  <a:cubicBezTo>
                    <a:pt x="3" y="8"/>
                    <a:pt x="3" y="8"/>
                    <a:pt x="3" y="8"/>
                  </a:cubicBezTo>
                  <a:cubicBezTo>
                    <a:pt x="2" y="10"/>
                    <a:pt x="0" y="11"/>
                    <a:pt x="0" y="14"/>
                  </a:cubicBezTo>
                  <a:cubicBezTo>
                    <a:pt x="1" y="17"/>
                    <a:pt x="2" y="19"/>
                    <a:pt x="1" y="21"/>
                  </a:cubicBezTo>
                  <a:cubicBezTo>
                    <a:pt x="2" y="22"/>
                    <a:pt x="5" y="22"/>
                    <a:pt x="5" y="23"/>
                  </a:cubicBezTo>
                  <a:cubicBezTo>
                    <a:pt x="6" y="24"/>
                    <a:pt x="6" y="28"/>
                    <a:pt x="5" y="29"/>
                  </a:cubicBezTo>
                  <a:cubicBezTo>
                    <a:pt x="5" y="30"/>
                    <a:pt x="4" y="29"/>
                    <a:pt x="4" y="30"/>
                  </a:cubicBezTo>
                  <a:cubicBezTo>
                    <a:pt x="3" y="31"/>
                    <a:pt x="5" y="31"/>
                    <a:pt x="4" y="32"/>
                  </a:cubicBezTo>
                  <a:cubicBezTo>
                    <a:pt x="4" y="33"/>
                    <a:pt x="3" y="34"/>
                    <a:pt x="2" y="34"/>
                  </a:cubicBezTo>
                  <a:cubicBezTo>
                    <a:pt x="2" y="36"/>
                    <a:pt x="3" y="36"/>
                    <a:pt x="4" y="37"/>
                  </a:cubicBezTo>
                  <a:cubicBezTo>
                    <a:pt x="5" y="39"/>
                    <a:pt x="3" y="41"/>
                    <a:pt x="3" y="43"/>
                  </a:cubicBezTo>
                  <a:cubicBezTo>
                    <a:pt x="3" y="44"/>
                    <a:pt x="4" y="45"/>
                    <a:pt x="4" y="45"/>
                  </a:cubicBezTo>
                  <a:cubicBezTo>
                    <a:pt x="4" y="46"/>
                    <a:pt x="4" y="46"/>
                    <a:pt x="3" y="47"/>
                  </a:cubicBezTo>
                  <a:cubicBezTo>
                    <a:pt x="2" y="48"/>
                    <a:pt x="2" y="50"/>
                    <a:pt x="1" y="52"/>
                  </a:cubicBezTo>
                  <a:cubicBezTo>
                    <a:pt x="1" y="53"/>
                    <a:pt x="0" y="53"/>
                    <a:pt x="1" y="55"/>
                  </a:cubicBezTo>
                  <a:cubicBezTo>
                    <a:pt x="2" y="56"/>
                    <a:pt x="3" y="56"/>
                    <a:pt x="2" y="58"/>
                  </a:cubicBezTo>
                  <a:cubicBezTo>
                    <a:pt x="3" y="58"/>
                    <a:pt x="5" y="61"/>
                    <a:pt x="3" y="61"/>
                  </a:cubicBezTo>
                  <a:cubicBezTo>
                    <a:pt x="2" y="61"/>
                    <a:pt x="2" y="59"/>
                    <a:pt x="1" y="60"/>
                  </a:cubicBezTo>
                  <a:cubicBezTo>
                    <a:pt x="0" y="62"/>
                    <a:pt x="6" y="66"/>
                    <a:pt x="8" y="67"/>
                  </a:cubicBezTo>
                  <a:cubicBezTo>
                    <a:pt x="9" y="68"/>
                    <a:pt x="11" y="69"/>
                    <a:pt x="12" y="70"/>
                  </a:cubicBezTo>
                  <a:cubicBezTo>
                    <a:pt x="12" y="71"/>
                    <a:pt x="12" y="72"/>
                    <a:pt x="13" y="72"/>
                  </a:cubicBezTo>
                  <a:cubicBezTo>
                    <a:pt x="13" y="73"/>
                    <a:pt x="14" y="73"/>
                    <a:pt x="14" y="74"/>
                  </a:cubicBezTo>
                  <a:cubicBezTo>
                    <a:pt x="15" y="75"/>
                    <a:pt x="13" y="76"/>
                    <a:pt x="14" y="78"/>
                  </a:cubicBezTo>
                  <a:cubicBezTo>
                    <a:pt x="15" y="78"/>
                    <a:pt x="16" y="78"/>
                    <a:pt x="16" y="79"/>
                  </a:cubicBezTo>
                  <a:cubicBezTo>
                    <a:pt x="17" y="80"/>
                    <a:pt x="17" y="79"/>
                    <a:pt x="17" y="81"/>
                  </a:cubicBezTo>
                  <a:cubicBezTo>
                    <a:pt x="17" y="80"/>
                    <a:pt x="18" y="79"/>
                    <a:pt x="19" y="79"/>
                  </a:cubicBezTo>
                  <a:close/>
                </a:path>
              </a:pathLst>
            </a:custGeom>
            <a:solidFill>
              <a:srgbClr val="414687"/>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3" name="Freeform 24">
              <a:extLst>
                <a:ext uri="{FF2B5EF4-FFF2-40B4-BE49-F238E27FC236}">
                  <a16:creationId xmlns:a16="http://schemas.microsoft.com/office/drawing/2014/main" id="{E9FA01AB-CAC4-33B2-E181-6AEAEC11CF78}"/>
                </a:ext>
              </a:extLst>
            </p:cNvPr>
            <p:cNvSpPr>
              <a:spLocks noEditPoints="1"/>
            </p:cNvSpPr>
            <p:nvPr/>
          </p:nvSpPr>
          <p:spPr bwMode="auto">
            <a:xfrm>
              <a:off x="9263063" y="1708150"/>
              <a:ext cx="971550" cy="2233612"/>
            </a:xfrm>
            <a:custGeom>
              <a:avLst/>
              <a:gdLst>
                <a:gd name="T0" fmla="*/ 245 w 255"/>
                <a:gd name="T1" fmla="*/ 164 h 586"/>
                <a:gd name="T2" fmla="*/ 235 w 255"/>
                <a:gd name="T3" fmla="*/ 166 h 586"/>
                <a:gd name="T4" fmla="*/ 221 w 255"/>
                <a:gd name="T5" fmla="*/ 166 h 586"/>
                <a:gd name="T6" fmla="*/ 216 w 255"/>
                <a:gd name="T7" fmla="*/ 174 h 586"/>
                <a:gd name="T8" fmla="*/ 210 w 255"/>
                <a:gd name="T9" fmla="*/ 178 h 586"/>
                <a:gd name="T10" fmla="*/ 204 w 255"/>
                <a:gd name="T11" fmla="*/ 195 h 586"/>
                <a:gd name="T12" fmla="*/ 193 w 255"/>
                <a:gd name="T13" fmla="*/ 212 h 586"/>
                <a:gd name="T14" fmla="*/ 201 w 255"/>
                <a:gd name="T15" fmla="*/ 222 h 586"/>
                <a:gd name="T16" fmla="*/ 199 w 255"/>
                <a:gd name="T17" fmla="*/ 233 h 586"/>
                <a:gd name="T18" fmla="*/ 187 w 255"/>
                <a:gd name="T19" fmla="*/ 257 h 586"/>
                <a:gd name="T20" fmla="*/ 173 w 255"/>
                <a:gd name="T21" fmla="*/ 266 h 586"/>
                <a:gd name="T22" fmla="*/ 157 w 255"/>
                <a:gd name="T23" fmla="*/ 278 h 586"/>
                <a:gd name="T24" fmla="*/ 145 w 255"/>
                <a:gd name="T25" fmla="*/ 289 h 586"/>
                <a:gd name="T26" fmla="*/ 138 w 255"/>
                <a:gd name="T27" fmla="*/ 301 h 586"/>
                <a:gd name="T28" fmla="*/ 131 w 255"/>
                <a:gd name="T29" fmla="*/ 314 h 586"/>
                <a:gd name="T30" fmla="*/ 123 w 255"/>
                <a:gd name="T31" fmla="*/ 321 h 586"/>
                <a:gd name="T32" fmla="*/ 121 w 255"/>
                <a:gd name="T33" fmla="*/ 342 h 586"/>
                <a:gd name="T34" fmla="*/ 118 w 255"/>
                <a:gd name="T35" fmla="*/ 356 h 586"/>
                <a:gd name="T36" fmla="*/ 118 w 255"/>
                <a:gd name="T37" fmla="*/ 389 h 586"/>
                <a:gd name="T38" fmla="*/ 136 w 255"/>
                <a:gd name="T39" fmla="*/ 397 h 586"/>
                <a:gd name="T40" fmla="*/ 143 w 255"/>
                <a:gd name="T41" fmla="*/ 403 h 586"/>
                <a:gd name="T42" fmla="*/ 150 w 255"/>
                <a:gd name="T43" fmla="*/ 424 h 586"/>
                <a:gd name="T44" fmla="*/ 125 w 255"/>
                <a:gd name="T45" fmla="*/ 434 h 586"/>
                <a:gd name="T46" fmla="*/ 100 w 255"/>
                <a:gd name="T47" fmla="*/ 434 h 586"/>
                <a:gd name="T48" fmla="*/ 121 w 255"/>
                <a:gd name="T49" fmla="*/ 444 h 586"/>
                <a:gd name="T50" fmla="*/ 139 w 255"/>
                <a:gd name="T51" fmla="*/ 441 h 586"/>
                <a:gd name="T52" fmla="*/ 128 w 255"/>
                <a:gd name="T53" fmla="*/ 449 h 586"/>
                <a:gd name="T54" fmla="*/ 102 w 255"/>
                <a:gd name="T55" fmla="*/ 467 h 586"/>
                <a:gd name="T56" fmla="*/ 111 w 255"/>
                <a:gd name="T57" fmla="*/ 483 h 586"/>
                <a:gd name="T58" fmla="*/ 104 w 255"/>
                <a:gd name="T59" fmla="*/ 495 h 586"/>
                <a:gd name="T60" fmla="*/ 107 w 255"/>
                <a:gd name="T61" fmla="*/ 514 h 586"/>
                <a:gd name="T62" fmla="*/ 102 w 255"/>
                <a:gd name="T63" fmla="*/ 537 h 586"/>
                <a:gd name="T64" fmla="*/ 91 w 255"/>
                <a:gd name="T65" fmla="*/ 559 h 586"/>
                <a:gd name="T66" fmla="*/ 70 w 255"/>
                <a:gd name="T67" fmla="*/ 562 h 586"/>
                <a:gd name="T68" fmla="*/ 45 w 255"/>
                <a:gd name="T69" fmla="*/ 585 h 586"/>
                <a:gd name="T70" fmla="*/ 26 w 255"/>
                <a:gd name="T71" fmla="*/ 553 h 586"/>
                <a:gd name="T72" fmla="*/ 23 w 255"/>
                <a:gd name="T73" fmla="*/ 530 h 586"/>
                <a:gd name="T74" fmla="*/ 12 w 255"/>
                <a:gd name="T75" fmla="*/ 501 h 586"/>
                <a:gd name="T76" fmla="*/ 5 w 255"/>
                <a:gd name="T77" fmla="*/ 481 h 586"/>
                <a:gd name="T78" fmla="*/ 7 w 255"/>
                <a:gd name="T79" fmla="*/ 458 h 586"/>
                <a:gd name="T80" fmla="*/ 27 w 255"/>
                <a:gd name="T81" fmla="*/ 406 h 586"/>
                <a:gd name="T82" fmla="*/ 23 w 255"/>
                <a:gd name="T83" fmla="*/ 350 h 586"/>
                <a:gd name="T84" fmla="*/ 20 w 255"/>
                <a:gd name="T85" fmla="*/ 289 h 586"/>
                <a:gd name="T86" fmla="*/ 54 w 255"/>
                <a:gd name="T87" fmla="*/ 248 h 586"/>
                <a:gd name="T88" fmla="*/ 65 w 255"/>
                <a:gd name="T89" fmla="*/ 188 h 586"/>
                <a:gd name="T90" fmla="*/ 84 w 255"/>
                <a:gd name="T91" fmla="*/ 131 h 586"/>
                <a:gd name="T92" fmla="*/ 117 w 255"/>
                <a:gd name="T93" fmla="*/ 55 h 586"/>
                <a:gd name="T94" fmla="*/ 137 w 255"/>
                <a:gd name="T95" fmla="*/ 27 h 586"/>
                <a:gd name="T96" fmla="*/ 175 w 255"/>
                <a:gd name="T97" fmla="*/ 29 h 586"/>
                <a:gd name="T98" fmla="*/ 191 w 255"/>
                <a:gd name="T99" fmla="*/ 8 h 586"/>
                <a:gd name="T100" fmla="*/ 215 w 255"/>
                <a:gd name="T101" fmla="*/ 31 h 586"/>
                <a:gd name="T102" fmla="*/ 243 w 255"/>
                <a:gd name="T103" fmla="*/ 57 h 586"/>
                <a:gd name="T104" fmla="*/ 244 w 255"/>
                <a:gd name="T105" fmla="*/ 94 h 586"/>
                <a:gd name="T106" fmla="*/ 243 w 255"/>
                <a:gd name="T107" fmla="*/ 136 h 586"/>
                <a:gd name="T108" fmla="*/ 105 w 255"/>
                <a:gd name="T109" fmla="*/ 554 h 586"/>
                <a:gd name="T110" fmla="*/ 107 w 255"/>
                <a:gd name="T111" fmla="*/ 532 h 586"/>
                <a:gd name="T112" fmla="*/ 149 w 255"/>
                <a:gd name="T113" fmla="*/ 511 h 586"/>
                <a:gd name="T114" fmla="*/ 159 w 255"/>
                <a:gd name="T115" fmla="*/ 493 h 586"/>
                <a:gd name="T116" fmla="*/ 137 w 255"/>
                <a:gd name="T117" fmla="*/ 50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586">
                  <a:moveTo>
                    <a:pt x="254" y="163"/>
                  </a:moveTo>
                  <a:cubicBezTo>
                    <a:pt x="255" y="164"/>
                    <a:pt x="255" y="165"/>
                    <a:pt x="255" y="167"/>
                  </a:cubicBezTo>
                  <a:cubicBezTo>
                    <a:pt x="254" y="166"/>
                    <a:pt x="253" y="165"/>
                    <a:pt x="252" y="166"/>
                  </a:cubicBezTo>
                  <a:cubicBezTo>
                    <a:pt x="251" y="166"/>
                    <a:pt x="250" y="166"/>
                    <a:pt x="250" y="166"/>
                  </a:cubicBezTo>
                  <a:cubicBezTo>
                    <a:pt x="250" y="167"/>
                    <a:pt x="250" y="167"/>
                    <a:pt x="250" y="168"/>
                  </a:cubicBezTo>
                  <a:cubicBezTo>
                    <a:pt x="250" y="166"/>
                    <a:pt x="248" y="167"/>
                    <a:pt x="248" y="166"/>
                  </a:cubicBezTo>
                  <a:cubicBezTo>
                    <a:pt x="247" y="166"/>
                    <a:pt x="247" y="165"/>
                    <a:pt x="247" y="165"/>
                  </a:cubicBezTo>
                  <a:cubicBezTo>
                    <a:pt x="246" y="164"/>
                    <a:pt x="246" y="164"/>
                    <a:pt x="245" y="164"/>
                  </a:cubicBezTo>
                  <a:cubicBezTo>
                    <a:pt x="244" y="164"/>
                    <a:pt x="244" y="166"/>
                    <a:pt x="243" y="166"/>
                  </a:cubicBezTo>
                  <a:cubicBezTo>
                    <a:pt x="243" y="165"/>
                    <a:pt x="242" y="165"/>
                    <a:pt x="241" y="165"/>
                  </a:cubicBezTo>
                  <a:cubicBezTo>
                    <a:pt x="241" y="164"/>
                    <a:pt x="240" y="164"/>
                    <a:pt x="240" y="164"/>
                  </a:cubicBezTo>
                  <a:cubicBezTo>
                    <a:pt x="240" y="165"/>
                    <a:pt x="240" y="166"/>
                    <a:pt x="240" y="167"/>
                  </a:cubicBezTo>
                  <a:cubicBezTo>
                    <a:pt x="239" y="166"/>
                    <a:pt x="238" y="166"/>
                    <a:pt x="238" y="165"/>
                  </a:cubicBezTo>
                  <a:cubicBezTo>
                    <a:pt x="238" y="165"/>
                    <a:pt x="238" y="166"/>
                    <a:pt x="237" y="166"/>
                  </a:cubicBezTo>
                  <a:cubicBezTo>
                    <a:pt x="237" y="165"/>
                    <a:pt x="236" y="164"/>
                    <a:pt x="236" y="164"/>
                  </a:cubicBezTo>
                  <a:cubicBezTo>
                    <a:pt x="235" y="165"/>
                    <a:pt x="235" y="166"/>
                    <a:pt x="235" y="166"/>
                  </a:cubicBezTo>
                  <a:cubicBezTo>
                    <a:pt x="235" y="168"/>
                    <a:pt x="234" y="170"/>
                    <a:pt x="233" y="170"/>
                  </a:cubicBezTo>
                  <a:cubicBezTo>
                    <a:pt x="233" y="169"/>
                    <a:pt x="233" y="168"/>
                    <a:pt x="233" y="167"/>
                  </a:cubicBezTo>
                  <a:cubicBezTo>
                    <a:pt x="232" y="166"/>
                    <a:pt x="231" y="166"/>
                    <a:pt x="230" y="166"/>
                  </a:cubicBezTo>
                  <a:cubicBezTo>
                    <a:pt x="228" y="164"/>
                    <a:pt x="227" y="161"/>
                    <a:pt x="225" y="160"/>
                  </a:cubicBezTo>
                  <a:cubicBezTo>
                    <a:pt x="225" y="162"/>
                    <a:pt x="226" y="165"/>
                    <a:pt x="225" y="167"/>
                  </a:cubicBezTo>
                  <a:cubicBezTo>
                    <a:pt x="224" y="167"/>
                    <a:pt x="224" y="165"/>
                    <a:pt x="224" y="165"/>
                  </a:cubicBezTo>
                  <a:cubicBezTo>
                    <a:pt x="223" y="165"/>
                    <a:pt x="222" y="166"/>
                    <a:pt x="222" y="166"/>
                  </a:cubicBezTo>
                  <a:cubicBezTo>
                    <a:pt x="222" y="166"/>
                    <a:pt x="222" y="166"/>
                    <a:pt x="221" y="166"/>
                  </a:cubicBezTo>
                  <a:cubicBezTo>
                    <a:pt x="221" y="165"/>
                    <a:pt x="222" y="164"/>
                    <a:pt x="221" y="163"/>
                  </a:cubicBezTo>
                  <a:cubicBezTo>
                    <a:pt x="220" y="162"/>
                    <a:pt x="218" y="163"/>
                    <a:pt x="218" y="165"/>
                  </a:cubicBezTo>
                  <a:cubicBezTo>
                    <a:pt x="218" y="166"/>
                    <a:pt x="219" y="167"/>
                    <a:pt x="218" y="168"/>
                  </a:cubicBezTo>
                  <a:cubicBezTo>
                    <a:pt x="218" y="168"/>
                    <a:pt x="217" y="168"/>
                    <a:pt x="216" y="168"/>
                  </a:cubicBezTo>
                  <a:cubicBezTo>
                    <a:pt x="218" y="169"/>
                    <a:pt x="218" y="169"/>
                    <a:pt x="218" y="170"/>
                  </a:cubicBezTo>
                  <a:cubicBezTo>
                    <a:pt x="218" y="171"/>
                    <a:pt x="217" y="171"/>
                    <a:pt x="217" y="171"/>
                  </a:cubicBezTo>
                  <a:cubicBezTo>
                    <a:pt x="218" y="172"/>
                    <a:pt x="218" y="172"/>
                    <a:pt x="218" y="172"/>
                  </a:cubicBezTo>
                  <a:cubicBezTo>
                    <a:pt x="219" y="174"/>
                    <a:pt x="217" y="174"/>
                    <a:pt x="216" y="174"/>
                  </a:cubicBezTo>
                  <a:cubicBezTo>
                    <a:pt x="216" y="174"/>
                    <a:pt x="221" y="174"/>
                    <a:pt x="220" y="177"/>
                  </a:cubicBezTo>
                  <a:cubicBezTo>
                    <a:pt x="217" y="176"/>
                    <a:pt x="214" y="175"/>
                    <a:pt x="213" y="173"/>
                  </a:cubicBezTo>
                  <a:cubicBezTo>
                    <a:pt x="211" y="172"/>
                    <a:pt x="210" y="169"/>
                    <a:pt x="207" y="169"/>
                  </a:cubicBezTo>
                  <a:cubicBezTo>
                    <a:pt x="208" y="170"/>
                    <a:pt x="208" y="170"/>
                    <a:pt x="209" y="171"/>
                  </a:cubicBezTo>
                  <a:cubicBezTo>
                    <a:pt x="210" y="172"/>
                    <a:pt x="210" y="173"/>
                    <a:pt x="210" y="174"/>
                  </a:cubicBezTo>
                  <a:cubicBezTo>
                    <a:pt x="212" y="176"/>
                    <a:pt x="213" y="176"/>
                    <a:pt x="215" y="178"/>
                  </a:cubicBezTo>
                  <a:cubicBezTo>
                    <a:pt x="214" y="178"/>
                    <a:pt x="213" y="179"/>
                    <a:pt x="212" y="179"/>
                  </a:cubicBezTo>
                  <a:cubicBezTo>
                    <a:pt x="212" y="179"/>
                    <a:pt x="211" y="178"/>
                    <a:pt x="210" y="178"/>
                  </a:cubicBezTo>
                  <a:cubicBezTo>
                    <a:pt x="210" y="180"/>
                    <a:pt x="213" y="180"/>
                    <a:pt x="213" y="181"/>
                  </a:cubicBezTo>
                  <a:cubicBezTo>
                    <a:pt x="212" y="183"/>
                    <a:pt x="211" y="182"/>
                    <a:pt x="211" y="184"/>
                  </a:cubicBezTo>
                  <a:cubicBezTo>
                    <a:pt x="208" y="185"/>
                    <a:pt x="206" y="183"/>
                    <a:pt x="204" y="184"/>
                  </a:cubicBezTo>
                  <a:cubicBezTo>
                    <a:pt x="203" y="185"/>
                    <a:pt x="203" y="186"/>
                    <a:pt x="202" y="186"/>
                  </a:cubicBezTo>
                  <a:cubicBezTo>
                    <a:pt x="201" y="187"/>
                    <a:pt x="199" y="186"/>
                    <a:pt x="199" y="186"/>
                  </a:cubicBezTo>
                  <a:cubicBezTo>
                    <a:pt x="196" y="188"/>
                    <a:pt x="200" y="188"/>
                    <a:pt x="201" y="190"/>
                  </a:cubicBezTo>
                  <a:cubicBezTo>
                    <a:pt x="202" y="191"/>
                    <a:pt x="202" y="191"/>
                    <a:pt x="203" y="192"/>
                  </a:cubicBezTo>
                  <a:cubicBezTo>
                    <a:pt x="203" y="193"/>
                    <a:pt x="204" y="193"/>
                    <a:pt x="204" y="195"/>
                  </a:cubicBezTo>
                  <a:cubicBezTo>
                    <a:pt x="205" y="196"/>
                    <a:pt x="204" y="195"/>
                    <a:pt x="204" y="196"/>
                  </a:cubicBezTo>
                  <a:cubicBezTo>
                    <a:pt x="204" y="197"/>
                    <a:pt x="204" y="198"/>
                    <a:pt x="204" y="199"/>
                  </a:cubicBezTo>
                  <a:cubicBezTo>
                    <a:pt x="204" y="201"/>
                    <a:pt x="203" y="201"/>
                    <a:pt x="201" y="201"/>
                  </a:cubicBezTo>
                  <a:cubicBezTo>
                    <a:pt x="201" y="201"/>
                    <a:pt x="201" y="202"/>
                    <a:pt x="202" y="202"/>
                  </a:cubicBezTo>
                  <a:cubicBezTo>
                    <a:pt x="200" y="203"/>
                    <a:pt x="200" y="204"/>
                    <a:pt x="200" y="205"/>
                  </a:cubicBezTo>
                  <a:cubicBezTo>
                    <a:pt x="198" y="205"/>
                    <a:pt x="198" y="205"/>
                    <a:pt x="197" y="207"/>
                  </a:cubicBezTo>
                  <a:cubicBezTo>
                    <a:pt x="196" y="208"/>
                    <a:pt x="196" y="210"/>
                    <a:pt x="195" y="211"/>
                  </a:cubicBezTo>
                  <a:cubicBezTo>
                    <a:pt x="194" y="211"/>
                    <a:pt x="192" y="211"/>
                    <a:pt x="193" y="212"/>
                  </a:cubicBezTo>
                  <a:cubicBezTo>
                    <a:pt x="194" y="213"/>
                    <a:pt x="196" y="213"/>
                    <a:pt x="197" y="213"/>
                  </a:cubicBezTo>
                  <a:cubicBezTo>
                    <a:pt x="197" y="213"/>
                    <a:pt x="199" y="213"/>
                    <a:pt x="199" y="214"/>
                  </a:cubicBezTo>
                  <a:cubicBezTo>
                    <a:pt x="199" y="214"/>
                    <a:pt x="198" y="215"/>
                    <a:pt x="198" y="215"/>
                  </a:cubicBezTo>
                  <a:cubicBezTo>
                    <a:pt x="198" y="216"/>
                    <a:pt x="199" y="217"/>
                    <a:pt x="199" y="218"/>
                  </a:cubicBezTo>
                  <a:cubicBezTo>
                    <a:pt x="197" y="218"/>
                    <a:pt x="196" y="216"/>
                    <a:pt x="196" y="215"/>
                  </a:cubicBezTo>
                  <a:cubicBezTo>
                    <a:pt x="193" y="217"/>
                    <a:pt x="196" y="219"/>
                    <a:pt x="197" y="220"/>
                  </a:cubicBezTo>
                  <a:cubicBezTo>
                    <a:pt x="198" y="221"/>
                    <a:pt x="198" y="221"/>
                    <a:pt x="199" y="223"/>
                  </a:cubicBezTo>
                  <a:cubicBezTo>
                    <a:pt x="200" y="222"/>
                    <a:pt x="200" y="221"/>
                    <a:pt x="201" y="222"/>
                  </a:cubicBezTo>
                  <a:cubicBezTo>
                    <a:pt x="202" y="222"/>
                    <a:pt x="203" y="224"/>
                    <a:pt x="202" y="224"/>
                  </a:cubicBezTo>
                  <a:cubicBezTo>
                    <a:pt x="202" y="225"/>
                    <a:pt x="201" y="225"/>
                    <a:pt x="201" y="225"/>
                  </a:cubicBezTo>
                  <a:cubicBezTo>
                    <a:pt x="200" y="226"/>
                    <a:pt x="201" y="225"/>
                    <a:pt x="201" y="226"/>
                  </a:cubicBezTo>
                  <a:cubicBezTo>
                    <a:pt x="202" y="226"/>
                    <a:pt x="202" y="225"/>
                    <a:pt x="203" y="226"/>
                  </a:cubicBezTo>
                  <a:cubicBezTo>
                    <a:pt x="203" y="227"/>
                    <a:pt x="202" y="228"/>
                    <a:pt x="203" y="228"/>
                  </a:cubicBezTo>
                  <a:cubicBezTo>
                    <a:pt x="203" y="228"/>
                    <a:pt x="203" y="228"/>
                    <a:pt x="204" y="227"/>
                  </a:cubicBezTo>
                  <a:cubicBezTo>
                    <a:pt x="206" y="227"/>
                    <a:pt x="202" y="231"/>
                    <a:pt x="202" y="231"/>
                  </a:cubicBezTo>
                  <a:cubicBezTo>
                    <a:pt x="201" y="233"/>
                    <a:pt x="200" y="236"/>
                    <a:pt x="199" y="233"/>
                  </a:cubicBezTo>
                  <a:cubicBezTo>
                    <a:pt x="198" y="233"/>
                    <a:pt x="199" y="234"/>
                    <a:pt x="198" y="234"/>
                  </a:cubicBezTo>
                  <a:cubicBezTo>
                    <a:pt x="198" y="235"/>
                    <a:pt x="197" y="235"/>
                    <a:pt x="197" y="236"/>
                  </a:cubicBezTo>
                  <a:cubicBezTo>
                    <a:pt x="196" y="237"/>
                    <a:pt x="196" y="238"/>
                    <a:pt x="195" y="238"/>
                  </a:cubicBezTo>
                  <a:cubicBezTo>
                    <a:pt x="194" y="239"/>
                    <a:pt x="194" y="240"/>
                    <a:pt x="193" y="241"/>
                  </a:cubicBezTo>
                  <a:cubicBezTo>
                    <a:pt x="192" y="242"/>
                    <a:pt x="191" y="243"/>
                    <a:pt x="191" y="245"/>
                  </a:cubicBezTo>
                  <a:cubicBezTo>
                    <a:pt x="190" y="248"/>
                    <a:pt x="189" y="251"/>
                    <a:pt x="188" y="253"/>
                  </a:cubicBezTo>
                  <a:cubicBezTo>
                    <a:pt x="187" y="254"/>
                    <a:pt x="187" y="255"/>
                    <a:pt x="187" y="256"/>
                  </a:cubicBezTo>
                  <a:cubicBezTo>
                    <a:pt x="187" y="257"/>
                    <a:pt x="187" y="257"/>
                    <a:pt x="187" y="257"/>
                  </a:cubicBezTo>
                  <a:cubicBezTo>
                    <a:pt x="186" y="258"/>
                    <a:pt x="186" y="257"/>
                    <a:pt x="186" y="257"/>
                  </a:cubicBezTo>
                  <a:cubicBezTo>
                    <a:pt x="184" y="257"/>
                    <a:pt x="184" y="258"/>
                    <a:pt x="184" y="258"/>
                  </a:cubicBezTo>
                  <a:cubicBezTo>
                    <a:pt x="183" y="258"/>
                    <a:pt x="182" y="257"/>
                    <a:pt x="181" y="259"/>
                  </a:cubicBezTo>
                  <a:cubicBezTo>
                    <a:pt x="181" y="260"/>
                    <a:pt x="182" y="264"/>
                    <a:pt x="180" y="262"/>
                  </a:cubicBezTo>
                  <a:cubicBezTo>
                    <a:pt x="179" y="261"/>
                    <a:pt x="180" y="260"/>
                    <a:pt x="179" y="260"/>
                  </a:cubicBezTo>
                  <a:cubicBezTo>
                    <a:pt x="178" y="261"/>
                    <a:pt x="178" y="262"/>
                    <a:pt x="178" y="263"/>
                  </a:cubicBezTo>
                  <a:cubicBezTo>
                    <a:pt x="177" y="264"/>
                    <a:pt x="177" y="264"/>
                    <a:pt x="175" y="263"/>
                  </a:cubicBezTo>
                  <a:cubicBezTo>
                    <a:pt x="174" y="263"/>
                    <a:pt x="172" y="264"/>
                    <a:pt x="173" y="266"/>
                  </a:cubicBezTo>
                  <a:cubicBezTo>
                    <a:pt x="172" y="264"/>
                    <a:pt x="170" y="267"/>
                    <a:pt x="169" y="268"/>
                  </a:cubicBezTo>
                  <a:cubicBezTo>
                    <a:pt x="168" y="271"/>
                    <a:pt x="167" y="276"/>
                    <a:pt x="165" y="271"/>
                  </a:cubicBezTo>
                  <a:cubicBezTo>
                    <a:pt x="165" y="270"/>
                    <a:pt x="164" y="267"/>
                    <a:pt x="162" y="267"/>
                  </a:cubicBezTo>
                  <a:cubicBezTo>
                    <a:pt x="161" y="268"/>
                    <a:pt x="164" y="273"/>
                    <a:pt x="164" y="274"/>
                  </a:cubicBezTo>
                  <a:cubicBezTo>
                    <a:pt x="162" y="274"/>
                    <a:pt x="161" y="272"/>
                    <a:pt x="160" y="273"/>
                  </a:cubicBezTo>
                  <a:cubicBezTo>
                    <a:pt x="160" y="273"/>
                    <a:pt x="159" y="272"/>
                    <a:pt x="159" y="272"/>
                  </a:cubicBezTo>
                  <a:cubicBezTo>
                    <a:pt x="157" y="273"/>
                    <a:pt x="160" y="276"/>
                    <a:pt x="159" y="277"/>
                  </a:cubicBezTo>
                  <a:cubicBezTo>
                    <a:pt x="158" y="278"/>
                    <a:pt x="158" y="278"/>
                    <a:pt x="157" y="278"/>
                  </a:cubicBezTo>
                  <a:cubicBezTo>
                    <a:pt x="156" y="279"/>
                    <a:pt x="156" y="281"/>
                    <a:pt x="156" y="282"/>
                  </a:cubicBezTo>
                  <a:cubicBezTo>
                    <a:pt x="154" y="282"/>
                    <a:pt x="155" y="285"/>
                    <a:pt x="154" y="284"/>
                  </a:cubicBezTo>
                  <a:cubicBezTo>
                    <a:pt x="152" y="284"/>
                    <a:pt x="153" y="281"/>
                    <a:pt x="151" y="281"/>
                  </a:cubicBezTo>
                  <a:cubicBezTo>
                    <a:pt x="149" y="281"/>
                    <a:pt x="148" y="282"/>
                    <a:pt x="149" y="283"/>
                  </a:cubicBezTo>
                  <a:cubicBezTo>
                    <a:pt x="150" y="283"/>
                    <a:pt x="153" y="283"/>
                    <a:pt x="151" y="284"/>
                  </a:cubicBezTo>
                  <a:cubicBezTo>
                    <a:pt x="150" y="285"/>
                    <a:pt x="148" y="283"/>
                    <a:pt x="147" y="284"/>
                  </a:cubicBezTo>
                  <a:cubicBezTo>
                    <a:pt x="146" y="284"/>
                    <a:pt x="146" y="286"/>
                    <a:pt x="146" y="287"/>
                  </a:cubicBezTo>
                  <a:cubicBezTo>
                    <a:pt x="146" y="287"/>
                    <a:pt x="145" y="288"/>
                    <a:pt x="145" y="289"/>
                  </a:cubicBezTo>
                  <a:cubicBezTo>
                    <a:pt x="144" y="290"/>
                    <a:pt x="144" y="290"/>
                    <a:pt x="143" y="291"/>
                  </a:cubicBezTo>
                  <a:cubicBezTo>
                    <a:pt x="142" y="291"/>
                    <a:pt x="141" y="291"/>
                    <a:pt x="140" y="292"/>
                  </a:cubicBezTo>
                  <a:cubicBezTo>
                    <a:pt x="141" y="292"/>
                    <a:pt x="143" y="293"/>
                    <a:pt x="145" y="293"/>
                  </a:cubicBezTo>
                  <a:cubicBezTo>
                    <a:pt x="144" y="295"/>
                    <a:pt x="140" y="293"/>
                    <a:pt x="142" y="296"/>
                  </a:cubicBezTo>
                  <a:cubicBezTo>
                    <a:pt x="143" y="297"/>
                    <a:pt x="145" y="297"/>
                    <a:pt x="144" y="298"/>
                  </a:cubicBezTo>
                  <a:cubicBezTo>
                    <a:pt x="143" y="299"/>
                    <a:pt x="141" y="300"/>
                    <a:pt x="141" y="300"/>
                  </a:cubicBezTo>
                  <a:cubicBezTo>
                    <a:pt x="140" y="300"/>
                    <a:pt x="140" y="298"/>
                    <a:pt x="139" y="298"/>
                  </a:cubicBezTo>
                  <a:cubicBezTo>
                    <a:pt x="138" y="298"/>
                    <a:pt x="138" y="300"/>
                    <a:pt x="138" y="301"/>
                  </a:cubicBezTo>
                  <a:cubicBezTo>
                    <a:pt x="137" y="303"/>
                    <a:pt x="136" y="300"/>
                    <a:pt x="135" y="299"/>
                  </a:cubicBezTo>
                  <a:cubicBezTo>
                    <a:pt x="132" y="301"/>
                    <a:pt x="131" y="294"/>
                    <a:pt x="129" y="293"/>
                  </a:cubicBezTo>
                  <a:cubicBezTo>
                    <a:pt x="128" y="295"/>
                    <a:pt x="130" y="298"/>
                    <a:pt x="132" y="300"/>
                  </a:cubicBezTo>
                  <a:cubicBezTo>
                    <a:pt x="133" y="301"/>
                    <a:pt x="135" y="304"/>
                    <a:pt x="134" y="306"/>
                  </a:cubicBezTo>
                  <a:cubicBezTo>
                    <a:pt x="134" y="306"/>
                    <a:pt x="133" y="306"/>
                    <a:pt x="133" y="307"/>
                  </a:cubicBezTo>
                  <a:cubicBezTo>
                    <a:pt x="132" y="308"/>
                    <a:pt x="133" y="308"/>
                    <a:pt x="133" y="309"/>
                  </a:cubicBezTo>
                  <a:cubicBezTo>
                    <a:pt x="134" y="310"/>
                    <a:pt x="134" y="310"/>
                    <a:pt x="133" y="311"/>
                  </a:cubicBezTo>
                  <a:cubicBezTo>
                    <a:pt x="132" y="312"/>
                    <a:pt x="132" y="313"/>
                    <a:pt x="131" y="314"/>
                  </a:cubicBezTo>
                  <a:cubicBezTo>
                    <a:pt x="130" y="314"/>
                    <a:pt x="130" y="313"/>
                    <a:pt x="129" y="314"/>
                  </a:cubicBezTo>
                  <a:cubicBezTo>
                    <a:pt x="128" y="314"/>
                    <a:pt x="128" y="314"/>
                    <a:pt x="128" y="315"/>
                  </a:cubicBezTo>
                  <a:cubicBezTo>
                    <a:pt x="127" y="315"/>
                    <a:pt x="128" y="316"/>
                    <a:pt x="127" y="316"/>
                  </a:cubicBezTo>
                  <a:cubicBezTo>
                    <a:pt x="127" y="316"/>
                    <a:pt x="126" y="316"/>
                    <a:pt x="126" y="315"/>
                  </a:cubicBezTo>
                  <a:cubicBezTo>
                    <a:pt x="125" y="315"/>
                    <a:pt x="124" y="313"/>
                    <a:pt x="123" y="313"/>
                  </a:cubicBezTo>
                  <a:cubicBezTo>
                    <a:pt x="120" y="313"/>
                    <a:pt x="121" y="314"/>
                    <a:pt x="121" y="315"/>
                  </a:cubicBezTo>
                  <a:cubicBezTo>
                    <a:pt x="122" y="317"/>
                    <a:pt x="121" y="319"/>
                    <a:pt x="122" y="321"/>
                  </a:cubicBezTo>
                  <a:cubicBezTo>
                    <a:pt x="122" y="321"/>
                    <a:pt x="123" y="321"/>
                    <a:pt x="123" y="321"/>
                  </a:cubicBezTo>
                  <a:cubicBezTo>
                    <a:pt x="123" y="322"/>
                    <a:pt x="123" y="323"/>
                    <a:pt x="123" y="323"/>
                  </a:cubicBezTo>
                  <a:cubicBezTo>
                    <a:pt x="124" y="324"/>
                    <a:pt x="126" y="324"/>
                    <a:pt x="126" y="325"/>
                  </a:cubicBezTo>
                  <a:cubicBezTo>
                    <a:pt x="126" y="326"/>
                    <a:pt x="125" y="326"/>
                    <a:pt x="125" y="327"/>
                  </a:cubicBezTo>
                  <a:cubicBezTo>
                    <a:pt x="124" y="328"/>
                    <a:pt x="124" y="328"/>
                    <a:pt x="124" y="329"/>
                  </a:cubicBezTo>
                  <a:cubicBezTo>
                    <a:pt x="124" y="331"/>
                    <a:pt x="124" y="333"/>
                    <a:pt x="123" y="335"/>
                  </a:cubicBezTo>
                  <a:cubicBezTo>
                    <a:pt x="122" y="336"/>
                    <a:pt x="121" y="336"/>
                    <a:pt x="121" y="337"/>
                  </a:cubicBezTo>
                  <a:cubicBezTo>
                    <a:pt x="121" y="339"/>
                    <a:pt x="121" y="338"/>
                    <a:pt x="121" y="340"/>
                  </a:cubicBezTo>
                  <a:cubicBezTo>
                    <a:pt x="121" y="340"/>
                    <a:pt x="121" y="341"/>
                    <a:pt x="121" y="342"/>
                  </a:cubicBezTo>
                  <a:cubicBezTo>
                    <a:pt x="121" y="342"/>
                    <a:pt x="122" y="342"/>
                    <a:pt x="122" y="342"/>
                  </a:cubicBezTo>
                  <a:cubicBezTo>
                    <a:pt x="122" y="343"/>
                    <a:pt x="122" y="344"/>
                    <a:pt x="122" y="344"/>
                  </a:cubicBezTo>
                  <a:cubicBezTo>
                    <a:pt x="122" y="346"/>
                    <a:pt x="123" y="345"/>
                    <a:pt x="124" y="347"/>
                  </a:cubicBezTo>
                  <a:cubicBezTo>
                    <a:pt x="125" y="348"/>
                    <a:pt x="124" y="350"/>
                    <a:pt x="123" y="349"/>
                  </a:cubicBezTo>
                  <a:cubicBezTo>
                    <a:pt x="122" y="349"/>
                    <a:pt x="121" y="346"/>
                    <a:pt x="120" y="346"/>
                  </a:cubicBezTo>
                  <a:cubicBezTo>
                    <a:pt x="118" y="346"/>
                    <a:pt x="120" y="348"/>
                    <a:pt x="119" y="349"/>
                  </a:cubicBezTo>
                  <a:cubicBezTo>
                    <a:pt x="117" y="349"/>
                    <a:pt x="119" y="353"/>
                    <a:pt x="117" y="351"/>
                  </a:cubicBezTo>
                  <a:cubicBezTo>
                    <a:pt x="115" y="353"/>
                    <a:pt x="117" y="354"/>
                    <a:pt x="118" y="356"/>
                  </a:cubicBezTo>
                  <a:cubicBezTo>
                    <a:pt x="119" y="358"/>
                    <a:pt x="116" y="359"/>
                    <a:pt x="118" y="361"/>
                  </a:cubicBezTo>
                  <a:cubicBezTo>
                    <a:pt x="120" y="363"/>
                    <a:pt x="118" y="363"/>
                    <a:pt x="118" y="366"/>
                  </a:cubicBezTo>
                  <a:cubicBezTo>
                    <a:pt x="118" y="366"/>
                    <a:pt x="118" y="367"/>
                    <a:pt x="118" y="368"/>
                  </a:cubicBezTo>
                  <a:cubicBezTo>
                    <a:pt x="118" y="369"/>
                    <a:pt x="117" y="370"/>
                    <a:pt x="118" y="371"/>
                  </a:cubicBezTo>
                  <a:cubicBezTo>
                    <a:pt x="118" y="373"/>
                    <a:pt x="118" y="374"/>
                    <a:pt x="118" y="376"/>
                  </a:cubicBezTo>
                  <a:cubicBezTo>
                    <a:pt x="118" y="378"/>
                    <a:pt x="119" y="379"/>
                    <a:pt x="120" y="381"/>
                  </a:cubicBezTo>
                  <a:cubicBezTo>
                    <a:pt x="120" y="382"/>
                    <a:pt x="121" y="385"/>
                    <a:pt x="120" y="386"/>
                  </a:cubicBezTo>
                  <a:cubicBezTo>
                    <a:pt x="120" y="387"/>
                    <a:pt x="118" y="387"/>
                    <a:pt x="118" y="389"/>
                  </a:cubicBezTo>
                  <a:cubicBezTo>
                    <a:pt x="118" y="390"/>
                    <a:pt x="121" y="391"/>
                    <a:pt x="122" y="391"/>
                  </a:cubicBezTo>
                  <a:cubicBezTo>
                    <a:pt x="123" y="391"/>
                    <a:pt x="124" y="389"/>
                    <a:pt x="126" y="391"/>
                  </a:cubicBezTo>
                  <a:cubicBezTo>
                    <a:pt x="128" y="392"/>
                    <a:pt x="127" y="393"/>
                    <a:pt x="127" y="394"/>
                  </a:cubicBezTo>
                  <a:cubicBezTo>
                    <a:pt x="127" y="396"/>
                    <a:pt x="128" y="397"/>
                    <a:pt x="129" y="396"/>
                  </a:cubicBezTo>
                  <a:cubicBezTo>
                    <a:pt x="130" y="395"/>
                    <a:pt x="129" y="393"/>
                    <a:pt x="130" y="392"/>
                  </a:cubicBezTo>
                  <a:cubicBezTo>
                    <a:pt x="132" y="391"/>
                    <a:pt x="133" y="392"/>
                    <a:pt x="134" y="393"/>
                  </a:cubicBezTo>
                  <a:cubicBezTo>
                    <a:pt x="134" y="394"/>
                    <a:pt x="133" y="395"/>
                    <a:pt x="134" y="396"/>
                  </a:cubicBezTo>
                  <a:cubicBezTo>
                    <a:pt x="134" y="396"/>
                    <a:pt x="135" y="397"/>
                    <a:pt x="136" y="397"/>
                  </a:cubicBezTo>
                  <a:cubicBezTo>
                    <a:pt x="137" y="398"/>
                    <a:pt x="137" y="399"/>
                    <a:pt x="138" y="400"/>
                  </a:cubicBezTo>
                  <a:cubicBezTo>
                    <a:pt x="138" y="400"/>
                    <a:pt x="138" y="400"/>
                    <a:pt x="138" y="401"/>
                  </a:cubicBezTo>
                  <a:cubicBezTo>
                    <a:pt x="138" y="401"/>
                    <a:pt x="138" y="402"/>
                    <a:pt x="138" y="402"/>
                  </a:cubicBezTo>
                  <a:cubicBezTo>
                    <a:pt x="141" y="403"/>
                    <a:pt x="141" y="400"/>
                    <a:pt x="141" y="399"/>
                  </a:cubicBezTo>
                  <a:cubicBezTo>
                    <a:pt x="141" y="397"/>
                    <a:pt x="141" y="394"/>
                    <a:pt x="142" y="396"/>
                  </a:cubicBezTo>
                  <a:cubicBezTo>
                    <a:pt x="143" y="398"/>
                    <a:pt x="143" y="400"/>
                    <a:pt x="144" y="401"/>
                  </a:cubicBezTo>
                  <a:cubicBezTo>
                    <a:pt x="144" y="402"/>
                    <a:pt x="145" y="402"/>
                    <a:pt x="145" y="403"/>
                  </a:cubicBezTo>
                  <a:cubicBezTo>
                    <a:pt x="145" y="404"/>
                    <a:pt x="144" y="403"/>
                    <a:pt x="143" y="403"/>
                  </a:cubicBezTo>
                  <a:cubicBezTo>
                    <a:pt x="142" y="405"/>
                    <a:pt x="146" y="405"/>
                    <a:pt x="145" y="406"/>
                  </a:cubicBezTo>
                  <a:cubicBezTo>
                    <a:pt x="145" y="407"/>
                    <a:pt x="142" y="405"/>
                    <a:pt x="143" y="408"/>
                  </a:cubicBezTo>
                  <a:cubicBezTo>
                    <a:pt x="143" y="408"/>
                    <a:pt x="144" y="408"/>
                    <a:pt x="145" y="409"/>
                  </a:cubicBezTo>
                  <a:cubicBezTo>
                    <a:pt x="145" y="410"/>
                    <a:pt x="145" y="411"/>
                    <a:pt x="145" y="411"/>
                  </a:cubicBezTo>
                  <a:cubicBezTo>
                    <a:pt x="146" y="413"/>
                    <a:pt x="146" y="411"/>
                    <a:pt x="147" y="410"/>
                  </a:cubicBezTo>
                  <a:cubicBezTo>
                    <a:pt x="150" y="410"/>
                    <a:pt x="150" y="417"/>
                    <a:pt x="153" y="419"/>
                  </a:cubicBezTo>
                  <a:cubicBezTo>
                    <a:pt x="154" y="420"/>
                    <a:pt x="156" y="421"/>
                    <a:pt x="154" y="422"/>
                  </a:cubicBezTo>
                  <a:cubicBezTo>
                    <a:pt x="152" y="423"/>
                    <a:pt x="150" y="422"/>
                    <a:pt x="150" y="424"/>
                  </a:cubicBezTo>
                  <a:cubicBezTo>
                    <a:pt x="150" y="426"/>
                    <a:pt x="154" y="423"/>
                    <a:pt x="155" y="424"/>
                  </a:cubicBezTo>
                  <a:cubicBezTo>
                    <a:pt x="156" y="426"/>
                    <a:pt x="152" y="426"/>
                    <a:pt x="151" y="426"/>
                  </a:cubicBezTo>
                  <a:cubicBezTo>
                    <a:pt x="149" y="427"/>
                    <a:pt x="148" y="429"/>
                    <a:pt x="147" y="430"/>
                  </a:cubicBezTo>
                  <a:cubicBezTo>
                    <a:pt x="145" y="431"/>
                    <a:pt x="144" y="434"/>
                    <a:pt x="142" y="435"/>
                  </a:cubicBezTo>
                  <a:cubicBezTo>
                    <a:pt x="140" y="436"/>
                    <a:pt x="140" y="437"/>
                    <a:pt x="139" y="438"/>
                  </a:cubicBezTo>
                  <a:cubicBezTo>
                    <a:pt x="138" y="439"/>
                    <a:pt x="136" y="440"/>
                    <a:pt x="134" y="440"/>
                  </a:cubicBezTo>
                  <a:cubicBezTo>
                    <a:pt x="130" y="440"/>
                    <a:pt x="130" y="436"/>
                    <a:pt x="127" y="434"/>
                  </a:cubicBezTo>
                  <a:cubicBezTo>
                    <a:pt x="126" y="434"/>
                    <a:pt x="126" y="434"/>
                    <a:pt x="125" y="434"/>
                  </a:cubicBezTo>
                  <a:cubicBezTo>
                    <a:pt x="125" y="434"/>
                    <a:pt x="124" y="433"/>
                    <a:pt x="124" y="433"/>
                  </a:cubicBezTo>
                  <a:cubicBezTo>
                    <a:pt x="122" y="432"/>
                    <a:pt x="122" y="434"/>
                    <a:pt x="120" y="434"/>
                  </a:cubicBezTo>
                  <a:cubicBezTo>
                    <a:pt x="119" y="434"/>
                    <a:pt x="117" y="434"/>
                    <a:pt x="116" y="433"/>
                  </a:cubicBezTo>
                  <a:cubicBezTo>
                    <a:pt x="114" y="431"/>
                    <a:pt x="115" y="431"/>
                    <a:pt x="113" y="432"/>
                  </a:cubicBezTo>
                  <a:cubicBezTo>
                    <a:pt x="111" y="429"/>
                    <a:pt x="110" y="433"/>
                    <a:pt x="108" y="432"/>
                  </a:cubicBezTo>
                  <a:cubicBezTo>
                    <a:pt x="106" y="432"/>
                    <a:pt x="104" y="428"/>
                    <a:pt x="104" y="432"/>
                  </a:cubicBezTo>
                  <a:cubicBezTo>
                    <a:pt x="104" y="433"/>
                    <a:pt x="104" y="433"/>
                    <a:pt x="103" y="434"/>
                  </a:cubicBezTo>
                  <a:cubicBezTo>
                    <a:pt x="103" y="434"/>
                    <a:pt x="101" y="434"/>
                    <a:pt x="100" y="434"/>
                  </a:cubicBezTo>
                  <a:cubicBezTo>
                    <a:pt x="99" y="434"/>
                    <a:pt x="96" y="433"/>
                    <a:pt x="95" y="434"/>
                  </a:cubicBezTo>
                  <a:cubicBezTo>
                    <a:pt x="93" y="435"/>
                    <a:pt x="99" y="436"/>
                    <a:pt x="100" y="436"/>
                  </a:cubicBezTo>
                  <a:cubicBezTo>
                    <a:pt x="102" y="437"/>
                    <a:pt x="105" y="435"/>
                    <a:pt x="108" y="437"/>
                  </a:cubicBezTo>
                  <a:cubicBezTo>
                    <a:pt x="108" y="437"/>
                    <a:pt x="111" y="441"/>
                    <a:pt x="112" y="439"/>
                  </a:cubicBezTo>
                  <a:cubicBezTo>
                    <a:pt x="112" y="437"/>
                    <a:pt x="109" y="437"/>
                    <a:pt x="109" y="435"/>
                  </a:cubicBezTo>
                  <a:cubicBezTo>
                    <a:pt x="112" y="434"/>
                    <a:pt x="114" y="438"/>
                    <a:pt x="116" y="439"/>
                  </a:cubicBezTo>
                  <a:cubicBezTo>
                    <a:pt x="117" y="440"/>
                    <a:pt x="118" y="440"/>
                    <a:pt x="119" y="441"/>
                  </a:cubicBezTo>
                  <a:cubicBezTo>
                    <a:pt x="120" y="441"/>
                    <a:pt x="120" y="443"/>
                    <a:pt x="121" y="444"/>
                  </a:cubicBezTo>
                  <a:cubicBezTo>
                    <a:pt x="122" y="443"/>
                    <a:pt x="121" y="442"/>
                    <a:pt x="123" y="442"/>
                  </a:cubicBezTo>
                  <a:cubicBezTo>
                    <a:pt x="124" y="442"/>
                    <a:pt x="124" y="444"/>
                    <a:pt x="126" y="444"/>
                  </a:cubicBezTo>
                  <a:cubicBezTo>
                    <a:pt x="127" y="444"/>
                    <a:pt x="127" y="443"/>
                    <a:pt x="128" y="443"/>
                  </a:cubicBezTo>
                  <a:cubicBezTo>
                    <a:pt x="130" y="444"/>
                    <a:pt x="130" y="444"/>
                    <a:pt x="131" y="443"/>
                  </a:cubicBezTo>
                  <a:cubicBezTo>
                    <a:pt x="132" y="442"/>
                    <a:pt x="132" y="442"/>
                    <a:pt x="133" y="441"/>
                  </a:cubicBezTo>
                  <a:cubicBezTo>
                    <a:pt x="134" y="441"/>
                    <a:pt x="135" y="441"/>
                    <a:pt x="136" y="441"/>
                  </a:cubicBezTo>
                  <a:cubicBezTo>
                    <a:pt x="137" y="441"/>
                    <a:pt x="137" y="442"/>
                    <a:pt x="137" y="442"/>
                  </a:cubicBezTo>
                  <a:cubicBezTo>
                    <a:pt x="138" y="442"/>
                    <a:pt x="138" y="441"/>
                    <a:pt x="139" y="441"/>
                  </a:cubicBezTo>
                  <a:cubicBezTo>
                    <a:pt x="139" y="442"/>
                    <a:pt x="139" y="443"/>
                    <a:pt x="139" y="444"/>
                  </a:cubicBezTo>
                  <a:cubicBezTo>
                    <a:pt x="140" y="445"/>
                    <a:pt x="141" y="445"/>
                    <a:pt x="141" y="446"/>
                  </a:cubicBezTo>
                  <a:cubicBezTo>
                    <a:pt x="142" y="448"/>
                    <a:pt x="141" y="449"/>
                    <a:pt x="140" y="450"/>
                  </a:cubicBezTo>
                  <a:cubicBezTo>
                    <a:pt x="139" y="450"/>
                    <a:pt x="137" y="450"/>
                    <a:pt x="136" y="452"/>
                  </a:cubicBezTo>
                  <a:cubicBezTo>
                    <a:pt x="135" y="452"/>
                    <a:pt x="134" y="454"/>
                    <a:pt x="133" y="454"/>
                  </a:cubicBezTo>
                  <a:cubicBezTo>
                    <a:pt x="133" y="455"/>
                    <a:pt x="133" y="457"/>
                    <a:pt x="131" y="457"/>
                  </a:cubicBezTo>
                  <a:cubicBezTo>
                    <a:pt x="130" y="457"/>
                    <a:pt x="130" y="456"/>
                    <a:pt x="130" y="455"/>
                  </a:cubicBezTo>
                  <a:cubicBezTo>
                    <a:pt x="129" y="453"/>
                    <a:pt x="130" y="450"/>
                    <a:pt x="128" y="449"/>
                  </a:cubicBezTo>
                  <a:cubicBezTo>
                    <a:pt x="126" y="450"/>
                    <a:pt x="126" y="453"/>
                    <a:pt x="126" y="455"/>
                  </a:cubicBezTo>
                  <a:cubicBezTo>
                    <a:pt x="126" y="455"/>
                    <a:pt x="127" y="456"/>
                    <a:pt x="127" y="457"/>
                  </a:cubicBezTo>
                  <a:cubicBezTo>
                    <a:pt x="126" y="459"/>
                    <a:pt x="126" y="458"/>
                    <a:pt x="125" y="459"/>
                  </a:cubicBezTo>
                  <a:cubicBezTo>
                    <a:pt x="123" y="461"/>
                    <a:pt x="120" y="466"/>
                    <a:pt x="116" y="463"/>
                  </a:cubicBezTo>
                  <a:cubicBezTo>
                    <a:pt x="115" y="464"/>
                    <a:pt x="116" y="465"/>
                    <a:pt x="116" y="466"/>
                  </a:cubicBezTo>
                  <a:cubicBezTo>
                    <a:pt x="115" y="467"/>
                    <a:pt x="115" y="467"/>
                    <a:pt x="114" y="467"/>
                  </a:cubicBezTo>
                  <a:cubicBezTo>
                    <a:pt x="112" y="469"/>
                    <a:pt x="112" y="468"/>
                    <a:pt x="109" y="468"/>
                  </a:cubicBezTo>
                  <a:cubicBezTo>
                    <a:pt x="107" y="467"/>
                    <a:pt x="104" y="467"/>
                    <a:pt x="102" y="467"/>
                  </a:cubicBezTo>
                  <a:cubicBezTo>
                    <a:pt x="100" y="467"/>
                    <a:pt x="98" y="467"/>
                    <a:pt x="100" y="468"/>
                  </a:cubicBezTo>
                  <a:cubicBezTo>
                    <a:pt x="102" y="469"/>
                    <a:pt x="105" y="468"/>
                    <a:pt x="107" y="469"/>
                  </a:cubicBezTo>
                  <a:cubicBezTo>
                    <a:pt x="108" y="469"/>
                    <a:pt x="111" y="471"/>
                    <a:pt x="112" y="472"/>
                  </a:cubicBezTo>
                  <a:cubicBezTo>
                    <a:pt x="115" y="477"/>
                    <a:pt x="105" y="473"/>
                    <a:pt x="104" y="474"/>
                  </a:cubicBezTo>
                  <a:cubicBezTo>
                    <a:pt x="104" y="474"/>
                    <a:pt x="109" y="477"/>
                    <a:pt x="109" y="477"/>
                  </a:cubicBezTo>
                  <a:cubicBezTo>
                    <a:pt x="110" y="477"/>
                    <a:pt x="112" y="477"/>
                    <a:pt x="112" y="479"/>
                  </a:cubicBezTo>
                  <a:cubicBezTo>
                    <a:pt x="112" y="481"/>
                    <a:pt x="111" y="480"/>
                    <a:pt x="109" y="480"/>
                  </a:cubicBezTo>
                  <a:cubicBezTo>
                    <a:pt x="109" y="481"/>
                    <a:pt x="111" y="482"/>
                    <a:pt x="111" y="483"/>
                  </a:cubicBezTo>
                  <a:cubicBezTo>
                    <a:pt x="111" y="484"/>
                    <a:pt x="111" y="485"/>
                    <a:pt x="111" y="486"/>
                  </a:cubicBezTo>
                  <a:cubicBezTo>
                    <a:pt x="109" y="486"/>
                    <a:pt x="108" y="483"/>
                    <a:pt x="107" y="484"/>
                  </a:cubicBezTo>
                  <a:cubicBezTo>
                    <a:pt x="107" y="485"/>
                    <a:pt x="109" y="488"/>
                    <a:pt x="109" y="489"/>
                  </a:cubicBezTo>
                  <a:cubicBezTo>
                    <a:pt x="109" y="490"/>
                    <a:pt x="108" y="491"/>
                    <a:pt x="108" y="492"/>
                  </a:cubicBezTo>
                  <a:cubicBezTo>
                    <a:pt x="109" y="493"/>
                    <a:pt x="110" y="494"/>
                    <a:pt x="109" y="495"/>
                  </a:cubicBezTo>
                  <a:cubicBezTo>
                    <a:pt x="107" y="497"/>
                    <a:pt x="106" y="493"/>
                    <a:pt x="105" y="492"/>
                  </a:cubicBezTo>
                  <a:cubicBezTo>
                    <a:pt x="105" y="493"/>
                    <a:pt x="105" y="494"/>
                    <a:pt x="105" y="495"/>
                  </a:cubicBezTo>
                  <a:cubicBezTo>
                    <a:pt x="105" y="495"/>
                    <a:pt x="104" y="495"/>
                    <a:pt x="104" y="495"/>
                  </a:cubicBezTo>
                  <a:cubicBezTo>
                    <a:pt x="103" y="497"/>
                    <a:pt x="106" y="498"/>
                    <a:pt x="107" y="499"/>
                  </a:cubicBezTo>
                  <a:cubicBezTo>
                    <a:pt x="107" y="499"/>
                    <a:pt x="108" y="502"/>
                    <a:pt x="108" y="502"/>
                  </a:cubicBezTo>
                  <a:cubicBezTo>
                    <a:pt x="108" y="503"/>
                    <a:pt x="107" y="502"/>
                    <a:pt x="107" y="503"/>
                  </a:cubicBezTo>
                  <a:cubicBezTo>
                    <a:pt x="107" y="504"/>
                    <a:pt x="107" y="504"/>
                    <a:pt x="106" y="505"/>
                  </a:cubicBezTo>
                  <a:cubicBezTo>
                    <a:pt x="106" y="505"/>
                    <a:pt x="105" y="505"/>
                    <a:pt x="104" y="506"/>
                  </a:cubicBezTo>
                  <a:cubicBezTo>
                    <a:pt x="104" y="508"/>
                    <a:pt x="106" y="507"/>
                    <a:pt x="107" y="508"/>
                  </a:cubicBezTo>
                  <a:cubicBezTo>
                    <a:pt x="108" y="509"/>
                    <a:pt x="108" y="510"/>
                    <a:pt x="108" y="512"/>
                  </a:cubicBezTo>
                  <a:cubicBezTo>
                    <a:pt x="108" y="513"/>
                    <a:pt x="107" y="513"/>
                    <a:pt x="107" y="514"/>
                  </a:cubicBezTo>
                  <a:cubicBezTo>
                    <a:pt x="106" y="515"/>
                    <a:pt x="106" y="516"/>
                    <a:pt x="106" y="516"/>
                  </a:cubicBezTo>
                  <a:cubicBezTo>
                    <a:pt x="105" y="518"/>
                    <a:pt x="103" y="520"/>
                    <a:pt x="104" y="522"/>
                  </a:cubicBezTo>
                  <a:cubicBezTo>
                    <a:pt x="104" y="523"/>
                    <a:pt x="108" y="526"/>
                    <a:pt x="105" y="526"/>
                  </a:cubicBezTo>
                  <a:cubicBezTo>
                    <a:pt x="104" y="528"/>
                    <a:pt x="104" y="530"/>
                    <a:pt x="103" y="532"/>
                  </a:cubicBezTo>
                  <a:cubicBezTo>
                    <a:pt x="103" y="533"/>
                    <a:pt x="103" y="534"/>
                    <a:pt x="103" y="535"/>
                  </a:cubicBezTo>
                  <a:cubicBezTo>
                    <a:pt x="103" y="535"/>
                    <a:pt x="103" y="535"/>
                    <a:pt x="103" y="536"/>
                  </a:cubicBezTo>
                  <a:cubicBezTo>
                    <a:pt x="103" y="536"/>
                    <a:pt x="103" y="536"/>
                    <a:pt x="103" y="536"/>
                  </a:cubicBezTo>
                  <a:cubicBezTo>
                    <a:pt x="102" y="536"/>
                    <a:pt x="102" y="537"/>
                    <a:pt x="102" y="537"/>
                  </a:cubicBezTo>
                  <a:cubicBezTo>
                    <a:pt x="102" y="538"/>
                    <a:pt x="103" y="539"/>
                    <a:pt x="102" y="540"/>
                  </a:cubicBezTo>
                  <a:cubicBezTo>
                    <a:pt x="101" y="541"/>
                    <a:pt x="100" y="540"/>
                    <a:pt x="99" y="542"/>
                  </a:cubicBezTo>
                  <a:cubicBezTo>
                    <a:pt x="99" y="543"/>
                    <a:pt x="99" y="544"/>
                    <a:pt x="98" y="545"/>
                  </a:cubicBezTo>
                  <a:cubicBezTo>
                    <a:pt x="98" y="545"/>
                    <a:pt x="97" y="546"/>
                    <a:pt x="97" y="546"/>
                  </a:cubicBezTo>
                  <a:cubicBezTo>
                    <a:pt x="97" y="547"/>
                    <a:pt x="97" y="549"/>
                    <a:pt x="97" y="550"/>
                  </a:cubicBezTo>
                  <a:cubicBezTo>
                    <a:pt x="97" y="551"/>
                    <a:pt x="96" y="552"/>
                    <a:pt x="96" y="553"/>
                  </a:cubicBezTo>
                  <a:cubicBezTo>
                    <a:pt x="95" y="555"/>
                    <a:pt x="95" y="556"/>
                    <a:pt x="94" y="558"/>
                  </a:cubicBezTo>
                  <a:cubicBezTo>
                    <a:pt x="93" y="559"/>
                    <a:pt x="91" y="561"/>
                    <a:pt x="91" y="559"/>
                  </a:cubicBezTo>
                  <a:cubicBezTo>
                    <a:pt x="90" y="558"/>
                    <a:pt x="85" y="555"/>
                    <a:pt x="85" y="557"/>
                  </a:cubicBezTo>
                  <a:cubicBezTo>
                    <a:pt x="84" y="557"/>
                    <a:pt x="83" y="557"/>
                    <a:pt x="83" y="557"/>
                  </a:cubicBezTo>
                  <a:cubicBezTo>
                    <a:pt x="82" y="557"/>
                    <a:pt x="82" y="558"/>
                    <a:pt x="81" y="558"/>
                  </a:cubicBezTo>
                  <a:cubicBezTo>
                    <a:pt x="81" y="558"/>
                    <a:pt x="80" y="557"/>
                    <a:pt x="80" y="557"/>
                  </a:cubicBezTo>
                  <a:cubicBezTo>
                    <a:pt x="79" y="557"/>
                    <a:pt x="78" y="558"/>
                    <a:pt x="77" y="558"/>
                  </a:cubicBezTo>
                  <a:cubicBezTo>
                    <a:pt x="76" y="558"/>
                    <a:pt x="75" y="557"/>
                    <a:pt x="73" y="558"/>
                  </a:cubicBezTo>
                  <a:cubicBezTo>
                    <a:pt x="72" y="558"/>
                    <a:pt x="70" y="557"/>
                    <a:pt x="68" y="558"/>
                  </a:cubicBezTo>
                  <a:cubicBezTo>
                    <a:pt x="68" y="559"/>
                    <a:pt x="72" y="561"/>
                    <a:pt x="70" y="562"/>
                  </a:cubicBezTo>
                  <a:cubicBezTo>
                    <a:pt x="69" y="564"/>
                    <a:pt x="67" y="561"/>
                    <a:pt x="65" y="561"/>
                  </a:cubicBezTo>
                  <a:cubicBezTo>
                    <a:pt x="65" y="562"/>
                    <a:pt x="65" y="562"/>
                    <a:pt x="65" y="563"/>
                  </a:cubicBezTo>
                  <a:cubicBezTo>
                    <a:pt x="63" y="565"/>
                    <a:pt x="59" y="569"/>
                    <a:pt x="60" y="572"/>
                  </a:cubicBezTo>
                  <a:cubicBezTo>
                    <a:pt x="60" y="575"/>
                    <a:pt x="63" y="578"/>
                    <a:pt x="63" y="580"/>
                  </a:cubicBezTo>
                  <a:cubicBezTo>
                    <a:pt x="62" y="581"/>
                    <a:pt x="61" y="583"/>
                    <a:pt x="60" y="584"/>
                  </a:cubicBezTo>
                  <a:cubicBezTo>
                    <a:pt x="58" y="585"/>
                    <a:pt x="57" y="584"/>
                    <a:pt x="55" y="583"/>
                  </a:cubicBezTo>
                  <a:cubicBezTo>
                    <a:pt x="54" y="583"/>
                    <a:pt x="53" y="583"/>
                    <a:pt x="51" y="583"/>
                  </a:cubicBezTo>
                  <a:cubicBezTo>
                    <a:pt x="49" y="584"/>
                    <a:pt x="47" y="584"/>
                    <a:pt x="45" y="585"/>
                  </a:cubicBezTo>
                  <a:cubicBezTo>
                    <a:pt x="43" y="586"/>
                    <a:pt x="38" y="585"/>
                    <a:pt x="36" y="583"/>
                  </a:cubicBezTo>
                  <a:cubicBezTo>
                    <a:pt x="35" y="582"/>
                    <a:pt x="35" y="579"/>
                    <a:pt x="35" y="578"/>
                  </a:cubicBezTo>
                  <a:cubicBezTo>
                    <a:pt x="36" y="576"/>
                    <a:pt x="37" y="576"/>
                    <a:pt x="37" y="574"/>
                  </a:cubicBezTo>
                  <a:cubicBezTo>
                    <a:pt x="37" y="573"/>
                    <a:pt x="36" y="573"/>
                    <a:pt x="35" y="572"/>
                  </a:cubicBezTo>
                  <a:cubicBezTo>
                    <a:pt x="35" y="571"/>
                    <a:pt x="35" y="570"/>
                    <a:pt x="35" y="569"/>
                  </a:cubicBezTo>
                  <a:cubicBezTo>
                    <a:pt x="34" y="568"/>
                    <a:pt x="33" y="567"/>
                    <a:pt x="32" y="565"/>
                  </a:cubicBezTo>
                  <a:cubicBezTo>
                    <a:pt x="31" y="563"/>
                    <a:pt x="30" y="561"/>
                    <a:pt x="29" y="559"/>
                  </a:cubicBezTo>
                  <a:cubicBezTo>
                    <a:pt x="28" y="557"/>
                    <a:pt x="27" y="555"/>
                    <a:pt x="26" y="553"/>
                  </a:cubicBezTo>
                  <a:cubicBezTo>
                    <a:pt x="28" y="553"/>
                    <a:pt x="29" y="555"/>
                    <a:pt x="31" y="555"/>
                  </a:cubicBezTo>
                  <a:cubicBezTo>
                    <a:pt x="32" y="555"/>
                    <a:pt x="34" y="553"/>
                    <a:pt x="32" y="553"/>
                  </a:cubicBezTo>
                  <a:cubicBezTo>
                    <a:pt x="31" y="551"/>
                    <a:pt x="27" y="548"/>
                    <a:pt x="30" y="547"/>
                  </a:cubicBezTo>
                  <a:cubicBezTo>
                    <a:pt x="32" y="546"/>
                    <a:pt x="34" y="549"/>
                    <a:pt x="35" y="545"/>
                  </a:cubicBezTo>
                  <a:cubicBezTo>
                    <a:pt x="35" y="544"/>
                    <a:pt x="35" y="542"/>
                    <a:pt x="34" y="541"/>
                  </a:cubicBezTo>
                  <a:cubicBezTo>
                    <a:pt x="34" y="540"/>
                    <a:pt x="33" y="540"/>
                    <a:pt x="32" y="540"/>
                  </a:cubicBezTo>
                  <a:cubicBezTo>
                    <a:pt x="29" y="540"/>
                    <a:pt x="29" y="537"/>
                    <a:pt x="28" y="535"/>
                  </a:cubicBezTo>
                  <a:cubicBezTo>
                    <a:pt x="27" y="532"/>
                    <a:pt x="24" y="532"/>
                    <a:pt x="23" y="530"/>
                  </a:cubicBezTo>
                  <a:cubicBezTo>
                    <a:pt x="22" y="529"/>
                    <a:pt x="22" y="527"/>
                    <a:pt x="22" y="526"/>
                  </a:cubicBezTo>
                  <a:cubicBezTo>
                    <a:pt x="22" y="525"/>
                    <a:pt x="21" y="524"/>
                    <a:pt x="20" y="523"/>
                  </a:cubicBezTo>
                  <a:cubicBezTo>
                    <a:pt x="19" y="520"/>
                    <a:pt x="19" y="517"/>
                    <a:pt x="18" y="514"/>
                  </a:cubicBezTo>
                  <a:cubicBezTo>
                    <a:pt x="18" y="513"/>
                    <a:pt x="18" y="511"/>
                    <a:pt x="17" y="511"/>
                  </a:cubicBezTo>
                  <a:cubicBezTo>
                    <a:pt x="16" y="512"/>
                    <a:pt x="16" y="514"/>
                    <a:pt x="16" y="515"/>
                  </a:cubicBezTo>
                  <a:cubicBezTo>
                    <a:pt x="15" y="513"/>
                    <a:pt x="15" y="511"/>
                    <a:pt x="15" y="508"/>
                  </a:cubicBezTo>
                  <a:cubicBezTo>
                    <a:pt x="14" y="506"/>
                    <a:pt x="14" y="504"/>
                    <a:pt x="13" y="502"/>
                  </a:cubicBezTo>
                  <a:cubicBezTo>
                    <a:pt x="12" y="502"/>
                    <a:pt x="12" y="502"/>
                    <a:pt x="12" y="501"/>
                  </a:cubicBezTo>
                  <a:cubicBezTo>
                    <a:pt x="12" y="500"/>
                    <a:pt x="12" y="500"/>
                    <a:pt x="12" y="499"/>
                  </a:cubicBezTo>
                  <a:cubicBezTo>
                    <a:pt x="12" y="498"/>
                    <a:pt x="9" y="497"/>
                    <a:pt x="11" y="496"/>
                  </a:cubicBezTo>
                  <a:cubicBezTo>
                    <a:pt x="11" y="494"/>
                    <a:pt x="12" y="493"/>
                    <a:pt x="12" y="491"/>
                  </a:cubicBezTo>
                  <a:cubicBezTo>
                    <a:pt x="12" y="490"/>
                    <a:pt x="12" y="489"/>
                    <a:pt x="12" y="487"/>
                  </a:cubicBezTo>
                  <a:cubicBezTo>
                    <a:pt x="13" y="484"/>
                    <a:pt x="14" y="482"/>
                    <a:pt x="13" y="480"/>
                  </a:cubicBezTo>
                  <a:cubicBezTo>
                    <a:pt x="12" y="476"/>
                    <a:pt x="10" y="481"/>
                    <a:pt x="9" y="481"/>
                  </a:cubicBezTo>
                  <a:cubicBezTo>
                    <a:pt x="6" y="484"/>
                    <a:pt x="8" y="478"/>
                    <a:pt x="7" y="478"/>
                  </a:cubicBezTo>
                  <a:cubicBezTo>
                    <a:pt x="7" y="478"/>
                    <a:pt x="5" y="480"/>
                    <a:pt x="5" y="481"/>
                  </a:cubicBezTo>
                  <a:cubicBezTo>
                    <a:pt x="4" y="480"/>
                    <a:pt x="4" y="478"/>
                    <a:pt x="4" y="477"/>
                  </a:cubicBezTo>
                  <a:cubicBezTo>
                    <a:pt x="2" y="479"/>
                    <a:pt x="0" y="477"/>
                    <a:pt x="1" y="475"/>
                  </a:cubicBezTo>
                  <a:cubicBezTo>
                    <a:pt x="2" y="471"/>
                    <a:pt x="2" y="469"/>
                    <a:pt x="1" y="466"/>
                  </a:cubicBezTo>
                  <a:cubicBezTo>
                    <a:pt x="1" y="464"/>
                    <a:pt x="1" y="463"/>
                    <a:pt x="1" y="461"/>
                  </a:cubicBezTo>
                  <a:cubicBezTo>
                    <a:pt x="1" y="460"/>
                    <a:pt x="0" y="459"/>
                    <a:pt x="0" y="457"/>
                  </a:cubicBezTo>
                  <a:cubicBezTo>
                    <a:pt x="0" y="455"/>
                    <a:pt x="0" y="451"/>
                    <a:pt x="2" y="450"/>
                  </a:cubicBezTo>
                  <a:cubicBezTo>
                    <a:pt x="1" y="450"/>
                    <a:pt x="1" y="450"/>
                    <a:pt x="1" y="450"/>
                  </a:cubicBezTo>
                  <a:cubicBezTo>
                    <a:pt x="7" y="450"/>
                    <a:pt x="3" y="457"/>
                    <a:pt x="7" y="458"/>
                  </a:cubicBezTo>
                  <a:cubicBezTo>
                    <a:pt x="10" y="460"/>
                    <a:pt x="11" y="451"/>
                    <a:pt x="11" y="449"/>
                  </a:cubicBezTo>
                  <a:cubicBezTo>
                    <a:pt x="12" y="446"/>
                    <a:pt x="13" y="444"/>
                    <a:pt x="12" y="440"/>
                  </a:cubicBezTo>
                  <a:cubicBezTo>
                    <a:pt x="12" y="438"/>
                    <a:pt x="11" y="435"/>
                    <a:pt x="11" y="432"/>
                  </a:cubicBezTo>
                  <a:cubicBezTo>
                    <a:pt x="11" y="430"/>
                    <a:pt x="13" y="430"/>
                    <a:pt x="14" y="428"/>
                  </a:cubicBezTo>
                  <a:cubicBezTo>
                    <a:pt x="16" y="426"/>
                    <a:pt x="13" y="424"/>
                    <a:pt x="14" y="421"/>
                  </a:cubicBezTo>
                  <a:cubicBezTo>
                    <a:pt x="15" y="419"/>
                    <a:pt x="18" y="420"/>
                    <a:pt x="20" y="419"/>
                  </a:cubicBezTo>
                  <a:cubicBezTo>
                    <a:pt x="22" y="418"/>
                    <a:pt x="24" y="416"/>
                    <a:pt x="25" y="414"/>
                  </a:cubicBezTo>
                  <a:cubicBezTo>
                    <a:pt x="27" y="411"/>
                    <a:pt x="27" y="409"/>
                    <a:pt x="27" y="406"/>
                  </a:cubicBezTo>
                  <a:cubicBezTo>
                    <a:pt x="27" y="403"/>
                    <a:pt x="28" y="401"/>
                    <a:pt x="28" y="398"/>
                  </a:cubicBezTo>
                  <a:cubicBezTo>
                    <a:pt x="28" y="393"/>
                    <a:pt x="24" y="388"/>
                    <a:pt x="23" y="383"/>
                  </a:cubicBezTo>
                  <a:cubicBezTo>
                    <a:pt x="23" y="381"/>
                    <a:pt x="21" y="377"/>
                    <a:pt x="23" y="375"/>
                  </a:cubicBezTo>
                  <a:cubicBezTo>
                    <a:pt x="24" y="374"/>
                    <a:pt x="28" y="374"/>
                    <a:pt x="30" y="374"/>
                  </a:cubicBezTo>
                  <a:cubicBezTo>
                    <a:pt x="31" y="373"/>
                    <a:pt x="31" y="371"/>
                    <a:pt x="32" y="369"/>
                  </a:cubicBezTo>
                  <a:cubicBezTo>
                    <a:pt x="33" y="367"/>
                    <a:pt x="33" y="366"/>
                    <a:pt x="33" y="363"/>
                  </a:cubicBezTo>
                  <a:cubicBezTo>
                    <a:pt x="33" y="360"/>
                    <a:pt x="31" y="355"/>
                    <a:pt x="28" y="353"/>
                  </a:cubicBezTo>
                  <a:cubicBezTo>
                    <a:pt x="26" y="352"/>
                    <a:pt x="24" y="352"/>
                    <a:pt x="23" y="350"/>
                  </a:cubicBezTo>
                  <a:cubicBezTo>
                    <a:pt x="21" y="348"/>
                    <a:pt x="20" y="346"/>
                    <a:pt x="20" y="344"/>
                  </a:cubicBezTo>
                  <a:cubicBezTo>
                    <a:pt x="20" y="341"/>
                    <a:pt x="21" y="339"/>
                    <a:pt x="21" y="336"/>
                  </a:cubicBezTo>
                  <a:cubicBezTo>
                    <a:pt x="22" y="334"/>
                    <a:pt x="22" y="331"/>
                    <a:pt x="22" y="328"/>
                  </a:cubicBezTo>
                  <a:cubicBezTo>
                    <a:pt x="23" y="323"/>
                    <a:pt x="21" y="319"/>
                    <a:pt x="20" y="314"/>
                  </a:cubicBezTo>
                  <a:cubicBezTo>
                    <a:pt x="19" y="312"/>
                    <a:pt x="18" y="310"/>
                    <a:pt x="19" y="308"/>
                  </a:cubicBezTo>
                  <a:cubicBezTo>
                    <a:pt x="19" y="305"/>
                    <a:pt x="20" y="303"/>
                    <a:pt x="19" y="300"/>
                  </a:cubicBezTo>
                  <a:cubicBezTo>
                    <a:pt x="18" y="298"/>
                    <a:pt x="18" y="297"/>
                    <a:pt x="19" y="295"/>
                  </a:cubicBezTo>
                  <a:cubicBezTo>
                    <a:pt x="20" y="292"/>
                    <a:pt x="21" y="292"/>
                    <a:pt x="20" y="289"/>
                  </a:cubicBezTo>
                  <a:cubicBezTo>
                    <a:pt x="18" y="285"/>
                    <a:pt x="15" y="281"/>
                    <a:pt x="18" y="276"/>
                  </a:cubicBezTo>
                  <a:cubicBezTo>
                    <a:pt x="19" y="274"/>
                    <a:pt x="21" y="273"/>
                    <a:pt x="21" y="270"/>
                  </a:cubicBezTo>
                  <a:cubicBezTo>
                    <a:pt x="21" y="268"/>
                    <a:pt x="20" y="267"/>
                    <a:pt x="22" y="264"/>
                  </a:cubicBezTo>
                  <a:cubicBezTo>
                    <a:pt x="24" y="261"/>
                    <a:pt x="26" y="256"/>
                    <a:pt x="28" y="252"/>
                  </a:cubicBezTo>
                  <a:cubicBezTo>
                    <a:pt x="31" y="249"/>
                    <a:pt x="36" y="246"/>
                    <a:pt x="40" y="245"/>
                  </a:cubicBezTo>
                  <a:cubicBezTo>
                    <a:pt x="42" y="245"/>
                    <a:pt x="45" y="245"/>
                    <a:pt x="47" y="246"/>
                  </a:cubicBezTo>
                  <a:cubicBezTo>
                    <a:pt x="48" y="246"/>
                    <a:pt x="49" y="246"/>
                    <a:pt x="50" y="246"/>
                  </a:cubicBezTo>
                  <a:cubicBezTo>
                    <a:pt x="51" y="246"/>
                    <a:pt x="53" y="248"/>
                    <a:pt x="54" y="248"/>
                  </a:cubicBezTo>
                  <a:cubicBezTo>
                    <a:pt x="58" y="248"/>
                    <a:pt x="59" y="240"/>
                    <a:pt x="59" y="237"/>
                  </a:cubicBezTo>
                  <a:cubicBezTo>
                    <a:pt x="59" y="235"/>
                    <a:pt x="59" y="233"/>
                    <a:pt x="59" y="231"/>
                  </a:cubicBezTo>
                  <a:cubicBezTo>
                    <a:pt x="58" y="228"/>
                    <a:pt x="57" y="228"/>
                    <a:pt x="55" y="226"/>
                  </a:cubicBezTo>
                  <a:cubicBezTo>
                    <a:pt x="52" y="225"/>
                    <a:pt x="47" y="222"/>
                    <a:pt x="50" y="218"/>
                  </a:cubicBezTo>
                  <a:cubicBezTo>
                    <a:pt x="51" y="217"/>
                    <a:pt x="53" y="215"/>
                    <a:pt x="54" y="214"/>
                  </a:cubicBezTo>
                  <a:cubicBezTo>
                    <a:pt x="55" y="212"/>
                    <a:pt x="56" y="209"/>
                    <a:pt x="57" y="207"/>
                  </a:cubicBezTo>
                  <a:cubicBezTo>
                    <a:pt x="59" y="203"/>
                    <a:pt x="62" y="199"/>
                    <a:pt x="63" y="195"/>
                  </a:cubicBezTo>
                  <a:cubicBezTo>
                    <a:pt x="63" y="192"/>
                    <a:pt x="64" y="191"/>
                    <a:pt x="65" y="188"/>
                  </a:cubicBezTo>
                  <a:cubicBezTo>
                    <a:pt x="66" y="186"/>
                    <a:pt x="66" y="184"/>
                    <a:pt x="66" y="181"/>
                  </a:cubicBezTo>
                  <a:cubicBezTo>
                    <a:pt x="66" y="179"/>
                    <a:pt x="66" y="176"/>
                    <a:pt x="66" y="173"/>
                  </a:cubicBezTo>
                  <a:cubicBezTo>
                    <a:pt x="66" y="171"/>
                    <a:pt x="68" y="169"/>
                    <a:pt x="68" y="166"/>
                  </a:cubicBezTo>
                  <a:cubicBezTo>
                    <a:pt x="69" y="162"/>
                    <a:pt x="67" y="158"/>
                    <a:pt x="66" y="154"/>
                  </a:cubicBezTo>
                  <a:cubicBezTo>
                    <a:pt x="65" y="148"/>
                    <a:pt x="70" y="150"/>
                    <a:pt x="74" y="149"/>
                  </a:cubicBezTo>
                  <a:cubicBezTo>
                    <a:pt x="76" y="148"/>
                    <a:pt x="78" y="147"/>
                    <a:pt x="80" y="146"/>
                  </a:cubicBezTo>
                  <a:cubicBezTo>
                    <a:pt x="81" y="145"/>
                    <a:pt x="83" y="144"/>
                    <a:pt x="84" y="143"/>
                  </a:cubicBezTo>
                  <a:cubicBezTo>
                    <a:pt x="86" y="139"/>
                    <a:pt x="82" y="135"/>
                    <a:pt x="84" y="131"/>
                  </a:cubicBezTo>
                  <a:cubicBezTo>
                    <a:pt x="85" y="129"/>
                    <a:pt x="87" y="128"/>
                    <a:pt x="88" y="127"/>
                  </a:cubicBezTo>
                  <a:cubicBezTo>
                    <a:pt x="90" y="124"/>
                    <a:pt x="90" y="122"/>
                    <a:pt x="91" y="120"/>
                  </a:cubicBezTo>
                  <a:cubicBezTo>
                    <a:pt x="92" y="115"/>
                    <a:pt x="95" y="111"/>
                    <a:pt x="99" y="108"/>
                  </a:cubicBezTo>
                  <a:cubicBezTo>
                    <a:pt x="102" y="106"/>
                    <a:pt x="104" y="102"/>
                    <a:pt x="103" y="98"/>
                  </a:cubicBezTo>
                  <a:cubicBezTo>
                    <a:pt x="103" y="93"/>
                    <a:pt x="98" y="90"/>
                    <a:pt x="97" y="86"/>
                  </a:cubicBezTo>
                  <a:cubicBezTo>
                    <a:pt x="96" y="80"/>
                    <a:pt x="101" y="82"/>
                    <a:pt x="104" y="79"/>
                  </a:cubicBezTo>
                  <a:cubicBezTo>
                    <a:pt x="107" y="76"/>
                    <a:pt x="107" y="70"/>
                    <a:pt x="108" y="65"/>
                  </a:cubicBezTo>
                  <a:cubicBezTo>
                    <a:pt x="109" y="61"/>
                    <a:pt x="114" y="58"/>
                    <a:pt x="117" y="55"/>
                  </a:cubicBezTo>
                  <a:cubicBezTo>
                    <a:pt x="118" y="54"/>
                    <a:pt x="119" y="51"/>
                    <a:pt x="121" y="51"/>
                  </a:cubicBezTo>
                  <a:cubicBezTo>
                    <a:pt x="122" y="51"/>
                    <a:pt x="125" y="53"/>
                    <a:pt x="126" y="54"/>
                  </a:cubicBezTo>
                  <a:cubicBezTo>
                    <a:pt x="128" y="55"/>
                    <a:pt x="130" y="57"/>
                    <a:pt x="132" y="57"/>
                  </a:cubicBezTo>
                  <a:cubicBezTo>
                    <a:pt x="133" y="57"/>
                    <a:pt x="133" y="55"/>
                    <a:pt x="134" y="54"/>
                  </a:cubicBezTo>
                  <a:cubicBezTo>
                    <a:pt x="135" y="52"/>
                    <a:pt x="136" y="50"/>
                    <a:pt x="137" y="48"/>
                  </a:cubicBezTo>
                  <a:cubicBezTo>
                    <a:pt x="138" y="46"/>
                    <a:pt x="137" y="43"/>
                    <a:pt x="137" y="41"/>
                  </a:cubicBezTo>
                  <a:cubicBezTo>
                    <a:pt x="137" y="38"/>
                    <a:pt x="137" y="36"/>
                    <a:pt x="137" y="33"/>
                  </a:cubicBezTo>
                  <a:cubicBezTo>
                    <a:pt x="137" y="32"/>
                    <a:pt x="136" y="29"/>
                    <a:pt x="137" y="27"/>
                  </a:cubicBezTo>
                  <a:cubicBezTo>
                    <a:pt x="138" y="26"/>
                    <a:pt x="140" y="25"/>
                    <a:pt x="141" y="25"/>
                  </a:cubicBezTo>
                  <a:cubicBezTo>
                    <a:pt x="143" y="25"/>
                    <a:pt x="144" y="27"/>
                    <a:pt x="146" y="28"/>
                  </a:cubicBezTo>
                  <a:cubicBezTo>
                    <a:pt x="148" y="29"/>
                    <a:pt x="149" y="29"/>
                    <a:pt x="151" y="29"/>
                  </a:cubicBezTo>
                  <a:cubicBezTo>
                    <a:pt x="154" y="29"/>
                    <a:pt x="156" y="30"/>
                    <a:pt x="159" y="31"/>
                  </a:cubicBezTo>
                  <a:cubicBezTo>
                    <a:pt x="161" y="31"/>
                    <a:pt x="163" y="32"/>
                    <a:pt x="165" y="33"/>
                  </a:cubicBezTo>
                  <a:cubicBezTo>
                    <a:pt x="167" y="34"/>
                    <a:pt x="170" y="36"/>
                    <a:pt x="172" y="36"/>
                  </a:cubicBezTo>
                  <a:cubicBezTo>
                    <a:pt x="174" y="37"/>
                    <a:pt x="175" y="34"/>
                    <a:pt x="176" y="32"/>
                  </a:cubicBezTo>
                  <a:cubicBezTo>
                    <a:pt x="177" y="30"/>
                    <a:pt x="177" y="30"/>
                    <a:pt x="175" y="29"/>
                  </a:cubicBezTo>
                  <a:cubicBezTo>
                    <a:pt x="174" y="28"/>
                    <a:pt x="171" y="28"/>
                    <a:pt x="172" y="26"/>
                  </a:cubicBezTo>
                  <a:cubicBezTo>
                    <a:pt x="172" y="25"/>
                    <a:pt x="175" y="24"/>
                    <a:pt x="176" y="23"/>
                  </a:cubicBezTo>
                  <a:cubicBezTo>
                    <a:pt x="179" y="20"/>
                    <a:pt x="180" y="15"/>
                    <a:pt x="180" y="11"/>
                  </a:cubicBezTo>
                  <a:cubicBezTo>
                    <a:pt x="180" y="9"/>
                    <a:pt x="180" y="7"/>
                    <a:pt x="178" y="5"/>
                  </a:cubicBezTo>
                  <a:cubicBezTo>
                    <a:pt x="177" y="3"/>
                    <a:pt x="175" y="3"/>
                    <a:pt x="176" y="0"/>
                  </a:cubicBezTo>
                  <a:cubicBezTo>
                    <a:pt x="181" y="1"/>
                    <a:pt x="185" y="0"/>
                    <a:pt x="190" y="3"/>
                  </a:cubicBezTo>
                  <a:cubicBezTo>
                    <a:pt x="192" y="4"/>
                    <a:pt x="192" y="5"/>
                    <a:pt x="191" y="6"/>
                  </a:cubicBezTo>
                  <a:cubicBezTo>
                    <a:pt x="190" y="8"/>
                    <a:pt x="190" y="7"/>
                    <a:pt x="191" y="8"/>
                  </a:cubicBezTo>
                  <a:cubicBezTo>
                    <a:pt x="192" y="9"/>
                    <a:pt x="194" y="9"/>
                    <a:pt x="195" y="10"/>
                  </a:cubicBezTo>
                  <a:cubicBezTo>
                    <a:pt x="196" y="11"/>
                    <a:pt x="196" y="13"/>
                    <a:pt x="197" y="14"/>
                  </a:cubicBezTo>
                  <a:cubicBezTo>
                    <a:pt x="198" y="16"/>
                    <a:pt x="200" y="16"/>
                    <a:pt x="201" y="18"/>
                  </a:cubicBezTo>
                  <a:cubicBezTo>
                    <a:pt x="202" y="19"/>
                    <a:pt x="201" y="19"/>
                    <a:pt x="202" y="20"/>
                  </a:cubicBezTo>
                  <a:cubicBezTo>
                    <a:pt x="203" y="20"/>
                    <a:pt x="204" y="20"/>
                    <a:pt x="204" y="21"/>
                  </a:cubicBezTo>
                  <a:cubicBezTo>
                    <a:pt x="206" y="22"/>
                    <a:pt x="206" y="24"/>
                    <a:pt x="207" y="25"/>
                  </a:cubicBezTo>
                  <a:cubicBezTo>
                    <a:pt x="209" y="26"/>
                    <a:pt x="211" y="25"/>
                    <a:pt x="212" y="28"/>
                  </a:cubicBezTo>
                  <a:cubicBezTo>
                    <a:pt x="213" y="29"/>
                    <a:pt x="213" y="31"/>
                    <a:pt x="215" y="31"/>
                  </a:cubicBezTo>
                  <a:cubicBezTo>
                    <a:pt x="218" y="31"/>
                    <a:pt x="218" y="31"/>
                    <a:pt x="221" y="32"/>
                  </a:cubicBezTo>
                  <a:cubicBezTo>
                    <a:pt x="222" y="33"/>
                    <a:pt x="224" y="33"/>
                    <a:pt x="225" y="34"/>
                  </a:cubicBezTo>
                  <a:cubicBezTo>
                    <a:pt x="227" y="36"/>
                    <a:pt x="229" y="37"/>
                    <a:pt x="231" y="39"/>
                  </a:cubicBezTo>
                  <a:cubicBezTo>
                    <a:pt x="232" y="40"/>
                    <a:pt x="233" y="41"/>
                    <a:pt x="234" y="43"/>
                  </a:cubicBezTo>
                  <a:cubicBezTo>
                    <a:pt x="235" y="45"/>
                    <a:pt x="235" y="47"/>
                    <a:pt x="235" y="50"/>
                  </a:cubicBezTo>
                  <a:cubicBezTo>
                    <a:pt x="236" y="49"/>
                    <a:pt x="237" y="50"/>
                    <a:pt x="238" y="49"/>
                  </a:cubicBezTo>
                  <a:cubicBezTo>
                    <a:pt x="239" y="51"/>
                    <a:pt x="239" y="52"/>
                    <a:pt x="240" y="54"/>
                  </a:cubicBezTo>
                  <a:cubicBezTo>
                    <a:pt x="241" y="55"/>
                    <a:pt x="242" y="56"/>
                    <a:pt x="243" y="57"/>
                  </a:cubicBezTo>
                  <a:cubicBezTo>
                    <a:pt x="245" y="59"/>
                    <a:pt x="244" y="60"/>
                    <a:pt x="243" y="61"/>
                  </a:cubicBezTo>
                  <a:cubicBezTo>
                    <a:pt x="241" y="63"/>
                    <a:pt x="241" y="64"/>
                    <a:pt x="241" y="66"/>
                  </a:cubicBezTo>
                  <a:cubicBezTo>
                    <a:pt x="241" y="68"/>
                    <a:pt x="241" y="70"/>
                    <a:pt x="242" y="72"/>
                  </a:cubicBezTo>
                  <a:cubicBezTo>
                    <a:pt x="242" y="74"/>
                    <a:pt x="244" y="75"/>
                    <a:pt x="243" y="76"/>
                  </a:cubicBezTo>
                  <a:cubicBezTo>
                    <a:pt x="243" y="78"/>
                    <a:pt x="239" y="82"/>
                    <a:pt x="242" y="84"/>
                  </a:cubicBezTo>
                  <a:cubicBezTo>
                    <a:pt x="243" y="85"/>
                    <a:pt x="245" y="84"/>
                    <a:pt x="246" y="86"/>
                  </a:cubicBezTo>
                  <a:cubicBezTo>
                    <a:pt x="246" y="87"/>
                    <a:pt x="247" y="89"/>
                    <a:pt x="247" y="90"/>
                  </a:cubicBezTo>
                  <a:cubicBezTo>
                    <a:pt x="247" y="92"/>
                    <a:pt x="245" y="92"/>
                    <a:pt x="244" y="94"/>
                  </a:cubicBezTo>
                  <a:cubicBezTo>
                    <a:pt x="243" y="95"/>
                    <a:pt x="244" y="95"/>
                    <a:pt x="244" y="96"/>
                  </a:cubicBezTo>
                  <a:cubicBezTo>
                    <a:pt x="244" y="97"/>
                    <a:pt x="243" y="97"/>
                    <a:pt x="243" y="98"/>
                  </a:cubicBezTo>
                  <a:cubicBezTo>
                    <a:pt x="243" y="100"/>
                    <a:pt x="244" y="101"/>
                    <a:pt x="244" y="103"/>
                  </a:cubicBezTo>
                  <a:cubicBezTo>
                    <a:pt x="245" y="105"/>
                    <a:pt x="245" y="106"/>
                    <a:pt x="247" y="108"/>
                  </a:cubicBezTo>
                  <a:cubicBezTo>
                    <a:pt x="249" y="111"/>
                    <a:pt x="251" y="113"/>
                    <a:pt x="251" y="117"/>
                  </a:cubicBezTo>
                  <a:cubicBezTo>
                    <a:pt x="247" y="119"/>
                    <a:pt x="249" y="124"/>
                    <a:pt x="249" y="128"/>
                  </a:cubicBezTo>
                  <a:cubicBezTo>
                    <a:pt x="249" y="129"/>
                    <a:pt x="248" y="131"/>
                    <a:pt x="247" y="132"/>
                  </a:cubicBezTo>
                  <a:cubicBezTo>
                    <a:pt x="245" y="133"/>
                    <a:pt x="243" y="134"/>
                    <a:pt x="243" y="136"/>
                  </a:cubicBezTo>
                  <a:cubicBezTo>
                    <a:pt x="246" y="136"/>
                    <a:pt x="245" y="142"/>
                    <a:pt x="245" y="143"/>
                  </a:cubicBezTo>
                  <a:cubicBezTo>
                    <a:pt x="245" y="145"/>
                    <a:pt x="245" y="146"/>
                    <a:pt x="246" y="147"/>
                  </a:cubicBezTo>
                  <a:cubicBezTo>
                    <a:pt x="247" y="148"/>
                    <a:pt x="248" y="148"/>
                    <a:pt x="248" y="148"/>
                  </a:cubicBezTo>
                  <a:cubicBezTo>
                    <a:pt x="249" y="149"/>
                    <a:pt x="249" y="150"/>
                    <a:pt x="250" y="151"/>
                  </a:cubicBezTo>
                  <a:cubicBezTo>
                    <a:pt x="250" y="153"/>
                    <a:pt x="252" y="155"/>
                    <a:pt x="252" y="157"/>
                  </a:cubicBezTo>
                  <a:cubicBezTo>
                    <a:pt x="253" y="159"/>
                    <a:pt x="253" y="161"/>
                    <a:pt x="254" y="163"/>
                  </a:cubicBezTo>
                  <a:close/>
                  <a:moveTo>
                    <a:pt x="102" y="549"/>
                  </a:moveTo>
                  <a:cubicBezTo>
                    <a:pt x="101" y="551"/>
                    <a:pt x="103" y="558"/>
                    <a:pt x="105" y="554"/>
                  </a:cubicBezTo>
                  <a:cubicBezTo>
                    <a:pt x="106" y="553"/>
                    <a:pt x="106" y="549"/>
                    <a:pt x="107" y="548"/>
                  </a:cubicBezTo>
                  <a:cubicBezTo>
                    <a:pt x="107" y="545"/>
                    <a:pt x="108" y="543"/>
                    <a:pt x="109" y="540"/>
                  </a:cubicBezTo>
                  <a:cubicBezTo>
                    <a:pt x="110" y="536"/>
                    <a:pt x="111" y="532"/>
                    <a:pt x="112" y="528"/>
                  </a:cubicBezTo>
                  <a:cubicBezTo>
                    <a:pt x="112" y="525"/>
                    <a:pt x="113" y="524"/>
                    <a:pt x="114" y="522"/>
                  </a:cubicBezTo>
                  <a:cubicBezTo>
                    <a:pt x="115" y="520"/>
                    <a:pt x="116" y="517"/>
                    <a:pt x="116" y="515"/>
                  </a:cubicBezTo>
                  <a:cubicBezTo>
                    <a:pt x="113" y="516"/>
                    <a:pt x="113" y="518"/>
                    <a:pt x="112" y="521"/>
                  </a:cubicBezTo>
                  <a:cubicBezTo>
                    <a:pt x="112" y="523"/>
                    <a:pt x="111" y="527"/>
                    <a:pt x="110" y="529"/>
                  </a:cubicBezTo>
                  <a:cubicBezTo>
                    <a:pt x="109" y="531"/>
                    <a:pt x="108" y="531"/>
                    <a:pt x="107" y="532"/>
                  </a:cubicBezTo>
                  <a:cubicBezTo>
                    <a:pt x="106" y="533"/>
                    <a:pt x="106" y="535"/>
                    <a:pt x="106" y="537"/>
                  </a:cubicBezTo>
                  <a:cubicBezTo>
                    <a:pt x="105" y="540"/>
                    <a:pt x="103" y="544"/>
                    <a:pt x="103" y="547"/>
                  </a:cubicBezTo>
                  <a:cubicBezTo>
                    <a:pt x="102" y="548"/>
                    <a:pt x="102" y="549"/>
                    <a:pt x="102" y="549"/>
                  </a:cubicBezTo>
                  <a:close/>
                  <a:moveTo>
                    <a:pt x="141" y="525"/>
                  </a:moveTo>
                  <a:cubicBezTo>
                    <a:pt x="141" y="522"/>
                    <a:pt x="145" y="521"/>
                    <a:pt x="147" y="519"/>
                  </a:cubicBezTo>
                  <a:cubicBezTo>
                    <a:pt x="148" y="518"/>
                    <a:pt x="147" y="518"/>
                    <a:pt x="147" y="517"/>
                  </a:cubicBezTo>
                  <a:cubicBezTo>
                    <a:pt x="147" y="515"/>
                    <a:pt x="149" y="515"/>
                    <a:pt x="151" y="514"/>
                  </a:cubicBezTo>
                  <a:cubicBezTo>
                    <a:pt x="154" y="513"/>
                    <a:pt x="150" y="512"/>
                    <a:pt x="149" y="511"/>
                  </a:cubicBezTo>
                  <a:cubicBezTo>
                    <a:pt x="148" y="510"/>
                    <a:pt x="149" y="509"/>
                    <a:pt x="149" y="508"/>
                  </a:cubicBezTo>
                  <a:cubicBezTo>
                    <a:pt x="150" y="507"/>
                    <a:pt x="149" y="507"/>
                    <a:pt x="149" y="505"/>
                  </a:cubicBezTo>
                  <a:cubicBezTo>
                    <a:pt x="149" y="505"/>
                    <a:pt x="149" y="504"/>
                    <a:pt x="149" y="503"/>
                  </a:cubicBezTo>
                  <a:cubicBezTo>
                    <a:pt x="150" y="502"/>
                    <a:pt x="151" y="502"/>
                    <a:pt x="152" y="501"/>
                  </a:cubicBezTo>
                  <a:cubicBezTo>
                    <a:pt x="153" y="500"/>
                    <a:pt x="152" y="499"/>
                    <a:pt x="153" y="499"/>
                  </a:cubicBezTo>
                  <a:cubicBezTo>
                    <a:pt x="153" y="498"/>
                    <a:pt x="154" y="498"/>
                    <a:pt x="155" y="497"/>
                  </a:cubicBezTo>
                  <a:cubicBezTo>
                    <a:pt x="156" y="497"/>
                    <a:pt x="156" y="496"/>
                    <a:pt x="157" y="495"/>
                  </a:cubicBezTo>
                  <a:cubicBezTo>
                    <a:pt x="157" y="495"/>
                    <a:pt x="159" y="494"/>
                    <a:pt x="159" y="493"/>
                  </a:cubicBezTo>
                  <a:cubicBezTo>
                    <a:pt x="159" y="492"/>
                    <a:pt x="157" y="492"/>
                    <a:pt x="156" y="492"/>
                  </a:cubicBezTo>
                  <a:cubicBezTo>
                    <a:pt x="156" y="492"/>
                    <a:pt x="151" y="498"/>
                    <a:pt x="151" y="495"/>
                  </a:cubicBezTo>
                  <a:cubicBezTo>
                    <a:pt x="150" y="495"/>
                    <a:pt x="151" y="497"/>
                    <a:pt x="150" y="497"/>
                  </a:cubicBezTo>
                  <a:cubicBezTo>
                    <a:pt x="149" y="498"/>
                    <a:pt x="148" y="495"/>
                    <a:pt x="148" y="494"/>
                  </a:cubicBezTo>
                  <a:cubicBezTo>
                    <a:pt x="147" y="494"/>
                    <a:pt x="147" y="496"/>
                    <a:pt x="146" y="496"/>
                  </a:cubicBezTo>
                  <a:cubicBezTo>
                    <a:pt x="146" y="497"/>
                    <a:pt x="146" y="497"/>
                    <a:pt x="145" y="498"/>
                  </a:cubicBezTo>
                  <a:cubicBezTo>
                    <a:pt x="143" y="499"/>
                    <a:pt x="142" y="500"/>
                    <a:pt x="141" y="503"/>
                  </a:cubicBezTo>
                  <a:cubicBezTo>
                    <a:pt x="139" y="505"/>
                    <a:pt x="137" y="506"/>
                    <a:pt x="137" y="508"/>
                  </a:cubicBezTo>
                  <a:cubicBezTo>
                    <a:pt x="136" y="511"/>
                    <a:pt x="137" y="513"/>
                    <a:pt x="137" y="515"/>
                  </a:cubicBezTo>
                  <a:cubicBezTo>
                    <a:pt x="137" y="516"/>
                    <a:pt x="137" y="517"/>
                    <a:pt x="137" y="518"/>
                  </a:cubicBezTo>
                  <a:cubicBezTo>
                    <a:pt x="137" y="519"/>
                    <a:pt x="137" y="520"/>
                    <a:pt x="137" y="521"/>
                  </a:cubicBezTo>
                  <a:cubicBezTo>
                    <a:pt x="138" y="524"/>
                    <a:pt x="138" y="525"/>
                    <a:pt x="137" y="527"/>
                  </a:cubicBezTo>
                  <a:cubicBezTo>
                    <a:pt x="137" y="529"/>
                    <a:pt x="136" y="532"/>
                    <a:pt x="139" y="531"/>
                  </a:cubicBezTo>
                  <a:cubicBezTo>
                    <a:pt x="140" y="530"/>
                    <a:pt x="141" y="526"/>
                    <a:pt x="141" y="525"/>
                  </a:cubicBezTo>
                </a:path>
              </a:pathLst>
            </a:custGeom>
            <a:solidFill>
              <a:srgbClr val="22A784"/>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4" name="Freeform 25">
              <a:extLst>
                <a:ext uri="{FF2B5EF4-FFF2-40B4-BE49-F238E27FC236}">
                  <a16:creationId xmlns:a16="http://schemas.microsoft.com/office/drawing/2014/main" id="{9AE2934E-58B6-CEFD-D6A0-82D3030B4322}"/>
                </a:ext>
              </a:extLst>
            </p:cNvPr>
            <p:cNvSpPr>
              <a:spLocks noEditPoints="1"/>
            </p:cNvSpPr>
            <p:nvPr/>
          </p:nvSpPr>
          <p:spPr bwMode="auto">
            <a:xfrm>
              <a:off x="7740650" y="5275263"/>
              <a:ext cx="1020763" cy="758825"/>
            </a:xfrm>
            <a:custGeom>
              <a:avLst/>
              <a:gdLst>
                <a:gd name="T0" fmla="*/ 230 w 268"/>
                <a:gd name="T1" fmla="*/ 60 h 199"/>
                <a:gd name="T2" fmla="*/ 197 w 268"/>
                <a:gd name="T3" fmla="*/ 84 h 199"/>
                <a:gd name="T4" fmla="*/ 176 w 268"/>
                <a:gd name="T5" fmla="*/ 114 h 199"/>
                <a:gd name="T6" fmla="*/ 183 w 268"/>
                <a:gd name="T7" fmla="*/ 136 h 199"/>
                <a:gd name="T8" fmla="*/ 168 w 268"/>
                <a:gd name="T9" fmla="*/ 152 h 199"/>
                <a:gd name="T10" fmla="*/ 157 w 268"/>
                <a:gd name="T11" fmla="*/ 161 h 199"/>
                <a:gd name="T12" fmla="*/ 139 w 268"/>
                <a:gd name="T13" fmla="*/ 182 h 199"/>
                <a:gd name="T14" fmla="*/ 116 w 268"/>
                <a:gd name="T15" fmla="*/ 182 h 199"/>
                <a:gd name="T16" fmla="*/ 89 w 268"/>
                <a:gd name="T17" fmla="*/ 187 h 199"/>
                <a:gd name="T18" fmla="*/ 72 w 268"/>
                <a:gd name="T19" fmla="*/ 199 h 199"/>
                <a:gd name="T20" fmla="*/ 60 w 268"/>
                <a:gd name="T21" fmla="*/ 187 h 199"/>
                <a:gd name="T22" fmla="*/ 49 w 268"/>
                <a:gd name="T23" fmla="*/ 172 h 199"/>
                <a:gd name="T24" fmla="*/ 35 w 268"/>
                <a:gd name="T25" fmla="*/ 160 h 199"/>
                <a:gd name="T26" fmla="*/ 46 w 268"/>
                <a:gd name="T27" fmla="*/ 145 h 199"/>
                <a:gd name="T28" fmla="*/ 40 w 268"/>
                <a:gd name="T29" fmla="*/ 136 h 199"/>
                <a:gd name="T30" fmla="*/ 45 w 268"/>
                <a:gd name="T31" fmla="*/ 123 h 199"/>
                <a:gd name="T32" fmla="*/ 39 w 268"/>
                <a:gd name="T33" fmla="*/ 118 h 199"/>
                <a:gd name="T34" fmla="*/ 44 w 268"/>
                <a:gd name="T35" fmla="*/ 108 h 199"/>
                <a:gd name="T36" fmla="*/ 45 w 268"/>
                <a:gd name="T37" fmla="*/ 96 h 199"/>
                <a:gd name="T38" fmla="*/ 48 w 268"/>
                <a:gd name="T39" fmla="*/ 88 h 199"/>
                <a:gd name="T40" fmla="*/ 48 w 268"/>
                <a:gd name="T41" fmla="*/ 82 h 199"/>
                <a:gd name="T42" fmla="*/ 49 w 268"/>
                <a:gd name="T43" fmla="*/ 72 h 199"/>
                <a:gd name="T44" fmla="*/ 53 w 268"/>
                <a:gd name="T45" fmla="*/ 56 h 199"/>
                <a:gd name="T46" fmla="*/ 50 w 268"/>
                <a:gd name="T47" fmla="*/ 49 h 199"/>
                <a:gd name="T48" fmla="*/ 43 w 268"/>
                <a:gd name="T49" fmla="*/ 50 h 199"/>
                <a:gd name="T50" fmla="*/ 37 w 268"/>
                <a:gd name="T51" fmla="*/ 53 h 199"/>
                <a:gd name="T52" fmla="*/ 27 w 268"/>
                <a:gd name="T53" fmla="*/ 50 h 199"/>
                <a:gd name="T54" fmla="*/ 22 w 268"/>
                <a:gd name="T55" fmla="*/ 46 h 199"/>
                <a:gd name="T56" fmla="*/ 9 w 268"/>
                <a:gd name="T57" fmla="*/ 45 h 199"/>
                <a:gd name="T58" fmla="*/ 9 w 268"/>
                <a:gd name="T59" fmla="*/ 37 h 199"/>
                <a:gd name="T60" fmla="*/ 5 w 268"/>
                <a:gd name="T61" fmla="*/ 31 h 199"/>
                <a:gd name="T62" fmla="*/ 3 w 268"/>
                <a:gd name="T63" fmla="*/ 27 h 199"/>
                <a:gd name="T64" fmla="*/ 3 w 268"/>
                <a:gd name="T65" fmla="*/ 18 h 199"/>
                <a:gd name="T66" fmla="*/ 10 w 268"/>
                <a:gd name="T67" fmla="*/ 13 h 199"/>
                <a:gd name="T68" fmla="*/ 20 w 268"/>
                <a:gd name="T69" fmla="*/ 9 h 199"/>
                <a:gd name="T70" fmla="*/ 30 w 268"/>
                <a:gd name="T71" fmla="*/ 2 h 199"/>
                <a:gd name="T72" fmla="*/ 44 w 268"/>
                <a:gd name="T73" fmla="*/ 8 h 199"/>
                <a:gd name="T74" fmla="*/ 67 w 268"/>
                <a:gd name="T75" fmla="*/ 4 h 199"/>
                <a:gd name="T76" fmla="*/ 83 w 268"/>
                <a:gd name="T77" fmla="*/ 8 h 199"/>
                <a:gd name="T78" fmla="*/ 114 w 268"/>
                <a:gd name="T79" fmla="*/ 9 h 199"/>
                <a:gd name="T80" fmla="*/ 123 w 268"/>
                <a:gd name="T81" fmla="*/ 12 h 199"/>
                <a:gd name="T82" fmla="*/ 131 w 268"/>
                <a:gd name="T83" fmla="*/ 11 h 199"/>
                <a:gd name="T84" fmla="*/ 147 w 268"/>
                <a:gd name="T85" fmla="*/ 12 h 199"/>
                <a:gd name="T86" fmla="*/ 153 w 268"/>
                <a:gd name="T87" fmla="*/ 20 h 199"/>
                <a:gd name="T88" fmla="*/ 168 w 268"/>
                <a:gd name="T89" fmla="*/ 24 h 199"/>
                <a:gd name="T90" fmla="*/ 184 w 268"/>
                <a:gd name="T91" fmla="*/ 29 h 199"/>
                <a:gd name="T92" fmla="*/ 200 w 268"/>
                <a:gd name="T93" fmla="*/ 27 h 199"/>
                <a:gd name="T94" fmla="*/ 211 w 268"/>
                <a:gd name="T95" fmla="*/ 37 h 199"/>
                <a:gd name="T96" fmla="*/ 223 w 268"/>
                <a:gd name="T97" fmla="*/ 38 h 199"/>
                <a:gd name="T98" fmla="*/ 234 w 268"/>
                <a:gd name="T99" fmla="*/ 39 h 199"/>
                <a:gd name="T100" fmla="*/ 243 w 268"/>
                <a:gd name="T101" fmla="*/ 37 h 199"/>
                <a:gd name="T102" fmla="*/ 244 w 268"/>
                <a:gd name="T103" fmla="*/ 43 h 199"/>
                <a:gd name="T104" fmla="*/ 213 w 268"/>
                <a:gd name="T105" fmla="*/ 122 h 199"/>
                <a:gd name="T106" fmla="*/ 210 w 268"/>
                <a:gd name="T107" fmla="*/ 129 h 199"/>
                <a:gd name="T108" fmla="*/ 235 w 268"/>
                <a:gd name="T109" fmla="*/ 113 h 199"/>
                <a:gd name="T110" fmla="*/ 246 w 268"/>
                <a:gd name="T111" fmla="*/ 115 h 199"/>
                <a:gd name="T112" fmla="*/ 244 w 268"/>
                <a:gd name="T113" fmla="*/ 104 h 199"/>
                <a:gd name="T114" fmla="*/ 234 w 268"/>
                <a:gd name="T115" fmla="*/ 105 h 199"/>
                <a:gd name="T116" fmla="*/ 258 w 268"/>
                <a:gd name="T117" fmla="*/ 102 h 199"/>
                <a:gd name="T118" fmla="*/ 257 w 268"/>
                <a:gd name="T119"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8" h="199">
                  <a:moveTo>
                    <a:pt x="245" y="45"/>
                  </a:moveTo>
                  <a:cubicBezTo>
                    <a:pt x="247" y="47"/>
                    <a:pt x="246" y="50"/>
                    <a:pt x="245" y="51"/>
                  </a:cubicBezTo>
                  <a:cubicBezTo>
                    <a:pt x="243" y="53"/>
                    <a:pt x="240" y="55"/>
                    <a:pt x="238" y="56"/>
                  </a:cubicBezTo>
                  <a:cubicBezTo>
                    <a:pt x="236" y="57"/>
                    <a:pt x="233" y="58"/>
                    <a:pt x="230" y="60"/>
                  </a:cubicBezTo>
                  <a:cubicBezTo>
                    <a:pt x="227" y="61"/>
                    <a:pt x="226" y="64"/>
                    <a:pt x="224" y="66"/>
                  </a:cubicBezTo>
                  <a:cubicBezTo>
                    <a:pt x="220" y="69"/>
                    <a:pt x="215" y="70"/>
                    <a:pt x="210" y="71"/>
                  </a:cubicBezTo>
                  <a:cubicBezTo>
                    <a:pt x="204" y="72"/>
                    <a:pt x="198" y="73"/>
                    <a:pt x="196" y="79"/>
                  </a:cubicBezTo>
                  <a:cubicBezTo>
                    <a:pt x="199" y="80"/>
                    <a:pt x="200" y="82"/>
                    <a:pt x="197" y="84"/>
                  </a:cubicBezTo>
                  <a:cubicBezTo>
                    <a:pt x="195" y="86"/>
                    <a:pt x="192" y="86"/>
                    <a:pt x="191" y="89"/>
                  </a:cubicBezTo>
                  <a:cubicBezTo>
                    <a:pt x="189" y="91"/>
                    <a:pt x="187" y="94"/>
                    <a:pt x="185" y="96"/>
                  </a:cubicBezTo>
                  <a:cubicBezTo>
                    <a:pt x="183" y="99"/>
                    <a:pt x="181" y="102"/>
                    <a:pt x="179" y="105"/>
                  </a:cubicBezTo>
                  <a:cubicBezTo>
                    <a:pt x="177" y="108"/>
                    <a:pt x="175" y="111"/>
                    <a:pt x="176" y="114"/>
                  </a:cubicBezTo>
                  <a:cubicBezTo>
                    <a:pt x="176" y="116"/>
                    <a:pt x="177" y="117"/>
                    <a:pt x="177" y="119"/>
                  </a:cubicBezTo>
                  <a:cubicBezTo>
                    <a:pt x="177" y="121"/>
                    <a:pt x="177" y="123"/>
                    <a:pt x="178" y="124"/>
                  </a:cubicBezTo>
                  <a:cubicBezTo>
                    <a:pt x="179" y="127"/>
                    <a:pt x="183" y="127"/>
                    <a:pt x="185" y="130"/>
                  </a:cubicBezTo>
                  <a:cubicBezTo>
                    <a:pt x="187" y="133"/>
                    <a:pt x="183" y="133"/>
                    <a:pt x="183" y="136"/>
                  </a:cubicBezTo>
                  <a:cubicBezTo>
                    <a:pt x="181" y="136"/>
                    <a:pt x="179" y="138"/>
                    <a:pt x="177" y="139"/>
                  </a:cubicBezTo>
                  <a:cubicBezTo>
                    <a:pt x="174" y="140"/>
                    <a:pt x="171" y="142"/>
                    <a:pt x="172" y="145"/>
                  </a:cubicBezTo>
                  <a:cubicBezTo>
                    <a:pt x="169" y="145"/>
                    <a:pt x="168" y="147"/>
                    <a:pt x="168" y="150"/>
                  </a:cubicBezTo>
                  <a:cubicBezTo>
                    <a:pt x="168" y="150"/>
                    <a:pt x="168" y="151"/>
                    <a:pt x="168" y="152"/>
                  </a:cubicBezTo>
                  <a:cubicBezTo>
                    <a:pt x="167" y="153"/>
                    <a:pt x="166" y="154"/>
                    <a:pt x="166" y="155"/>
                  </a:cubicBezTo>
                  <a:cubicBezTo>
                    <a:pt x="166" y="157"/>
                    <a:pt x="168" y="158"/>
                    <a:pt x="168" y="159"/>
                  </a:cubicBezTo>
                  <a:cubicBezTo>
                    <a:pt x="168" y="162"/>
                    <a:pt x="165" y="162"/>
                    <a:pt x="163" y="162"/>
                  </a:cubicBezTo>
                  <a:cubicBezTo>
                    <a:pt x="161" y="162"/>
                    <a:pt x="159" y="161"/>
                    <a:pt x="157" y="161"/>
                  </a:cubicBezTo>
                  <a:cubicBezTo>
                    <a:pt x="154" y="162"/>
                    <a:pt x="152" y="164"/>
                    <a:pt x="150" y="165"/>
                  </a:cubicBezTo>
                  <a:cubicBezTo>
                    <a:pt x="149" y="167"/>
                    <a:pt x="147" y="169"/>
                    <a:pt x="146" y="171"/>
                  </a:cubicBezTo>
                  <a:cubicBezTo>
                    <a:pt x="145" y="173"/>
                    <a:pt x="144" y="176"/>
                    <a:pt x="142" y="178"/>
                  </a:cubicBezTo>
                  <a:cubicBezTo>
                    <a:pt x="142" y="179"/>
                    <a:pt x="140" y="181"/>
                    <a:pt x="139" y="182"/>
                  </a:cubicBezTo>
                  <a:cubicBezTo>
                    <a:pt x="138" y="182"/>
                    <a:pt x="136" y="179"/>
                    <a:pt x="134" y="179"/>
                  </a:cubicBezTo>
                  <a:cubicBezTo>
                    <a:pt x="132" y="179"/>
                    <a:pt x="132" y="180"/>
                    <a:pt x="131" y="181"/>
                  </a:cubicBezTo>
                  <a:cubicBezTo>
                    <a:pt x="129" y="184"/>
                    <a:pt x="127" y="182"/>
                    <a:pt x="124" y="182"/>
                  </a:cubicBezTo>
                  <a:cubicBezTo>
                    <a:pt x="122" y="181"/>
                    <a:pt x="119" y="182"/>
                    <a:pt x="116" y="182"/>
                  </a:cubicBezTo>
                  <a:cubicBezTo>
                    <a:pt x="113" y="183"/>
                    <a:pt x="111" y="181"/>
                    <a:pt x="109" y="181"/>
                  </a:cubicBezTo>
                  <a:cubicBezTo>
                    <a:pt x="106" y="181"/>
                    <a:pt x="104" y="181"/>
                    <a:pt x="101" y="182"/>
                  </a:cubicBezTo>
                  <a:cubicBezTo>
                    <a:pt x="99" y="182"/>
                    <a:pt x="96" y="182"/>
                    <a:pt x="95" y="183"/>
                  </a:cubicBezTo>
                  <a:cubicBezTo>
                    <a:pt x="93" y="184"/>
                    <a:pt x="92" y="186"/>
                    <a:pt x="89" y="187"/>
                  </a:cubicBezTo>
                  <a:cubicBezTo>
                    <a:pt x="86" y="188"/>
                    <a:pt x="83" y="187"/>
                    <a:pt x="81" y="188"/>
                  </a:cubicBezTo>
                  <a:cubicBezTo>
                    <a:pt x="79" y="189"/>
                    <a:pt x="78" y="190"/>
                    <a:pt x="78" y="192"/>
                  </a:cubicBezTo>
                  <a:cubicBezTo>
                    <a:pt x="77" y="194"/>
                    <a:pt x="78" y="197"/>
                    <a:pt x="76" y="195"/>
                  </a:cubicBezTo>
                  <a:cubicBezTo>
                    <a:pt x="74" y="197"/>
                    <a:pt x="75" y="199"/>
                    <a:pt x="72" y="199"/>
                  </a:cubicBezTo>
                  <a:cubicBezTo>
                    <a:pt x="70" y="199"/>
                    <a:pt x="69" y="198"/>
                    <a:pt x="68" y="197"/>
                  </a:cubicBezTo>
                  <a:cubicBezTo>
                    <a:pt x="66" y="195"/>
                    <a:pt x="64" y="195"/>
                    <a:pt x="63" y="194"/>
                  </a:cubicBezTo>
                  <a:cubicBezTo>
                    <a:pt x="61" y="193"/>
                    <a:pt x="59" y="189"/>
                    <a:pt x="59" y="187"/>
                  </a:cubicBezTo>
                  <a:cubicBezTo>
                    <a:pt x="59" y="187"/>
                    <a:pt x="59" y="187"/>
                    <a:pt x="60" y="187"/>
                  </a:cubicBezTo>
                  <a:cubicBezTo>
                    <a:pt x="61" y="185"/>
                    <a:pt x="56" y="184"/>
                    <a:pt x="56" y="181"/>
                  </a:cubicBezTo>
                  <a:cubicBezTo>
                    <a:pt x="56" y="180"/>
                    <a:pt x="57" y="179"/>
                    <a:pt x="56" y="178"/>
                  </a:cubicBezTo>
                  <a:cubicBezTo>
                    <a:pt x="56" y="177"/>
                    <a:pt x="54" y="176"/>
                    <a:pt x="53" y="175"/>
                  </a:cubicBezTo>
                  <a:cubicBezTo>
                    <a:pt x="52" y="174"/>
                    <a:pt x="50" y="173"/>
                    <a:pt x="49" y="172"/>
                  </a:cubicBezTo>
                  <a:cubicBezTo>
                    <a:pt x="48" y="171"/>
                    <a:pt x="47" y="170"/>
                    <a:pt x="46" y="170"/>
                  </a:cubicBezTo>
                  <a:cubicBezTo>
                    <a:pt x="44" y="169"/>
                    <a:pt x="39" y="170"/>
                    <a:pt x="36" y="170"/>
                  </a:cubicBezTo>
                  <a:cubicBezTo>
                    <a:pt x="36" y="168"/>
                    <a:pt x="36" y="165"/>
                    <a:pt x="36" y="163"/>
                  </a:cubicBezTo>
                  <a:cubicBezTo>
                    <a:pt x="35" y="161"/>
                    <a:pt x="35" y="162"/>
                    <a:pt x="35" y="160"/>
                  </a:cubicBezTo>
                  <a:cubicBezTo>
                    <a:pt x="36" y="158"/>
                    <a:pt x="37" y="157"/>
                    <a:pt x="38" y="155"/>
                  </a:cubicBezTo>
                  <a:cubicBezTo>
                    <a:pt x="39" y="154"/>
                    <a:pt x="39" y="151"/>
                    <a:pt x="40" y="151"/>
                  </a:cubicBezTo>
                  <a:cubicBezTo>
                    <a:pt x="42" y="149"/>
                    <a:pt x="45" y="150"/>
                    <a:pt x="46" y="147"/>
                  </a:cubicBezTo>
                  <a:cubicBezTo>
                    <a:pt x="46" y="147"/>
                    <a:pt x="46" y="146"/>
                    <a:pt x="46" y="145"/>
                  </a:cubicBezTo>
                  <a:cubicBezTo>
                    <a:pt x="45" y="145"/>
                    <a:pt x="45" y="145"/>
                    <a:pt x="44" y="146"/>
                  </a:cubicBezTo>
                  <a:cubicBezTo>
                    <a:pt x="42" y="146"/>
                    <a:pt x="41" y="144"/>
                    <a:pt x="40" y="142"/>
                  </a:cubicBezTo>
                  <a:cubicBezTo>
                    <a:pt x="39" y="140"/>
                    <a:pt x="38" y="139"/>
                    <a:pt x="38" y="137"/>
                  </a:cubicBezTo>
                  <a:cubicBezTo>
                    <a:pt x="39" y="137"/>
                    <a:pt x="39" y="136"/>
                    <a:pt x="40" y="136"/>
                  </a:cubicBezTo>
                  <a:cubicBezTo>
                    <a:pt x="40" y="135"/>
                    <a:pt x="39" y="134"/>
                    <a:pt x="39" y="134"/>
                  </a:cubicBezTo>
                  <a:cubicBezTo>
                    <a:pt x="40" y="131"/>
                    <a:pt x="41" y="131"/>
                    <a:pt x="43" y="130"/>
                  </a:cubicBezTo>
                  <a:cubicBezTo>
                    <a:pt x="44" y="129"/>
                    <a:pt x="45" y="127"/>
                    <a:pt x="45" y="126"/>
                  </a:cubicBezTo>
                  <a:cubicBezTo>
                    <a:pt x="45" y="125"/>
                    <a:pt x="46" y="123"/>
                    <a:pt x="45" y="123"/>
                  </a:cubicBezTo>
                  <a:cubicBezTo>
                    <a:pt x="44" y="122"/>
                    <a:pt x="44" y="123"/>
                    <a:pt x="43" y="123"/>
                  </a:cubicBezTo>
                  <a:cubicBezTo>
                    <a:pt x="42" y="122"/>
                    <a:pt x="43" y="122"/>
                    <a:pt x="42" y="122"/>
                  </a:cubicBezTo>
                  <a:cubicBezTo>
                    <a:pt x="41" y="121"/>
                    <a:pt x="40" y="120"/>
                    <a:pt x="40" y="120"/>
                  </a:cubicBezTo>
                  <a:cubicBezTo>
                    <a:pt x="39" y="119"/>
                    <a:pt x="39" y="118"/>
                    <a:pt x="39" y="118"/>
                  </a:cubicBezTo>
                  <a:cubicBezTo>
                    <a:pt x="39" y="117"/>
                    <a:pt x="39" y="117"/>
                    <a:pt x="39" y="116"/>
                  </a:cubicBezTo>
                  <a:cubicBezTo>
                    <a:pt x="39" y="116"/>
                    <a:pt x="39" y="115"/>
                    <a:pt x="39" y="115"/>
                  </a:cubicBezTo>
                  <a:cubicBezTo>
                    <a:pt x="38" y="113"/>
                    <a:pt x="33" y="111"/>
                    <a:pt x="35" y="108"/>
                  </a:cubicBezTo>
                  <a:cubicBezTo>
                    <a:pt x="37" y="106"/>
                    <a:pt x="42" y="109"/>
                    <a:pt x="44" y="108"/>
                  </a:cubicBezTo>
                  <a:cubicBezTo>
                    <a:pt x="45" y="107"/>
                    <a:pt x="45" y="107"/>
                    <a:pt x="45" y="106"/>
                  </a:cubicBezTo>
                  <a:cubicBezTo>
                    <a:pt x="45" y="105"/>
                    <a:pt x="46" y="104"/>
                    <a:pt x="46" y="104"/>
                  </a:cubicBezTo>
                  <a:cubicBezTo>
                    <a:pt x="47" y="103"/>
                    <a:pt x="47" y="101"/>
                    <a:pt x="47" y="99"/>
                  </a:cubicBezTo>
                  <a:cubicBezTo>
                    <a:pt x="47" y="98"/>
                    <a:pt x="45" y="97"/>
                    <a:pt x="45" y="96"/>
                  </a:cubicBezTo>
                  <a:cubicBezTo>
                    <a:pt x="44" y="95"/>
                    <a:pt x="46" y="94"/>
                    <a:pt x="46" y="93"/>
                  </a:cubicBezTo>
                  <a:cubicBezTo>
                    <a:pt x="47" y="93"/>
                    <a:pt x="48" y="92"/>
                    <a:pt x="49" y="92"/>
                  </a:cubicBezTo>
                  <a:cubicBezTo>
                    <a:pt x="49" y="91"/>
                    <a:pt x="48" y="91"/>
                    <a:pt x="48" y="90"/>
                  </a:cubicBezTo>
                  <a:cubicBezTo>
                    <a:pt x="48" y="89"/>
                    <a:pt x="48" y="89"/>
                    <a:pt x="48" y="88"/>
                  </a:cubicBezTo>
                  <a:cubicBezTo>
                    <a:pt x="48" y="87"/>
                    <a:pt x="49" y="87"/>
                    <a:pt x="48" y="86"/>
                  </a:cubicBezTo>
                  <a:cubicBezTo>
                    <a:pt x="48" y="86"/>
                    <a:pt x="48" y="85"/>
                    <a:pt x="48" y="85"/>
                  </a:cubicBezTo>
                  <a:cubicBezTo>
                    <a:pt x="48" y="84"/>
                    <a:pt x="49" y="84"/>
                    <a:pt x="49" y="83"/>
                  </a:cubicBezTo>
                  <a:cubicBezTo>
                    <a:pt x="49" y="82"/>
                    <a:pt x="48" y="83"/>
                    <a:pt x="48" y="82"/>
                  </a:cubicBezTo>
                  <a:cubicBezTo>
                    <a:pt x="48" y="81"/>
                    <a:pt x="49" y="79"/>
                    <a:pt x="48" y="78"/>
                  </a:cubicBezTo>
                  <a:cubicBezTo>
                    <a:pt x="48" y="77"/>
                    <a:pt x="45" y="75"/>
                    <a:pt x="46" y="73"/>
                  </a:cubicBezTo>
                  <a:cubicBezTo>
                    <a:pt x="47" y="73"/>
                    <a:pt x="48" y="73"/>
                    <a:pt x="48" y="73"/>
                  </a:cubicBezTo>
                  <a:cubicBezTo>
                    <a:pt x="49" y="73"/>
                    <a:pt x="49" y="73"/>
                    <a:pt x="49" y="72"/>
                  </a:cubicBezTo>
                  <a:cubicBezTo>
                    <a:pt x="50" y="71"/>
                    <a:pt x="51" y="69"/>
                    <a:pt x="52" y="68"/>
                  </a:cubicBezTo>
                  <a:cubicBezTo>
                    <a:pt x="54" y="66"/>
                    <a:pt x="55" y="66"/>
                    <a:pt x="57" y="64"/>
                  </a:cubicBezTo>
                  <a:cubicBezTo>
                    <a:pt x="58" y="63"/>
                    <a:pt x="60" y="61"/>
                    <a:pt x="60" y="60"/>
                  </a:cubicBezTo>
                  <a:cubicBezTo>
                    <a:pt x="59" y="55"/>
                    <a:pt x="54" y="59"/>
                    <a:pt x="53" y="56"/>
                  </a:cubicBezTo>
                  <a:cubicBezTo>
                    <a:pt x="53" y="54"/>
                    <a:pt x="54" y="53"/>
                    <a:pt x="54" y="51"/>
                  </a:cubicBezTo>
                  <a:cubicBezTo>
                    <a:pt x="54" y="51"/>
                    <a:pt x="53" y="50"/>
                    <a:pt x="53" y="50"/>
                  </a:cubicBezTo>
                  <a:cubicBezTo>
                    <a:pt x="53" y="49"/>
                    <a:pt x="52" y="50"/>
                    <a:pt x="52" y="50"/>
                  </a:cubicBezTo>
                  <a:cubicBezTo>
                    <a:pt x="51" y="50"/>
                    <a:pt x="51" y="50"/>
                    <a:pt x="50" y="49"/>
                  </a:cubicBezTo>
                  <a:cubicBezTo>
                    <a:pt x="49" y="49"/>
                    <a:pt x="49" y="49"/>
                    <a:pt x="48" y="49"/>
                  </a:cubicBezTo>
                  <a:cubicBezTo>
                    <a:pt x="48" y="49"/>
                    <a:pt x="47" y="50"/>
                    <a:pt x="47" y="50"/>
                  </a:cubicBezTo>
                  <a:cubicBezTo>
                    <a:pt x="46" y="50"/>
                    <a:pt x="46" y="49"/>
                    <a:pt x="45" y="49"/>
                  </a:cubicBezTo>
                  <a:cubicBezTo>
                    <a:pt x="45" y="49"/>
                    <a:pt x="44" y="50"/>
                    <a:pt x="43" y="50"/>
                  </a:cubicBezTo>
                  <a:cubicBezTo>
                    <a:pt x="43" y="48"/>
                    <a:pt x="41" y="49"/>
                    <a:pt x="41" y="49"/>
                  </a:cubicBezTo>
                  <a:cubicBezTo>
                    <a:pt x="41" y="50"/>
                    <a:pt x="41" y="50"/>
                    <a:pt x="41" y="51"/>
                  </a:cubicBezTo>
                  <a:cubicBezTo>
                    <a:pt x="40" y="52"/>
                    <a:pt x="40" y="52"/>
                    <a:pt x="39" y="52"/>
                  </a:cubicBezTo>
                  <a:cubicBezTo>
                    <a:pt x="39" y="52"/>
                    <a:pt x="36" y="53"/>
                    <a:pt x="37" y="53"/>
                  </a:cubicBezTo>
                  <a:cubicBezTo>
                    <a:pt x="36" y="53"/>
                    <a:pt x="34" y="51"/>
                    <a:pt x="34" y="53"/>
                  </a:cubicBezTo>
                  <a:cubicBezTo>
                    <a:pt x="33" y="54"/>
                    <a:pt x="33" y="52"/>
                    <a:pt x="33" y="52"/>
                  </a:cubicBezTo>
                  <a:cubicBezTo>
                    <a:pt x="32" y="52"/>
                    <a:pt x="31" y="51"/>
                    <a:pt x="30" y="51"/>
                  </a:cubicBezTo>
                  <a:cubicBezTo>
                    <a:pt x="29" y="53"/>
                    <a:pt x="28" y="51"/>
                    <a:pt x="27" y="50"/>
                  </a:cubicBezTo>
                  <a:cubicBezTo>
                    <a:pt x="27" y="50"/>
                    <a:pt x="25" y="53"/>
                    <a:pt x="24" y="53"/>
                  </a:cubicBezTo>
                  <a:cubicBezTo>
                    <a:pt x="23" y="53"/>
                    <a:pt x="22" y="53"/>
                    <a:pt x="21" y="52"/>
                  </a:cubicBezTo>
                  <a:cubicBezTo>
                    <a:pt x="21" y="50"/>
                    <a:pt x="22" y="50"/>
                    <a:pt x="23" y="48"/>
                  </a:cubicBezTo>
                  <a:cubicBezTo>
                    <a:pt x="25" y="46"/>
                    <a:pt x="23" y="48"/>
                    <a:pt x="22" y="46"/>
                  </a:cubicBezTo>
                  <a:cubicBezTo>
                    <a:pt x="20" y="46"/>
                    <a:pt x="22" y="44"/>
                    <a:pt x="20" y="44"/>
                  </a:cubicBezTo>
                  <a:cubicBezTo>
                    <a:pt x="19" y="44"/>
                    <a:pt x="18" y="45"/>
                    <a:pt x="16" y="46"/>
                  </a:cubicBezTo>
                  <a:cubicBezTo>
                    <a:pt x="13" y="46"/>
                    <a:pt x="11" y="49"/>
                    <a:pt x="8" y="52"/>
                  </a:cubicBezTo>
                  <a:cubicBezTo>
                    <a:pt x="8" y="50"/>
                    <a:pt x="8" y="47"/>
                    <a:pt x="9" y="45"/>
                  </a:cubicBezTo>
                  <a:cubicBezTo>
                    <a:pt x="10" y="43"/>
                    <a:pt x="12" y="42"/>
                    <a:pt x="13" y="40"/>
                  </a:cubicBezTo>
                  <a:cubicBezTo>
                    <a:pt x="12" y="39"/>
                    <a:pt x="9" y="43"/>
                    <a:pt x="9" y="41"/>
                  </a:cubicBezTo>
                  <a:cubicBezTo>
                    <a:pt x="8" y="40"/>
                    <a:pt x="13" y="38"/>
                    <a:pt x="12" y="37"/>
                  </a:cubicBezTo>
                  <a:cubicBezTo>
                    <a:pt x="12" y="36"/>
                    <a:pt x="9" y="38"/>
                    <a:pt x="9" y="37"/>
                  </a:cubicBezTo>
                  <a:cubicBezTo>
                    <a:pt x="7" y="36"/>
                    <a:pt x="9" y="35"/>
                    <a:pt x="9" y="34"/>
                  </a:cubicBezTo>
                  <a:cubicBezTo>
                    <a:pt x="10" y="32"/>
                    <a:pt x="11" y="31"/>
                    <a:pt x="9" y="31"/>
                  </a:cubicBezTo>
                  <a:cubicBezTo>
                    <a:pt x="8" y="32"/>
                    <a:pt x="6" y="34"/>
                    <a:pt x="6" y="35"/>
                  </a:cubicBezTo>
                  <a:cubicBezTo>
                    <a:pt x="5" y="34"/>
                    <a:pt x="5" y="31"/>
                    <a:pt x="5" y="31"/>
                  </a:cubicBezTo>
                  <a:cubicBezTo>
                    <a:pt x="5" y="29"/>
                    <a:pt x="8" y="29"/>
                    <a:pt x="8" y="27"/>
                  </a:cubicBezTo>
                  <a:cubicBezTo>
                    <a:pt x="7" y="27"/>
                    <a:pt x="6" y="27"/>
                    <a:pt x="6" y="27"/>
                  </a:cubicBezTo>
                  <a:cubicBezTo>
                    <a:pt x="5" y="27"/>
                    <a:pt x="5" y="28"/>
                    <a:pt x="4" y="28"/>
                  </a:cubicBezTo>
                  <a:cubicBezTo>
                    <a:pt x="3" y="28"/>
                    <a:pt x="3" y="28"/>
                    <a:pt x="3" y="27"/>
                  </a:cubicBezTo>
                  <a:cubicBezTo>
                    <a:pt x="3" y="26"/>
                    <a:pt x="3" y="25"/>
                    <a:pt x="3" y="24"/>
                  </a:cubicBezTo>
                  <a:cubicBezTo>
                    <a:pt x="2" y="23"/>
                    <a:pt x="2" y="25"/>
                    <a:pt x="1" y="23"/>
                  </a:cubicBezTo>
                  <a:cubicBezTo>
                    <a:pt x="0" y="22"/>
                    <a:pt x="1" y="21"/>
                    <a:pt x="1" y="20"/>
                  </a:cubicBezTo>
                  <a:cubicBezTo>
                    <a:pt x="2" y="19"/>
                    <a:pt x="2" y="19"/>
                    <a:pt x="3" y="18"/>
                  </a:cubicBezTo>
                  <a:cubicBezTo>
                    <a:pt x="3" y="18"/>
                    <a:pt x="3" y="17"/>
                    <a:pt x="3" y="17"/>
                  </a:cubicBezTo>
                  <a:cubicBezTo>
                    <a:pt x="4" y="15"/>
                    <a:pt x="4" y="16"/>
                    <a:pt x="5" y="16"/>
                  </a:cubicBezTo>
                  <a:cubicBezTo>
                    <a:pt x="6" y="15"/>
                    <a:pt x="6" y="14"/>
                    <a:pt x="7" y="13"/>
                  </a:cubicBezTo>
                  <a:cubicBezTo>
                    <a:pt x="8" y="12"/>
                    <a:pt x="9" y="12"/>
                    <a:pt x="10" y="13"/>
                  </a:cubicBezTo>
                  <a:cubicBezTo>
                    <a:pt x="12" y="13"/>
                    <a:pt x="13" y="13"/>
                    <a:pt x="15" y="12"/>
                  </a:cubicBezTo>
                  <a:cubicBezTo>
                    <a:pt x="16" y="12"/>
                    <a:pt x="18" y="11"/>
                    <a:pt x="20" y="11"/>
                  </a:cubicBezTo>
                  <a:cubicBezTo>
                    <a:pt x="20" y="12"/>
                    <a:pt x="21" y="13"/>
                    <a:pt x="21" y="11"/>
                  </a:cubicBezTo>
                  <a:cubicBezTo>
                    <a:pt x="21" y="11"/>
                    <a:pt x="20" y="10"/>
                    <a:pt x="20" y="9"/>
                  </a:cubicBezTo>
                  <a:cubicBezTo>
                    <a:pt x="20" y="8"/>
                    <a:pt x="20" y="7"/>
                    <a:pt x="21" y="6"/>
                  </a:cubicBezTo>
                  <a:cubicBezTo>
                    <a:pt x="23" y="5"/>
                    <a:pt x="25" y="1"/>
                    <a:pt x="28" y="1"/>
                  </a:cubicBezTo>
                  <a:cubicBezTo>
                    <a:pt x="28" y="2"/>
                    <a:pt x="27" y="3"/>
                    <a:pt x="28" y="3"/>
                  </a:cubicBezTo>
                  <a:cubicBezTo>
                    <a:pt x="28" y="3"/>
                    <a:pt x="29" y="2"/>
                    <a:pt x="30" y="2"/>
                  </a:cubicBezTo>
                  <a:cubicBezTo>
                    <a:pt x="32" y="0"/>
                    <a:pt x="32" y="2"/>
                    <a:pt x="34" y="2"/>
                  </a:cubicBezTo>
                  <a:cubicBezTo>
                    <a:pt x="36" y="2"/>
                    <a:pt x="36" y="3"/>
                    <a:pt x="38" y="4"/>
                  </a:cubicBezTo>
                  <a:cubicBezTo>
                    <a:pt x="40" y="6"/>
                    <a:pt x="41" y="6"/>
                    <a:pt x="44" y="6"/>
                  </a:cubicBezTo>
                  <a:cubicBezTo>
                    <a:pt x="44" y="6"/>
                    <a:pt x="44" y="8"/>
                    <a:pt x="44" y="8"/>
                  </a:cubicBezTo>
                  <a:cubicBezTo>
                    <a:pt x="45" y="7"/>
                    <a:pt x="45" y="7"/>
                    <a:pt x="46" y="6"/>
                  </a:cubicBezTo>
                  <a:cubicBezTo>
                    <a:pt x="47" y="6"/>
                    <a:pt x="50" y="6"/>
                    <a:pt x="51" y="6"/>
                  </a:cubicBezTo>
                  <a:cubicBezTo>
                    <a:pt x="55" y="6"/>
                    <a:pt x="60" y="7"/>
                    <a:pt x="64" y="6"/>
                  </a:cubicBezTo>
                  <a:cubicBezTo>
                    <a:pt x="65" y="6"/>
                    <a:pt x="66" y="5"/>
                    <a:pt x="67" y="4"/>
                  </a:cubicBezTo>
                  <a:cubicBezTo>
                    <a:pt x="68" y="3"/>
                    <a:pt x="68" y="4"/>
                    <a:pt x="70" y="5"/>
                  </a:cubicBezTo>
                  <a:cubicBezTo>
                    <a:pt x="71" y="6"/>
                    <a:pt x="71" y="6"/>
                    <a:pt x="73" y="6"/>
                  </a:cubicBezTo>
                  <a:cubicBezTo>
                    <a:pt x="75" y="7"/>
                    <a:pt x="75" y="6"/>
                    <a:pt x="76" y="8"/>
                  </a:cubicBezTo>
                  <a:cubicBezTo>
                    <a:pt x="78" y="7"/>
                    <a:pt x="81" y="8"/>
                    <a:pt x="83" y="8"/>
                  </a:cubicBezTo>
                  <a:cubicBezTo>
                    <a:pt x="85" y="9"/>
                    <a:pt x="88" y="10"/>
                    <a:pt x="90" y="10"/>
                  </a:cubicBezTo>
                  <a:cubicBezTo>
                    <a:pt x="96" y="12"/>
                    <a:pt x="101" y="9"/>
                    <a:pt x="107" y="8"/>
                  </a:cubicBezTo>
                  <a:cubicBezTo>
                    <a:pt x="107" y="11"/>
                    <a:pt x="110" y="8"/>
                    <a:pt x="112" y="7"/>
                  </a:cubicBezTo>
                  <a:cubicBezTo>
                    <a:pt x="113" y="7"/>
                    <a:pt x="113" y="8"/>
                    <a:pt x="114" y="9"/>
                  </a:cubicBezTo>
                  <a:cubicBezTo>
                    <a:pt x="115" y="9"/>
                    <a:pt x="114" y="10"/>
                    <a:pt x="116" y="10"/>
                  </a:cubicBezTo>
                  <a:cubicBezTo>
                    <a:pt x="116" y="10"/>
                    <a:pt x="117" y="10"/>
                    <a:pt x="118" y="10"/>
                  </a:cubicBezTo>
                  <a:cubicBezTo>
                    <a:pt x="119" y="10"/>
                    <a:pt x="120" y="11"/>
                    <a:pt x="120" y="11"/>
                  </a:cubicBezTo>
                  <a:cubicBezTo>
                    <a:pt x="121" y="12"/>
                    <a:pt x="122" y="12"/>
                    <a:pt x="123" y="12"/>
                  </a:cubicBezTo>
                  <a:cubicBezTo>
                    <a:pt x="124" y="11"/>
                    <a:pt x="123" y="10"/>
                    <a:pt x="124" y="10"/>
                  </a:cubicBezTo>
                  <a:cubicBezTo>
                    <a:pt x="125" y="9"/>
                    <a:pt x="128" y="9"/>
                    <a:pt x="129" y="10"/>
                  </a:cubicBezTo>
                  <a:cubicBezTo>
                    <a:pt x="129" y="10"/>
                    <a:pt x="129" y="11"/>
                    <a:pt x="130" y="11"/>
                  </a:cubicBezTo>
                  <a:cubicBezTo>
                    <a:pt x="130" y="11"/>
                    <a:pt x="131" y="11"/>
                    <a:pt x="131" y="11"/>
                  </a:cubicBezTo>
                  <a:cubicBezTo>
                    <a:pt x="132" y="11"/>
                    <a:pt x="133" y="11"/>
                    <a:pt x="133" y="12"/>
                  </a:cubicBezTo>
                  <a:cubicBezTo>
                    <a:pt x="136" y="13"/>
                    <a:pt x="137" y="13"/>
                    <a:pt x="139" y="13"/>
                  </a:cubicBezTo>
                  <a:cubicBezTo>
                    <a:pt x="142" y="13"/>
                    <a:pt x="144" y="12"/>
                    <a:pt x="146" y="11"/>
                  </a:cubicBezTo>
                  <a:cubicBezTo>
                    <a:pt x="147" y="12"/>
                    <a:pt x="147" y="12"/>
                    <a:pt x="147" y="12"/>
                  </a:cubicBezTo>
                  <a:cubicBezTo>
                    <a:pt x="147" y="13"/>
                    <a:pt x="149" y="14"/>
                    <a:pt x="150" y="14"/>
                  </a:cubicBezTo>
                  <a:cubicBezTo>
                    <a:pt x="151" y="15"/>
                    <a:pt x="151" y="14"/>
                    <a:pt x="153" y="14"/>
                  </a:cubicBezTo>
                  <a:cubicBezTo>
                    <a:pt x="154" y="14"/>
                    <a:pt x="155" y="16"/>
                    <a:pt x="154" y="17"/>
                  </a:cubicBezTo>
                  <a:cubicBezTo>
                    <a:pt x="154" y="18"/>
                    <a:pt x="152" y="19"/>
                    <a:pt x="153" y="20"/>
                  </a:cubicBezTo>
                  <a:cubicBezTo>
                    <a:pt x="154" y="22"/>
                    <a:pt x="155" y="21"/>
                    <a:pt x="156" y="21"/>
                  </a:cubicBezTo>
                  <a:cubicBezTo>
                    <a:pt x="158" y="20"/>
                    <a:pt x="158" y="21"/>
                    <a:pt x="160" y="22"/>
                  </a:cubicBezTo>
                  <a:cubicBezTo>
                    <a:pt x="161" y="23"/>
                    <a:pt x="162" y="23"/>
                    <a:pt x="164" y="23"/>
                  </a:cubicBezTo>
                  <a:cubicBezTo>
                    <a:pt x="166" y="23"/>
                    <a:pt x="167" y="23"/>
                    <a:pt x="168" y="24"/>
                  </a:cubicBezTo>
                  <a:cubicBezTo>
                    <a:pt x="169" y="26"/>
                    <a:pt x="170" y="29"/>
                    <a:pt x="173" y="28"/>
                  </a:cubicBezTo>
                  <a:cubicBezTo>
                    <a:pt x="174" y="27"/>
                    <a:pt x="175" y="26"/>
                    <a:pt x="176" y="26"/>
                  </a:cubicBezTo>
                  <a:cubicBezTo>
                    <a:pt x="178" y="26"/>
                    <a:pt x="178" y="28"/>
                    <a:pt x="179" y="29"/>
                  </a:cubicBezTo>
                  <a:cubicBezTo>
                    <a:pt x="181" y="30"/>
                    <a:pt x="182" y="30"/>
                    <a:pt x="184" y="29"/>
                  </a:cubicBezTo>
                  <a:cubicBezTo>
                    <a:pt x="185" y="29"/>
                    <a:pt x="186" y="30"/>
                    <a:pt x="188" y="30"/>
                  </a:cubicBezTo>
                  <a:cubicBezTo>
                    <a:pt x="188" y="30"/>
                    <a:pt x="189" y="29"/>
                    <a:pt x="190" y="29"/>
                  </a:cubicBezTo>
                  <a:cubicBezTo>
                    <a:pt x="192" y="30"/>
                    <a:pt x="193" y="30"/>
                    <a:pt x="195" y="29"/>
                  </a:cubicBezTo>
                  <a:cubicBezTo>
                    <a:pt x="195" y="25"/>
                    <a:pt x="197" y="26"/>
                    <a:pt x="200" y="27"/>
                  </a:cubicBezTo>
                  <a:cubicBezTo>
                    <a:pt x="201" y="28"/>
                    <a:pt x="202" y="28"/>
                    <a:pt x="204" y="28"/>
                  </a:cubicBezTo>
                  <a:cubicBezTo>
                    <a:pt x="205" y="29"/>
                    <a:pt x="206" y="30"/>
                    <a:pt x="209" y="30"/>
                  </a:cubicBezTo>
                  <a:cubicBezTo>
                    <a:pt x="209" y="31"/>
                    <a:pt x="209" y="31"/>
                    <a:pt x="210" y="32"/>
                  </a:cubicBezTo>
                  <a:cubicBezTo>
                    <a:pt x="210" y="33"/>
                    <a:pt x="208" y="37"/>
                    <a:pt x="211" y="37"/>
                  </a:cubicBezTo>
                  <a:cubicBezTo>
                    <a:pt x="212" y="38"/>
                    <a:pt x="215" y="36"/>
                    <a:pt x="216" y="35"/>
                  </a:cubicBezTo>
                  <a:cubicBezTo>
                    <a:pt x="217" y="37"/>
                    <a:pt x="220" y="36"/>
                    <a:pt x="220" y="37"/>
                  </a:cubicBezTo>
                  <a:cubicBezTo>
                    <a:pt x="221" y="37"/>
                    <a:pt x="220" y="39"/>
                    <a:pt x="221" y="39"/>
                  </a:cubicBezTo>
                  <a:cubicBezTo>
                    <a:pt x="222" y="39"/>
                    <a:pt x="222" y="39"/>
                    <a:pt x="223" y="38"/>
                  </a:cubicBezTo>
                  <a:cubicBezTo>
                    <a:pt x="223" y="38"/>
                    <a:pt x="224" y="38"/>
                    <a:pt x="225" y="37"/>
                  </a:cubicBezTo>
                  <a:cubicBezTo>
                    <a:pt x="226" y="37"/>
                    <a:pt x="227" y="37"/>
                    <a:pt x="228" y="37"/>
                  </a:cubicBezTo>
                  <a:cubicBezTo>
                    <a:pt x="230" y="38"/>
                    <a:pt x="230" y="40"/>
                    <a:pt x="232" y="39"/>
                  </a:cubicBezTo>
                  <a:cubicBezTo>
                    <a:pt x="233" y="39"/>
                    <a:pt x="233" y="39"/>
                    <a:pt x="234" y="39"/>
                  </a:cubicBezTo>
                  <a:cubicBezTo>
                    <a:pt x="234" y="38"/>
                    <a:pt x="234" y="38"/>
                    <a:pt x="235" y="38"/>
                  </a:cubicBezTo>
                  <a:cubicBezTo>
                    <a:pt x="235" y="38"/>
                    <a:pt x="236" y="38"/>
                    <a:pt x="237" y="38"/>
                  </a:cubicBezTo>
                  <a:cubicBezTo>
                    <a:pt x="238" y="37"/>
                    <a:pt x="238" y="36"/>
                    <a:pt x="240" y="36"/>
                  </a:cubicBezTo>
                  <a:cubicBezTo>
                    <a:pt x="241" y="36"/>
                    <a:pt x="242" y="36"/>
                    <a:pt x="243" y="37"/>
                  </a:cubicBezTo>
                  <a:cubicBezTo>
                    <a:pt x="244" y="37"/>
                    <a:pt x="244" y="36"/>
                    <a:pt x="245" y="37"/>
                  </a:cubicBezTo>
                  <a:cubicBezTo>
                    <a:pt x="245" y="38"/>
                    <a:pt x="246" y="38"/>
                    <a:pt x="246" y="39"/>
                  </a:cubicBezTo>
                  <a:cubicBezTo>
                    <a:pt x="247" y="40"/>
                    <a:pt x="247" y="39"/>
                    <a:pt x="248" y="41"/>
                  </a:cubicBezTo>
                  <a:cubicBezTo>
                    <a:pt x="247" y="42"/>
                    <a:pt x="245" y="41"/>
                    <a:pt x="244" y="43"/>
                  </a:cubicBezTo>
                  <a:cubicBezTo>
                    <a:pt x="242" y="44"/>
                    <a:pt x="244" y="44"/>
                    <a:pt x="245" y="45"/>
                  </a:cubicBezTo>
                  <a:cubicBezTo>
                    <a:pt x="246" y="46"/>
                    <a:pt x="245" y="45"/>
                    <a:pt x="245" y="45"/>
                  </a:cubicBezTo>
                  <a:close/>
                  <a:moveTo>
                    <a:pt x="210" y="129"/>
                  </a:moveTo>
                  <a:cubicBezTo>
                    <a:pt x="210" y="127"/>
                    <a:pt x="216" y="123"/>
                    <a:pt x="213" y="122"/>
                  </a:cubicBezTo>
                  <a:cubicBezTo>
                    <a:pt x="212" y="122"/>
                    <a:pt x="209" y="123"/>
                    <a:pt x="209" y="123"/>
                  </a:cubicBezTo>
                  <a:cubicBezTo>
                    <a:pt x="207" y="124"/>
                    <a:pt x="208" y="126"/>
                    <a:pt x="206" y="126"/>
                  </a:cubicBezTo>
                  <a:cubicBezTo>
                    <a:pt x="206" y="127"/>
                    <a:pt x="206" y="127"/>
                    <a:pt x="206" y="128"/>
                  </a:cubicBezTo>
                  <a:cubicBezTo>
                    <a:pt x="208" y="129"/>
                    <a:pt x="209" y="130"/>
                    <a:pt x="210" y="129"/>
                  </a:cubicBezTo>
                  <a:cubicBezTo>
                    <a:pt x="210" y="127"/>
                    <a:pt x="209" y="130"/>
                    <a:pt x="210" y="129"/>
                  </a:cubicBezTo>
                  <a:close/>
                  <a:moveTo>
                    <a:pt x="229" y="112"/>
                  </a:moveTo>
                  <a:cubicBezTo>
                    <a:pt x="231" y="113"/>
                    <a:pt x="230" y="113"/>
                    <a:pt x="232" y="112"/>
                  </a:cubicBezTo>
                  <a:cubicBezTo>
                    <a:pt x="233" y="112"/>
                    <a:pt x="234" y="111"/>
                    <a:pt x="235" y="113"/>
                  </a:cubicBezTo>
                  <a:cubicBezTo>
                    <a:pt x="236" y="114"/>
                    <a:pt x="235" y="115"/>
                    <a:pt x="237" y="116"/>
                  </a:cubicBezTo>
                  <a:cubicBezTo>
                    <a:pt x="238" y="116"/>
                    <a:pt x="239" y="116"/>
                    <a:pt x="241" y="117"/>
                  </a:cubicBezTo>
                  <a:cubicBezTo>
                    <a:pt x="242" y="118"/>
                    <a:pt x="241" y="119"/>
                    <a:pt x="243" y="118"/>
                  </a:cubicBezTo>
                  <a:cubicBezTo>
                    <a:pt x="244" y="117"/>
                    <a:pt x="245" y="116"/>
                    <a:pt x="246" y="115"/>
                  </a:cubicBezTo>
                  <a:cubicBezTo>
                    <a:pt x="247" y="113"/>
                    <a:pt x="247" y="112"/>
                    <a:pt x="248" y="110"/>
                  </a:cubicBezTo>
                  <a:cubicBezTo>
                    <a:pt x="249" y="109"/>
                    <a:pt x="251" y="108"/>
                    <a:pt x="250" y="107"/>
                  </a:cubicBezTo>
                  <a:cubicBezTo>
                    <a:pt x="248" y="104"/>
                    <a:pt x="244" y="108"/>
                    <a:pt x="243" y="105"/>
                  </a:cubicBezTo>
                  <a:cubicBezTo>
                    <a:pt x="243" y="105"/>
                    <a:pt x="244" y="104"/>
                    <a:pt x="244" y="104"/>
                  </a:cubicBezTo>
                  <a:cubicBezTo>
                    <a:pt x="244" y="103"/>
                    <a:pt x="243" y="103"/>
                    <a:pt x="243" y="102"/>
                  </a:cubicBezTo>
                  <a:cubicBezTo>
                    <a:pt x="243" y="101"/>
                    <a:pt x="245" y="101"/>
                    <a:pt x="243" y="101"/>
                  </a:cubicBezTo>
                  <a:cubicBezTo>
                    <a:pt x="242" y="101"/>
                    <a:pt x="240" y="102"/>
                    <a:pt x="239" y="102"/>
                  </a:cubicBezTo>
                  <a:cubicBezTo>
                    <a:pt x="237" y="103"/>
                    <a:pt x="236" y="104"/>
                    <a:pt x="234" y="105"/>
                  </a:cubicBezTo>
                  <a:cubicBezTo>
                    <a:pt x="232" y="107"/>
                    <a:pt x="228" y="109"/>
                    <a:pt x="228" y="112"/>
                  </a:cubicBezTo>
                  <a:cubicBezTo>
                    <a:pt x="228" y="112"/>
                    <a:pt x="229" y="112"/>
                    <a:pt x="229" y="112"/>
                  </a:cubicBezTo>
                  <a:close/>
                  <a:moveTo>
                    <a:pt x="257" y="99"/>
                  </a:moveTo>
                  <a:cubicBezTo>
                    <a:pt x="257" y="100"/>
                    <a:pt x="257" y="101"/>
                    <a:pt x="258" y="102"/>
                  </a:cubicBezTo>
                  <a:cubicBezTo>
                    <a:pt x="258" y="102"/>
                    <a:pt x="260" y="102"/>
                    <a:pt x="261" y="102"/>
                  </a:cubicBezTo>
                  <a:cubicBezTo>
                    <a:pt x="262" y="103"/>
                    <a:pt x="265" y="105"/>
                    <a:pt x="266" y="104"/>
                  </a:cubicBezTo>
                  <a:cubicBezTo>
                    <a:pt x="268" y="103"/>
                    <a:pt x="266" y="101"/>
                    <a:pt x="265" y="100"/>
                  </a:cubicBezTo>
                  <a:cubicBezTo>
                    <a:pt x="263" y="98"/>
                    <a:pt x="260" y="98"/>
                    <a:pt x="257" y="99"/>
                  </a:cubicBezTo>
                  <a:cubicBezTo>
                    <a:pt x="257" y="100"/>
                    <a:pt x="260" y="98"/>
                    <a:pt x="257" y="99"/>
                  </a:cubicBezTo>
                  <a:close/>
                </a:path>
              </a:pathLst>
            </a:custGeom>
            <a:solidFill>
              <a:srgbClr val="299888"/>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5" name="Freeform 26">
              <a:extLst>
                <a:ext uri="{FF2B5EF4-FFF2-40B4-BE49-F238E27FC236}">
                  <a16:creationId xmlns:a16="http://schemas.microsoft.com/office/drawing/2014/main" id="{BC56E37D-379C-AC1A-34A4-803EB36AB4E2}"/>
                </a:ext>
              </a:extLst>
            </p:cNvPr>
            <p:cNvSpPr>
              <a:spLocks/>
            </p:cNvSpPr>
            <p:nvPr/>
          </p:nvSpPr>
          <p:spPr bwMode="auto">
            <a:xfrm>
              <a:off x="9428163" y="4951413"/>
              <a:ext cx="234950" cy="165100"/>
            </a:xfrm>
            <a:custGeom>
              <a:avLst/>
              <a:gdLst>
                <a:gd name="T0" fmla="*/ 7 w 62"/>
                <a:gd name="T1" fmla="*/ 40 h 43"/>
                <a:gd name="T2" fmla="*/ 11 w 62"/>
                <a:gd name="T3" fmla="*/ 38 h 43"/>
                <a:gd name="T4" fmla="*/ 19 w 62"/>
                <a:gd name="T5" fmla="*/ 39 h 43"/>
                <a:gd name="T6" fmla="*/ 22 w 62"/>
                <a:gd name="T7" fmla="*/ 34 h 43"/>
                <a:gd name="T8" fmla="*/ 30 w 62"/>
                <a:gd name="T9" fmla="*/ 38 h 43"/>
                <a:gd name="T10" fmla="*/ 39 w 62"/>
                <a:gd name="T11" fmla="*/ 39 h 43"/>
                <a:gd name="T12" fmla="*/ 38 w 62"/>
                <a:gd name="T13" fmla="*/ 36 h 43"/>
                <a:gd name="T14" fmla="*/ 39 w 62"/>
                <a:gd name="T15" fmla="*/ 33 h 43"/>
                <a:gd name="T16" fmla="*/ 40 w 62"/>
                <a:gd name="T17" fmla="*/ 31 h 43"/>
                <a:gd name="T18" fmla="*/ 45 w 62"/>
                <a:gd name="T19" fmla="*/ 28 h 43"/>
                <a:gd name="T20" fmla="*/ 46 w 62"/>
                <a:gd name="T21" fmla="*/ 23 h 43"/>
                <a:gd name="T22" fmla="*/ 44 w 62"/>
                <a:gd name="T23" fmla="*/ 20 h 43"/>
                <a:gd name="T24" fmla="*/ 47 w 62"/>
                <a:gd name="T25" fmla="*/ 19 h 43"/>
                <a:gd name="T26" fmla="*/ 50 w 62"/>
                <a:gd name="T27" fmla="*/ 17 h 43"/>
                <a:gd name="T28" fmla="*/ 53 w 62"/>
                <a:gd name="T29" fmla="*/ 15 h 43"/>
                <a:gd name="T30" fmla="*/ 55 w 62"/>
                <a:gd name="T31" fmla="*/ 14 h 43"/>
                <a:gd name="T32" fmla="*/ 57 w 62"/>
                <a:gd name="T33" fmla="*/ 13 h 43"/>
                <a:gd name="T34" fmla="*/ 57 w 62"/>
                <a:gd name="T35" fmla="*/ 11 h 43"/>
                <a:gd name="T36" fmla="*/ 62 w 62"/>
                <a:gd name="T37" fmla="*/ 10 h 43"/>
                <a:gd name="T38" fmla="*/ 59 w 62"/>
                <a:gd name="T39" fmla="*/ 7 h 43"/>
                <a:gd name="T40" fmla="*/ 60 w 62"/>
                <a:gd name="T41" fmla="*/ 6 h 43"/>
                <a:gd name="T42" fmla="*/ 58 w 62"/>
                <a:gd name="T43" fmla="*/ 4 h 43"/>
                <a:gd name="T44" fmla="*/ 58 w 62"/>
                <a:gd name="T45" fmla="*/ 1 h 43"/>
                <a:gd name="T46" fmla="*/ 53 w 62"/>
                <a:gd name="T47" fmla="*/ 0 h 43"/>
                <a:gd name="T48" fmla="*/ 51 w 62"/>
                <a:gd name="T49" fmla="*/ 2 h 43"/>
                <a:gd name="T50" fmla="*/ 50 w 62"/>
                <a:gd name="T51" fmla="*/ 4 h 43"/>
                <a:gd name="T52" fmla="*/ 44 w 62"/>
                <a:gd name="T53" fmla="*/ 5 h 43"/>
                <a:gd name="T54" fmla="*/ 38 w 62"/>
                <a:gd name="T55" fmla="*/ 7 h 43"/>
                <a:gd name="T56" fmla="*/ 31 w 62"/>
                <a:gd name="T57" fmla="*/ 7 h 43"/>
                <a:gd name="T58" fmla="*/ 21 w 62"/>
                <a:gd name="T59" fmla="*/ 13 h 43"/>
                <a:gd name="T60" fmla="*/ 6 w 62"/>
                <a:gd name="T61" fmla="*/ 10 h 43"/>
                <a:gd name="T62" fmla="*/ 3 w 62"/>
                <a:gd name="T63" fmla="*/ 14 h 43"/>
                <a:gd name="T64" fmla="*/ 1 w 62"/>
                <a:gd name="T65" fmla="*/ 17 h 43"/>
                <a:gd name="T66" fmla="*/ 4 w 62"/>
                <a:gd name="T67" fmla="*/ 19 h 43"/>
                <a:gd name="T68" fmla="*/ 3 w 62"/>
                <a:gd name="T69" fmla="*/ 24 h 43"/>
                <a:gd name="T70" fmla="*/ 5 w 62"/>
                <a:gd name="T71" fmla="*/ 26 h 43"/>
                <a:gd name="T72" fmla="*/ 4 w 62"/>
                <a:gd name="T73" fmla="*/ 31 h 43"/>
                <a:gd name="T74" fmla="*/ 9 w 62"/>
                <a:gd name="T75" fmla="*/ 36 h 43"/>
                <a:gd name="T76" fmla="*/ 7 w 62"/>
                <a:gd name="T77" fmla="*/ 37 h 43"/>
                <a:gd name="T78" fmla="*/ 6 w 62"/>
                <a:gd name="T79" fmla="*/ 38 h 43"/>
                <a:gd name="T80" fmla="*/ 4 w 62"/>
                <a:gd name="T81" fmla="*/ 39 h 43"/>
                <a:gd name="T82" fmla="*/ 7 w 62"/>
                <a:gd name="T83"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 h="43">
                  <a:moveTo>
                    <a:pt x="7" y="40"/>
                  </a:moveTo>
                  <a:cubicBezTo>
                    <a:pt x="9" y="40"/>
                    <a:pt x="12" y="41"/>
                    <a:pt x="11" y="38"/>
                  </a:cubicBezTo>
                  <a:cubicBezTo>
                    <a:pt x="14" y="38"/>
                    <a:pt x="16" y="40"/>
                    <a:pt x="19" y="39"/>
                  </a:cubicBezTo>
                  <a:cubicBezTo>
                    <a:pt x="21" y="38"/>
                    <a:pt x="22" y="36"/>
                    <a:pt x="22" y="34"/>
                  </a:cubicBezTo>
                  <a:cubicBezTo>
                    <a:pt x="24" y="34"/>
                    <a:pt x="29" y="41"/>
                    <a:pt x="30" y="38"/>
                  </a:cubicBezTo>
                  <a:cubicBezTo>
                    <a:pt x="32" y="39"/>
                    <a:pt x="38" y="43"/>
                    <a:pt x="39" y="39"/>
                  </a:cubicBezTo>
                  <a:cubicBezTo>
                    <a:pt x="39" y="38"/>
                    <a:pt x="37" y="37"/>
                    <a:pt x="38" y="36"/>
                  </a:cubicBezTo>
                  <a:cubicBezTo>
                    <a:pt x="38" y="35"/>
                    <a:pt x="40" y="35"/>
                    <a:pt x="39" y="33"/>
                  </a:cubicBezTo>
                  <a:cubicBezTo>
                    <a:pt x="36" y="33"/>
                    <a:pt x="39" y="32"/>
                    <a:pt x="40" y="31"/>
                  </a:cubicBezTo>
                  <a:cubicBezTo>
                    <a:pt x="42" y="30"/>
                    <a:pt x="44" y="31"/>
                    <a:pt x="45" y="28"/>
                  </a:cubicBezTo>
                  <a:cubicBezTo>
                    <a:pt x="45" y="27"/>
                    <a:pt x="46" y="25"/>
                    <a:pt x="46" y="23"/>
                  </a:cubicBezTo>
                  <a:cubicBezTo>
                    <a:pt x="45" y="22"/>
                    <a:pt x="43" y="21"/>
                    <a:pt x="44" y="20"/>
                  </a:cubicBezTo>
                  <a:cubicBezTo>
                    <a:pt x="45" y="19"/>
                    <a:pt x="46" y="19"/>
                    <a:pt x="47" y="19"/>
                  </a:cubicBezTo>
                  <a:cubicBezTo>
                    <a:pt x="48" y="18"/>
                    <a:pt x="49" y="18"/>
                    <a:pt x="50" y="17"/>
                  </a:cubicBezTo>
                  <a:cubicBezTo>
                    <a:pt x="52" y="16"/>
                    <a:pt x="52" y="16"/>
                    <a:pt x="53" y="15"/>
                  </a:cubicBezTo>
                  <a:cubicBezTo>
                    <a:pt x="54" y="14"/>
                    <a:pt x="54" y="14"/>
                    <a:pt x="55" y="14"/>
                  </a:cubicBezTo>
                  <a:cubicBezTo>
                    <a:pt x="56" y="14"/>
                    <a:pt x="56" y="15"/>
                    <a:pt x="57" y="13"/>
                  </a:cubicBezTo>
                  <a:cubicBezTo>
                    <a:pt x="57" y="13"/>
                    <a:pt x="57" y="12"/>
                    <a:pt x="57" y="11"/>
                  </a:cubicBezTo>
                  <a:cubicBezTo>
                    <a:pt x="58" y="8"/>
                    <a:pt x="60" y="11"/>
                    <a:pt x="62" y="10"/>
                  </a:cubicBezTo>
                  <a:cubicBezTo>
                    <a:pt x="61" y="8"/>
                    <a:pt x="60" y="8"/>
                    <a:pt x="59" y="7"/>
                  </a:cubicBezTo>
                  <a:cubicBezTo>
                    <a:pt x="59" y="6"/>
                    <a:pt x="60" y="6"/>
                    <a:pt x="60" y="6"/>
                  </a:cubicBezTo>
                  <a:cubicBezTo>
                    <a:pt x="59" y="4"/>
                    <a:pt x="59" y="5"/>
                    <a:pt x="58" y="4"/>
                  </a:cubicBezTo>
                  <a:cubicBezTo>
                    <a:pt x="57" y="3"/>
                    <a:pt x="58" y="2"/>
                    <a:pt x="58" y="1"/>
                  </a:cubicBezTo>
                  <a:cubicBezTo>
                    <a:pt x="58" y="0"/>
                    <a:pt x="55" y="0"/>
                    <a:pt x="53" y="0"/>
                  </a:cubicBezTo>
                  <a:cubicBezTo>
                    <a:pt x="52" y="0"/>
                    <a:pt x="51" y="1"/>
                    <a:pt x="51" y="2"/>
                  </a:cubicBezTo>
                  <a:cubicBezTo>
                    <a:pt x="50" y="3"/>
                    <a:pt x="51" y="4"/>
                    <a:pt x="50" y="4"/>
                  </a:cubicBezTo>
                  <a:cubicBezTo>
                    <a:pt x="49" y="5"/>
                    <a:pt x="46" y="4"/>
                    <a:pt x="44" y="5"/>
                  </a:cubicBezTo>
                  <a:cubicBezTo>
                    <a:pt x="41" y="6"/>
                    <a:pt x="41" y="7"/>
                    <a:pt x="38" y="7"/>
                  </a:cubicBezTo>
                  <a:cubicBezTo>
                    <a:pt x="35" y="6"/>
                    <a:pt x="33" y="6"/>
                    <a:pt x="31" y="7"/>
                  </a:cubicBezTo>
                  <a:cubicBezTo>
                    <a:pt x="27" y="9"/>
                    <a:pt x="26" y="14"/>
                    <a:pt x="21" y="13"/>
                  </a:cubicBezTo>
                  <a:cubicBezTo>
                    <a:pt x="15" y="12"/>
                    <a:pt x="11" y="9"/>
                    <a:pt x="6" y="10"/>
                  </a:cubicBezTo>
                  <a:cubicBezTo>
                    <a:pt x="10" y="11"/>
                    <a:pt x="4" y="13"/>
                    <a:pt x="3" y="14"/>
                  </a:cubicBezTo>
                  <a:cubicBezTo>
                    <a:pt x="2" y="15"/>
                    <a:pt x="0" y="16"/>
                    <a:pt x="1" y="17"/>
                  </a:cubicBezTo>
                  <a:cubicBezTo>
                    <a:pt x="1" y="18"/>
                    <a:pt x="3" y="18"/>
                    <a:pt x="4" y="19"/>
                  </a:cubicBezTo>
                  <a:cubicBezTo>
                    <a:pt x="8" y="20"/>
                    <a:pt x="3" y="22"/>
                    <a:pt x="3" y="24"/>
                  </a:cubicBezTo>
                  <a:cubicBezTo>
                    <a:pt x="3" y="26"/>
                    <a:pt x="5" y="25"/>
                    <a:pt x="5" y="26"/>
                  </a:cubicBezTo>
                  <a:cubicBezTo>
                    <a:pt x="6" y="28"/>
                    <a:pt x="5" y="29"/>
                    <a:pt x="4" y="31"/>
                  </a:cubicBezTo>
                  <a:cubicBezTo>
                    <a:pt x="6" y="30"/>
                    <a:pt x="12" y="34"/>
                    <a:pt x="9" y="36"/>
                  </a:cubicBezTo>
                  <a:cubicBezTo>
                    <a:pt x="9" y="36"/>
                    <a:pt x="8" y="36"/>
                    <a:pt x="7" y="37"/>
                  </a:cubicBezTo>
                  <a:cubicBezTo>
                    <a:pt x="6" y="37"/>
                    <a:pt x="6" y="38"/>
                    <a:pt x="6" y="38"/>
                  </a:cubicBezTo>
                  <a:cubicBezTo>
                    <a:pt x="5" y="39"/>
                    <a:pt x="4" y="38"/>
                    <a:pt x="4" y="39"/>
                  </a:cubicBezTo>
                  <a:cubicBezTo>
                    <a:pt x="5" y="40"/>
                    <a:pt x="6" y="40"/>
                    <a:pt x="7" y="40"/>
                  </a:cubicBezTo>
                  <a:close/>
                </a:path>
              </a:pathLst>
            </a:custGeom>
            <a:solidFill>
              <a:srgbClr val="49B477"/>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6" name="Freeform 27">
              <a:extLst>
                <a:ext uri="{FF2B5EF4-FFF2-40B4-BE49-F238E27FC236}">
                  <a16:creationId xmlns:a16="http://schemas.microsoft.com/office/drawing/2014/main" id="{F15D044C-63C9-5890-2BBE-97922FC53DA6}"/>
                </a:ext>
              </a:extLst>
            </p:cNvPr>
            <p:cNvSpPr>
              <a:spLocks/>
            </p:cNvSpPr>
            <p:nvPr/>
          </p:nvSpPr>
          <p:spPr bwMode="auto">
            <a:xfrm>
              <a:off x="9682163" y="4643438"/>
              <a:ext cx="427038" cy="209550"/>
            </a:xfrm>
            <a:custGeom>
              <a:avLst/>
              <a:gdLst>
                <a:gd name="T0" fmla="*/ 12 w 112"/>
                <a:gd name="T1" fmla="*/ 50 h 55"/>
                <a:gd name="T2" fmla="*/ 23 w 112"/>
                <a:gd name="T3" fmla="*/ 55 h 55"/>
                <a:gd name="T4" fmla="*/ 29 w 112"/>
                <a:gd name="T5" fmla="*/ 55 h 55"/>
                <a:gd name="T6" fmla="*/ 34 w 112"/>
                <a:gd name="T7" fmla="*/ 54 h 55"/>
                <a:gd name="T8" fmla="*/ 38 w 112"/>
                <a:gd name="T9" fmla="*/ 54 h 55"/>
                <a:gd name="T10" fmla="*/ 38 w 112"/>
                <a:gd name="T11" fmla="*/ 51 h 55"/>
                <a:gd name="T12" fmla="*/ 43 w 112"/>
                <a:gd name="T13" fmla="*/ 47 h 55"/>
                <a:gd name="T14" fmla="*/ 52 w 112"/>
                <a:gd name="T15" fmla="*/ 44 h 55"/>
                <a:gd name="T16" fmla="*/ 55 w 112"/>
                <a:gd name="T17" fmla="*/ 42 h 55"/>
                <a:gd name="T18" fmla="*/ 58 w 112"/>
                <a:gd name="T19" fmla="*/ 43 h 55"/>
                <a:gd name="T20" fmla="*/ 68 w 112"/>
                <a:gd name="T21" fmla="*/ 41 h 55"/>
                <a:gd name="T22" fmla="*/ 70 w 112"/>
                <a:gd name="T23" fmla="*/ 37 h 55"/>
                <a:gd name="T24" fmla="*/ 73 w 112"/>
                <a:gd name="T25" fmla="*/ 33 h 55"/>
                <a:gd name="T26" fmla="*/ 78 w 112"/>
                <a:gd name="T27" fmla="*/ 32 h 55"/>
                <a:gd name="T28" fmla="*/ 83 w 112"/>
                <a:gd name="T29" fmla="*/ 34 h 55"/>
                <a:gd name="T30" fmla="*/ 87 w 112"/>
                <a:gd name="T31" fmla="*/ 34 h 55"/>
                <a:gd name="T32" fmla="*/ 88 w 112"/>
                <a:gd name="T33" fmla="*/ 32 h 55"/>
                <a:gd name="T34" fmla="*/ 92 w 112"/>
                <a:gd name="T35" fmla="*/ 32 h 55"/>
                <a:gd name="T36" fmla="*/ 97 w 112"/>
                <a:gd name="T37" fmla="*/ 37 h 55"/>
                <a:gd name="T38" fmla="*/ 104 w 112"/>
                <a:gd name="T39" fmla="*/ 36 h 55"/>
                <a:gd name="T40" fmla="*/ 109 w 112"/>
                <a:gd name="T41" fmla="*/ 27 h 55"/>
                <a:gd name="T42" fmla="*/ 112 w 112"/>
                <a:gd name="T43" fmla="*/ 18 h 55"/>
                <a:gd name="T44" fmla="*/ 112 w 112"/>
                <a:gd name="T45" fmla="*/ 16 h 55"/>
                <a:gd name="T46" fmla="*/ 103 w 112"/>
                <a:gd name="T47" fmla="*/ 11 h 55"/>
                <a:gd name="T48" fmla="*/ 100 w 112"/>
                <a:gd name="T49" fmla="*/ 8 h 55"/>
                <a:gd name="T50" fmla="*/ 99 w 112"/>
                <a:gd name="T51" fmla="*/ 7 h 55"/>
                <a:gd name="T52" fmla="*/ 97 w 112"/>
                <a:gd name="T53" fmla="*/ 8 h 55"/>
                <a:gd name="T54" fmla="*/ 95 w 112"/>
                <a:gd name="T55" fmla="*/ 7 h 55"/>
                <a:gd name="T56" fmla="*/ 91 w 112"/>
                <a:gd name="T57" fmla="*/ 6 h 55"/>
                <a:gd name="T58" fmla="*/ 84 w 112"/>
                <a:gd name="T59" fmla="*/ 6 h 55"/>
                <a:gd name="T60" fmla="*/ 82 w 112"/>
                <a:gd name="T61" fmla="*/ 9 h 55"/>
                <a:gd name="T62" fmla="*/ 79 w 112"/>
                <a:gd name="T63" fmla="*/ 8 h 55"/>
                <a:gd name="T64" fmla="*/ 75 w 112"/>
                <a:gd name="T65" fmla="*/ 7 h 55"/>
                <a:gd name="T66" fmla="*/ 73 w 112"/>
                <a:gd name="T67" fmla="*/ 7 h 55"/>
                <a:gd name="T68" fmla="*/ 71 w 112"/>
                <a:gd name="T69" fmla="*/ 6 h 55"/>
                <a:gd name="T70" fmla="*/ 68 w 112"/>
                <a:gd name="T71" fmla="*/ 8 h 55"/>
                <a:gd name="T72" fmla="*/ 65 w 112"/>
                <a:gd name="T73" fmla="*/ 10 h 55"/>
                <a:gd name="T74" fmla="*/ 63 w 112"/>
                <a:gd name="T75" fmla="*/ 12 h 55"/>
                <a:gd name="T76" fmla="*/ 61 w 112"/>
                <a:gd name="T77" fmla="*/ 12 h 55"/>
                <a:gd name="T78" fmla="*/ 59 w 112"/>
                <a:gd name="T79" fmla="*/ 13 h 55"/>
                <a:gd name="T80" fmla="*/ 58 w 112"/>
                <a:gd name="T81" fmla="*/ 8 h 55"/>
                <a:gd name="T82" fmla="*/ 56 w 112"/>
                <a:gd name="T83" fmla="*/ 6 h 55"/>
                <a:gd name="T84" fmla="*/ 53 w 112"/>
                <a:gd name="T85" fmla="*/ 4 h 55"/>
                <a:gd name="T86" fmla="*/ 52 w 112"/>
                <a:gd name="T87" fmla="*/ 0 h 55"/>
                <a:gd name="T88" fmla="*/ 50 w 112"/>
                <a:gd name="T89" fmla="*/ 2 h 55"/>
                <a:gd name="T90" fmla="*/ 48 w 112"/>
                <a:gd name="T91" fmla="*/ 3 h 55"/>
                <a:gd name="T92" fmla="*/ 46 w 112"/>
                <a:gd name="T93" fmla="*/ 5 h 55"/>
                <a:gd name="T94" fmla="*/ 42 w 112"/>
                <a:gd name="T95" fmla="*/ 7 h 55"/>
                <a:gd name="T96" fmla="*/ 40 w 112"/>
                <a:gd name="T97" fmla="*/ 3 h 55"/>
                <a:gd name="T98" fmla="*/ 37 w 112"/>
                <a:gd name="T99" fmla="*/ 4 h 55"/>
                <a:gd name="T100" fmla="*/ 34 w 112"/>
                <a:gd name="T101" fmla="*/ 4 h 55"/>
                <a:gd name="T102" fmla="*/ 30 w 112"/>
                <a:gd name="T103" fmla="*/ 9 h 55"/>
                <a:gd name="T104" fmla="*/ 26 w 112"/>
                <a:gd name="T105" fmla="*/ 13 h 55"/>
                <a:gd name="T106" fmla="*/ 23 w 112"/>
                <a:gd name="T107" fmla="*/ 19 h 55"/>
                <a:gd name="T108" fmla="*/ 13 w 112"/>
                <a:gd name="T109" fmla="*/ 24 h 55"/>
                <a:gd name="T110" fmla="*/ 6 w 112"/>
                <a:gd name="T111" fmla="*/ 24 h 55"/>
                <a:gd name="T112" fmla="*/ 3 w 112"/>
                <a:gd name="T113" fmla="*/ 29 h 55"/>
                <a:gd name="T114" fmla="*/ 2 w 112"/>
                <a:gd name="T115" fmla="*/ 38 h 55"/>
                <a:gd name="T116" fmla="*/ 6 w 112"/>
                <a:gd name="T117" fmla="*/ 47 h 55"/>
                <a:gd name="T118" fmla="*/ 12 w 112"/>
                <a:gd name="T119" fmla="*/ 5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 h="55">
                  <a:moveTo>
                    <a:pt x="12" y="50"/>
                  </a:moveTo>
                  <a:cubicBezTo>
                    <a:pt x="16" y="53"/>
                    <a:pt x="18" y="54"/>
                    <a:pt x="23" y="55"/>
                  </a:cubicBezTo>
                  <a:cubicBezTo>
                    <a:pt x="25" y="55"/>
                    <a:pt x="27" y="55"/>
                    <a:pt x="29" y="55"/>
                  </a:cubicBezTo>
                  <a:cubicBezTo>
                    <a:pt x="31" y="55"/>
                    <a:pt x="32" y="54"/>
                    <a:pt x="34" y="54"/>
                  </a:cubicBezTo>
                  <a:cubicBezTo>
                    <a:pt x="36" y="54"/>
                    <a:pt x="37" y="55"/>
                    <a:pt x="38" y="54"/>
                  </a:cubicBezTo>
                  <a:cubicBezTo>
                    <a:pt x="40" y="53"/>
                    <a:pt x="39" y="52"/>
                    <a:pt x="38" y="51"/>
                  </a:cubicBezTo>
                  <a:cubicBezTo>
                    <a:pt x="37" y="48"/>
                    <a:pt x="40" y="47"/>
                    <a:pt x="43" y="47"/>
                  </a:cubicBezTo>
                  <a:cubicBezTo>
                    <a:pt x="46" y="46"/>
                    <a:pt x="50" y="46"/>
                    <a:pt x="52" y="44"/>
                  </a:cubicBezTo>
                  <a:cubicBezTo>
                    <a:pt x="53" y="44"/>
                    <a:pt x="54" y="42"/>
                    <a:pt x="55" y="42"/>
                  </a:cubicBezTo>
                  <a:cubicBezTo>
                    <a:pt x="56" y="41"/>
                    <a:pt x="57" y="43"/>
                    <a:pt x="58" y="43"/>
                  </a:cubicBezTo>
                  <a:cubicBezTo>
                    <a:pt x="61" y="45"/>
                    <a:pt x="65" y="42"/>
                    <a:pt x="68" y="41"/>
                  </a:cubicBezTo>
                  <a:cubicBezTo>
                    <a:pt x="69" y="40"/>
                    <a:pt x="69" y="39"/>
                    <a:pt x="70" y="37"/>
                  </a:cubicBezTo>
                  <a:cubicBezTo>
                    <a:pt x="70" y="36"/>
                    <a:pt x="72" y="34"/>
                    <a:pt x="73" y="33"/>
                  </a:cubicBezTo>
                  <a:cubicBezTo>
                    <a:pt x="75" y="33"/>
                    <a:pt x="76" y="32"/>
                    <a:pt x="78" y="32"/>
                  </a:cubicBezTo>
                  <a:cubicBezTo>
                    <a:pt x="80" y="32"/>
                    <a:pt x="81" y="33"/>
                    <a:pt x="83" y="34"/>
                  </a:cubicBezTo>
                  <a:cubicBezTo>
                    <a:pt x="84" y="34"/>
                    <a:pt x="86" y="34"/>
                    <a:pt x="87" y="34"/>
                  </a:cubicBezTo>
                  <a:cubicBezTo>
                    <a:pt x="88" y="33"/>
                    <a:pt x="88" y="33"/>
                    <a:pt x="88" y="32"/>
                  </a:cubicBezTo>
                  <a:cubicBezTo>
                    <a:pt x="89" y="32"/>
                    <a:pt x="91" y="32"/>
                    <a:pt x="92" y="32"/>
                  </a:cubicBezTo>
                  <a:cubicBezTo>
                    <a:pt x="93" y="34"/>
                    <a:pt x="95" y="35"/>
                    <a:pt x="97" y="37"/>
                  </a:cubicBezTo>
                  <a:cubicBezTo>
                    <a:pt x="99" y="39"/>
                    <a:pt x="101" y="37"/>
                    <a:pt x="104" y="36"/>
                  </a:cubicBezTo>
                  <a:cubicBezTo>
                    <a:pt x="104" y="32"/>
                    <a:pt x="107" y="30"/>
                    <a:pt x="109" y="27"/>
                  </a:cubicBezTo>
                  <a:cubicBezTo>
                    <a:pt x="110" y="24"/>
                    <a:pt x="110" y="20"/>
                    <a:pt x="112" y="18"/>
                  </a:cubicBezTo>
                  <a:cubicBezTo>
                    <a:pt x="112" y="17"/>
                    <a:pt x="112" y="17"/>
                    <a:pt x="112" y="16"/>
                  </a:cubicBezTo>
                  <a:cubicBezTo>
                    <a:pt x="109" y="16"/>
                    <a:pt x="105" y="14"/>
                    <a:pt x="103" y="11"/>
                  </a:cubicBezTo>
                  <a:cubicBezTo>
                    <a:pt x="102" y="10"/>
                    <a:pt x="101" y="9"/>
                    <a:pt x="100" y="8"/>
                  </a:cubicBezTo>
                  <a:cubicBezTo>
                    <a:pt x="100" y="8"/>
                    <a:pt x="99" y="7"/>
                    <a:pt x="99" y="7"/>
                  </a:cubicBezTo>
                  <a:cubicBezTo>
                    <a:pt x="98" y="7"/>
                    <a:pt x="98" y="8"/>
                    <a:pt x="97" y="8"/>
                  </a:cubicBezTo>
                  <a:cubicBezTo>
                    <a:pt x="96" y="8"/>
                    <a:pt x="96" y="8"/>
                    <a:pt x="95" y="7"/>
                  </a:cubicBezTo>
                  <a:cubicBezTo>
                    <a:pt x="94" y="6"/>
                    <a:pt x="93" y="6"/>
                    <a:pt x="91" y="6"/>
                  </a:cubicBezTo>
                  <a:cubicBezTo>
                    <a:pt x="89" y="6"/>
                    <a:pt x="85" y="5"/>
                    <a:pt x="84" y="6"/>
                  </a:cubicBezTo>
                  <a:cubicBezTo>
                    <a:pt x="83" y="7"/>
                    <a:pt x="83" y="8"/>
                    <a:pt x="82" y="9"/>
                  </a:cubicBezTo>
                  <a:cubicBezTo>
                    <a:pt x="81" y="9"/>
                    <a:pt x="80" y="9"/>
                    <a:pt x="79" y="8"/>
                  </a:cubicBezTo>
                  <a:cubicBezTo>
                    <a:pt x="78" y="8"/>
                    <a:pt x="77" y="7"/>
                    <a:pt x="75" y="7"/>
                  </a:cubicBezTo>
                  <a:cubicBezTo>
                    <a:pt x="75" y="7"/>
                    <a:pt x="74" y="7"/>
                    <a:pt x="73" y="7"/>
                  </a:cubicBezTo>
                  <a:cubicBezTo>
                    <a:pt x="73" y="7"/>
                    <a:pt x="72" y="7"/>
                    <a:pt x="71" y="6"/>
                  </a:cubicBezTo>
                  <a:cubicBezTo>
                    <a:pt x="70" y="6"/>
                    <a:pt x="69" y="7"/>
                    <a:pt x="68" y="8"/>
                  </a:cubicBezTo>
                  <a:cubicBezTo>
                    <a:pt x="67" y="9"/>
                    <a:pt x="66" y="9"/>
                    <a:pt x="65" y="10"/>
                  </a:cubicBezTo>
                  <a:cubicBezTo>
                    <a:pt x="64" y="12"/>
                    <a:pt x="64" y="12"/>
                    <a:pt x="63" y="12"/>
                  </a:cubicBezTo>
                  <a:cubicBezTo>
                    <a:pt x="62" y="13"/>
                    <a:pt x="61" y="12"/>
                    <a:pt x="61" y="12"/>
                  </a:cubicBezTo>
                  <a:cubicBezTo>
                    <a:pt x="60" y="12"/>
                    <a:pt x="59" y="13"/>
                    <a:pt x="59" y="13"/>
                  </a:cubicBezTo>
                  <a:cubicBezTo>
                    <a:pt x="58" y="11"/>
                    <a:pt x="59" y="9"/>
                    <a:pt x="58" y="8"/>
                  </a:cubicBezTo>
                  <a:cubicBezTo>
                    <a:pt x="58" y="7"/>
                    <a:pt x="57" y="7"/>
                    <a:pt x="56" y="6"/>
                  </a:cubicBezTo>
                  <a:cubicBezTo>
                    <a:pt x="55" y="6"/>
                    <a:pt x="54" y="5"/>
                    <a:pt x="53" y="4"/>
                  </a:cubicBezTo>
                  <a:cubicBezTo>
                    <a:pt x="52" y="3"/>
                    <a:pt x="53" y="2"/>
                    <a:pt x="52" y="0"/>
                  </a:cubicBezTo>
                  <a:cubicBezTo>
                    <a:pt x="52" y="1"/>
                    <a:pt x="51" y="2"/>
                    <a:pt x="50" y="2"/>
                  </a:cubicBezTo>
                  <a:cubicBezTo>
                    <a:pt x="50" y="3"/>
                    <a:pt x="49" y="2"/>
                    <a:pt x="48" y="3"/>
                  </a:cubicBezTo>
                  <a:cubicBezTo>
                    <a:pt x="46" y="3"/>
                    <a:pt x="46" y="4"/>
                    <a:pt x="46" y="5"/>
                  </a:cubicBezTo>
                  <a:cubicBezTo>
                    <a:pt x="45" y="7"/>
                    <a:pt x="44" y="7"/>
                    <a:pt x="42" y="7"/>
                  </a:cubicBezTo>
                  <a:cubicBezTo>
                    <a:pt x="40" y="6"/>
                    <a:pt x="41" y="5"/>
                    <a:pt x="40" y="3"/>
                  </a:cubicBezTo>
                  <a:cubicBezTo>
                    <a:pt x="39" y="3"/>
                    <a:pt x="38" y="4"/>
                    <a:pt x="37" y="4"/>
                  </a:cubicBezTo>
                  <a:cubicBezTo>
                    <a:pt x="36" y="4"/>
                    <a:pt x="35" y="4"/>
                    <a:pt x="34" y="4"/>
                  </a:cubicBezTo>
                  <a:cubicBezTo>
                    <a:pt x="32" y="5"/>
                    <a:pt x="32" y="8"/>
                    <a:pt x="30" y="9"/>
                  </a:cubicBezTo>
                  <a:cubicBezTo>
                    <a:pt x="28" y="11"/>
                    <a:pt x="27" y="10"/>
                    <a:pt x="26" y="13"/>
                  </a:cubicBezTo>
                  <a:cubicBezTo>
                    <a:pt x="25" y="15"/>
                    <a:pt x="25" y="17"/>
                    <a:pt x="23" y="19"/>
                  </a:cubicBezTo>
                  <a:cubicBezTo>
                    <a:pt x="20" y="21"/>
                    <a:pt x="17" y="24"/>
                    <a:pt x="13" y="24"/>
                  </a:cubicBezTo>
                  <a:cubicBezTo>
                    <a:pt x="11" y="24"/>
                    <a:pt x="8" y="22"/>
                    <a:pt x="6" y="24"/>
                  </a:cubicBezTo>
                  <a:cubicBezTo>
                    <a:pt x="4" y="25"/>
                    <a:pt x="5" y="28"/>
                    <a:pt x="3" y="29"/>
                  </a:cubicBezTo>
                  <a:cubicBezTo>
                    <a:pt x="3" y="33"/>
                    <a:pt x="0" y="35"/>
                    <a:pt x="2" y="38"/>
                  </a:cubicBezTo>
                  <a:cubicBezTo>
                    <a:pt x="4" y="41"/>
                    <a:pt x="5" y="44"/>
                    <a:pt x="6" y="47"/>
                  </a:cubicBezTo>
                  <a:cubicBezTo>
                    <a:pt x="8" y="47"/>
                    <a:pt x="10" y="49"/>
                    <a:pt x="12" y="50"/>
                  </a:cubicBezTo>
                  <a:close/>
                </a:path>
              </a:pathLst>
            </a:custGeom>
            <a:solidFill>
              <a:srgbClr val="AEDA45"/>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7" name="Freeform 28">
              <a:extLst>
                <a:ext uri="{FF2B5EF4-FFF2-40B4-BE49-F238E27FC236}">
                  <a16:creationId xmlns:a16="http://schemas.microsoft.com/office/drawing/2014/main" id="{2B41D6AD-2B50-0591-D33F-3C5846F087CE}"/>
                </a:ext>
              </a:extLst>
            </p:cNvPr>
            <p:cNvSpPr>
              <a:spLocks/>
            </p:cNvSpPr>
            <p:nvPr/>
          </p:nvSpPr>
          <p:spPr bwMode="auto">
            <a:xfrm>
              <a:off x="9937750" y="4792663"/>
              <a:ext cx="708025" cy="498475"/>
            </a:xfrm>
            <a:custGeom>
              <a:avLst/>
              <a:gdLst>
                <a:gd name="T0" fmla="*/ 173 w 186"/>
                <a:gd name="T1" fmla="*/ 85 h 131"/>
                <a:gd name="T2" fmla="*/ 160 w 186"/>
                <a:gd name="T3" fmla="*/ 85 h 131"/>
                <a:gd name="T4" fmla="*/ 155 w 186"/>
                <a:gd name="T5" fmla="*/ 73 h 131"/>
                <a:gd name="T6" fmla="*/ 155 w 186"/>
                <a:gd name="T7" fmla="*/ 64 h 131"/>
                <a:gd name="T8" fmla="*/ 157 w 186"/>
                <a:gd name="T9" fmla="*/ 56 h 131"/>
                <a:gd name="T10" fmla="*/ 154 w 186"/>
                <a:gd name="T11" fmla="*/ 39 h 131"/>
                <a:gd name="T12" fmla="*/ 148 w 186"/>
                <a:gd name="T13" fmla="*/ 31 h 131"/>
                <a:gd name="T14" fmla="*/ 142 w 186"/>
                <a:gd name="T15" fmla="*/ 24 h 131"/>
                <a:gd name="T16" fmla="*/ 134 w 186"/>
                <a:gd name="T17" fmla="*/ 7 h 131"/>
                <a:gd name="T18" fmla="*/ 125 w 186"/>
                <a:gd name="T19" fmla="*/ 1 h 131"/>
                <a:gd name="T20" fmla="*/ 118 w 186"/>
                <a:gd name="T21" fmla="*/ 4 h 131"/>
                <a:gd name="T22" fmla="*/ 102 w 186"/>
                <a:gd name="T23" fmla="*/ 11 h 131"/>
                <a:gd name="T24" fmla="*/ 94 w 186"/>
                <a:gd name="T25" fmla="*/ 16 h 131"/>
                <a:gd name="T26" fmla="*/ 82 w 186"/>
                <a:gd name="T27" fmla="*/ 10 h 131"/>
                <a:gd name="T28" fmla="*/ 76 w 186"/>
                <a:gd name="T29" fmla="*/ 11 h 131"/>
                <a:gd name="T30" fmla="*/ 68 w 186"/>
                <a:gd name="T31" fmla="*/ 9 h 131"/>
                <a:gd name="T32" fmla="*/ 60 w 186"/>
                <a:gd name="T33" fmla="*/ 7 h 131"/>
                <a:gd name="T34" fmla="*/ 50 w 186"/>
                <a:gd name="T35" fmla="*/ 14 h 131"/>
                <a:gd name="T36" fmla="*/ 41 w 186"/>
                <a:gd name="T37" fmla="*/ 17 h 131"/>
                <a:gd name="T38" fmla="*/ 35 w 186"/>
                <a:gd name="T39" fmla="*/ 24 h 131"/>
                <a:gd name="T40" fmla="*/ 33 w 186"/>
                <a:gd name="T41" fmla="*/ 28 h 131"/>
                <a:gd name="T42" fmla="*/ 28 w 186"/>
                <a:gd name="T43" fmla="*/ 36 h 131"/>
                <a:gd name="T44" fmla="*/ 24 w 186"/>
                <a:gd name="T45" fmla="*/ 45 h 131"/>
                <a:gd name="T46" fmla="*/ 21 w 186"/>
                <a:gd name="T47" fmla="*/ 50 h 131"/>
                <a:gd name="T48" fmla="*/ 18 w 186"/>
                <a:gd name="T49" fmla="*/ 57 h 131"/>
                <a:gd name="T50" fmla="*/ 10 w 186"/>
                <a:gd name="T51" fmla="*/ 60 h 131"/>
                <a:gd name="T52" fmla="*/ 6 w 186"/>
                <a:gd name="T53" fmla="*/ 62 h 131"/>
                <a:gd name="T54" fmla="*/ 2 w 186"/>
                <a:gd name="T55" fmla="*/ 67 h 131"/>
                <a:gd name="T56" fmla="*/ 11 w 186"/>
                <a:gd name="T57" fmla="*/ 73 h 131"/>
                <a:gd name="T58" fmla="*/ 11 w 186"/>
                <a:gd name="T59" fmla="*/ 79 h 131"/>
                <a:gd name="T60" fmla="*/ 16 w 186"/>
                <a:gd name="T61" fmla="*/ 85 h 131"/>
                <a:gd name="T62" fmla="*/ 25 w 186"/>
                <a:gd name="T63" fmla="*/ 90 h 131"/>
                <a:gd name="T64" fmla="*/ 23 w 186"/>
                <a:gd name="T65" fmla="*/ 94 h 131"/>
                <a:gd name="T66" fmla="*/ 23 w 186"/>
                <a:gd name="T67" fmla="*/ 98 h 131"/>
                <a:gd name="T68" fmla="*/ 30 w 186"/>
                <a:gd name="T69" fmla="*/ 104 h 131"/>
                <a:gd name="T70" fmla="*/ 37 w 186"/>
                <a:gd name="T71" fmla="*/ 108 h 131"/>
                <a:gd name="T72" fmla="*/ 44 w 186"/>
                <a:gd name="T73" fmla="*/ 102 h 131"/>
                <a:gd name="T74" fmla="*/ 46 w 186"/>
                <a:gd name="T75" fmla="*/ 107 h 131"/>
                <a:gd name="T76" fmla="*/ 45 w 186"/>
                <a:gd name="T77" fmla="*/ 111 h 131"/>
                <a:gd name="T78" fmla="*/ 48 w 186"/>
                <a:gd name="T79" fmla="*/ 116 h 131"/>
                <a:gd name="T80" fmla="*/ 55 w 186"/>
                <a:gd name="T81" fmla="*/ 119 h 131"/>
                <a:gd name="T82" fmla="*/ 59 w 186"/>
                <a:gd name="T83" fmla="*/ 125 h 131"/>
                <a:gd name="T84" fmla="*/ 67 w 186"/>
                <a:gd name="T85" fmla="*/ 126 h 131"/>
                <a:gd name="T86" fmla="*/ 77 w 186"/>
                <a:gd name="T87" fmla="*/ 128 h 131"/>
                <a:gd name="T88" fmla="*/ 89 w 186"/>
                <a:gd name="T89" fmla="*/ 129 h 131"/>
                <a:gd name="T90" fmla="*/ 102 w 186"/>
                <a:gd name="T91" fmla="*/ 131 h 131"/>
                <a:gd name="T92" fmla="*/ 113 w 186"/>
                <a:gd name="T93" fmla="*/ 125 h 131"/>
                <a:gd name="T94" fmla="*/ 125 w 186"/>
                <a:gd name="T95" fmla="*/ 120 h 131"/>
                <a:gd name="T96" fmla="*/ 142 w 186"/>
                <a:gd name="T97" fmla="*/ 121 h 131"/>
                <a:gd name="T98" fmla="*/ 148 w 186"/>
                <a:gd name="T99" fmla="*/ 123 h 131"/>
                <a:gd name="T100" fmla="*/ 153 w 186"/>
                <a:gd name="T101" fmla="*/ 126 h 131"/>
                <a:gd name="T102" fmla="*/ 163 w 186"/>
                <a:gd name="T103" fmla="*/ 129 h 131"/>
                <a:gd name="T104" fmla="*/ 164 w 186"/>
                <a:gd name="T105" fmla="*/ 120 h 131"/>
                <a:gd name="T106" fmla="*/ 166 w 186"/>
                <a:gd name="T107" fmla="*/ 112 h 131"/>
                <a:gd name="T108" fmla="*/ 166 w 186"/>
                <a:gd name="T109" fmla="*/ 106 h 131"/>
                <a:gd name="T110" fmla="*/ 170 w 186"/>
                <a:gd name="T111" fmla="*/ 95 h 131"/>
                <a:gd name="T112" fmla="*/ 175 w 186"/>
                <a:gd name="T113" fmla="*/ 99 h 131"/>
                <a:gd name="T114" fmla="*/ 184 w 186"/>
                <a:gd name="T115" fmla="*/ 94 h 131"/>
                <a:gd name="T116" fmla="*/ 181 w 186"/>
                <a:gd name="T117" fmla="*/ 8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31">
                  <a:moveTo>
                    <a:pt x="181" y="83"/>
                  </a:moveTo>
                  <a:cubicBezTo>
                    <a:pt x="178" y="82"/>
                    <a:pt x="175" y="83"/>
                    <a:pt x="173" y="85"/>
                  </a:cubicBezTo>
                  <a:cubicBezTo>
                    <a:pt x="171" y="86"/>
                    <a:pt x="168" y="85"/>
                    <a:pt x="167" y="87"/>
                  </a:cubicBezTo>
                  <a:cubicBezTo>
                    <a:pt x="164" y="88"/>
                    <a:pt x="162" y="87"/>
                    <a:pt x="160" y="85"/>
                  </a:cubicBezTo>
                  <a:cubicBezTo>
                    <a:pt x="158" y="83"/>
                    <a:pt x="154" y="80"/>
                    <a:pt x="154" y="77"/>
                  </a:cubicBezTo>
                  <a:cubicBezTo>
                    <a:pt x="155" y="76"/>
                    <a:pt x="155" y="75"/>
                    <a:pt x="155" y="73"/>
                  </a:cubicBezTo>
                  <a:cubicBezTo>
                    <a:pt x="155" y="72"/>
                    <a:pt x="155" y="70"/>
                    <a:pt x="155" y="69"/>
                  </a:cubicBezTo>
                  <a:cubicBezTo>
                    <a:pt x="154" y="67"/>
                    <a:pt x="155" y="65"/>
                    <a:pt x="155" y="64"/>
                  </a:cubicBezTo>
                  <a:cubicBezTo>
                    <a:pt x="155" y="62"/>
                    <a:pt x="155" y="61"/>
                    <a:pt x="155" y="59"/>
                  </a:cubicBezTo>
                  <a:cubicBezTo>
                    <a:pt x="155" y="58"/>
                    <a:pt x="156" y="57"/>
                    <a:pt x="157" y="56"/>
                  </a:cubicBezTo>
                  <a:cubicBezTo>
                    <a:pt x="157" y="54"/>
                    <a:pt x="157" y="52"/>
                    <a:pt x="157" y="51"/>
                  </a:cubicBezTo>
                  <a:cubicBezTo>
                    <a:pt x="157" y="47"/>
                    <a:pt x="156" y="43"/>
                    <a:pt x="154" y="39"/>
                  </a:cubicBezTo>
                  <a:cubicBezTo>
                    <a:pt x="153" y="38"/>
                    <a:pt x="152" y="37"/>
                    <a:pt x="150" y="36"/>
                  </a:cubicBezTo>
                  <a:cubicBezTo>
                    <a:pt x="149" y="34"/>
                    <a:pt x="149" y="33"/>
                    <a:pt x="148" y="31"/>
                  </a:cubicBezTo>
                  <a:cubicBezTo>
                    <a:pt x="147" y="30"/>
                    <a:pt x="145" y="29"/>
                    <a:pt x="144" y="28"/>
                  </a:cubicBezTo>
                  <a:cubicBezTo>
                    <a:pt x="144" y="26"/>
                    <a:pt x="144" y="25"/>
                    <a:pt x="142" y="24"/>
                  </a:cubicBezTo>
                  <a:cubicBezTo>
                    <a:pt x="141" y="22"/>
                    <a:pt x="139" y="20"/>
                    <a:pt x="138" y="17"/>
                  </a:cubicBezTo>
                  <a:cubicBezTo>
                    <a:pt x="136" y="14"/>
                    <a:pt x="136" y="10"/>
                    <a:pt x="134" y="7"/>
                  </a:cubicBezTo>
                  <a:cubicBezTo>
                    <a:pt x="133" y="5"/>
                    <a:pt x="129" y="0"/>
                    <a:pt x="127" y="0"/>
                  </a:cubicBezTo>
                  <a:cubicBezTo>
                    <a:pt x="126" y="0"/>
                    <a:pt x="126" y="1"/>
                    <a:pt x="125" y="1"/>
                  </a:cubicBezTo>
                  <a:cubicBezTo>
                    <a:pt x="124" y="1"/>
                    <a:pt x="123" y="2"/>
                    <a:pt x="122" y="2"/>
                  </a:cubicBezTo>
                  <a:cubicBezTo>
                    <a:pt x="120" y="2"/>
                    <a:pt x="119" y="3"/>
                    <a:pt x="118" y="4"/>
                  </a:cubicBezTo>
                  <a:cubicBezTo>
                    <a:pt x="117" y="7"/>
                    <a:pt x="116" y="9"/>
                    <a:pt x="113" y="10"/>
                  </a:cubicBezTo>
                  <a:cubicBezTo>
                    <a:pt x="109" y="11"/>
                    <a:pt x="105" y="11"/>
                    <a:pt x="102" y="11"/>
                  </a:cubicBezTo>
                  <a:cubicBezTo>
                    <a:pt x="100" y="12"/>
                    <a:pt x="99" y="12"/>
                    <a:pt x="97" y="13"/>
                  </a:cubicBezTo>
                  <a:cubicBezTo>
                    <a:pt x="96" y="14"/>
                    <a:pt x="95" y="16"/>
                    <a:pt x="94" y="16"/>
                  </a:cubicBezTo>
                  <a:cubicBezTo>
                    <a:pt x="91" y="18"/>
                    <a:pt x="88" y="14"/>
                    <a:pt x="86" y="12"/>
                  </a:cubicBezTo>
                  <a:cubicBezTo>
                    <a:pt x="85" y="11"/>
                    <a:pt x="84" y="10"/>
                    <a:pt x="82" y="10"/>
                  </a:cubicBezTo>
                  <a:cubicBezTo>
                    <a:pt x="81" y="11"/>
                    <a:pt x="79" y="12"/>
                    <a:pt x="78" y="12"/>
                  </a:cubicBezTo>
                  <a:cubicBezTo>
                    <a:pt x="77" y="12"/>
                    <a:pt x="76" y="11"/>
                    <a:pt x="76" y="11"/>
                  </a:cubicBezTo>
                  <a:cubicBezTo>
                    <a:pt x="75" y="11"/>
                    <a:pt x="73" y="11"/>
                    <a:pt x="72" y="10"/>
                  </a:cubicBezTo>
                  <a:cubicBezTo>
                    <a:pt x="71" y="10"/>
                    <a:pt x="69" y="9"/>
                    <a:pt x="68" y="9"/>
                  </a:cubicBezTo>
                  <a:cubicBezTo>
                    <a:pt x="66" y="8"/>
                    <a:pt x="66" y="9"/>
                    <a:pt x="64" y="9"/>
                  </a:cubicBezTo>
                  <a:cubicBezTo>
                    <a:pt x="62" y="10"/>
                    <a:pt x="61" y="9"/>
                    <a:pt x="60" y="7"/>
                  </a:cubicBezTo>
                  <a:cubicBezTo>
                    <a:pt x="56" y="5"/>
                    <a:pt x="56" y="10"/>
                    <a:pt x="52" y="10"/>
                  </a:cubicBezTo>
                  <a:cubicBezTo>
                    <a:pt x="52" y="11"/>
                    <a:pt x="51" y="13"/>
                    <a:pt x="50" y="14"/>
                  </a:cubicBezTo>
                  <a:cubicBezTo>
                    <a:pt x="48" y="16"/>
                    <a:pt x="47" y="15"/>
                    <a:pt x="45" y="15"/>
                  </a:cubicBezTo>
                  <a:cubicBezTo>
                    <a:pt x="44" y="15"/>
                    <a:pt x="42" y="16"/>
                    <a:pt x="41" y="17"/>
                  </a:cubicBezTo>
                  <a:cubicBezTo>
                    <a:pt x="39" y="18"/>
                    <a:pt x="39" y="19"/>
                    <a:pt x="38" y="20"/>
                  </a:cubicBezTo>
                  <a:cubicBezTo>
                    <a:pt x="37" y="22"/>
                    <a:pt x="35" y="22"/>
                    <a:pt x="35" y="24"/>
                  </a:cubicBezTo>
                  <a:cubicBezTo>
                    <a:pt x="34" y="24"/>
                    <a:pt x="35" y="25"/>
                    <a:pt x="35" y="26"/>
                  </a:cubicBezTo>
                  <a:cubicBezTo>
                    <a:pt x="34" y="27"/>
                    <a:pt x="34" y="27"/>
                    <a:pt x="33" y="28"/>
                  </a:cubicBezTo>
                  <a:cubicBezTo>
                    <a:pt x="32" y="29"/>
                    <a:pt x="32" y="31"/>
                    <a:pt x="32" y="32"/>
                  </a:cubicBezTo>
                  <a:cubicBezTo>
                    <a:pt x="31" y="34"/>
                    <a:pt x="30" y="35"/>
                    <a:pt x="28" y="36"/>
                  </a:cubicBezTo>
                  <a:cubicBezTo>
                    <a:pt x="29" y="38"/>
                    <a:pt x="27" y="41"/>
                    <a:pt x="26" y="43"/>
                  </a:cubicBezTo>
                  <a:cubicBezTo>
                    <a:pt x="26" y="44"/>
                    <a:pt x="25" y="44"/>
                    <a:pt x="24" y="45"/>
                  </a:cubicBezTo>
                  <a:cubicBezTo>
                    <a:pt x="24" y="47"/>
                    <a:pt x="24" y="47"/>
                    <a:pt x="23" y="48"/>
                  </a:cubicBezTo>
                  <a:cubicBezTo>
                    <a:pt x="22" y="49"/>
                    <a:pt x="21" y="49"/>
                    <a:pt x="21" y="50"/>
                  </a:cubicBezTo>
                  <a:cubicBezTo>
                    <a:pt x="20" y="51"/>
                    <a:pt x="20" y="52"/>
                    <a:pt x="20" y="53"/>
                  </a:cubicBezTo>
                  <a:cubicBezTo>
                    <a:pt x="20" y="55"/>
                    <a:pt x="19" y="56"/>
                    <a:pt x="18" y="57"/>
                  </a:cubicBezTo>
                  <a:cubicBezTo>
                    <a:pt x="17" y="59"/>
                    <a:pt x="16" y="60"/>
                    <a:pt x="14" y="60"/>
                  </a:cubicBezTo>
                  <a:cubicBezTo>
                    <a:pt x="12" y="59"/>
                    <a:pt x="12" y="58"/>
                    <a:pt x="10" y="60"/>
                  </a:cubicBezTo>
                  <a:cubicBezTo>
                    <a:pt x="10" y="61"/>
                    <a:pt x="10" y="62"/>
                    <a:pt x="9" y="62"/>
                  </a:cubicBezTo>
                  <a:cubicBezTo>
                    <a:pt x="8" y="63"/>
                    <a:pt x="8" y="62"/>
                    <a:pt x="6" y="62"/>
                  </a:cubicBezTo>
                  <a:cubicBezTo>
                    <a:pt x="4" y="62"/>
                    <a:pt x="2" y="63"/>
                    <a:pt x="0" y="63"/>
                  </a:cubicBezTo>
                  <a:cubicBezTo>
                    <a:pt x="1" y="64"/>
                    <a:pt x="1" y="66"/>
                    <a:pt x="2" y="67"/>
                  </a:cubicBezTo>
                  <a:cubicBezTo>
                    <a:pt x="3" y="68"/>
                    <a:pt x="5" y="68"/>
                    <a:pt x="6" y="69"/>
                  </a:cubicBezTo>
                  <a:cubicBezTo>
                    <a:pt x="7" y="70"/>
                    <a:pt x="9" y="75"/>
                    <a:pt x="11" y="73"/>
                  </a:cubicBezTo>
                  <a:cubicBezTo>
                    <a:pt x="12" y="74"/>
                    <a:pt x="10" y="76"/>
                    <a:pt x="10" y="77"/>
                  </a:cubicBezTo>
                  <a:cubicBezTo>
                    <a:pt x="10" y="78"/>
                    <a:pt x="11" y="78"/>
                    <a:pt x="11" y="79"/>
                  </a:cubicBezTo>
                  <a:cubicBezTo>
                    <a:pt x="11" y="80"/>
                    <a:pt x="11" y="80"/>
                    <a:pt x="11" y="81"/>
                  </a:cubicBezTo>
                  <a:cubicBezTo>
                    <a:pt x="12" y="82"/>
                    <a:pt x="14" y="84"/>
                    <a:pt x="16" y="85"/>
                  </a:cubicBezTo>
                  <a:cubicBezTo>
                    <a:pt x="17" y="86"/>
                    <a:pt x="19" y="87"/>
                    <a:pt x="21" y="88"/>
                  </a:cubicBezTo>
                  <a:cubicBezTo>
                    <a:pt x="22" y="88"/>
                    <a:pt x="25" y="89"/>
                    <a:pt x="25" y="90"/>
                  </a:cubicBezTo>
                  <a:cubicBezTo>
                    <a:pt x="25" y="91"/>
                    <a:pt x="24" y="91"/>
                    <a:pt x="24" y="92"/>
                  </a:cubicBezTo>
                  <a:cubicBezTo>
                    <a:pt x="23" y="92"/>
                    <a:pt x="23" y="93"/>
                    <a:pt x="23" y="94"/>
                  </a:cubicBezTo>
                  <a:cubicBezTo>
                    <a:pt x="23" y="95"/>
                    <a:pt x="25" y="95"/>
                    <a:pt x="25" y="96"/>
                  </a:cubicBezTo>
                  <a:cubicBezTo>
                    <a:pt x="26" y="98"/>
                    <a:pt x="23" y="97"/>
                    <a:pt x="23" y="98"/>
                  </a:cubicBezTo>
                  <a:cubicBezTo>
                    <a:pt x="22" y="100"/>
                    <a:pt x="25" y="100"/>
                    <a:pt x="26" y="100"/>
                  </a:cubicBezTo>
                  <a:cubicBezTo>
                    <a:pt x="27" y="101"/>
                    <a:pt x="28" y="104"/>
                    <a:pt x="30" y="104"/>
                  </a:cubicBezTo>
                  <a:cubicBezTo>
                    <a:pt x="32" y="104"/>
                    <a:pt x="33" y="102"/>
                    <a:pt x="35" y="104"/>
                  </a:cubicBezTo>
                  <a:cubicBezTo>
                    <a:pt x="36" y="105"/>
                    <a:pt x="35" y="108"/>
                    <a:pt x="37" y="108"/>
                  </a:cubicBezTo>
                  <a:cubicBezTo>
                    <a:pt x="38" y="109"/>
                    <a:pt x="40" y="107"/>
                    <a:pt x="40" y="106"/>
                  </a:cubicBezTo>
                  <a:cubicBezTo>
                    <a:pt x="41" y="104"/>
                    <a:pt x="42" y="103"/>
                    <a:pt x="44" y="102"/>
                  </a:cubicBezTo>
                  <a:cubicBezTo>
                    <a:pt x="45" y="103"/>
                    <a:pt x="50" y="105"/>
                    <a:pt x="50" y="106"/>
                  </a:cubicBezTo>
                  <a:cubicBezTo>
                    <a:pt x="50" y="107"/>
                    <a:pt x="47" y="106"/>
                    <a:pt x="46" y="107"/>
                  </a:cubicBezTo>
                  <a:cubicBezTo>
                    <a:pt x="46" y="107"/>
                    <a:pt x="44" y="108"/>
                    <a:pt x="44" y="108"/>
                  </a:cubicBezTo>
                  <a:cubicBezTo>
                    <a:pt x="44" y="109"/>
                    <a:pt x="45" y="110"/>
                    <a:pt x="45" y="111"/>
                  </a:cubicBezTo>
                  <a:cubicBezTo>
                    <a:pt x="46" y="112"/>
                    <a:pt x="46" y="112"/>
                    <a:pt x="47" y="113"/>
                  </a:cubicBezTo>
                  <a:cubicBezTo>
                    <a:pt x="48" y="114"/>
                    <a:pt x="49" y="114"/>
                    <a:pt x="48" y="116"/>
                  </a:cubicBezTo>
                  <a:cubicBezTo>
                    <a:pt x="50" y="116"/>
                    <a:pt x="50" y="117"/>
                    <a:pt x="52" y="118"/>
                  </a:cubicBezTo>
                  <a:cubicBezTo>
                    <a:pt x="52" y="118"/>
                    <a:pt x="55" y="119"/>
                    <a:pt x="55" y="119"/>
                  </a:cubicBezTo>
                  <a:cubicBezTo>
                    <a:pt x="56" y="121"/>
                    <a:pt x="52" y="121"/>
                    <a:pt x="51" y="123"/>
                  </a:cubicBezTo>
                  <a:cubicBezTo>
                    <a:pt x="50" y="127"/>
                    <a:pt x="57" y="126"/>
                    <a:pt x="59" y="125"/>
                  </a:cubicBezTo>
                  <a:cubicBezTo>
                    <a:pt x="61" y="125"/>
                    <a:pt x="62" y="125"/>
                    <a:pt x="64" y="125"/>
                  </a:cubicBezTo>
                  <a:cubicBezTo>
                    <a:pt x="65" y="125"/>
                    <a:pt x="66" y="126"/>
                    <a:pt x="67" y="126"/>
                  </a:cubicBezTo>
                  <a:cubicBezTo>
                    <a:pt x="69" y="127"/>
                    <a:pt x="70" y="127"/>
                    <a:pt x="72" y="127"/>
                  </a:cubicBezTo>
                  <a:cubicBezTo>
                    <a:pt x="73" y="127"/>
                    <a:pt x="75" y="128"/>
                    <a:pt x="77" y="128"/>
                  </a:cubicBezTo>
                  <a:cubicBezTo>
                    <a:pt x="80" y="128"/>
                    <a:pt x="83" y="127"/>
                    <a:pt x="85" y="128"/>
                  </a:cubicBezTo>
                  <a:cubicBezTo>
                    <a:pt x="87" y="128"/>
                    <a:pt x="88" y="129"/>
                    <a:pt x="89" y="129"/>
                  </a:cubicBezTo>
                  <a:cubicBezTo>
                    <a:pt x="91" y="129"/>
                    <a:pt x="92" y="129"/>
                    <a:pt x="94" y="128"/>
                  </a:cubicBezTo>
                  <a:cubicBezTo>
                    <a:pt x="97" y="128"/>
                    <a:pt x="99" y="131"/>
                    <a:pt x="102" y="131"/>
                  </a:cubicBezTo>
                  <a:cubicBezTo>
                    <a:pt x="104" y="131"/>
                    <a:pt x="109" y="130"/>
                    <a:pt x="110" y="128"/>
                  </a:cubicBezTo>
                  <a:cubicBezTo>
                    <a:pt x="111" y="127"/>
                    <a:pt x="112" y="126"/>
                    <a:pt x="113" y="125"/>
                  </a:cubicBezTo>
                  <a:cubicBezTo>
                    <a:pt x="114" y="124"/>
                    <a:pt x="115" y="123"/>
                    <a:pt x="117" y="122"/>
                  </a:cubicBezTo>
                  <a:cubicBezTo>
                    <a:pt x="119" y="121"/>
                    <a:pt x="122" y="120"/>
                    <a:pt x="125" y="120"/>
                  </a:cubicBezTo>
                  <a:cubicBezTo>
                    <a:pt x="128" y="119"/>
                    <a:pt x="131" y="117"/>
                    <a:pt x="134" y="117"/>
                  </a:cubicBezTo>
                  <a:cubicBezTo>
                    <a:pt x="137" y="118"/>
                    <a:pt x="139" y="121"/>
                    <a:pt x="142" y="121"/>
                  </a:cubicBezTo>
                  <a:cubicBezTo>
                    <a:pt x="143" y="121"/>
                    <a:pt x="144" y="121"/>
                    <a:pt x="146" y="122"/>
                  </a:cubicBezTo>
                  <a:cubicBezTo>
                    <a:pt x="146" y="122"/>
                    <a:pt x="147" y="123"/>
                    <a:pt x="148" y="123"/>
                  </a:cubicBezTo>
                  <a:cubicBezTo>
                    <a:pt x="149" y="123"/>
                    <a:pt x="149" y="122"/>
                    <a:pt x="150" y="122"/>
                  </a:cubicBezTo>
                  <a:cubicBezTo>
                    <a:pt x="152" y="122"/>
                    <a:pt x="152" y="125"/>
                    <a:pt x="153" y="126"/>
                  </a:cubicBezTo>
                  <a:cubicBezTo>
                    <a:pt x="154" y="129"/>
                    <a:pt x="158" y="129"/>
                    <a:pt x="161" y="129"/>
                  </a:cubicBezTo>
                  <a:cubicBezTo>
                    <a:pt x="161" y="129"/>
                    <a:pt x="163" y="129"/>
                    <a:pt x="163" y="129"/>
                  </a:cubicBezTo>
                  <a:cubicBezTo>
                    <a:pt x="163" y="129"/>
                    <a:pt x="164" y="126"/>
                    <a:pt x="164" y="125"/>
                  </a:cubicBezTo>
                  <a:cubicBezTo>
                    <a:pt x="164" y="124"/>
                    <a:pt x="164" y="122"/>
                    <a:pt x="164" y="120"/>
                  </a:cubicBezTo>
                  <a:cubicBezTo>
                    <a:pt x="165" y="118"/>
                    <a:pt x="165" y="118"/>
                    <a:pt x="165" y="116"/>
                  </a:cubicBezTo>
                  <a:cubicBezTo>
                    <a:pt x="165" y="114"/>
                    <a:pt x="165" y="113"/>
                    <a:pt x="166" y="112"/>
                  </a:cubicBezTo>
                  <a:cubicBezTo>
                    <a:pt x="167" y="110"/>
                    <a:pt x="171" y="108"/>
                    <a:pt x="170" y="105"/>
                  </a:cubicBezTo>
                  <a:cubicBezTo>
                    <a:pt x="169" y="106"/>
                    <a:pt x="167" y="108"/>
                    <a:pt x="166" y="106"/>
                  </a:cubicBezTo>
                  <a:cubicBezTo>
                    <a:pt x="166" y="103"/>
                    <a:pt x="169" y="103"/>
                    <a:pt x="169" y="101"/>
                  </a:cubicBezTo>
                  <a:cubicBezTo>
                    <a:pt x="170" y="98"/>
                    <a:pt x="168" y="97"/>
                    <a:pt x="170" y="95"/>
                  </a:cubicBezTo>
                  <a:cubicBezTo>
                    <a:pt x="171" y="94"/>
                    <a:pt x="173" y="94"/>
                    <a:pt x="174" y="95"/>
                  </a:cubicBezTo>
                  <a:cubicBezTo>
                    <a:pt x="175" y="96"/>
                    <a:pt x="174" y="98"/>
                    <a:pt x="175" y="99"/>
                  </a:cubicBezTo>
                  <a:cubicBezTo>
                    <a:pt x="176" y="100"/>
                    <a:pt x="181" y="100"/>
                    <a:pt x="182" y="99"/>
                  </a:cubicBezTo>
                  <a:cubicBezTo>
                    <a:pt x="184" y="98"/>
                    <a:pt x="183" y="96"/>
                    <a:pt x="184" y="94"/>
                  </a:cubicBezTo>
                  <a:cubicBezTo>
                    <a:pt x="184" y="92"/>
                    <a:pt x="184" y="89"/>
                    <a:pt x="186" y="87"/>
                  </a:cubicBezTo>
                  <a:cubicBezTo>
                    <a:pt x="184" y="85"/>
                    <a:pt x="183" y="83"/>
                    <a:pt x="181" y="83"/>
                  </a:cubicBezTo>
                  <a:close/>
                </a:path>
              </a:pathLst>
            </a:custGeom>
            <a:solidFill>
              <a:srgbClr val="2B828C"/>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8" name="Freeform 29">
              <a:extLst>
                <a:ext uri="{FF2B5EF4-FFF2-40B4-BE49-F238E27FC236}">
                  <a16:creationId xmlns:a16="http://schemas.microsoft.com/office/drawing/2014/main" id="{B3A67A9C-A08B-F14E-BB8A-25738680A924}"/>
                </a:ext>
              </a:extLst>
            </p:cNvPr>
            <p:cNvSpPr>
              <a:spLocks/>
            </p:cNvSpPr>
            <p:nvPr/>
          </p:nvSpPr>
          <p:spPr bwMode="auto">
            <a:xfrm>
              <a:off x="7724775" y="5443538"/>
              <a:ext cx="244475" cy="503237"/>
            </a:xfrm>
            <a:custGeom>
              <a:avLst/>
              <a:gdLst>
                <a:gd name="T0" fmla="*/ 40 w 64"/>
                <a:gd name="T1" fmla="*/ 119 h 132"/>
                <a:gd name="T2" fmla="*/ 42 w 64"/>
                <a:gd name="T3" fmla="*/ 111 h 132"/>
                <a:gd name="T4" fmla="*/ 50 w 64"/>
                <a:gd name="T5" fmla="*/ 103 h 132"/>
                <a:gd name="T6" fmla="*/ 48 w 64"/>
                <a:gd name="T7" fmla="*/ 102 h 132"/>
                <a:gd name="T8" fmla="*/ 42 w 64"/>
                <a:gd name="T9" fmla="*/ 93 h 132"/>
                <a:gd name="T10" fmla="*/ 43 w 64"/>
                <a:gd name="T11" fmla="*/ 90 h 132"/>
                <a:gd name="T12" fmla="*/ 49 w 64"/>
                <a:gd name="T13" fmla="*/ 82 h 132"/>
                <a:gd name="T14" fmla="*/ 47 w 64"/>
                <a:gd name="T15" fmla="*/ 79 h 132"/>
                <a:gd name="T16" fmla="*/ 44 w 64"/>
                <a:gd name="T17" fmla="*/ 76 h 132"/>
                <a:gd name="T18" fmla="*/ 43 w 64"/>
                <a:gd name="T19" fmla="*/ 72 h 132"/>
                <a:gd name="T20" fmla="*/ 39 w 64"/>
                <a:gd name="T21" fmla="*/ 64 h 132"/>
                <a:gd name="T22" fmla="*/ 49 w 64"/>
                <a:gd name="T23" fmla="*/ 62 h 132"/>
                <a:gd name="T24" fmla="*/ 51 w 64"/>
                <a:gd name="T25" fmla="*/ 55 h 132"/>
                <a:gd name="T26" fmla="*/ 50 w 64"/>
                <a:gd name="T27" fmla="*/ 49 h 132"/>
                <a:gd name="T28" fmla="*/ 52 w 64"/>
                <a:gd name="T29" fmla="*/ 46 h 132"/>
                <a:gd name="T30" fmla="*/ 52 w 64"/>
                <a:gd name="T31" fmla="*/ 42 h 132"/>
                <a:gd name="T32" fmla="*/ 53 w 64"/>
                <a:gd name="T33" fmla="*/ 39 h 132"/>
                <a:gd name="T34" fmla="*/ 52 w 64"/>
                <a:gd name="T35" fmla="*/ 34 h 132"/>
                <a:gd name="T36" fmla="*/ 52 w 64"/>
                <a:gd name="T37" fmla="*/ 29 h 132"/>
                <a:gd name="T38" fmla="*/ 56 w 64"/>
                <a:gd name="T39" fmla="*/ 24 h 132"/>
                <a:gd name="T40" fmla="*/ 64 w 64"/>
                <a:gd name="T41" fmla="*/ 16 h 132"/>
                <a:gd name="T42" fmla="*/ 58 w 64"/>
                <a:gd name="T43" fmla="*/ 7 h 132"/>
                <a:gd name="T44" fmla="*/ 56 w 64"/>
                <a:gd name="T45" fmla="*/ 6 h 132"/>
                <a:gd name="T46" fmla="*/ 52 w 64"/>
                <a:gd name="T47" fmla="*/ 5 h 132"/>
                <a:gd name="T48" fmla="*/ 49 w 64"/>
                <a:gd name="T49" fmla="*/ 5 h 132"/>
                <a:gd name="T50" fmla="*/ 45 w 64"/>
                <a:gd name="T51" fmla="*/ 5 h 132"/>
                <a:gd name="T52" fmla="*/ 43 w 64"/>
                <a:gd name="T53" fmla="*/ 8 h 132"/>
                <a:gd name="T54" fmla="*/ 38 w 64"/>
                <a:gd name="T55" fmla="*/ 9 h 132"/>
                <a:gd name="T56" fmla="*/ 34 w 64"/>
                <a:gd name="T57" fmla="*/ 7 h 132"/>
                <a:gd name="T58" fmla="*/ 28 w 64"/>
                <a:gd name="T59" fmla="*/ 9 h 132"/>
                <a:gd name="T60" fmla="*/ 27 w 64"/>
                <a:gd name="T61" fmla="*/ 4 h 132"/>
                <a:gd name="T62" fmla="*/ 24 w 64"/>
                <a:gd name="T63" fmla="*/ 0 h 132"/>
                <a:gd name="T64" fmla="*/ 12 w 64"/>
                <a:gd name="T65" fmla="*/ 8 h 132"/>
                <a:gd name="T66" fmla="*/ 13 w 64"/>
                <a:gd name="T67" fmla="*/ 12 h 132"/>
                <a:gd name="T68" fmla="*/ 15 w 64"/>
                <a:gd name="T69" fmla="*/ 23 h 132"/>
                <a:gd name="T70" fmla="*/ 16 w 64"/>
                <a:gd name="T71" fmla="*/ 38 h 132"/>
                <a:gd name="T72" fmla="*/ 8 w 64"/>
                <a:gd name="T73" fmla="*/ 66 h 132"/>
                <a:gd name="T74" fmla="*/ 3 w 64"/>
                <a:gd name="T75" fmla="*/ 75 h 132"/>
                <a:gd name="T76" fmla="*/ 1 w 64"/>
                <a:gd name="T77" fmla="*/ 88 h 132"/>
                <a:gd name="T78" fmla="*/ 5 w 64"/>
                <a:gd name="T79" fmla="*/ 96 h 132"/>
                <a:gd name="T80" fmla="*/ 13 w 64"/>
                <a:gd name="T81" fmla="*/ 98 h 132"/>
                <a:gd name="T82" fmla="*/ 12 w 64"/>
                <a:gd name="T83" fmla="*/ 121 h 132"/>
                <a:gd name="T84" fmla="*/ 10 w 64"/>
                <a:gd name="T85" fmla="*/ 131 h 132"/>
                <a:gd name="T86" fmla="*/ 24 w 64"/>
                <a:gd name="T87" fmla="*/ 129 h 132"/>
                <a:gd name="T88" fmla="*/ 35 w 64"/>
                <a:gd name="T89" fmla="*/ 130 h 132"/>
                <a:gd name="T90" fmla="*/ 48 w 64"/>
                <a:gd name="T91" fmla="*/ 12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 h="132">
                  <a:moveTo>
                    <a:pt x="40" y="126"/>
                  </a:moveTo>
                  <a:cubicBezTo>
                    <a:pt x="40" y="124"/>
                    <a:pt x="40" y="121"/>
                    <a:pt x="40" y="119"/>
                  </a:cubicBezTo>
                  <a:cubicBezTo>
                    <a:pt x="39" y="117"/>
                    <a:pt x="39" y="118"/>
                    <a:pt x="39" y="116"/>
                  </a:cubicBezTo>
                  <a:cubicBezTo>
                    <a:pt x="40" y="114"/>
                    <a:pt x="41" y="113"/>
                    <a:pt x="42" y="111"/>
                  </a:cubicBezTo>
                  <a:cubicBezTo>
                    <a:pt x="43" y="110"/>
                    <a:pt x="43" y="107"/>
                    <a:pt x="44" y="107"/>
                  </a:cubicBezTo>
                  <a:cubicBezTo>
                    <a:pt x="46" y="105"/>
                    <a:pt x="49" y="106"/>
                    <a:pt x="50" y="103"/>
                  </a:cubicBezTo>
                  <a:cubicBezTo>
                    <a:pt x="50" y="103"/>
                    <a:pt x="50" y="102"/>
                    <a:pt x="50" y="101"/>
                  </a:cubicBezTo>
                  <a:cubicBezTo>
                    <a:pt x="49" y="101"/>
                    <a:pt x="49" y="101"/>
                    <a:pt x="48" y="102"/>
                  </a:cubicBezTo>
                  <a:cubicBezTo>
                    <a:pt x="46" y="102"/>
                    <a:pt x="45" y="100"/>
                    <a:pt x="44" y="98"/>
                  </a:cubicBezTo>
                  <a:cubicBezTo>
                    <a:pt x="43" y="96"/>
                    <a:pt x="42" y="95"/>
                    <a:pt x="42" y="93"/>
                  </a:cubicBezTo>
                  <a:cubicBezTo>
                    <a:pt x="43" y="93"/>
                    <a:pt x="43" y="92"/>
                    <a:pt x="44" y="92"/>
                  </a:cubicBezTo>
                  <a:cubicBezTo>
                    <a:pt x="44" y="91"/>
                    <a:pt x="43" y="90"/>
                    <a:pt x="43" y="90"/>
                  </a:cubicBezTo>
                  <a:cubicBezTo>
                    <a:pt x="44" y="87"/>
                    <a:pt x="45" y="87"/>
                    <a:pt x="47" y="86"/>
                  </a:cubicBezTo>
                  <a:cubicBezTo>
                    <a:pt x="48" y="85"/>
                    <a:pt x="49" y="83"/>
                    <a:pt x="49" y="82"/>
                  </a:cubicBezTo>
                  <a:cubicBezTo>
                    <a:pt x="49" y="81"/>
                    <a:pt x="50" y="79"/>
                    <a:pt x="49" y="79"/>
                  </a:cubicBezTo>
                  <a:cubicBezTo>
                    <a:pt x="48" y="78"/>
                    <a:pt x="48" y="79"/>
                    <a:pt x="47" y="79"/>
                  </a:cubicBezTo>
                  <a:cubicBezTo>
                    <a:pt x="46" y="78"/>
                    <a:pt x="47" y="78"/>
                    <a:pt x="46" y="78"/>
                  </a:cubicBezTo>
                  <a:cubicBezTo>
                    <a:pt x="45" y="77"/>
                    <a:pt x="44" y="76"/>
                    <a:pt x="44" y="76"/>
                  </a:cubicBezTo>
                  <a:cubicBezTo>
                    <a:pt x="43" y="75"/>
                    <a:pt x="43" y="74"/>
                    <a:pt x="43" y="74"/>
                  </a:cubicBezTo>
                  <a:cubicBezTo>
                    <a:pt x="43" y="73"/>
                    <a:pt x="43" y="73"/>
                    <a:pt x="43" y="72"/>
                  </a:cubicBezTo>
                  <a:cubicBezTo>
                    <a:pt x="43" y="72"/>
                    <a:pt x="43" y="71"/>
                    <a:pt x="43" y="71"/>
                  </a:cubicBezTo>
                  <a:cubicBezTo>
                    <a:pt x="42" y="69"/>
                    <a:pt x="37" y="67"/>
                    <a:pt x="39" y="64"/>
                  </a:cubicBezTo>
                  <a:cubicBezTo>
                    <a:pt x="41" y="62"/>
                    <a:pt x="46" y="65"/>
                    <a:pt x="48" y="64"/>
                  </a:cubicBezTo>
                  <a:cubicBezTo>
                    <a:pt x="49" y="63"/>
                    <a:pt x="49" y="63"/>
                    <a:pt x="49" y="62"/>
                  </a:cubicBezTo>
                  <a:cubicBezTo>
                    <a:pt x="49" y="61"/>
                    <a:pt x="50" y="60"/>
                    <a:pt x="50" y="60"/>
                  </a:cubicBezTo>
                  <a:cubicBezTo>
                    <a:pt x="51" y="59"/>
                    <a:pt x="51" y="57"/>
                    <a:pt x="51" y="55"/>
                  </a:cubicBezTo>
                  <a:cubicBezTo>
                    <a:pt x="51" y="54"/>
                    <a:pt x="49" y="53"/>
                    <a:pt x="49" y="52"/>
                  </a:cubicBezTo>
                  <a:cubicBezTo>
                    <a:pt x="48" y="51"/>
                    <a:pt x="50" y="50"/>
                    <a:pt x="50" y="49"/>
                  </a:cubicBezTo>
                  <a:cubicBezTo>
                    <a:pt x="51" y="49"/>
                    <a:pt x="52" y="48"/>
                    <a:pt x="53" y="48"/>
                  </a:cubicBezTo>
                  <a:cubicBezTo>
                    <a:pt x="53" y="47"/>
                    <a:pt x="52" y="47"/>
                    <a:pt x="52" y="46"/>
                  </a:cubicBezTo>
                  <a:cubicBezTo>
                    <a:pt x="52" y="45"/>
                    <a:pt x="52" y="45"/>
                    <a:pt x="52" y="44"/>
                  </a:cubicBezTo>
                  <a:cubicBezTo>
                    <a:pt x="52" y="43"/>
                    <a:pt x="53" y="43"/>
                    <a:pt x="52" y="42"/>
                  </a:cubicBezTo>
                  <a:cubicBezTo>
                    <a:pt x="52" y="42"/>
                    <a:pt x="52" y="41"/>
                    <a:pt x="52" y="41"/>
                  </a:cubicBezTo>
                  <a:cubicBezTo>
                    <a:pt x="52" y="40"/>
                    <a:pt x="53" y="40"/>
                    <a:pt x="53" y="39"/>
                  </a:cubicBezTo>
                  <a:cubicBezTo>
                    <a:pt x="53" y="38"/>
                    <a:pt x="52" y="39"/>
                    <a:pt x="52" y="38"/>
                  </a:cubicBezTo>
                  <a:cubicBezTo>
                    <a:pt x="52" y="37"/>
                    <a:pt x="53" y="35"/>
                    <a:pt x="52" y="34"/>
                  </a:cubicBezTo>
                  <a:cubicBezTo>
                    <a:pt x="52" y="33"/>
                    <a:pt x="49" y="31"/>
                    <a:pt x="50" y="29"/>
                  </a:cubicBezTo>
                  <a:cubicBezTo>
                    <a:pt x="51" y="29"/>
                    <a:pt x="52" y="29"/>
                    <a:pt x="52" y="29"/>
                  </a:cubicBezTo>
                  <a:cubicBezTo>
                    <a:pt x="53" y="29"/>
                    <a:pt x="53" y="29"/>
                    <a:pt x="53" y="28"/>
                  </a:cubicBezTo>
                  <a:cubicBezTo>
                    <a:pt x="54" y="27"/>
                    <a:pt x="55" y="25"/>
                    <a:pt x="56" y="24"/>
                  </a:cubicBezTo>
                  <a:cubicBezTo>
                    <a:pt x="58" y="22"/>
                    <a:pt x="59" y="22"/>
                    <a:pt x="61" y="20"/>
                  </a:cubicBezTo>
                  <a:cubicBezTo>
                    <a:pt x="62" y="19"/>
                    <a:pt x="64" y="17"/>
                    <a:pt x="64" y="16"/>
                  </a:cubicBezTo>
                  <a:cubicBezTo>
                    <a:pt x="63" y="11"/>
                    <a:pt x="58" y="15"/>
                    <a:pt x="57" y="12"/>
                  </a:cubicBezTo>
                  <a:cubicBezTo>
                    <a:pt x="57" y="10"/>
                    <a:pt x="58" y="9"/>
                    <a:pt x="58" y="7"/>
                  </a:cubicBezTo>
                  <a:cubicBezTo>
                    <a:pt x="58" y="7"/>
                    <a:pt x="57" y="6"/>
                    <a:pt x="57" y="6"/>
                  </a:cubicBezTo>
                  <a:cubicBezTo>
                    <a:pt x="57" y="5"/>
                    <a:pt x="56" y="6"/>
                    <a:pt x="56" y="6"/>
                  </a:cubicBezTo>
                  <a:cubicBezTo>
                    <a:pt x="55" y="6"/>
                    <a:pt x="55" y="6"/>
                    <a:pt x="54" y="5"/>
                  </a:cubicBezTo>
                  <a:cubicBezTo>
                    <a:pt x="53" y="5"/>
                    <a:pt x="53" y="5"/>
                    <a:pt x="52" y="5"/>
                  </a:cubicBezTo>
                  <a:cubicBezTo>
                    <a:pt x="52" y="5"/>
                    <a:pt x="51" y="6"/>
                    <a:pt x="51" y="6"/>
                  </a:cubicBezTo>
                  <a:cubicBezTo>
                    <a:pt x="50" y="6"/>
                    <a:pt x="50" y="5"/>
                    <a:pt x="49" y="5"/>
                  </a:cubicBezTo>
                  <a:cubicBezTo>
                    <a:pt x="49" y="5"/>
                    <a:pt x="48" y="6"/>
                    <a:pt x="47" y="6"/>
                  </a:cubicBezTo>
                  <a:cubicBezTo>
                    <a:pt x="47" y="4"/>
                    <a:pt x="45" y="5"/>
                    <a:pt x="45" y="5"/>
                  </a:cubicBezTo>
                  <a:cubicBezTo>
                    <a:pt x="45" y="6"/>
                    <a:pt x="45" y="6"/>
                    <a:pt x="45" y="7"/>
                  </a:cubicBezTo>
                  <a:cubicBezTo>
                    <a:pt x="44" y="8"/>
                    <a:pt x="44" y="8"/>
                    <a:pt x="43" y="8"/>
                  </a:cubicBezTo>
                  <a:cubicBezTo>
                    <a:pt x="43" y="8"/>
                    <a:pt x="40" y="9"/>
                    <a:pt x="41" y="9"/>
                  </a:cubicBezTo>
                  <a:cubicBezTo>
                    <a:pt x="40" y="9"/>
                    <a:pt x="38" y="7"/>
                    <a:pt x="38" y="9"/>
                  </a:cubicBezTo>
                  <a:cubicBezTo>
                    <a:pt x="37" y="10"/>
                    <a:pt x="37" y="8"/>
                    <a:pt x="37" y="8"/>
                  </a:cubicBezTo>
                  <a:cubicBezTo>
                    <a:pt x="36" y="8"/>
                    <a:pt x="35" y="7"/>
                    <a:pt x="34" y="7"/>
                  </a:cubicBezTo>
                  <a:cubicBezTo>
                    <a:pt x="33" y="9"/>
                    <a:pt x="32" y="7"/>
                    <a:pt x="31" y="6"/>
                  </a:cubicBezTo>
                  <a:cubicBezTo>
                    <a:pt x="31" y="6"/>
                    <a:pt x="29" y="9"/>
                    <a:pt x="28" y="9"/>
                  </a:cubicBezTo>
                  <a:cubicBezTo>
                    <a:pt x="27" y="9"/>
                    <a:pt x="26" y="9"/>
                    <a:pt x="25" y="8"/>
                  </a:cubicBezTo>
                  <a:cubicBezTo>
                    <a:pt x="25" y="6"/>
                    <a:pt x="26" y="6"/>
                    <a:pt x="27" y="4"/>
                  </a:cubicBezTo>
                  <a:cubicBezTo>
                    <a:pt x="29" y="2"/>
                    <a:pt x="27" y="4"/>
                    <a:pt x="26" y="2"/>
                  </a:cubicBezTo>
                  <a:cubicBezTo>
                    <a:pt x="24" y="2"/>
                    <a:pt x="26" y="0"/>
                    <a:pt x="24" y="0"/>
                  </a:cubicBezTo>
                  <a:cubicBezTo>
                    <a:pt x="23" y="0"/>
                    <a:pt x="22" y="1"/>
                    <a:pt x="20" y="2"/>
                  </a:cubicBezTo>
                  <a:cubicBezTo>
                    <a:pt x="17" y="2"/>
                    <a:pt x="15" y="5"/>
                    <a:pt x="12" y="8"/>
                  </a:cubicBezTo>
                  <a:cubicBezTo>
                    <a:pt x="12" y="8"/>
                    <a:pt x="12" y="9"/>
                    <a:pt x="12" y="9"/>
                  </a:cubicBezTo>
                  <a:cubicBezTo>
                    <a:pt x="13" y="10"/>
                    <a:pt x="13" y="11"/>
                    <a:pt x="13" y="12"/>
                  </a:cubicBezTo>
                  <a:cubicBezTo>
                    <a:pt x="14" y="13"/>
                    <a:pt x="13" y="14"/>
                    <a:pt x="13" y="15"/>
                  </a:cubicBezTo>
                  <a:cubicBezTo>
                    <a:pt x="13" y="18"/>
                    <a:pt x="14" y="21"/>
                    <a:pt x="15" y="23"/>
                  </a:cubicBezTo>
                  <a:cubicBezTo>
                    <a:pt x="15" y="26"/>
                    <a:pt x="17" y="28"/>
                    <a:pt x="17" y="31"/>
                  </a:cubicBezTo>
                  <a:cubicBezTo>
                    <a:pt x="16" y="33"/>
                    <a:pt x="16" y="36"/>
                    <a:pt x="16" y="38"/>
                  </a:cubicBezTo>
                  <a:cubicBezTo>
                    <a:pt x="15" y="42"/>
                    <a:pt x="12" y="47"/>
                    <a:pt x="12" y="51"/>
                  </a:cubicBezTo>
                  <a:cubicBezTo>
                    <a:pt x="12" y="56"/>
                    <a:pt x="9" y="61"/>
                    <a:pt x="8" y="66"/>
                  </a:cubicBezTo>
                  <a:cubicBezTo>
                    <a:pt x="7" y="68"/>
                    <a:pt x="6" y="69"/>
                    <a:pt x="5" y="70"/>
                  </a:cubicBezTo>
                  <a:cubicBezTo>
                    <a:pt x="2" y="72"/>
                    <a:pt x="3" y="72"/>
                    <a:pt x="3" y="75"/>
                  </a:cubicBezTo>
                  <a:cubicBezTo>
                    <a:pt x="3" y="77"/>
                    <a:pt x="2" y="80"/>
                    <a:pt x="1" y="82"/>
                  </a:cubicBezTo>
                  <a:cubicBezTo>
                    <a:pt x="1" y="84"/>
                    <a:pt x="0" y="87"/>
                    <a:pt x="1" y="88"/>
                  </a:cubicBezTo>
                  <a:cubicBezTo>
                    <a:pt x="2" y="89"/>
                    <a:pt x="4" y="89"/>
                    <a:pt x="5" y="90"/>
                  </a:cubicBezTo>
                  <a:cubicBezTo>
                    <a:pt x="7" y="92"/>
                    <a:pt x="6" y="94"/>
                    <a:pt x="5" y="96"/>
                  </a:cubicBezTo>
                  <a:cubicBezTo>
                    <a:pt x="7" y="96"/>
                    <a:pt x="8" y="94"/>
                    <a:pt x="11" y="95"/>
                  </a:cubicBezTo>
                  <a:cubicBezTo>
                    <a:pt x="12" y="95"/>
                    <a:pt x="12" y="97"/>
                    <a:pt x="13" y="98"/>
                  </a:cubicBezTo>
                  <a:cubicBezTo>
                    <a:pt x="15" y="102"/>
                    <a:pt x="12" y="105"/>
                    <a:pt x="13" y="108"/>
                  </a:cubicBezTo>
                  <a:cubicBezTo>
                    <a:pt x="14" y="113"/>
                    <a:pt x="13" y="117"/>
                    <a:pt x="12" y="121"/>
                  </a:cubicBezTo>
                  <a:cubicBezTo>
                    <a:pt x="12" y="123"/>
                    <a:pt x="12" y="125"/>
                    <a:pt x="11" y="127"/>
                  </a:cubicBezTo>
                  <a:cubicBezTo>
                    <a:pt x="11" y="128"/>
                    <a:pt x="9" y="130"/>
                    <a:pt x="10" y="131"/>
                  </a:cubicBezTo>
                  <a:cubicBezTo>
                    <a:pt x="13" y="131"/>
                    <a:pt x="15" y="128"/>
                    <a:pt x="19" y="128"/>
                  </a:cubicBezTo>
                  <a:cubicBezTo>
                    <a:pt x="20" y="128"/>
                    <a:pt x="22" y="129"/>
                    <a:pt x="24" y="129"/>
                  </a:cubicBezTo>
                  <a:cubicBezTo>
                    <a:pt x="25" y="129"/>
                    <a:pt x="26" y="129"/>
                    <a:pt x="28" y="130"/>
                  </a:cubicBezTo>
                  <a:cubicBezTo>
                    <a:pt x="30" y="131"/>
                    <a:pt x="32" y="132"/>
                    <a:pt x="35" y="130"/>
                  </a:cubicBezTo>
                  <a:cubicBezTo>
                    <a:pt x="37" y="129"/>
                    <a:pt x="38" y="126"/>
                    <a:pt x="41" y="126"/>
                  </a:cubicBezTo>
                  <a:cubicBezTo>
                    <a:pt x="43" y="126"/>
                    <a:pt x="46" y="125"/>
                    <a:pt x="48" y="126"/>
                  </a:cubicBezTo>
                  <a:cubicBezTo>
                    <a:pt x="46" y="125"/>
                    <a:pt x="43" y="126"/>
                    <a:pt x="40" y="126"/>
                  </a:cubicBezTo>
                  <a:close/>
                </a:path>
              </a:pathLst>
            </a:custGeom>
            <a:solidFill>
              <a:srgbClr val="414587"/>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29" name="Freeform 30">
              <a:extLst>
                <a:ext uri="{FF2B5EF4-FFF2-40B4-BE49-F238E27FC236}">
                  <a16:creationId xmlns:a16="http://schemas.microsoft.com/office/drawing/2014/main" id="{8B39337F-72D1-590F-7098-C7B1FA895A67}"/>
                </a:ext>
              </a:extLst>
            </p:cNvPr>
            <p:cNvSpPr>
              <a:spLocks noEditPoints="1"/>
            </p:cNvSpPr>
            <p:nvPr/>
          </p:nvSpPr>
          <p:spPr bwMode="auto">
            <a:xfrm>
              <a:off x="9485313" y="4006850"/>
              <a:ext cx="741363" cy="709612"/>
            </a:xfrm>
            <a:custGeom>
              <a:avLst/>
              <a:gdLst>
                <a:gd name="T0" fmla="*/ 2 w 195"/>
                <a:gd name="T1" fmla="*/ 33 h 186"/>
                <a:gd name="T2" fmla="*/ 5 w 195"/>
                <a:gd name="T3" fmla="*/ 31 h 186"/>
                <a:gd name="T4" fmla="*/ 17 w 195"/>
                <a:gd name="T5" fmla="*/ 127 h 186"/>
                <a:gd name="T6" fmla="*/ 24 w 195"/>
                <a:gd name="T7" fmla="*/ 131 h 186"/>
                <a:gd name="T8" fmla="*/ 33 w 195"/>
                <a:gd name="T9" fmla="*/ 133 h 186"/>
                <a:gd name="T10" fmla="*/ 41 w 195"/>
                <a:gd name="T11" fmla="*/ 135 h 186"/>
                <a:gd name="T12" fmla="*/ 40 w 195"/>
                <a:gd name="T13" fmla="*/ 142 h 186"/>
                <a:gd name="T14" fmla="*/ 46 w 195"/>
                <a:gd name="T15" fmla="*/ 148 h 186"/>
                <a:gd name="T16" fmla="*/ 54 w 195"/>
                <a:gd name="T17" fmla="*/ 149 h 186"/>
                <a:gd name="T18" fmla="*/ 54 w 195"/>
                <a:gd name="T19" fmla="*/ 142 h 186"/>
                <a:gd name="T20" fmla="*/ 64 w 195"/>
                <a:gd name="T21" fmla="*/ 147 h 186"/>
                <a:gd name="T22" fmla="*/ 68 w 195"/>
                <a:gd name="T23" fmla="*/ 151 h 186"/>
                <a:gd name="T24" fmla="*/ 73 w 195"/>
                <a:gd name="T25" fmla="*/ 156 h 186"/>
                <a:gd name="T26" fmla="*/ 83 w 195"/>
                <a:gd name="T27" fmla="*/ 157 h 186"/>
                <a:gd name="T28" fmla="*/ 90 w 195"/>
                <a:gd name="T29" fmla="*/ 166 h 186"/>
                <a:gd name="T30" fmla="*/ 97 w 195"/>
                <a:gd name="T31" fmla="*/ 174 h 186"/>
                <a:gd name="T32" fmla="*/ 102 w 195"/>
                <a:gd name="T33" fmla="*/ 169 h 186"/>
                <a:gd name="T34" fmla="*/ 105 w 195"/>
                <a:gd name="T35" fmla="*/ 171 h 186"/>
                <a:gd name="T36" fmla="*/ 110 w 195"/>
                <a:gd name="T37" fmla="*/ 175 h 186"/>
                <a:gd name="T38" fmla="*/ 113 w 195"/>
                <a:gd name="T39" fmla="*/ 179 h 186"/>
                <a:gd name="T40" fmla="*/ 117 w 195"/>
                <a:gd name="T41" fmla="*/ 178 h 186"/>
                <a:gd name="T42" fmla="*/ 124 w 195"/>
                <a:gd name="T43" fmla="*/ 174 h 186"/>
                <a:gd name="T44" fmla="*/ 130 w 195"/>
                <a:gd name="T45" fmla="*/ 175 h 186"/>
                <a:gd name="T46" fmla="*/ 137 w 195"/>
                <a:gd name="T47" fmla="*/ 173 h 186"/>
                <a:gd name="T48" fmla="*/ 146 w 195"/>
                <a:gd name="T49" fmla="*/ 173 h 186"/>
                <a:gd name="T50" fmla="*/ 151 w 195"/>
                <a:gd name="T51" fmla="*/ 174 h 186"/>
                <a:gd name="T52" fmla="*/ 162 w 195"/>
                <a:gd name="T53" fmla="*/ 183 h 186"/>
                <a:gd name="T54" fmla="*/ 169 w 195"/>
                <a:gd name="T55" fmla="*/ 186 h 186"/>
                <a:gd name="T56" fmla="*/ 167 w 195"/>
                <a:gd name="T57" fmla="*/ 179 h 186"/>
                <a:gd name="T58" fmla="*/ 167 w 195"/>
                <a:gd name="T59" fmla="*/ 167 h 186"/>
                <a:gd name="T60" fmla="*/ 178 w 195"/>
                <a:gd name="T61" fmla="*/ 153 h 186"/>
                <a:gd name="T62" fmla="*/ 188 w 195"/>
                <a:gd name="T63" fmla="*/ 144 h 186"/>
                <a:gd name="T64" fmla="*/ 194 w 195"/>
                <a:gd name="T65" fmla="*/ 133 h 186"/>
                <a:gd name="T66" fmla="*/ 193 w 195"/>
                <a:gd name="T67" fmla="*/ 127 h 186"/>
                <a:gd name="T68" fmla="*/ 187 w 195"/>
                <a:gd name="T69" fmla="*/ 116 h 186"/>
                <a:gd name="T70" fmla="*/ 185 w 195"/>
                <a:gd name="T71" fmla="*/ 106 h 186"/>
                <a:gd name="T72" fmla="*/ 178 w 195"/>
                <a:gd name="T73" fmla="*/ 85 h 186"/>
                <a:gd name="T74" fmla="*/ 192 w 195"/>
                <a:gd name="T75" fmla="*/ 71 h 186"/>
                <a:gd name="T76" fmla="*/ 190 w 195"/>
                <a:gd name="T77" fmla="*/ 52 h 186"/>
                <a:gd name="T78" fmla="*/ 183 w 195"/>
                <a:gd name="T79" fmla="*/ 31 h 186"/>
                <a:gd name="T80" fmla="*/ 175 w 195"/>
                <a:gd name="T81" fmla="*/ 19 h 186"/>
                <a:gd name="T82" fmla="*/ 168 w 195"/>
                <a:gd name="T83" fmla="*/ 16 h 186"/>
                <a:gd name="T84" fmla="*/ 139 w 195"/>
                <a:gd name="T85" fmla="*/ 16 h 186"/>
                <a:gd name="T86" fmla="*/ 108 w 195"/>
                <a:gd name="T87" fmla="*/ 13 h 186"/>
                <a:gd name="T88" fmla="*/ 90 w 195"/>
                <a:gd name="T89" fmla="*/ 15 h 186"/>
                <a:gd name="T90" fmla="*/ 84 w 195"/>
                <a:gd name="T91" fmla="*/ 2 h 186"/>
                <a:gd name="T92" fmla="*/ 92 w 195"/>
                <a:gd name="T93" fmla="*/ 8 h 186"/>
                <a:gd name="T94" fmla="*/ 80 w 195"/>
                <a:gd name="T95" fmla="*/ 0 h 186"/>
                <a:gd name="T96" fmla="*/ 55 w 195"/>
                <a:gd name="T97" fmla="*/ 8 h 186"/>
                <a:gd name="T98" fmla="*/ 39 w 195"/>
                <a:gd name="T99" fmla="*/ 20 h 186"/>
                <a:gd name="T100" fmla="*/ 22 w 195"/>
                <a:gd name="T101" fmla="*/ 25 h 186"/>
                <a:gd name="T102" fmla="*/ 7 w 195"/>
                <a:gd name="T103" fmla="*/ 30 h 186"/>
                <a:gd name="T104" fmla="*/ 9 w 195"/>
                <a:gd name="T105" fmla="*/ 39 h 186"/>
                <a:gd name="T106" fmla="*/ 8 w 195"/>
                <a:gd name="T107" fmla="*/ 39 h 186"/>
                <a:gd name="T108" fmla="*/ 5 w 195"/>
                <a:gd name="T109" fmla="*/ 45 h 186"/>
                <a:gd name="T110" fmla="*/ 4 w 195"/>
                <a:gd name="T111" fmla="*/ 60 h 186"/>
                <a:gd name="T112" fmla="*/ 9 w 195"/>
                <a:gd name="T113" fmla="*/ 74 h 186"/>
                <a:gd name="T114" fmla="*/ 11 w 195"/>
                <a:gd name="T115" fmla="*/ 85 h 186"/>
                <a:gd name="T116" fmla="*/ 12 w 195"/>
                <a:gd name="T117" fmla="*/ 93 h 186"/>
                <a:gd name="T118" fmla="*/ 11 w 195"/>
                <a:gd name="T119" fmla="*/ 98 h 186"/>
                <a:gd name="T120" fmla="*/ 14 w 195"/>
                <a:gd name="T121" fmla="*/ 110 h 186"/>
                <a:gd name="T122" fmla="*/ 16 w 195"/>
                <a:gd name="T123" fmla="*/ 123 h 186"/>
                <a:gd name="T124" fmla="*/ 17 w 195"/>
                <a:gd name="T125" fmla="*/ 12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 h="186">
                  <a:moveTo>
                    <a:pt x="5" y="34"/>
                  </a:moveTo>
                  <a:cubicBezTo>
                    <a:pt x="3" y="35"/>
                    <a:pt x="3" y="33"/>
                    <a:pt x="2" y="33"/>
                  </a:cubicBezTo>
                  <a:cubicBezTo>
                    <a:pt x="2" y="31"/>
                    <a:pt x="2" y="31"/>
                    <a:pt x="2" y="31"/>
                  </a:cubicBezTo>
                  <a:cubicBezTo>
                    <a:pt x="3" y="31"/>
                    <a:pt x="4" y="30"/>
                    <a:pt x="5" y="31"/>
                  </a:cubicBezTo>
                  <a:cubicBezTo>
                    <a:pt x="6" y="32"/>
                    <a:pt x="5" y="33"/>
                    <a:pt x="5" y="34"/>
                  </a:cubicBezTo>
                  <a:close/>
                  <a:moveTo>
                    <a:pt x="17" y="127"/>
                  </a:moveTo>
                  <a:cubicBezTo>
                    <a:pt x="17" y="125"/>
                    <a:pt x="19" y="123"/>
                    <a:pt x="21" y="125"/>
                  </a:cubicBezTo>
                  <a:cubicBezTo>
                    <a:pt x="22" y="127"/>
                    <a:pt x="23" y="130"/>
                    <a:pt x="24" y="131"/>
                  </a:cubicBezTo>
                  <a:cubicBezTo>
                    <a:pt x="26" y="132"/>
                    <a:pt x="29" y="132"/>
                    <a:pt x="31" y="133"/>
                  </a:cubicBezTo>
                  <a:cubicBezTo>
                    <a:pt x="32" y="133"/>
                    <a:pt x="33" y="133"/>
                    <a:pt x="33" y="133"/>
                  </a:cubicBezTo>
                  <a:cubicBezTo>
                    <a:pt x="34" y="134"/>
                    <a:pt x="35" y="135"/>
                    <a:pt x="36" y="136"/>
                  </a:cubicBezTo>
                  <a:cubicBezTo>
                    <a:pt x="38" y="137"/>
                    <a:pt x="40" y="136"/>
                    <a:pt x="41" y="135"/>
                  </a:cubicBezTo>
                  <a:cubicBezTo>
                    <a:pt x="43" y="135"/>
                    <a:pt x="46" y="137"/>
                    <a:pt x="44" y="139"/>
                  </a:cubicBezTo>
                  <a:cubicBezTo>
                    <a:pt x="43" y="141"/>
                    <a:pt x="41" y="140"/>
                    <a:pt x="40" y="142"/>
                  </a:cubicBezTo>
                  <a:cubicBezTo>
                    <a:pt x="39" y="144"/>
                    <a:pt x="42" y="144"/>
                    <a:pt x="43" y="144"/>
                  </a:cubicBezTo>
                  <a:cubicBezTo>
                    <a:pt x="44" y="145"/>
                    <a:pt x="46" y="147"/>
                    <a:pt x="46" y="148"/>
                  </a:cubicBezTo>
                  <a:cubicBezTo>
                    <a:pt x="47" y="149"/>
                    <a:pt x="46" y="151"/>
                    <a:pt x="48" y="152"/>
                  </a:cubicBezTo>
                  <a:cubicBezTo>
                    <a:pt x="49" y="152"/>
                    <a:pt x="53" y="150"/>
                    <a:pt x="54" y="149"/>
                  </a:cubicBezTo>
                  <a:cubicBezTo>
                    <a:pt x="56" y="148"/>
                    <a:pt x="55" y="148"/>
                    <a:pt x="54" y="146"/>
                  </a:cubicBezTo>
                  <a:cubicBezTo>
                    <a:pt x="54" y="145"/>
                    <a:pt x="53" y="143"/>
                    <a:pt x="54" y="142"/>
                  </a:cubicBezTo>
                  <a:cubicBezTo>
                    <a:pt x="55" y="142"/>
                    <a:pt x="59" y="144"/>
                    <a:pt x="60" y="145"/>
                  </a:cubicBezTo>
                  <a:cubicBezTo>
                    <a:pt x="61" y="145"/>
                    <a:pt x="62" y="147"/>
                    <a:pt x="64" y="147"/>
                  </a:cubicBezTo>
                  <a:cubicBezTo>
                    <a:pt x="66" y="148"/>
                    <a:pt x="68" y="145"/>
                    <a:pt x="71" y="146"/>
                  </a:cubicBezTo>
                  <a:cubicBezTo>
                    <a:pt x="71" y="149"/>
                    <a:pt x="67" y="150"/>
                    <a:pt x="68" y="151"/>
                  </a:cubicBezTo>
                  <a:cubicBezTo>
                    <a:pt x="68" y="152"/>
                    <a:pt x="70" y="153"/>
                    <a:pt x="70" y="153"/>
                  </a:cubicBezTo>
                  <a:cubicBezTo>
                    <a:pt x="71" y="154"/>
                    <a:pt x="73" y="155"/>
                    <a:pt x="73" y="156"/>
                  </a:cubicBezTo>
                  <a:cubicBezTo>
                    <a:pt x="75" y="156"/>
                    <a:pt x="75" y="154"/>
                    <a:pt x="77" y="154"/>
                  </a:cubicBezTo>
                  <a:cubicBezTo>
                    <a:pt x="79" y="155"/>
                    <a:pt x="81" y="157"/>
                    <a:pt x="83" y="157"/>
                  </a:cubicBezTo>
                  <a:cubicBezTo>
                    <a:pt x="86" y="158"/>
                    <a:pt x="86" y="159"/>
                    <a:pt x="87" y="161"/>
                  </a:cubicBezTo>
                  <a:cubicBezTo>
                    <a:pt x="87" y="164"/>
                    <a:pt x="88" y="164"/>
                    <a:pt x="90" y="166"/>
                  </a:cubicBezTo>
                  <a:cubicBezTo>
                    <a:pt x="92" y="168"/>
                    <a:pt x="92" y="170"/>
                    <a:pt x="93" y="172"/>
                  </a:cubicBezTo>
                  <a:cubicBezTo>
                    <a:pt x="93" y="174"/>
                    <a:pt x="96" y="175"/>
                    <a:pt x="97" y="174"/>
                  </a:cubicBezTo>
                  <a:cubicBezTo>
                    <a:pt x="98" y="173"/>
                    <a:pt x="98" y="171"/>
                    <a:pt x="99" y="170"/>
                  </a:cubicBezTo>
                  <a:cubicBezTo>
                    <a:pt x="100" y="169"/>
                    <a:pt x="101" y="170"/>
                    <a:pt x="102" y="169"/>
                  </a:cubicBezTo>
                  <a:cubicBezTo>
                    <a:pt x="103" y="169"/>
                    <a:pt x="103" y="168"/>
                    <a:pt x="104" y="167"/>
                  </a:cubicBezTo>
                  <a:cubicBezTo>
                    <a:pt x="105" y="168"/>
                    <a:pt x="104" y="170"/>
                    <a:pt x="105" y="171"/>
                  </a:cubicBezTo>
                  <a:cubicBezTo>
                    <a:pt x="105" y="172"/>
                    <a:pt x="107" y="173"/>
                    <a:pt x="108" y="173"/>
                  </a:cubicBezTo>
                  <a:cubicBezTo>
                    <a:pt x="109" y="174"/>
                    <a:pt x="110" y="174"/>
                    <a:pt x="110" y="175"/>
                  </a:cubicBezTo>
                  <a:cubicBezTo>
                    <a:pt x="111" y="176"/>
                    <a:pt x="110" y="178"/>
                    <a:pt x="111" y="180"/>
                  </a:cubicBezTo>
                  <a:cubicBezTo>
                    <a:pt x="112" y="180"/>
                    <a:pt x="112" y="179"/>
                    <a:pt x="113" y="179"/>
                  </a:cubicBezTo>
                  <a:cubicBezTo>
                    <a:pt x="114" y="179"/>
                    <a:pt x="115" y="180"/>
                    <a:pt x="116" y="179"/>
                  </a:cubicBezTo>
                  <a:cubicBezTo>
                    <a:pt x="116" y="179"/>
                    <a:pt x="116" y="178"/>
                    <a:pt x="117" y="178"/>
                  </a:cubicBezTo>
                  <a:cubicBezTo>
                    <a:pt x="118" y="177"/>
                    <a:pt x="119" y="176"/>
                    <a:pt x="120" y="175"/>
                  </a:cubicBezTo>
                  <a:cubicBezTo>
                    <a:pt x="122" y="174"/>
                    <a:pt x="122" y="173"/>
                    <a:pt x="124" y="174"/>
                  </a:cubicBezTo>
                  <a:cubicBezTo>
                    <a:pt x="125" y="174"/>
                    <a:pt x="126" y="174"/>
                    <a:pt x="127" y="174"/>
                  </a:cubicBezTo>
                  <a:cubicBezTo>
                    <a:pt x="128" y="174"/>
                    <a:pt x="129" y="174"/>
                    <a:pt x="130" y="175"/>
                  </a:cubicBezTo>
                  <a:cubicBezTo>
                    <a:pt x="131" y="175"/>
                    <a:pt x="132" y="177"/>
                    <a:pt x="134" y="176"/>
                  </a:cubicBezTo>
                  <a:cubicBezTo>
                    <a:pt x="135" y="175"/>
                    <a:pt x="135" y="174"/>
                    <a:pt x="137" y="173"/>
                  </a:cubicBezTo>
                  <a:cubicBezTo>
                    <a:pt x="138" y="172"/>
                    <a:pt x="141" y="173"/>
                    <a:pt x="142" y="173"/>
                  </a:cubicBezTo>
                  <a:cubicBezTo>
                    <a:pt x="144" y="173"/>
                    <a:pt x="145" y="173"/>
                    <a:pt x="146" y="173"/>
                  </a:cubicBezTo>
                  <a:cubicBezTo>
                    <a:pt x="147" y="174"/>
                    <a:pt x="147" y="175"/>
                    <a:pt x="148" y="175"/>
                  </a:cubicBezTo>
                  <a:cubicBezTo>
                    <a:pt x="150" y="175"/>
                    <a:pt x="150" y="174"/>
                    <a:pt x="151" y="174"/>
                  </a:cubicBezTo>
                  <a:cubicBezTo>
                    <a:pt x="153" y="175"/>
                    <a:pt x="154" y="178"/>
                    <a:pt x="155" y="179"/>
                  </a:cubicBezTo>
                  <a:cubicBezTo>
                    <a:pt x="157" y="181"/>
                    <a:pt x="160" y="182"/>
                    <a:pt x="162" y="183"/>
                  </a:cubicBezTo>
                  <a:cubicBezTo>
                    <a:pt x="163" y="183"/>
                    <a:pt x="165" y="183"/>
                    <a:pt x="166" y="184"/>
                  </a:cubicBezTo>
                  <a:cubicBezTo>
                    <a:pt x="167" y="184"/>
                    <a:pt x="168" y="185"/>
                    <a:pt x="169" y="186"/>
                  </a:cubicBezTo>
                  <a:cubicBezTo>
                    <a:pt x="170" y="186"/>
                    <a:pt x="171" y="185"/>
                    <a:pt x="170" y="183"/>
                  </a:cubicBezTo>
                  <a:cubicBezTo>
                    <a:pt x="169" y="181"/>
                    <a:pt x="167" y="181"/>
                    <a:pt x="167" y="179"/>
                  </a:cubicBezTo>
                  <a:cubicBezTo>
                    <a:pt x="167" y="176"/>
                    <a:pt x="168" y="175"/>
                    <a:pt x="167" y="172"/>
                  </a:cubicBezTo>
                  <a:cubicBezTo>
                    <a:pt x="166" y="170"/>
                    <a:pt x="166" y="169"/>
                    <a:pt x="167" y="167"/>
                  </a:cubicBezTo>
                  <a:cubicBezTo>
                    <a:pt x="169" y="164"/>
                    <a:pt x="171" y="162"/>
                    <a:pt x="173" y="159"/>
                  </a:cubicBezTo>
                  <a:cubicBezTo>
                    <a:pt x="175" y="157"/>
                    <a:pt x="176" y="155"/>
                    <a:pt x="178" y="153"/>
                  </a:cubicBezTo>
                  <a:cubicBezTo>
                    <a:pt x="181" y="151"/>
                    <a:pt x="183" y="149"/>
                    <a:pt x="185" y="147"/>
                  </a:cubicBezTo>
                  <a:cubicBezTo>
                    <a:pt x="186" y="146"/>
                    <a:pt x="187" y="145"/>
                    <a:pt x="188" y="144"/>
                  </a:cubicBezTo>
                  <a:cubicBezTo>
                    <a:pt x="190" y="144"/>
                    <a:pt x="192" y="144"/>
                    <a:pt x="193" y="143"/>
                  </a:cubicBezTo>
                  <a:cubicBezTo>
                    <a:pt x="193" y="139"/>
                    <a:pt x="195" y="137"/>
                    <a:pt x="194" y="133"/>
                  </a:cubicBezTo>
                  <a:cubicBezTo>
                    <a:pt x="192" y="132"/>
                    <a:pt x="193" y="130"/>
                    <a:pt x="195" y="130"/>
                  </a:cubicBezTo>
                  <a:cubicBezTo>
                    <a:pt x="195" y="128"/>
                    <a:pt x="194" y="128"/>
                    <a:pt x="193" y="127"/>
                  </a:cubicBezTo>
                  <a:cubicBezTo>
                    <a:pt x="192" y="126"/>
                    <a:pt x="191" y="124"/>
                    <a:pt x="191" y="123"/>
                  </a:cubicBezTo>
                  <a:cubicBezTo>
                    <a:pt x="190" y="121"/>
                    <a:pt x="188" y="118"/>
                    <a:pt x="187" y="116"/>
                  </a:cubicBezTo>
                  <a:cubicBezTo>
                    <a:pt x="185" y="115"/>
                    <a:pt x="186" y="114"/>
                    <a:pt x="187" y="113"/>
                  </a:cubicBezTo>
                  <a:cubicBezTo>
                    <a:pt x="187" y="110"/>
                    <a:pt x="185" y="109"/>
                    <a:pt x="185" y="106"/>
                  </a:cubicBezTo>
                  <a:cubicBezTo>
                    <a:pt x="183" y="102"/>
                    <a:pt x="188" y="97"/>
                    <a:pt x="186" y="92"/>
                  </a:cubicBezTo>
                  <a:cubicBezTo>
                    <a:pt x="185" y="89"/>
                    <a:pt x="180" y="88"/>
                    <a:pt x="178" y="85"/>
                  </a:cubicBezTo>
                  <a:cubicBezTo>
                    <a:pt x="175" y="81"/>
                    <a:pt x="182" y="77"/>
                    <a:pt x="185" y="76"/>
                  </a:cubicBezTo>
                  <a:cubicBezTo>
                    <a:pt x="187" y="74"/>
                    <a:pt x="191" y="74"/>
                    <a:pt x="192" y="71"/>
                  </a:cubicBezTo>
                  <a:cubicBezTo>
                    <a:pt x="193" y="67"/>
                    <a:pt x="191" y="63"/>
                    <a:pt x="191" y="59"/>
                  </a:cubicBezTo>
                  <a:cubicBezTo>
                    <a:pt x="190" y="57"/>
                    <a:pt x="190" y="54"/>
                    <a:pt x="190" y="52"/>
                  </a:cubicBezTo>
                  <a:cubicBezTo>
                    <a:pt x="189" y="50"/>
                    <a:pt x="188" y="47"/>
                    <a:pt x="186" y="45"/>
                  </a:cubicBezTo>
                  <a:cubicBezTo>
                    <a:pt x="185" y="41"/>
                    <a:pt x="183" y="36"/>
                    <a:pt x="183" y="31"/>
                  </a:cubicBezTo>
                  <a:cubicBezTo>
                    <a:pt x="183" y="26"/>
                    <a:pt x="183" y="23"/>
                    <a:pt x="178" y="20"/>
                  </a:cubicBezTo>
                  <a:cubicBezTo>
                    <a:pt x="177" y="19"/>
                    <a:pt x="176" y="19"/>
                    <a:pt x="175" y="19"/>
                  </a:cubicBezTo>
                  <a:cubicBezTo>
                    <a:pt x="174" y="18"/>
                    <a:pt x="174" y="17"/>
                    <a:pt x="173" y="17"/>
                  </a:cubicBezTo>
                  <a:cubicBezTo>
                    <a:pt x="171" y="16"/>
                    <a:pt x="170" y="17"/>
                    <a:pt x="168" y="16"/>
                  </a:cubicBezTo>
                  <a:cubicBezTo>
                    <a:pt x="164" y="17"/>
                    <a:pt x="159" y="16"/>
                    <a:pt x="155" y="16"/>
                  </a:cubicBezTo>
                  <a:cubicBezTo>
                    <a:pt x="149" y="16"/>
                    <a:pt x="144" y="16"/>
                    <a:pt x="139" y="16"/>
                  </a:cubicBezTo>
                  <a:cubicBezTo>
                    <a:pt x="134" y="16"/>
                    <a:pt x="129" y="14"/>
                    <a:pt x="124" y="14"/>
                  </a:cubicBezTo>
                  <a:cubicBezTo>
                    <a:pt x="119" y="14"/>
                    <a:pt x="113" y="14"/>
                    <a:pt x="108" y="13"/>
                  </a:cubicBezTo>
                  <a:cubicBezTo>
                    <a:pt x="104" y="16"/>
                    <a:pt x="100" y="16"/>
                    <a:pt x="96" y="16"/>
                  </a:cubicBezTo>
                  <a:cubicBezTo>
                    <a:pt x="93" y="16"/>
                    <a:pt x="92" y="16"/>
                    <a:pt x="90" y="15"/>
                  </a:cubicBezTo>
                  <a:cubicBezTo>
                    <a:pt x="87" y="14"/>
                    <a:pt x="87" y="14"/>
                    <a:pt x="87" y="11"/>
                  </a:cubicBezTo>
                  <a:cubicBezTo>
                    <a:pt x="86" y="10"/>
                    <a:pt x="83" y="3"/>
                    <a:pt x="84" y="2"/>
                  </a:cubicBezTo>
                  <a:cubicBezTo>
                    <a:pt x="86" y="2"/>
                    <a:pt x="88" y="4"/>
                    <a:pt x="89" y="5"/>
                  </a:cubicBezTo>
                  <a:cubicBezTo>
                    <a:pt x="90" y="6"/>
                    <a:pt x="91" y="8"/>
                    <a:pt x="92" y="8"/>
                  </a:cubicBezTo>
                  <a:cubicBezTo>
                    <a:pt x="92" y="5"/>
                    <a:pt x="89" y="4"/>
                    <a:pt x="88" y="2"/>
                  </a:cubicBezTo>
                  <a:cubicBezTo>
                    <a:pt x="85" y="0"/>
                    <a:pt x="83" y="0"/>
                    <a:pt x="80" y="0"/>
                  </a:cubicBezTo>
                  <a:cubicBezTo>
                    <a:pt x="74" y="0"/>
                    <a:pt x="69" y="2"/>
                    <a:pt x="63" y="4"/>
                  </a:cubicBezTo>
                  <a:cubicBezTo>
                    <a:pt x="61" y="5"/>
                    <a:pt x="58" y="7"/>
                    <a:pt x="55" y="8"/>
                  </a:cubicBezTo>
                  <a:cubicBezTo>
                    <a:pt x="53" y="9"/>
                    <a:pt x="49" y="9"/>
                    <a:pt x="47" y="11"/>
                  </a:cubicBezTo>
                  <a:cubicBezTo>
                    <a:pt x="44" y="13"/>
                    <a:pt x="43" y="19"/>
                    <a:pt x="39" y="20"/>
                  </a:cubicBezTo>
                  <a:cubicBezTo>
                    <a:pt x="36" y="20"/>
                    <a:pt x="33" y="20"/>
                    <a:pt x="31" y="22"/>
                  </a:cubicBezTo>
                  <a:cubicBezTo>
                    <a:pt x="28" y="23"/>
                    <a:pt x="25" y="24"/>
                    <a:pt x="22" y="25"/>
                  </a:cubicBezTo>
                  <a:cubicBezTo>
                    <a:pt x="19" y="25"/>
                    <a:pt x="17" y="26"/>
                    <a:pt x="14" y="28"/>
                  </a:cubicBezTo>
                  <a:cubicBezTo>
                    <a:pt x="12" y="28"/>
                    <a:pt x="8" y="29"/>
                    <a:pt x="7" y="30"/>
                  </a:cubicBezTo>
                  <a:cubicBezTo>
                    <a:pt x="5" y="33"/>
                    <a:pt x="9" y="33"/>
                    <a:pt x="10" y="34"/>
                  </a:cubicBezTo>
                  <a:cubicBezTo>
                    <a:pt x="11" y="36"/>
                    <a:pt x="9" y="37"/>
                    <a:pt x="9" y="39"/>
                  </a:cubicBezTo>
                  <a:cubicBezTo>
                    <a:pt x="9" y="39"/>
                    <a:pt x="11" y="41"/>
                    <a:pt x="10" y="41"/>
                  </a:cubicBezTo>
                  <a:cubicBezTo>
                    <a:pt x="9" y="41"/>
                    <a:pt x="8" y="40"/>
                    <a:pt x="8" y="39"/>
                  </a:cubicBezTo>
                  <a:cubicBezTo>
                    <a:pt x="7" y="39"/>
                    <a:pt x="3" y="37"/>
                    <a:pt x="2" y="37"/>
                  </a:cubicBezTo>
                  <a:cubicBezTo>
                    <a:pt x="3" y="40"/>
                    <a:pt x="3" y="43"/>
                    <a:pt x="5" y="45"/>
                  </a:cubicBezTo>
                  <a:cubicBezTo>
                    <a:pt x="6" y="48"/>
                    <a:pt x="6" y="51"/>
                    <a:pt x="6" y="54"/>
                  </a:cubicBezTo>
                  <a:cubicBezTo>
                    <a:pt x="6" y="56"/>
                    <a:pt x="5" y="58"/>
                    <a:pt x="4" y="60"/>
                  </a:cubicBezTo>
                  <a:cubicBezTo>
                    <a:pt x="2" y="62"/>
                    <a:pt x="0" y="64"/>
                    <a:pt x="0" y="67"/>
                  </a:cubicBezTo>
                  <a:cubicBezTo>
                    <a:pt x="3" y="69"/>
                    <a:pt x="7" y="71"/>
                    <a:pt x="9" y="74"/>
                  </a:cubicBezTo>
                  <a:cubicBezTo>
                    <a:pt x="11" y="77"/>
                    <a:pt x="8" y="79"/>
                    <a:pt x="9" y="82"/>
                  </a:cubicBezTo>
                  <a:cubicBezTo>
                    <a:pt x="9" y="83"/>
                    <a:pt x="10" y="84"/>
                    <a:pt x="11" y="85"/>
                  </a:cubicBezTo>
                  <a:cubicBezTo>
                    <a:pt x="11" y="87"/>
                    <a:pt x="11" y="88"/>
                    <a:pt x="11" y="90"/>
                  </a:cubicBezTo>
                  <a:cubicBezTo>
                    <a:pt x="12" y="91"/>
                    <a:pt x="13" y="91"/>
                    <a:pt x="12" y="93"/>
                  </a:cubicBezTo>
                  <a:cubicBezTo>
                    <a:pt x="12" y="94"/>
                    <a:pt x="11" y="94"/>
                    <a:pt x="11" y="95"/>
                  </a:cubicBezTo>
                  <a:cubicBezTo>
                    <a:pt x="11" y="96"/>
                    <a:pt x="11" y="97"/>
                    <a:pt x="11" y="98"/>
                  </a:cubicBezTo>
                  <a:cubicBezTo>
                    <a:pt x="8" y="98"/>
                    <a:pt x="10" y="102"/>
                    <a:pt x="11" y="104"/>
                  </a:cubicBezTo>
                  <a:cubicBezTo>
                    <a:pt x="12" y="106"/>
                    <a:pt x="12" y="108"/>
                    <a:pt x="14" y="110"/>
                  </a:cubicBezTo>
                  <a:cubicBezTo>
                    <a:pt x="16" y="112"/>
                    <a:pt x="18" y="115"/>
                    <a:pt x="17" y="118"/>
                  </a:cubicBezTo>
                  <a:cubicBezTo>
                    <a:pt x="17" y="120"/>
                    <a:pt x="16" y="121"/>
                    <a:pt x="16" y="123"/>
                  </a:cubicBezTo>
                  <a:cubicBezTo>
                    <a:pt x="16" y="125"/>
                    <a:pt x="15" y="127"/>
                    <a:pt x="14" y="129"/>
                  </a:cubicBezTo>
                  <a:cubicBezTo>
                    <a:pt x="15" y="129"/>
                    <a:pt x="16" y="129"/>
                    <a:pt x="17" y="127"/>
                  </a:cubicBezTo>
                  <a:close/>
                </a:path>
              </a:pathLst>
            </a:custGeom>
            <a:solidFill>
              <a:srgbClr val="3CAF7C"/>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0" name="Freeform 31">
              <a:extLst>
                <a:ext uri="{FF2B5EF4-FFF2-40B4-BE49-F238E27FC236}">
                  <a16:creationId xmlns:a16="http://schemas.microsoft.com/office/drawing/2014/main" id="{7494EEE8-8ED5-6B64-E1E9-2F58CF9DD536}"/>
                </a:ext>
              </a:extLst>
            </p:cNvPr>
            <p:cNvSpPr>
              <a:spLocks/>
            </p:cNvSpPr>
            <p:nvPr/>
          </p:nvSpPr>
          <p:spPr bwMode="auto">
            <a:xfrm>
              <a:off x="10421938" y="4773613"/>
              <a:ext cx="254000" cy="327025"/>
            </a:xfrm>
            <a:custGeom>
              <a:avLst/>
              <a:gdLst>
                <a:gd name="T0" fmla="*/ 35 w 67"/>
                <a:gd name="T1" fmla="*/ 82 h 86"/>
                <a:gd name="T2" fmla="*/ 40 w 67"/>
                <a:gd name="T3" fmla="*/ 73 h 86"/>
                <a:gd name="T4" fmla="*/ 44 w 67"/>
                <a:gd name="T5" fmla="*/ 70 h 86"/>
                <a:gd name="T6" fmla="*/ 44 w 67"/>
                <a:gd name="T7" fmla="*/ 65 h 86"/>
                <a:gd name="T8" fmla="*/ 48 w 67"/>
                <a:gd name="T9" fmla="*/ 57 h 86"/>
                <a:gd name="T10" fmla="*/ 51 w 67"/>
                <a:gd name="T11" fmla="*/ 59 h 86"/>
                <a:gd name="T12" fmla="*/ 57 w 67"/>
                <a:gd name="T13" fmla="*/ 61 h 86"/>
                <a:gd name="T14" fmla="*/ 61 w 67"/>
                <a:gd name="T15" fmla="*/ 61 h 86"/>
                <a:gd name="T16" fmla="*/ 63 w 67"/>
                <a:gd name="T17" fmla="*/ 57 h 86"/>
                <a:gd name="T18" fmla="*/ 60 w 67"/>
                <a:gd name="T19" fmla="*/ 47 h 86"/>
                <a:gd name="T20" fmla="*/ 56 w 67"/>
                <a:gd name="T21" fmla="*/ 42 h 86"/>
                <a:gd name="T22" fmla="*/ 55 w 67"/>
                <a:gd name="T23" fmla="*/ 38 h 86"/>
                <a:gd name="T24" fmla="*/ 54 w 67"/>
                <a:gd name="T25" fmla="*/ 34 h 86"/>
                <a:gd name="T26" fmla="*/ 49 w 67"/>
                <a:gd name="T27" fmla="*/ 30 h 86"/>
                <a:gd name="T28" fmla="*/ 49 w 67"/>
                <a:gd name="T29" fmla="*/ 23 h 86"/>
                <a:gd name="T30" fmla="*/ 49 w 67"/>
                <a:gd name="T31" fmla="*/ 20 h 86"/>
                <a:gd name="T32" fmla="*/ 46 w 67"/>
                <a:gd name="T33" fmla="*/ 16 h 86"/>
                <a:gd name="T34" fmla="*/ 41 w 67"/>
                <a:gd name="T35" fmla="*/ 11 h 86"/>
                <a:gd name="T36" fmla="*/ 35 w 67"/>
                <a:gd name="T37" fmla="*/ 10 h 86"/>
                <a:gd name="T38" fmla="*/ 32 w 67"/>
                <a:gd name="T39" fmla="*/ 10 h 86"/>
                <a:gd name="T40" fmla="*/ 29 w 67"/>
                <a:gd name="T41" fmla="*/ 7 h 86"/>
                <a:gd name="T42" fmla="*/ 28 w 67"/>
                <a:gd name="T43" fmla="*/ 7 h 86"/>
                <a:gd name="T44" fmla="*/ 24 w 67"/>
                <a:gd name="T45" fmla="*/ 4 h 86"/>
                <a:gd name="T46" fmla="*/ 19 w 67"/>
                <a:gd name="T47" fmla="*/ 1 h 86"/>
                <a:gd name="T48" fmla="*/ 14 w 67"/>
                <a:gd name="T49" fmla="*/ 1 h 86"/>
                <a:gd name="T50" fmla="*/ 11 w 67"/>
                <a:gd name="T51" fmla="*/ 3 h 86"/>
                <a:gd name="T52" fmla="*/ 6 w 67"/>
                <a:gd name="T53" fmla="*/ 3 h 86"/>
                <a:gd name="T54" fmla="*/ 0 w 67"/>
                <a:gd name="T55" fmla="*/ 5 h 86"/>
                <a:gd name="T56" fmla="*/ 10 w 67"/>
                <a:gd name="T57" fmla="*/ 20 h 86"/>
                <a:gd name="T58" fmla="*/ 16 w 67"/>
                <a:gd name="T59" fmla="*/ 29 h 86"/>
                <a:gd name="T60" fmla="*/ 22 w 67"/>
                <a:gd name="T61" fmla="*/ 38 h 86"/>
                <a:gd name="T62" fmla="*/ 30 w 67"/>
                <a:gd name="T63" fmla="*/ 55 h 86"/>
                <a:gd name="T64" fmla="*/ 28 w 67"/>
                <a:gd name="T65" fmla="*/ 65 h 86"/>
                <a:gd name="T66" fmla="*/ 28 w 67"/>
                <a:gd name="T67" fmla="*/ 81 h 86"/>
                <a:gd name="T68" fmla="*/ 35 w 67"/>
                <a:gd name="T69"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 h="86">
                  <a:moveTo>
                    <a:pt x="35" y="85"/>
                  </a:moveTo>
                  <a:cubicBezTo>
                    <a:pt x="36" y="83"/>
                    <a:pt x="36" y="83"/>
                    <a:pt x="35" y="82"/>
                  </a:cubicBezTo>
                  <a:cubicBezTo>
                    <a:pt x="36" y="81"/>
                    <a:pt x="37" y="79"/>
                    <a:pt x="39" y="77"/>
                  </a:cubicBezTo>
                  <a:cubicBezTo>
                    <a:pt x="40" y="76"/>
                    <a:pt x="39" y="74"/>
                    <a:pt x="40" y="73"/>
                  </a:cubicBezTo>
                  <a:cubicBezTo>
                    <a:pt x="41" y="72"/>
                    <a:pt x="42" y="73"/>
                    <a:pt x="43" y="72"/>
                  </a:cubicBezTo>
                  <a:cubicBezTo>
                    <a:pt x="44" y="72"/>
                    <a:pt x="43" y="72"/>
                    <a:pt x="44" y="70"/>
                  </a:cubicBezTo>
                  <a:cubicBezTo>
                    <a:pt x="44" y="70"/>
                    <a:pt x="45" y="68"/>
                    <a:pt x="45" y="67"/>
                  </a:cubicBezTo>
                  <a:cubicBezTo>
                    <a:pt x="45" y="66"/>
                    <a:pt x="44" y="66"/>
                    <a:pt x="44" y="65"/>
                  </a:cubicBezTo>
                  <a:cubicBezTo>
                    <a:pt x="43" y="64"/>
                    <a:pt x="43" y="61"/>
                    <a:pt x="43" y="60"/>
                  </a:cubicBezTo>
                  <a:cubicBezTo>
                    <a:pt x="44" y="59"/>
                    <a:pt x="47" y="56"/>
                    <a:pt x="48" y="57"/>
                  </a:cubicBezTo>
                  <a:cubicBezTo>
                    <a:pt x="50" y="57"/>
                    <a:pt x="48" y="59"/>
                    <a:pt x="49" y="61"/>
                  </a:cubicBezTo>
                  <a:cubicBezTo>
                    <a:pt x="50" y="62"/>
                    <a:pt x="51" y="60"/>
                    <a:pt x="51" y="59"/>
                  </a:cubicBezTo>
                  <a:cubicBezTo>
                    <a:pt x="51" y="61"/>
                    <a:pt x="54" y="59"/>
                    <a:pt x="54" y="58"/>
                  </a:cubicBezTo>
                  <a:cubicBezTo>
                    <a:pt x="54" y="59"/>
                    <a:pt x="56" y="61"/>
                    <a:pt x="57" y="61"/>
                  </a:cubicBezTo>
                  <a:cubicBezTo>
                    <a:pt x="58" y="61"/>
                    <a:pt x="59" y="59"/>
                    <a:pt x="59" y="58"/>
                  </a:cubicBezTo>
                  <a:cubicBezTo>
                    <a:pt x="59" y="58"/>
                    <a:pt x="61" y="61"/>
                    <a:pt x="61" y="61"/>
                  </a:cubicBezTo>
                  <a:cubicBezTo>
                    <a:pt x="62" y="62"/>
                    <a:pt x="66" y="61"/>
                    <a:pt x="67" y="60"/>
                  </a:cubicBezTo>
                  <a:cubicBezTo>
                    <a:pt x="66" y="59"/>
                    <a:pt x="64" y="58"/>
                    <a:pt x="63" y="57"/>
                  </a:cubicBezTo>
                  <a:cubicBezTo>
                    <a:pt x="63" y="54"/>
                    <a:pt x="64" y="50"/>
                    <a:pt x="62" y="48"/>
                  </a:cubicBezTo>
                  <a:cubicBezTo>
                    <a:pt x="61" y="47"/>
                    <a:pt x="60" y="47"/>
                    <a:pt x="60" y="47"/>
                  </a:cubicBezTo>
                  <a:cubicBezTo>
                    <a:pt x="59" y="46"/>
                    <a:pt x="57" y="45"/>
                    <a:pt x="56" y="45"/>
                  </a:cubicBezTo>
                  <a:cubicBezTo>
                    <a:pt x="57" y="44"/>
                    <a:pt x="57" y="43"/>
                    <a:pt x="56" y="42"/>
                  </a:cubicBezTo>
                  <a:cubicBezTo>
                    <a:pt x="56" y="41"/>
                    <a:pt x="55" y="41"/>
                    <a:pt x="55" y="41"/>
                  </a:cubicBezTo>
                  <a:cubicBezTo>
                    <a:pt x="54" y="40"/>
                    <a:pt x="55" y="40"/>
                    <a:pt x="55" y="38"/>
                  </a:cubicBezTo>
                  <a:cubicBezTo>
                    <a:pt x="55" y="38"/>
                    <a:pt x="56" y="35"/>
                    <a:pt x="56" y="35"/>
                  </a:cubicBezTo>
                  <a:cubicBezTo>
                    <a:pt x="55" y="33"/>
                    <a:pt x="55" y="34"/>
                    <a:pt x="54" y="34"/>
                  </a:cubicBezTo>
                  <a:cubicBezTo>
                    <a:pt x="52" y="34"/>
                    <a:pt x="52" y="34"/>
                    <a:pt x="51" y="33"/>
                  </a:cubicBezTo>
                  <a:cubicBezTo>
                    <a:pt x="50" y="31"/>
                    <a:pt x="50" y="31"/>
                    <a:pt x="49" y="30"/>
                  </a:cubicBezTo>
                  <a:cubicBezTo>
                    <a:pt x="48" y="30"/>
                    <a:pt x="48" y="30"/>
                    <a:pt x="47" y="29"/>
                  </a:cubicBezTo>
                  <a:cubicBezTo>
                    <a:pt x="47" y="26"/>
                    <a:pt x="49" y="25"/>
                    <a:pt x="49" y="23"/>
                  </a:cubicBezTo>
                  <a:cubicBezTo>
                    <a:pt x="49" y="23"/>
                    <a:pt x="49" y="21"/>
                    <a:pt x="49" y="21"/>
                  </a:cubicBezTo>
                  <a:cubicBezTo>
                    <a:pt x="49" y="21"/>
                    <a:pt x="49" y="20"/>
                    <a:pt x="49" y="20"/>
                  </a:cubicBezTo>
                  <a:cubicBezTo>
                    <a:pt x="49" y="19"/>
                    <a:pt x="49" y="16"/>
                    <a:pt x="48" y="15"/>
                  </a:cubicBezTo>
                  <a:cubicBezTo>
                    <a:pt x="46" y="14"/>
                    <a:pt x="46" y="16"/>
                    <a:pt x="46" y="16"/>
                  </a:cubicBezTo>
                  <a:cubicBezTo>
                    <a:pt x="44" y="16"/>
                    <a:pt x="43" y="15"/>
                    <a:pt x="42" y="15"/>
                  </a:cubicBezTo>
                  <a:cubicBezTo>
                    <a:pt x="42" y="13"/>
                    <a:pt x="41" y="12"/>
                    <a:pt x="41" y="11"/>
                  </a:cubicBezTo>
                  <a:cubicBezTo>
                    <a:pt x="40" y="11"/>
                    <a:pt x="38" y="10"/>
                    <a:pt x="37" y="10"/>
                  </a:cubicBezTo>
                  <a:cubicBezTo>
                    <a:pt x="36" y="10"/>
                    <a:pt x="36" y="10"/>
                    <a:pt x="35" y="10"/>
                  </a:cubicBezTo>
                  <a:cubicBezTo>
                    <a:pt x="35" y="11"/>
                    <a:pt x="35" y="12"/>
                    <a:pt x="34" y="12"/>
                  </a:cubicBezTo>
                  <a:cubicBezTo>
                    <a:pt x="34" y="11"/>
                    <a:pt x="33" y="9"/>
                    <a:pt x="32" y="10"/>
                  </a:cubicBezTo>
                  <a:cubicBezTo>
                    <a:pt x="32" y="9"/>
                    <a:pt x="32" y="8"/>
                    <a:pt x="32" y="7"/>
                  </a:cubicBezTo>
                  <a:cubicBezTo>
                    <a:pt x="31" y="7"/>
                    <a:pt x="30" y="8"/>
                    <a:pt x="29" y="7"/>
                  </a:cubicBezTo>
                  <a:cubicBezTo>
                    <a:pt x="29" y="7"/>
                    <a:pt x="29" y="7"/>
                    <a:pt x="29" y="6"/>
                  </a:cubicBezTo>
                  <a:cubicBezTo>
                    <a:pt x="28" y="6"/>
                    <a:pt x="28" y="6"/>
                    <a:pt x="28" y="7"/>
                  </a:cubicBezTo>
                  <a:cubicBezTo>
                    <a:pt x="27" y="6"/>
                    <a:pt x="27" y="5"/>
                    <a:pt x="27" y="5"/>
                  </a:cubicBezTo>
                  <a:cubicBezTo>
                    <a:pt x="26" y="4"/>
                    <a:pt x="25" y="5"/>
                    <a:pt x="24" y="4"/>
                  </a:cubicBezTo>
                  <a:cubicBezTo>
                    <a:pt x="23" y="4"/>
                    <a:pt x="23" y="2"/>
                    <a:pt x="21" y="1"/>
                  </a:cubicBezTo>
                  <a:cubicBezTo>
                    <a:pt x="20" y="1"/>
                    <a:pt x="20" y="1"/>
                    <a:pt x="19" y="1"/>
                  </a:cubicBezTo>
                  <a:cubicBezTo>
                    <a:pt x="19" y="1"/>
                    <a:pt x="17" y="0"/>
                    <a:pt x="17" y="0"/>
                  </a:cubicBezTo>
                  <a:cubicBezTo>
                    <a:pt x="16" y="0"/>
                    <a:pt x="16" y="1"/>
                    <a:pt x="14" y="1"/>
                  </a:cubicBezTo>
                  <a:cubicBezTo>
                    <a:pt x="14" y="2"/>
                    <a:pt x="13" y="1"/>
                    <a:pt x="13" y="1"/>
                  </a:cubicBezTo>
                  <a:cubicBezTo>
                    <a:pt x="12" y="2"/>
                    <a:pt x="11" y="2"/>
                    <a:pt x="11" y="3"/>
                  </a:cubicBezTo>
                  <a:cubicBezTo>
                    <a:pt x="9" y="3"/>
                    <a:pt x="8" y="2"/>
                    <a:pt x="7" y="2"/>
                  </a:cubicBezTo>
                  <a:cubicBezTo>
                    <a:pt x="6" y="2"/>
                    <a:pt x="6" y="3"/>
                    <a:pt x="6" y="3"/>
                  </a:cubicBezTo>
                  <a:cubicBezTo>
                    <a:pt x="4" y="4"/>
                    <a:pt x="5" y="3"/>
                    <a:pt x="4" y="3"/>
                  </a:cubicBezTo>
                  <a:cubicBezTo>
                    <a:pt x="2" y="3"/>
                    <a:pt x="1" y="3"/>
                    <a:pt x="0" y="5"/>
                  </a:cubicBezTo>
                  <a:cubicBezTo>
                    <a:pt x="4" y="7"/>
                    <a:pt x="7" y="11"/>
                    <a:pt x="8" y="14"/>
                  </a:cubicBezTo>
                  <a:cubicBezTo>
                    <a:pt x="9" y="16"/>
                    <a:pt x="10" y="18"/>
                    <a:pt x="10" y="20"/>
                  </a:cubicBezTo>
                  <a:cubicBezTo>
                    <a:pt x="11" y="22"/>
                    <a:pt x="12" y="24"/>
                    <a:pt x="13" y="25"/>
                  </a:cubicBezTo>
                  <a:cubicBezTo>
                    <a:pt x="14" y="27"/>
                    <a:pt x="15" y="28"/>
                    <a:pt x="16" y="29"/>
                  </a:cubicBezTo>
                  <a:cubicBezTo>
                    <a:pt x="17" y="30"/>
                    <a:pt x="17" y="32"/>
                    <a:pt x="18" y="33"/>
                  </a:cubicBezTo>
                  <a:cubicBezTo>
                    <a:pt x="19" y="35"/>
                    <a:pt x="21" y="36"/>
                    <a:pt x="22" y="38"/>
                  </a:cubicBezTo>
                  <a:cubicBezTo>
                    <a:pt x="23" y="40"/>
                    <a:pt x="24" y="41"/>
                    <a:pt x="26" y="43"/>
                  </a:cubicBezTo>
                  <a:cubicBezTo>
                    <a:pt x="28" y="45"/>
                    <a:pt x="30" y="51"/>
                    <a:pt x="30" y="55"/>
                  </a:cubicBezTo>
                  <a:cubicBezTo>
                    <a:pt x="30" y="57"/>
                    <a:pt x="30" y="59"/>
                    <a:pt x="30" y="61"/>
                  </a:cubicBezTo>
                  <a:cubicBezTo>
                    <a:pt x="29" y="62"/>
                    <a:pt x="28" y="63"/>
                    <a:pt x="28" y="65"/>
                  </a:cubicBezTo>
                  <a:cubicBezTo>
                    <a:pt x="27" y="69"/>
                    <a:pt x="27" y="72"/>
                    <a:pt x="28" y="76"/>
                  </a:cubicBezTo>
                  <a:cubicBezTo>
                    <a:pt x="28" y="78"/>
                    <a:pt x="29" y="79"/>
                    <a:pt x="28" y="81"/>
                  </a:cubicBezTo>
                  <a:cubicBezTo>
                    <a:pt x="27" y="84"/>
                    <a:pt x="27" y="84"/>
                    <a:pt x="29" y="86"/>
                  </a:cubicBezTo>
                  <a:cubicBezTo>
                    <a:pt x="31" y="85"/>
                    <a:pt x="33" y="85"/>
                    <a:pt x="35" y="85"/>
                  </a:cubicBezTo>
                  <a:cubicBezTo>
                    <a:pt x="35" y="85"/>
                    <a:pt x="33" y="85"/>
                    <a:pt x="35" y="85"/>
                  </a:cubicBez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1" name="Freeform 32">
              <a:extLst>
                <a:ext uri="{FF2B5EF4-FFF2-40B4-BE49-F238E27FC236}">
                  <a16:creationId xmlns:a16="http://schemas.microsoft.com/office/drawing/2014/main" id="{A9796ED2-CE77-DF74-523D-A65B0B3AF802}"/>
                </a:ext>
              </a:extLst>
            </p:cNvPr>
            <p:cNvSpPr>
              <a:spLocks/>
            </p:cNvSpPr>
            <p:nvPr/>
          </p:nvSpPr>
          <p:spPr bwMode="auto">
            <a:xfrm>
              <a:off x="9377363" y="6292850"/>
              <a:ext cx="26988" cy="15875"/>
            </a:xfrm>
            <a:custGeom>
              <a:avLst/>
              <a:gdLst>
                <a:gd name="T0" fmla="*/ 1 w 7"/>
                <a:gd name="T1" fmla="*/ 2 h 4"/>
                <a:gd name="T2" fmla="*/ 1 w 7"/>
                <a:gd name="T3" fmla="*/ 1 h 4"/>
                <a:gd name="T4" fmla="*/ 1 w 7"/>
                <a:gd name="T5" fmla="*/ 1 h 4"/>
                <a:gd name="T6" fmla="*/ 0 w 7"/>
                <a:gd name="T7" fmla="*/ 0 h 4"/>
                <a:gd name="T8" fmla="*/ 1 w 7"/>
                <a:gd name="T9" fmla="*/ 0 h 4"/>
                <a:gd name="T10" fmla="*/ 1 w 7"/>
                <a:gd name="T11" fmla="*/ 0 h 4"/>
                <a:gd name="T12" fmla="*/ 2 w 7"/>
                <a:gd name="T13" fmla="*/ 0 h 4"/>
                <a:gd name="T14" fmla="*/ 2 w 7"/>
                <a:gd name="T15" fmla="*/ 0 h 4"/>
                <a:gd name="T16" fmla="*/ 3 w 7"/>
                <a:gd name="T17" fmla="*/ 0 h 4"/>
                <a:gd name="T18" fmla="*/ 3 w 7"/>
                <a:gd name="T19" fmla="*/ 0 h 4"/>
                <a:gd name="T20" fmla="*/ 4 w 7"/>
                <a:gd name="T21" fmla="*/ 0 h 4"/>
                <a:gd name="T22" fmla="*/ 5 w 7"/>
                <a:gd name="T23" fmla="*/ 1 h 4"/>
                <a:gd name="T24" fmla="*/ 5 w 7"/>
                <a:gd name="T25" fmla="*/ 1 h 4"/>
                <a:gd name="T26" fmla="*/ 5 w 7"/>
                <a:gd name="T27" fmla="*/ 1 h 4"/>
                <a:gd name="T28" fmla="*/ 6 w 7"/>
                <a:gd name="T29" fmla="*/ 1 h 4"/>
                <a:gd name="T30" fmla="*/ 6 w 7"/>
                <a:gd name="T31" fmla="*/ 1 h 4"/>
                <a:gd name="T32" fmla="*/ 6 w 7"/>
                <a:gd name="T33" fmla="*/ 2 h 4"/>
                <a:gd name="T34" fmla="*/ 7 w 7"/>
                <a:gd name="T35" fmla="*/ 2 h 4"/>
                <a:gd name="T36" fmla="*/ 7 w 7"/>
                <a:gd name="T37" fmla="*/ 2 h 4"/>
                <a:gd name="T38" fmla="*/ 6 w 7"/>
                <a:gd name="T39" fmla="*/ 3 h 4"/>
                <a:gd name="T40" fmla="*/ 5 w 7"/>
                <a:gd name="T41" fmla="*/ 3 h 4"/>
                <a:gd name="T42" fmla="*/ 5 w 7"/>
                <a:gd name="T43" fmla="*/ 3 h 4"/>
                <a:gd name="T44" fmla="*/ 5 w 7"/>
                <a:gd name="T45" fmla="*/ 3 h 4"/>
                <a:gd name="T46" fmla="*/ 4 w 7"/>
                <a:gd name="T47" fmla="*/ 3 h 4"/>
                <a:gd name="T48" fmla="*/ 4 w 7"/>
                <a:gd name="T49" fmla="*/ 3 h 4"/>
                <a:gd name="T50" fmla="*/ 3 w 7"/>
                <a:gd name="T51" fmla="*/ 3 h 4"/>
                <a:gd name="T52" fmla="*/ 2 w 7"/>
                <a:gd name="T53" fmla="*/ 3 h 4"/>
                <a:gd name="T54" fmla="*/ 2 w 7"/>
                <a:gd name="T55" fmla="*/ 3 h 4"/>
                <a:gd name="T56" fmla="*/ 2 w 7"/>
                <a:gd name="T57" fmla="*/ 3 h 4"/>
                <a:gd name="T58" fmla="*/ 2 w 7"/>
                <a:gd name="T59" fmla="*/ 2 h 4"/>
                <a:gd name="T60" fmla="*/ 1 w 7"/>
                <a:gd name="T6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4">
                  <a:moveTo>
                    <a:pt x="1" y="2"/>
                  </a:moveTo>
                  <a:cubicBezTo>
                    <a:pt x="0" y="2"/>
                    <a:pt x="1" y="1"/>
                    <a:pt x="1" y="1"/>
                  </a:cubicBezTo>
                  <a:cubicBezTo>
                    <a:pt x="1" y="1"/>
                    <a:pt x="1" y="1"/>
                    <a:pt x="1" y="1"/>
                  </a:cubicBezTo>
                  <a:cubicBezTo>
                    <a:pt x="1" y="0"/>
                    <a:pt x="0" y="0"/>
                    <a:pt x="0" y="0"/>
                  </a:cubicBezTo>
                  <a:cubicBezTo>
                    <a:pt x="0" y="0"/>
                    <a:pt x="1" y="0"/>
                    <a:pt x="1" y="0"/>
                  </a:cubicBezTo>
                  <a:cubicBezTo>
                    <a:pt x="1" y="0"/>
                    <a:pt x="1" y="0"/>
                    <a:pt x="1" y="0"/>
                  </a:cubicBezTo>
                  <a:cubicBezTo>
                    <a:pt x="2" y="0"/>
                    <a:pt x="2" y="0"/>
                    <a:pt x="2" y="0"/>
                  </a:cubicBezTo>
                  <a:cubicBezTo>
                    <a:pt x="2" y="0"/>
                    <a:pt x="2" y="0"/>
                    <a:pt x="2" y="0"/>
                  </a:cubicBezTo>
                  <a:cubicBezTo>
                    <a:pt x="3" y="0"/>
                    <a:pt x="3" y="0"/>
                    <a:pt x="3" y="0"/>
                  </a:cubicBezTo>
                  <a:cubicBezTo>
                    <a:pt x="3" y="0"/>
                    <a:pt x="3" y="0"/>
                    <a:pt x="3" y="0"/>
                  </a:cubicBezTo>
                  <a:cubicBezTo>
                    <a:pt x="4" y="0"/>
                    <a:pt x="4" y="0"/>
                    <a:pt x="4" y="0"/>
                  </a:cubicBezTo>
                  <a:cubicBezTo>
                    <a:pt x="4" y="0"/>
                    <a:pt x="4" y="1"/>
                    <a:pt x="5" y="1"/>
                  </a:cubicBezTo>
                  <a:cubicBezTo>
                    <a:pt x="5" y="1"/>
                    <a:pt x="5" y="1"/>
                    <a:pt x="5" y="1"/>
                  </a:cubicBezTo>
                  <a:cubicBezTo>
                    <a:pt x="5" y="1"/>
                    <a:pt x="5" y="1"/>
                    <a:pt x="5" y="1"/>
                  </a:cubicBezTo>
                  <a:cubicBezTo>
                    <a:pt x="6" y="1"/>
                    <a:pt x="6" y="1"/>
                    <a:pt x="6" y="1"/>
                  </a:cubicBezTo>
                  <a:cubicBezTo>
                    <a:pt x="6" y="1"/>
                    <a:pt x="6" y="1"/>
                    <a:pt x="6" y="1"/>
                  </a:cubicBezTo>
                  <a:cubicBezTo>
                    <a:pt x="6" y="1"/>
                    <a:pt x="6" y="1"/>
                    <a:pt x="6" y="2"/>
                  </a:cubicBezTo>
                  <a:cubicBezTo>
                    <a:pt x="6" y="2"/>
                    <a:pt x="6" y="2"/>
                    <a:pt x="7" y="2"/>
                  </a:cubicBezTo>
                  <a:cubicBezTo>
                    <a:pt x="7" y="2"/>
                    <a:pt x="7" y="2"/>
                    <a:pt x="7" y="2"/>
                  </a:cubicBezTo>
                  <a:cubicBezTo>
                    <a:pt x="7" y="3"/>
                    <a:pt x="6" y="3"/>
                    <a:pt x="6" y="3"/>
                  </a:cubicBezTo>
                  <a:cubicBezTo>
                    <a:pt x="6" y="3"/>
                    <a:pt x="5" y="3"/>
                    <a:pt x="5" y="3"/>
                  </a:cubicBezTo>
                  <a:cubicBezTo>
                    <a:pt x="5" y="3"/>
                    <a:pt x="5" y="3"/>
                    <a:pt x="5" y="3"/>
                  </a:cubicBezTo>
                  <a:cubicBezTo>
                    <a:pt x="5" y="3"/>
                    <a:pt x="5" y="3"/>
                    <a:pt x="5" y="3"/>
                  </a:cubicBezTo>
                  <a:cubicBezTo>
                    <a:pt x="4" y="3"/>
                    <a:pt x="4" y="3"/>
                    <a:pt x="4" y="3"/>
                  </a:cubicBezTo>
                  <a:cubicBezTo>
                    <a:pt x="4" y="3"/>
                    <a:pt x="4" y="3"/>
                    <a:pt x="4" y="3"/>
                  </a:cubicBezTo>
                  <a:cubicBezTo>
                    <a:pt x="4" y="4"/>
                    <a:pt x="3" y="3"/>
                    <a:pt x="3" y="3"/>
                  </a:cubicBezTo>
                  <a:cubicBezTo>
                    <a:pt x="3" y="3"/>
                    <a:pt x="3" y="3"/>
                    <a:pt x="2" y="3"/>
                  </a:cubicBezTo>
                  <a:cubicBezTo>
                    <a:pt x="2" y="3"/>
                    <a:pt x="2" y="3"/>
                    <a:pt x="2" y="3"/>
                  </a:cubicBezTo>
                  <a:cubicBezTo>
                    <a:pt x="2" y="3"/>
                    <a:pt x="2" y="3"/>
                    <a:pt x="2" y="3"/>
                  </a:cubicBezTo>
                  <a:cubicBezTo>
                    <a:pt x="2" y="3"/>
                    <a:pt x="2" y="3"/>
                    <a:pt x="2" y="2"/>
                  </a:cubicBezTo>
                  <a:cubicBezTo>
                    <a:pt x="1" y="2"/>
                    <a:pt x="1" y="2"/>
                    <a:pt x="1" y="2"/>
                  </a:cubicBezTo>
                  <a:close/>
                </a:path>
              </a:pathLst>
            </a:custGeom>
            <a:solidFill>
              <a:schemeClr val="accent3"/>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2" name="Freeform 33">
              <a:extLst>
                <a:ext uri="{FF2B5EF4-FFF2-40B4-BE49-F238E27FC236}">
                  <a16:creationId xmlns:a16="http://schemas.microsoft.com/office/drawing/2014/main" id="{2A2C8BAC-FD16-A28B-1C30-4E5BD2CAA05B}"/>
                </a:ext>
              </a:extLst>
            </p:cNvPr>
            <p:cNvSpPr>
              <a:spLocks/>
            </p:cNvSpPr>
            <p:nvPr/>
          </p:nvSpPr>
          <p:spPr bwMode="auto">
            <a:xfrm>
              <a:off x="9401175" y="6305550"/>
              <a:ext cx="7938" cy="3175"/>
            </a:xfrm>
            <a:custGeom>
              <a:avLst/>
              <a:gdLst>
                <a:gd name="T0" fmla="*/ 1 w 2"/>
                <a:gd name="T1" fmla="*/ 1 h 1"/>
                <a:gd name="T2" fmla="*/ 0 w 2"/>
                <a:gd name="T3" fmla="*/ 0 h 1"/>
                <a:gd name="T4" fmla="*/ 0 w 2"/>
                <a:gd name="T5" fmla="*/ 0 h 1"/>
                <a:gd name="T6" fmla="*/ 1 w 2"/>
                <a:gd name="T7" fmla="*/ 0 h 1"/>
                <a:gd name="T8" fmla="*/ 1 w 2"/>
                <a:gd name="T9" fmla="*/ 0 h 1"/>
                <a:gd name="T10" fmla="*/ 1 w 2"/>
                <a:gd name="T11" fmla="*/ 0 h 1"/>
                <a:gd name="T12" fmla="*/ 1 w 2"/>
                <a:gd name="T13" fmla="*/ 0 h 1"/>
                <a:gd name="T14" fmla="*/ 1 w 2"/>
                <a:gd name="T15" fmla="*/ 1 h 1"/>
                <a:gd name="T16" fmla="*/ 1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1"/>
                  </a:moveTo>
                  <a:cubicBezTo>
                    <a:pt x="1" y="1"/>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2" y="0"/>
                    <a:pt x="1" y="1"/>
                  </a:cubicBezTo>
                  <a:cubicBezTo>
                    <a:pt x="1" y="1"/>
                    <a:pt x="1" y="1"/>
                    <a:pt x="1" y="1"/>
                  </a:cubicBezTo>
                  <a:close/>
                </a:path>
              </a:pathLst>
            </a:custGeom>
            <a:solidFill>
              <a:schemeClr val="accent3"/>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3" name="Freeform 34">
              <a:extLst>
                <a:ext uri="{FF2B5EF4-FFF2-40B4-BE49-F238E27FC236}">
                  <a16:creationId xmlns:a16="http://schemas.microsoft.com/office/drawing/2014/main" id="{8082CC4C-C85E-4063-634D-4A258E03ED85}"/>
                </a:ext>
              </a:extLst>
            </p:cNvPr>
            <p:cNvSpPr>
              <a:spLocks/>
            </p:cNvSpPr>
            <p:nvPr/>
          </p:nvSpPr>
          <p:spPr bwMode="auto">
            <a:xfrm>
              <a:off x="9401175" y="6308725"/>
              <a:ext cx="41275" cy="41275"/>
            </a:xfrm>
            <a:custGeom>
              <a:avLst/>
              <a:gdLst>
                <a:gd name="T0" fmla="*/ 2 w 11"/>
                <a:gd name="T1" fmla="*/ 1 h 11"/>
                <a:gd name="T2" fmla="*/ 2 w 11"/>
                <a:gd name="T3" fmla="*/ 1 h 11"/>
                <a:gd name="T4" fmla="*/ 2 w 11"/>
                <a:gd name="T5" fmla="*/ 2 h 11"/>
                <a:gd name="T6" fmla="*/ 3 w 11"/>
                <a:gd name="T7" fmla="*/ 2 h 11"/>
                <a:gd name="T8" fmla="*/ 4 w 11"/>
                <a:gd name="T9" fmla="*/ 3 h 11"/>
                <a:gd name="T10" fmla="*/ 4 w 11"/>
                <a:gd name="T11" fmla="*/ 3 h 11"/>
                <a:gd name="T12" fmla="*/ 5 w 11"/>
                <a:gd name="T13" fmla="*/ 3 h 11"/>
                <a:gd name="T14" fmla="*/ 6 w 11"/>
                <a:gd name="T15" fmla="*/ 3 h 11"/>
                <a:gd name="T16" fmla="*/ 6 w 11"/>
                <a:gd name="T17" fmla="*/ 3 h 11"/>
                <a:gd name="T18" fmla="*/ 7 w 11"/>
                <a:gd name="T19" fmla="*/ 3 h 11"/>
                <a:gd name="T20" fmla="*/ 8 w 11"/>
                <a:gd name="T21" fmla="*/ 4 h 11"/>
                <a:gd name="T22" fmla="*/ 8 w 11"/>
                <a:gd name="T23" fmla="*/ 5 h 11"/>
                <a:gd name="T24" fmla="*/ 8 w 11"/>
                <a:gd name="T25" fmla="*/ 5 h 11"/>
                <a:gd name="T26" fmla="*/ 8 w 11"/>
                <a:gd name="T27" fmla="*/ 6 h 11"/>
                <a:gd name="T28" fmla="*/ 8 w 11"/>
                <a:gd name="T29" fmla="*/ 6 h 11"/>
                <a:gd name="T30" fmla="*/ 9 w 11"/>
                <a:gd name="T31" fmla="*/ 6 h 11"/>
                <a:gd name="T32" fmla="*/ 8 w 11"/>
                <a:gd name="T33" fmla="*/ 7 h 11"/>
                <a:gd name="T34" fmla="*/ 9 w 11"/>
                <a:gd name="T35" fmla="*/ 6 h 11"/>
                <a:gd name="T36" fmla="*/ 9 w 11"/>
                <a:gd name="T37" fmla="*/ 6 h 11"/>
                <a:gd name="T38" fmla="*/ 9 w 11"/>
                <a:gd name="T39" fmla="*/ 6 h 11"/>
                <a:gd name="T40" fmla="*/ 10 w 11"/>
                <a:gd name="T41" fmla="*/ 6 h 11"/>
                <a:gd name="T42" fmla="*/ 10 w 11"/>
                <a:gd name="T43" fmla="*/ 6 h 11"/>
                <a:gd name="T44" fmla="*/ 11 w 11"/>
                <a:gd name="T45" fmla="*/ 7 h 11"/>
                <a:gd name="T46" fmla="*/ 11 w 11"/>
                <a:gd name="T47" fmla="*/ 7 h 11"/>
                <a:gd name="T48" fmla="*/ 11 w 11"/>
                <a:gd name="T49" fmla="*/ 8 h 11"/>
                <a:gd name="T50" fmla="*/ 11 w 11"/>
                <a:gd name="T51" fmla="*/ 8 h 11"/>
                <a:gd name="T52" fmla="*/ 11 w 11"/>
                <a:gd name="T53" fmla="*/ 9 h 11"/>
                <a:gd name="T54" fmla="*/ 11 w 11"/>
                <a:gd name="T55" fmla="*/ 9 h 11"/>
                <a:gd name="T56" fmla="*/ 11 w 11"/>
                <a:gd name="T57" fmla="*/ 9 h 11"/>
                <a:gd name="T58" fmla="*/ 10 w 11"/>
                <a:gd name="T59" fmla="*/ 9 h 11"/>
                <a:gd name="T60" fmla="*/ 9 w 11"/>
                <a:gd name="T61" fmla="*/ 9 h 11"/>
                <a:gd name="T62" fmla="*/ 10 w 11"/>
                <a:gd name="T63" fmla="*/ 10 h 11"/>
                <a:gd name="T64" fmla="*/ 10 w 11"/>
                <a:gd name="T65" fmla="*/ 10 h 11"/>
                <a:gd name="T66" fmla="*/ 10 w 11"/>
                <a:gd name="T67" fmla="*/ 10 h 11"/>
                <a:gd name="T68" fmla="*/ 8 w 11"/>
                <a:gd name="T69" fmla="*/ 10 h 11"/>
                <a:gd name="T70" fmla="*/ 7 w 11"/>
                <a:gd name="T71" fmla="*/ 10 h 11"/>
                <a:gd name="T72" fmla="*/ 6 w 11"/>
                <a:gd name="T73" fmla="*/ 10 h 11"/>
                <a:gd name="T74" fmla="*/ 5 w 11"/>
                <a:gd name="T75" fmla="*/ 9 h 11"/>
                <a:gd name="T76" fmla="*/ 4 w 11"/>
                <a:gd name="T77" fmla="*/ 9 h 11"/>
                <a:gd name="T78" fmla="*/ 3 w 11"/>
                <a:gd name="T79" fmla="*/ 8 h 11"/>
                <a:gd name="T80" fmla="*/ 3 w 11"/>
                <a:gd name="T81" fmla="*/ 8 h 11"/>
                <a:gd name="T82" fmla="*/ 2 w 11"/>
                <a:gd name="T83" fmla="*/ 8 h 11"/>
                <a:gd name="T84" fmla="*/ 2 w 11"/>
                <a:gd name="T85" fmla="*/ 7 h 11"/>
                <a:gd name="T86" fmla="*/ 1 w 11"/>
                <a:gd name="T87" fmla="*/ 6 h 11"/>
                <a:gd name="T88" fmla="*/ 1 w 11"/>
                <a:gd name="T89" fmla="*/ 5 h 11"/>
                <a:gd name="T90" fmla="*/ 1 w 11"/>
                <a:gd name="T91" fmla="*/ 5 h 11"/>
                <a:gd name="T92" fmla="*/ 1 w 11"/>
                <a:gd name="T93" fmla="*/ 4 h 11"/>
                <a:gd name="T94" fmla="*/ 1 w 11"/>
                <a:gd name="T95" fmla="*/ 4 h 11"/>
                <a:gd name="T96" fmla="*/ 1 w 11"/>
                <a:gd name="T97" fmla="*/ 3 h 11"/>
                <a:gd name="T98" fmla="*/ 1 w 11"/>
                <a:gd name="T99" fmla="*/ 3 h 11"/>
                <a:gd name="T100" fmla="*/ 1 w 11"/>
                <a:gd name="T101" fmla="*/ 2 h 11"/>
                <a:gd name="T102" fmla="*/ 0 w 11"/>
                <a:gd name="T103" fmla="*/ 2 h 11"/>
                <a:gd name="T104" fmla="*/ 1 w 11"/>
                <a:gd name="T10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 h="11">
                  <a:moveTo>
                    <a:pt x="1" y="1"/>
                  </a:moveTo>
                  <a:cubicBezTo>
                    <a:pt x="1" y="1"/>
                    <a:pt x="1" y="1"/>
                    <a:pt x="2" y="1"/>
                  </a:cubicBezTo>
                  <a:cubicBezTo>
                    <a:pt x="2" y="1"/>
                    <a:pt x="2" y="1"/>
                    <a:pt x="2" y="1"/>
                  </a:cubicBezTo>
                  <a:cubicBezTo>
                    <a:pt x="2" y="1"/>
                    <a:pt x="2" y="1"/>
                    <a:pt x="2" y="1"/>
                  </a:cubicBezTo>
                  <a:cubicBezTo>
                    <a:pt x="2" y="0"/>
                    <a:pt x="2" y="0"/>
                    <a:pt x="2" y="0"/>
                  </a:cubicBezTo>
                  <a:cubicBezTo>
                    <a:pt x="2" y="0"/>
                    <a:pt x="2" y="0"/>
                    <a:pt x="3" y="0"/>
                  </a:cubicBezTo>
                  <a:cubicBezTo>
                    <a:pt x="3" y="0"/>
                    <a:pt x="3" y="1"/>
                    <a:pt x="3" y="1"/>
                  </a:cubicBezTo>
                  <a:cubicBezTo>
                    <a:pt x="3" y="1"/>
                    <a:pt x="2" y="1"/>
                    <a:pt x="2" y="1"/>
                  </a:cubicBezTo>
                  <a:cubicBezTo>
                    <a:pt x="2" y="1"/>
                    <a:pt x="2" y="1"/>
                    <a:pt x="2" y="1"/>
                  </a:cubicBezTo>
                  <a:cubicBezTo>
                    <a:pt x="2" y="1"/>
                    <a:pt x="2" y="1"/>
                    <a:pt x="2" y="1"/>
                  </a:cubicBezTo>
                  <a:cubicBezTo>
                    <a:pt x="2" y="2"/>
                    <a:pt x="1" y="2"/>
                    <a:pt x="2" y="2"/>
                  </a:cubicBezTo>
                  <a:cubicBezTo>
                    <a:pt x="2" y="2"/>
                    <a:pt x="2" y="2"/>
                    <a:pt x="2"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4" y="2"/>
                    <a:pt x="3" y="2"/>
                    <a:pt x="3" y="2"/>
                  </a:cubicBezTo>
                  <a:cubicBezTo>
                    <a:pt x="3" y="3"/>
                    <a:pt x="3" y="3"/>
                    <a:pt x="3" y="3"/>
                  </a:cubicBezTo>
                  <a:cubicBezTo>
                    <a:pt x="3" y="3"/>
                    <a:pt x="3" y="3"/>
                    <a:pt x="4" y="3"/>
                  </a:cubicBezTo>
                  <a:cubicBezTo>
                    <a:pt x="4" y="3"/>
                    <a:pt x="4" y="3"/>
                    <a:pt x="4" y="3"/>
                  </a:cubicBezTo>
                  <a:cubicBezTo>
                    <a:pt x="4" y="3"/>
                    <a:pt x="4" y="3"/>
                    <a:pt x="4" y="3"/>
                  </a:cubicBezTo>
                  <a:cubicBezTo>
                    <a:pt x="4" y="3"/>
                    <a:pt x="4" y="3"/>
                    <a:pt x="4" y="3"/>
                  </a:cubicBezTo>
                  <a:cubicBezTo>
                    <a:pt x="4" y="3"/>
                    <a:pt x="4" y="3"/>
                    <a:pt x="4" y="3"/>
                  </a:cubicBezTo>
                  <a:cubicBezTo>
                    <a:pt x="4" y="3"/>
                    <a:pt x="4" y="2"/>
                    <a:pt x="5" y="2"/>
                  </a:cubicBezTo>
                  <a:cubicBezTo>
                    <a:pt x="5" y="2"/>
                    <a:pt x="5" y="2"/>
                    <a:pt x="5" y="2"/>
                  </a:cubicBezTo>
                  <a:cubicBezTo>
                    <a:pt x="5" y="2"/>
                    <a:pt x="5" y="3"/>
                    <a:pt x="5" y="3"/>
                  </a:cubicBezTo>
                  <a:cubicBezTo>
                    <a:pt x="5" y="3"/>
                    <a:pt x="5" y="3"/>
                    <a:pt x="5" y="3"/>
                  </a:cubicBezTo>
                  <a:cubicBezTo>
                    <a:pt x="5" y="3"/>
                    <a:pt x="5" y="3"/>
                    <a:pt x="5" y="3"/>
                  </a:cubicBezTo>
                  <a:cubicBezTo>
                    <a:pt x="5" y="3"/>
                    <a:pt x="5" y="3"/>
                    <a:pt x="5" y="3"/>
                  </a:cubicBezTo>
                  <a:cubicBezTo>
                    <a:pt x="5" y="3"/>
                    <a:pt x="5" y="3"/>
                    <a:pt x="5"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7" y="4"/>
                    <a:pt x="7" y="3"/>
                    <a:pt x="7" y="3"/>
                  </a:cubicBezTo>
                  <a:cubicBezTo>
                    <a:pt x="7" y="3"/>
                    <a:pt x="7"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5"/>
                    <a:pt x="8" y="5"/>
                    <a:pt x="8" y="5"/>
                  </a:cubicBezTo>
                  <a:cubicBezTo>
                    <a:pt x="8" y="5"/>
                    <a:pt x="8" y="5"/>
                    <a:pt x="8" y="5"/>
                  </a:cubicBezTo>
                  <a:cubicBezTo>
                    <a:pt x="8" y="5"/>
                    <a:pt x="8" y="4"/>
                    <a:pt x="8" y="4"/>
                  </a:cubicBezTo>
                  <a:cubicBezTo>
                    <a:pt x="8" y="4"/>
                    <a:pt x="8" y="5"/>
                    <a:pt x="8" y="5"/>
                  </a:cubicBezTo>
                  <a:cubicBezTo>
                    <a:pt x="8" y="5"/>
                    <a:pt x="8" y="5"/>
                    <a:pt x="8" y="5"/>
                  </a:cubicBezTo>
                  <a:cubicBezTo>
                    <a:pt x="8" y="5"/>
                    <a:pt x="9" y="5"/>
                    <a:pt x="9" y="5"/>
                  </a:cubicBezTo>
                  <a:cubicBezTo>
                    <a:pt x="9" y="5"/>
                    <a:pt x="8" y="5"/>
                    <a:pt x="8" y="5"/>
                  </a:cubicBezTo>
                  <a:cubicBezTo>
                    <a:pt x="8" y="5"/>
                    <a:pt x="8" y="5"/>
                    <a:pt x="8" y="5"/>
                  </a:cubicBezTo>
                  <a:cubicBezTo>
                    <a:pt x="8" y="5"/>
                    <a:pt x="8" y="5"/>
                    <a:pt x="8" y="6"/>
                  </a:cubicBezTo>
                  <a:cubicBezTo>
                    <a:pt x="8" y="6"/>
                    <a:pt x="8" y="6"/>
                    <a:pt x="8" y="6"/>
                  </a:cubicBezTo>
                  <a:cubicBezTo>
                    <a:pt x="8" y="6"/>
                    <a:pt x="8" y="6"/>
                    <a:pt x="8" y="6"/>
                  </a:cubicBezTo>
                  <a:cubicBezTo>
                    <a:pt x="8" y="6"/>
                    <a:pt x="8" y="6"/>
                    <a:pt x="8" y="6"/>
                  </a:cubicBezTo>
                  <a:cubicBezTo>
                    <a:pt x="8" y="6"/>
                    <a:pt x="8" y="6"/>
                    <a:pt x="8" y="6"/>
                  </a:cubicBezTo>
                  <a:cubicBezTo>
                    <a:pt x="8" y="6"/>
                    <a:pt x="9" y="5"/>
                    <a:pt x="9" y="5"/>
                  </a:cubicBezTo>
                  <a:cubicBezTo>
                    <a:pt x="9" y="5"/>
                    <a:pt x="9" y="5"/>
                    <a:pt x="9" y="5"/>
                  </a:cubicBezTo>
                  <a:cubicBezTo>
                    <a:pt x="9" y="5"/>
                    <a:pt x="9" y="6"/>
                    <a:pt x="9" y="6"/>
                  </a:cubicBezTo>
                  <a:cubicBezTo>
                    <a:pt x="9" y="6"/>
                    <a:pt x="9" y="6"/>
                    <a:pt x="9" y="6"/>
                  </a:cubicBezTo>
                  <a:cubicBezTo>
                    <a:pt x="8" y="6"/>
                    <a:pt x="8" y="6"/>
                    <a:pt x="8" y="6"/>
                  </a:cubicBezTo>
                  <a:cubicBezTo>
                    <a:pt x="8" y="6"/>
                    <a:pt x="8" y="6"/>
                    <a:pt x="8" y="6"/>
                  </a:cubicBezTo>
                  <a:cubicBezTo>
                    <a:pt x="8" y="6"/>
                    <a:pt x="8" y="6"/>
                    <a:pt x="8" y="6"/>
                  </a:cubicBezTo>
                  <a:cubicBezTo>
                    <a:pt x="8" y="7"/>
                    <a:pt x="8" y="7"/>
                    <a:pt x="8" y="7"/>
                  </a:cubicBezTo>
                  <a:cubicBezTo>
                    <a:pt x="8" y="7"/>
                    <a:pt x="8" y="7"/>
                    <a:pt x="8" y="7"/>
                  </a:cubicBezTo>
                  <a:cubicBezTo>
                    <a:pt x="8" y="7"/>
                    <a:pt x="8" y="7"/>
                    <a:pt x="8" y="7"/>
                  </a:cubicBezTo>
                  <a:cubicBezTo>
                    <a:pt x="8" y="6"/>
                    <a:pt x="8" y="6"/>
                    <a:pt x="8" y="6"/>
                  </a:cubicBezTo>
                  <a:cubicBezTo>
                    <a:pt x="8"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10" y="6"/>
                    <a:pt x="10" y="6"/>
                  </a:cubicBezTo>
                  <a:cubicBezTo>
                    <a:pt x="10" y="6"/>
                    <a:pt x="10" y="6"/>
                    <a:pt x="10" y="6"/>
                  </a:cubicBezTo>
                  <a:cubicBezTo>
                    <a:pt x="10" y="6"/>
                    <a:pt x="10" y="6"/>
                    <a:pt x="10" y="6"/>
                  </a:cubicBezTo>
                  <a:cubicBezTo>
                    <a:pt x="10" y="6"/>
                    <a:pt x="10" y="6"/>
                    <a:pt x="10" y="6"/>
                  </a:cubicBezTo>
                  <a:cubicBezTo>
                    <a:pt x="10" y="6"/>
                    <a:pt x="10" y="6"/>
                    <a:pt x="10" y="6"/>
                  </a:cubicBezTo>
                  <a:cubicBezTo>
                    <a:pt x="10" y="6"/>
                    <a:pt x="10" y="6"/>
                    <a:pt x="10" y="6"/>
                  </a:cubicBezTo>
                  <a:cubicBezTo>
                    <a:pt x="11" y="6"/>
                    <a:pt x="11" y="6"/>
                    <a:pt x="11" y="6"/>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8"/>
                    <a:pt x="11" y="8"/>
                  </a:cubicBezTo>
                  <a:cubicBezTo>
                    <a:pt x="11" y="8"/>
                    <a:pt x="11" y="8"/>
                    <a:pt x="11" y="8"/>
                  </a:cubicBezTo>
                  <a:cubicBezTo>
                    <a:pt x="11" y="8"/>
                    <a:pt x="11" y="8"/>
                    <a:pt x="11" y="8"/>
                  </a:cubicBezTo>
                  <a:cubicBezTo>
                    <a:pt x="11" y="8"/>
                    <a:pt x="11" y="8"/>
                    <a:pt x="11" y="8"/>
                  </a:cubicBezTo>
                  <a:cubicBezTo>
                    <a:pt x="11" y="8"/>
                    <a:pt x="11" y="8"/>
                    <a:pt x="11" y="8"/>
                  </a:cubicBezTo>
                  <a:cubicBezTo>
                    <a:pt x="11" y="8"/>
                    <a:pt x="11" y="8"/>
                    <a:pt x="11" y="8"/>
                  </a:cubicBezTo>
                  <a:cubicBezTo>
                    <a:pt x="11" y="8"/>
                    <a:pt x="11" y="8"/>
                    <a:pt x="11" y="8"/>
                  </a:cubicBezTo>
                  <a:cubicBezTo>
                    <a:pt x="11" y="8"/>
                    <a:pt x="11" y="8"/>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10"/>
                  </a:cubicBezTo>
                  <a:cubicBezTo>
                    <a:pt x="11" y="10"/>
                    <a:pt x="11" y="10"/>
                    <a:pt x="11" y="10"/>
                  </a:cubicBezTo>
                  <a:cubicBezTo>
                    <a:pt x="11" y="10"/>
                    <a:pt x="11" y="10"/>
                    <a:pt x="11" y="10"/>
                  </a:cubicBezTo>
                  <a:cubicBezTo>
                    <a:pt x="11" y="10"/>
                    <a:pt x="11" y="10"/>
                    <a:pt x="11" y="9"/>
                  </a:cubicBezTo>
                  <a:cubicBezTo>
                    <a:pt x="11" y="9"/>
                    <a:pt x="10" y="9"/>
                    <a:pt x="10" y="9"/>
                  </a:cubicBezTo>
                  <a:cubicBezTo>
                    <a:pt x="10" y="9"/>
                    <a:pt x="10" y="9"/>
                    <a:pt x="10" y="9"/>
                  </a:cubicBezTo>
                  <a:cubicBezTo>
                    <a:pt x="10" y="9"/>
                    <a:pt x="10" y="9"/>
                    <a:pt x="10" y="9"/>
                  </a:cubicBezTo>
                  <a:cubicBezTo>
                    <a:pt x="10" y="9"/>
                    <a:pt x="10" y="9"/>
                    <a:pt x="10" y="9"/>
                  </a:cubicBezTo>
                  <a:cubicBezTo>
                    <a:pt x="10" y="9"/>
                    <a:pt x="10" y="9"/>
                    <a:pt x="10" y="9"/>
                  </a:cubicBezTo>
                  <a:cubicBezTo>
                    <a:pt x="10" y="9"/>
                    <a:pt x="10" y="9"/>
                    <a:pt x="10" y="9"/>
                  </a:cubicBezTo>
                  <a:cubicBezTo>
                    <a:pt x="10" y="9"/>
                    <a:pt x="9" y="9"/>
                    <a:pt x="9" y="9"/>
                  </a:cubicBezTo>
                  <a:cubicBezTo>
                    <a:pt x="9" y="9"/>
                    <a:pt x="9" y="9"/>
                    <a:pt x="9" y="9"/>
                  </a:cubicBezTo>
                  <a:cubicBezTo>
                    <a:pt x="10" y="9"/>
                    <a:pt x="10" y="9"/>
                    <a:pt x="10" y="9"/>
                  </a:cubicBezTo>
                  <a:cubicBezTo>
                    <a:pt x="9" y="9"/>
                    <a:pt x="9" y="9"/>
                    <a:pt x="9" y="10"/>
                  </a:cubicBezTo>
                  <a:cubicBezTo>
                    <a:pt x="9" y="10"/>
                    <a:pt x="9" y="10"/>
                    <a:pt x="9"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9" y="10"/>
                    <a:pt x="9" y="10"/>
                    <a:pt x="9" y="11"/>
                  </a:cubicBezTo>
                  <a:cubicBezTo>
                    <a:pt x="9" y="11"/>
                    <a:pt x="9" y="10"/>
                    <a:pt x="9" y="10"/>
                  </a:cubicBezTo>
                  <a:cubicBezTo>
                    <a:pt x="9" y="10"/>
                    <a:pt x="9" y="11"/>
                    <a:pt x="9" y="11"/>
                  </a:cubicBezTo>
                  <a:cubicBezTo>
                    <a:pt x="9" y="11"/>
                    <a:pt x="8" y="10"/>
                    <a:pt x="8" y="10"/>
                  </a:cubicBezTo>
                  <a:cubicBezTo>
                    <a:pt x="8" y="10"/>
                    <a:pt x="8" y="10"/>
                    <a:pt x="8" y="10"/>
                  </a:cubicBezTo>
                  <a:cubicBezTo>
                    <a:pt x="8"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6" y="10"/>
                    <a:pt x="6" y="10"/>
                  </a:cubicBezTo>
                  <a:cubicBezTo>
                    <a:pt x="6" y="10"/>
                    <a:pt x="6" y="10"/>
                    <a:pt x="6" y="10"/>
                  </a:cubicBezTo>
                  <a:cubicBezTo>
                    <a:pt x="6" y="10"/>
                    <a:pt x="6" y="10"/>
                    <a:pt x="6" y="10"/>
                  </a:cubicBezTo>
                  <a:cubicBezTo>
                    <a:pt x="6" y="10"/>
                    <a:pt x="6" y="10"/>
                    <a:pt x="6" y="10"/>
                  </a:cubicBezTo>
                  <a:cubicBezTo>
                    <a:pt x="6" y="10"/>
                    <a:pt x="6" y="10"/>
                    <a:pt x="5" y="10"/>
                  </a:cubicBezTo>
                  <a:cubicBezTo>
                    <a:pt x="5" y="10"/>
                    <a:pt x="5" y="10"/>
                    <a:pt x="5" y="9"/>
                  </a:cubicBezTo>
                  <a:cubicBezTo>
                    <a:pt x="5" y="9"/>
                    <a:pt x="5" y="9"/>
                    <a:pt x="5" y="9"/>
                  </a:cubicBezTo>
                  <a:cubicBezTo>
                    <a:pt x="5" y="9"/>
                    <a:pt x="5" y="9"/>
                    <a:pt x="5" y="9"/>
                  </a:cubicBezTo>
                  <a:cubicBezTo>
                    <a:pt x="5" y="9"/>
                    <a:pt x="4" y="9"/>
                    <a:pt x="4" y="9"/>
                  </a:cubicBezTo>
                  <a:cubicBezTo>
                    <a:pt x="4" y="9"/>
                    <a:pt x="4" y="9"/>
                    <a:pt x="4" y="9"/>
                  </a:cubicBezTo>
                  <a:cubicBezTo>
                    <a:pt x="4" y="9"/>
                    <a:pt x="4" y="9"/>
                    <a:pt x="4" y="9"/>
                  </a:cubicBezTo>
                  <a:cubicBezTo>
                    <a:pt x="4" y="9"/>
                    <a:pt x="4" y="9"/>
                    <a:pt x="4" y="9"/>
                  </a:cubicBezTo>
                  <a:cubicBezTo>
                    <a:pt x="4" y="9"/>
                    <a:pt x="4" y="9"/>
                    <a:pt x="4" y="9"/>
                  </a:cubicBezTo>
                  <a:cubicBezTo>
                    <a:pt x="4" y="9"/>
                    <a:pt x="3" y="9"/>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2" y="8"/>
                    <a:pt x="2" y="8"/>
                  </a:cubicBezTo>
                  <a:cubicBezTo>
                    <a:pt x="2" y="8"/>
                    <a:pt x="2" y="8"/>
                    <a:pt x="2" y="8"/>
                  </a:cubicBezTo>
                  <a:cubicBezTo>
                    <a:pt x="2" y="8"/>
                    <a:pt x="2" y="8"/>
                    <a:pt x="2" y="8"/>
                  </a:cubicBezTo>
                  <a:cubicBezTo>
                    <a:pt x="2" y="8"/>
                    <a:pt x="2" y="8"/>
                    <a:pt x="2" y="8"/>
                  </a:cubicBezTo>
                  <a:cubicBezTo>
                    <a:pt x="2" y="8"/>
                    <a:pt x="2" y="7"/>
                    <a:pt x="2" y="7"/>
                  </a:cubicBezTo>
                  <a:cubicBezTo>
                    <a:pt x="2" y="7"/>
                    <a:pt x="2" y="7"/>
                    <a:pt x="2" y="7"/>
                  </a:cubicBezTo>
                  <a:cubicBezTo>
                    <a:pt x="2" y="7"/>
                    <a:pt x="2" y="7"/>
                    <a:pt x="2" y="7"/>
                  </a:cubicBezTo>
                  <a:cubicBezTo>
                    <a:pt x="2" y="7"/>
                    <a:pt x="1" y="7"/>
                    <a:pt x="1" y="7"/>
                  </a:cubicBezTo>
                  <a:cubicBezTo>
                    <a:pt x="1" y="7"/>
                    <a:pt x="1" y="7"/>
                    <a:pt x="1" y="7"/>
                  </a:cubicBezTo>
                  <a:cubicBezTo>
                    <a:pt x="1" y="7"/>
                    <a:pt x="1" y="7"/>
                    <a:pt x="1" y="7"/>
                  </a:cubicBezTo>
                  <a:cubicBezTo>
                    <a:pt x="1" y="7"/>
                    <a:pt x="1" y="7"/>
                    <a:pt x="1" y="6"/>
                  </a:cubicBezTo>
                  <a:cubicBezTo>
                    <a:pt x="1" y="6"/>
                    <a:pt x="1" y="6"/>
                    <a:pt x="1" y="6"/>
                  </a:cubicBezTo>
                  <a:cubicBezTo>
                    <a:pt x="1" y="6"/>
                    <a:pt x="1" y="6"/>
                    <a:pt x="1" y="6"/>
                  </a:cubicBezTo>
                  <a:cubicBezTo>
                    <a:pt x="1" y="6"/>
                    <a:pt x="1" y="6"/>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0" y="2"/>
                  </a:cubicBezTo>
                  <a:cubicBezTo>
                    <a:pt x="0" y="2"/>
                    <a:pt x="0" y="2"/>
                    <a:pt x="0" y="2"/>
                  </a:cubicBezTo>
                  <a:cubicBezTo>
                    <a:pt x="0" y="2"/>
                    <a:pt x="0" y="1"/>
                    <a:pt x="0" y="1"/>
                  </a:cubicBezTo>
                  <a:cubicBezTo>
                    <a:pt x="0" y="1"/>
                    <a:pt x="0" y="1"/>
                    <a:pt x="1" y="1"/>
                  </a:cubicBezTo>
                  <a:cubicBezTo>
                    <a:pt x="1" y="1"/>
                    <a:pt x="1" y="1"/>
                    <a:pt x="1" y="1"/>
                  </a:cubicBezTo>
                  <a:cubicBezTo>
                    <a:pt x="1" y="1"/>
                    <a:pt x="1" y="1"/>
                    <a:pt x="1" y="1"/>
                  </a:cubicBezTo>
                  <a:cubicBezTo>
                    <a:pt x="1" y="1"/>
                    <a:pt x="1" y="1"/>
                    <a:pt x="1" y="1"/>
                  </a:cubicBezTo>
                  <a:cubicBezTo>
                    <a:pt x="1" y="1"/>
                    <a:pt x="1" y="1"/>
                    <a:pt x="1" y="1"/>
                  </a:cubicBez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4" name="Freeform 35">
              <a:extLst>
                <a:ext uri="{FF2B5EF4-FFF2-40B4-BE49-F238E27FC236}">
                  <a16:creationId xmlns:a16="http://schemas.microsoft.com/office/drawing/2014/main" id="{1A9325CB-8597-A644-CFCF-4E3FA475EDD5}"/>
                </a:ext>
              </a:extLst>
            </p:cNvPr>
            <p:cNvSpPr>
              <a:spLocks noEditPoints="1"/>
            </p:cNvSpPr>
            <p:nvPr/>
          </p:nvSpPr>
          <p:spPr bwMode="auto">
            <a:xfrm>
              <a:off x="8680450" y="4162425"/>
              <a:ext cx="290513" cy="350837"/>
            </a:xfrm>
            <a:custGeom>
              <a:avLst/>
              <a:gdLst>
                <a:gd name="T0" fmla="*/ 51 w 76"/>
                <a:gd name="T1" fmla="*/ 92 h 92"/>
                <a:gd name="T2" fmla="*/ 46 w 76"/>
                <a:gd name="T3" fmla="*/ 87 h 92"/>
                <a:gd name="T4" fmla="*/ 47 w 76"/>
                <a:gd name="T5" fmla="*/ 78 h 92"/>
                <a:gd name="T6" fmla="*/ 43 w 76"/>
                <a:gd name="T7" fmla="*/ 76 h 92"/>
                <a:gd name="T8" fmla="*/ 36 w 76"/>
                <a:gd name="T9" fmla="*/ 73 h 92"/>
                <a:gd name="T10" fmla="*/ 33 w 76"/>
                <a:gd name="T11" fmla="*/ 69 h 92"/>
                <a:gd name="T12" fmla="*/ 29 w 76"/>
                <a:gd name="T13" fmla="*/ 68 h 92"/>
                <a:gd name="T14" fmla="*/ 23 w 76"/>
                <a:gd name="T15" fmla="*/ 69 h 92"/>
                <a:gd name="T16" fmla="*/ 19 w 76"/>
                <a:gd name="T17" fmla="*/ 74 h 92"/>
                <a:gd name="T18" fmla="*/ 16 w 76"/>
                <a:gd name="T19" fmla="*/ 75 h 92"/>
                <a:gd name="T20" fmla="*/ 7 w 76"/>
                <a:gd name="T21" fmla="*/ 75 h 92"/>
                <a:gd name="T22" fmla="*/ 1 w 76"/>
                <a:gd name="T23" fmla="*/ 76 h 92"/>
                <a:gd name="T24" fmla="*/ 4 w 76"/>
                <a:gd name="T25" fmla="*/ 71 h 92"/>
                <a:gd name="T26" fmla="*/ 13 w 76"/>
                <a:gd name="T27" fmla="*/ 72 h 92"/>
                <a:gd name="T28" fmla="*/ 16 w 76"/>
                <a:gd name="T29" fmla="*/ 72 h 92"/>
                <a:gd name="T30" fmla="*/ 14 w 76"/>
                <a:gd name="T31" fmla="*/ 66 h 92"/>
                <a:gd name="T32" fmla="*/ 7 w 76"/>
                <a:gd name="T33" fmla="*/ 62 h 92"/>
                <a:gd name="T34" fmla="*/ 15 w 76"/>
                <a:gd name="T35" fmla="*/ 64 h 92"/>
                <a:gd name="T36" fmla="*/ 14 w 76"/>
                <a:gd name="T37" fmla="*/ 59 h 92"/>
                <a:gd name="T38" fmla="*/ 14 w 76"/>
                <a:gd name="T39" fmla="*/ 57 h 92"/>
                <a:gd name="T40" fmla="*/ 17 w 76"/>
                <a:gd name="T41" fmla="*/ 51 h 92"/>
                <a:gd name="T42" fmla="*/ 23 w 76"/>
                <a:gd name="T43" fmla="*/ 43 h 92"/>
                <a:gd name="T44" fmla="*/ 28 w 76"/>
                <a:gd name="T45" fmla="*/ 22 h 92"/>
                <a:gd name="T46" fmla="*/ 35 w 76"/>
                <a:gd name="T47" fmla="*/ 21 h 92"/>
                <a:gd name="T48" fmla="*/ 40 w 76"/>
                <a:gd name="T49" fmla="*/ 17 h 92"/>
                <a:gd name="T50" fmla="*/ 49 w 76"/>
                <a:gd name="T51" fmla="*/ 9 h 92"/>
                <a:gd name="T52" fmla="*/ 68 w 76"/>
                <a:gd name="T53" fmla="*/ 6 h 92"/>
                <a:gd name="T54" fmla="*/ 74 w 76"/>
                <a:gd name="T55" fmla="*/ 12 h 92"/>
                <a:gd name="T56" fmla="*/ 75 w 76"/>
                <a:gd name="T57" fmla="*/ 14 h 92"/>
                <a:gd name="T58" fmla="*/ 74 w 76"/>
                <a:gd name="T59" fmla="*/ 24 h 92"/>
                <a:gd name="T60" fmla="*/ 69 w 76"/>
                <a:gd name="T61" fmla="*/ 32 h 92"/>
                <a:gd name="T62" fmla="*/ 72 w 76"/>
                <a:gd name="T63" fmla="*/ 40 h 92"/>
                <a:gd name="T64" fmla="*/ 68 w 76"/>
                <a:gd name="T65" fmla="*/ 48 h 92"/>
                <a:gd name="T66" fmla="*/ 67 w 76"/>
                <a:gd name="T67" fmla="*/ 52 h 92"/>
                <a:gd name="T68" fmla="*/ 60 w 76"/>
                <a:gd name="T69" fmla="*/ 57 h 92"/>
                <a:gd name="T70" fmla="*/ 51 w 76"/>
                <a:gd name="T71" fmla="*/ 59 h 92"/>
                <a:gd name="T72" fmla="*/ 56 w 76"/>
                <a:gd name="T73" fmla="*/ 73 h 92"/>
                <a:gd name="T74" fmla="*/ 53 w 76"/>
                <a:gd name="T75" fmla="*/ 80 h 92"/>
                <a:gd name="T76" fmla="*/ 50 w 76"/>
                <a:gd name="T77" fmla="*/ 83 h 92"/>
                <a:gd name="T78" fmla="*/ 52 w 76"/>
                <a:gd name="T79" fmla="*/ 91 h 92"/>
                <a:gd name="T80" fmla="*/ 7 w 76"/>
                <a:gd name="T81" fmla="*/ 70 h 92"/>
                <a:gd name="T82" fmla="*/ 12 w 76"/>
                <a:gd name="T83" fmla="*/ 69 h 92"/>
                <a:gd name="T84" fmla="*/ 14 w 76"/>
                <a:gd name="T85" fmla="*/ 68 h 92"/>
                <a:gd name="T86" fmla="*/ 10 w 76"/>
                <a:gd name="T87" fmla="*/ 65 h 92"/>
                <a:gd name="T88" fmla="*/ 2 w 76"/>
                <a:gd name="T89" fmla="*/ 67 h 92"/>
                <a:gd name="T90" fmla="*/ 32 w 76"/>
                <a:gd name="T91" fmla="*/ 14 h 92"/>
                <a:gd name="T92" fmla="*/ 30 w 76"/>
                <a:gd name="T93" fmla="*/ 18 h 92"/>
                <a:gd name="T94" fmla="*/ 28 w 76"/>
                <a:gd name="T95" fmla="*/ 19 h 92"/>
                <a:gd name="T96" fmla="*/ 26 w 76"/>
                <a:gd name="T97" fmla="*/ 18 h 92"/>
                <a:gd name="T98" fmla="*/ 32 w 76"/>
                <a:gd name="T99" fmla="*/ 10 h 92"/>
                <a:gd name="T100" fmla="*/ 32 w 76"/>
                <a:gd name="T101" fmla="*/ 11 h 92"/>
                <a:gd name="T102" fmla="*/ 32 w 76"/>
                <a:gd name="T103" fmla="*/ 14 h 92"/>
                <a:gd name="T104" fmla="*/ 48 w 76"/>
                <a:gd name="T105" fmla="*/ 6 h 92"/>
                <a:gd name="T106" fmla="*/ 44 w 76"/>
                <a:gd name="T107" fmla="*/ 5 h 92"/>
                <a:gd name="T108" fmla="*/ 40 w 76"/>
                <a:gd name="T109" fmla="*/ 8 h 92"/>
                <a:gd name="T110" fmla="*/ 59 w 76"/>
                <a:gd name="T111" fmla="*/ 4 h 92"/>
                <a:gd name="T112" fmla="*/ 55 w 76"/>
                <a:gd name="T113" fmla="*/ 4 h 92"/>
                <a:gd name="T114" fmla="*/ 62 w 76"/>
                <a:gd name="T115" fmla="*/ 2 h 92"/>
                <a:gd name="T116" fmla="*/ 62 w 76"/>
                <a:gd name="T117" fmla="*/ 2 h 92"/>
                <a:gd name="T118" fmla="*/ 65 w 76"/>
                <a:gd name="T119" fmla="*/ 1 h 92"/>
                <a:gd name="T120" fmla="*/ 67 w 76"/>
                <a:gd name="T12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 h="92">
                  <a:moveTo>
                    <a:pt x="52" y="91"/>
                  </a:moveTo>
                  <a:cubicBezTo>
                    <a:pt x="52" y="91"/>
                    <a:pt x="51" y="91"/>
                    <a:pt x="51" y="92"/>
                  </a:cubicBezTo>
                  <a:cubicBezTo>
                    <a:pt x="50" y="91"/>
                    <a:pt x="49" y="92"/>
                    <a:pt x="47" y="91"/>
                  </a:cubicBezTo>
                  <a:cubicBezTo>
                    <a:pt x="45" y="91"/>
                    <a:pt x="45" y="89"/>
                    <a:pt x="46" y="87"/>
                  </a:cubicBezTo>
                  <a:cubicBezTo>
                    <a:pt x="47" y="86"/>
                    <a:pt x="47" y="84"/>
                    <a:pt x="48" y="82"/>
                  </a:cubicBezTo>
                  <a:cubicBezTo>
                    <a:pt x="49" y="80"/>
                    <a:pt x="49" y="79"/>
                    <a:pt x="47" y="78"/>
                  </a:cubicBezTo>
                  <a:cubicBezTo>
                    <a:pt x="46" y="78"/>
                    <a:pt x="45" y="78"/>
                    <a:pt x="45" y="77"/>
                  </a:cubicBezTo>
                  <a:cubicBezTo>
                    <a:pt x="44" y="77"/>
                    <a:pt x="44" y="76"/>
                    <a:pt x="43" y="76"/>
                  </a:cubicBezTo>
                  <a:cubicBezTo>
                    <a:pt x="41" y="75"/>
                    <a:pt x="41" y="76"/>
                    <a:pt x="39" y="76"/>
                  </a:cubicBezTo>
                  <a:cubicBezTo>
                    <a:pt x="37" y="76"/>
                    <a:pt x="37" y="75"/>
                    <a:pt x="36" y="73"/>
                  </a:cubicBezTo>
                  <a:cubicBezTo>
                    <a:pt x="35" y="73"/>
                    <a:pt x="34" y="73"/>
                    <a:pt x="34" y="72"/>
                  </a:cubicBezTo>
                  <a:cubicBezTo>
                    <a:pt x="33" y="71"/>
                    <a:pt x="34" y="70"/>
                    <a:pt x="33" y="69"/>
                  </a:cubicBezTo>
                  <a:cubicBezTo>
                    <a:pt x="32" y="70"/>
                    <a:pt x="32" y="72"/>
                    <a:pt x="30" y="71"/>
                  </a:cubicBezTo>
                  <a:cubicBezTo>
                    <a:pt x="28" y="71"/>
                    <a:pt x="30" y="69"/>
                    <a:pt x="29" y="68"/>
                  </a:cubicBezTo>
                  <a:cubicBezTo>
                    <a:pt x="27" y="69"/>
                    <a:pt x="27" y="70"/>
                    <a:pt x="25" y="71"/>
                  </a:cubicBezTo>
                  <a:cubicBezTo>
                    <a:pt x="23" y="71"/>
                    <a:pt x="24" y="69"/>
                    <a:pt x="23" y="69"/>
                  </a:cubicBezTo>
                  <a:cubicBezTo>
                    <a:pt x="21" y="69"/>
                    <a:pt x="21" y="71"/>
                    <a:pt x="21" y="71"/>
                  </a:cubicBezTo>
                  <a:cubicBezTo>
                    <a:pt x="21" y="72"/>
                    <a:pt x="20" y="73"/>
                    <a:pt x="19" y="74"/>
                  </a:cubicBezTo>
                  <a:cubicBezTo>
                    <a:pt x="18" y="74"/>
                    <a:pt x="19" y="73"/>
                    <a:pt x="18" y="73"/>
                  </a:cubicBezTo>
                  <a:cubicBezTo>
                    <a:pt x="17" y="73"/>
                    <a:pt x="16" y="75"/>
                    <a:pt x="16" y="75"/>
                  </a:cubicBezTo>
                  <a:cubicBezTo>
                    <a:pt x="14" y="77"/>
                    <a:pt x="11" y="78"/>
                    <a:pt x="9" y="77"/>
                  </a:cubicBezTo>
                  <a:cubicBezTo>
                    <a:pt x="8" y="76"/>
                    <a:pt x="8" y="75"/>
                    <a:pt x="7" y="75"/>
                  </a:cubicBezTo>
                  <a:cubicBezTo>
                    <a:pt x="5" y="75"/>
                    <a:pt x="5" y="75"/>
                    <a:pt x="4" y="76"/>
                  </a:cubicBezTo>
                  <a:cubicBezTo>
                    <a:pt x="3" y="76"/>
                    <a:pt x="2" y="77"/>
                    <a:pt x="1" y="76"/>
                  </a:cubicBezTo>
                  <a:cubicBezTo>
                    <a:pt x="0" y="75"/>
                    <a:pt x="0" y="73"/>
                    <a:pt x="0" y="72"/>
                  </a:cubicBezTo>
                  <a:cubicBezTo>
                    <a:pt x="1" y="72"/>
                    <a:pt x="3" y="71"/>
                    <a:pt x="4" y="71"/>
                  </a:cubicBezTo>
                  <a:cubicBezTo>
                    <a:pt x="5" y="71"/>
                    <a:pt x="6" y="72"/>
                    <a:pt x="7" y="72"/>
                  </a:cubicBezTo>
                  <a:cubicBezTo>
                    <a:pt x="10" y="73"/>
                    <a:pt x="10" y="73"/>
                    <a:pt x="13" y="72"/>
                  </a:cubicBezTo>
                  <a:cubicBezTo>
                    <a:pt x="14" y="71"/>
                    <a:pt x="13" y="71"/>
                    <a:pt x="14" y="71"/>
                  </a:cubicBezTo>
                  <a:cubicBezTo>
                    <a:pt x="15" y="72"/>
                    <a:pt x="15" y="73"/>
                    <a:pt x="16" y="72"/>
                  </a:cubicBezTo>
                  <a:cubicBezTo>
                    <a:pt x="17" y="72"/>
                    <a:pt x="19" y="69"/>
                    <a:pt x="19" y="69"/>
                  </a:cubicBezTo>
                  <a:cubicBezTo>
                    <a:pt x="19" y="68"/>
                    <a:pt x="15" y="67"/>
                    <a:pt x="14" y="66"/>
                  </a:cubicBezTo>
                  <a:cubicBezTo>
                    <a:pt x="13" y="65"/>
                    <a:pt x="11" y="62"/>
                    <a:pt x="9" y="62"/>
                  </a:cubicBezTo>
                  <a:cubicBezTo>
                    <a:pt x="8" y="62"/>
                    <a:pt x="7" y="63"/>
                    <a:pt x="7" y="62"/>
                  </a:cubicBezTo>
                  <a:cubicBezTo>
                    <a:pt x="7" y="61"/>
                    <a:pt x="8" y="61"/>
                    <a:pt x="9" y="61"/>
                  </a:cubicBezTo>
                  <a:cubicBezTo>
                    <a:pt x="11" y="60"/>
                    <a:pt x="14" y="62"/>
                    <a:pt x="15" y="64"/>
                  </a:cubicBezTo>
                  <a:cubicBezTo>
                    <a:pt x="17" y="63"/>
                    <a:pt x="15" y="62"/>
                    <a:pt x="15" y="61"/>
                  </a:cubicBezTo>
                  <a:cubicBezTo>
                    <a:pt x="14" y="61"/>
                    <a:pt x="14" y="60"/>
                    <a:pt x="14" y="59"/>
                  </a:cubicBezTo>
                  <a:cubicBezTo>
                    <a:pt x="13" y="59"/>
                    <a:pt x="11" y="59"/>
                    <a:pt x="11" y="58"/>
                  </a:cubicBezTo>
                  <a:cubicBezTo>
                    <a:pt x="10" y="57"/>
                    <a:pt x="13" y="57"/>
                    <a:pt x="14" y="57"/>
                  </a:cubicBezTo>
                  <a:cubicBezTo>
                    <a:pt x="15" y="56"/>
                    <a:pt x="13" y="54"/>
                    <a:pt x="14" y="53"/>
                  </a:cubicBezTo>
                  <a:cubicBezTo>
                    <a:pt x="15" y="52"/>
                    <a:pt x="16" y="52"/>
                    <a:pt x="17" y="51"/>
                  </a:cubicBezTo>
                  <a:cubicBezTo>
                    <a:pt x="17" y="50"/>
                    <a:pt x="18" y="49"/>
                    <a:pt x="19" y="49"/>
                  </a:cubicBezTo>
                  <a:cubicBezTo>
                    <a:pt x="20" y="47"/>
                    <a:pt x="22" y="45"/>
                    <a:pt x="23" y="43"/>
                  </a:cubicBezTo>
                  <a:cubicBezTo>
                    <a:pt x="25" y="38"/>
                    <a:pt x="25" y="32"/>
                    <a:pt x="26" y="28"/>
                  </a:cubicBezTo>
                  <a:cubicBezTo>
                    <a:pt x="26" y="26"/>
                    <a:pt x="26" y="23"/>
                    <a:pt x="28" y="22"/>
                  </a:cubicBezTo>
                  <a:cubicBezTo>
                    <a:pt x="29" y="21"/>
                    <a:pt x="29" y="23"/>
                    <a:pt x="30" y="23"/>
                  </a:cubicBezTo>
                  <a:cubicBezTo>
                    <a:pt x="31" y="23"/>
                    <a:pt x="34" y="22"/>
                    <a:pt x="35" y="21"/>
                  </a:cubicBezTo>
                  <a:cubicBezTo>
                    <a:pt x="36" y="21"/>
                    <a:pt x="36" y="20"/>
                    <a:pt x="37" y="19"/>
                  </a:cubicBezTo>
                  <a:cubicBezTo>
                    <a:pt x="38" y="18"/>
                    <a:pt x="39" y="18"/>
                    <a:pt x="40" y="17"/>
                  </a:cubicBezTo>
                  <a:cubicBezTo>
                    <a:pt x="41" y="16"/>
                    <a:pt x="41" y="14"/>
                    <a:pt x="42" y="13"/>
                  </a:cubicBezTo>
                  <a:cubicBezTo>
                    <a:pt x="44" y="11"/>
                    <a:pt x="47" y="10"/>
                    <a:pt x="49" y="9"/>
                  </a:cubicBezTo>
                  <a:cubicBezTo>
                    <a:pt x="53" y="7"/>
                    <a:pt x="58" y="7"/>
                    <a:pt x="62" y="6"/>
                  </a:cubicBezTo>
                  <a:cubicBezTo>
                    <a:pt x="64" y="6"/>
                    <a:pt x="67" y="5"/>
                    <a:pt x="68" y="6"/>
                  </a:cubicBezTo>
                  <a:cubicBezTo>
                    <a:pt x="70" y="7"/>
                    <a:pt x="69" y="9"/>
                    <a:pt x="71" y="10"/>
                  </a:cubicBezTo>
                  <a:cubicBezTo>
                    <a:pt x="73" y="10"/>
                    <a:pt x="74" y="11"/>
                    <a:pt x="74" y="12"/>
                  </a:cubicBezTo>
                  <a:cubicBezTo>
                    <a:pt x="75" y="12"/>
                    <a:pt x="75" y="12"/>
                    <a:pt x="75" y="12"/>
                  </a:cubicBezTo>
                  <a:cubicBezTo>
                    <a:pt x="75" y="12"/>
                    <a:pt x="75" y="13"/>
                    <a:pt x="75" y="14"/>
                  </a:cubicBezTo>
                  <a:cubicBezTo>
                    <a:pt x="76" y="15"/>
                    <a:pt x="75" y="16"/>
                    <a:pt x="75" y="18"/>
                  </a:cubicBezTo>
                  <a:cubicBezTo>
                    <a:pt x="75" y="20"/>
                    <a:pt x="75" y="22"/>
                    <a:pt x="74" y="24"/>
                  </a:cubicBezTo>
                  <a:cubicBezTo>
                    <a:pt x="73" y="26"/>
                    <a:pt x="72" y="28"/>
                    <a:pt x="72" y="30"/>
                  </a:cubicBezTo>
                  <a:cubicBezTo>
                    <a:pt x="72" y="32"/>
                    <a:pt x="71" y="32"/>
                    <a:pt x="69" y="32"/>
                  </a:cubicBezTo>
                  <a:cubicBezTo>
                    <a:pt x="66" y="32"/>
                    <a:pt x="66" y="33"/>
                    <a:pt x="66" y="35"/>
                  </a:cubicBezTo>
                  <a:cubicBezTo>
                    <a:pt x="65" y="41"/>
                    <a:pt x="71" y="36"/>
                    <a:pt x="72" y="40"/>
                  </a:cubicBezTo>
                  <a:cubicBezTo>
                    <a:pt x="72" y="40"/>
                    <a:pt x="72" y="43"/>
                    <a:pt x="72" y="44"/>
                  </a:cubicBezTo>
                  <a:cubicBezTo>
                    <a:pt x="72" y="46"/>
                    <a:pt x="70" y="47"/>
                    <a:pt x="68" y="48"/>
                  </a:cubicBezTo>
                  <a:cubicBezTo>
                    <a:pt x="68" y="49"/>
                    <a:pt x="66" y="49"/>
                    <a:pt x="66" y="50"/>
                  </a:cubicBezTo>
                  <a:cubicBezTo>
                    <a:pt x="66" y="51"/>
                    <a:pt x="66" y="51"/>
                    <a:pt x="67" y="52"/>
                  </a:cubicBezTo>
                  <a:cubicBezTo>
                    <a:pt x="68" y="54"/>
                    <a:pt x="67" y="55"/>
                    <a:pt x="65" y="55"/>
                  </a:cubicBezTo>
                  <a:cubicBezTo>
                    <a:pt x="64" y="56"/>
                    <a:pt x="61" y="57"/>
                    <a:pt x="60" y="57"/>
                  </a:cubicBezTo>
                  <a:cubicBezTo>
                    <a:pt x="58" y="57"/>
                    <a:pt x="56" y="56"/>
                    <a:pt x="54" y="57"/>
                  </a:cubicBezTo>
                  <a:cubicBezTo>
                    <a:pt x="53" y="57"/>
                    <a:pt x="51" y="57"/>
                    <a:pt x="51" y="59"/>
                  </a:cubicBezTo>
                  <a:cubicBezTo>
                    <a:pt x="51" y="62"/>
                    <a:pt x="54" y="64"/>
                    <a:pt x="55" y="67"/>
                  </a:cubicBezTo>
                  <a:cubicBezTo>
                    <a:pt x="55" y="69"/>
                    <a:pt x="57" y="71"/>
                    <a:pt x="56" y="73"/>
                  </a:cubicBezTo>
                  <a:cubicBezTo>
                    <a:pt x="55" y="74"/>
                    <a:pt x="53" y="75"/>
                    <a:pt x="53" y="77"/>
                  </a:cubicBezTo>
                  <a:cubicBezTo>
                    <a:pt x="53" y="79"/>
                    <a:pt x="56" y="78"/>
                    <a:pt x="53" y="80"/>
                  </a:cubicBezTo>
                  <a:cubicBezTo>
                    <a:pt x="53" y="81"/>
                    <a:pt x="52" y="81"/>
                    <a:pt x="52" y="82"/>
                  </a:cubicBezTo>
                  <a:cubicBezTo>
                    <a:pt x="51" y="82"/>
                    <a:pt x="50" y="82"/>
                    <a:pt x="50" y="83"/>
                  </a:cubicBezTo>
                  <a:cubicBezTo>
                    <a:pt x="49" y="84"/>
                    <a:pt x="52" y="84"/>
                    <a:pt x="53" y="85"/>
                  </a:cubicBezTo>
                  <a:cubicBezTo>
                    <a:pt x="55" y="87"/>
                    <a:pt x="52" y="89"/>
                    <a:pt x="52" y="91"/>
                  </a:cubicBezTo>
                  <a:close/>
                  <a:moveTo>
                    <a:pt x="2" y="67"/>
                  </a:moveTo>
                  <a:cubicBezTo>
                    <a:pt x="2" y="69"/>
                    <a:pt x="5" y="69"/>
                    <a:pt x="7" y="70"/>
                  </a:cubicBezTo>
                  <a:cubicBezTo>
                    <a:pt x="8" y="70"/>
                    <a:pt x="8" y="71"/>
                    <a:pt x="9" y="71"/>
                  </a:cubicBezTo>
                  <a:cubicBezTo>
                    <a:pt x="11" y="72"/>
                    <a:pt x="11" y="70"/>
                    <a:pt x="12" y="69"/>
                  </a:cubicBezTo>
                  <a:cubicBezTo>
                    <a:pt x="13" y="69"/>
                    <a:pt x="14" y="69"/>
                    <a:pt x="14" y="70"/>
                  </a:cubicBezTo>
                  <a:cubicBezTo>
                    <a:pt x="14" y="69"/>
                    <a:pt x="14" y="68"/>
                    <a:pt x="14" y="68"/>
                  </a:cubicBezTo>
                  <a:cubicBezTo>
                    <a:pt x="13" y="67"/>
                    <a:pt x="12" y="68"/>
                    <a:pt x="11" y="67"/>
                  </a:cubicBezTo>
                  <a:cubicBezTo>
                    <a:pt x="10" y="66"/>
                    <a:pt x="11" y="65"/>
                    <a:pt x="10" y="65"/>
                  </a:cubicBezTo>
                  <a:cubicBezTo>
                    <a:pt x="9" y="64"/>
                    <a:pt x="6" y="66"/>
                    <a:pt x="4" y="65"/>
                  </a:cubicBezTo>
                  <a:cubicBezTo>
                    <a:pt x="3" y="65"/>
                    <a:pt x="2" y="65"/>
                    <a:pt x="2" y="67"/>
                  </a:cubicBezTo>
                  <a:close/>
                  <a:moveTo>
                    <a:pt x="32" y="14"/>
                  </a:moveTo>
                  <a:cubicBezTo>
                    <a:pt x="32" y="14"/>
                    <a:pt x="32" y="14"/>
                    <a:pt x="32" y="14"/>
                  </a:cubicBezTo>
                  <a:cubicBezTo>
                    <a:pt x="33" y="14"/>
                    <a:pt x="33" y="14"/>
                    <a:pt x="33" y="14"/>
                  </a:cubicBezTo>
                  <a:cubicBezTo>
                    <a:pt x="32" y="16"/>
                    <a:pt x="31" y="17"/>
                    <a:pt x="30" y="18"/>
                  </a:cubicBezTo>
                  <a:cubicBezTo>
                    <a:pt x="29" y="19"/>
                    <a:pt x="29" y="19"/>
                    <a:pt x="29" y="19"/>
                  </a:cubicBezTo>
                  <a:cubicBezTo>
                    <a:pt x="28" y="19"/>
                    <a:pt x="28" y="19"/>
                    <a:pt x="28" y="19"/>
                  </a:cubicBezTo>
                  <a:cubicBezTo>
                    <a:pt x="27" y="19"/>
                    <a:pt x="27" y="19"/>
                    <a:pt x="27" y="19"/>
                  </a:cubicBezTo>
                  <a:cubicBezTo>
                    <a:pt x="26" y="18"/>
                    <a:pt x="26" y="18"/>
                    <a:pt x="26" y="18"/>
                  </a:cubicBezTo>
                  <a:cubicBezTo>
                    <a:pt x="27" y="15"/>
                    <a:pt x="28" y="14"/>
                    <a:pt x="30" y="13"/>
                  </a:cubicBezTo>
                  <a:cubicBezTo>
                    <a:pt x="30" y="12"/>
                    <a:pt x="31" y="9"/>
                    <a:pt x="32" y="10"/>
                  </a:cubicBezTo>
                  <a:cubicBezTo>
                    <a:pt x="32" y="11"/>
                    <a:pt x="32" y="11"/>
                    <a:pt x="32" y="11"/>
                  </a:cubicBezTo>
                  <a:cubicBezTo>
                    <a:pt x="32" y="11"/>
                    <a:pt x="32" y="11"/>
                    <a:pt x="32" y="11"/>
                  </a:cubicBezTo>
                  <a:cubicBezTo>
                    <a:pt x="33" y="12"/>
                    <a:pt x="33" y="13"/>
                    <a:pt x="33" y="13"/>
                  </a:cubicBezTo>
                  <a:lnTo>
                    <a:pt x="32" y="14"/>
                  </a:lnTo>
                  <a:close/>
                  <a:moveTo>
                    <a:pt x="40" y="8"/>
                  </a:moveTo>
                  <a:cubicBezTo>
                    <a:pt x="43" y="7"/>
                    <a:pt x="45" y="6"/>
                    <a:pt x="48" y="6"/>
                  </a:cubicBezTo>
                  <a:cubicBezTo>
                    <a:pt x="49" y="6"/>
                    <a:pt x="52" y="6"/>
                    <a:pt x="50" y="5"/>
                  </a:cubicBezTo>
                  <a:cubicBezTo>
                    <a:pt x="48" y="4"/>
                    <a:pt x="45" y="5"/>
                    <a:pt x="44" y="5"/>
                  </a:cubicBezTo>
                  <a:cubicBezTo>
                    <a:pt x="42" y="6"/>
                    <a:pt x="36" y="6"/>
                    <a:pt x="36" y="9"/>
                  </a:cubicBezTo>
                  <a:cubicBezTo>
                    <a:pt x="37" y="9"/>
                    <a:pt x="39" y="8"/>
                    <a:pt x="40" y="8"/>
                  </a:cubicBezTo>
                  <a:close/>
                  <a:moveTo>
                    <a:pt x="55" y="4"/>
                  </a:moveTo>
                  <a:cubicBezTo>
                    <a:pt x="52" y="6"/>
                    <a:pt x="58" y="5"/>
                    <a:pt x="59" y="4"/>
                  </a:cubicBezTo>
                  <a:cubicBezTo>
                    <a:pt x="59" y="3"/>
                    <a:pt x="55" y="4"/>
                    <a:pt x="55" y="4"/>
                  </a:cubicBezTo>
                  <a:cubicBezTo>
                    <a:pt x="55" y="4"/>
                    <a:pt x="55" y="4"/>
                    <a:pt x="55" y="4"/>
                  </a:cubicBezTo>
                  <a:cubicBezTo>
                    <a:pt x="55" y="4"/>
                    <a:pt x="55" y="4"/>
                    <a:pt x="55" y="4"/>
                  </a:cubicBezTo>
                  <a:close/>
                  <a:moveTo>
                    <a:pt x="62" y="2"/>
                  </a:moveTo>
                  <a:cubicBezTo>
                    <a:pt x="60" y="2"/>
                    <a:pt x="61" y="3"/>
                    <a:pt x="63" y="3"/>
                  </a:cubicBezTo>
                  <a:cubicBezTo>
                    <a:pt x="63" y="2"/>
                    <a:pt x="62" y="2"/>
                    <a:pt x="62" y="2"/>
                  </a:cubicBezTo>
                  <a:moveTo>
                    <a:pt x="67" y="0"/>
                  </a:moveTo>
                  <a:cubicBezTo>
                    <a:pt x="66" y="0"/>
                    <a:pt x="65" y="0"/>
                    <a:pt x="65" y="1"/>
                  </a:cubicBezTo>
                  <a:cubicBezTo>
                    <a:pt x="65" y="1"/>
                    <a:pt x="67" y="2"/>
                    <a:pt x="68" y="1"/>
                  </a:cubicBezTo>
                  <a:cubicBezTo>
                    <a:pt x="67" y="1"/>
                    <a:pt x="67" y="0"/>
                    <a:pt x="67" y="0"/>
                  </a:cubicBezTo>
                  <a:close/>
                </a:path>
              </a:pathLst>
            </a:custGeom>
            <a:solidFill>
              <a:srgbClr val="38AE7E"/>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5" name="Freeform 36">
              <a:extLst>
                <a:ext uri="{FF2B5EF4-FFF2-40B4-BE49-F238E27FC236}">
                  <a16:creationId xmlns:a16="http://schemas.microsoft.com/office/drawing/2014/main" id="{79041AC4-911A-DECD-A9A5-B354A8BAF678}"/>
                </a:ext>
              </a:extLst>
            </p:cNvPr>
            <p:cNvSpPr>
              <a:spLocks/>
            </p:cNvSpPr>
            <p:nvPr/>
          </p:nvSpPr>
          <p:spPr bwMode="auto">
            <a:xfrm>
              <a:off x="8859838" y="4581525"/>
              <a:ext cx="57150" cy="84137"/>
            </a:xfrm>
            <a:custGeom>
              <a:avLst/>
              <a:gdLst>
                <a:gd name="T0" fmla="*/ 0 w 15"/>
                <a:gd name="T1" fmla="*/ 9 h 22"/>
                <a:gd name="T2" fmla="*/ 1 w 15"/>
                <a:gd name="T3" fmla="*/ 6 h 22"/>
                <a:gd name="T4" fmla="*/ 5 w 15"/>
                <a:gd name="T5" fmla="*/ 0 h 22"/>
                <a:gd name="T6" fmla="*/ 7 w 15"/>
                <a:gd name="T7" fmla="*/ 0 h 22"/>
                <a:gd name="T8" fmla="*/ 7 w 15"/>
                <a:gd name="T9" fmla="*/ 0 h 22"/>
                <a:gd name="T10" fmla="*/ 9 w 15"/>
                <a:gd name="T11" fmla="*/ 6 h 22"/>
                <a:gd name="T12" fmla="*/ 13 w 15"/>
                <a:gd name="T13" fmla="*/ 11 h 22"/>
                <a:gd name="T14" fmla="*/ 14 w 15"/>
                <a:gd name="T15" fmla="*/ 14 h 22"/>
                <a:gd name="T16" fmla="*/ 12 w 15"/>
                <a:gd name="T17" fmla="*/ 21 h 22"/>
                <a:gd name="T18" fmla="*/ 6 w 15"/>
                <a:gd name="T19" fmla="*/ 21 h 22"/>
                <a:gd name="T20" fmla="*/ 1 w 15"/>
                <a:gd name="T21" fmla="*/ 19 h 22"/>
                <a:gd name="T22" fmla="*/ 3 w 15"/>
                <a:gd name="T23" fmla="*/ 16 h 22"/>
                <a:gd name="T24" fmla="*/ 1 w 15"/>
                <a:gd name="T25" fmla="*/ 12 h 22"/>
                <a:gd name="T26" fmla="*/ 0 w 15"/>
                <a:gd name="T27" fmla="*/ 9 h 22"/>
                <a:gd name="T28" fmla="*/ 0 w 15"/>
                <a:gd name="T2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2">
                  <a:moveTo>
                    <a:pt x="0" y="9"/>
                  </a:moveTo>
                  <a:cubicBezTo>
                    <a:pt x="0" y="8"/>
                    <a:pt x="0" y="7"/>
                    <a:pt x="1" y="6"/>
                  </a:cubicBezTo>
                  <a:cubicBezTo>
                    <a:pt x="2" y="4"/>
                    <a:pt x="3" y="2"/>
                    <a:pt x="5" y="0"/>
                  </a:cubicBezTo>
                  <a:cubicBezTo>
                    <a:pt x="6" y="0"/>
                    <a:pt x="7" y="0"/>
                    <a:pt x="7" y="0"/>
                  </a:cubicBezTo>
                  <a:cubicBezTo>
                    <a:pt x="7" y="0"/>
                    <a:pt x="7" y="0"/>
                    <a:pt x="7" y="0"/>
                  </a:cubicBezTo>
                  <a:cubicBezTo>
                    <a:pt x="8" y="2"/>
                    <a:pt x="8" y="4"/>
                    <a:pt x="9" y="6"/>
                  </a:cubicBezTo>
                  <a:cubicBezTo>
                    <a:pt x="10" y="7"/>
                    <a:pt x="12" y="9"/>
                    <a:pt x="13" y="11"/>
                  </a:cubicBezTo>
                  <a:cubicBezTo>
                    <a:pt x="15" y="12"/>
                    <a:pt x="15" y="12"/>
                    <a:pt x="14" y="14"/>
                  </a:cubicBezTo>
                  <a:cubicBezTo>
                    <a:pt x="13" y="17"/>
                    <a:pt x="12" y="18"/>
                    <a:pt x="12" y="21"/>
                  </a:cubicBezTo>
                  <a:cubicBezTo>
                    <a:pt x="10" y="21"/>
                    <a:pt x="8" y="22"/>
                    <a:pt x="6" y="21"/>
                  </a:cubicBezTo>
                  <a:cubicBezTo>
                    <a:pt x="4" y="21"/>
                    <a:pt x="3" y="20"/>
                    <a:pt x="1" y="19"/>
                  </a:cubicBezTo>
                  <a:cubicBezTo>
                    <a:pt x="2" y="18"/>
                    <a:pt x="3" y="17"/>
                    <a:pt x="3" y="16"/>
                  </a:cubicBezTo>
                  <a:cubicBezTo>
                    <a:pt x="3" y="14"/>
                    <a:pt x="2" y="13"/>
                    <a:pt x="1" y="12"/>
                  </a:cubicBezTo>
                  <a:cubicBezTo>
                    <a:pt x="1" y="11"/>
                    <a:pt x="0" y="10"/>
                    <a:pt x="0" y="9"/>
                  </a:cubicBezTo>
                  <a:cubicBezTo>
                    <a:pt x="0" y="8"/>
                    <a:pt x="0" y="10"/>
                    <a:pt x="0" y="9"/>
                  </a:cubicBezTo>
                  <a:close/>
                </a:path>
              </a:pathLst>
            </a:custGeom>
            <a:solidFill>
              <a:schemeClr val="accent3"/>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6" name="Freeform 37">
              <a:extLst>
                <a:ext uri="{FF2B5EF4-FFF2-40B4-BE49-F238E27FC236}">
                  <a16:creationId xmlns:a16="http://schemas.microsoft.com/office/drawing/2014/main" id="{568DCD4C-3BE1-4889-95BF-3BEA47620833}"/>
                </a:ext>
              </a:extLst>
            </p:cNvPr>
            <p:cNvSpPr>
              <a:spLocks/>
            </p:cNvSpPr>
            <p:nvPr/>
          </p:nvSpPr>
          <p:spPr bwMode="auto">
            <a:xfrm>
              <a:off x="9998075" y="3797300"/>
              <a:ext cx="430213" cy="331787"/>
            </a:xfrm>
            <a:custGeom>
              <a:avLst/>
              <a:gdLst>
                <a:gd name="T0" fmla="*/ 59 w 113"/>
                <a:gd name="T1" fmla="*/ 85 h 87"/>
                <a:gd name="T2" fmla="*/ 63 w 113"/>
                <a:gd name="T3" fmla="*/ 87 h 87"/>
                <a:gd name="T4" fmla="*/ 71 w 113"/>
                <a:gd name="T5" fmla="*/ 84 h 87"/>
                <a:gd name="T6" fmla="*/ 74 w 113"/>
                <a:gd name="T7" fmla="*/ 79 h 87"/>
                <a:gd name="T8" fmla="*/ 81 w 113"/>
                <a:gd name="T9" fmla="*/ 75 h 87"/>
                <a:gd name="T10" fmla="*/ 87 w 113"/>
                <a:gd name="T11" fmla="*/ 74 h 87"/>
                <a:gd name="T12" fmla="*/ 89 w 113"/>
                <a:gd name="T13" fmla="*/ 73 h 87"/>
                <a:gd name="T14" fmla="*/ 92 w 113"/>
                <a:gd name="T15" fmla="*/ 62 h 87"/>
                <a:gd name="T16" fmla="*/ 97 w 113"/>
                <a:gd name="T17" fmla="*/ 52 h 87"/>
                <a:gd name="T18" fmla="*/ 108 w 113"/>
                <a:gd name="T19" fmla="*/ 46 h 87"/>
                <a:gd name="T20" fmla="*/ 112 w 113"/>
                <a:gd name="T21" fmla="*/ 41 h 87"/>
                <a:gd name="T22" fmla="*/ 106 w 113"/>
                <a:gd name="T23" fmla="*/ 37 h 87"/>
                <a:gd name="T24" fmla="*/ 106 w 113"/>
                <a:gd name="T25" fmla="*/ 26 h 87"/>
                <a:gd name="T26" fmla="*/ 93 w 113"/>
                <a:gd name="T27" fmla="*/ 13 h 87"/>
                <a:gd name="T28" fmla="*/ 79 w 113"/>
                <a:gd name="T29" fmla="*/ 6 h 87"/>
                <a:gd name="T30" fmla="*/ 74 w 113"/>
                <a:gd name="T31" fmla="*/ 1 h 87"/>
                <a:gd name="T32" fmla="*/ 68 w 113"/>
                <a:gd name="T33" fmla="*/ 6 h 87"/>
                <a:gd name="T34" fmla="*/ 61 w 113"/>
                <a:gd name="T35" fmla="*/ 6 h 87"/>
                <a:gd name="T36" fmla="*/ 52 w 113"/>
                <a:gd name="T37" fmla="*/ 4 h 87"/>
                <a:gd name="T38" fmla="*/ 47 w 113"/>
                <a:gd name="T39" fmla="*/ 4 h 87"/>
                <a:gd name="T40" fmla="*/ 38 w 113"/>
                <a:gd name="T41" fmla="*/ 2 h 87"/>
                <a:gd name="T42" fmla="*/ 29 w 113"/>
                <a:gd name="T43" fmla="*/ 1 h 87"/>
                <a:gd name="T44" fmla="*/ 19 w 113"/>
                <a:gd name="T45" fmla="*/ 2 h 87"/>
                <a:gd name="T46" fmla="*/ 7 w 113"/>
                <a:gd name="T47" fmla="*/ 7 h 87"/>
                <a:gd name="T48" fmla="*/ 1 w 113"/>
                <a:gd name="T49" fmla="*/ 12 h 87"/>
                <a:gd name="T50" fmla="*/ 1 w 113"/>
                <a:gd name="T51" fmla="*/ 32 h 87"/>
                <a:gd name="T52" fmla="*/ 2 w 113"/>
                <a:gd name="T53" fmla="*/ 27 h 87"/>
                <a:gd name="T54" fmla="*/ 3 w 113"/>
                <a:gd name="T55" fmla="*/ 38 h 87"/>
                <a:gd name="T56" fmla="*/ 8 w 113"/>
                <a:gd name="T57" fmla="*/ 42 h 87"/>
                <a:gd name="T58" fmla="*/ 11 w 113"/>
                <a:gd name="T59" fmla="*/ 43 h 87"/>
                <a:gd name="T60" fmla="*/ 15 w 113"/>
                <a:gd name="T61" fmla="*/ 45 h 87"/>
                <a:gd name="T62" fmla="*/ 22 w 113"/>
                <a:gd name="T63" fmla="*/ 49 h 87"/>
                <a:gd name="T64" fmla="*/ 27 w 113"/>
                <a:gd name="T65" fmla="*/ 48 h 87"/>
                <a:gd name="T66" fmla="*/ 32 w 113"/>
                <a:gd name="T67" fmla="*/ 51 h 87"/>
                <a:gd name="T68" fmla="*/ 33 w 113"/>
                <a:gd name="T69" fmla="*/ 62 h 87"/>
                <a:gd name="T70" fmla="*/ 34 w 113"/>
                <a:gd name="T71" fmla="*/ 71 h 87"/>
                <a:gd name="T72" fmla="*/ 38 w 113"/>
                <a:gd name="T73" fmla="*/ 71 h 87"/>
                <a:gd name="T74" fmla="*/ 43 w 113"/>
                <a:gd name="T75" fmla="*/ 75 h 87"/>
                <a:gd name="T76" fmla="*/ 52 w 113"/>
                <a:gd name="T77"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 h="87">
                  <a:moveTo>
                    <a:pt x="52" y="86"/>
                  </a:moveTo>
                  <a:cubicBezTo>
                    <a:pt x="54" y="86"/>
                    <a:pt x="56" y="86"/>
                    <a:pt x="59" y="85"/>
                  </a:cubicBezTo>
                  <a:cubicBezTo>
                    <a:pt x="60" y="85"/>
                    <a:pt x="61" y="85"/>
                    <a:pt x="62" y="85"/>
                  </a:cubicBezTo>
                  <a:cubicBezTo>
                    <a:pt x="62" y="86"/>
                    <a:pt x="63" y="86"/>
                    <a:pt x="63" y="87"/>
                  </a:cubicBezTo>
                  <a:cubicBezTo>
                    <a:pt x="65" y="87"/>
                    <a:pt x="67" y="86"/>
                    <a:pt x="68" y="85"/>
                  </a:cubicBezTo>
                  <a:cubicBezTo>
                    <a:pt x="69" y="85"/>
                    <a:pt x="70" y="84"/>
                    <a:pt x="71" y="84"/>
                  </a:cubicBezTo>
                  <a:cubicBezTo>
                    <a:pt x="72" y="84"/>
                    <a:pt x="73" y="85"/>
                    <a:pt x="74" y="84"/>
                  </a:cubicBezTo>
                  <a:cubicBezTo>
                    <a:pt x="75" y="83"/>
                    <a:pt x="73" y="81"/>
                    <a:pt x="74" y="79"/>
                  </a:cubicBezTo>
                  <a:cubicBezTo>
                    <a:pt x="75" y="79"/>
                    <a:pt x="76" y="79"/>
                    <a:pt x="77" y="79"/>
                  </a:cubicBezTo>
                  <a:cubicBezTo>
                    <a:pt x="79" y="78"/>
                    <a:pt x="82" y="79"/>
                    <a:pt x="81" y="75"/>
                  </a:cubicBezTo>
                  <a:cubicBezTo>
                    <a:pt x="82" y="75"/>
                    <a:pt x="83" y="76"/>
                    <a:pt x="84" y="76"/>
                  </a:cubicBezTo>
                  <a:cubicBezTo>
                    <a:pt x="86" y="75"/>
                    <a:pt x="86" y="75"/>
                    <a:pt x="87" y="74"/>
                  </a:cubicBezTo>
                  <a:cubicBezTo>
                    <a:pt x="88" y="75"/>
                    <a:pt x="88" y="80"/>
                    <a:pt x="91" y="78"/>
                  </a:cubicBezTo>
                  <a:cubicBezTo>
                    <a:pt x="94" y="76"/>
                    <a:pt x="90" y="74"/>
                    <a:pt x="89" y="73"/>
                  </a:cubicBezTo>
                  <a:cubicBezTo>
                    <a:pt x="88" y="71"/>
                    <a:pt x="91" y="68"/>
                    <a:pt x="92" y="66"/>
                  </a:cubicBezTo>
                  <a:cubicBezTo>
                    <a:pt x="92" y="64"/>
                    <a:pt x="92" y="63"/>
                    <a:pt x="92" y="62"/>
                  </a:cubicBezTo>
                  <a:cubicBezTo>
                    <a:pt x="92" y="60"/>
                    <a:pt x="92" y="58"/>
                    <a:pt x="92" y="57"/>
                  </a:cubicBezTo>
                  <a:cubicBezTo>
                    <a:pt x="93" y="53"/>
                    <a:pt x="95" y="53"/>
                    <a:pt x="97" y="52"/>
                  </a:cubicBezTo>
                  <a:cubicBezTo>
                    <a:pt x="101" y="51"/>
                    <a:pt x="100" y="49"/>
                    <a:pt x="102" y="46"/>
                  </a:cubicBezTo>
                  <a:cubicBezTo>
                    <a:pt x="104" y="44"/>
                    <a:pt x="105" y="46"/>
                    <a:pt x="108" y="46"/>
                  </a:cubicBezTo>
                  <a:cubicBezTo>
                    <a:pt x="111" y="46"/>
                    <a:pt x="109" y="43"/>
                    <a:pt x="111" y="42"/>
                  </a:cubicBezTo>
                  <a:cubicBezTo>
                    <a:pt x="111" y="42"/>
                    <a:pt x="112" y="42"/>
                    <a:pt x="112" y="41"/>
                  </a:cubicBezTo>
                  <a:cubicBezTo>
                    <a:pt x="113" y="40"/>
                    <a:pt x="111" y="40"/>
                    <a:pt x="111" y="39"/>
                  </a:cubicBezTo>
                  <a:cubicBezTo>
                    <a:pt x="109" y="39"/>
                    <a:pt x="106" y="40"/>
                    <a:pt x="106" y="37"/>
                  </a:cubicBezTo>
                  <a:cubicBezTo>
                    <a:pt x="106" y="35"/>
                    <a:pt x="108" y="33"/>
                    <a:pt x="108" y="31"/>
                  </a:cubicBezTo>
                  <a:cubicBezTo>
                    <a:pt x="110" y="27"/>
                    <a:pt x="109" y="27"/>
                    <a:pt x="106" y="26"/>
                  </a:cubicBezTo>
                  <a:cubicBezTo>
                    <a:pt x="103" y="24"/>
                    <a:pt x="102" y="22"/>
                    <a:pt x="100" y="20"/>
                  </a:cubicBezTo>
                  <a:cubicBezTo>
                    <a:pt x="98" y="17"/>
                    <a:pt x="95" y="16"/>
                    <a:pt x="93" y="13"/>
                  </a:cubicBezTo>
                  <a:cubicBezTo>
                    <a:pt x="91" y="11"/>
                    <a:pt x="90" y="9"/>
                    <a:pt x="87" y="9"/>
                  </a:cubicBezTo>
                  <a:cubicBezTo>
                    <a:pt x="84" y="9"/>
                    <a:pt x="81" y="9"/>
                    <a:pt x="79" y="6"/>
                  </a:cubicBezTo>
                  <a:cubicBezTo>
                    <a:pt x="78" y="5"/>
                    <a:pt x="77" y="4"/>
                    <a:pt x="76" y="2"/>
                  </a:cubicBezTo>
                  <a:cubicBezTo>
                    <a:pt x="76" y="1"/>
                    <a:pt x="76" y="0"/>
                    <a:pt x="74" y="1"/>
                  </a:cubicBezTo>
                  <a:cubicBezTo>
                    <a:pt x="73" y="1"/>
                    <a:pt x="72" y="3"/>
                    <a:pt x="71" y="3"/>
                  </a:cubicBezTo>
                  <a:cubicBezTo>
                    <a:pt x="70" y="4"/>
                    <a:pt x="69" y="5"/>
                    <a:pt x="68" y="6"/>
                  </a:cubicBezTo>
                  <a:cubicBezTo>
                    <a:pt x="66" y="6"/>
                    <a:pt x="65" y="6"/>
                    <a:pt x="64" y="6"/>
                  </a:cubicBezTo>
                  <a:cubicBezTo>
                    <a:pt x="63" y="6"/>
                    <a:pt x="62" y="7"/>
                    <a:pt x="61" y="6"/>
                  </a:cubicBezTo>
                  <a:cubicBezTo>
                    <a:pt x="59" y="6"/>
                    <a:pt x="59" y="4"/>
                    <a:pt x="57" y="4"/>
                  </a:cubicBezTo>
                  <a:cubicBezTo>
                    <a:pt x="55" y="4"/>
                    <a:pt x="54" y="5"/>
                    <a:pt x="52" y="4"/>
                  </a:cubicBezTo>
                  <a:cubicBezTo>
                    <a:pt x="52" y="3"/>
                    <a:pt x="51" y="4"/>
                    <a:pt x="50" y="4"/>
                  </a:cubicBezTo>
                  <a:cubicBezTo>
                    <a:pt x="49" y="4"/>
                    <a:pt x="49" y="4"/>
                    <a:pt x="47" y="4"/>
                  </a:cubicBezTo>
                  <a:cubicBezTo>
                    <a:pt x="45" y="2"/>
                    <a:pt x="44" y="3"/>
                    <a:pt x="42" y="4"/>
                  </a:cubicBezTo>
                  <a:cubicBezTo>
                    <a:pt x="40" y="5"/>
                    <a:pt x="40" y="4"/>
                    <a:pt x="38" y="2"/>
                  </a:cubicBezTo>
                  <a:cubicBezTo>
                    <a:pt x="36" y="0"/>
                    <a:pt x="35" y="4"/>
                    <a:pt x="32" y="3"/>
                  </a:cubicBezTo>
                  <a:cubicBezTo>
                    <a:pt x="31" y="3"/>
                    <a:pt x="30" y="1"/>
                    <a:pt x="29" y="1"/>
                  </a:cubicBezTo>
                  <a:cubicBezTo>
                    <a:pt x="27" y="1"/>
                    <a:pt x="25" y="1"/>
                    <a:pt x="24" y="1"/>
                  </a:cubicBezTo>
                  <a:cubicBezTo>
                    <a:pt x="22" y="1"/>
                    <a:pt x="21" y="1"/>
                    <a:pt x="19" y="2"/>
                  </a:cubicBezTo>
                  <a:cubicBezTo>
                    <a:pt x="18" y="2"/>
                    <a:pt x="17" y="3"/>
                    <a:pt x="15" y="3"/>
                  </a:cubicBezTo>
                  <a:cubicBezTo>
                    <a:pt x="12" y="5"/>
                    <a:pt x="9" y="6"/>
                    <a:pt x="7" y="7"/>
                  </a:cubicBezTo>
                  <a:cubicBezTo>
                    <a:pt x="5" y="8"/>
                    <a:pt x="5" y="9"/>
                    <a:pt x="4" y="10"/>
                  </a:cubicBezTo>
                  <a:cubicBezTo>
                    <a:pt x="3" y="12"/>
                    <a:pt x="3" y="13"/>
                    <a:pt x="1" y="12"/>
                  </a:cubicBezTo>
                  <a:cubicBezTo>
                    <a:pt x="1" y="16"/>
                    <a:pt x="1" y="19"/>
                    <a:pt x="1" y="23"/>
                  </a:cubicBezTo>
                  <a:cubicBezTo>
                    <a:pt x="1" y="26"/>
                    <a:pt x="1" y="29"/>
                    <a:pt x="1" y="32"/>
                  </a:cubicBezTo>
                  <a:cubicBezTo>
                    <a:pt x="1" y="34"/>
                    <a:pt x="2" y="35"/>
                    <a:pt x="2" y="32"/>
                  </a:cubicBezTo>
                  <a:cubicBezTo>
                    <a:pt x="2" y="31"/>
                    <a:pt x="0" y="28"/>
                    <a:pt x="2" y="27"/>
                  </a:cubicBezTo>
                  <a:cubicBezTo>
                    <a:pt x="3" y="29"/>
                    <a:pt x="4" y="31"/>
                    <a:pt x="4" y="33"/>
                  </a:cubicBezTo>
                  <a:cubicBezTo>
                    <a:pt x="4" y="35"/>
                    <a:pt x="3" y="37"/>
                    <a:pt x="3" y="38"/>
                  </a:cubicBezTo>
                  <a:cubicBezTo>
                    <a:pt x="5" y="38"/>
                    <a:pt x="5" y="39"/>
                    <a:pt x="5" y="40"/>
                  </a:cubicBezTo>
                  <a:cubicBezTo>
                    <a:pt x="7" y="40"/>
                    <a:pt x="7" y="41"/>
                    <a:pt x="8" y="42"/>
                  </a:cubicBezTo>
                  <a:cubicBezTo>
                    <a:pt x="9" y="43"/>
                    <a:pt x="9" y="43"/>
                    <a:pt x="10" y="43"/>
                  </a:cubicBezTo>
                  <a:cubicBezTo>
                    <a:pt x="11" y="43"/>
                    <a:pt x="11" y="43"/>
                    <a:pt x="11" y="43"/>
                  </a:cubicBezTo>
                  <a:cubicBezTo>
                    <a:pt x="11" y="43"/>
                    <a:pt x="12" y="43"/>
                    <a:pt x="12" y="44"/>
                  </a:cubicBezTo>
                  <a:cubicBezTo>
                    <a:pt x="13" y="44"/>
                    <a:pt x="14" y="44"/>
                    <a:pt x="15" y="45"/>
                  </a:cubicBezTo>
                  <a:cubicBezTo>
                    <a:pt x="16" y="46"/>
                    <a:pt x="18" y="47"/>
                    <a:pt x="19" y="47"/>
                  </a:cubicBezTo>
                  <a:cubicBezTo>
                    <a:pt x="20" y="49"/>
                    <a:pt x="19" y="49"/>
                    <a:pt x="22" y="49"/>
                  </a:cubicBezTo>
                  <a:cubicBezTo>
                    <a:pt x="22" y="49"/>
                    <a:pt x="22" y="49"/>
                    <a:pt x="22" y="48"/>
                  </a:cubicBezTo>
                  <a:cubicBezTo>
                    <a:pt x="24" y="47"/>
                    <a:pt x="25" y="48"/>
                    <a:pt x="27" y="48"/>
                  </a:cubicBezTo>
                  <a:cubicBezTo>
                    <a:pt x="28" y="48"/>
                    <a:pt x="29" y="48"/>
                    <a:pt x="30" y="48"/>
                  </a:cubicBezTo>
                  <a:cubicBezTo>
                    <a:pt x="31" y="49"/>
                    <a:pt x="31" y="50"/>
                    <a:pt x="32" y="51"/>
                  </a:cubicBezTo>
                  <a:cubicBezTo>
                    <a:pt x="33" y="52"/>
                    <a:pt x="34" y="52"/>
                    <a:pt x="35" y="54"/>
                  </a:cubicBezTo>
                  <a:cubicBezTo>
                    <a:pt x="37" y="57"/>
                    <a:pt x="34" y="59"/>
                    <a:pt x="33" y="62"/>
                  </a:cubicBezTo>
                  <a:cubicBezTo>
                    <a:pt x="32" y="64"/>
                    <a:pt x="32" y="65"/>
                    <a:pt x="32" y="67"/>
                  </a:cubicBezTo>
                  <a:cubicBezTo>
                    <a:pt x="32" y="69"/>
                    <a:pt x="34" y="70"/>
                    <a:pt x="34" y="71"/>
                  </a:cubicBezTo>
                  <a:cubicBezTo>
                    <a:pt x="33" y="71"/>
                    <a:pt x="33" y="71"/>
                    <a:pt x="33" y="71"/>
                  </a:cubicBezTo>
                  <a:cubicBezTo>
                    <a:pt x="35" y="72"/>
                    <a:pt x="36" y="71"/>
                    <a:pt x="38" y="71"/>
                  </a:cubicBezTo>
                  <a:cubicBezTo>
                    <a:pt x="39" y="72"/>
                    <a:pt x="39" y="73"/>
                    <a:pt x="40" y="74"/>
                  </a:cubicBezTo>
                  <a:cubicBezTo>
                    <a:pt x="41" y="74"/>
                    <a:pt x="42" y="74"/>
                    <a:pt x="43" y="75"/>
                  </a:cubicBezTo>
                  <a:cubicBezTo>
                    <a:pt x="47" y="77"/>
                    <a:pt x="48" y="81"/>
                    <a:pt x="48" y="85"/>
                  </a:cubicBezTo>
                  <a:cubicBezTo>
                    <a:pt x="49" y="86"/>
                    <a:pt x="50" y="86"/>
                    <a:pt x="52" y="86"/>
                  </a:cubicBezTo>
                  <a:close/>
                </a:path>
              </a:pathLst>
            </a:custGeom>
            <a:solidFill>
              <a:srgbClr val="2B9289"/>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7" name="Freeform 38">
              <a:extLst>
                <a:ext uri="{FF2B5EF4-FFF2-40B4-BE49-F238E27FC236}">
                  <a16:creationId xmlns:a16="http://schemas.microsoft.com/office/drawing/2014/main" id="{54FAC06F-D1E1-72E2-A915-F317CDB259C6}"/>
                </a:ext>
              </a:extLst>
            </p:cNvPr>
            <p:cNvSpPr>
              <a:spLocks/>
            </p:cNvSpPr>
            <p:nvPr/>
          </p:nvSpPr>
          <p:spPr bwMode="auto">
            <a:xfrm>
              <a:off x="9994900" y="3571875"/>
              <a:ext cx="536575" cy="328612"/>
            </a:xfrm>
            <a:custGeom>
              <a:avLst/>
              <a:gdLst>
                <a:gd name="T0" fmla="*/ 121 w 141"/>
                <a:gd name="T1" fmla="*/ 80 h 86"/>
                <a:gd name="T2" fmla="*/ 130 w 141"/>
                <a:gd name="T3" fmla="*/ 79 h 86"/>
                <a:gd name="T4" fmla="*/ 136 w 141"/>
                <a:gd name="T5" fmla="*/ 71 h 86"/>
                <a:gd name="T6" fmla="*/ 140 w 141"/>
                <a:gd name="T7" fmla="*/ 60 h 86"/>
                <a:gd name="T8" fmla="*/ 138 w 141"/>
                <a:gd name="T9" fmla="*/ 53 h 86"/>
                <a:gd name="T10" fmla="*/ 136 w 141"/>
                <a:gd name="T11" fmla="*/ 47 h 86"/>
                <a:gd name="T12" fmla="*/ 130 w 141"/>
                <a:gd name="T13" fmla="*/ 44 h 86"/>
                <a:gd name="T14" fmla="*/ 132 w 141"/>
                <a:gd name="T15" fmla="*/ 35 h 86"/>
                <a:gd name="T16" fmla="*/ 134 w 141"/>
                <a:gd name="T17" fmla="*/ 29 h 86"/>
                <a:gd name="T18" fmla="*/ 129 w 141"/>
                <a:gd name="T19" fmla="*/ 22 h 86"/>
                <a:gd name="T20" fmla="*/ 121 w 141"/>
                <a:gd name="T21" fmla="*/ 19 h 86"/>
                <a:gd name="T22" fmla="*/ 113 w 141"/>
                <a:gd name="T23" fmla="*/ 18 h 86"/>
                <a:gd name="T24" fmla="*/ 105 w 141"/>
                <a:gd name="T25" fmla="*/ 17 h 86"/>
                <a:gd name="T26" fmla="*/ 99 w 141"/>
                <a:gd name="T27" fmla="*/ 10 h 86"/>
                <a:gd name="T28" fmla="*/ 94 w 141"/>
                <a:gd name="T29" fmla="*/ 7 h 86"/>
                <a:gd name="T30" fmla="*/ 89 w 141"/>
                <a:gd name="T31" fmla="*/ 4 h 86"/>
                <a:gd name="T32" fmla="*/ 85 w 141"/>
                <a:gd name="T33" fmla="*/ 1 h 86"/>
                <a:gd name="T34" fmla="*/ 84 w 141"/>
                <a:gd name="T35" fmla="*/ 3 h 86"/>
                <a:gd name="T36" fmla="*/ 77 w 141"/>
                <a:gd name="T37" fmla="*/ 2 h 86"/>
                <a:gd name="T38" fmla="*/ 70 w 141"/>
                <a:gd name="T39" fmla="*/ 5 h 86"/>
                <a:gd name="T40" fmla="*/ 66 w 141"/>
                <a:gd name="T41" fmla="*/ 13 h 86"/>
                <a:gd name="T42" fmla="*/ 64 w 141"/>
                <a:gd name="T43" fmla="*/ 35 h 86"/>
                <a:gd name="T44" fmla="*/ 51 w 141"/>
                <a:gd name="T45" fmla="*/ 39 h 86"/>
                <a:gd name="T46" fmla="*/ 44 w 141"/>
                <a:gd name="T47" fmla="*/ 30 h 86"/>
                <a:gd name="T48" fmla="*/ 34 w 141"/>
                <a:gd name="T49" fmla="*/ 18 h 86"/>
                <a:gd name="T50" fmla="*/ 32 w 141"/>
                <a:gd name="T51" fmla="*/ 12 h 86"/>
                <a:gd name="T52" fmla="*/ 21 w 141"/>
                <a:gd name="T53" fmla="*/ 17 h 86"/>
                <a:gd name="T54" fmla="*/ 11 w 141"/>
                <a:gd name="T55" fmla="*/ 25 h 86"/>
                <a:gd name="T56" fmla="*/ 8 w 141"/>
                <a:gd name="T57" fmla="*/ 40 h 86"/>
                <a:gd name="T58" fmla="*/ 2 w 141"/>
                <a:gd name="T59" fmla="*/ 49 h 86"/>
                <a:gd name="T60" fmla="*/ 2 w 141"/>
                <a:gd name="T61" fmla="*/ 58 h 86"/>
                <a:gd name="T62" fmla="*/ 0 w 141"/>
                <a:gd name="T63" fmla="*/ 66 h 86"/>
                <a:gd name="T64" fmla="*/ 7 w 141"/>
                <a:gd name="T65" fmla="*/ 67 h 86"/>
                <a:gd name="T66" fmla="*/ 24 w 141"/>
                <a:gd name="T67" fmla="*/ 60 h 86"/>
                <a:gd name="T68" fmla="*/ 33 w 141"/>
                <a:gd name="T69" fmla="*/ 62 h 86"/>
                <a:gd name="T70" fmla="*/ 43 w 141"/>
                <a:gd name="T71" fmla="*/ 63 h 86"/>
                <a:gd name="T72" fmla="*/ 51 w 141"/>
                <a:gd name="T73" fmla="*/ 63 h 86"/>
                <a:gd name="T74" fmla="*/ 58 w 141"/>
                <a:gd name="T75" fmla="*/ 63 h 86"/>
                <a:gd name="T76" fmla="*/ 65 w 141"/>
                <a:gd name="T77" fmla="*/ 65 h 86"/>
                <a:gd name="T78" fmla="*/ 75 w 141"/>
                <a:gd name="T79" fmla="*/ 60 h 86"/>
                <a:gd name="T80" fmla="*/ 80 w 141"/>
                <a:gd name="T81" fmla="*/ 65 h 86"/>
                <a:gd name="T82" fmla="*/ 95 w 141"/>
                <a:gd name="T83" fmla="*/ 73 h 86"/>
                <a:gd name="T84" fmla="*/ 102 w 141"/>
                <a:gd name="T85" fmla="*/ 81 h 86"/>
                <a:gd name="T86" fmla="*/ 110 w 141"/>
                <a:gd name="T8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 h="86">
                  <a:moveTo>
                    <a:pt x="117" y="81"/>
                  </a:moveTo>
                  <a:cubicBezTo>
                    <a:pt x="118" y="80"/>
                    <a:pt x="119" y="80"/>
                    <a:pt x="121" y="80"/>
                  </a:cubicBezTo>
                  <a:cubicBezTo>
                    <a:pt x="122" y="81"/>
                    <a:pt x="124" y="82"/>
                    <a:pt x="124" y="80"/>
                  </a:cubicBezTo>
                  <a:cubicBezTo>
                    <a:pt x="127" y="80"/>
                    <a:pt x="129" y="84"/>
                    <a:pt x="130" y="79"/>
                  </a:cubicBezTo>
                  <a:cubicBezTo>
                    <a:pt x="131" y="77"/>
                    <a:pt x="131" y="76"/>
                    <a:pt x="133" y="75"/>
                  </a:cubicBezTo>
                  <a:cubicBezTo>
                    <a:pt x="134" y="74"/>
                    <a:pt x="135" y="72"/>
                    <a:pt x="136" y="71"/>
                  </a:cubicBezTo>
                  <a:cubicBezTo>
                    <a:pt x="139" y="69"/>
                    <a:pt x="141" y="70"/>
                    <a:pt x="141" y="65"/>
                  </a:cubicBezTo>
                  <a:cubicBezTo>
                    <a:pt x="141" y="64"/>
                    <a:pt x="141" y="62"/>
                    <a:pt x="140" y="60"/>
                  </a:cubicBezTo>
                  <a:cubicBezTo>
                    <a:pt x="140" y="58"/>
                    <a:pt x="140" y="56"/>
                    <a:pt x="139" y="54"/>
                  </a:cubicBezTo>
                  <a:cubicBezTo>
                    <a:pt x="138" y="54"/>
                    <a:pt x="138" y="54"/>
                    <a:pt x="138" y="53"/>
                  </a:cubicBezTo>
                  <a:cubicBezTo>
                    <a:pt x="137" y="52"/>
                    <a:pt x="138" y="51"/>
                    <a:pt x="137" y="49"/>
                  </a:cubicBezTo>
                  <a:cubicBezTo>
                    <a:pt x="135" y="48"/>
                    <a:pt x="136" y="49"/>
                    <a:pt x="136" y="47"/>
                  </a:cubicBezTo>
                  <a:cubicBezTo>
                    <a:pt x="135" y="46"/>
                    <a:pt x="135" y="44"/>
                    <a:pt x="134" y="44"/>
                  </a:cubicBezTo>
                  <a:cubicBezTo>
                    <a:pt x="133" y="43"/>
                    <a:pt x="131" y="45"/>
                    <a:pt x="130" y="44"/>
                  </a:cubicBezTo>
                  <a:cubicBezTo>
                    <a:pt x="131" y="42"/>
                    <a:pt x="132" y="41"/>
                    <a:pt x="132" y="40"/>
                  </a:cubicBezTo>
                  <a:cubicBezTo>
                    <a:pt x="133" y="38"/>
                    <a:pt x="132" y="37"/>
                    <a:pt x="132" y="35"/>
                  </a:cubicBezTo>
                  <a:cubicBezTo>
                    <a:pt x="132" y="34"/>
                    <a:pt x="133" y="34"/>
                    <a:pt x="134" y="33"/>
                  </a:cubicBezTo>
                  <a:cubicBezTo>
                    <a:pt x="135" y="32"/>
                    <a:pt x="135" y="30"/>
                    <a:pt x="134" y="29"/>
                  </a:cubicBezTo>
                  <a:cubicBezTo>
                    <a:pt x="134" y="27"/>
                    <a:pt x="132" y="26"/>
                    <a:pt x="131" y="25"/>
                  </a:cubicBezTo>
                  <a:cubicBezTo>
                    <a:pt x="129" y="24"/>
                    <a:pt x="129" y="24"/>
                    <a:pt x="129" y="22"/>
                  </a:cubicBezTo>
                  <a:cubicBezTo>
                    <a:pt x="128" y="21"/>
                    <a:pt x="128" y="20"/>
                    <a:pt x="126" y="20"/>
                  </a:cubicBezTo>
                  <a:cubicBezTo>
                    <a:pt x="124" y="19"/>
                    <a:pt x="123" y="20"/>
                    <a:pt x="121" y="19"/>
                  </a:cubicBezTo>
                  <a:cubicBezTo>
                    <a:pt x="120" y="19"/>
                    <a:pt x="119" y="18"/>
                    <a:pt x="118" y="17"/>
                  </a:cubicBezTo>
                  <a:cubicBezTo>
                    <a:pt x="116" y="16"/>
                    <a:pt x="115" y="17"/>
                    <a:pt x="113" y="18"/>
                  </a:cubicBezTo>
                  <a:cubicBezTo>
                    <a:pt x="113" y="19"/>
                    <a:pt x="110" y="20"/>
                    <a:pt x="109" y="20"/>
                  </a:cubicBezTo>
                  <a:cubicBezTo>
                    <a:pt x="108" y="20"/>
                    <a:pt x="106" y="18"/>
                    <a:pt x="105" y="17"/>
                  </a:cubicBezTo>
                  <a:cubicBezTo>
                    <a:pt x="103" y="16"/>
                    <a:pt x="103" y="15"/>
                    <a:pt x="102" y="13"/>
                  </a:cubicBezTo>
                  <a:cubicBezTo>
                    <a:pt x="101" y="12"/>
                    <a:pt x="100" y="12"/>
                    <a:pt x="99" y="10"/>
                  </a:cubicBezTo>
                  <a:cubicBezTo>
                    <a:pt x="98" y="8"/>
                    <a:pt x="99" y="8"/>
                    <a:pt x="96" y="8"/>
                  </a:cubicBezTo>
                  <a:cubicBezTo>
                    <a:pt x="95" y="8"/>
                    <a:pt x="95" y="8"/>
                    <a:pt x="94" y="7"/>
                  </a:cubicBezTo>
                  <a:cubicBezTo>
                    <a:pt x="93" y="7"/>
                    <a:pt x="93" y="6"/>
                    <a:pt x="93" y="5"/>
                  </a:cubicBezTo>
                  <a:cubicBezTo>
                    <a:pt x="92" y="7"/>
                    <a:pt x="89" y="4"/>
                    <a:pt x="89" y="4"/>
                  </a:cubicBezTo>
                  <a:cubicBezTo>
                    <a:pt x="88" y="3"/>
                    <a:pt x="88" y="2"/>
                    <a:pt x="87" y="1"/>
                  </a:cubicBezTo>
                  <a:cubicBezTo>
                    <a:pt x="86" y="1"/>
                    <a:pt x="86" y="1"/>
                    <a:pt x="85" y="1"/>
                  </a:cubicBezTo>
                  <a:cubicBezTo>
                    <a:pt x="85" y="1"/>
                    <a:pt x="85" y="0"/>
                    <a:pt x="85" y="0"/>
                  </a:cubicBezTo>
                  <a:cubicBezTo>
                    <a:pt x="84" y="1"/>
                    <a:pt x="85" y="2"/>
                    <a:pt x="84" y="3"/>
                  </a:cubicBezTo>
                  <a:cubicBezTo>
                    <a:pt x="82" y="4"/>
                    <a:pt x="82" y="1"/>
                    <a:pt x="81" y="0"/>
                  </a:cubicBezTo>
                  <a:cubicBezTo>
                    <a:pt x="80" y="0"/>
                    <a:pt x="79" y="2"/>
                    <a:pt x="77" y="2"/>
                  </a:cubicBezTo>
                  <a:cubicBezTo>
                    <a:pt x="76" y="3"/>
                    <a:pt x="75" y="3"/>
                    <a:pt x="73" y="4"/>
                  </a:cubicBezTo>
                  <a:cubicBezTo>
                    <a:pt x="73" y="4"/>
                    <a:pt x="71" y="4"/>
                    <a:pt x="70" y="5"/>
                  </a:cubicBezTo>
                  <a:cubicBezTo>
                    <a:pt x="68" y="6"/>
                    <a:pt x="68" y="7"/>
                    <a:pt x="65" y="7"/>
                  </a:cubicBezTo>
                  <a:cubicBezTo>
                    <a:pt x="64" y="9"/>
                    <a:pt x="65" y="12"/>
                    <a:pt x="66" y="13"/>
                  </a:cubicBezTo>
                  <a:cubicBezTo>
                    <a:pt x="66" y="15"/>
                    <a:pt x="66" y="18"/>
                    <a:pt x="66" y="21"/>
                  </a:cubicBezTo>
                  <a:cubicBezTo>
                    <a:pt x="67" y="26"/>
                    <a:pt x="68" y="31"/>
                    <a:pt x="64" y="35"/>
                  </a:cubicBezTo>
                  <a:cubicBezTo>
                    <a:pt x="62" y="37"/>
                    <a:pt x="59" y="38"/>
                    <a:pt x="57" y="38"/>
                  </a:cubicBezTo>
                  <a:cubicBezTo>
                    <a:pt x="55" y="39"/>
                    <a:pt x="53" y="41"/>
                    <a:pt x="51" y="39"/>
                  </a:cubicBezTo>
                  <a:cubicBezTo>
                    <a:pt x="49" y="38"/>
                    <a:pt x="48" y="37"/>
                    <a:pt x="46" y="36"/>
                  </a:cubicBezTo>
                  <a:cubicBezTo>
                    <a:pt x="44" y="35"/>
                    <a:pt x="45" y="32"/>
                    <a:pt x="44" y="30"/>
                  </a:cubicBezTo>
                  <a:cubicBezTo>
                    <a:pt x="43" y="27"/>
                    <a:pt x="42" y="26"/>
                    <a:pt x="40" y="24"/>
                  </a:cubicBezTo>
                  <a:cubicBezTo>
                    <a:pt x="38" y="22"/>
                    <a:pt x="36" y="20"/>
                    <a:pt x="34" y="18"/>
                  </a:cubicBezTo>
                  <a:cubicBezTo>
                    <a:pt x="33" y="17"/>
                    <a:pt x="32" y="17"/>
                    <a:pt x="32" y="16"/>
                  </a:cubicBezTo>
                  <a:cubicBezTo>
                    <a:pt x="31" y="15"/>
                    <a:pt x="32" y="13"/>
                    <a:pt x="32" y="12"/>
                  </a:cubicBezTo>
                  <a:cubicBezTo>
                    <a:pt x="31" y="10"/>
                    <a:pt x="29" y="13"/>
                    <a:pt x="27" y="14"/>
                  </a:cubicBezTo>
                  <a:cubicBezTo>
                    <a:pt x="25" y="15"/>
                    <a:pt x="23" y="16"/>
                    <a:pt x="21" y="17"/>
                  </a:cubicBezTo>
                  <a:cubicBezTo>
                    <a:pt x="17" y="18"/>
                    <a:pt x="16" y="17"/>
                    <a:pt x="13" y="20"/>
                  </a:cubicBezTo>
                  <a:cubicBezTo>
                    <a:pt x="12" y="21"/>
                    <a:pt x="11" y="23"/>
                    <a:pt x="11" y="25"/>
                  </a:cubicBezTo>
                  <a:cubicBezTo>
                    <a:pt x="10" y="27"/>
                    <a:pt x="8" y="29"/>
                    <a:pt x="8" y="31"/>
                  </a:cubicBezTo>
                  <a:cubicBezTo>
                    <a:pt x="8" y="34"/>
                    <a:pt x="9" y="37"/>
                    <a:pt x="8" y="40"/>
                  </a:cubicBezTo>
                  <a:cubicBezTo>
                    <a:pt x="6" y="42"/>
                    <a:pt x="3" y="42"/>
                    <a:pt x="2" y="45"/>
                  </a:cubicBezTo>
                  <a:cubicBezTo>
                    <a:pt x="1" y="46"/>
                    <a:pt x="2" y="48"/>
                    <a:pt x="2" y="49"/>
                  </a:cubicBezTo>
                  <a:cubicBezTo>
                    <a:pt x="2" y="51"/>
                    <a:pt x="1" y="53"/>
                    <a:pt x="1" y="54"/>
                  </a:cubicBezTo>
                  <a:cubicBezTo>
                    <a:pt x="1" y="56"/>
                    <a:pt x="2" y="57"/>
                    <a:pt x="2" y="58"/>
                  </a:cubicBezTo>
                  <a:cubicBezTo>
                    <a:pt x="2" y="61"/>
                    <a:pt x="2" y="60"/>
                    <a:pt x="0" y="60"/>
                  </a:cubicBezTo>
                  <a:cubicBezTo>
                    <a:pt x="0" y="62"/>
                    <a:pt x="0" y="64"/>
                    <a:pt x="0" y="66"/>
                  </a:cubicBezTo>
                  <a:cubicBezTo>
                    <a:pt x="0" y="68"/>
                    <a:pt x="2" y="69"/>
                    <a:pt x="2" y="71"/>
                  </a:cubicBezTo>
                  <a:cubicBezTo>
                    <a:pt x="5" y="72"/>
                    <a:pt x="5" y="68"/>
                    <a:pt x="7" y="67"/>
                  </a:cubicBezTo>
                  <a:cubicBezTo>
                    <a:pt x="10" y="65"/>
                    <a:pt x="12" y="64"/>
                    <a:pt x="16" y="63"/>
                  </a:cubicBezTo>
                  <a:cubicBezTo>
                    <a:pt x="19" y="62"/>
                    <a:pt x="21" y="60"/>
                    <a:pt x="24" y="60"/>
                  </a:cubicBezTo>
                  <a:cubicBezTo>
                    <a:pt x="26" y="60"/>
                    <a:pt x="28" y="60"/>
                    <a:pt x="30" y="60"/>
                  </a:cubicBezTo>
                  <a:cubicBezTo>
                    <a:pt x="31" y="60"/>
                    <a:pt x="32" y="62"/>
                    <a:pt x="33" y="62"/>
                  </a:cubicBezTo>
                  <a:cubicBezTo>
                    <a:pt x="36" y="63"/>
                    <a:pt x="37" y="59"/>
                    <a:pt x="39" y="61"/>
                  </a:cubicBezTo>
                  <a:cubicBezTo>
                    <a:pt x="41" y="62"/>
                    <a:pt x="41" y="64"/>
                    <a:pt x="43" y="63"/>
                  </a:cubicBezTo>
                  <a:cubicBezTo>
                    <a:pt x="45" y="62"/>
                    <a:pt x="45" y="61"/>
                    <a:pt x="48" y="62"/>
                  </a:cubicBezTo>
                  <a:cubicBezTo>
                    <a:pt x="49" y="63"/>
                    <a:pt x="49" y="64"/>
                    <a:pt x="51" y="63"/>
                  </a:cubicBezTo>
                  <a:cubicBezTo>
                    <a:pt x="52" y="63"/>
                    <a:pt x="53" y="61"/>
                    <a:pt x="53" y="63"/>
                  </a:cubicBezTo>
                  <a:cubicBezTo>
                    <a:pt x="55" y="64"/>
                    <a:pt x="56" y="63"/>
                    <a:pt x="58" y="63"/>
                  </a:cubicBezTo>
                  <a:cubicBezTo>
                    <a:pt x="59" y="63"/>
                    <a:pt x="60" y="64"/>
                    <a:pt x="61" y="65"/>
                  </a:cubicBezTo>
                  <a:cubicBezTo>
                    <a:pt x="63" y="66"/>
                    <a:pt x="63" y="66"/>
                    <a:pt x="65" y="65"/>
                  </a:cubicBezTo>
                  <a:cubicBezTo>
                    <a:pt x="66" y="65"/>
                    <a:pt x="67" y="65"/>
                    <a:pt x="68" y="65"/>
                  </a:cubicBezTo>
                  <a:cubicBezTo>
                    <a:pt x="71" y="64"/>
                    <a:pt x="73" y="61"/>
                    <a:pt x="75" y="60"/>
                  </a:cubicBezTo>
                  <a:cubicBezTo>
                    <a:pt x="77" y="59"/>
                    <a:pt x="76" y="60"/>
                    <a:pt x="77" y="61"/>
                  </a:cubicBezTo>
                  <a:cubicBezTo>
                    <a:pt x="78" y="63"/>
                    <a:pt x="79" y="64"/>
                    <a:pt x="80" y="65"/>
                  </a:cubicBezTo>
                  <a:cubicBezTo>
                    <a:pt x="82" y="68"/>
                    <a:pt x="85" y="68"/>
                    <a:pt x="88" y="68"/>
                  </a:cubicBezTo>
                  <a:cubicBezTo>
                    <a:pt x="92" y="69"/>
                    <a:pt x="93" y="71"/>
                    <a:pt x="95" y="73"/>
                  </a:cubicBezTo>
                  <a:cubicBezTo>
                    <a:pt x="96" y="74"/>
                    <a:pt x="98" y="75"/>
                    <a:pt x="99" y="76"/>
                  </a:cubicBezTo>
                  <a:cubicBezTo>
                    <a:pt x="101" y="78"/>
                    <a:pt x="101" y="79"/>
                    <a:pt x="102" y="81"/>
                  </a:cubicBezTo>
                  <a:cubicBezTo>
                    <a:pt x="103" y="82"/>
                    <a:pt x="104" y="83"/>
                    <a:pt x="106" y="84"/>
                  </a:cubicBezTo>
                  <a:cubicBezTo>
                    <a:pt x="107" y="85"/>
                    <a:pt x="109" y="85"/>
                    <a:pt x="110" y="86"/>
                  </a:cubicBezTo>
                  <a:cubicBezTo>
                    <a:pt x="113" y="85"/>
                    <a:pt x="115" y="84"/>
                    <a:pt x="117" y="81"/>
                  </a:cubicBezTo>
                  <a:close/>
                </a:path>
              </a:pathLst>
            </a:custGeom>
            <a:solidFill>
              <a:srgbClr val="24A485"/>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8" name="Freeform 39">
              <a:extLst>
                <a:ext uri="{FF2B5EF4-FFF2-40B4-BE49-F238E27FC236}">
                  <a16:creationId xmlns:a16="http://schemas.microsoft.com/office/drawing/2014/main" id="{F9980AAC-ADAB-D730-CD6E-5DE8AE76D213}"/>
                </a:ext>
              </a:extLst>
            </p:cNvPr>
            <p:cNvSpPr>
              <a:spLocks noEditPoints="1"/>
            </p:cNvSpPr>
            <p:nvPr/>
          </p:nvSpPr>
          <p:spPr bwMode="auto">
            <a:xfrm>
              <a:off x="8924925" y="4929188"/>
              <a:ext cx="887413" cy="1047750"/>
            </a:xfrm>
            <a:custGeom>
              <a:avLst/>
              <a:gdLst>
                <a:gd name="T0" fmla="*/ 168 w 233"/>
                <a:gd name="T1" fmla="*/ 261 h 275"/>
                <a:gd name="T2" fmla="*/ 157 w 233"/>
                <a:gd name="T3" fmla="*/ 273 h 275"/>
                <a:gd name="T4" fmla="*/ 114 w 233"/>
                <a:gd name="T5" fmla="*/ 245 h 275"/>
                <a:gd name="T6" fmla="*/ 131 w 233"/>
                <a:gd name="T7" fmla="*/ 236 h 275"/>
                <a:gd name="T8" fmla="*/ 148 w 233"/>
                <a:gd name="T9" fmla="*/ 240 h 275"/>
                <a:gd name="T10" fmla="*/ 168 w 233"/>
                <a:gd name="T11" fmla="*/ 237 h 275"/>
                <a:gd name="T12" fmla="*/ 173 w 233"/>
                <a:gd name="T13" fmla="*/ 240 h 275"/>
                <a:gd name="T14" fmla="*/ 133 w 233"/>
                <a:gd name="T15" fmla="*/ 23 h 275"/>
                <a:gd name="T16" fmla="*/ 113 w 233"/>
                <a:gd name="T17" fmla="*/ 10 h 275"/>
                <a:gd name="T18" fmla="*/ 103 w 233"/>
                <a:gd name="T19" fmla="*/ 2 h 275"/>
                <a:gd name="T20" fmla="*/ 76 w 233"/>
                <a:gd name="T21" fmla="*/ 6 h 275"/>
                <a:gd name="T22" fmla="*/ 67 w 233"/>
                <a:gd name="T23" fmla="*/ 13 h 275"/>
                <a:gd name="T24" fmla="*/ 66 w 233"/>
                <a:gd name="T25" fmla="*/ 22 h 275"/>
                <a:gd name="T26" fmla="*/ 49 w 233"/>
                <a:gd name="T27" fmla="*/ 25 h 275"/>
                <a:gd name="T28" fmla="*/ 43 w 233"/>
                <a:gd name="T29" fmla="*/ 30 h 275"/>
                <a:gd name="T30" fmla="*/ 33 w 233"/>
                <a:gd name="T31" fmla="*/ 18 h 275"/>
                <a:gd name="T32" fmla="*/ 24 w 233"/>
                <a:gd name="T33" fmla="*/ 31 h 275"/>
                <a:gd name="T34" fmla="*/ 6 w 233"/>
                <a:gd name="T35" fmla="*/ 40 h 275"/>
                <a:gd name="T36" fmla="*/ 8 w 233"/>
                <a:gd name="T37" fmla="*/ 52 h 275"/>
                <a:gd name="T38" fmla="*/ 2 w 233"/>
                <a:gd name="T39" fmla="*/ 58 h 275"/>
                <a:gd name="T40" fmla="*/ 9 w 233"/>
                <a:gd name="T41" fmla="*/ 67 h 275"/>
                <a:gd name="T42" fmla="*/ 6 w 233"/>
                <a:gd name="T43" fmla="*/ 74 h 275"/>
                <a:gd name="T44" fmla="*/ 19 w 233"/>
                <a:gd name="T45" fmla="*/ 81 h 275"/>
                <a:gd name="T46" fmla="*/ 18 w 233"/>
                <a:gd name="T47" fmla="*/ 88 h 275"/>
                <a:gd name="T48" fmla="*/ 37 w 233"/>
                <a:gd name="T49" fmla="*/ 77 h 275"/>
                <a:gd name="T50" fmla="*/ 62 w 233"/>
                <a:gd name="T51" fmla="*/ 84 h 275"/>
                <a:gd name="T52" fmla="*/ 76 w 233"/>
                <a:gd name="T53" fmla="*/ 112 h 275"/>
                <a:gd name="T54" fmla="*/ 89 w 233"/>
                <a:gd name="T55" fmla="*/ 128 h 275"/>
                <a:gd name="T56" fmla="*/ 111 w 233"/>
                <a:gd name="T57" fmla="*/ 147 h 275"/>
                <a:gd name="T58" fmla="*/ 127 w 233"/>
                <a:gd name="T59" fmla="*/ 159 h 275"/>
                <a:gd name="T60" fmla="*/ 151 w 233"/>
                <a:gd name="T61" fmla="*/ 170 h 275"/>
                <a:gd name="T62" fmla="*/ 174 w 233"/>
                <a:gd name="T63" fmla="*/ 190 h 275"/>
                <a:gd name="T64" fmla="*/ 182 w 233"/>
                <a:gd name="T65" fmla="*/ 224 h 275"/>
                <a:gd name="T66" fmla="*/ 178 w 233"/>
                <a:gd name="T67" fmla="*/ 242 h 275"/>
                <a:gd name="T68" fmla="*/ 195 w 233"/>
                <a:gd name="T69" fmla="*/ 227 h 275"/>
                <a:gd name="T70" fmla="*/ 203 w 233"/>
                <a:gd name="T71" fmla="*/ 205 h 275"/>
                <a:gd name="T72" fmla="*/ 197 w 233"/>
                <a:gd name="T73" fmla="*/ 188 h 275"/>
                <a:gd name="T74" fmla="*/ 208 w 233"/>
                <a:gd name="T75" fmla="*/ 180 h 275"/>
                <a:gd name="T76" fmla="*/ 225 w 233"/>
                <a:gd name="T77" fmla="*/ 194 h 275"/>
                <a:gd name="T78" fmla="*/ 219 w 233"/>
                <a:gd name="T79" fmla="*/ 173 h 275"/>
                <a:gd name="T80" fmla="*/ 184 w 233"/>
                <a:gd name="T81" fmla="*/ 154 h 275"/>
                <a:gd name="T82" fmla="*/ 172 w 233"/>
                <a:gd name="T83" fmla="*/ 142 h 275"/>
                <a:gd name="T84" fmla="*/ 142 w 233"/>
                <a:gd name="T85" fmla="*/ 114 h 275"/>
                <a:gd name="T86" fmla="*/ 116 w 233"/>
                <a:gd name="T87" fmla="*/ 84 h 275"/>
                <a:gd name="T88" fmla="*/ 114 w 233"/>
                <a:gd name="T89" fmla="*/ 63 h 275"/>
                <a:gd name="T90" fmla="*/ 109 w 233"/>
                <a:gd name="T91" fmla="*/ 50 h 275"/>
                <a:gd name="T92" fmla="*/ 126 w 233"/>
                <a:gd name="T93" fmla="*/ 41 h 275"/>
                <a:gd name="T94" fmla="*/ 61 w 233"/>
                <a:gd name="T95" fmla="*/ 173 h 275"/>
                <a:gd name="T96" fmla="*/ 56 w 233"/>
                <a:gd name="T97" fmla="*/ 159 h 275"/>
                <a:gd name="T98" fmla="*/ 41 w 233"/>
                <a:gd name="T99" fmla="*/ 167 h 275"/>
                <a:gd name="T100" fmla="*/ 31 w 233"/>
                <a:gd name="T101" fmla="*/ 176 h 275"/>
                <a:gd name="T102" fmla="*/ 36 w 233"/>
                <a:gd name="T103" fmla="*/ 194 h 275"/>
                <a:gd name="T104" fmla="*/ 36 w 233"/>
                <a:gd name="T105" fmla="*/ 202 h 275"/>
                <a:gd name="T106" fmla="*/ 43 w 233"/>
                <a:gd name="T107" fmla="*/ 219 h 275"/>
                <a:gd name="T108" fmla="*/ 58 w 233"/>
                <a:gd name="T109" fmla="*/ 211 h 275"/>
                <a:gd name="T110" fmla="*/ 61 w 233"/>
                <a:gd name="T111" fmla="*/ 17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3" h="275">
                  <a:moveTo>
                    <a:pt x="173" y="240"/>
                  </a:moveTo>
                  <a:cubicBezTo>
                    <a:pt x="173" y="243"/>
                    <a:pt x="170" y="245"/>
                    <a:pt x="168" y="248"/>
                  </a:cubicBezTo>
                  <a:cubicBezTo>
                    <a:pt x="167" y="251"/>
                    <a:pt x="166" y="255"/>
                    <a:pt x="166" y="258"/>
                  </a:cubicBezTo>
                  <a:cubicBezTo>
                    <a:pt x="167" y="259"/>
                    <a:pt x="168" y="259"/>
                    <a:pt x="168" y="259"/>
                  </a:cubicBezTo>
                  <a:cubicBezTo>
                    <a:pt x="169" y="260"/>
                    <a:pt x="168" y="260"/>
                    <a:pt x="168" y="261"/>
                  </a:cubicBezTo>
                  <a:cubicBezTo>
                    <a:pt x="169" y="263"/>
                    <a:pt x="170" y="264"/>
                    <a:pt x="171" y="265"/>
                  </a:cubicBezTo>
                  <a:cubicBezTo>
                    <a:pt x="169" y="267"/>
                    <a:pt x="168" y="268"/>
                    <a:pt x="167" y="269"/>
                  </a:cubicBezTo>
                  <a:cubicBezTo>
                    <a:pt x="167" y="270"/>
                    <a:pt x="167" y="274"/>
                    <a:pt x="166" y="274"/>
                  </a:cubicBezTo>
                  <a:cubicBezTo>
                    <a:pt x="165" y="275"/>
                    <a:pt x="163" y="273"/>
                    <a:pt x="162" y="273"/>
                  </a:cubicBezTo>
                  <a:cubicBezTo>
                    <a:pt x="161" y="272"/>
                    <a:pt x="159" y="273"/>
                    <a:pt x="157" y="273"/>
                  </a:cubicBezTo>
                  <a:cubicBezTo>
                    <a:pt x="153" y="271"/>
                    <a:pt x="153" y="268"/>
                    <a:pt x="150" y="266"/>
                  </a:cubicBezTo>
                  <a:cubicBezTo>
                    <a:pt x="147" y="264"/>
                    <a:pt x="143" y="263"/>
                    <a:pt x="140" y="262"/>
                  </a:cubicBezTo>
                  <a:cubicBezTo>
                    <a:pt x="136" y="260"/>
                    <a:pt x="132" y="258"/>
                    <a:pt x="129" y="255"/>
                  </a:cubicBezTo>
                  <a:cubicBezTo>
                    <a:pt x="126" y="253"/>
                    <a:pt x="122" y="253"/>
                    <a:pt x="119" y="251"/>
                  </a:cubicBezTo>
                  <a:cubicBezTo>
                    <a:pt x="116" y="250"/>
                    <a:pt x="114" y="249"/>
                    <a:pt x="114" y="245"/>
                  </a:cubicBezTo>
                  <a:cubicBezTo>
                    <a:pt x="114" y="244"/>
                    <a:pt x="115" y="242"/>
                    <a:pt x="116" y="241"/>
                  </a:cubicBezTo>
                  <a:cubicBezTo>
                    <a:pt x="117" y="240"/>
                    <a:pt x="118" y="240"/>
                    <a:pt x="118" y="239"/>
                  </a:cubicBezTo>
                  <a:cubicBezTo>
                    <a:pt x="119" y="239"/>
                    <a:pt x="119" y="238"/>
                    <a:pt x="120" y="237"/>
                  </a:cubicBezTo>
                  <a:cubicBezTo>
                    <a:pt x="122" y="239"/>
                    <a:pt x="122" y="242"/>
                    <a:pt x="125" y="240"/>
                  </a:cubicBezTo>
                  <a:cubicBezTo>
                    <a:pt x="127" y="239"/>
                    <a:pt x="128" y="234"/>
                    <a:pt x="131" y="236"/>
                  </a:cubicBezTo>
                  <a:cubicBezTo>
                    <a:pt x="132" y="236"/>
                    <a:pt x="132" y="238"/>
                    <a:pt x="133" y="238"/>
                  </a:cubicBezTo>
                  <a:cubicBezTo>
                    <a:pt x="134" y="239"/>
                    <a:pt x="135" y="239"/>
                    <a:pt x="136" y="240"/>
                  </a:cubicBezTo>
                  <a:cubicBezTo>
                    <a:pt x="137" y="241"/>
                    <a:pt x="137" y="242"/>
                    <a:pt x="139" y="242"/>
                  </a:cubicBezTo>
                  <a:cubicBezTo>
                    <a:pt x="141" y="242"/>
                    <a:pt x="142" y="242"/>
                    <a:pt x="144" y="241"/>
                  </a:cubicBezTo>
                  <a:cubicBezTo>
                    <a:pt x="145" y="241"/>
                    <a:pt x="146" y="240"/>
                    <a:pt x="148" y="240"/>
                  </a:cubicBezTo>
                  <a:cubicBezTo>
                    <a:pt x="149" y="241"/>
                    <a:pt x="151" y="242"/>
                    <a:pt x="152" y="241"/>
                  </a:cubicBezTo>
                  <a:cubicBezTo>
                    <a:pt x="154" y="241"/>
                    <a:pt x="155" y="240"/>
                    <a:pt x="156" y="239"/>
                  </a:cubicBezTo>
                  <a:cubicBezTo>
                    <a:pt x="158" y="239"/>
                    <a:pt x="159" y="238"/>
                    <a:pt x="161" y="238"/>
                  </a:cubicBezTo>
                  <a:cubicBezTo>
                    <a:pt x="163" y="237"/>
                    <a:pt x="164" y="238"/>
                    <a:pt x="166" y="238"/>
                  </a:cubicBezTo>
                  <a:cubicBezTo>
                    <a:pt x="168" y="238"/>
                    <a:pt x="168" y="237"/>
                    <a:pt x="168" y="237"/>
                  </a:cubicBezTo>
                  <a:cubicBezTo>
                    <a:pt x="169" y="236"/>
                    <a:pt x="169" y="236"/>
                    <a:pt x="169" y="235"/>
                  </a:cubicBezTo>
                  <a:cubicBezTo>
                    <a:pt x="170" y="235"/>
                    <a:pt x="170" y="236"/>
                    <a:pt x="170" y="236"/>
                  </a:cubicBezTo>
                  <a:cubicBezTo>
                    <a:pt x="171" y="236"/>
                    <a:pt x="171" y="236"/>
                    <a:pt x="172" y="236"/>
                  </a:cubicBezTo>
                  <a:cubicBezTo>
                    <a:pt x="173" y="236"/>
                    <a:pt x="173" y="235"/>
                    <a:pt x="174" y="235"/>
                  </a:cubicBezTo>
                  <a:cubicBezTo>
                    <a:pt x="175" y="237"/>
                    <a:pt x="174" y="240"/>
                    <a:pt x="173" y="240"/>
                  </a:cubicBezTo>
                  <a:cubicBezTo>
                    <a:pt x="173" y="242"/>
                    <a:pt x="174" y="240"/>
                    <a:pt x="173" y="240"/>
                  </a:cubicBezTo>
                  <a:close/>
                  <a:moveTo>
                    <a:pt x="137" y="32"/>
                  </a:moveTo>
                  <a:cubicBezTo>
                    <a:pt x="137" y="31"/>
                    <a:pt x="135" y="31"/>
                    <a:pt x="135" y="30"/>
                  </a:cubicBezTo>
                  <a:cubicBezTo>
                    <a:pt x="135" y="28"/>
                    <a:pt x="137" y="28"/>
                    <a:pt x="138" y="27"/>
                  </a:cubicBezTo>
                  <a:cubicBezTo>
                    <a:pt x="139" y="24"/>
                    <a:pt x="134" y="25"/>
                    <a:pt x="133" y="23"/>
                  </a:cubicBezTo>
                  <a:cubicBezTo>
                    <a:pt x="131" y="20"/>
                    <a:pt x="144" y="17"/>
                    <a:pt x="136" y="15"/>
                  </a:cubicBezTo>
                  <a:cubicBezTo>
                    <a:pt x="133" y="15"/>
                    <a:pt x="130" y="14"/>
                    <a:pt x="127" y="14"/>
                  </a:cubicBezTo>
                  <a:cubicBezTo>
                    <a:pt x="125" y="14"/>
                    <a:pt x="124" y="13"/>
                    <a:pt x="123" y="13"/>
                  </a:cubicBezTo>
                  <a:cubicBezTo>
                    <a:pt x="121" y="12"/>
                    <a:pt x="119" y="12"/>
                    <a:pt x="117" y="12"/>
                  </a:cubicBezTo>
                  <a:cubicBezTo>
                    <a:pt x="116" y="12"/>
                    <a:pt x="115" y="11"/>
                    <a:pt x="113" y="10"/>
                  </a:cubicBezTo>
                  <a:cubicBezTo>
                    <a:pt x="113" y="9"/>
                    <a:pt x="112" y="9"/>
                    <a:pt x="111" y="9"/>
                  </a:cubicBezTo>
                  <a:cubicBezTo>
                    <a:pt x="111" y="8"/>
                    <a:pt x="111" y="7"/>
                    <a:pt x="110" y="6"/>
                  </a:cubicBezTo>
                  <a:cubicBezTo>
                    <a:pt x="110" y="5"/>
                    <a:pt x="108" y="5"/>
                    <a:pt x="108" y="4"/>
                  </a:cubicBezTo>
                  <a:cubicBezTo>
                    <a:pt x="107" y="2"/>
                    <a:pt x="109" y="1"/>
                    <a:pt x="109" y="0"/>
                  </a:cubicBezTo>
                  <a:cubicBezTo>
                    <a:pt x="107" y="0"/>
                    <a:pt x="105" y="2"/>
                    <a:pt x="103" y="2"/>
                  </a:cubicBezTo>
                  <a:cubicBezTo>
                    <a:pt x="100" y="3"/>
                    <a:pt x="98" y="2"/>
                    <a:pt x="96" y="3"/>
                  </a:cubicBezTo>
                  <a:cubicBezTo>
                    <a:pt x="94" y="3"/>
                    <a:pt x="91" y="2"/>
                    <a:pt x="90" y="3"/>
                  </a:cubicBezTo>
                  <a:cubicBezTo>
                    <a:pt x="88" y="4"/>
                    <a:pt x="87" y="6"/>
                    <a:pt x="87" y="8"/>
                  </a:cubicBezTo>
                  <a:cubicBezTo>
                    <a:pt x="85" y="10"/>
                    <a:pt x="83" y="8"/>
                    <a:pt x="81" y="7"/>
                  </a:cubicBezTo>
                  <a:cubicBezTo>
                    <a:pt x="79" y="5"/>
                    <a:pt x="78" y="5"/>
                    <a:pt x="76" y="6"/>
                  </a:cubicBezTo>
                  <a:cubicBezTo>
                    <a:pt x="75" y="8"/>
                    <a:pt x="74" y="9"/>
                    <a:pt x="74" y="11"/>
                  </a:cubicBezTo>
                  <a:cubicBezTo>
                    <a:pt x="75" y="13"/>
                    <a:pt x="76" y="14"/>
                    <a:pt x="75" y="15"/>
                  </a:cubicBezTo>
                  <a:cubicBezTo>
                    <a:pt x="74" y="16"/>
                    <a:pt x="72" y="15"/>
                    <a:pt x="71" y="15"/>
                  </a:cubicBezTo>
                  <a:cubicBezTo>
                    <a:pt x="71" y="14"/>
                    <a:pt x="71" y="14"/>
                    <a:pt x="70" y="13"/>
                  </a:cubicBezTo>
                  <a:cubicBezTo>
                    <a:pt x="69" y="13"/>
                    <a:pt x="68" y="13"/>
                    <a:pt x="67" y="13"/>
                  </a:cubicBezTo>
                  <a:cubicBezTo>
                    <a:pt x="67" y="15"/>
                    <a:pt x="67" y="16"/>
                    <a:pt x="67" y="17"/>
                  </a:cubicBezTo>
                  <a:cubicBezTo>
                    <a:pt x="67" y="18"/>
                    <a:pt x="68" y="18"/>
                    <a:pt x="68" y="18"/>
                  </a:cubicBezTo>
                  <a:cubicBezTo>
                    <a:pt x="69" y="20"/>
                    <a:pt x="68" y="20"/>
                    <a:pt x="69" y="22"/>
                  </a:cubicBezTo>
                  <a:cubicBezTo>
                    <a:pt x="69" y="22"/>
                    <a:pt x="69" y="22"/>
                    <a:pt x="69" y="23"/>
                  </a:cubicBezTo>
                  <a:cubicBezTo>
                    <a:pt x="69" y="27"/>
                    <a:pt x="67" y="23"/>
                    <a:pt x="66" y="22"/>
                  </a:cubicBezTo>
                  <a:cubicBezTo>
                    <a:pt x="65" y="21"/>
                    <a:pt x="65" y="20"/>
                    <a:pt x="63" y="20"/>
                  </a:cubicBezTo>
                  <a:cubicBezTo>
                    <a:pt x="59" y="21"/>
                    <a:pt x="58" y="24"/>
                    <a:pt x="56" y="19"/>
                  </a:cubicBezTo>
                  <a:cubicBezTo>
                    <a:pt x="55" y="18"/>
                    <a:pt x="54" y="15"/>
                    <a:pt x="52" y="17"/>
                  </a:cubicBezTo>
                  <a:cubicBezTo>
                    <a:pt x="51" y="19"/>
                    <a:pt x="52" y="21"/>
                    <a:pt x="51" y="23"/>
                  </a:cubicBezTo>
                  <a:cubicBezTo>
                    <a:pt x="51" y="24"/>
                    <a:pt x="50" y="25"/>
                    <a:pt x="49" y="25"/>
                  </a:cubicBezTo>
                  <a:cubicBezTo>
                    <a:pt x="49" y="26"/>
                    <a:pt x="48" y="27"/>
                    <a:pt x="48" y="28"/>
                  </a:cubicBezTo>
                  <a:cubicBezTo>
                    <a:pt x="47" y="29"/>
                    <a:pt x="46" y="30"/>
                    <a:pt x="47" y="32"/>
                  </a:cubicBezTo>
                  <a:cubicBezTo>
                    <a:pt x="47" y="33"/>
                    <a:pt x="50" y="34"/>
                    <a:pt x="47" y="35"/>
                  </a:cubicBezTo>
                  <a:cubicBezTo>
                    <a:pt x="45" y="36"/>
                    <a:pt x="45" y="33"/>
                    <a:pt x="44" y="32"/>
                  </a:cubicBezTo>
                  <a:cubicBezTo>
                    <a:pt x="43" y="31"/>
                    <a:pt x="43" y="31"/>
                    <a:pt x="43" y="30"/>
                  </a:cubicBezTo>
                  <a:cubicBezTo>
                    <a:pt x="43" y="29"/>
                    <a:pt x="43" y="29"/>
                    <a:pt x="43" y="28"/>
                  </a:cubicBezTo>
                  <a:cubicBezTo>
                    <a:pt x="42" y="27"/>
                    <a:pt x="41" y="27"/>
                    <a:pt x="40" y="27"/>
                  </a:cubicBezTo>
                  <a:cubicBezTo>
                    <a:pt x="39" y="27"/>
                    <a:pt x="39" y="26"/>
                    <a:pt x="38" y="26"/>
                  </a:cubicBezTo>
                  <a:cubicBezTo>
                    <a:pt x="37" y="24"/>
                    <a:pt x="36" y="24"/>
                    <a:pt x="35" y="22"/>
                  </a:cubicBezTo>
                  <a:cubicBezTo>
                    <a:pt x="35" y="20"/>
                    <a:pt x="35" y="18"/>
                    <a:pt x="33" y="18"/>
                  </a:cubicBezTo>
                  <a:cubicBezTo>
                    <a:pt x="32" y="20"/>
                    <a:pt x="33" y="21"/>
                    <a:pt x="31" y="22"/>
                  </a:cubicBezTo>
                  <a:cubicBezTo>
                    <a:pt x="30" y="22"/>
                    <a:pt x="29" y="22"/>
                    <a:pt x="29" y="23"/>
                  </a:cubicBezTo>
                  <a:cubicBezTo>
                    <a:pt x="28" y="24"/>
                    <a:pt x="30" y="24"/>
                    <a:pt x="30" y="25"/>
                  </a:cubicBezTo>
                  <a:cubicBezTo>
                    <a:pt x="31" y="27"/>
                    <a:pt x="29" y="27"/>
                    <a:pt x="28" y="28"/>
                  </a:cubicBezTo>
                  <a:cubicBezTo>
                    <a:pt x="26" y="30"/>
                    <a:pt x="27" y="31"/>
                    <a:pt x="24" y="31"/>
                  </a:cubicBezTo>
                  <a:cubicBezTo>
                    <a:pt x="24" y="35"/>
                    <a:pt x="19" y="31"/>
                    <a:pt x="18" y="31"/>
                  </a:cubicBezTo>
                  <a:cubicBezTo>
                    <a:pt x="16" y="31"/>
                    <a:pt x="15" y="33"/>
                    <a:pt x="14" y="33"/>
                  </a:cubicBezTo>
                  <a:cubicBezTo>
                    <a:pt x="12" y="34"/>
                    <a:pt x="10" y="33"/>
                    <a:pt x="8" y="33"/>
                  </a:cubicBezTo>
                  <a:cubicBezTo>
                    <a:pt x="8" y="35"/>
                    <a:pt x="5" y="34"/>
                    <a:pt x="4" y="36"/>
                  </a:cubicBezTo>
                  <a:cubicBezTo>
                    <a:pt x="3" y="38"/>
                    <a:pt x="4" y="39"/>
                    <a:pt x="6" y="40"/>
                  </a:cubicBezTo>
                  <a:cubicBezTo>
                    <a:pt x="7" y="41"/>
                    <a:pt x="7" y="43"/>
                    <a:pt x="8" y="45"/>
                  </a:cubicBezTo>
                  <a:cubicBezTo>
                    <a:pt x="9" y="45"/>
                    <a:pt x="10" y="46"/>
                    <a:pt x="10" y="47"/>
                  </a:cubicBezTo>
                  <a:cubicBezTo>
                    <a:pt x="11" y="48"/>
                    <a:pt x="10" y="49"/>
                    <a:pt x="10" y="50"/>
                  </a:cubicBezTo>
                  <a:cubicBezTo>
                    <a:pt x="10" y="50"/>
                    <a:pt x="10" y="52"/>
                    <a:pt x="10" y="52"/>
                  </a:cubicBezTo>
                  <a:cubicBezTo>
                    <a:pt x="9" y="53"/>
                    <a:pt x="9" y="52"/>
                    <a:pt x="8" y="52"/>
                  </a:cubicBezTo>
                  <a:cubicBezTo>
                    <a:pt x="7" y="53"/>
                    <a:pt x="6" y="54"/>
                    <a:pt x="5" y="55"/>
                  </a:cubicBezTo>
                  <a:cubicBezTo>
                    <a:pt x="4" y="55"/>
                    <a:pt x="5" y="55"/>
                    <a:pt x="4" y="55"/>
                  </a:cubicBezTo>
                  <a:cubicBezTo>
                    <a:pt x="3" y="55"/>
                    <a:pt x="1" y="54"/>
                    <a:pt x="0" y="56"/>
                  </a:cubicBezTo>
                  <a:cubicBezTo>
                    <a:pt x="0" y="56"/>
                    <a:pt x="1" y="57"/>
                    <a:pt x="1" y="57"/>
                  </a:cubicBezTo>
                  <a:cubicBezTo>
                    <a:pt x="1" y="58"/>
                    <a:pt x="2" y="58"/>
                    <a:pt x="2" y="58"/>
                  </a:cubicBezTo>
                  <a:cubicBezTo>
                    <a:pt x="3" y="59"/>
                    <a:pt x="3" y="59"/>
                    <a:pt x="3" y="60"/>
                  </a:cubicBezTo>
                  <a:cubicBezTo>
                    <a:pt x="3" y="61"/>
                    <a:pt x="3" y="61"/>
                    <a:pt x="4" y="62"/>
                  </a:cubicBezTo>
                  <a:cubicBezTo>
                    <a:pt x="5" y="63"/>
                    <a:pt x="6" y="62"/>
                    <a:pt x="7" y="63"/>
                  </a:cubicBezTo>
                  <a:cubicBezTo>
                    <a:pt x="8" y="63"/>
                    <a:pt x="8" y="64"/>
                    <a:pt x="8" y="65"/>
                  </a:cubicBezTo>
                  <a:cubicBezTo>
                    <a:pt x="8" y="66"/>
                    <a:pt x="9" y="66"/>
                    <a:pt x="9" y="67"/>
                  </a:cubicBezTo>
                  <a:cubicBezTo>
                    <a:pt x="9" y="67"/>
                    <a:pt x="8" y="67"/>
                    <a:pt x="8" y="67"/>
                  </a:cubicBezTo>
                  <a:cubicBezTo>
                    <a:pt x="8" y="67"/>
                    <a:pt x="7" y="67"/>
                    <a:pt x="7" y="67"/>
                  </a:cubicBezTo>
                  <a:cubicBezTo>
                    <a:pt x="7" y="67"/>
                    <a:pt x="7" y="68"/>
                    <a:pt x="7" y="68"/>
                  </a:cubicBezTo>
                  <a:cubicBezTo>
                    <a:pt x="7" y="69"/>
                    <a:pt x="6" y="70"/>
                    <a:pt x="5" y="71"/>
                  </a:cubicBezTo>
                  <a:cubicBezTo>
                    <a:pt x="4" y="73"/>
                    <a:pt x="6" y="72"/>
                    <a:pt x="6" y="74"/>
                  </a:cubicBezTo>
                  <a:cubicBezTo>
                    <a:pt x="6" y="74"/>
                    <a:pt x="5" y="75"/>
                    <a:pt x="5" y="76"/>
                  </a:cubicBezTo>
                  <a:cubicBezTo>
                    <a:pt x="5" y="76"/>
                    <a:pt x="7" y="78"/>
                    <a:pt x="7" y="78"/>
                  </a:cubicBezTo>
                  <a:cubicBezTo>
                    <a:pt x="8" y="79"/>
                    <a:pt x="8" y="79"/>
                    <a:pt x="10" y="79"/>
                  </a:cubicBezTo>
                  <a:cubicBezTo>
                    <a:pt x="11" y="80"/>
                    <a:pt x="13" y="82"/>
                    <a:pt x="15" y="83"/>
                  </a:cubicBezTo>
                  <a:cubicBezTo>
                    <a:pt x="17" y="83"/>
                    <a:pt x="18" y="81"/>
                    <a:pt x="19" y="81"/>
                  </a:cubicBezTo>
                  <a:cubicBezTo>
                    <a:pt x="19" y="81"/>
                    <a:pt x="20" y="81"/>
                    <a:pt x="21" y="81"/>
                  </a:cubicBezTo>
                  <a:cubicBezTo>
                    <a:pt x="21" y="81"/>
                    <a:pt x="21" y="81"/>
                    <a:pt x="21" y="82"/>
                  </a:cubicBezTo>
                  <a:cubicBezTo>
                    <a:pt x="21" y="82"/>
                    <a:pt x="21" y="83"/>
                    <a:pt x="21" y="83"/>
                  </a:cubicBezTo>
                  <a:cubicBezTo>
                    <a:pt x="21" y="84"/>
                    <a:pt x="21" y="85"/>
                    <a:pt x="20" y="86"/>
                  </a:cubicBezTo>
                  <a:cubicBezTo>
                    <a:pt x="20" y="87"/>
                    <a:pt x="19" y="87"/>
                    <a:pt x="18" y="88"/>
                  </a:cubicBezTo>
                  <a:cubicBezTo>
                    <a:pt x="17" y="89"/>
                    <a:pt x="18" y="90"/>
                    <a:pt x="17" y="91"/>
                  </a:cubicBezTo>
                  <a:cubicBezTo>
                    <a:pt x="20" y="91"/>
                    <a:pt x="25" y="91"/>
                    <a:pt x="27" y="90"/>
                  </a:cubicBezTo>
                  <a:cubicBezTo>
                    <a:pt x="30" y="88"/>
                    <a:pt x="30" y="85"/>
                    <a:pt x="31" y="83"/>
                  </a:cubicBezTo>
                  <a:cubicBezTo>
                    <a:pt x="32" y="82"/>
                    <a:pt x="34" y="82"/>
                    <a:pt x="35" y="81"/>
                  </a:cubicBezTo>
                  <a:cubicBezTo>
                    <a:pt x="36" y="80"/>
                    <a:pt x="36" y="78"/>
                    <a:pt x="37" y="77"/>
                  </a:cubicBezTo>
                  <a:cubicBezTo>
                    <a:pt x="38" y="76"/>
                    <a:pt x="40" y="75"/>
                    <a:pt x="41" y="74"/>
                  </a:cubicBezTo>
                  <a:cubicBezTo>
                    <a:pt x="43" y="74"/>
                    <a:pt x="45" y="75"/>
                    <a:pt x="47" y="75"/>
                  </a:cubicBezTo>
                  <a:cubicBezTo>
                    <a:pt x="48" y="76"/>
                    <a:pt x="49" y="77"/>
                    <a:pt x="51" y="77"/>
                  </a:cubicBezTo>
                  <a:cubicBezTo>
                    <a:pt x="52" y="77"/>
                    <a:pt x="52" y="76"/>
                    <a:pt x="54" y="77"/>
                  </a:cubicBezTo>
                  <a:cubicBezTo>
                    <a:pt x="57" y="79"/>
                    <a:pt x="59" y="82"/>
                    <a:pt x="62" y="84"/>
                  </a:cubicBezTo>
                  <a:cubicBezTo>
                    <a:pt x="65" y="85"/>
                    <a:pt x="68" y="85"/>
                    <a:pt x="70" y="88"/>
                  </a:cubicBezTo>
                  <a:cubicBezTo>
                    <a:pt x="73" y="91"/>
                    <a:pt x="71" y="96"/>
                    <a:pt x="73" y="99"/>
                  </a:cubicBezTo>
                  <a:cubicBezTo>
                    <a:pt x="73" y="101"/>
                    <a:pt x="75" y="102"/>
                    <a:pt x="76" y="103"/>
                  </a:cubicBezTo>
                  <a:cubicBezTo>
                    <a:pt x="76" y="105"/>
                    <a:pt x="76" y="107"/>
                    <a:pt x="76" y="108"/>
                  </a:cubicBezTo>
                  <a:cubicBezTo>
                    <a:pt x="76" y="109"/>
                    <a:pt x="76" y="111"/>
                    <a:pt x="76" y="112"/>
                  </a:cubicBezTo>
                  <a:cubicBezTo>
                    <a:pt x="77" y="114"/>
                    <a:pt x="79" y="113"/>
                    <a:pt x="80" y="114"/>
                  </a:cubicBezTo>
                  <a:cubicBezTo>
                    <a:pt x="81" y="115"/>
                    <a:pt x="80" y="116"/>
                    <a:pt x="81" y="118"/>
                  </a:cubicBezTo>
                  <a:cubicBezTo>
                    <a:pt x="81" y="119"/>
                    <a:pt x="84" y="119"/>
                    <a:pt x="85" y="120"/>
                  </a:cubicBezTo>
                  <a:cubicBezTo>
                    <a:pt x="86" y="121"/>
                    <a:pt x="87" y="122"/>
                    <a:pt x="88" y="123"/>
                  </a:cubicBezTo>
                  <a:cubicBezTo>
                    <a:pt x="90" y="125"/>
                    <a:pt x="88" y="126"/>
                    <a:pt x="89" y="128"/>
                  </a:cubicBezTo>
                  <a:cubicBezTo>
                    <a:pt x="89" y="130"/>
                    <a:pt x="90" y="129"/>
                    <a:pt x="91" y="129"/>
                  </a:cubicBezTo>
                  <a:cubicBezTo>
                    <a:pt x="93" y="129"/>
                    <a:pt x="94" y="129"/>
                    <a:pt x="96" y="130"/>
                  </a:cubicBezTo>
                  <a:cubicBezTo>
                    <a:pt x="99" y="131"/>
                    <a:pt x="99" y="135"/>
                    <a:pt x="102" y="138"/>
                  </a:cubicBezTo>
                  <a:cubicBezTo>
                    <a:pt x="104" y="140"/>
                    <a:pt x="108" y="140"/>
                    <a:pt x="109" y="143"/>
                  </a:cubicBezTo>
                  <a:cubicBezTo>
                    <a:pt x="110" y="144"/>
                    <a:pt x="110" y="146"/>
                    <a:pt x="111" y="147"/>
                  </a:cubicBezTo>
                  <a:cubicBezTo>
                    <a:pt x="112" y="148"/>
                    <a:pt x="114" y="149"/>
                    <a:pt x="115" y="151"/>
                  </a:cubicBezTo>
                  <a:cubicBezTo>
                    <a:pt x="116" y="152"/>
                    <a:pt x="117" y="154"/>
                    <a:pt x="119" y="154"/>
                  </a:cubicBezTo>
                  <a:cubicBezTo>
                    <a:pt x="120" y="155"/>
                    <a:pt x="121" y="155"/>
                    <a:pt x="122" y="155"/>
                  </a:cubicBezTo>
                  <a:cubicBezTo>
                    <a:pt x="124" y="156"/>
                    <a:pt x="124" y="156"/>
                    <a:pt x="125" y="158"/>
                  </a:cubicBezTo>
                  <a:cubicBezTo>
                    <a:pt x="126" y="159"/>
                    <a:pt x="125" y="159"/>
                    <a:pt x="127" y="159"/>
                  </a:cubicBezTo>
                  <a:cubicBezTo>
                    <a:pt x="129" y="158"/>
                    <a:pt x="130" y="158"/>
                    <a:pt x="132" y="158"/>
                  </a:cubicBezTo>
                  <a:cubicBezTo>
                    <a:pt x="133" y="159"/>
                    <a:pt x="133" y="159"/>
                    <a:pt x="134" y="159"/>
                  </a:cubicBezTo>
                  <a:cubicBezTo>
                    <a:pt x="135" y="160"/>
                    <a:pt x="136" y="159"/>
                    <a:pt x="137" y="159"/>
                  </a:cubicBezTo>
                  <a:cubicBezTo>
                    <a:pt x="142" y="160"/>
                    <a:pt x="143" y="164"/>
                    <a:pt x="144" y="168"/>
                  </a:cubicBezTo>
                  <a:cubicBezTo>
                    <a:pt x="146" y="172"/>
                    <a:pt x="149" y="169"/>
                    <a:pt x="151" y="170"/>
                  </a:cubicBezTo>
                  <a:cubicBezTo>
                    <a:pt x="156" y="172"/>
                    <a:pt x="150" y="174"/>
                    <a:pt x="151" y="175"/>
                  </a:cubicBezTo>
                  <a:cubicBezTo>
                    <a:pt x="154" y="175"/>
                    <a:pt x="158" y="173"/>
                    <a:pt x="161" y="175"/>
                  </a:cubicBezTo>
                  <a:cubicBezTo>
                    <a:pt x="163" y="176"/>
                    <a:pt x="164" y="180"/>
                    <a:pt x="163" y="182"/>
                  </a:cubicBezTo>
                  <a:cubicBezTo>
                    <a:pt x="163" y="186"/>
                    <a:pt x="164" y="186"/>
                    <a:pt x="167" y="188"/>
                  </a:cubicBezTo>
                  <a:cubicBezTo>
                    <a:pt x="169" y="188"/>
                    <a:pt x="172" y="193"/>
                    <a:pt x="174" y="190"/>
                  </a:cubicBezTo>
                  <a:cubicBezTo>
                    <a:pt x="179" y="188"/>
                    <a:pt x="181" y="199"/>
                    <a:pt x="181" y="202"/>
                  </a:cubicBezTo>
                  <a:cubicBezTo>
                    <a:pt x="182" y="204"/>
                    <a:pt x="183" y="205"/>
                    <a:pt x="184" y="207"/>
                  </a:cubicBezTo>
                  <a:cubicBezTo>
                    <a:pt x="184" y="209"/>
                    <a:pt x="184" y="212"/>
                    <a:pt x="185" y="214"/>
                  </a:cubicBezTo>
                  <a:cubicBezTo>
                    <a:pt x="186" y="216"/>
                    <a:pt x="190" y="220"/>
                    <a:pt x="187" y="223"/>
                  </a:cubicBezTo>
                  <a:cubicBezTo>
                    <a:pt x="186" y="224"/>
                    <a:pt x="184" y="223"/>
                    <a:pt x="182" y="224"/>
                  </a:cubicBezTo>
                  <a:cubicBezTo>
                    <a:pt x="182" y="224"/>
                    <a:pt x="181" y="225"/>
                    <a:pt x="180" y="226"/>
                  </a:cubicBezTo>
                  <a:cubicBezTo>
                    <a:pt x="180" y="227"/>
                    <a:pt x="181" y="226"/>
                    <a:pt x="181" y="227"/>
                  </a:cubicBezTo>
                  <a:cubicBezTo>
                    <a:pt x="182" y="229"/>
                    <a:pt x="182" y="230"/>
                    <a:pt x="181" y="232"/>
                  </a:cubicBezTo>
                  <a:cubicBezTo>
                    <a:pt x="180" y="234"/>
                    <a:pt x="179" y="234"/>
                    <a:pt x="176" y="235"/>
                  </a:cubicBezTo>
                  <a:cubicBezTo>
                    <a:pt x="177" y="237"/>
                    <a:pt x="177" y="240"/>
                    <a:pt x="178" y="242"/>
                  </a:cubicBezTo>
                  <a:cubicBezTo>
                    <a:pt x="179" y="244"/>
                    <a:pt x="181" y="244"/>
                    <a:pt x="183" y="243"/>
                  </a:cubicBezTo>
                  <a:cubicBezTo>
                    <a:pt x="184" y="243"/>
                    <a:pt x="184" y="243"/>
                    <a:pt x="185" y="242"/>
                  </a:cubicBezTo>
                  <a:cubicBezTo>
                    <a:pt x="186" y="241"/>
                    <a:pt x="186" y="239"/>
                    <a:pt x="187" y="238"/>
                  </a:cubicBezTo>
                  <a:cubicBezTo>
                    <a:pt x="188" y="236"/>
                    <a:pt x="190" y="235"/>
                    <a:pt x="192" y="233"/>
                  </a:cubicBezTo>
                  <a:cubicBezTo>
                    <a:pt x="194" y="232"/>
                    <a:pt x="195" y="230"/>
                    <a:pt x="195" y="227"/>
                  </a:cubicBezTo>
                  <a:cubicBezTo>
                    <a:pt x="195" y="224"/>
                    <a:pt x="194" y="222"/>
                    <a:pt x="197" y="220"/>
                  </a:cubicBezTo>
                  <a:cubicBezTo>
                    <a:pt x="199" y="219"/>
                    <a:pt x="201" y="219"/>
                    <a:pt x="203" y="219"/>
                  </a:cubicBezTo>
                  <a:cubicBezTo>
                    <a:pt x="205" y="219"/>
                    <a:pt x="207" y="219"/>
                    <a:pt x="207" y="217"/>
                  </a:cubicBezTo>
                  <a:cubicBezTo>
                    <a:pt x="207" y="214"/>
                    <a:pt x="206" y="211"/>
                    <a:pt x="206" y="208"/>
                  </a:cubicBezTo>
                  <a:cubicBezTo>
                    <a:pt x="206" y="206"/>
                    <a:pt x="206" y="206"/>
                    <a:pt x="203" y="205"/>
                  </a:cubicBezTo>
                  <a:cubicBezTo>
                    <a:pt x="201" y="203"/>
                    <a:pt x="200" y="202"/>
                    <a:pt x="197" y="201"/>
                  </a:cubicBezTo>
                  <a:cubicBezTo>
                    <a:pt x="195" y="201"/>
                    <a:pt x="192" y="200"/>
                    <a:pt x="193" y="197"/>
                  </a:cubicBezTo>
                  <a:cubicBezTo>
                    <a:pt x="193" y="196"/>
                    <a:pt x="194" y="195"/>
                    <a:pt x="195" y="194"/>
                  </a:cubicBezTo>
                  <a:cubicBezTo>
                    <a:pt x="196" y="192"/>
                    <a:pt x="195" y="192"/>
                    <a:pt x="195" y="191"/>
                  </a:cubicBezTo>
                  <a:cubicBezTo>
                    <a:pt x="195" y="190"/>
                    <a:pt x="196" y="189"/>
                    <a:pt x="197" y="188"/>
                  </a:cubicBezTo>
                  <a:cubicBezTo>
                    <a:pt x="197" y="187"/>
                    <a:pt x="198" y="186"/>
                    <a:pt x="198" y="184"/>
                  </a:cubicBezTo>
                  <a:cubicBezTo>
                    <a:pt x="199" y="183"/>
                    <a:pt x="200" y="182"/>
                    <a:pt x="201" y="181"/>
                  </a:cubicBezTo>
                  <a:cubicBezTo>
                    <a:pt x="202" y="181"/>
                    <a:pt x="202" y="179"/>
                    <a:pt x="203" y="178"/>
                  </a:cubicBezTo>
                  <a:cubicBezTo>
                    <a:pt x="204" y="177"/>
                    <a:pt x="207" y="177"/>
                    <a:pt x="209" y="179"/>
                  </a:cubicBezTo>
                  <a:cubicBezTo>
                    <a:pt x="208" y="179"/>
                    <a:pt x="207" y="179"/>
                    <a:pt x="208" y="180"/>
                  </a:cubicBezTo>
                  <a:cubicBezTo>
                    <a:pt x="208" y="181"/>
                    <a:pt x="210" y="182"/>
                    <a:pt x="210" y="182"/>
                  </a:cubicBezTo>
                  <a:cubicBezTo>
                    <a:pt x="212" y="183"/>
                    <a:pt x="215" y="183"/>
                    <a:pt x="217" y="183"/>
                  </a:cubicBezTo>
                  <a:cubicBezTo>
                    <a:pt x="218" y="183"/>
                    <a:pt x="220" y="183"/>
                    <a:pt x="221" y="184"/>
                  </a:cubicBezTo>
                  <a:cubicBezTo>
                    <a:pt x="222" y="185"/>
                    <a:pt x="222" y="187"/>
                    <a:pt x="222" y="187"/>
                  </a:cubicBezTo>
                  <a:cubicBezTo>
                    <a:pt x="223" y="190"/>
                    <a:pt x="224" y="192"/>
                    <a:pt x="225" y="194"/>
                  </a:cubicBezTo>
                  <a:cubicBezTo>
                    <a:pt x="227" y="195"/>
                    <a:pt x="229" y="197"/>
                    <a:pt x="230" y="196"/>
                  </a:cubicBezTo>
                  <a:cubicBezTo>
                    <a:pt x="231" y="195"/>
                    <a:pt x="231" y="193"/>
                    <a:pt x="232" y="192"/>
                  </a:cubicBezTo>
                  <a:cubicBezTo>
                    <a:pt x="232" y="191"/>
                    <a:pt x="233" y="190"/>
                    <a:pt x="233" y="189"/>
                  </a:cubicBezTo>
                  <a:cubicBezTo>
                    <a:pt x="232" y="183"/>
                    <a:pt x="227" y="181"/>
                    <a:pt x="224" y="177"/>
                  </a:cubicBezTo>
                  <a:cubicBezTo>
                    <a:pt x="223" y="175"/>
                    <a:pt x="222" y="174"/>
                    <a:pt x="219" y="173"/>
                  </a:cubicBezTo>
                  <a:cubicBezTo>
                    <a:pt x="217" y="172"/>
                    <a:pt x="215" y="172"/>
                    <a:pt x="213" y="170"/>
                  </a:cubicBezTo>
                  <a:cubicBezTo>
                    <a:pt x="210" y="168"/>
                    <a:pt x="208" y="166"/>
                    <a:pt x="206" y="164"/>
                  </a:cubicBezTo>
                  <a:cubicBezTo>
                    <a:pt x="203" y="163"/>
                    <a:pt x="201" y="162"/>
                    <a:pt x="198" y="161"/>
                  </a:cubicBezTo>
                  <a:cubicBezTo>
                    <a:pt x="196" y="160"/>
                    <a:pt x="193" y="159"/>
                    <a:pt x="191" y="158"/>
                  </a:cubicBezTo>
                  <a:cubicBezTo>
                    <a:pt x="189" y="156"/>
                    <a:pt x="186" y="156"/>
                    <a:pt x="184" y="154"/>
                  </a:cubicBezTo>
                  <a:cubicBezTo>
                    <a:pt x="182" y="153"/>
                    <a:pt x="181" y="150"/>
                    <a:pt x="182" y="148"/>
                  </a:cubicBezTo>
                  <a:cubicBezTo>
                    <a:pt x="184" y="147"/>
                    <a:pt x="186" y="147"/>
                    <a:pt x="187" y="146"/>
                  </a:cubicBezTo>
                  <a:cubicBezTo>
                    <a:pt x="189" y="145"/>
                    <a:pt x="187" y="142"/>
                    <a:pt x="186" y="142"/>
                  </a:cubicBezTo>
                  <a:cubicBezTo>
                    <a:pt x="185" y="141"/>
                    <a:pt x="182" y="142"/>
                    <a:pt x="181" y="142"/>
                  </a:cubicBezTo>
                  <a:cubicBezTo>
                    <a:pt x="178" y="142"/>
                    <a:pt x="175" y="142"/>
                    <a:pt x="172" y="142"/>
                  </a:cubicBezTo>
                  <a:cubicBezTo>
                    <a:pt x="168" y="142"/>
                    <a:pt x="166" y="141"/>
                    <a:pt x="163" y="139"/>
                  </a:cubicBezTo>
                  <a:cubicBezTo>
                    <a:pt x="162" y="138"/>
                    <a:pt x="160" y="138"/>
                    <a:pt x="160" y="137"/>
                  </a:cubicBezTo>
                  <a:cubicBezTo>
                    <a:pt x="159" y="136"/>
                    <a:pt x="159" y="135"/>
                    <a:pt x="158" y="134"/>
                  </a:cubicBezTo>
                  <a:cubicBezTo>
                    <a:pt x="155" y="133"/>
                    <a:pt x="153" y="131"/>
                    <a:pt x="151" y="129"/>
                  </a:cubicBezTo>
                  <a:cubicBezTo>
                    <a:pt x="147" y="125"/>
                    <a:pt x="144" y="120"/>
                    <a:pt x="142" y="114"/>
                  </a:cubicBezTo>
                  <a:cubicBezTo>
                    <a:pt x="141" y="111"/>
                    <a:pt x="140" y="108"/>
                    <a:pt x="140" y="106"/>
                  </a:cubicBezTo>
                  <a:cubicBezTo>
                    <a:pt x="139" y="103"/>
                    <a:pt x="139" y="100"/>
                    <a:pt x="136" y="98"/>
                  </a:cubicBezTo>
                  <a:cubicBezTo>
                    <a:pt x="134" y="96"/>
                    <a:pt x="131" y="95"/>
                    <a:pt x="129" y="93"/>
                  </a:cubicBezTo>
                  <a:cubicBezTo>
                    <a:pt x="127" y="91"/>
                    <a:pt x="125" y="89"/>
                    <a:pt x="123" y="88"/>
                  </a:cubicBezTo>
                  <a:cubicBezTo>
                    <a:pt x="121" y="86"/>
                    <a:pt x="118" y="86"/>
                    <a:pt x="116" y="84"/>
                  </a:cubicBezTo>
                  <a:cubicBezTo>
                    <a:pt x="114" y="82"/>
                    <a:pt x="112" y="79"/>
                    <a:pt x="112" y="77"/>
                  </a:cubicBezTo>
                  <a:cubicBezTo>
                    <a:pt x="111" y="74"/>
                    <a:pt x="111" y="71"/>
                    <a:pt x="111" y="68"/>
                  </a:cubicBezTo>
                  <a:cubicBezTo>
                    <a:pt x="110" y="66"/>
                    <a:pt x="110" y="64"/>
                    <a:pt x="112" y="64"/>
                  </a:cubicBezTo>
                  <a:cubicBezTo>
                    <a:pt x="112" y="63"/>
                    <a:pt x="113" y="62"/>
                    <a:pt x="113" y="62"/>
                  </a:cubicBezTo>
                  <a:cubicBezTo>
                    <a:pt x="114" y="62"/>
                    <a:pt x="114" y="63"/>
                    <a:pt x="114" y="63"/>
                  </a:cubicBezTo>
                  <a:cubicBezTo>
                    <a:pt x="116" y="62"/>
                    <a:pt x="116" y="59"/>
                    <a:pt x="114" y="58"/>
                  </a:cubicBezTo>
                  <a:cubicBezTo>
                    <a:pt x="113" y="57"/>
                    <a:pt x="112" y="57"/>
                    <a:pt x="112" y="55"/>
                  </a:cubicBezTo>
                  <a:cubicBezTo>
                    <a:pt x="111" y="55"/>
                    <a:pt x="111" y="53"/>
                    <a:pt x="111" y="53"/>
                  </a:cubicBezTo>
                  <a:cubicBezTo>
                    <a:pt x="110" y="53"/>
                    <a:pt x="109" y="54"/>
                    <a:pt x="109" y="53"/>
                  </a:cubicBezTo>
                  <a:cubicBezTo>
                    <a:pt x="108" y="53"/>
                    <a:pt x="109" y="50"/>
                    <a:pt x="109" y="50"/>
                  </a:cubicBezTo>
                  <a:cubicBezTo>
                    <a:pt x="110" y="47"/>
                    <a:pt x="112" y="43"/>
                    <a:pt x="115" y="44"/>
                  </a:cubicBezTo>
                  <a:cubicBezTo>
                    <a:pt x="115" y="44"/>
                    <a:pt x="114" y="45"/>
                    <a:pt x="114" y="45"/>
                  </a:cubicBezTo>
                  <a:cubicBezTo>
                    <a:pt x="116" y="46"/>
                    <a:pt x="119" y="44"/>
                    <a:pt x="120" y="43"/>
                  </a:cubicBezTo>
                  <a:cubicBezTo>
                    <a:pt x="121" y="42"/>
                    <a:pt x="123" y="42"/>
                    <a:pt x="124" y="41"/>
                  </a:cubicBezTo>
                  <a:cubicBezTo>
                    <a:pt x="124" y="41"/>
                    <a:pt x="126" y="41"/>
                    <a:pt x="126" y="41"/>
                  </a:cubicBezTo>
                  <a:cubicBezTo>
                    <a:pt x="128" y="39"/>
                    <a:pt x="126" y="37"/>
                    <a:pt x="129" y="37"/>
                  </a:cubicBezTo>
                  <a:cubicBezTo>
                    <a:pt x="130" y="38"/>
                    <a:pt x="133" y="38"/>
                    <a:pt x="132" y="40"/>
                  </a:cubicBezTo>
                  <a:cubicBezTo>
                    <a:pt x="134" y="39"/>
                    <a:pt x="135" y="37"/>
                    <a:pt x="136" y="37"/>
                  </a:cubicBezTo>
                  <a:cubicBezTo>
                    <a:pt x="137" y="35"/>
                    <a:pt x="138" y="34"/>
                    <a:pt x="137" y="32"/>
                  </a:cubicBezTo>
                  <a:close/>
                  <a:moveTo>
                    <a:pt x="61" y="173"/>
                  </a:moveTo>
                  <a:cubicBezTo>
                    <a:pt x="61" y="172"/>
                    <a:pt x="61" y="170"/>
                    <a:pt x="60" y="169"/>
                  </a:cubicBezTo>
                  <a:cubicBezTo>
                    <a:pt x="59" y="168"/>
                    <a:pt x="59" y="168"/>
                    <a:pt x="58" y="167"/>
                  </a:cubicBezTo>
                  <a:cubicBezTo>
                    <a:pt x="58" y="166"/>
                    <a:pt x="59" y="165"/>
                    <a:pt x="59" y="164"/>
                  </a:cubicBezTo>
                  <a:cubicBezTo>
                    <a:pt x="57" y="165"/>
                    <a:pt x="58" y="162"/>
                    <a:pt x="56" y="163"/>
                  </a:cubicBezTo>
                  <a:cubicBezTo>
                    <a:pt x="56" y="162"/>
                    <a:pt x="58" y="160"/>
                    <a:pt x="56" y="159"/>
                  </a:cubicBezTo>
                  <a:cubicBezTo>
                    <a:pt x="55" y="159"/>
                    <a:pt x="55" y="161"/>
                    <a:pt x="54" y="161"/>
                  </a:cubicBezTo>
                  <a:cubicBezTo>
                    <a:pt x="54" y="160"/>
                    <a:pt x="52" y="159"/>
                    <a:pt x="51" y="159"/>
                  </a:cubicBezTo>
                  <a:cubicBezTo>
                    <a:pt x="50" y="159"/>
                    <a:pt x="49" y="161"/>
                    <a:pt x="48" y="162"/>
                  </a:cubicBezTo>
                  <a:cubicBezTo>
                    <a:pt x="47" y="163"/>
                    <a:pt x="46" y="164"/>
                    <a:pt x="45" y="165"/>
                  </a:cubicBezTo>
                  <a:cubicBezTo>
                    <a:pt x="44" y="166"/>
                    <a:pt x="42" y="168"/>
                    <a:pt x="41" y="167"/>
                  </a:cubicBezTo>
                  <a:cubicBezTo>
                    <a:pt x="39" y="169"/>
                    <a:pt x="36" y="171"/>
                    <a:pt x="33" y="169"/>
                  </a:cubicBezTo>
                  <a:cubicBezTo>
                    <a:pt x="31" y="166"/>
                    <a:pt x="35" y="164"/>
                    <a:pt x="34" y="162"/>
                  </a:cubicBezTo>
                  <a:cubicBezTo>
                    <a:pt x="31" y="163"/>
                    <a:pt x="31" y="166"/>
                    <a:pt x="31" y="168"/>
                  </a:cubicBezTo>
                  <a:cubicBezTo>
                    <a:pt x="31" y="170"/>
                    <a:pt x="30" y="171"/>
                    <a:pt x="31" y="172"/>
                  </a:cubicBezTo>
                  <a:cubicBezTo>
                    <a:pt x="31" y="173"/>
                    <a:pt x="30" y="176"/>
                    <a:pt x="31" y="176"/>
                  </a:cubicBezTo>
                  <a:cubicBezTo>
                    <a:pt x="32" y="175"/>
                    <a:pt x="34" y="177"/>
                    <a:pt x="35" y="178"/>
                  </a:cubicBezTo>
                  <a:cubicBezTo>
                    <a:pt x="35" y="180"/>
                    <a:pt x="34" y="182"/>
                    <a:pt x="36" y="182"/>
                  </a:cubicBezTo>
                  <a:cubicBezTo>
                    <a:pt x="37" y="184"/>
                    <a:pt x="37" y="187"/>
                    <a:pt x="36" y="189"/>
                  </a:cubicBezTo>
                  <a:cubicBezTo>
                    <a:pt x="36" y="190"/>
                    <a:pt x="35" y="190"/>
                    <a:pt x="35" y="191"/>
                  </a:cubicBezTo>
                  <a:cubicBezTo>
                    <a:pt x="34" y="192"/>
                    <a:pt x="35" y="194"/>
                    <a:pt x="36" y="194"/>
                  </a:cubicBezTo>
                  <a:cubicBezTo>
                    <a:pt x="36" y="194"/>
                    <a:pt x="36" y="194"/>
                    <a:pt x="37" y="193"/>
                  </a:cubicBezTo>
                  <a:cubicBezTo>
                    <a:pt x="37" y="194"/>
                    <a:pt x="38" y="195"/>
                    <a:pt x="38" y="195"/>
                  </a:cubicBezTo>
                  <a:cubicBezTo>
                    <a:pt x="38" y="196"/>
                    <a:pt x="37" y="197"/>
                    <a:pt x="37" y="198"/>
                  </a:cubicBezTo>
                  <a:cubicBezTo>
                    <a:pt x="37" y="198"/>
                    <a:pt x="36" y="198"/>
                    <a:pt x="36" y="198"/>
                  </a:cubicBezTo>
                  <a:cubicBezTo>
                    <a:pt x="36" y="199"/>
                    <a:pt x="36" y="200"/>
                    <a:pt x="36" y="202"/>
                  </a:cubicBezTo>
                  <a:cubicBezTo>
                    <a:pt x="35" y="203"/>
                    <a:pt x="35" y="203"/>
                    <a:pt x="35" y="204"/>
                  </a:cubicBezTo>
                  <a:cubicBezTo>
                    <a:pt x="34" y="206"/>
                    <a:pt x="34" y="210"/>
                    <a:pt x="35" y="212"/>
                  </a:cubicBezTo>
                  <a:cubicBezTo>
                    <a:pt x="35" y="214"/>
                    <a:pt x="37" y="214"/>
                    <a:pt x="38" y="216"/>
                  </a:cubicBezTo>
                  <a:cubicBezTo>
                    <a:pt x="39" y="217"/>
                    <a:pt x="39" y="220"/>
                    <a:pt x="40" y="219"/>
                  </a:cubicBezTo>
                  <a:cubicBezTo>
                    <a:pt x="41" y="218"/>
                    <a:pt x="42" y="219"/>
                    <a:pt x="43" y="219"/>
                  </a:cubicBezTo>
                  <a:cubicBezTo>
                    <a:pt x="44" y="219"/>
                    <a:pt x="44" y="219"/>
                    <a:pt x="45" y="218"/>
                  </a:cubicBezTo>
                  <a:cubicBezTo>
                    <a:pt x="48" y="216"/>
                    <a:pt x="47" y="213"/>
                    <a:pt x="48" y="210"/>
                  </a:cubicBezTo>
                  <a:cubicBezTo>
                    <a:pt x="49" y="210"/>
                    <a:pt x="51" y="212"/>
                    <a:pt x="51" y="211"/>
                  </a:cubicBezTo>
                  <a:cubicBezTo>
                    <a:pt x="54" y="211"/>
                    <a:pt x="54" y="213"/>
                    <a:pt x="56" y="213"/>
                  </a:cubicBezTo>
                  <a:cubicBezTo>
                    <a:pt x="58" y="214"/>
                    <a:pt x="57" y="213"/>
                    <a:pt x="58" y="211"/>
                  </a:cubicBezTo>
                  <a:cubicBezTo>
                    <a:pt x="58" y="210"/>
                    <a:pt x="59" y="209"/>
                    <a:pt x="59" y="208"/>
                  </a:cubicBezTo>
                  <a:cubicBezTo>
                    <a:pt x="59" y="205"/>
                    <a:pt x="59" y="203"/>
                    <a:pt x="59" y="201"/>
                  </a:cubicBezTo>
                  <a:cubicBezTo>
                    <a:pt x="60" y="197"/>
                    <a:pt x="62" y="192"/>
                    <a:pt x="60" y="187"/>
                  </a:cubicBezTo>
                  <a:cubicBezTo>
                    <a:pt x="58" y="183"/>
                    <a:pt x="62" y="183"/>
                    <a:pt x="62" y="179"/>
                  </a:cubicBezTo>
                  <a:cubicBezTo>
                    <a:pt x="63" y="178"/>
                    <a:pt x="62" y="175"/>
                    <a:pt x="61" y="173"/>
                  </a:cubicBezTo>
                  <a:close/>
                </a:path>
              </a:pathLst>
            </a:custGeom>
            <a:solidFill>
              <a:srgbClr val="7CD151"/>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39" name="Freeform 40">
              <a:extLst>
                <a:ext uri="{FF2B5EF4-FFF2-40B4-BE49-F238E27FC236}">
                  <a16:creationId xmlns:a16="http://schemas.microsoft.com/office/drawing/2014/main" id="{E14207F2-3B96-5B12-064C-D76D059BEF30}"/>
                </a:ext>
              </a:extLst>
            </p:cNvPr>
            <p:cNvSpPr>
              <a:spLocks/>
            </p:cNvSpPr>
            <p:nvPr/>
          </p:nvSpPr>
          <p:spPr bwMode="auto">
            <a:xfrm>
              <a:off x="7648575" y="3941763"/>
              <a:ext cx="339725" cy="487362"/>
            </a:xfrm>
            <a:custGeom>
              <a:avLst/>
              <a:gdLst>
                <a:gd name="T0" fmla="*/ 86 w 89"/>
                <a:gd name="T1" fmla="*/ 65 h 128"/>
                <a:gd name="T2" fmla="*/ 84 w 89"/>
                <a:gd name="T3" fmla="*/ 52 h 128"/>
                <a:gd name="T4" fmla="*/ 84 w 89"/>
                <a:gd name="T5" fmla="*/ 43 h 128"/>
                <a:gd name="T6" fmla="*/ 77 w 89"/>
                <a:gd name="T7" fmla="*/ 44 h 128"/>
                <a:gd name="T8" fmla="*/ 73 w 89"/>
                <a:gd name="T9" fmla="*/ 39 h 128"/>
                <a:gd name="T10" fmla="*/ 67 w 89"/>
                <a:gd name="T11" fmla="*/ 33 h 128"/>
                <a:gd name="T12" fmla="*/ 66 w 89"/>
                <a:gd name="T13" fmla="*/ 37 h 128"/>
                <a:gd name="T14" fmla="*/ 62 w 89"/>
                <a:gd name="T15" fmla="*/ 40 h 128"/>
                <a:gd name="T16" fmla="*/ 58 w 89"/>
                <a:gd name="T17" fmla="*/ 40 h 128"/>
                <a:gd name="T18" fmla="*/ 51 w 89"/>
                <a:gd name="T19" fmla="*/ 36 h 128"/>
                <a:gd name="T20" fmla="*/ 47 w 89"/>
                <a:gd name="T21" fmla="*/ 31 h 128"/>
                <a:gd name="T22" fmla="*/ 51 w 89"/>
                <a:gd name="T23" fmla="*/ 26 h 128"/>
                <a:gd name="T24" fmla="*/ 51 w 89"/>
                <a:gd name="T25" fmla="*/ 22 h 128"/>
                <a:gd name="T26" fmla="*/ 57 w 89"/>
                <a:gd name="T27" fmla="*/ 19 h 128"/>
                <a:gd name="T28" fmla="*/ 61 w 89"/>
                <a:gd name="T29" fmla="*/ 14 h 128"/>
                <a:gd name="T30" fmla="*/ 65 w 89"/>
                <a:gd name="T31" fmla="*/ 9 h 128"/>
                <a:gd name="T32" fmla="*/ 64 w 89"/>
                <a:gd name="T33" fmla="*/ 2 h 128"/>
                <a:gd name="T34" fmla="*/ 58 w 89"/>
                <a:gd name="T35" fmla="*/ 9 h 128"/>
                <a:gd name="T36" fmla="*/ 56 w 89"/>
                <a:gd name="T37" fmla="*/ 6 h 128"/>
                <a:gd name="T38" fmla="*/ 52 w 89"/>
                <a:gd name="T39" fmla="*/ 6 h 128"/>
                <a:gd name="T40" fmla="*/ 43 w 89"/>
                <a:gd name="T41" fmla="*/ 15 h 128"/>
                <a:gd name="T42" fmla="*/ 37 w 89"/>
                <a:gd name="T43" fmla="*/ 19 h 128"/>
                <a:gd name="T44" fmla="*/ 42 w 89"/>
                <a:gd name="T45" fmla="*/ 25 h 128"/>
                <a:gd name="T46" fmla="*/ 39 w 89"/>
                <a:gd name="T47" fmla="*/ 35 h 128"/>
                <a:gd name="T48" fmla="*/ 33 w 89"/>
                <a:gd name="T49" fmla="*/ 36 h 128"/>
                <a:gd name="T50" fmla="*/ 22 w 89"/>
                <a:gd name="T51" fmla="*/ 35 h 128"/>
                <a:gd name="T52" fmla="*/ 11 w 89"/>
                <a:gd name="T53" fmla="*/ 35 h 128"/>
                <a:gd name="T54" fmla="*/ 13 w 89"/>
                <a:gd name="T55" fmla="*/ 44 h 128"/>
                <a:gd name="T56" fmla="*/ 19 w 89"/>
                <a:gd name="T57" fmla="*/ 51 h 128"/>
                <a:gd name="T58" fmla="*/ 15 w 89"/>
                <a:gd name="T59" fmla="*/ 58 h 128"/>
                <a:gd name="T60" fmla="*/ 9 w 89"/>
                <a:gd name="T61" fmla="*/ 59 h 128"/>
                <a:gd name="T62" fmla="*/ 9 w 89"/>
                <a:gd name="T63" fmla="*/ 65 h 128"/>
                <a:gd name="T64" fmla="*/ 13 w 89"/>
                <a:gd name="T65" fmla="*/ 68 h 128"/>
                <a:gd name="T66" fmla="*/ 26 w 89"/>
                <a:gd name="T67" fmla="*/ 70 h 128"/>
                <a:gd name="T68" fmla="*/ 29 w 89"/>
                <a:gd name="T69" fmla="*/ 73 h 128"/>
                <a:gd name="T70" fmla="*/ 21 w 89"/>
                <a:gd name="T71" fmla="*/ 83 h 128"/>
                <a:gd name="T72" fmla="*/ 12 w 89"/>
                <a:gd name="T73" fmla="*/ 92 h 128"/>
                <a:gd name="T74" fmla="*/ 28 w 89"/>
                <a:gd name="T75" fmla="*/ 89 h 128"/>
                <a:gd name="T76" fmla="*/ 24 w 89"/>
                <a:gd name="T77" fmla="*/ 92 h 128"/>
                <a:gd name="T78" fmla="*/ 14 w 89"/>
                <a:gd name="T79" fmla="*/ 99 h 128"/>
                <a:gd name="T80" fmla="*/ 9 w 89"/>
                <a:gd name="T81" fmla="*/ 101 h 128"/>
                <a:gd name="T82" fmla="*/ 8 w 89"/>
                <a:gd name="T83" fmla="*/ 106 h 128"/>
                <a:gd name="T84" fmla="*/ 5 w 89"/>
                <a:gd name="T85" fmla="*/ 112 h 128"/>
                <a:gd name="T86" fmla="*/ 7 w 89"/>
                <a:gd name="T87" fmla="*/ 116 h 128"/>
                <a:gd name="T88" fmla="*/ 9 w 89"/>
                <a:gd name="T89" fmla="*/ 122 h 128"/>
                <a:gd name="T90" fmla="*/ 15 w 89"/>
                <a:gd name="T91" fmla="*/ 123 h 128"/>
                <a:gd name="T92" fmla="*/ 16 w 89"/>
                <a:gd name="T93" fmla="*/ 127 h 128"/>
                <a:gd name="T94" fmla="*/ 27 w 89"/>
                <a:gd name="T95" fmla="*/ 125 h 128"/>
                <a:gd name="T96" fmla="*/ 35 w 89"/>
                <a:gd name="T97" fmla="*/ 123 h 128"/>
                <a:gd name="T98" fmla="*/ 43 w 89"/>
                <a:gd name="T99" fmla="*/ 118 h 128"/>
                <a:gd name="T100" fmla="*/ 50 w 89"/>
                <a:gd name="T101" fmla="*/ 114 h 128"/>
                <a:gd name="T102" fmla="*/ 66 w 89"/>
                <a:gd name="T103" fmla="*/ 106 h 128"/>
                <a:gd name="T104" fmla="*/ 72 w 89"/>
                <a:gd name="T105" fmla="*/ 104 h 128"/>
                <a:gd name="T106" fmla="*/ 83 w 89"/>
                <a:gd name="T107" fmla="*/ 95 h 128"/>
                <a:gd name="T108" fmla="*/ 86 w 89"/>
                <a:gd name="T109"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 h="128">
                  <a:moveTo>
                    <a:pt x="87" y="74"/>
                  </a:moveTo>
                  <a:cubicBezTo>
                    <a:pt x="87" y="73"/>
                    <a:pt x="87" y="71"/>
                    <a:pt x="87" y="70"/>
                  </a:cubicBezTo>
                  <a:cubicBezTo>
                    <a:pt x="86" y="69"/>
                    <a:pt x="85" y="69"/>
                    <a:pt x="85" y="68"/>
                  </a:cubicBezTo>
                  <a:cubicBezTo>
                    <a:pt x="85" y="66"/>
                    <a:pt x="85" y="66"/>
                    <a:pt x="86" y="65"/>
                  </a:cubicBezTo>
                  <a:cubicBezTo>
                    <a:pt x="86" y="64"/>
                    <a:pt x="85" y="64"/>
                    <a:pt x="85" y="63"/>
                  </a:cubicBezTo>
                  <a:cubicBezTo>
                    <a:pt x="85" y="62"/>
                    <a:pt x="87" y="62"/>
                    <a:pt x="87" y="60"/>
                  </a:cubicBezTo>
                  <a:cubicBezTo>
                    <a:pt x="87" y="59"/>
                    <a:pt x="85" y="58"/>
                    <a:pt x="85" y="57"/>
                  </a:cubicBezTo>
                  <a:cubicBezTo>
                    <a:pt x="84" y="55"/>
                    <a:pt x="85" y="54"/>
                    <a:pt x="84" y="52"/>
                  </a:cubicBezTo>
                  <a:cubicBezTo>
                    <a:pt x="84" y="50"/>
                    <a:pt x="83" y="51"/>
                    <a:pt x="82" y="49"/>
                  </a:cubicBezTo>
                  <a:cubicBezTo>
                    <a:pt x="81" y="48"/>
                    <a:pt x="80" y="46"/>
                    <a:pt x="82" y="45"/>
                  </a:cubicBezTo>
                  <a:cubicBezTo>
                    <a:pt x="83" y="44"/>
                    <a:pt x="84" y="46"/>
                    <a:pt x="86" y="46"/>
                  </a:cubicBezTo>
                  <a:cubicBezTo>
                    <a:pt x="86" y="45"/>
                    <a:pt x="84" y="43"/>
                    <a:pt x="84" y="43"/>
                  </a:cubicBezTo>
                  <a:cubicBezTo>
                    <a:pt x="83" y="42"/>
                    <a:pt x="83" y="42"/>
                    <a:pt x="82" y="42"/>
                  </a:cubicBezTo>
                  <a:cubicBezTo>
                    <a:pt x="82" y="44"/>
                    <a:pt x="82" y="44"/>
                    <a:pt x="82" y="44"/>
                  </a:cubicBezTo>
                  <a:cubicBezTo>
                    <a:pt x="79" y="43"/>
                    <a:pt x="79" y="43"/>
                    <a:pt x="79" y="43"/>
                  </a:cubicBezTo>
                  <a:cubicBezTo>
                    <a:pt x="77" y="44"/>
                    <a:pt x="77" y="44"/>
                    <a:pt x="77" y="44"/>
                  </a:cubicBezTo>
                  <a:cubicBezTo>
                    <a:pt x="75" y="43"/>
                    <a:pt x="75" y="43"/>
                    <a:pt x="75" y="43"/>
                  </a:cubicBezTo>
                  <a:cubicBezTo>
                    <a:pt x="76" y="40"/>
                    <a:pt x="76" y="40"/>
                    <a:pt x="76" y="40"/>
                  </a:cubicBezTo>
                  <a:cubicBezTo>
                    <a:pt x="75" y="39"/>
                    <a:pt x="75" y="39"/>
                    <a:pt x="75" y="39"/>
                  </a:cubicBezTo>
                  <a:cubicBezTo>
                    <a:pt x="73" y="39"/>
                    <a:pt x="73" y="39"/>
                    <a:pt x="73" y="39"/>
                  </a:cubicBezTo>
                  <a:cubicBezTo>
                    <a:pt x="73" y="37"/>
                    <a:pt x="72" y="35"/>
                    <a:pt x="72" y="34"/>
                  </a:cubicBezTo>
                  <a:cubicBezTo>
                    <a:pt x="70" y="32"/>
                    <a:pt x="70" y="32"/>
                    <a:pt x="70" y="32"/>
                  </a:cubicBezTo>
                  <a:cubicBezTo>
                    <a:pt x="68" y="31"/>
                    <a:pt x="68" y="31"/>
                    <a:pt x="68" y="31"/>
                  </a:cubicBezTo>
                  <a:cubicBezTo>
                    <a:pt x="67" y="33"/>
                    <a:pt x="67" y="33"/>
                    <a:pt x="67" y="33"/>
                  </a:cubicBezTo>
                  <a:cubicBezTo>
                    <a:pt x="65" y="34"/>
                    <a:pt x="65" y="34"/>
                    <a:pt x="65" y="34"/>
                  </a:cubicBezTo>
                  <a:cubicBezTo>
                    <a:pt x="65" y="35"/>
                    <a:pt x="65" y="35"/>
                    <a:pt x="65" y="35"/>
                  </a:cubicBezTo>
                  <a:cubicBezTo>
                    <a:pt x="66" y="36"/>
                    <a:pt x="66" y="36"/>
                    <a:pt x="66" y="36"/>
                  </a:cubicBezTo>
                  <a:cubicBezTo>
                    <a:pt x="66" y="37"/>
                    <a:pt x="66" y="37"/>
                    <a:pt x="66" y="37"/>
                  </a:cubicBezTo>
                  <a:cubicBezTo>
                    <a:pt x="64" y="38"/>
                    <a:pt x="64" y="38"/>
                    <a:pt x="64" y="38"/>
                  </a:cubicBezTo>
                  <a:cubicBezTo>
                    <a:pt x="63" y="40"/>
                    <a:pt x="63" y="40"/>
                    <a:pt x="63" y="40"/>
                  </a:cubicBezTo>
                  <a:cubicBezTo>
                    <a:pt x="63" y="39"/>
                    <a:pt x="63" y="39"/>
                    <a:pt x="63" y="39"/>
                  </a:cubicBezTo>
                  <a:cubicBezTo>
                    <a:pt x="62" y="40"/>
                    <a:pt x="62" y="40"/>
                    <a:pt x="62" y="40"/>
                  </a:cubicBezTo>
                  <a:cubicBezTo>
                    <a:pt x="62" y="41"/>
                    <a:pt x="62" y="41"/>
                    <a:pt x="62" y="41"/>
                  </a:cubicBezTo>
                  <a:cubicBezTo>
                    <a:pt x="61" y="41"/>
                    <a:pt x="61" y="41"/>
                    <a:pt x="61" y="41"/>
                  </a:cubicBezTo>
                  <a:cubicBezTo>
                    <a:pt x="60" y="40"/>
                    <a:pt x="60" y="40"/>
                    <a:pt x="60" y="40"/>
                  </a:cubicBezTo>
                  <a:cubicBezTo>
                    <a:pt x="58" y="40"/>
                    <a:pt x="58" y="40"/>
                    <a:pt x="58" y="40"/>
                  </a:cubicBezTo>
                  <a:cubicBezTo>
                    <a:pt x="56" y="40"/>
                    <a:pt x="56" y="40"/>
                    <a:pt x="56" y="40"/>
                  </a:cubicBezTo>
                  <a:cubicBezTo>
                    <a:pt x="54" y="38"/>
                    <a:pt x="54" y="38"/>
                    <a:pt x="54" y="38"/>
                  </a:cubicBezTo>
                  <a:cubicBezTo>
                    <a:pt x="52" y="37"/>
                    <a:pt x="52" y="37"/>
                    <a:pt x="52" y="37"/>
                  </a:cubicBezTo>
                  <a:cubicBezTo>
                    <a:pt x="51" y="36"/>
                    <a:pt x="51" y="36"/>
                    <a:pt x="51" y="36"/>
                  </a:cubicBezTo>
                  <a:cubicBezTo>
                    <a:pt x="51" y="34"/>
                    <a:pt x="51" y="34"/>
                    <a:pt x="51" y="34"/>
                  </a:cubicBezTo>
                  <a:cubicBezTo>
                    <a:pt x="49" y="34"/>
                    <a:pt x="49" y="34"/>
                    <a:pt x="49" y="34"/>
                  </a:cubicBezTo>
                  <a:cubicBezTo>
                    <a:pt x="48" y="32"/>
                    <a:pt x="48" y="32"/>
                    <a:pt x="48" y="32"/>
                  </a:cubicBezTo>
                  <a:cubicBezTo>
                    <a:pt x="47" y="31"/>
                    <a:pt x="47" y="31"/>
                    <a:pt x="47" y="31"/>
                  </a:cubicBezTo>
                  <a:cubicBezTo>
                    <a:pt x="45" y="28"/>
                    <a:pt x="45" y="28"/>
                    <a:pt x="45" y="28"/>
                  </a:cubicBezTo>
                  <a:cubicBezTo>
                    <a:pt x="48" y="27"/>
                    <a:pt x="48" y="27"/>
                    <a:pt x="48" y="27"/>
                  </a:cubicBezTo>
                  <a:cubicBezTo>
                    <a:pt x="49" y="26"/>
                    <a:pt x="49" y="26"/>
                    <a:pt x="49" y="26"/>
                  </a:cubicBezTo>
                  <a:cubicBezTo>
                    <a:pt x="51" y="26"/>
                    <a:pt x="51" y="26"/>
                    <a:pt x="51" y="26"/>
                  </a:cubicBezTo>
                  <a:cubicBezTo>
                    <a:pt x="52" y="26"/>
                    <a:pt x="52" y="26"/>
                    <a:pt x="52" y="26"/>
                  </a:cubicBezTo>
                  <a:cubicBezTo>
                    <a:pt x="55" y="23"/>
                    <a:pt x="55" y="23"/>
                    <a:pt x="55" y="23"/>
                  </a:cubicBezTo>
                  <a:cubicBezTo>
                    <a:pt x="54" y="24"/>
                    <a:pt x="54" y="24"/>
                    <a:pt x="54" y="24"/>
                  </a:cubicBezTo>
                  <a:cubicBezTo>
                    <a:pt x="51" y="22"/>
                    <a:pt x="51" y="22"/>
                    <a:pt x="51" y="22"/>
                  </a:cubicBezTo>
                  <a:cubicBezTo>
                    <a:pt x="51" y="21"/>
                    <a:pt x="51" y="21"/>
                    <a:pt x="51" y="21"/>
                  </a:cubicBezTo>
                  <a:cubicBezTo>
                    <a:pt x="53" y="19"/>
                    <a:pt x="53" y="19"/>
                    <a:pt x="53" y="19"/>
                  </a:cubicBezTo>
                  <a:cubicBezTo>
                    <a:pt x="55" y="20"/>
                    <a:pt x="55" y="20"/>
                    <a:pt x="55" y="20"/>
                  </a:cubicBezTo>
                  <a:cubicBezTo>
                    <a:pt x="57" y="19"/>
                    <a:pt x="57" y="19"/>
                    <a:pt x="57" y="19"/>
                  </a:cubicBezTo>
                  <a:cubicBezTo>
                    <a:pt x="59" y="20"/>
                    <a:pt x="59" y="20"/>
                    <a:pt x="59" y="20"/>
                  </a:cubicBezTo>
                  <a:cubicBezTo>
                    <a:pt x="59" y="18"/>
                    <a:pt x="59" y="18"/>
                    <a:pt x="59" y="18"/>
                  </a:cubicBezTo>
                  <a:cubicBezTo>
                    <a:pt x="61" y="16"/>
                    <a:pt x="61" y="16"/>
                    <a:pt x="61" y="16"/>
                  </a:cubicBezTo>
                  <a:cubicBezTo>
                    <a:pt x="61" y="14"/>
                    <a:pt x="61" y="14"/>
                    <a:pt x="61" y="14"/>
                  </a:cubicBezTo>
                  <a:cubicBezTo>
                    <a:pt x="62" y="12"/>
                    <a:pt x="62" y="12"/>
                    <a:pt x="62" y="12"/>
                  </a:cubicBezTo>
                  <a:cubicBezTo>
                    <a:pt x="62" y="11"/>
                    <a:pt x="62" y="11"/>
                    <a:pt x="62" y="11"/>
                  </a:cubicBezTo>
                  <a:cubicBezTo>
                    <a:pt x="63" y="10"/>
                    <a:pt x="63" y="10"/>
                    <a:pt x="63" y="10"/>
                  </a:cubicBezTo>
                  <a:cubicBezTo>
                    <a:pt x="65" y="9"/>
                    <a:pt x="65" y="9"/>
                    <a:pt x="65" y="9"/>
                  </a:cubicBezTo>
                  <a:cubicBezTo>
                    <a:pt x="66" y="7"/>
                    <a:pt x="67" y="7"/>
                    <a:pt x="68" y="5"/>
                  </a:cubicBezTo>
                  <a:cubicBezTo>
                    <a:pt x="70" y="3"/>
                    <a:pt x="69" y="3"/>
                    <a:pt x="67" y="2"/>
                  </a:cubicBezTo>
                  <a:cubicBezTo>
                    <a:pt x="66" y="2"/>
                    <a:pt x="65" y="0"/>
                    <a:pt x="63" y="0"/>
                  </a:cubicBezTo>
                  <a:cubicBezTo>
                    <a:pt x="61" y="0"/>
                    <a:pt x="64" y="1"/>
                    <a:pt x="64" y="2"/>
                  </a:cubicBezTo>
                  <a:cubicBezTo>
                    <a:pt x="63" y="3"/>
                    <a:pt x="60" y="1"/>
                    <a:pt x="59" y="2"/>
                  </a:cubicBezTo>
                  <a:cubicBezTo>
                    <a:pt x="57" y="4"/>
                    <a:pt x="61" y="7"/>
                    <a:pt x="60" y="9"/>
                  </a:cubicBezTo>
                  <a:cubicBezTo>
                    <a:pt x="60" y="10"/>
                    <a:pt x="57" y="14"/>
                    <a:pt x="56" y="13"/>
                  </a:cubicBezTo>
                  <a:cubicBezTo>
                    <a:pt x="55" y="13"/>
                    <a:pt x="58" y="9"/>
                    <a:pt x="58" y="9"/>
                  </a:cubicBezTo>
                  <a:cubicBezTo>
                    <a:pt x="59" y="7"/>
                    <a:pt x="58" y="7"/>
                    <a:pt x="58" y="6"/>
                  </a:cubicBezTo>
                  <a:cubicBezTo>
                    <a:pt x="57" y="5"/>
                    <a:pt x="57" y="4"/>
                    <a:pt x="57" y="3"/>
                  </a:cubicBezTo>
                  <a:cubicBezTo>
                    <a:pt x="56" y="2"/>
                    <a:pt x="55" y="2"/>
                    <a:pt x="55" y="4"/>
                  </a:cubicBezTo>
                  <a:cubicBezTo>
                    <a:pt x="55" y="5"/>
                    <a:pt x="56" y="5"/>
                    <a:pt x="56" y="6"/>
                  </a:cubicBezTo>
                  <a:cubicBezTo>
                    <a:pt x="56" y="7"/>
                    <a:pt x="56" y="7"/>
                    <a:pt x="55" y="7"/>
                  </a:cubicBezTo>
                  <a:cubicBezTo>
                    <a:pt x="54" y="7"/>
                    <a:pt x="55" y="6"/>
                    <a:pt x="54" y="6"/>
                  </a:cubicBezTo>
                  <a:cubicBezTo>
                    <a:pt x="53" y="5"/>
                    <a:pt x="54" y="6"/>
                    <a:pt x="53" y="6"/>
                  </a:cubicBezTo>
                  <a:cubicBezTo>
                    <a:pt x="52" y="6"/>
                    <a:pt x="52" y="6"/>
                    <a:pt x="52" y="6"/>
                  </a:cubicBezTo>
                  <a:cubicBezTo>
                    <a:pt x="51" y="6"/>
                    <a:pt x="51" y="5"/>
                    <a:pt x="50" y="5"/>
                  </a:cubicBezTo>
                  <a:cubicBezTo>
                    <a:pt x="49" y="5"/>
                    <a:pt x="47" y="7"/>
                    <a:pt x="46" y="7"/>
                  </a:cubicBezTo>
                  <a:cubicBezTo>
                    <a:pt x="45" y="5"/>
                    <a:pt x="40" y="10"/>
                    <a:pt x="40" y="12"/>
                  </a:cubicBezTo>
                  <a:cubicBezTo>
                    <a:pt x="41" y="12"/>
                    <a:pt x="42" y="14"/>
                    <a:pt x="43" y="15"/>
                  </a:cubicBezTo>
                  <a:cubicBezTo>
                    <a:pt x="43" y="15"/>
                    <a:pt x="43" y="15"/>
                    <a:pt x="43" y="16"/>
                  </a:cubicBezTo>
                  <a:cubicBezTo>
                    <a:pt x="43" y="16"/>
                    <a:pt x="42" y="17"/>
                    <a:pt x="42" y="16"/>
                  </a:cubicBezTo>
                  <a:cubicBezTo>
                    <a:pt x="38" y="16"/>
                    <a:pt x="42" y="19"/>
                    <a:pt x="41" y="20"/>
                  </a:cubicBezTo>
                  <a:cubicBezTo>
                    <a:pt x="40" y="20"/>
                    <a:pt x="38" y="19"/>
                    <a:pt x="37" y="19"/>
                  </a:cubicBezTo>
                  <a:cubicBezTo>
                    <a:pt x="36" y="20"/>
                    <a:pt x="33" y="21"/>
                    <a:pt x="34" y="23"/>
                  </a:cubicBezTo>
                  <a:cubicBezTo>
                    <a:pt x="35" y="23"/>
                    <a:pt x="35" y="24"/>
                    <a:pt x="36" y="24"/>
                  </a:cubicBezTo>
                  <a:cubicBezTo>
                    <a:pt x="37" y="25"/>
                    <a:pt x="39" y="25"/>
                    <a:pt x="40" y="25"/>
                  </a:cubicBezTo>
                  <a:cubicBezTo>
                    <a:pt x="41" y="25"/>
                    <a:pt x="41" y="25"/>
                    <a:pt x="42" y="25"/>
                  </a:cubicBezTo>
                  <a:cubicBezTo>
                    <a:pt x="44" y="25"/>
                    <a:pt x="44" y="25"/>
                    <a:pt x="46" y="25"/>
                  </a:cubicBezTo>
                  <a:cubicBezTo>
                    <a:pt x="47" y="27"/>
                    <a:pt x="39" y="30"/>
                    <a:pt x="39" y="32"/>
                  </a:cubicBezTo>
                  <a:cubicBezTo>
                    <a:pt x="39" y="33"/>
                    <a:pt x="39" y="33"/>
                    <a:pt x="39" y="33"/>
                  </a:cubicBezTo>
                  <a:cubicBezTo>
                    <a:pt x="37" y="33"/>
                    <a:pt x="38" y="34"/>
                    <a:pt x="39" y="35"/>
                  </a:cubicBezTo>
                  <a:cubicBezTo>
                    <a:pt x="40" y="36"/>
                    <a:pt x="39" y="35"/>
                    <a:pt x="39" y="37"/>
                  </a:cubicBezTo>
                  <a:cubicBezTo>
                    <a:pt x="39" y="38"/>
                    <a:pt x="40" y="38"/>
                    <a:pt x="39" y="38"/>
                  </a:cubicBezTo>
                  <a:cubicBezTo>
                    <a:pt x="38" y="39"/>
                    <a:pt x="37" y="37"/>
                    <a:pt x="37" y="37"/>
                  </a:cubicBezTo>
                  <a:cubicBezTo>
                    <a:pt x="35" y="36"/>
                    <a:pt x="34" y="37"/>
                    <a:pt x="33" y="36"/>
                  </a:cubicBezTo>
                  <a:cubicBezTo>
                    <a:pt x="32" y="36"/>
                    <a:pt x="31" y="35"/>
                    <a:pt x="30" y="35"/>
                  </a:cubicBezTo>
                  <a:cubicBezTo>
                    <a:pt x="28" y="36"/>
                    <a:pt x="29" y="39"/>
                    <a:pt x="27" y="40"/>
                  </a:cubicBezTo>
                  <a:cubicBezTo>
                    <a:pt x="26" y="39"/>
                    <a:pt x="26" y="37"/>
                    <a:pt x="25" y="36"/>
                  </a:cubicBezTo>
                  <a:cubicBezTo>
                    <a:pt x="24" y="34"/>
                    <a:pt x="23" y="35"/>
                    <a:pt x="22" y="35"/>
                  </a:cubicBezTo>
                  <a:cubicBezTo>
                    <a:pt x="21" y="35"/>
                    <a:pt x="15" y="34"/>
                    <a:pt x="14" y="35"/>
                  </a:cubicBezTo>
                  <a:cubicBezTo>
                    <a:pt x="15" y="35"/>
                    <a:pt x="15" y="36"/>
                    <a:pt x="15" y="37"/>
                  </a:cubicBezTo>
                  <a:cubicBezTo>
                    <a:pt x="15" y="37"/>
                    <a:pt x="13" y="37"/>
                    <a:pt x="13" y="37"/>
                  </a:cubicBezTo>
                  <a:cubicBezTo>
                    <a:pt x="12" y="37"/>
                    <a:pt x="12" y="36"/>
                    <a:pt x="11" y="35"/>
                  </a:cubicBezTo>
                  <a:cubicBezTo>
                    <a:pt x="9" y="34"/>
                    <a:pt x="8" y="38"/>
                    <a:pt x="8" y="40"/>
                  </a:cubicBezTo>
                  <a:cubicBezTo>
                    <a:pt x="9" y="40"/>
                    <a:pt x="10" y="39"/>
                    <a:pt x="10" y="39"/>
                  </a:cubicBezTo>
                  <a:cubicBezTo>
                    <a:pt x="12" y="39"/>
                    <a:pt x="13" y="40"/>
                    <a:pt x="13" y="42"/>
                  </a:cubicBezTo>
                  <a:cubicBezTo>
                    <a:pt x="13" y="43"/>
                    <a:pt x="12" y="44"/>
                    <a:pt x="13" y="44"/>
                  </a:cubicBezTo>
                  <a:cubicBezTo>
                    <a:pt x="13" y="45"/>
                    <a:pt x="14" y="45"/>
                    <a:pt x="14" y="46"/>
                  </a:cubicBezTo>
                  <a:cubicBezTo>
                    <a:pt x="14" y="47"/>
                    <a:pt x="12" y="46"/>
                    <a:pt x="12" y="48"/>
                  </a:cubicBezTo>
                  <a:cubicBezTo>
                    <a:pt x="12" y="51"/>
                    <a:pt x="14" y="49"/>
                    <a:pt x="15" y="49"/>
                  </a:cubicBezTo>
                  <a:cubicBezTo>
                    <a:pt x="17" y="48"/>
                    <a:pt x="20" y="49"/>
                    <a:pt x="19" y="51"/>
                  </a:cubicBezTo>
                  <a:cubicBezTo>
                    <a:pt x="18" y="53"/>
                    <a:pt x="16" y="52"/>
                    <a:pt x="14" y="53"/>
                  </a:cubicBezTo>
                  <a:cubicBezTo>
                    <a:pt x="13" y="53"/>
                    <a:pt x="11" y="55"/>
                    <a:pt x="12" y="56"/>
                  </a:cubicBezTo>
                  <a:cubicBezTo>
                    <a:pt x="13" y="57"/>
                    <a:pt x="13" y="57"/>
                    <a:pt x="13" y="57"/>
                  </a:cubicBezTo>
                  <a:cubicBezTo>
                    <a:pt x="14" y="57"/>
                    <a:pt x="14" y="57"/>
                    <a:pt x="15" y="58"/>
                  </a:cubicBezTo>
                  <a:cubicBezTo>
                    <a:pt x="15" y="58"/>
                    <a:pt x="16" y="58"/>
                    <a:pt x="16" y="59"/>
                  </a:cubicBezTo>
                  <a:cubicBezTo>
                    <a:pt x="15" y="59"/>
                    <a:pt x="13" y="59"/>
                    <a:pt x="12" y="59"/>
                  </a:cubicBezTo>
                  <a:cubicBezTo>
                    <a:pt x="11" y="59"/>
                    <a:pt x="11" y="59"/>
                    <a:pt x="10" y="60"/>
                  </a:cubicBezTo>
                  <a:cubicBezTo>
                    <a:pt x="10" y="60"/>
                    <a:pt x="10" y="59"/>
                    <a:pt x="9" y="59"/>
                  </a:cubicBezTo>
                  <a:cubicBezTo>
                    <a:pt x="8" y="60"/>
                    <a:pt x="8" y="60"/>
                    <a:pt x="8" y="61"/>
                  </a:cubicBezTo>
                  <a:cubicBezTo>
                    <a:pt x="8" y="62"/>
                    <a:pt x="9" y="62"/>
                    <a:pt x="9" y="63"/>
                  </a:cubicBezTo>
                  <a:cubicBezTo>
                    <a:pt x="9" y="64"/>
                    <a:pt x="8" y="64"/>
                    <a:pt x="8" y="64"/>
                  </a:cubicBezTo>
                  <a:cubicBezTo>
                    <a:pt x="9" y="64"/>
                    <a:pt x="9" y="65"/>
                    <a:pt x="9" y="65"/>
                  </a:cubicBezTo>
                  <a:cubicBezTo>
                    <a:pt x="11" y="67"/>
                    <a:pt x="11" y="65"/>
                    <a:pt x="12" y="65"/>
                  </a:cubicBezTo>
                  <a:cubicBezTo>
                    <a:pt x="13" y="65"/>
                    <a:pt x="13" y="64"/>
                    <a:pt x="14" y="65"/>
                  </a:cubicBezTo>
                  <a:cubicBezTo>
                    <a:pt x="14" y="66"/>
                    <a:pt x="13" y="66"/>
                    <a:pt x="13" y="66"/>
                  </a:cubicBezTo>
                  <a:cubicBezTo>
                    <a:pt x="13" y="67"/>
                    <a:pt x="13" y="67"/>
                    <a:pt x="13" y="68"/>
                  </a:cubicBezTo>
                  <a:cubicBezTo>
                    <a:pt x="13" y="68"/>
                    <a:pt x="14" y="68"/>
                    <a:pt x="15" y="68"/>
                  </a:cubicBezTo>
                  <a:cubicBezTo>
                    <a:pt x="16" y="68"/>
                    <a:pt x="16" y="66"/>
                    <a:pt x="17" y="66"/>
                  </a:cubicBezTo>
                  <a:cubicBezTo>
                    <a:pt x="20" y="66"/>
                    <a:pt x="17" y="70"/>
                    <a:pt x="20" y="70"/>
                  </a:cubicBezTo>
                  <a:cubicBezTo>
                    <a:pt x="22" y="71"/>
                    <a:pt x="24" y="70"/>
                    <a:pt x="26" y="70"/>
                  </a:cubicBezTo>
                  <a:cubicBezTo>
                    <a:pt x="28" y="69"/>
                    <a:pt x="29" y="69"/>
                    <a:pt x="30" y="69"/>
                  </a:cubicBezTo>
                  <a:cubicBezTo>
                    <a:pt x="30" y="70"/>
                    <a:pt x="29" y="70"/>
                    <a:pt x="30" y="71"/>
                  </a:cubicBezTo>
                  <a:cubicBezTo>
                    <a:pt x="31" y="71"/>
                    <a:pt x="31" y="72"/>
                    <a:pt x="31" y="72"/>
                  </a:cubicBezTo>
                  <a:cubicBezTo>
                    <a:pt x="30" y="73"/>
                    <a:pt x="29" y="73"/>
                    <a:pt x="29" y="73"/>
                  </a:cubicBezTo>
                  <a:cubicBezTo>
                    <a:pt x="28" y="74"/>
                    <a:pt x="26" y="76"/>
                    <a:pt x="26" y="73"/>
                  </a:cubicBezTo>
                  <a:cubicBezTo>
                    <a:pt x="25" y="73"/>
                    <a:pt x="22" y="78"/>
                    <a:pt x="22" y="78"/>
                  </a:cubicBezTo>
                  <a:cubicBezTo>
                    <a:pt x="21" y="79"/>
                    <a:pt x="21" y="79"/>
                    <a:pt x="21" y="80"/>
                  </a:cubicBezTo>
                  <a:cubicBezTo>
                    <a:pt x="22" y="81"/>
                    <a:pt x="22" y="81"/>
                    <a:pt x="21" y="83"/>
                  </a:cubicBezTo>
                  <a:cubicBezTo>
                    <a:pt x="21" y="83"/>
                    <a:pt x="21" y="85"/>
                    <a:pt x="20" y="85"/>
                  </a:cubicBezTo>
                  <a:cubicBezTo>
                    <a:pt x="20" y="86"/>
                    <a:pt x="19" y="86"/>
                    <a:pt x="18" y="87"/>
                  </a:cubicBezTo>
                  <a:cubicBezTo>
                    <a:pt x="17" y="88"/>
                    <a:pt x="17" y="89"/>
                    <a:pt x="15" y="90"/>
                  </a:cubicBezTo>
                  <a:cubicBezTo>
                    <a:pt x="14" y="91"/>
                    <a:pt x="12" y="91"/>
                    <a:pt x="12" y="92"/>
                  </a:cubicBezTo>
                  <a:cubicBezTo>
                    <a:pt x="15" y="94"/>
                    <a:pt x="16" y="90"/>
                    <a:pt x="18" y="89"/>
                  </a:cubicBezTo>
                  <a:cubicBezTo>
                    <a:pt x="20" y="89"/>
                    <a:pt x="20" y="90"/>
                    <a:pt x="21" y="90"/>
                  </a:cubicBezTo>
                  <a:cubicBezTo>
                    <a:pt x="22" y="91"/>
                    <a:pt x="24" y="91"/>
                    <a:pt x="25" y="90"/>
                  </a:cubicBezTo>
                  <a:cubicBezTo>
                    <a:pt x="26" y="90"/>
                    <a:pt x="27" y="90"/>
                    <a:pt x="28" y="89"/>
                  </a:cubicBezTo>
                  <a:cubicBezTo>
                    <a:pt x="29" y="88"/>
                    <a:pt x="29" y="86"/>
                    <a:pt x="30" y="86"/>
                  </a:cubicBezTo>
                  <a:cubicBezTo>
                    <a:pt x="32" y="86"/>
                    <a:pt x="31" y="87"/>
                    <a:pt x="31" y="88"/>
                  </a:cubicBezTo>
                  <a:cubicBezTo>
                    <a:pt x="31" y="89"/>
                    <a:pt x="32" y="89"/>
                    <a:pt x="33" y="89"/>
                  </a:cubicBezTo>
                  <a:cubicBezTo>
                    <a:pt x="30" y="90"/>
                    <a:pt x="27" y="92"/>
                    <a:pt x="24" y="92"/>
                  </a:cubicBezTo>
                  <a:cubicBezTo>
                    <a:pt x="22" y="93"/>
                    <a:pt x="20" y="92"/>
                    <a:pt x="19" y="92"/>
                  </a:cubicBezTo>
                  <a:cubicBezTo>
                    <a:pt x="17" y="93"/>
                    <a:pt x="18" y="93"/>
                    <a:pt x="17" y="95"/>
                  </a:cubicBezTo>
                  <a:cubicBezTo>
                    <a:pt x="17" y="96"/>
                    <a:pt x="12" y="96"/>
                    <a:pt x="12" y="97"/>
                  </a:cubicBezTo>
                  <a:cubicBezTo>
                    <a:pt x="12" y="98"/>
                    <a:pt x="13" y="98"/>
                    <a:pt x="14" y="99"/>
                  </a:cubicBezTo>
                  <a:cubicBezTo>
                    <a:pt x="14" y="99"/>
                    <a:pt x="14" y="100"/>
                    <a:pt x="14" y="101"/>
                  </a:cubicBezTo>
                  <a:cubicBezTo>
                    <a:pt x="14" y="101"/>
                    <a:pt x="14" y="102"/>
                    <a:pt x="14" y="103"/>
                  </a:cubicBezTo>
                  <a:cubicBezTo>
                    <a:pt x="13" y="103"/>
                    <a:pt x="13" y="103"/>
                    <a:pt x="11" y="103"/>
                  </a:cubicBezTo>
                  <a:cubicBezTo>
                    <a:pt x="11" y="102"/>
                    <a:pt x="10" y="101"/>
                    <a:pt x="9" y="101"/>
                  </a:cubicBezTo>
                  <a:cubicBezTo>
                    <a:pt x="9" y="103"/>
                    <a:pt x="7" y="103"/>
                    <a:pt x="7" y="101"/>
                  </a:cubicBezTo>
                  <a:cubicBezTo>
                    <a:pt x="5" y="101"/>
                    <a:pt x="0" y="106"/>
                    <a:pt x="2" y="107"/>
                  </a:cubicBezTo>
                  <a:cubicBezTo>
                    <a:pt x="3" y="107"/>
                    <a:pt x="4" y="106"/>
                    <a:pt x="4" y="106"/>
                  </a:cubicBezTo>
                  <a:cubicBezTo>
                    <a:pt x="5" y="106"/>
                    <a:pt x="6" y="106"/>
                    <a:pt x="8" y="106"/>
                  </a:cubicBezTo>
                  <a:cubicBezTo>
                    <a:pt x="9" y="106"/>
                    <a:pt x="9" y="106"/>
                    <a:pt x="10" y="106"/>
                  </a:cubicBezTo>
                  <a:cubicBezTo>
                    <a:pt x="12" y="106"/>
                    <a:pt x="13" y="106"/>
                    <a:pt x="14" y="106"/>
                  </a:cubicBezTo>
                  <a:cubicBezTo>
                    <a:pt x="13" y="107"/>
                    <a:pt x="12" y="109"/>
                    <a:pt x="10" y="109"/>
                  </a:cubicBezTo>
                  <a:cubicBezTo>
                    <a:pt x="9" y="110"/>
                    <a:pt x="6" y="110"/>
                    <a:pt x="5" y="112"/>
                  </a:cubicBezTo>
                  <a:cubicBezTo>
                    <a:pt x="5" y="112"/>
                    <a:pt x="6" y="113"/>
                    <a:pt x="6" y="113"/>
                  </a:cubicBezTo>
                  <a:cubicBezTo>
                    <a:pt x="5" y="114"/>
                    <a:pt x="4" y="113"/>
                    <a:pt x="3" y="114"/>
                  </a:cubicBezTo>
                  <a:cubicBezTo>
                    <a:pt x="2" y="115"/>
                    <a:pt x="3" y="115"/>
                    <a:pt x="4" y="117"/>
                  </a:cubicBezTo>
                  <a:cubicBezTo>
                    <a:pt x="5" y="116"/>
                    <a:pt x="5" y="115"/>
                    <a:pt x="7" y="116"/>
                  </a:cubicBezTo>
                  <a:cubicBezTo>
                    <a:pt x="8" y="116"/>
                    <a:pt x="7" y="118"/>
                    <a:pt x="8" y="118"/>
                  </a:cubicBezTo>
                  <a:cubicBezTo>
                    <a:pt x="9" y="118"/>
                    <a:pt x="11" y="117"/>
                    <a:pt x="12" y="116"/>
                  </a:cubicBezTo>
                  <a:cubicBezTo>
                    <a:pt x="14" y="116"/>
                    <a:pt x="15" y="115"/>
                    <a:pt x="18" y="115"/>
                  </a:cubicBezTo>
                  <a:cubicBezTo>
                    <a:pt x="16" y="116"/>
                    <a:pt x="8" y="120"/>
                    <a:pt x="9" y="122"/>
                  </a:cubicBezTo>
                  <a:cubicBezTo>
                    <a:pt x="11" y="123"/>
                    <a:pt x="13" y="121"/>
                    <a:pt x="16" y="121"/>
                  </a:cubicBezTo>
                  <a:cubicBezTo>
                    <a:pt x="17" y="121"/>
                    <a:pt x="18" y="118"/>
                    <a:pt x="20" y="118"/>
                  </a:cubicBezTo>
                  <a:cubicBezTo>
                    <a:pt x="22" y="118"/>
                    <a:pt x="21" y="121"/>
                    <a:pt x="19" y="121"/>
                  </a:cubicBezTo>
                  <a:cubicBezTo>
                    <a:pt x="19" y="122"/>
                    <a:pt x="15" y="122"/>
                    <a:pt x="15" y="123"/>
                  </a:cubicBezTo>
                  <a:cubicBezTo>
                    <a:pt x="16" y="123"/>
                    <a:pt x="17" y="123"/>
                    <a:pt x="18" y="123"/>
                  </a:cubicBezTo>
                  <a:cubicBezTo>
                    <a:pt x="18" y="124"/>
                    <a:pt x="17" y="125"/>
                    <a:pt x="16" y="125"/>
                  </a:cubicBezTo>
                  <a:cubicBezTo>
                    <a:pt x="15" y="126"/>
                    <a:pt x="13" y="126"/>
                    <a:pt x="14" y="127"/>
                  </a:cubicBezTo>
                  <a:cubicBezTo>
                    <a:pt x="14" y="128"/>
                    <a:pt x="15" y="127"/>
                    <a:pt x="16" y="127"/>
                  </a:cubicBezTo>
                  <a:cubicBezTo>
                    <a:pt x="17" y="126"/>
                    <a:pt x="18" y="126"/>
                    <a:pt x="19" y="125"/>
                  </a:cubicBezTo>
                  <a:cubicBezTo>
                    <a:pt x="21" y="125"/>
                    <a:pt x="21" y="125"/>
                    <a:pt x="22" y="126"/>
                  </a:cubicBezTo>
                  <a:cubicBezTo>
                    <a:pt x="23" y="126"/>
                    <a:pt x="23" y="127"/>
                    <a:pt x="24" y="127"/>
                  </a:cubicBezTo>
                  <a:cubicBezTo>
                    <a:pt x="26" y="126"/>
                    <a:pt x="26" y="125"/>
                    <a:pt x="27" y="125"/>
                  </a:cubicBezTo>
                  <a:cubicBezTo>
                    <a:pt x="28" y="124"/>
                    <a:pt x="29" y="125"/>
                    <a:pt x="30" y="125"/>
                  </a:cubicBezTo>
                  <a:cubicBezTo>
                    <a:pt x="31" y="126"/>
                    <a:pt x="32" y="124"/>
                    <a:pt x="32" y="124"/>
                  </a:cubicBezTo>
                  <a:cubicBezTo>
                    <a:pt x="33" y="123"/>
                    <a:pt x="34" y="124"/>
                    <a:pt x="35" y="124"/>
                  </a:cubicBezTo>
                  <a:cubicBezTo>
                    <a:pt x="35" y="123"/>
                    <a:pt x="35" y="123"/>
                    <a:pt x="35" y="123"/>
                  </a:cubicBezTo>
                  <a:cubicBezTo>
                    <a:pt x="36" y="122"/>
                    <a:pt x="35" y="122"/>
                    <a:pt x="37" y="122"/>
                  </a:cubicBezTo>
                  <a:cubicBezTo>
                    <a:pt x="37" y="122"/>
                    <a:pt x="38" y="122"/>
                    <a:pt x="38" y="122"/>
                  </a:cubicBezTo>
                  <a:cubicBezTo>
                    <a:pt x="39" y="122"/>
                    <a:pt x="39" y="121"/>
                    <a:pt x="40" y="120"/>
                  </a:cubicBezTo>
                  <a:cubicBezTo>
                    <a:pt x="41" y="119"/>
                    <a:pt x="42" y="120"/>
                    <a:pt x="43" y="118"/>
                  </a:cubicBezTo>
                  <a:cubicBezTo>
                    <a:pt x="44" y="117"/>
                    <a:pt x="42" y="116"/>
                    <a:pt x="42" y="114"/>
                  </a:cubicBezTo>
                  <a:cubicBezTo>
                    <a:pt x="43" y="113"/>
                    <a:pt x="44" y="115"/>
                    <a:pt x="45" y="115"/>
                  </a:cubicBezTo>
                  <a:cubicBezTo>
                    <a:pt x="46" y="116"/>
                    <a:pt x="46" y="117"/>
                    <a:pt x="48" y="116"/>
                  </a:cubicBezTo>
                  <a:cubicBezTo>
                    <a:pt x="49" y="116"/>
                    <a:pt x="50" y="115"/>
                    <a:pt x="50" y="114"/>
                  </a:cubicBezTo>
                  <a:cubicBezTo>
                    <a:pt x="51" y="113"/>
                    <a:pt x="52" y="113"/>
                    <a:pt x="53" y="112"/>
                  </a:cubicBezTo>
                  <a:cubicBezTo>
                    <a:pt x="54" y="112"/>
                    <a:pt x="56" y="111"/>
                    <a:pt x="57" y="111"/>
                  </a:cubicBezTo>
                  <a:cubicBezTo>
                    <a:pt x="58" y="110"/>
                    <a:pt x="57" y="109"/>
                    <a:pt x="57" y="107"/>
                  </a:cubicBezTo>
                  <a:cubicBezTo>
                    <a:pt x="58" y="105"/>
                    <a:pt x="65" y="106"/>
                    <a:pt x="66" y="106"/>
                  </a:cubicBezTo>
                  <a:cubicBezTo>
                    <a:pt x="67" y="106"/>
                    <a:pt x="68" y="106"/>
                    <a:pt x="69" y="105"/>
                  </a:cubicBezTo>
                  <a:cubicBezTo>
                    <a:pt x="69" y="104"/>
                    <a:pt x="68" y="103"/>
                    <a:pt x="69" y="102"/>
                  </a:cubicBezTo>
                  <a:cubicBezTo>
                    <a:pt x="70" y="102"/>
                    <a:pt x="70" y="105"/>
                    <a:pt x="71" y="105"/>
                  </a:cubicBezTo>
                  <a:cubicBezTo>
                    <a:pt x="72" y="105"/>
                    <a:pt x="72" y="104"/>
                    <a:pt x="72" y="104"/>
                  </a:cubicBezTo>
                  <a:cubicBezTo>
                    <a:pt x="74" y="102"/>
                    <a:pt x="75" y="104"/>
                    <a:pt x="77" y="105"/>
                  </a:cubicBezTo>
                  <a:cubicBezTo>
                    <a:pt x="78" y="105"/>
                    <a:pt x="82" y="105"/>
                    <a:pt x="82" y="104"/>
                  </a:cubicBezTo>
                  <a:cubicBezTo>
                    <a:pt x="83" y="102"/>
                    <a:pt x="79" y="101"/>
                    <a:pt x="80" y="99"/>
                  </a:cubicBezTo>
                  <a:cubicBezTo>
                    <a:pt x="81" y="100"/>
                    <a:pt x="82" y="96"/>
                    <a:pt x="83" y="95"/>
                  </a:cubicBezTo>
                  <a:cubicBezTo>
                    <a:pt x="84" y="94"/>
                    <a:pt x="84" y="93"/>
                    <a:pt x="84" y="92"/>
                  </a:cubicBezTo>
                  <a:cubicBezTo>
                    <a:pt x="85" y="91"/>
                    <a:pt x="84" y="90"/>
                    <a:pt x="84" y="90"/>
                  </a:cubicBezTo>
                  <a:cubicBezTo>
                    <a:pt x="84" y="89"/>
                    <a:pt x="85" y="88"/>
                    <a:pt x="85" y="87"/>
                  </a:cubicBezTo>
                  <a:cubicBezTo>
                    <a:pt x="86" y="86"/>
                    <a:pt x="86" y="85"/>
                    <a:pt x="86" y="84"/>
                  </a:cubicBezTo>
                  <a:cubicBezTo>
                    <a:pt x="87" y="83"/>
                    <a:pt x="88" y="82"/>
                    <a:pt x="88" y="81"/>
                  </a:cubicBezTo>
                  <a:cubicBezTo>
                    <a:pt x="89" y="79"/>
                    <a:pt x="88" y="79"/>
                    <a:pt x="88" y="78"/>
                  </a:cubicBezTo>
                  <a:cubicBezTo>
                    <a:pt x="87" y="76"/>
                    <a:pt x="88" y="75"/>
                    <a:pt x="87" y="74"/>
                  </a:cubicBez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0" name="Freeform 41">
              <a:extLst>
                <a:ext uri="{FF2B5EF4-FFF2-40B4-BE49-F238E27FC236}">
                  <a16:creationId xmlns:a16="http://schemas.microsoft.com/office/drawing/2014/main" id="{D9EDE3B0-A689-63AD-7A46-DAEDCEA800FB}"/>
                </a:ext>
              </a:extLst>
            </p:cNvPr>
            <p:cNvSpPr>
              <a:spLocks/>
            </p:cNvSpPr>
            <p:nvPr/>
          </p:nvSpPr>
          <p:spPr bwMode="auto">
            <a:xfrm>
              <a:off x="9629775" y="4765675"/>
              <a:ext cx="509588" cy="304800"/>
            </a:xfrm>
            <a:custGeom>
              <a:avLst/>
              <a:gdLst>
                <a:gd name="T0" fmla="*/ 23 w 134"/>
                <a:gd name="T1" fmla="*/ 70 h 80"/>
                <a:gd name="T2" fmla="*/ 28 w 134"/>
                <a:gd name="T3" fmla="*/ 76 h 80"/>
                <a:gd name="T4" fmla="*/ 47 w 134"/>
                <a:gd name="T5" fmla="*/ 78 h 80"/>
                <a:gd name="T6" fmla="*/ 57 w 134"/>
                <a:gd name="T7" fmla="*/ 74 h 80"/>
                <a:gd name="T8" fmla="*/ 65 w 134"/>
                <a:gd name="T9" fmla="*/ 71 h 80"/>
                <a:gd name="T10" fmla="*/ 71 w 134"/>
                <a:gd name="T11" fmla="*/ 69 h 80"/>
                <a:gd name="T12" fmla="*/ 83 w 134"/>
                <a:gd name="T13" fmla="*/ 70 h 80"/>
                <a:gd name="T14" fmla="*/ 89 w 134"/>
                <a:gd name="T15" fmla="*/ 70 h 80"/>
                <a:gd name="T16" fmla="*/ 97 w 134"/>
                <a:gd name="T17" fmla="*/ 66 h 80"/>
                <a:gd name="T18" fmla="*/ 101 w 134"/>
                <a:gd name="T19" fmla="*/ 59 h 80"/>
                <a:gd name="T20" fmla="*/ 105 w 134"/>
                <a:gd name="T21" fmla="*/ 54 h 80"/>
                <a:gd name="T22" fmla="*/ 109 w 134"/>
                <a:gd name="T23" fmla="*/ 43 h 80"/>
                <a:gd name="T24" fmla="*/ 113 w 134"/>
                <a:gd name="T25" fmla="*/ 36 h 80"/>
                <a:gd name="T26" fmla="*/ 117 w 134"/>
                <a:gd name="T27" fmla="*/ 30 h 80"/>
                <a:gd name="T28" fmla="*/ 121 w 134"/>
                <a:gd name="T29" fmla="*/ 24 h 80"/>
                <a:gd name="T30" fmla="*/ 124 w 134"/>
                <a:gd name="T31" fmla="*/ 23 h 80"/>
                <a:gd name="T32" fmla="*/ 133 w 134"/>
                <a:gd name="T33" fmla="*/ 16 h 80"/>
                <a:gd name="T34" fmla="*/ 129 w 134"/>
                <a:gd name="T35" fmla="*/ 14 h 80"/>
                <a:gd name="T36" fmla="*/ 123 w 134"/>
                <a:gd name="T37" fmla="*/ 9 h 80"/>
                <a:gd name="T38" fmla="*/ 118 w 134"/>
                <a:gd name="T39" fmla="*/ 4 h 80"/>
                <a:gd name="T40" fmla="*/ 111 w 134"/>
                <a:gd name="T41" fmla="*/ 5 h 80"/>
                <a:gd name="T42" fmla="*/ 102 w 134"/>
                <a:gd name="T43" fmla="*/ 0 h 80"/>
                <a:gd name="T44" fmla="*/ 97 w 134"/>
                <a:gd name="T45" fmla="*/ 2 h 80"/>
                <a:gd name="T46" fmla="*/ 87 w 134"/>
                <a:gd name="T47" fmla="*/ 1 h 80"/>
                <a:gd name="T48" fmla="*/ 81 w 134"/>
                <a:gd name="T49" fmla="*/ 9 h 80"/>
                <a:gd name="T50" fmla="*/ 68 w 134"/>
                <a:gd name="T51" fmla="*/ 11 h 80"/>
                <a:gd name="T52" fmla="*/ 54 w 134"/>
                <a:gd name="T53" fmla="*/ 15 h 80"/>
                <a:gd name="T54" fmla="*/ 48 w 134"/>
                <a:gd name="T55" fmla="*/ 22 h 80"/>
                <a:gd name="T56" fmla="*/ 30 w 134"/>
                <a:gd name="T57" fmla="*/ 21 h 80"/>
                <a:gd name="T58" fmla="*/ 18 w 134"/>
                <a:gd name="T59" fmla="*/ 25 h 80"/>
                <a:gd name="T60" fmla="*/ 10 w 134"/>
                <a:gd name="T61" fmla="*/ 23 h 80"/>
                <a:gd name="T62" fmla="*/ 12 w 134"/>
                <a:gd name="T63" fmla="*/ 31 h 80"/>
                <a:gd name="T64" fmla="*/ 8 w 134"/>
                <a:gd name="T65" fmla="*/ 36 h 80"/>
                <a:gd name="T66" fmla="*/ 8 w 134"/>
                <a:gd name="T67" fmla="*/ 42 h 80"/>
                <a:gd name="T68" fmla="*/ 0 w 134"/>
                <a:gd name="T69" fmla="*/ 49 h 80"/>
                <a:gd name="T70" fmla="*/ 5 w 134"/>
                <a:gd name="T71" fmla="*/ 53 h 80"/>
                <a:gd name="T72" fmla="*/ 6 w 134"/>
                <a:gd name="T73" fmla="*/ 56 h 80"/>
                <a:gd name="T74" fmla="*/ 8 w 134"/>
                <a:gd name="T75" fmla="*/ 5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80">
                  <a:moveTo>
                    <a:pt x="17" y="65"/>
                  </a:moveTo>
                  <a:cubicBezTo>
                    <a:pt x="18" y="68"/>
                    <a:pt x="20" y="69"/>
                    <a:pt x="23" y="70"/>
                  </a:cubicBezTo>
                  <a:cubicBezTo>
                    <a:pt x="24" y="71"/>
                    <a:pt x="24" y="73"/>
                    <a:pt x="25" y="74"/>
                  </a:cubicBezTo>
                  <a:cubicBezTo>
                    <a:pt x="26" y="75"/>
                    <a:pt x="27" y="75"/>
                    <a:pt x="28" y="76"/>
                  </a:cubicBezTo>
                  <a:cubicBezTo>
                    <a:pt x="32" y="78"/>
                    <a:pt x="34" y="79"/>
                    <a:pt x="38" y="79"/>
                  </a:cubicBezTo>
                  <a:cubicBezTo>
                    <a:pt x="42" y="79"/>
                    <a:pt x="44" y="80"/>
                    <a:pt x="47" y="78"/>
                  </a:cubicBezTo>
                  <a:cubicBezTo>
                    <a:pt x="49" y="77"/>
                    <a:pt x="51" y="77"/>
                    <a:pt x="54" y="76"/>
                  </a:cubicBezTo>
                  <a:cubicBezTo>
                    <a:pt x="55" y="75"/>
                    <a:pt x="56" y="74"/>
                    <a:pt x="57" y="74"/>
                  </a:cubicBezTo>
                  <a:cubicBezTo>
                    <a:pt x="59" y="73"/>
                    <a:pt x="59" y="74"/>
                    <a:pt x="61" y="74"/>
                  </a:cubicBezTo>
                  <a:cubicBezTo>
                    <a:pt x="63" y="74"/>
                    <a:pt x="64" y="72"/>
                    <a:pt x="65" y="71"/>
                  </a:cubicBezTo>
                  <a:cubicBezTo>
                    <a:pt x="66" y="71"/>
                    <a:pt x="66" y="70"/>
                    <a:pt x="67" y="69"/>
                  </a:cubicBezTo>
                  <a:cubicBezTo>
                    <a:pt x="69" y="68"/>
                    <a:pt x="70" y="69"/>
                    <a:pt x="71" y="69"/>
                  </a:cubicBezTo>
                  <a:cubicBezTo>
                    <a:pt x="72" y="69"/>
                    <a:pt x="74" y="70"/>
                    <a:pt x="74" y="69"/>
                  </a:cubicBezTo>
                  <a:cubicBezTo>
                    <a:pt x="77" y="69"/>
                    <a:pt x="80" y="70"/>
                    <a:pt x="83" y="70"/>
                  </a:cubicBezTo>
                  <a:cubicBezTo>
                    <a:pt x="84" y="70"/>
                    <a:pt x="85" y="69"/>
                    <a:pt x="87" y="69"/>
                  </a:cubicBezTo>
                  <a:cubicBezTo>
                    <a:pt x="87" y="69"/>
                    <a:pt x="88" y="70"/>
                    <a:pt x="89" y="70"/>
                  </a:cubicBezTo>
                  <a:cubicBezTo>
                    <a:pt x="91" y="70"/>
                    <a:pt x="91" y="67"/>
                    <a:pt x="93" y="66"/>
                  </a:cubicBezTo>
                  <a:cubicBezTo>
                    <a:pt x="94" y="65"/>
                    <a:pt x="95" y="68"/>
                    <a:pt x="97" y="66"/>
                  </a:cubicBezTo>
                  <a:cubicBezTo>
                    <a:pt x="98" y="66"/>
                    <a:pt x="101" y="62"/>
                    <a:pt x="101" y="61"/>
                  </a:cubicBezTo>
                  <a:cubicBezTo>
                    <a:pt x="101" y="61"/>
                    <a:pt x="101" y="60"/>
                    <a:pt x="101" y="59"/>
                  </a:cubicBezTo>
                  <a:cubicBezTo>
                    <a:pt x="101" y="57"/>
                    <a:pt x="102" y="57"/>
                    <a:pt x="103" y="56"/>
                  </a:cubicBezTo>
                  <a:cubicBezTo>
                    <a:pt x="103" y="55"/>
                    <a:pt x="104" y="55"/>
                    <a:pt x="105" y="54"/>
                  </a:cubicBezTo>
                  <a:cubicBezTo>
                    <a:pt x="106" y="52"/>
                    <a:pt x="106" y="52"/>
                    <a:pt x="106" y="50"/>
                  </a:cubicBezTo>
                  <a:cubicBezTo>
                    <a:pt x="107" y="49"/>
                    <a:pt x="110" y="45"/>
                    <a:pt x="109" y="43"/>
                  </a:cubicBezTo>
                  <a:cubicBezTo>
                    <a:pt x="110" y="42"/>
                    <a:pt x="112" y="42"/>
                    <a:pt x="112" y="40"/>
                  </a:cubicBezTo>
                  <a:cubicBezTo>
                    <a:pt x="113" y="39"/>
                    <a:pt x="113" y="38"/>
                    <a:pt x="113" y="36"/>
                  </a:cubicBezTo>
                  <a:cubicBezTo>
                    <a:pt x="114" y="35"/>
                    <a:pt x="115" y="35"/>
                    <a:pt x="116" y="33"/>
                  </a:cubicBezTo>
                  <a:cubicBezTo>
                    <a:pt x="116" y="32"/>
                    <a:pt x="115" y="31"/>
                    <a:pt x="117" y="30"/>
                  </a:cubicBezTo>
                  <a:cubicBezTo>
                    <a:pt x="117" y="29"/>
                    <a:pt x="118" y="28"/>
                    <a:pt x="119" y="27"/>
                  </a:cubicBezTo>
                  <a:cubicBezTo>
                    <a:pt x="120" y="26"/>
                    <a:pt x="120" y="25"/>
                    <a:pt x="121" y="24"/>
                  </a:cubicBezTo>
                  <a:cubicBezTo>
                    <a:pt x="122" y="24"/>
                    <a:pt x="122" y="24"/>
                    <a:pt x="123" y="24"/>
                  </a:cubicBezTo>
                  <a:cubicBezTo>
                    <a:pt x="123" y="23"/>
                    <a:pt x="124" y="23"/>
                    <a:pt x="124" y="23"/>
                  </a:cubicBezTo>
                  <a:cubicBezTo>
                    <a:pt x="126" y="22"/>
                    <a:pt x="127" y="23"/>
                    <a:pt x="128" y="22"/>
                  </a:cubicBezTo>
                  <a:cubicBezTo>
                    <a:pt x="131" y="22"/>
                    <a:pt x="134" y="19"/>
                    <a:pt x="133" y="16"/>
                  </a:cubicBezTo>
                  <a:cubicBezTo>
                    <a:pt x="133" y="15"/>
                    <a:pt x="133" y="14"/>
                    <a:pt x="132" y="13"/>
                  </a:cubicBezTo>
                  <a:cubicBezTo>
                    <a:pt x="130" y="13"/>
                    <a:pt x="130" y="14"/>
                    <a:pt x="129" y="14"/>
                  </a:cubicBezTo>
                  <a:cubicBezTo>
                    <a:pt x="127" y="13"/>
                    <a:pt x="127" y="12"/>
                    <a:pt x="126" y="10"/>
                  </a:cubicBezTo>
                  <a:cubicBezTo>
                    <a:pt x="126" y="9"/>
                    <a:pt x="125" y="10"/>
                    <a:pt x="123" y="9"/>
                  </a:cubicBezTo>
                  <a:cubicBezTo>
                    <a:pt x="122" y="9"/>
                    <a:pt x="122" y="8"/>
                    <a:pt x="121" y="7"/>
                  </a:cubicBezTo>
                  <a:cubicBezTo>
                    <a:pt x="120" y="5"/>
                    <a:pt x="120" y="4"/>
                    <a:pt x="118" y="4"/>
                  </a:cubicBezTo>
                  <a:cubicBezTo>
                    <a:pt x="118" y="4"/>
                    <a:pt x="118" y="4"/>
                    <a:pt x="118" y="4"/>
                  </a:cubicBezTo>
                  <a:cubicBezTo>
                    <a:pt x="115" y="5"/>
                    <a:pt x="113" y="7"/>
                    <a:pt x="111" y="5"/>
                  </a:cubicBezTo>
                  <a:cubicBezTo>
                    <a:pt x="109" y="3"/>
                    <a:pt x="107" y="2"/>
                    <a:pt x="106" y="0"/>
                  </a:cubicBezTo>
                  <a:cubicBezTo>
                    <a:pt x="105" y="0"/>
                    <a:pt x="103" y="0"/>
                    <a:pt x="102" y="0"/>
                  </a:cubicBezTo>
                  <a:cubicBezTo>
                    <a:pt x="102" y="1"/>
                    <a:pt x="102" y="1"/>
                    <a:pt x="101" y="2"/>
                  </a:cubicBezTo>
                  <a:cubicBezTo>
                    <a:pt x="100" y="2"/>
                    <a:pt x="98" y="2"/>
                    <a:pt x="97" y="2"/>
                  </a:cubicBezTo>
                  <a:cubicBezTo>
                    <a:pt x="96" y="1"/>
                    <a:pt x="94" y="0"/>
                    <a:pt x="93" y="0"/>
                  </a:cubicBezTo>
                  <a:cubicBezTo>
                    <a:pt x="90" y="0"/>
                    <a:pt x="89" y="1"/>
                    <a:pt x="87" y="1"/>
                  </a:cubicBezTo>
                  <a:cubicBezTo>
                    <a:pt x="86" y="2"/>
                    <a:pt x="84" y="4"/>
                    <a:pt x="84" y="5"/>
                  </a:cubicBezTo>
                  <a:cubicBezTo>
                    <a:pt x="83" y="7"/>
                    <a:pt x="83" y="8"/>
                    <a:pt x="81" y="9"/>
                  </a:cubicBezTo>
                  <a:cubicBezTo>
                    <a:pt x="77" y="11"/>
                    <a:pt x="74" y="13"/>
                    <a:pt x="71" y="11"/>
                  </a:cubicBezTo>
                  <a:cubicBezTo>
                    <a:pt x="69" y="10"/>
                    <a:pt x="69" y="9"/>
                    <a:pt x="68" y="11"/>
                  </a:cubicBezTo>
                  <a:cubicBezTo>
                    <a:pt x="66" y="12"/>
                    <a:pt x="66" y="13"/>
                    <a:pt x="64" y="13"/>
                  </a:cubicBezTo>
                  <a:cubicBezTo>
                    <a:pt x="61" y="14"/>
                    <a:pt x="57" y="14"/>
                    <a:pt x="54" y="15"/>
                  </a:cubicBezTo>
                  <a:cubicBezTo>
                    <a:pt x="50" y="17"/>
                    <a:pt x="54" y="20"/>
                    <a:pt x="53" y="22"/>
                  </a:cubicBezTo>
                  <a:cubicBezTo>
                    <a:pt x="52" y="23"/>
                    <a:pt x="49" y="22"/>
                    <a:pt x="48" y="22"/>
                  </a:cubicBezTo>
                  <a:cubicBezTo>
                    <a:pt x="46" y="22"/>
                    <a:pt x="44" y="23"/>
                    <a:pt x="42" y="23"/>
                  </a:cubicBezTo>
                  <a:cubicBezTo>
                    <a:pt x="38" y="23"/>
                    <a:pt x="33" y="23"/>
                    <a:pt x="30" y="21"/>
                  </a:cubicBezTo>
                  <a:cubicBezTo>
                    <a:pt x="26" y="18"/>
                    <a:pt x="24" y="16"/>
                    <a:pt x="20" y="15"/>
                  </a:cubicBezTo>
                  <a:cubicBezTo>
                    <a:pt x="20" y="17"/>
                    <a:pt x="20" y="24"/>
                    <a:pt x="18" y="25"/>
                  </a:cubicBezTo>
                  <a:cubicBezTo>
                    <a:pt x="17" y="26"/>
                    <a:pt x="14" y="25"/>
                    <a:pt x="13" y="24"/>
                  </a:cubicBezTo>
                  <a:cubicBezTo>
                    <a:pt x="12" y="24"/>
                    <a:pt x="11" y="23"/>
                    <a:pt x="10" y="23"/>
                  </a:cubicBezTo>
                  <a:cubicBezTo>
                    <a:pt x="9" y="24"/>
                    <a:pt x="8" y="25"/>
                    <a:pt x="7" y="25"/>
                  </a:cubicBezTo>
                  <a:cubicBezTo>
                    <a:pt x="7" y="27"/>
                    <a:pt x="14" y="27"/>
                    <a:pt x="12" y="31"/>
                  </a:cubicBezTo>
                  <a:cubicBezTo>
                    <a:pt x="11" y="32"/>
                    <a:pt x="10" y="33"/>
                    <a:pt x="9" y="34"/>
                  </a:cubicBezTo>
                  <a:cubicBezTo>
                    <a:pt x="6" y="35"/>
                    <a:pt x="8" y="34"/>
                    <a:pt x="8" y="36"/>
                  </a:cubicBezTo>
                  <a:cubicBezTo>
                    <a:pt x="8" y="38"/>
                    <a:pt x="7" y="38"/>
                    <a:pt x="6" y="39"/>
                  </a:cubicBezTo>
                  <a:cubicBezTo>
                    <a:pt x="6" y="40"/>
                    <a:pt x="8" y="41"/>
                    <a:pt x="8" y="42"/>
                  </a:cubicBezTo>
                  <a:cubicBezTo>
                    <a:pt x="9" y="44"/>
                    <a:pt x="7" y="45"/>
                    <a:pt x="6" y="45"/>
                  </a:cubicBezTo>
                  <a:cubicBezTo>
                    <a:pt x="4" y="46"/>
                    <a:pt x="2" y="48"/>
                    <a:pt x="0" y="49"/>
                  </a:cubicBezTo>
                  <a:cubicBezTo>
                    <a:pt x="2" y="49"/>
                    <a:pt x="4" y="49"/>
                    <a:pt x="5" y="50"/>
                  </a:cubicBezTo>
                  <a:cubicBezTo>
                    <a:pt x="6" y="51"/>
                    <a:pt x="4" y="52"/>
                    <a:pt x="5" y="53"/>
                  </a:cubicBezTo>
                  <a:cubicBezTo>
                    <a:pt x="6" y="54"/>
                    <a:pt x="6" y="54"/>
                    <a:pt x="7" y="54"/>
                  </a:cubicBezTo>
                  <a:cubicBezTo>
                    <a:pt x="7" y="55"/>
                    <a:pt x="6" y="55"/>
                    <a:pt x="6" y="56"/>
                  </a:cubicBezTo>
                  <a:cubicBezTo>
                    <a:pt x="7" y="57"/>
                    <a:pt x="8" y="57"/>
                    <a:pt x="9" y="59"/>
                  </a:cubicBezTo>
                  <a:cubicBezTo>
                    <a:pt x="8" y="59"/>
                    <a:pt x="8" y="59"/>
                    <a:pt x="8" y="59"/>
                  </a:cubicBezTo>
                  <a:cubicBezTo>
                    <a:pt x="11" y="61"/>
                    <a:pt x="15" y="62"/>
                    <a:pt x="17" y="65"/>
                  </a:cubicBezTo>
                  <a:close/>
                </a:path>
              </a:pathLst>
            </a:custGeom>
            <a:solidFill>
              <a:srgbClr val="78D053"/>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1" name="Freeform 42">
              <a:extLst>
                <a:ext uri="{FF2B5EF4-FFF2-40B4-BE49-F238E27FC236}">
                  <a16:creationId xmlns:a16="http://schemas.microsoft.com/office/drawing/2014/main" id="{FD58823C-B53A-3F23-7E68-5868F5E06435}"/>
                </a:ext>
              </a:extLst>
            </p:cNvPr>
            <p:cNvSpPr>
              <a:spLocks noEditPoints="1"/>
            </p:cNvSpPr>
            <p:nvPr/>
          </p:nvSpPr>
          <p:spPr bwMode="auto">
            <a:xfrm>
              <a:off x="7820025" y="3187700"/>
              <a:ext cx="769938" cy="1428750"/>
            </a:xfrm>
            <a:custGeom>
              <a:avLst/>
              <a:gdLst>
                <a:gd name="T0" fmla="*/ 170 w 202"/>
                <a:gd name="T1" fmla="*/ 269 h 375"/>
                <a:gd name="T2" fmla="*/ 155 w 202"/>
                <a:gd name="T3" fmla="*/ 231 h 375"/>
                <a:gd name="T4" fmla="*/ 107 w 202"/>
                <a:gd name="T5" fmla="*/ 171 h 375"/>
                <a:gd name="T6" fmla="*/ 103 w 202"/>
                <a:gd name="T7" fmla="*/ 158 h 375"/>
                <a:gd name="T8" fmla="*/ 100 w 202"/>
                <a:gd name="T9" fmla="*/ 115 h 375"/>
                <a:gd name="T10" fmla="*/ 79 w 202"/>
                <a:gd name="T11" fmla="*/ 114 h 375"/>
                <a:gd name="T12" fmla="*/ 96 w 202"/>
                <a:gd name="T13" fmla="*/ 88 h 375"/>
                <a:gd name="T14" fmla="*/ 69 w 202"/>
                <a:gd name="T15" fmla="*/ 85 h 375"/>
                <a:gd name="T16" fmla="*/ 54 w 202"/>
                <a:gd name="T17" fmla="*/ 95 h 375"/>
                <a:gd name="T18" fmla="*/ 49 w 202"/>
                <a:gd name="T19" fmla="*/ 106 h 375"/>
                <a:gd name="T20" fmla="*/ 45 w 202"/>
                <a:gd name="T21" fmla="*/ 125 h 375"/>
                <a:gd name="T22" fmla="*/ 48 w 202"/>
                <a:gd name="T23" fmla="*/ 133 h 375"/>
                <a:gd name="T24" fmla="*/ 45 w 202"/>
                <a:gd name="T25" fmla="*/ 147 h 375"/>
                <a:gd name="T26" fmla="*/ 56 w 202"/>
                <a:gd name="T27" fmla="*/ 156 h 375"/>
                <a:gd name="T28" fmla="*/ 44 w 202"/>
                <a:gd name="T29" fmla="*/ 186 h 375"/>
                <a:gd name="T30" fmla="*/ 60 w 202"/>
                <a:gd name="T31" fmla="*/ 163 h 375"/>
                <a:gd name="T32" fmla="*/ 62 w 202"/>
                <a:gd name="T33" fmla="*/ 172 h 375"/>
                <a:gd name="T34" fmla="*/ 58 w 202"/>
                <a:gd name="T35" fmla="*/ 207 h 375"/>
                <a:gd name="T36" fmla="*/ 70 w 202"/>
                <a:gd name="T37" fmla="*/ 209 h 375"/>
                <a:gd name="T38" fmla="*/ 92 w 202"/>
                <a:gd name="T39" fmla="*/ 208 h 375"/>
                <a:gd name="T40" fmla="*/ 98 w 202"/>
                <a:gd name="T41" fmla="*/ 242 h 375"/>
                <a:gd name="T42" fmla="*/ 76 w 202"/>
                <a:gd name="T43" fmla="*/ 265 h 375"/>
                <a:gd name="T44" fmla="*/ 64 w 202"/>
                <a:gd name="T45" fmla="*/ 275 h 375"/>
                <a:gd name="T46" fmla="*/ 59 w 202"/>
                <a:gd name="T47" fmla="*/ 306 h 375"/>
                <a:gd name="T48" fmla="*/ 56 w 202"/>
                <a:gd name="T49" fmla="*/ 320 h 375"/>
                <a:gd name="T50" fmla="*/ 80 w 202"/>
                <a:gd name="T51" fmla="*/ 320 h 375"/>
                <a:gd name="T52" fmla="*/ 71 w 202"/>
                <a:gd name="T53" fmla="*/ 335 h 375"/>
                <a:gd name="T54" fmla="*/ 40 w 202"/>
                <a:gd name="T55" fmla="*/ 371 h 375"/>
                <a:gd name="T56" fmla="*/ 71 w 202"/>
                <a:gd name="T57" fmla="*/ 361 h 375"/>
                <a:gd name="T58" fmla="*/ 97 w 202"/>
                <a:gd name="T59" fmla="*/ 350 h 375"/>
                <a:gd name="T60" fmla="*/ 140 w 202"/>
                <a:gd name="T61" fmla="*/ 347 h 375"/>
                <a:gd name="T62" fmla="*/ 196 w 202"/>
                <a:gd name="T63" fmla="*/ 333 h 375"/>
                <a:gd name="T64" fmla="*/ 180 w 202"/>
                <a:gd name="T65" fmla="*/ 314 h 375"/>
                <a:gd name="T66" fmla="*/ 131 w 202"/>
                <a:gd name="T67" fmla="*/ 352 h 375"/>
                <a:gd name="T68" fmla="*/ 108 w 202"/>
                <a:gd name="T69" fmla="*/ 68 h 375"/>
                <a:gd name="T70" fmla="*/ 97 w 202"/>
                <a:gd name="T71" fmla="*/ 60 h 375"/>
                <a:gd name="T72" fmla="*/ 40 w 202"/>
                <a:gd name="T73" fmla="*/ 125 h 375"/>
                <a:gd name="T74" fmla="*/ 35 w 202"/>
                <a:gd name="T75" fmla="*/ 155 h 375"/>
                <a:gd name="T76" fmla="*/ 136 w 202"/>
                <a:gd name="T77" fmla="*/ 23 h 375"/>
                <a:gd name="T78" fmla="*/ 141 w 202"/>
                <a:gd name="T79" fmla="*/ 0 h 375"/>
                <a:gd name="T80" fmla="*/ 26 w 202"/>
                <a:gd name="T81" fmla="*/ 94 h 375"/>
                <a:gd name="T82" fmla="*/ 100 w 202"/>
                <a:gd name="T83" fmla="*/ 74 h 375"/>
                <a:gd name="T84" fmla="*/ 109 w 202"/>
                <a:gd name="T85" fmla="*/ 61 h 375"/>
                <a:gd name="T86" fmla="*/ 38 w 202"/>
                <a:gd name="T87" fmla="*/ 123 h 375"/>
                <a:gd name="T88" fmla="*/ 30 w 202"/>
                <a:gd name="T89" fmla="*/ 125 h 375"/>
                <a:gd name="T90" fmla="*/ 52 w 202"/>
                <a:gd name="T91" fmla="*/ 187 h 375"/>
                <a:gd name="T92" fmla="*/ 34 w 202"/>
                <a:gd name="T93" fmla="*/ 178 h 375"/>
                <a:gd name="T94" fmla="*/ 43 w 202"/>
                <a:gd name="T95" fmla="*/ 153 h 375"/>
                <a:gd name="T96" fmla="*/ 35 w 202"/>
                <a:gd name="T97" fmla="*/ 161 h 375"/>
                <a:gd name="T98" fmla="*/ 132 w 202"/>
                <a:gd name="T99" fmla="*/ 32 h 375"/>
                <a:gd name="T100" fmla="*/ 134 w 202"/>
                <a:gd name="T101" fmla="*/ 13 h 375"/>
                <a:gd name="T102" fmla="*/ 130 w 202"/>
                <a:gd name="T103" fmla="*/ 18 h 375"/>
                <a:gd name="T104" fmla="*/ 17 w 202"/>
                <a:gd name="T105" fmla="*/ 125 h 375"/>
                <a:gd name="T106" fmla="*/ 21 w 202"/>
                <a:gd name="T107" fmla="*/ 115 h 375"/>
                <a:gd name="T108" fmla="*/ 29 w 202"/>
                <a:gd name="T109" fmla="*/ 101 h 375"/>
                <a:gd name="T110" fmla="*/ 40 w 202"/>
                <a:gd name="T111" fmla="*/ 92 h 375"/>
                <a:gd name="T112" fmla="*/ 25 w 202"/>
                <a:gd name="T113" fmla="*/ 101 h 375"/>
                <a:gd name="T114" fmla="*/ 75 w 202"/>
                <a:gd name="T115" fmla="*/ 230 h 375"/>
                <a:gd name="T116" fmla="*/ 2 w 202"/>
                <a:gd name="T117" fmla="*/ 229 h 375"/>
                <a:gd name="T118" fmla="*/ 27 w 202"/>
                <a:gd name="T119" fmla="*/ 232 h 375"/>
                <a:gd name="T120" fmla="*/ 54 w 202"/>
                <a:gd name="T121" fmla="*/ 227 h 375"/>
                <a:gd name="T122" fmla="*/ 46 w 202"/>
                <a:gd name="T123" fmla="*/ 209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375">
                  <a:moveTo>
                    <a:pt x="145" y="346"/>
                  </a:moveTo>
                  <a:cubicBezTo>
                    <a:pt x="145" y="347"/>
                    <a:pt x="145" y="347"/>
                    <a:pt x="145" y="347"/>
                  </a:cubicBezTo>
                  <a:cubicBezTo>
                    <a:pt x="143" y="347"/>
                    <a:pt x="143" y="347"/>
                    <a:pt x="143" y="347"/>
                  </a:cubicBezTo>
                  <a:cubicBezTo>
                    <a:pt x="144" y="346"/>
                    <a:pt x="144" y="346"/>
                    <a:pt x="144" y="346"/>
                  </a:cubicBezTo>
                  <a:lnTo>
                    <a:pt x="145" y="346"/>
                  </a:lnTo>
                  <a:close/>
                  <a:moveTo>
                    <a:pt x="182" y="323"/>
                  </a:moveTo>
                  <a:cubicBezTo>
                    <a:pt x="181" y="325"/>
                    <a:pt x="181" y="325"/>
                    <a:pt x="181" y="325"/>
                  </a:cubicBezTo>
                  <a:cubicBezTo>
                    <a:pt x="183" y="326"/>
                    <a:pt x="183" y="326"/>
                    <a:pt x="183" y="326"/>
                  </a:cubicBezTo>
                  <a:cubicBezTo>
                    <a:pt x="186" y="326"/>
                    <a:pt x="186" y="326"/>
                    <a:pt x="186" y="326"/>
                  </a:cubicBezTo>
                  <a:cubicBezTo>
                    <a:pt x="185" y="324"/>
                    <a:pt x="185" y="324"/>
                    <a:pt x="185" y="324"/>
                  </a:cubicBezTo>
                  <a:lnTo>
                    <a:pt x="182" y="323"/>
                  </a:lnTo>
                  <a:close/>
                  <a:moveTo>
                    <a:pt x="199" y="295"/>
                  </a:moveTo>
                  <a:cubicBezTo>
                    <a:pt x="201" y="292"/>
                    <a:pt x="201" y="290"/>
                    <a:pt x="202" y="287"/>
                  </a:cubicBezTo>
                  <a:cubicBezTo>
                    <a:pt x="202" y="278"/>
                    <a:pt x="193" y="273"/>
                    <a:pt x="184" y="272"/>
                  </a:cubicBezTo>
                  <a:cubicBezTo>
                    <a:pt x="184" y="273"/>
                    <a:pt x="184" y="273"/>
                    <a:pt x="184" y="273"/>
                  </a:cubicBezTo>
                  <a:cubicBezTo>
                    <a:pt x="181" y="272"/>
                    <a:pt x="178" y="272"/>
                    <a:pt x="175" y="272"/>
                  </a:cubicBezTo>
                  <a:cubicBezTo>
                    <a:pt x="173" y="274"/>
                    <a:pt x="173" y="274"/>
                    <a:pt x="173" y="274"/>
                  </a:cubicBezTo>
                  <a:cubicBezTo>
                    <a:pt x="173" y="276"/>
                    <a:pt x="172" y="277"/>
                    <a:pt x="171" y="279"/>
                  </a:cubicBezTo>
                  <a:cubicBezTo>
                    <a:pt x="168" y="279"/>
                    <a:pt x="168" y="279"/>
                    <a:pt x="168" y="279"/>
                  </a:cubicBezTo>
                  <a:cubicBezTo>
                    <a:pt x="167" y="276"/>
                    <a:pt x="167" y="276"/>
                    <a:pt x="167" y="276"/>
                  </a:cubicBezTo>
                  <a:cubicBezTo>
                    <a:pt x="165" y="276"/>
                    <a:pt x="165" y="276"/>
                    <a:pt x="165" y="276"/>
                  </a:cubicBezTo>
                  <a:cubicBezTo>
                    <a:pt x="163" y="276"/>
                    <a:pt x="163" y="276"/>
                    <a:pt x="163" y="276"/>
                  </a:cubicBezTo>
                  <a:cubicBezTo>
                    <a:pt x="165" y="273"/>
                    <a:pt x="167" y="270"/>
                    <a:pt x="170" y="269"/>
                  </a:cubicBezTo>
                  <a:cubicBezTo>
                    <a:pt x="170" y="264"/>
                    <a:pt x="169" y="259"/>
                    <a:pt x="165" y="256"/>
                  </a:cubicBezTo>
                  <a:cubicBezTo>
                    <a:pt x="164" y="255"/>
                    <a:pt x="164" y="255"/>
                    <a:pt x="164" y="255"/>
                  </a:cubicBezTo>
                  <a:cubicBezTo>
                    <a:pt x="162" y="254"/>
                    <a:pt x="160" y="252"/>
                    <a:pt x="158" y="251"/>
                  </a:cubicBezTo>
                  <a:cubicBezTo>
                    <a:pt x="156" y="248"/>
                    <a:pt x="156" y="248"/>
                    <a:pt x="156" y="248"/>
                  </a:cubicBezTo>
                  <a:cubicBezTo>
                    <a:pt x="155" y="248"/>
                    <a:pt x="155" y="248"/>
                    <a:pt x="155" y="248"/>
                  </a:cubicBezTo>
                  <a:cubicBezTo>
                    <a:pt x="152" y="249"/>
                    <a:pt x="152" y="249"/>
                    <a:pt x="152" y="249"/>
                  </a:cubicBezTo>
                  <a:cubicBezTo>
                    <a:pt x="151" y="250"/>
                    <a:pt x="151" y="250"/>
                    <a:pt x="151" y="250"/>
                  </a:cubicBezTo>
                  <a:cubicBezTo>
                    <a:pt x="149" y="249"/>
                    <a:pt x="149" y="249"/>
                    <a:pt x="149" y="249"/>
                  </a:cubicBezTo>
                  <a:cubicBezTo>
                    <a:pt x="147" y="249"/>
                    <a:pt x="147" y="249"/>
                    <a:pt x="147" y="249"/>
                  </a:cubicBezTo>
                  <a:cubicBezTo>
                    <a:pt x="146" y="249"/>
                    <a:pt x="146" y="249"/>
                    <a:pt x="146" y="249"/>
                  </a:cubicBezTo>
                  <a:cubicBezTo>
                    <a:pt x="148" y="248"/>
                    <a:pt x="148" y="248"/>
                    <a:pt x="148" y="248"/>
                  </a:cubicBezTo>
                  <a:cubicBezTo>
                    <a:pt x="150" y="248"/>
                    <a:pt x="150" y="248"/>
                    <a:pt x="150" y="248"/>
                  </a:cubicBezTo>
                  <a:cubicBezTo>
                    <a:pt x="152" y="248"/>
                    <a:pt x="154" y="248"/>
                    <a:pt x="155" y="247"/>
                  </a:cubicBezTo>
                  <a:cubicBezTo>
                    <a:pt x="157" y="248"/>
                    <a:pt x="157" y="248"/>
                    <a:pt x="157" y="248"/>
                  </a:cubicBezTo>
                  <a:cubicBezTo>
                    <a:pt x="159" y="250"/>
                    <a:pt x="159" y="250"/>
                    <a:pt x="159" y="250"/>
                  </a:cubicBezTo>
                  <a:cubicBezTo>
                    <a:pt x="161" y="251"/>
                    <a:pt x="161" y="251"/>
                    <a:pt x="161" y="251"/>
                  </a:cubicBezTo>
                  <a:cubicBezTo>
                    <a:pt x="163" y="250"/>
                    <a:pt x="163" y="250"/>
                    <a:pt x="163" y="250"/>
                  </a:cubicBezTo>
                  <a:cubicBezTo>
                    <a:pt x="165" y="251"/>
                    <a:pt x="165" y="251"/>
                    <a:pt x="165" y="251"/>
                  </a:cubicBezTo>
                  <a:cubicBezTo>
                    <a:pt x="162" y="247"/>
                    <a:pt x="159" y="243"/>
                    <a:pt x="157" y="238"/>
                  </a:cubicBezTo>
                  <a:cubicBezTo>
                    <a:pt x="158" y="236"/>
                    <a:pt x="158" y="236"/>
                    <a:pt x="158" y="236"/>
                  </a:cubicBezTo>
                  <a:cubicBezTo>
                    <a:pt x="160" y="235"/>
                    <a:pt x="160" y="235"/>
                    <a:pt x="160" y="235"/>
                  </a:cubicBezTo>
                  <a:cubicBezTo>
                    <a:pt x="156" y="233"/>
                    <a:pt x="156" y="233"/>
                    <a:pt x="156" y="233"/>
                  </a:cubicBezTo>
                  <a:cubicBezTo>
                    <a:pt x="155" y="231"/>
                    <a:pt x="155" y="231"/>
                    <a:pt x="155" y="231"/>
                  </a:cubicBezTo>
                  <a:cubicBezTo>
                    <a:pt x="153" y="230"/>
                    <a:pt x="153" y="230"/>
                    <a:pt x="153" y="230"/>
                  </a:cubicBezTo>
                  <a:cubicBezTo>
                    <a:pt x="151" y="226"/>
                    <a:pt x="151" y="226"/>
                    <a:pt x="151" y="226"/>
                  </a:cubicBezTo>
                  <a:cubicBezTo>
                    <a:pt x="150" y="225"/>
                    <a:pt x="150" y="225"/>
                    <a:pt x="150" y="225"/>
                  </a:cubicBezTo>
                  <a:cubicBezTo>
                    <a:pt x="149" y="223"/>
                    <a:pt x="149" y="223"/>
                    <a:pt x="149" y="223"/>
                  </a:cubicBezTo>
                  <a:cubicBezTo>
                    <a:pt x="145" y="220"/>
                    <a:pt x="140" y="218"/>
                    <a:pt x="136" y="218"/>
                  </a:cubicBezTo>
                  <a:cubicBezTo>
                    <a:pt x="136" y="217"/>
                    <a:pt x="136" y="217"/>
                    <a:pt x="136" y="217"/>
                  </a:cubicBezTo>
                  <a:cubicBezTo>
                    <a:pt x="134" y="214"/>
                    <a:pt x="132" y="210"/>
                    <a:pt x="132" y="206"/>
                  </a:cubicBezTo>
                  <a:cubicBezTo>
                    <a:pt x="131" y="205"/>
                    <a:pt x="131" y="205"/>
                    <a:pt x="131" y="205"/>
                  </a:cubicBezTo>
                  <a:cubicBezTo>
                    <a:pt x="129" y="203"/>
                    <a:pt x="129" y="200"/>
                    <a:pt x="129" y="198"/>
                  </a:cubicBezTo>
                  <a:cubicBezTo>
                    <a:pt x="128" y="196"/>
                    <a:pt x="128" y="196"/>
                    <a:pt x="128" y="196"/>
                  </a:cubicBezTo>
                  <a:cubicBezTo>
                    <a:pt x="128" y="194"/>
                    <a:pt x="128" y="194"/>
                    <a:pt x="128" y="194"/>
                  </a:cubicBezTo>
                  <a:cubicBezTo>
                    <a:pt x="127" y="193"/>
                    <a:pt x="127" y="193"/>
                    <a:pt x="127" y="193"/>
                  </a:cubicBezTo>
                  <a:cubicBezTo>
                    <a:pt x="127" y="190"/>
                    <a:pt x="127" y="188"/>
                    <a:pt x="126" y="186"/>
                  </a:cubicBezTo>
                  <a:cubicBezTo>
                    <a:pt x="125" y="185"/>
                    <a:pt x="125" y="185"/>
                    <a:pt x="125" y="185"/>
                  </a:cubicBezTo>
                  <a:cubicBezTo>
                    <a:pt x="124" y="185"/>
                    <a:pt x="124" y="185"/>
                    <a:pt x="124" y="185"/>
                  </a:cubicBezTo>
                  <a:cubicBezTo>
                    <a:pt x="123" y="184"/>
                    <a:pt x="123" y="184"/>
                    <a:pt x="123" y="184"/>
                  </a:cubicBezTo>
                  <a:cubicBezTo>
                    <a:pt x="122" y="184"/>
                    <a:pt x="122" y="184"/>
                    <a:pt x="122" y="184"/>
                  </a:cubicBezTo>
                  <a:cubicBezTo>
                    <a:pt x="121" y="182"/>
                    <a:pt x="120" y="180"/>
                    <a:pt x="118" y="179"/>
                  </a:cubicBezTo>
                  <a:cubicBezTo>
                    <a:pt x="118" y="177"/>
                    <a:pt x="117" y="176"/>
                    <a:pt x="116" y="175"/>
                  </a:cubicBezTo>
                  <a:cubicBezTo>
                    <a:pt x="112" y="174"/>
                    <a:pt x="112" y="174"/>
                    <a:pt x="112" y="174"/>
                  </a:cubicBezTo>
                  <a:cubicBezTo>
                    <a:pt x="108" y="172"/>
                    <a:pt x="108" y="172"/>
                    <a:pt x="108" y="172"/>
                  </a:cubicBezTo>
                  <a:cubicBezTo>
                    <a:pt x="107" y="172"/>
                    <a:pt x="107" y="172"/>
                    <a:pt x="107" y="172"/>
                  </a:cubicBezTo>
                  <a:cubicBezTo>
                    <a:pt x="107" y="171"/>
                    <a:pt x="107" y="171"/>
                    <a:pt x="107" y="171"/>
                  </a:cubicBezTo>
                  <a:cubicBezTo>
                    <a:pt x="106" y="170"/>
                    <a:pt x="106" y="170"/>
                    <a:pt x="106" y="170"/>
                  </a:cubicBezTo>
                  <a:cubicBezTo>
                    <a:pt x="103" y="170"/>
                    <a:pt x="103" y="170"/>
                    <a:pt x="103" y="170"/>
                  </a:cubicBezTo>
                  <a:cubicBezTo>
                    <a:pt x="101" y="171"/>
                    <a:pt x="101" y="172"/>
                    <a:pt x="100" y="173"/>
                  </a:cubicBezTo>
                  <a:cubicBezTo>
                    <a:pt x="97" y="174"/>
                    <a:pt x="97" y="174"/>
                    <a:pt x="97" y="174"/>
                  </a:cubicBezTo>
                  <a:cubicBezTo>
                    <a:pt x="96" y="173"/>
                    <a:pt x="96" y="173"/>
                    <a:pt x="96" y="173"/>
                  </a:cubicBezTo>
                  <a:cubicBezTo>
                    <a:pt x="93" y="173"/>
                    <a:pt x="90" y="172"/>
                    <a:pt x="87" y="171"/>
                  </a:cubicBezTo>
                  <a:cubicBezTo>
                    <a:pt x="86" y="172"/>
                    <a:pt x="86" y="172"/>
                    <a:pt x="86" y="172"/>
                  </a:cubicBezTo>
                  <a:cubicBezTo>
                    <a:pt x="85" y="171"/>
                    <a:pt x="85" y="171"/>
                    <a:pt x="85" y="171"/>
                  </a:cubicBezTo>
                  <a:cubicBezTo>
                    <a:pt x="84" y="170"/>
                    <a:pt x="84" y="170"/>
                    <a:pt x="84" y="170"/>
                  </a:cubicBezTo>
                  <a:cubicBezTo>
                    <a:pt x="85" y="170"/>
                    <a:pt x="85" y="170"/>
                    <a:pt x="85" y="170"/>
                  </a:cubicBezTo>
                  <a:cubicBezTo>
                    <a:pt x="88" y="171"/>
                    <a:pt x="90" y="171"/>
                    <a:pt x="92" y="171"/>
                  </a:cubicBezTo>
                  <a:cubicBezTo>
                    <a:pt x="94" y="170"/>
                    <a:pt x="94" y="170"/>
                    <a:pt x="94" y="170"/>
                  </a:cubicBezTo>
                  <a:cubicBezTo>
                    <a:pt x="95" y="170"/>
                    <a:pt x="95" y="170"/>
                    <a:pt x="95" y="170"/>
                  </a:cubicBezTo>
                  <a:cubicBezTo>
                    <a:pt x="96" y="168"/>
                    <a:pt x="96" y="168"/>
                    <a:pt x="96" y="168"/>
                  </a:cubicBezTo>
                  <a:cubicBezTo>
                    <a:pt x="97" y="168"/>
                    <a:pt x="97" y="168"/>
                    <a:pt x="97" y="168"/>
                  </a:cubicBezTo>
                  <a:cubicBezTo>
                    <a:pt x="99" y="165"/>
                    <a:pt x="99" y="165"/>
                    <a:pt x="99" y="165"/>
                  </a:cubicBezTo>
                  <a:cubicBezTo>
                    <a:pt x="101" y="165"/>
                    <a:pt x="102" y="165"/>
                    <a:pt x="103" y="166"/>
                  </a:cubicBezTo>
                  <a:cubicBezTo>
                    <a:pt x="106" y="164"/>
                    <a:pt x="106" y="164"/>
                    <a:pt x="106" y="164"/>
                  </a:cubicBezTo>
                  <a:cubicBezTo>
                    <a:pt x="107" y="163"/>
                    <a:pt x="107" y="163"/>
                    <a:pt x="107" y="163"/>
                  </a:cubicBezTo>
                  <a:cubicBezTo>
                    <a:pt x="105" y="161"/>
                    <a:pt x="105" y="161"/>
                    <a:pt x="105" y="161"/>
                  </a:cubicBezTo>
                  <a:cubicBezTo>
                    <a:pt x="103" y="161"/>
                    <a:pt x="103" y="161"/>
                    <a:pt x="103" y="161"/>
                  </a:cubicBezTo>
                  <a:cubicBezTo>
                    <a:pt x="102" y="160"/>
                    <a:pt x="102" y="160"/>
                    <a:pt x="102" y="160"/>
                  </a:cubicBezTo>
                  <a:cubicBezTo>
                    <a:pt x="103" y="158"/>
                    <a:pt x="103" y="158"/>
                    <a:pt x="103" y="158"/>
                  </a:cubicBezTo>
                  <a:cubicBezTo>
                    <a:pt x="101" y="157"/>
                    <a:pt x="101" y="157"/>
                    <a:pt x="101" y="157"/>
                  </a:cubicBezTo>
                  <a:cubicBezTo>
                    <a:pt x="99" y="158"/>
                    <a:pt x="97" y="159"/>
                    <a:pt x="94" y="160"/>
                  </a:cubicBezTo>
                  <a:cubicBezTo>
                    <a:pt x="94" y="160"/>
                    <a:pt x="94" y="160"/>
                    <a:pt x="94" y="160"/>
                  </a:cubicBezTo>
                  <a:cubicBezTo>
                    <a:pt x="95" y="159"/>
                    <a:pt x="96" y="158"/>
                    <a:pt x="97" y="157"/>
                  </a:cubicBezTo>
                  <a:cubicBezTo>
                    <a:pt x="103" y="156"/>
                    <a:pt x="103" y="156"/>
                    <a:pt x="103" y="156"/>
                  </a:cubicBezTo>
                  <a:cubicBezTo>
                    <a:pt x="105" y="155"/>
                    <a:pt x="107" y="153"/>
                    <a:pt x="109" y="151"/>
                  </a:cubicBezTo>
                  <a:cubicBezTo>
                    <a:pt x="109" y="150"/>
                    <a:pt x="109" y="150"/>
                    <a:pt x="109" y="150"/>
                  </a:cubicBezTo>
                  <a:cubicBezTo>
                    <a:pt x="110" y="147"/>
                    <a:pt x="110" y="147"/>
                    <a:pt x="110" y="147"/>
                  </a:cubicBezTo>
                  <a:cubicBezTo>
                    <a:pt x="112" y="146"/>
                    <a:pt x="113" y="144"/>
                    <a:pt x="114" y="141"/>
                  </a:cubicBezTo>
                  <a:cubicBezTo>
                    <a:pt x="114" y="140"/>
                    <a:pt x="114" y="140"/>
                    <a:pt x="114" y="140"/>
                  </a:cubicBezTo>
                  <a:cubicBezTo>
                    <a:pt x="115" y="138"/>
                    <a:pt x="116" y="136"/>
                    <a:pt x="117" y="134"/>
                  </a:cubicBezTo>
                  <a:cubicBezTo>
                    <a:pt x="117" y="134"/>
                    <a:pt x="117" y="134"/>
                    <a:pt x="117" y="134"/>
                  </a:cubicBezTo>
                  <a:cubicBezTo>
                    <a:pt x="117" y="132"/>
                    <a:pt x="117" y="129"/>
                    <a:pt x="118" y="127"/>
                  </a:cubicBezTo>
                  <a:cubicBezTo>
                    <a:pt x="120" y="126"/>
                    <a:pt x="121" y="124"/>
                    <a:pt x="122" y="122"/>
                  </a:cubicBezTo>
                  <a:cubicBezTo>
                    <a:pt x="122" y="121"/>
                    <a:pt x="121" y="119"/>
                    <a:pt x="121" y="117"/>
                  </a:cubicBezTo>
                  <a:cubicBezTo>
                    <a:pt x="120" y="116"/>
                    <a:pt x="119" y="115"/>
                    <a:pt x="118" y="115"/>
                  </a:cubicBezTo>
                  <a:cubicBezTo>
                    <a:pt x="116" y="115"/>
                    <a:pt x="116" y="115"/>
                    <a:pt x="116" y="115"/>
                  </a:cubicBezTo>
                  <a:cubicBezTo>
                    <a:pt x="114" y="115"/>
                    <a:pt x="114" y="115"/>
                    <a:pt x="114" y="115"/>
                  </a:cubicBezTo>
                  <a:cubicBezTo>
                    <a:pt x="112" y="115"/>
                    <a:pt x="112" y="115"/>
                    <a:pt x="112" y="115"/>
                  </a:cubicBezTo>
                  <a:cubicBezTo>
                    <a:pt x="110" y="116"/>
                    <a:pt x="110" y="116"/>
                    <a:pt x="110" y="116"/>
                  </a:cubicBezTo>
                  <a:cubicBezTo>
                    <a:pt x="108" y="115"/>
                    <a:pt x="108" y="115"/>
                    <a:pt x="108" y="115"/>
                  </a:cubicBezTo>
                  <a:cubicBezTo>
                    <a:pt x="108" y="116"/>
                    <a:pt x="108" y="116"/>
                    <a:pt x="108" y="116"/>
                  </a:cubicBezTo>
                  <a:cubicBezTo>
                    <a:pt x="105" y="115"/>
                    <a:pt x="103" y="114"/>
                    <a:pt x="100" y="115"/>
                  </a:cubicBezTo>
                  <a:cubicBezTo>
                    <a:pt x="99" y="116"/>
                    <a:pt x="99" y="116"/>
                    <a:pt x="99" y="116"/>
                  </a:cubicBezTo>
                  <a:cubicBezTo>
                    <a:pt x="97" y="116"/>
                    <a:pt x="97" y="116"/>
                    <a:pt x="97" y="116"/>
                  </a:cubicBezTo>
                  <a:cubicBezTo>
                    <a:pt x="96" y="115"/>
                    <a:pt x="94" y="115"/>
                    <a:pt x="93" y="114"/>
                  </a:cubicBezTo>
                  <a:cubicBezTo>
                    <a:pt x="92" y="114"/>
                    <a:pt x="91" y="114"/>
                    <a:pt x="89" y="114"/>
                  </a:cubicBezTo>
                  <a:cubicBezTo>
                    <a:pt x="89" y="116"/>
                    <a:pt x="89" y="116"/>
                    <a:pt x="89" y="116"/>
                  </a:cubicBezTo>
                  <a:cubicBezTo>
                    <a:pt x="87" y="116"/>
                    <a:pt x="87" y="116"/>
                    <a:pt x="87" y="116"/>
                  </a:cubicBezTo>
                  <a:cubicBezTo>
                    <a:pt x="87" y="117"/>
                    <a:pt x="87" y="117"/>
                    <a:pt x="87" y="117"/>
                  </a:cubicBezTo>
                  <a:cubicBezTo>
                    <a:pt x="86" y="116"/>
                    <a:pt x="86" y="116"/>
                    <a:pt x="86" y="116"/>
                  </a:cubicBezTo>
                  <a:cubicBezTo>
                    <a:pt x="83" y="118"/>
                    <a:pt x="83" y="118"/>
                    <a:pt x="83" y="118"/>
                  </a:cubicBezTo>
                  <a:cubicBezTo>
                    <a:pt x="78" y="118"/>
                    <a:pt x="78" y="118"/>
                    <a:pt x="78" y="118"/>
                  </a:cubicBezTo>
                  <a:cubicBezTo>
                    <a:pt x="79" y="119"/>
                    <a:pt x="79" y="119"/>
                    <a:pt x="79" y="119"/>
                  </a:cubicBezTo>
                  <a:cubicBezTo>
                    <a:pt x="76" y="122"/>
                    <a:pt x="76" y="122"/>
                    <a:pt x="76" y="122"/>
                  </a:cubicBezTo>
                  <a:cubicBezTo>
                    <a:pt x="75" y="121"/>
                    <a:pt x="75" y="121"/>
                    <a:pt x="75" y="121"/>
                  </a:cubicBezTo>
                  <a:cubicBezTo>
                    <a:pt x="80" y="115"/>
                    <a:pt x="80" y="115"/>
                    <a:pt x="80" y="115"/>
                  </a:cubicBezTo>
                  <a:cubicBezTo>
                    <a:pt x="78" y="116"/>
                    <a:pt x="78" y="116"/>
                    <a:pt x="78" y="116"/>
                  </a:cubicBezTo>
                  <a:cubicBezTo>
                    <a:pt x="76" y="115"/>
                    <a:pt x="76" y="115"/>
                    <a:pt x="76" y="115"/>
                  </a:cubicBezTo>
                  <a:cubicBezTo>
                    <a:pt x="71" y="119"/>
                    <a:pt x="71" y="119"/>
                    <a:pt x="71" y="119"/>
                  </a:cubicBezTo>
                  <a:cubicBezTo>
                    <a:pt x="72" y="118"/>
                    <a:pt x="72" y="118"/>
                    <a:pt x="72" y="118"/>
                  </a:cubicBezTo>
                  <a:cubicBezTo>
                    <a:pt x="74" y="116"/>
                    <a:pt x="74" y="116"/>
                    <a:pt x="74" y="116"/>
                  </a:cubicBezTo>
                  <a:cubicBezTo>
                    <a:pt x="74" y="115"/>
                    <a:pt x="74" y="115"/>
                    <a:pt x="74" y="115"/>
                  </a:cubicBezTo>
                  <a:cubicBezTo>
                    <a:pt x="77" y="115"/>
                    <a:pt x="77" y="115"/>
                    <a:pt x="77" y="115"/>
                  </a:cubicBezTo>
                  <a:cubicBezTo>
                    <a:pt x="78" y="114"/>
                    <a:pt x="78" y="114"/>
                    <a:pt x="78" y="114"/>
                  </a:cubicBezTo>
                  <a:cubicBezTo>
                    <a:pt x="79" y="114"/>
                    <a:pt x="79" y="114"/>
                    <a:pt x="79" y="114"/>
                  </a:cubicBezTo>
                  <a:cubicBezTo>
                    <a:pt x="80" y="115"/>
                    <a:pt x="80" y="115"/>
                    <a:pt x="80" y="115"/>
                  </a:cubicBezTo>
                  <a:cubicBezTo>
                    <a:pt x="84" y="110"/>
                    <a:pt x="84" y="110"/>
                    <a:pt x="84" y="110"/>
                  </a:cubicBezTo>
                  <a:cubicBezTo>
                    <a:pt x="84" y="109"/>
                    <a:pt x="84" y="109"/>
                    <a:pt x="84" y="109"/>
                  </a:cubicBezTo>
                  <a:cubicBezTo>
                    <a:pt x="82" y="111"/>
                    <a:pt x="82" y="111"/>
                    <a:pt x="82" y="111"/>
                  </a:cubicBezTo>
                  <a:cubicBezTo>
                    <a:pt x="80" y="110"/>
                    <a:pt x="80" y="110"/>
                    <a:pt x="80" y="110"/>
                  </a:cubicBezTo>
                  <a:cubicBezTo>
                    <a:pt x="79" y="111"/>
                    <a:pt x="79" y="111"/>
                    <a:pt x="79" y="111"/>
                  </a:cubicBezTo>
                  <a:cubicBezTo>
                    <a:pt x="76" y="109"/>
                    <a:pt x="76" y="109"/>
                    <a:pt x="76" y="109"/>
                  </a:cubicBezTo>
                  <a:cubicBezTo>
                    <a:pt x="75" y="110"/>
                    <a:pt x="75" y="110"/>
                    <a:pt x="75" y="110"/>
                  </a:cubicBezTo>
                  <a:cubicBezTo>
                    <a:pt x="73" y="109"/>
                    <a:pt x="73" y="109"/>
                    <a:pt x="73" y="109"/>
                  </a:cubicBezTo>
                  <a:cubicBezTo>
                    <a:pt x="72" y="107"/>
                    <a:pt x="72" y="107"/>
                    <a:pt x="72" y="107"/>
                  </a:cubicBezTo>
                  <a:cubicBezTo>
                    <a:pt x="74" y="109"/>
                    <a:pt x="74" y="109"/>
                    <a:pt x="74" y="109"/>
                  </a:cubicBezTo>
                  <a:cubicBezTo>
                    <a:pt x="76" y="109"/>
                    <a:pt x="76" y="109"/>
                    <a:pt x="76" y="109"/>
                  </a:cubicBezTo>
                  <a:cubicBezTo>
                    <a:pt x="78" y="109"/>
                    <a:pt x="78" y="109"/>
                    <a:pt x="78" y="109"/>
                  </a:cubicBezTo>
                  <a:cubicBezTo>
                    <a:pt x="78" y="109"/>
                    <a:pt x="78" y="109"/>
                    <a:pt x="78" y="109"/>
                  </a:cubicBezTo>
                  <a:cubicBezTo>
                    <a:pt x="80" y="109"/>
                    <a:pt x="80" y="109"/>
                    <a:pt x="80" y="109"/>
                  </a:cubicBezTo>
                  <a:cubicBezTo>
                    <a:pt x="80" y="108"/>
                    <a:pt x="80" y="108"/>
                    <a:pt x="80" y="108"/>
                  </a:cubicBezTo>
                  <a:cubicBezTo>
                    <a:pt x="78" y="106"/>
                    <a:pt x="78" y="106"/>
                    <a:pt x="78" y="106"/>
                  </a:cubicBezTo>
                  <a:cubicBezTo>
                    <a:pt x="80" y="106"/>
                    <a:pt x="81" y="105"/>
                    <a:pt x="83" y="105"/>
                  </a:cubicBezTo>
                  <a:cubicBezTo>
                    <a:pt x="83" y="103"/>
                    <a:pt x="83" y="103"/>
                    <a:pt x="83" y="103"/>
                  </a:cubicBezTo>
                  <a:cubicBezTo>
                    <a:pt x="87" y="100"/>
                    <a:pt x="91" y="97"/>
                    <a:pt x="95" y="94"/>
                  </a:cubicBezTo>
                  <a:cubicBezTo>
                    <a:pt x="97" y="91"/>
                    <a:pt x="97" y="91"/>
                    <a:pt x="97" y="91"/>
                  </a:cubicBezTo>
                  <a:cubicBezTo>
                    <a:pt x="97" y="88"/>
                    <a:pt x="97" y="88"/>
                    <a:pt x="97" y="88"/>
                  </a:cubicBezTo>
                  <a:cubicBezTo>
                    <a:pt x="96" y="88"/>
                    <a:pt x="96" y="88"/>
                    <a:pt x="96" y="88"/>
                  </a:cubicBezTo>
                  <a:cubicBezTo>
                    <a:pt x="96" y="87"/>
                    <a:pt x="96" y="87"/>
                    <a:pt x="96" y="87"/>
                  </a:cubicBezTo>
                  <a:cubicBezTo>
                    <a:pt x="97" y="86"/>
                    <a:pt x="98" y="85"/>
                    <a:pt x="98" y="83"/>
                  </a:cubicBezTo>
                  <a:cubicBezTo>
                    <a:pt x="96" y="83"/>
                    <a:pt x="96" y="83"/>
                    <a:pt x="96" y="83"/>
                  </a:cubicBezTo>
                  <a:cubicBezTo>
                    <a:pt x="95" y="82"/>
                    <a:pt x="95" y="82"/>
                    <a:pt x="95" y="82"/>
                  </a:cubicBezTo>
                  <a:cubicBezTo>
                    <a:pt x="93" y="83"/>
                    <a:pt x="93" y="83"/>
                    <a:pt x="93" y="83"/>
                  </a:cubicBezTo>
                  <a:cubicBezTo>
                    <a:pt x="92" y="82"/>
                    <a:pt x="92" y="82"/>
                    <a:pt x="92" y="82"/>
                  </a:cubicBezTo>
                  <a:cubicBezTo>
                    <a:pt x="91" y="83"/>
                    <a:pt x="91" y="83"/>
                    <a:pt x="91" y="83"/>
                  </a:cubicBezTo>
                  <a:cubicBezTo>
                    <a:pt x="92" y="84"/>
                    <a:pt x="92" y="84"/>
                    <a:pt x="92" y="84"/>
                  </a:cubicBezTo>
                  <a:cubicBezTo>
                    <a:pt x="92" y="84"/>
                    <a:pt x="92" y="84"/>
                    <a:pt x="92" y="84"/>
                  </a:cubicBezTo>
                  <a:cubicBezTo>
                    <a:pt x="90" y="84"/>
                    <a:pt x="90" y="84"/>
                    <a:pt x="90" y="84"/>
                  </a:cubicBezTo>
                  <a:cubicBezTo>
                    <a:pt x="89" y="84"/>
                    <a:pt x="89" y="84"/>
                    <a:pt x="89" y="84"/>
                  </a:cubicBezTo>
                  <a:cubicBezTo>
                    <a:pt x="88" y="83"/>
                    <a:pt x="88" y="83"/>
                    <a:pt x="88" y="83"/>
                  </a:cubicBezTo>
                  <a:cubicBezTo>
                    <a:pt x="86" y="84"/>
                    <a:pt x="85" y="84"/>
                    <a:pt x="84" y="85"/>
                  </a:cubicBezTo>
                  <a:cubicBezTo>
                    <a:pt x="80" y="85"/>
                    <a:pt x="80" y="85"/>
                    <a:pt x="80" y="85"/>
                  </a:cubicBezTo>
                  <a:cubicBezTo>
                    <a:pt x="80" y="85"/>
                    <a:pt x="80" y="85"/>
                    <a:pt x="80" y="85"/>
                  </a:cubicBezTo>
                  <a:cubicBezTo>
                    <a:pt x="79" y="86"/>
                    <a:pt x="79" y="86"/>
                    <a:pt x="79" y="86"/>
                  </a:cubicBezTo>
                  <a:cubicBezTo>
                    <a:pt x="77" y="86"/>
                    <a:pt x="77" y="86"/>
                    <a:pt x="77" y="86"/>
                  </a:cubicBezTo>
                  <a:cubicBezTo>
                    <a:pt x="75" y="87"/>
                    <a:pt x="75" y="87"/>
                    <a:pt x="75" y="87"/>
                  </a:cubicBezTo>
                  <a:cubicBezTo>
                    <a:pt x="74" y="86"/>
                    <a:pt x="74" y="86"/>
                    <a:pt x="74" y="86"/>
                  </a:cubicBezTo>
                  <a:cubicBezTo>
                    <a:pt x="73" y="87"/>
                    <a:pt x="72" y="88"/>
                    <a:pt x="71" y="89"/>
                  </a:cubicBezTo>
                  <a:cubicBezTo>
                    <a:pt x="72" y="86"/>
                    <a:pt x="72" y="86"/>
                    <a:pt x="72" y="86"/>
                  </a:cubicBezTo>
                  <a:cubicBezTo>
                    <a:pt x="71" y="85"/>
                    <a:pt x="71" y="85"/>
                    <a:pt x="71" y="85"/>
                  </a:cubicBezTo>
                  <a:cubicBezTo>
                    <a:pt x="69" y="85"/>
                    <a:pt x="69" y="85"/>
                    <a:pt x="69" y="85"/>
                  </a:cubicBezTo>
                  <a:cubicBezTo>
                    <a:pt x="69" y="87"/>
                    <a:pt x="69" y="87"/>
                    <a:pt x="69" y="87"/>
                  </a:cubicBezTo>
                  <a:cubicBezTo>
                    <a:pt x="66" y="89"/>
                    <a:pt x="66" y="89"/>
                    <a:pt x="66" y="89"/>
                  </a:cubicBezTo>
                  <a:cubicBezTo>
                    <a:pt x="68" y="86"/>
                    <a:pt x="68" y="86"/>
                    <a:pt x="68" y="86"/>
                  </a:cubicBezTo>
                  <a:cubicBezTo>
                    <a:pt x="66" y="84"/>
                    <a:pt x="66" y="84"/>
                    <a:pt x="66" y="84"/>
                  </a:cubicBezTo>
                  <a:cubicBezTo>
                    <a:pt x="65" y="86"/>
                    <a:pt x="65" y="86"/>
                    <a:pt x="65" y="86"/>
                  </a:cubicBezTo>
                  <a:cubicBezTo>
                    <a:pt x="65" y="84"/>
                    <a:pt x="65" y="84"/>
                    <a:pt x="65" y="84"/>
                  </a:cubicBezTo>
                  <a:cubicBezTo>
                    <a:pt x="64" y="84"/>
                    <a:pt x="64" y="84"/>
                    <a:pt x="64" y="84"/>
                  </a:cubicBezTo>
                  <a:cubicBezTo>
                    <a:pt x="62" y="83"/>
                    <a:pt x="62" y="83"/>
                    <a:pt x="62" y="83"/>
                  </a:cubicBezTo>
                  <a:cubicBezTo>
                    <a:pt x="61" y="86"/>
                    <a:pt x="61" y="86"/>
                    <a:pt x="61" y="86"/>
                  </a:cubicBezTo>
                  <a:cubicBezTo>
                    <a:pt x="60" y="87"/>
                    <a:pt x="60" y="87"/>
                    <a:pt x="60" y="87"/>
                  </a:cubicBezTo>
                  <a:cubicBezTo>
                    <a:pt x="60" y="88"/>
                    <a:pt x="60" y="88"/>
                    <a:pt x="60" y="88"/>
                  </a:cubicBezTo>
                  <a:cubicBezTo>
                    <a:pt x="61" y="89"/>
                    <a:pt x="61" y="89"/>
                    <a:pt x="61" y="89"/>
                  </a:cubicBezTo>
                  <a:cubicBezTo>
                    <a:pt x="60" y="89"/>
                    <a:pt x="60" y="89"/>
                    <a:pt x="60" y="89"/>
                  </a:cubicBezTo>
                  <a:cubicBezTo>
                    <a:pt x="61" y="91"/>
                    <a:pt x="61" y="91"/>
                    <a:pt x="61" y="91"/>
                  </a:cubicBezTo>
                  <a:cubicBezTo>
                    <a:pt x="59" y="90"/>
                    <a:pt x="59" y="90"/>
                    <a:pt x="59" y="90"/>
                  </a:cubicBezTo>
                  <a:cubicBezTo>
                    <a:pt x="58" y="92"/>
                    <a:pt x="58" y="92"/>
                    <a:pt x="58" y="92"/>
                  </a:cubicBezTo>
                  <a:cubicBezTo>
                    <a:pt x="60" y="95"/>
                    <a:pt x="60" y="95"/>
                    <a:pt x="60" y="95"/>
                  </a:cubicBezTo>
                  <a:cubicBezTo>
                    <a:pt x="63" y="95"/>
                    <a:pt x="63" y="95"/>
                    <a:pt x="63" y="95"/>
                  </a:cubicBezTo>
                  <a:cubicBezTo>
                    <a:pt x="60" y="96"/>
                    <a:pt x="60" y="96"/>
                    <a:pt x="60" y="96"/>
                  </a:cubicBezTo>
                  <a:cubicBezTo>
                    <a:pt x="59" y="95"/>
                    <a:pt x="59" y="95"/>
                    <a:pt x="59" y="95"/>
                  </a:cubicBezTo>
                  <a:cubicBezTo>
                    <a:pt x="58" y="96"/>
                    <a:pt x="58" y="96"/>
                    <a:pt x="58" y="96"/>
                  </a:cubicBezTo>
                  <a:cubicBezTo>
                    <a:pt x="55" y="96"/>
                    <a:pt x="55" y="96"/>
                    <a:pt x="55" y="96"/>
                  </a:cubicBezTo>
                  <a:cubicBezTo>
                    <a:pt x="54" y="95"/>
                    <a:pt x="54" y="95"/>
                    <a:pt x="54" y="95"/>
                  </a:cubicBezTo>
                  <a:cubicBezTo>
                    <a:pt x="54" y="96"/>
                    <a:pt x="54" y="96"/>
                    <a:pt x="54" y="96"/>
                  </a:cubicBezTo>
                  <a:cubicBezTo>
                    <a:pt x="55" y="98"/>
                    <a:pt x="55" y="98"/>
                    <a:pt x="55" y="98"/>
                  </a:cubicBezTo>
                  <a:cubicBezTo>
                    <a:pt x="57" y="99"/>
                    <a:pt x="57" y="99"/>
                    <a:pt x="57" y="99"/>
                  </a:cubicBezTo>
                  <a:cubicBezTo>
                    <a:pt x="56" y="99"/>
                    <a:pt x="56" y="99"/>
                    <a:pt x="56" y="99"/>
                  </a:cubicBezTo>
                  <a:cubicBezTo>
                    <a:pt x="55" y="102"/>
                    <a:pt x="55" y="102"/>
                    <a:pt x="55" y="102"/>
                  </a:cubicBezTo>
                  <a:cubicBezTo>
                    <a:pt x="54" y="102"/>
                    <a:pt x="54" y="102"/>
                    <a:pt x="54" y="102"/>
                  </a:cubicBezTo>
                  <a:cubicBezTo>
                    <a:pt x="54" y="101"/>
                    <a:pt x="54" y="101"/>
                    <a:pt x="54" y="101"/>
                  </a:cubicBezTo>
                  <a:cubicBezTo>
                    <a:pt x="53" y="101"/>
                    <a:pt x="53" y="101"/>
                    <a:pt x="53" y="101"/>
                  </a:cubicBezTo>
                  <a:cubicBezTo>
                    <a:pt x="53" y="102"/>
                    <a:pt x="54" y="104"/>
                    <a:pt x="55" y="105"/>
                  </a:cubicBezTo>
                  <a:cubicBezTo>
                    <a:pt x="57" y="105"/>
                    <a:pt x="57" y="105"/>
                    <a:pt x="57" y="105"/>
                  </a:cubicBezTo>
                  <a:cubicBezTo>
                    <a:pt x="57" y="106"/>
                    <a:pt x="57" y="106"/>
                    <a:pt x="57" y="106"/>
                  </a:cubicBezTo>
                  <a:cubicBezTo>
                    <a:pt x="59" y="108"/>
                    <a:pt x="59" y="108"/>
                    <a:pt x="59" y="108"/>
                  </a:cubicBezTo>
                  <a:cubicBezTo>
                    <a:pt x="59" y="109"/>
                    <a:pt x="59" y="109"/>
                    <a:pt x="59" y="109"/>
                  </a:cubicBezTo>
                  <a:cubicBezTo>
                    <a:pt x="56" y="107"/>
                    <a:pt x="56" y="107"/>
                    <a:pt x="56" y="107"/>
                  </a:cubicBezTo>
                  <a:cubicBezTo>
                    <a:pt x="55" y="107"/>
                    <a:pt x="55" y="107"/>
                    <a:pt x="55" y="107"/>
                  </a:cubicBezTo>
                  <a:cubicBezTo>
                    <a:pt x="54" y="106"/>
                    <a:pt x="54" y="106"/>
                    <a:pt x="54" y="106"/>
                  </a:cubicBezTo>
                  <a:cubicBezTo>
                    <a:pt x="54" y="107"/>
                    <a:pt x="54" y="107"/>
                    <a:pt x="54" y="107"/>
                  </a:cubicBezTo>
                  <a:cubicBezTo>
                    <a:pt x="55" y="107"/>
                    <a:pt x="56" y="108"/>
                    <a:pt x="57" y="109"/>
                  </a:cubicBezTo>
                  <a:cubicBezTo>
                    <a:pt x="53" y="107"/>
                    <a:pt x="53" y="107"/>
                    <a:pt x="53" y="107"/>
                  </a:cubicBezTo>
                  <a:cubicBezTo>
                    <a:pt x="52" y="109"/>
                    <a:pt x="52" y="109"/>
                    <a:pt x="52" y="109"/>
                  </a:cubicBezTo>
                  <a:cubicBezTo>
                    <a:pt x="51" y="108"/>
                    <a:pt x="51" y="108"/>
                    <a:pt x="51" y="108"/>
                  </a:cubicBezTo>
                  <a:cubicBezTo>
                    <a:pt x="51" y="107"/>
                    <a:pt x="51" y="107"/>
                    <a:pt x="51" y="107"/>
                  </a:cubicBezTo>
                  <a:cubicBezTo>
                    <a:pt x="49" y="106"/>
                    <a:pt x="49" y="106"/>
                    <a:pt x="49" y="106"/>
                  </a:cubicBezTo>
                  <a:cubicBezTo>
                    <a:pt x="49" y="108"/>
                    <a:pt x="49" y="108"/>
                    <a:pt x="49" y="108"/>
                  </a:cubicBezTo>
                  <a:cubicBezTo>
                    <a:pt x="50" y="109"/>
                    <a:pt x="50" y="109"/>
                    <a:pt x="50" y="109"/>
                  </a:cubicBezTo>
                  <a:cubicBezTo>
                    <a:pt x="50" y="111"/>
                    <a:pt x="50" y="111"/>
                    <a:pt x="50" y="111"/>
                  </a:cubicBezTo>
                  <a:cubicBezTo>
                    <a:pt x="48" y="111"/>
                    <a:pt x="48" y="111"/>
                    <a:pt x="48" y="111"/>
                  </a:cubicBezTo>
                  <a:cubicBezTo>
                    <a:pt x="48" y="108"/>
                    <a:pt x="48" y="108"/>
                    <a:pt x="48" y="108"/>
                  </a:cubicBezTo>
                  <a:cubicBezTo>
                    <a:pt x="47" y="108"/>
                    <a:pt x="47" y="108"/>
                    <a:pt x="47" y="108"/>
                  </a:cubicBezTo>
                  <a:cubicBezTo>
                    <a:pt x="46" y="109"/>
                    <a:pt x="46" y="109"/>
                    <a:pt x="46" y="109"/>
                  </a:cubicBezTo>
                  <a:cubicBezTo>
                    <a:pt x="46" y="112"/>
                    <a:pt x="46" y="112"/>
                    <a:pt x="46" y="112"/>
                  </a:cubicBezTo>
                  <a:cubicBezTo>
                    <a:pt x="47" y="113"/>
                    <a:pt x="47" y="113"/>
                    <a:pt x="47" y="113"/>
                  </a:cubicBezTo>
                  <a:cubicBezTo>
                    <a:pt x="48" y="114"/>
                    <a:pt x="48" y="114"/>
                    <a:pt x="48" y="114"/>
                  </a:cubicBezTo>
                  <a:cubicBezTo>
                    <a:pt x="46" y="114"/>
                    <a:pt x="46" y="114"/>
                    <a:pt x="46" y="114"/>
                  </a:cubicBezTo>
                  <a:cubicBezTo>
                    <a:pt x="45" y="116"/>
                    <a:pt x="45" y="116"/>
                    <a:pt x="45" y="116"/>
                  </a:cubicBezTo>
                  <a:cubicBezTo>
                    <a:pt x="46" y="116"/>
                    <a:pt x="46" y="116"/>
                    <a:pt x="46" y="116"/>
                  </a:cubicBezTo>
                  <a:cubicBezTo>
                    <a:pt x="48" y="119"/>
                    <a:pt x="48" y="119"/>
                    <a:pt x="48" y="119"/>
                  </a:cubicBezTo>
                  <a:cubicBezTo>
                    <a:pt x="50" y="119"/>
                    <a:pt x="50" y="119"/>
                    <a:pt x="50" y="119"/>
                  </a:cubicBezTo>
                  <a:cubicBezTo>
                    <a:pt x="51" y="119"/>
                    <a:pt x="51" y="119"/>
                    <a:pt x="51" y="119"/>
                  </a:cubicBezTo>
                  <a:cubicBezTo>
                    <a:pt x="48" y="120"/>
                    <a:pt x="48" y="120"/>
                    <a:pt x="48" y="120"/>
                  </a:cubicBezTo>
                  <a:cubicBezTo>
                    <a:pt x="48" y="120"/>
                    <a:pt x="48" y="120"/>
                    <a:pt x="48" y="120"/>
                  </a:cubicBezTo>
                  <a:cubicBezTo>
                    <a:pt x="46" y="118"/>
                    <a:pt x="46" y="118"/>
                    <a:pt x="46" y="118"/>
                  </a:cubicBezTo>
                  <a:cubicBezTo>
                    <a:pt x="45" y="118"/>
                    <a:pt x="45" y="118"/>
                    <a:pt x="45" y="118"/>
                  </a:cubicBezTo>
                  <a:cubicBezTo>
                    <a:pt x="44" y="119"/>
                    <a:pt x="44" y="121"/>
                    <a:pt x="44" y="122"/>
                  </a:cubicBezTo>
                  <a:cubicBezTo>
                    <a:pt x="45" y="122"/>
                    <a:pt x="45" y="122"/>
                    <a:pt x="45" y="122"/>
                  </a:cubicBezTo>
                  <a:cubicBezTo>
                    <a:pt x="45" y="125"/>
                    <a:pt x="45" y="125"/>
                    <a:pt x="45" y="125"/>
                  </a:cubicBezTo>
                  <a:cubicBezTo>
                    <a:pt x="47" y="125"/>
                    <a:pt x="47" y="125"/>
                    <a:pt x="47" y="125"/>
                  </a:cubicBezTo>
                  <a:cubicBezTo>
                    <a:pt x="48" y="123"/>
                    <a:pt x="48" y="123"/>
                    <a:pt x="48" y="123"/>
                  </a:cubicBezTo>
                  <a:cubicBezTo>
                    <a:pt x="48" y="125"/>
                    <a:pt x="48" y="125"/>
                    <a:pt x="48" y="125"/>
                  </a:cubicBezTo>
                  <a:cubicBezTo>
                    <a:pt x="50" y="125"/>
                    <a:pt x="50" y="125"/>
                    <a:pt x="50" y="125"/>
                  </a:cubicBezTo>
                  <a:cubicBezTo>
                    <a:pt x="52" y="123"/>
                    <a:pt x="52" y="123"/>
                    <a:pt x="52" y="123"/>
                  </a:cubicBezTo>
                  <a:cubicBezTo>
                    <a:pt x="52" y="124"/>
                    <a:pt x="52" y="124"/>
                    <a:pt x="52" y="124"/>
                  </a:cubicBezTo>
                  <a:cubicBezTo>
                    <a:pt x="50" y="125"/>
                    <a:pt x="49" y="126"/>
                    <a:pt x="47" y="126"/>
                  </a:cubicBezTo>
                  <a:cubicBezTo>
                    <a:pt x="46" y="128"/>
                    <a:pt x="46" y="128"/>
                    <a:pt x="46" y="128"/>
                  </a:cubicBezTo>
                  <a:cubicBezTo>
                    <a:pt x="49" y="128"/>
                    <a:pt x="49" y="128"/>
                    <a:pt x="49" y="128"/>
                  </a:cubicBezTo>
                  <a:cubicBezTo>
                    <a:pt x="52" y="127"/>
                    <a:pt x="52" y="127"/>
                    <a:pt x="52" y="127"/>
                  </a:cubicBezTo>
                  <a:cubicBezTo>
                    <a:pt x="51" y="128"/>
                    <a:pt x="51" y="128"/>
                    <a:pt x="51" y="128"/>
                  </a:cubicBezTo>
                  <a:cubicBezTo>
                    <a:pt x="52" y="130"/>
                    <a:pt x="52" y="130"/>
                    <a:pt x="52" y="130"/>
                  </a:cubicBezTo>
                  <a:cubicBezTo>
                    <a:pt x="50" y="128"/>
                    <a:pt x="50" y="128"/>
                    <a:pt x="50" y="128"/>
                  </a:cubicBezTo>
                  <a:cubicBezTo>
                    <a:pt x="48" y="129"/>
                    <a:pt x="48" y="129"/>
                    <a:pt x="48" y="129"/>
                  </a:cubicBezTo>
                  <a:cubicBezTo>
                    <a:pt x="48" y="130"/>
                    <a:pt x="48" y="130"/>
                    <a:pt x="48" y="130"/>
                  </a:cubicBezTo>
                  <a:cubicBezTo>
                    <a:pt x="47" y="132"/>
                    <a:pt x="47" y="132"/>
                    <a:pt x="47" y="132"/>
                  </a:cubicBezTo>
                  <a:cubicBezTo>
                    <a:pt x="47" y="132"/>
                    <a:pt x="47" y="132"/>
                    <a:pt x="47" y="132"/>
                  </a:cubicBezTo>
                  <a:cubicBezTo>
                    <a:pt x="49" y="133"/>
                    <a:pt x="49" y="133"/>
                    <a:pt x="49" y="133"/>
                  </a:cubicBezTo>
                  <a:cubicBezTo>
                    <a:pt x="50" y="134"/>
                    <a:pt x="50" y="134"/>
                    <a:pt x="50" y="134"/>
                  </a:cubicBezTo>
                  <a:cubicBezTo>
                    <a:pt x="52" y="134"/>
                    <a:pt x="52" y="134"/>
                    <a:pt x="52" y="134"/>
                  </a:cubicBezTo>
                  <a:cubicBezTo>
                    <a:pt x="52" y="134"/>
                    <a:pt x="52" y="134"/>
                    <a:pt x="52" y="134"/>
                  </a:cubicBezTo>
                  <a:cubicBezTo>
                    <a:pt x="49" y="134"/>
                    <a:pt x="49" y="134"/>
                    <a:pt x="49" y="134"/>
                  </a:cubicBezTo>
                  <a:cubicBezTo>
                    <a:pt x="48" y="133"/>
                    <a:pt x="48" y="133"/>
                    <a:pt x="48" y="133"/>
                  </a:cubicBezTo>
                  <a:cubicBezTo>
                    <a:pt x="46" y="133"/>
                    <a:pt x="46" y="133"/>
                    <a:pt x="46" y="133"/>
                  </a:cubicBezTo>
                  <a:cubicBezTo>
                    <a:pt x="45" y="135"/>
                    <a:pt x="45" y="135"/>
                    <a:pt x="45" y="135"/>
                  </a:cubicBezTo>
                  <a:cubicBezTo>
                    <a:pt x="47" y="136"/>
                    <a:pt x="47" y="136"/>
                    <a:pt x="47" y="136"/>
                  </a:cubicBezTo>
                  <a:cubicBezTo>
                    <a:pt x="47" y="137"/>
                    <a:pt x="47" y="137"/>
                    <a:pt x="47" y="137"/>
                  </a:cubicBezTo>
                  <a:cubicBezTo>
                    <a:pt x="48" y="138"/>
                    <a:pt x="48" y="138"/>
                    <a:pt x="48" y="138"/>
                  </a:cubicBezTo>
                  <a:cubicBezTo>
                    <a:pt x="47" y="138"/>
                    <a:pt x="47" y="138"/>
                    <a:pt x="47" y="138"/>
                  </a:cubicBezTo>
                  <a:cubicBezTo>
                    <a:pt x="46" y="137"/>
                    <a:pt x="46" y="137"/>
                    <a:pt x="46" y="137"/>
                  </a:cubicBezTo>
                  <a:cubicBezTo>
                    <a:pt x="44" y="137"/>
                    <a:pt x="44" y="137"/>
                    <a:pt x="44" y="137"/>
                  </a:cubicBezTo>
                  <a:cubicBezTo>
                    <a:pt x="43" y="141"/>
                    <a:pt x="43" y="141"/>
                    <a:pt x="43" y="141"/>
                  </a:cubicBezTo>
                  <a:cubicBezTo>
                    <a:pt x="46" y="141"/>
                    <a:pt x="46" y="141"/>
                    <a:pt x="46" y="141"/>
                  </a:cubicBezTo>
                  <a:cubicBezTo>
                    <a:pt x="45" y="142"/>
                    <a:pt x="45" y="142"/>
                    <a:pt x="45" y="142"/>
                  </a:cubicBezTo>
                  <a:cubicBezTo>
                    <a:pt x="46" y="143"/>
                    <a:pt x="46" y="143"/>
                    <a:pt x="46" y="143"/>
                  </a:cubicBezTo>
                  <a:cubicBezTo>
                    <a:pt x="44" y="143"/>
                    <a:pt x="44" y="143"/>
                    <a:pt x="44" y="143"/>
                  </a:cubicBezTo>
                  <a:cubicBezTo>
                    <a:pt x="44" y="144"/>
                    <a:pt x="44" y="144"/>
                    <a:pt x="44" y="144"/>
                  </a:cubicBezTo>
                  <a:cubicBezTo>
                    <a:pt x="43" y="146"/>
                    <a:pt x="43" y="146"/>
                    <a:pt x="43" y="146"/>
                  </a:cubicBezTo>
                  <a:cubicBezTo>
                    <a:pt x="41" y="145"/>
                    <a:pt x="41" y="145"/>
                    <a:pt x="41" y="145"/>
                  </a:cubicBezTo>
                  <a:cubicBezTo>
                    <a:pt x="40" y="145"/>
                    <a:pt x="38" y="145"/>
                    <a:pt x="37" y="145"/>
                  </a:cubicBezTo>
                  <a:cubicBezTo>
                    <a:pt x="36" y="146"/>
                    <a:pt x="36" y="146"/>
                    <a:pt x="36" y="146"/>
                  </a:cubicBezTo>
                  <a:cubicBezTo>
                    <a:pt x="36" y="147"/>
                    <a:pt x="36" y="147"/>
                    <a:pt x="36" y="147"/>
                  </a:cubicBezTo>
                  <a:cubicBezTo>
                    <a:pt x="37" y="148"/>
                    <a:pt x="37" y="148"/>
                    <a:pt x="37" y="148"/>
                  </a:cubicBezTo>
                  <a:cubicBezTo>
                    <a:pt x="38" y="147"/>
                    <a:pt x="38" y="147"/>
                    <a:pt x="38" y="147"/>
                  </a:cubicBezTo>
                  <a:cubicBezTo>
                    <a:pt x="39" y="147"/>
                    <a:pt x="41" y="148"/>
                    <a:pt x="42" y="148"/>
                  </a:cubicBezTo>
                  <a:cubicBezTo>
                    <a:pt x="45" y="147"/>
                    <a:pt x="45" y="147"/>
                    <a:pt x="45" y="147"/>
                  </a:cubicBezTo>
                  <a:cubicBezTo>
                    <a:pt x="47" y="148"/>
                    <a:pt x="47" y="148"/>
                    <a:pt x="47" y="148"/>
                  </a:cubicBezTo>
                  <a:cubicBezTo>
                    <a:pt x="45" y="147"/>
                    <a:pt x="45" y="147"/>
                    <a:pt x="45" y="147"/>
                  </a:cubicBezTo>
                  <a:cubicBezTo>
                    <a:pt x="43" y="149"/>
                    <a:pt x="43" y="149"/>
                    <a:pt x="43" y="149"/>
                  </a:cubicBezTo>
                  <a:cubicBezTo>
                    <a:pt x="43" y="150"/>
                    <a:pt x="43" y="150"/>
                    <a:pt x="43" y="150"/>
                  </a:cubicBezTo>
                  <a:cubicBezTo>
                    <a:pt x="41" y="149"/>
                    <a:pt x="41" y="149"/>
                    <a:pt x="41" y="149"/>
                  </a:cubicBezTo>
                  <a:cubicBezTo>
                    <a:pt x="40" y="149"/>
                    <a:pt x="40" y="149"/>
                    <a:pt x="40" y="149"/>
                  </a:cubicBezTo>
                  <a:cubicBezTo>
                    <a:pt x="40" y="150"/>
                    <a:pt x="40" y="150"/>
                    <a:pt x="40" y="150"/>
                  </a:cubicBezTo>
                  <a:cubicBezTo>
                    <a:pt x="43" y="152"/>
                    <a:pt x="43" y="152"/>
                    <a:pt x="43" y="152"/>
                  </a:cubicBezTo>
                  <a:cubicBezTo>
                    <a:pt x="44" y="153"/>
                    <a:pt x="45" y="153"/>
                    <a:pt x="46" y="154"/>
                  </a:cubicBezTo>
                  <a:cubicBezTo>
                    <a:pt x="49" y="152"/>
                    <a:pt x="51" y="149"/>
                    <a:pt x="54" y="147"/>
                  </a:cubicBezTo>
                  <a:cubicBezTo>
                    <a:pt x="55" y="146"/>
                    <a:pt x="55" y="146"/>
                    <a:pt x="55" y="146"/>
                  </a:cubicBezTo>
                  <a:cubicBezTo>
                    <a:pt x="57" y="144"/>
                    <a:pt x="57" y="144"/>
                    <a:pt x="57" y="144"/>
                  </a:cubicBezTo>
                  <a:cubicBezTo>
                    <a:pt x="55" y="147"/>
                    <a:pt x="55" y="147"/>
                    <a:pt x="55" y="147"/>
                  </a:cubicBezTo>
                  <a:cubicBezTo>
                    <a:pt x="57" y="148"/>
                    <a:pt x="57" y="148"/>
                    <a:pt x="57" y="148"/>
                  </a:cubicBezTo>
                  <a:cubicBezTo>
                    <a:pt x="60" y="147"/>
                    <a:pt x="60" y="147"/>
                    <a:pt x="60" y="147"/>
                  </a:cubicBezTo>
                  <a:cubicBezTo>
                    <a:pt x="57" y="149"/>
                    <a:pt x="57" y="149"/>
                    <a:pt x="57" y="149"/>
                  </a:cubicBezTo>
                  <a:cubicBezTo>
                    <a:pt x="55" y="148"/>
                    <a:pt x="55" y="148"/>
                    <a:pt x="55" y="148"/>
                  </a:cubicBezTo>
                  <a:cubicBezTo>
                    <a:pt x="53" y="149"/>
                    <a:pt x="53" y="149"/>
                    <a:pt x="53" y="149"/>
                  </a:cubicBezTo>
                  <a:cubicBezTo>
                    <a:pt x="52" y="151"/>
                    <a:pt x="51" y="153"/>
                    <a:pt x="50" y="155"/>
                  </a:cubicBezTo>
                  <a:cubicBezTo>
                    <a:pt x="51" y="154"/>
                    <a:pt x="51" y="154"/>
                    <a:pt x="51" y="154"/>
                  </a:cubicBezTo>
                  <a:cubicBezTo>
                    <a:pt x="52" y="156"/>
                    <a:pt x="52" y="156"/>
                    <a:pt x="52" y="156"/>
                  </a:cubicBezTo>
                  <a:cubicBezTo>
                    <a:pt x="53" y="155"/>
                    <a:pt x="53" y="155"/>
                    <a:pt x="53" y="155"/>
                  </a:cubicBezTo>
                  <a:cubicBezTo>
                    <a:pt x="56" y="156"/>
                    <a:pt x="56" y="156"/>
                    <a:pt x="56" y="156"/>
                  </a:cubicBezTo>
                  <a:cubicBezTo>
                    <a:pt x="55" y="156"/>
                    <a:pt x="55" y="156"/>
                    <a:pt x="55" y="156"/>
                  </a:cubicBezTo>
                  <a:cubicBezTo>
                    <a:pt x="53" y="156"/>
                    <a:pt x="53" y="156"/>
                    <a:pt x="53" y="156"/>
                  </a:cubicBezTo>
                  <a:cubicBezTo>
                    <a:pt x="50" y="156"/>
                    <a:pt x="50" y="156"/>
                    <a:pt x="50" y="156"/>
                  </a:cubicBezTo>
                  <a:cubicBezTo>
                    <a:pt x="49" y="158"/>
                    <a:pt x="48" y="160"/>
                    <a:pt x="47" y="162"/>
                  </a:cubicBezTo>
                  <a:cubicBezTo>
                    <a:pt x="49" y="162"/>
                    <a:pt x="49" y="162"/>
                    <a:pt x="49" y="162"/>
                  </a:cubicBezTo>
                  <a:cubicBezTo>
                    <a:pt x="48" y="163"/>
                    <a:pt x="48" y="165"/>
                    <a:pt x="47" y="166"/>
                  </a:cubicBezTo>
                  <a:cubicBezTo>
                    <a:pt x="49" y="165"/>
                    <a:pt x="49" y="165"/>
                    <a:pt x="49" y="165"/>
                  </a:cubicBezTo>
                  <a:cubicBezTo>
                    <a:pt x="48" y="167"/>
                    <a:pt x="47" y="170"/>
                    <a:pt x="45" y="172"/>
                  </a:cubicBezTo>
                  <a:cubicBezTo>
                    <a:pt x="45" y="173"/>
                    <a:pt x="45" y="173"/>
                    <a:pt x="45" y="173"/>
                  </a:cubicBezTo>
                  <a:cubicBezTo>
                    <a:pt x="47" y="170"/>
                    <a:pt x="47" y="170"/>
                    <a:pt x="47" y="170"/>
                  </a:cubicBezTo>
                  <a:cubicBezTo>
                    <a:pt x="47" y="171"/>
                    <a:pt x="47" y="171"/>
                    <a:pt x="47" y="171"/>
                  </a:cubicBezTo>
                  <a:cubicBezTo>
                    <a:pt x="45" y="174"/>
                    <a:pt x="45" y="174"/>
                    <a:pt x="45" y="174"/>
                  </a:cubicBezTo>
                  <a:cubicBezTo>
                    <a:pt x="45" y="175"/>
                    <a:pt x="45" y="175"/>
                    <a:pt x="45" y="175"/>
                  </a:cubicBezTo>
                  <a:cubicBezTo>
                    <a:pt x="46" y="174"/>
                    <a:pt x="46" y="174"/>
                    <a:pt x="46" y="174"/>
                  </a:cubicBezTo>
                  <a:cubicBezTo>
                    <a:pt x="45" y="176"/>
                    <a:pt x="45" y="176"/>
                    <a:pt x="45" y="176"/>
                  </a:cubicBezTo>
                  <a:cubicBezTo>
                    <a:pt x="46" y="179"/>
                    <a:pt x="46" y="179"/>
                    <a:pt x="46" y="179"/>
                  </a:cubicBezTo>
                  <a:cubicBezTo>
                    <a:pt x="48" y="179"/>
                    <a:pt x="49" y="178"/>
                    <a:pt x="50" y="176"/>
                  </a:cubicBezTo>
                  <a:cubicBezTo>
                    <a:pt x="49" y="178"/>
                    <a:pt x="49" y="178"/>
                    <a:pt x="49" y="178"/>
                  </a:cubicBezTo>
                  <a:cubicBezTo>
                    <a:pt x="47" y="179"/>
                    <a:pt x="47" y="179"/>
                    <a:pt x="47" y="179"/>
                  </a:cubicBezTo>
                  <a:cubicBezTo>
                    <a:pt x="46" y="181"/>
                    <a:pt x="46" y="181"/>
                    <a:pt x="46" y="181"/>
                  </a:cubicBezTo>
                  <a:cubicBezTo>
                    <a:pt x="45" y="182"/>
                    <a:pt x="45" y="182"/>
                    <a:pt x="45" y="182"/>
                  </a:cubicBezTo>
                  <a:cubicBezTo>
                    <a:pt x="45" y="183"/>
                    <a:pt x="45" y="183"/>
                    <a:pt x="45" y="183"/>
                  </a:cubicBezTo>
                  <a:cubicBezTo>
                    <a:pt x="44" y="186"/>
                    <a:pt x="44" y="186"/>
                    <a:pt x="44" y="186"/>
                  </a:cubicBezTo>
                  <a:cubicBezTo>
                    <a:pt x="44" y="190"/>
                    <a:pt x="44" y="190"/>
                    <a:pt x="44" y="190"/>
                  </a:cubicBezTo>
                  <a:cubicBezTo>
                    <a:pt x="42" y="191"/>
                    <a:pt x="42" y="191"/>
                    <a:pt x="42" y="191"/>
                  </a:cubicBezTo>
                  <a:cubicBezTo>
                    <a:pt x="42" y="194"/>
                    <a:pt x="42" y="194"/>
                    <a:pt x="42" y="194"/>
                  </a:cubicBezTo>
                  <a:cubicBezTo>
                    <a:pt x="43" y="195"/>
                    <a:pt x="43" y="195"/>
                    <a:pt x="43" y="195"/>
                  </a:cubicBezTo>
                  <a:cubicBezTo>
                    <a:pt x="45" y="195"/>
                    <a:pt x="45" y="195"/>
                    <a:pt x="45" y="195"/>
                  </a:cubicBezTo>
                  <a:cubicBezTo>
                    <a:pt x="47" y="194"/>
                    <a:pt x="47" y="194"/>
                    <a:pt x="47" y="194"/>
                  </a:cubicBezTo>
                  <a:cubicBezTo>
                    <a:pt x="48" y="192"/>
                    <a:pt x="48" y="192"/>
                    <a:pt x="48" y="192"/>
                  </a:cubicBezTo>
                  <a:cubicBezTo>
                    <a:pt x="47" y="191"/>
                    <a:pt x="47" y="191"/>
                    <a:pt x="47" y="191"/>
                  </a:cubicBezTo>
                  <a:cubicBezTo>
                    <a:pt x="47" y="190"/>
                    <a:pt x="47" y="190"/>
                    <a:pt x="47" y="190"/>
                  </a:cubicBezTo>
                  <a:cubicBezTo>
                    <a:pt x="49" y="185"/>
                    <a:pt x="49" y="185"/>
                    <a:pt x="49" y="185"/>
                  </a:cubicBezTo>
                  <a:cubicBezTo>
                    <a:pt x="49" y="183"/>
                    <a:pt x="49" y="183"/>
                    <a:pt x="49" y="183"/>
                  </a:cubicBezTo>
                  <a:cubicBezTo>
                    <a:pt x="50" y="181"/>
                    <a:pt x="50" y="181"/>
                    <a:pt x="50" y="181"/>
                  </a:cubicBezTo>
                  <a:cubicBezTo>
                    <a:pt x="52" y="179"/>
                    <a:pt x="52" y="179"/>
                    <a:pt x="52" y="179"/>
                  </a:cubicBezTo>
                  <a:cubicBezTo>
                    <a:pt x="52" y="177"/>
                    <a:pt x="52" y="177"/>
                    <a:pt x="52" y="177"/>
                  </a:cubicBezTo>
                  <a:cubicBezTo>
                    <a:pt x="51" y="176"/>
                    <a:pt x="51" y="176"/>
                    <a:pt x="51" y="176"/>
                  </a:cubicBezTo>
                  <a:cubicBezTo>
                    <a:pt x="50" y="173"/>
                    <a:pt x="50" y="173"/>
                    <a:pt x="50" y="173"/>
                  </a:cubicBezTo>
                  <a:cubicBezTo>
                    <a:pt x="50" y="173"/>
                    <a:pt x="50" y="173"/>
                    <a:pt x="50" y="173"/>
                  </a:cubicBezTo>
                  <a:cubicBezTo>
                    <a:pt x="50" y="171"/>
                    <a:pt x="50" y="171"/>
                    <a:pt x="50" y="171"/>
                  </a:cubicBezTo>
                  <a:cubicBezTo>
                    <a:pt x="52" y="171"/>
                    <a:pt x="52" y="171"/>
                    <a:pt x="52" y="171"/>
                  </a:cubicBezTo>
                  <a:cubicBezTo>
                    <a:pt x="55" y="167"/>
                    <a:pt x="55" y="167"/>
                    <a:pt x="55" y="167"/>
                  </a:cubicBezTo>
                  <a:cubicBezTo>
                    <a:pt x="57" y="166"/>
                    <a:pt x="57" y="166"/>
                    <a:pt x="57" y="166"/>
                  </a:cubicBezTo>
                  <a:cubicBezTo>
                    <a:pt x="58" y="164"/>
                    <a:pt x="58" y="164"/>
                    <a:pt x="58" y="164"/>
                  </a:cubicBezTo>
                  <a:cubicBezTo>
                    <a:pt x="60" y="163"/>
                    <a:pt x="60" y="163"/>
                    <a:pt x="60" y="163"/>
                  </a:cubicBezTo>
                  <a:cubicBezTo>
                    <a:pt x="58" y="164"/>
                    <a:pt x="58" y="164"/>
                    <a:pt x="58" y="164"/>
                  </a:cubicBezTo>
                  <a:cubicBezTo>
                    <a:pt x="57" y="166"/>
                    <a:pt x="57" y="166"/>
                    <a:pt x="57" y="166"/>
                  </a:cubicBezTo>
                  <a:cubicBezTo>
                    <a:pt x="55" y="167"/>
                    <a:pt x="55" y="167"/>
                    <a:pt x="55" y="167"/>
                  </a:cubicBezTo>
                  <a:cubicBezTo>
                    <a:pt x="52" y="171"/>
                    <a:pt x="52" y="171"/>
                    <a:pt x="52" y="171"/>
                  </a:cubicBezTo>
                  <a:cubicBezTo>
                    <a:pt x="52" y="175"/>
                    <a:pt x="52" y="175"/>
                    <a:pt x="52" y="175"/>
                  </a:cubicBezTo>
                  <a:cubicBezTo>
                    <a:pt x="53" y="176"/>
                    <a:pt x="53" y="176"/>
                    <a:pt x="53" y="176"/>
                  </a:cubicBezTo>
                  <a:cubicBezTo>
                    <a:pt x="55" y="177"/>
                    <a:pt x="55" y="177"/>
                    <a:pt x="55" y="177"/>
                  </a:cubicBezTo>
                  <a:cubicBezTo>
                    <a:pt x="54" y="175"/>
                    <a:pt x="54" y="175"/>
                    <a:pt x="54" y="175"/>
                  </a:cubicBezTo>
                  <a:cubicBezTo>
                    <a:pt x="55" y="172"/>
                    <a:pt x="55" y="172"/>
                    <a:pt x="55" y="172"/>
                  </a:cubicBezTo>
                  <a:cubicBezTo>
                    <a:pt x="55" y="174"/>
                    <a:pt x="55" y="174"/>
                    <a:pt x="55" y="174"/>
                  </a:cubicBezTo>
                  <a:cubicBezTo>
                    <a:pt x="57" y="175"/>
                    <a:pt x="57" y="175"/>
                    <a:pt x="57" y="175"/>
                  </a:cubicBezTo>
                  <a:cubicBezTo>
                    <a:pt x="56" y="171"/>
                    <a:pt x="56" y="171"/>
                    <a:pt x="56" y="171"/>
                  </a:cubicBezTo>
                  <a:cubicBezTo>
                    <a:pt x="57" y="173"/>
                    <a:pt x="57" y="173"/>
                    <a:pt x="57" y="173"/>
                  </a:cubicBezTo>
                  <a:cubicBezTo>
                    <a:pt x="58" y="176"/>
                    <a:pt x="58" y="176"/>
                    <a:pt x="58" y="176"/>
                  </a:cubicBezTo>
                  <a:cubicBezTo>
                    <a:pt x="59" y="176"/>
                    <a:pt x="59" y="176"/>
                    <a:pt x="59" y="176"/>
                  </a:cubicBezTo>
                  <a:cubicBezTo>
                    <a:pt x="61" y="173"/>
                    <a:pt x="62" y="169"/>
                    <a:pt x="61" y="166"/>
                  </a:cubicBezTo>
                  <a:cubicBezTo>
                    <a:pt x="61" y="166"/>
                    <a:pt x="61" y="166"/>
                    <a:pt x="61" y="166"/>
                  </a:cubicBezTo>
                  <a:cubicBezTo>
                    <a:pt x="61" y="168"/>
                    <a:pt x="61" y="168"/>
                    <a:pt x="61" y="168"/>
                  </a:cubicBezTo>
                  <a:cubicBezTo>
                    <a:pt x="62" y="168"/>
                    <a:pt x="62" y="168"/>
                    <a:pt x="62" y="168"/>
                  </a:cubicBezTo>
                  <a:cubicBezTo>
                    <a:pt x="63" y="165"/>
                    <a:pt x="63" y="165"/>
                    <a:pt x="63" y="165"/>
                  </a:cubicBezTo>
                  <a:cubicBezTo>
                    <a:pt x="64" y="165"/>
                    <a:pt x="64" y="165"/>
                    <a:pt x="64" y="165"/>
                  </a:cubicBezTo>
                  <a:cubicBezTo>
                    <a:pt x="63" y="167"/>
                    <a:pt x="62" y="168"/>
                    <a:pt x="62" y="169"/>
                  </a:cubicBezTo>
                  <a:cubicBezTo>
                    <a:pt x="62" y="172"/>
                    <a:pt x="62" y="172"/>
                    <a:pt x="62" y="172"/>
                  </a:cubicBezTo>
                  <a:cubicBezTo>
                    <a:pt x="63" y="172"/>
                    <a:pt x="63" y="172"/>
                    <a:pt x="63" y="172"/>
                  </a:cubicBezTo>
                  <a:cubicBezTo>
                    <a:pt x="63" y="171"/>
                    <a:pt x="63" y="171"/>
                    <a:pt x="63" y="171"/>
                  </a:cubicBezTo>
                  <a:cubicBezTo>
                    <a:pt x="64" y="172"/>
                    <a:pt x="64" y="172"/>
                    <a:pt x="64" y="172"/>
                  </a:cubicBezTo>
                  <a:cubicBezTo>
                    <a:pt x="66" y="174"/>
                    <a:pt x="66" y="174"/>
                    <a:pt x="66" y="174"/>
                  </a:cubicBezTo>
                  <a:cubicBezTo>
                    <a:pt x="69" y="174"/>
                    <a:pt x="69" y="174"/>
                    <a:pt x="69" y="174"/>
                  </a:cubicBezTo>
                  <a:cubicBezTo>
                    <a:pt x="69" y="175"/>
                    <a:pt x="69" y="175"/>
                    <a:pt x="69" y="175"/>
                  </a:cubicBezTo>
                  <a:cubicBezTo>
                    <a:pt x="67" y="174"/>
                    <a:pt x="65" y="174"/>
                    <a:pt x="63" y="173"/>
                  </a:cubicBezTo>
                  <a:cubicBezTo>
                    <a:pt x="61" y="174"/>
                    <a:pt x="61" y="174"/>
                    <a:pt x="61" y="174"/>
                  </a:cubicBezTo>
                  <a:cubicBezTo>
                    <a:pt x="61" y="175"/>
                    <a:pt x="61" y="175"/>
                    <a:pt x="61" y="175"/>
                  </a:cubicBezTo>
                  <a:cubicBezTo>
                    <a:pt x="61" y="180"/>
                    <a:pt x="61" y="180"/>
                    <a:pt x="61" y="180"/>
                  </a:cubicBezTo>
                  <a:cubicBezTo>
                    <a:pt x="60" y="181"/>
                    <a:pt x="60" y="181"/>
                    <a:pt x="60" y="181"/>
                  </a:cubicBezTo>
                  <a:cubicBezTo>
                    <a:pt x="62" y="183"/>
                    <a:pt x="62" y="183"/>
                    <a:pt x="62" y="183"/>
                  </a:cubicBezTo>
                  <a:cubicBezTo>
                    <a:pt x="62" y="184"/>
                    <a:pt x="62" y="184"/>
                    <a:pt x="62" y="184"/>
                  </a:cubicBezTo>
                  <a:cubicBezTo>
                    <a:pt x="64" y="185"/>
                    <a:pt x="64" y="185"/>
                    <a:pt x="64" y="185"/>
                  </a:cubicBezTo>
                  <a:cubicBezTo>
                    <a:pt x="65" y="186"/>
                    <a:pt x="65" y="186"/>
                    <a:pt x="65" y="186"/>
                  </a:cubicBezTo>
                  <a:cubicBezTo>
                    <a:pt x="65" y="187"/>
                    <a:pt x="65" y="187"/>
                    <a:pt x="65" y="187"/>
                  </a:cubicBezTo>
                  <a:cubicBezTo>
                    <a:pt x="66" y="189"/>
                    <a:pt x="66" y="189"/>
                    <a:pt x="66" y="189"/>
                  </a:cubicBezTo>
                  <a:cubicBezTo>
                    <a:pt x="65" y="190"/>
                    <a:pt x="65" y="190"/>
                    <a:pt x="65" y="190"/>
                  </a:cubicBezTo>
                  <a:cubicBezTo>
                    <a:pt x="63" y="191"/>
                    <a:pt x="63" y="191"/>
                    <a:pt x="63" y="191"/>
                  </a:cubicBezTo>
                  <a:cubicBezTo>
                    <a:pt x="63" y="193"/>
                    <a:pt x="63" y="193"/>
                    <a:pt x="63" y="193"/>
                  </a:cubicBezTo>
                  <a:cubicBezTo>
                    <a:pt x="62" y="194"/>
                    <a:pt x="62" y="194"/>
                    <a:pt x="62" y="194"/>
                  </a:cubicBezTo>
                  <a:cubicBezTo>
                    <a:pt x="61" y="197"/>
                    <a:pt x="60" y="199"/>
                    <a:pt x="58" y="201"/>
                  </a:cubicBezTo>
                  <a:cubicBezTo>
                    <a:pt x="57" y="203"/>
                    <a:pt x="57" y="205"/>
                    <a:pt x="58" y="207"/>
                  </a:cubicBezTo>
                  <a:cubicBezTo>
                    <a:pt x="58" y="208"/>
                    <a:pt x="58" y="208"/>
                    <a:pt x="58" y="208"/>
                  </a:cubicBezTo>
                  <a:cubicBezTo>
                    <a:pt x="57" y="208"/>
                    <a:pt x="57" y="208"/>
                    <a:pt x="57" y="208"/>
                  </a:cubicBezTo>
                  <a:cubicBezTo>
                    <a:pt x="57" y="206"/>
                    <a:pt x="57" y="206"/>
                    <a:pt x="57" y="206"/>
                  </a:cubicBezTo>
                  <a:cubicBezTo>
                    <a:pt x="56" y="204"/>
                    <a:pt x="56" y="204"/>
                    <a:pt x="56" y="204"/>
                  </a:cubicBezTo>
                  <a:cubicBezTo>
                    <a:pt x="54" y="205"/>
                    <a:pt x="54" y="205"/>
                    <a:pt x="54" y="205"/>
                  </a:cubicBezTo>
                  <a:cubicBezTo>
                    <a:pt x="54" y="208"/>
                    <a:pt x="54" y="208"/>
                    <a:pt x="54" y="208"/>
                  </a:cubicBezTo>
                  <a:cubicBezTo>
                    <a:pt x="55" y="210"/>
                    <a:pt x="57" y="213"/>
                    <a:pt x="59" y="214"/>
                  </a:cubicBezTo>
                  <a:cubicBezTo>
                    <a:pt x="59" y="217"/>
                    <a:pt x="59" y="217"/>
                    <a:pt x="59" y="217"/>
                  </a:cubicBezTo>
                  <a:cubicBezTo>
                    <a:pt x="60" y="218"/>
                    <a:pt x="60" y="218"/>
                    <a:pt x="60" y="218"/>
                  </a:cubicBezTo>
                  <a:cubicBezTo>
                    <a:pt x="60" y="216"/>
                    <a:pt x="60" y="216"/>
                    <a:pt x="60" y="216"/>
                  </a:cubicBezTo>
                  <a:cubicBezTo>
                    <a:pt x="60" y="215"/>
                    <a:pt x="60" y="215"/>
                    <a:pt x="60" y="215"/>
                  </a:cubicBezTo>
                  <a:cubicBezTo>
                    <a:pt x="59" y="212"/>
                    <a:pt x="59" y="212"/>
                    <a:pt x="59" y="212"/>
                  </a:cubicBezTo>
                  <a:cubicBezTo>
                    <a:pt x="61" y="210"/>
                    <a:pt x="61" y="210"/>
                    <a:pt x="61" y="210"/>
                  </a:cubicBezTo>
                  <a:cubicBezTo>
                    <a:pt x="62" y="210"/>
                    <a:pt x="62" y="210"/>
                    <a:pt x="62" y="210"/>
                  </a:cubicBezTo>
                  <a:cubicBezTo>
                    <a:pt x="62" y="211"/>
                    <a:pt x="62" y="211"/>
                    <a:pt x="62" y="211"/>
                  </a:cubicBezTo>
                  <a:cubicBezTo>
                    <a:pt x="66" y="213"/>
                    <a:pt x="66" y="213"/>
                    <a:pt x="66" y="213"/>
                  </a:cubicBezTo>
                  <a:cubicBezTo>
                    <a:pt x="68" y="215"/>
                    <a:pt x="68" y="215"/>
                    <a:pt x="68" y="215"/>
                  </a:cubicBezTo>
                  <a:cubicBezTo>
                    <a:pt x="70" y="216"/>
                    <a:pt x="70" y="216"/>
                    <a:pt x="70" y="216"/>
                  </a:cubicBezTo>
                  <a:cubicBezTo>
                    <a:pt x="71" y="216"/>
                    <a:pt x="71" y="216"/>
                    <a:pt x="71" y="216"/>
                  </a:cubicBezTo>
                  <a:cubicBezTo>
                    <a:pt x="71" y="212"/>
                    <a:pt x="71" y="212"/>
                    <a:pt x="71" y="212"/>
                  </a:cubicBezTo>
                  <a:cubicBezTo>
                    <a:pt x="70" y="211"/>
                    <a:pt x="70" y="211"/>
                    <a:pt x="70" y="211"/>
                  </a:cubicBezTo>
                  <a:cubicBezTo>
                    <a:pt x="69" y="210"/>
                    <a:pt x="69" y="210"/>
                    <a:pt x="69" y="210"/>
                  </a:cubicBezTo>
                  <a:cubicBezTo>
                    <a:pt x="70" y="209"/>
                    <a:pt x="70" y="209"/>
                    <a:pt x="70" y="209"/>
                  </a:cubicBezTo>
                  <a:cubicBezTo>
                    <a:pt x="71" y="210"/>
                    <a:pt x="71" y="210"/>
                    <a:pt x="71" y="210"/>
                  </a:cubicBezTo>
                  <a:cubicBezTo>
                    <a:pt x="73" y="211"/>
                    <a:pt x="73" y="211"/>
                    <a:pt x="73" y="211"/>
                  </a:cubicBezTo>
                  <a:cubicBezTo>
                    <a:pt x="74" y="210"/>
                    <a:pt x="74" y="210"/>
                    <a:pt x="74" y="210"/>
                  </a:cubicBezTo>
                  <a:cubicBezTo>
                    <a:pt x="74" y="211"/>
                    <a:pt x="74" y="211"/>
                    <a:pt x="74" y="211"/>
                  </a:cubicBezTo>
                  <a:cubicBezTo>
                    <a:pt x="75" y="213"/>
                    <a:pt x="75" y="213"/>
                    <a:pt x="75" y="213"/>
                  </a:cubicBezTo>
                  <a:cubicBezTo>
                    <a:pt x="76" y="213"/>
                    <a:pt x="76" y="213"/>
                    <a:pt x="76" y="213"/>
                  </a:cubicBezTo>
                  <a:cubicBezTo>
                    <a:pt x="77" y="212"/>
                    <a:pt x="77" y="212"/>
                    <a:pt x="77" y="212"/>
                  </a:cubicBezTo>
                  <a:cubicBezTo>
                    <a:pt x="77" y="213"/>
                    <a:pt x="77" y="213"/>
                    <a:pt x="77" y="213"/>
                  </a:cubicBezTo>
                  <a:cubicBezTo>
                    <a:pt x="79" y="213"/>
                    <a:pt x="79" y="213"/>
                    <a:pt x="79" y="213"/>
                  </a:cubicBezTo>
                  <a:cubicBezTo>
                    <a:pt x="82" y="212"/>
                    <a:pt x="82" y="212"/>
                    <a:pt x="82" y="212"/>
                  </a:cubicBezTo>
                  <a:cubicBezTo>
                    <a:pt x="81" y="210"/>
                    <a:pt x="81" y="210"/>
                    <a:pt x="81" y="210"/>
                  </a:cubicBezTo>
                  <a:cubicBezTo>
                    <a:pt x="84" y="210"/>
                    <a:pt x="84" y="210"/>
                    <a:pt x="84" y="210"/>
                  </a:cubicBezTo>
                  <a:cubicBezTo>
                    <a:pt x="84" y="210"/>
                    <a:pt x="84" y="210"/>
                    <a:pt x="84" y="210"/>
                  </a:cubicBezTo>
                  <a:cubicBezTo>
                    <a:pt x="86" y="210"/>
                    <a:pt x="86" y="210"/>
                    <a:pt x="86" y="210"/>
                  </a:cubicBezTo>
                  <a:cubicBezTo>
                    <a:pt x="87" y="209"/>
                    <a:pt x="87" y="209"/>
                    <a:pt x="87" y="209"/>
                  </a:cubicBezTo>
                  <a:cubicBezTo>
                    <a:pt x="87" y="206"/>
                    <a:pt x="87" y="206"/>
                    <a:pt x="87" y="206"/>
                  </a:cubicBezTo>
                  <a:cubicBezTo>
                    <a:pt x="88" y="207"/>
                    <a:pt x="88" y="207"/>
                    <a:pt x="88" y="207"/>
                  </a:cubicBezTo>
                  <a:cubicBezTo>
                    <a:pt x="91" y="207"/>
                    <a:pt x="95" y="207"/>
                    <a:pt x="98" y="206"/>
                  </a:cubicBezTo>
                  <a:cubicBezTo>
                    <a:pt x="97" y="207"/>
                    <a:pt x="97" y="207"/>
                    <a:pt x="97" y="207"/>
                  </a:cubicBezTo>
                  <a:cubicBezTo>
                    <a:pt x="98" y="207"/>
                    <a:pt x="98" y="207"/>
                    <a:pt x="98" y="207"/>
                  </a:cubicBezTo>
                  <a:cubicBezTo>
                    <a:pt x="96" y="208"/>
                    <a:pt x="96" y="208"/>
                    <a:pt x="96" y="208"/>
                  </a:cubicBezTo>
                  <a:cubicBezTo>
                    <a:pt x="94" y="207"/>
                    <a:pt x="94" y="207"/>
                    <a:pt x="94" y="207"/>
                  </a:cubicBezTo>
                  <a:cubicBezTo>
                    <a:pt x="92" y="208"/>
                    <a:pt x="92" y="208"/>
                    <a:pt x="92" y="208"/>
                  </a:cubicBezTo>
                  <a:cubicBezTo>
                    <a:pt x="93" y="209"/>
                    <a:pt x="93" y="209"/>
                    <a:pt x="93" y="209"/>
                  </a:cubicBezTo>
                  <a:cubicBezTo>
                    <a:pt x="92" y="209"/>
                    <a:pt x="92" y="209"/>
                    <a:pt x="92" y="209"/>
                  </a:cubicBezTo>
                  <a:cubicBezTo>
                    <a:pt x="91" y="210"/>
                    <a:pt x="91" y="210"/>
                    <a:pt x="91" y="210"/>
                  </a:cubicBezTo>
                  <a:cubicBezTo>
                    <a:pt x="89" y="215"/>
                    <a:pt x="89" y="215"/>
                    <a:pt x="89" y="215"/>
                  </a:cubicBezTo>
                  <a:cubicBezTo>
                    <a:pt x="88" y="215"/>
                    <a:pt x="88" y="215"/>
                    <a:pt x="88" y="215"/>
                  </a:cubicBezTo>
                  <a:cubicBezTo>
                    <a:pt x="87" y="217"/>
                    <a:pt x="86" y="220"/>
                    <a:pt x="86" y="222"/>
                  </a:cubicBezTo>
                  <a:cubicBezTo>
                    <a:pt x="87" y="224"/>
                    <a:pt x="89" y="226"/>
                    <a:pt x="90" y="229"/>
                  </a:cubicBezTo>
                  <a:cubicBezTo>
                    <a:pt x="90" y="230"/>
                    <a:pt x="90" y="230"/>
                    <a:pt x="90" y="230"/>
                  </a:cubicBezTo>
                  <a:cubicBezTo>
                    <a:pt x="92" y="233"/>
                    <a:pt x="92" y="233"/>
                    <a:pt x="92" y="233"/>
                  </a:cubicBezTo>
                  <a:cubicBezTo>
                    <a:pt x="94" y="233"/>
                    <a:pt x="94" y="233"/>
                    <a:pt x="94" y="233"/>
                  </a:cubicBezTo>
                  <a:cubicBezTo>
                    <a:pt x="94" y="233"/>
                    <a:pt x="94" y="233"/>
                    <a:pt x="94" y="233"/>
                  </a:cubicBezTo>
                  <a:cubicBezTo>
                    <a:pt x="94" y="236"/>
                    <a:pt x="94" y="236"/>
                    <a:pt x="94" y="236"/>
                  </a:cubicBezTo>
                  <a:cubicBezTo>
                    <a:pt x="96" y="237"/>
                    <a:pt x="96" y="237"/>
                    <a:pt x="96" y="237"/>
                  </a:cubicBezTo>
                  <a:cubicBezTo>
                    <a:pt x="96" y="236"/>
                    <a:pt x="96" y="236"/>
                    <a:pt x="96" y="236"/>
                  </a:cubicBezTo>
                  <a:cubicBezTo>
                    <a:pt x="97" y="235"/>
                    <a:pt x="98" y="234"/>
                    <a:pt x="98" y="232"/>
                  </a:cubicBezTo>
                  <a:cubicBezTo>
                    <a:pt x="99" y="234"/>
                    <a:pt x="99" y="234"/>
                    <a:pt x="99" y="234"/>
                  </a:cubicBezTo>
                  <a:cubicBezTo>
                    <a:pt x="102" y="233"/>
                    <a:pt x="102" y="233"/>
                    <a:pt x="102" y="233"/>
                  </a:cubicBezTo>
                  <a:cubicBezTo>
                    <a:pt x="103" y="235"/>
                    <a:pt x="103" y="235"/>
                    <a:pt x="103" y="235"/>
                  </a:cubicBezTo>
                  <a:cubicBezTo>
                    <a:pt x="100" y="238"/>
                    <a:pt x="100" y="238"/>
                    <a:pt x="100" y="238"/>
                  </a:cubicBezTo>
                  <a:cubicBezTo>
                    <a:pt x="101" y="239"/>
                    <a:pt x="101" y="239"/>
                    <a:pt x="101" y="239"/>
                  </a:cubicBezTo>
                  <a:cubicBezTo>
                    <a:pt x="102" y="239"/>
                    <a:pt x="102" y="239"/>
                    <a:pt x="102" y="239"/>
                  </a:cubicBezTo>
                  <a:cubicBezTo>
                    <a:pt x="101" y="241"/>
                    <a:pt x="101" y="241"/>
                    <a:pt x="101" y="241"/>
                  </a:cubicBezTo>
                  <a:cubicBezTo>
                    <a:pt x="98" y="242"/>
                    <a:pt x="98" y="242"/>
                    <a:pt x="98" y="242"/>
                  </a:cubicBezTo>
                  <a:cubicBezTo>
                    <a:pt x="98" y="244"/>
                    <a:pt x="98" y="245"/>
                    <a:pt x="98" y="247"/>
                  </a:cubicBezTo>
                  <a:cubicBezTo>
                    <a:pt x="99" y="248"/>
                    <a:pt x="99" y="248"/>
                    <a:pt x="99" y="248"/>
                  </a:cubicBezTo>
                  <a:cubicBezTo>
                    <a:pt x="101" y="248"/>
                    <a:pt x="101" y="248"/>
                    <a:pt x="101" y="248"/>
                  </a:cubicBezTo>
                  <a:cubicBezTo>
                    <a:pt x="99" y="250"/>
                    <a:pt x="98" y="252"/>
                    <a:pt x="97" y="254"/>
                  </a:cubicBezTo>
                  <a:cubicBezTo>
                    <a:pt x="97" y="257"/>
                    <a:pt x="99" y="260"/>
                    <a:pt x="101" y="262"/>
                  </a:cubicBezTo>
                  <a:cubicBezTo>
                    <a:pt x="104" y="263"/>
                    <a:pt x="104" y="263"/>
                    <a:pt x="104" y="263"/>
                  </a:cubicBezTo>
                  <a:cubicBezTo>
                    <a:pt x="102" y="264"/>
                    <a:pt x="102" y="264"/>
                    <a:pt x="102" y="264"/>
                  </a:cubicBezTo>
                  <a:cubicBezTo>
                    <a:pt x="100" y="262"/>
                    <a:pt x="100" y="262"/>
                    <a:pt x="100" y="262"/>
                  </a:cubicBezTo>
                  <a:cubicBezTo>
                    <a:pt x="98" y="259"/>
                    <a:pt x="98" y="259"/>
                    <a:pt x="98" y="259"/>
                  </a:cubicBezTo>
                  <a:cubicBezTo>
                    <a:pt x="97" y="259"/>
                    <a:pt x="97" y="259"/>
                    <a:pt x="97" y="259"/>
                  </a:cubicBezTo>
                  <a:cubicBezTo>
                    <a:pt x="95" y="259"/>
                    <a:pt x="95" y="259"/>
                    <a:pt x="95" y="259"/>
                  </a:cubicBezTo>
                  <a:cubicBezTo>
                    <a:pt x="95" y="261"/>
                    <a:pt x="95" y="261"/>
                    <a:pt x="95" y="261"/>
                  </a:cubicBezTo>
                  <a:cubicBezTo>
                    <a:pt x="97" y="264"/>
                    <a:pt x="97" y="264"/>
                    <a:pt x="97" y="264"/>
                  </a:cubicBezTo>
                  <a:cubicBezTo>
                    <a:pt x="97" y="264"/>
                    <a:pt x="97" y="265"/>
                    <a:pt x="97" y="265"/>
                  </a:cubicBezTo>
                  <a:cubicBezTo>
                    <a:pt x="97" y="264"/>
                    <a:pt x="96" y="264"/>
                    <a:pt x="96" y="264"/>
                  </a:cubicBezTo>
                  <a:cubicBezTo>
                    <a:pt x="92" y="261"/>
                    <a:pt x="92" y="261"/>
                    <a:pt x="92" y="261"/>
                  </a:cubicBezTo>
                  <a:cubicBezTo>
                    <a:pt x="91" y="261"/>
                    <a:pt x="91" y="261"/>
                    <a:pt x="91" y="261"/>
                  </a:cubicBezTo>
                  <a:cubicBezTo>
                    <a:pt x="87" y="263"/>
                    <a:pt x="87" y="263"/>
                    <a:pt x="87" y="263"/>
                  </a:cubicBezTo>
                  <a:cubicBezTo>
                    <a:pt x="83" y="264"/>
                    <a:pt x="83" y="264"/>
                    <a:pt x="83" y="264"/>
                  </a:cubicBezTo>
                  <a:cubicBezTo>
                    <a:pt x="82" y="262"/>
                    <a:pt x="82" y="262"/>
                    <a:pt x="82" y="262"/>
                  </a:cubicBezTo>
                  <a:cubicBezTo>
                    <a:pt x="80" y="262"/>
                    <a:pt x="80" y="262"/>
                    <a:pt x="80" y="262"/>
                  </a:cubicBezTo>
                  <a:cubicBezTo>
                    <a:pt x="81" y="263"/>
                    <a:pt x="81" y="263"/>
                    <a:pt x="81" y="263"/>
                  </a:cubicBezTo>
                  <a:cubicBezTo>
                    <a:pt x="79" y="264"/>
                    <a:pt x="78" y="264"/>
                    <a:pt x="76" y="265"/>
                  </a:cubicBezTo>
                  <a:cubicBezTo>
                    <a:pt x="74" y="265"/>
                    <a:pt x="74" y="265"/>
                    <a:pt x="74" y="265"/>
                  </a:cubicBezTo>
                  <a:cubicBezTo>
                    <a:pt x="74" y="266"/>
                    <a:pt x="73" y="266"/>
                    <a:pt x="73" y="267"/>
                  </a:cubicBezTo>
                  <a:cubicBezTo>
                    <a:pt x="73" y="266"/>
                    <a:pt x="73" y="266"/>
                    <a:pt x="73" y="266"/>
                  </a:cubicBezTo>
                  <a:cubicBezTo>
                    <a:pt x="75" y="265"/>
                    <a:pt x="75" y="265"/>
                    <a:pt x="75" y="265"/>
                  </a:cubicBezTo>
                  <a:cubicBezTo>
                    <a:pt x="77" y="263"/>
                    <a:pt x="77" y="263"/>
                    <a:pt x="77" y="263"/>
                  </a:cubicBezTo>
                  <a:cubicBezTo>
                    <a:pt x="75" y="262"/>
                    <a:pt x="75" y="262"/>
                    <a:pt x="75" y="262"/>
                  </a:cubicBezTo>
                  <a:cubicBezTo>
                    <a:pt x="73" y="263"/>
                    <a:pt x="73" y="263"/>
                    <a:pt x="73" y="263"/>
                  </a:cubicBezTo>
                  <a:cubicBezTo>
                    <a:pt x="72" y="262"/>
                    <a:pt x="72" y="261"/>
                    <a:pt x="72" y="259"/>
                  </a:cubicBezTo>
                  <a:cubicBezTo>
                    <a:pt x="71" y="259"/>
                    <a:pt x="71" y="259"/>
                    <a:pt x="71" y="259"/>
                  </a:cubicBezTo>
                  <a:cubicBezTo>
                    <a:pt x="69" y="259"/>
                    <a:pt x="69" y="259"/>
                    <a:pt x="69" y="259"/>
                  </a:cubicBezTo>
                  <a:cubicBezTo>
                    <a:pt x="65" y="260"/>
                    <a:pt x="65" y="260"/>
                    <a:pt x="65" y="260"/>
                  </a:cubicBezTo>
                  <a:cubicBezTo>
                    <a:pt x="66" y="261"/>
                    <a:pt x="66" y="262"/>
                    <a:pt x="65" y="264"/>
                  </a:cubicBezTo>
                  <a:cubicBezTo>
                    <a:pt x="67" y="266"/>
                    <a:pt x="67" y="266"/>
                    <a:pt x="67" y="266"/>
                  </a:cubicBezTo>
                  <a:cubicBezTo>
                    <a:pt x="67" y="267"/>
                    <a:pt x="67" y="267"/>
                    <a:pt x="67" y="267"/>
                  </a:cubicBezTo>
                  <a:cubicBezTo>
                    <a:pt x="68" y="267"/>
                    <a:pt x="68" y="267"/>
                    <a:pt x="68" y="267"/>
                  </a:cubicBezTo>
                  <a:cubicBezTo>
                    <a:pt x="69" y="267"/>
                    <a:pt x="69" y="267"/>
                    <a:pt x="69" y="267"/>
                  </a:cubicBezTo>
                  <a:cubicBezTo>
                    <a:pt x="69" y="269"/>
                    <a:pt x="69" y="269"/>
                    <a:pt x="69" y="269"/>
                  </a:cubicBezTo>
                  <a:cubicBezTo>
                    <a:pt x="70" y="269"/>
                    <a:pt x="70" y="269"/>
                    <a:pt x="70" y="269"/>
                  </a:cubicBezTo>
                  <a:cubicBezTo>
                    <a:pt x="73" y="267"/>
                    <a:pt x="73" y="267"/>
                    <a:pt x="73" y="267"/>
                  </a:cubicBezTo>
                  <a:cubicBezTo>
                    <a:pt x="72" y="268"/>
                    <a:pt x="71" y="269"/>
                    <a:pt x="70" y="270"/>
                  </a:cubicBezTo>
                  <a:cubicBezTo>
                    <a:pt x="70" y="269"/>
                    <a:pt x="70" y="269"/>
                    <a:pt x="70" y="269"/>
                  </a:cubicBezTo>
                  <a:cubicBezTo>
                    <a:pt x="70" y="272"/>
                    <a:pt x="70" y="272"/>
                    <a:pt x="70" y="272"/>
                  </a:cubicBezTo>
                  <a:cubicBezTo>
                    <a:pt x="68" y="273"/>
                    <a:pt x="66" y="275"/>
                    <a:pt x="64" y="275"/>
                  </a:cubicBezTo>
                  <a:cubicBezTo>
                    <a:pt x="63" y="277"/>
                    <a:pt x="62" y="278"/>
                    <a:pt x="61" y="280"/>
                  </a:cubicBezTo>
                  <a:cubicBezTo>
                    <a:pt x="65" y="279"/>
                    <a:pt x="65" y="279"/>
                    <a:pt x="65" y="279"/>
                  </a:cubicBezTo>
                  <a:cubicBezTo>
                    <a:pt x="66" y="280"/>
                    <a:pt x="66" y="280"/>
                    <a:pt x="66" y="280"/>
                  </a:cubicBezTo>
                  <a:cubicBezTo>
                    <a:pt x="67" y="278"/>
                    <a:pt x="67" y="278"/>
                    <a:pt x="67" y="278"/>
                  </a:cubicBezTo>
                  <a:cubicBezTo>
                    <a:pt x="69" y="277"/>
                    <a:pt x="69" y="277"/>
                    <a:pt x="69" y="277"/>
                  </a:cubicBezTo>
                  <a:cubicBezTo>
                    <a:pt x="70" y="277"/>
                    <a:pt x="70" y="277"/>
                    <a:pt x="70" y="277"/>
                  </a:cubicBezTo>
                  <a:cubicBezTo>
                    <a:pt x="72" y="276"/>
                    <a:pt x="72" y="276"/>
                    <a:pt x="72" y="276"/>
                  </a:cubicBezTo>
                  <a:cubicBezTo>
                    <a:pt x="75" y="276"/>
                    <a:pt x="75" y="276"/>
                    <a:pt x="75" y="276"/>
                  </a:cubicBezTo>
                  <a:cubicBezTo>
                    <a:pt x="74" y="277"/>
                    <a:pt x="74" y="277"/>
                    <a:pt x="74" y="277"/>
                  </a:cubicBezTo>
                  <a:cubicBezTo>
                    <a:pt x="75" y="279"/>
                    <a:pt x="75" y="279"/>
                    <a:pt x="75" y="279"/>
                  </a:cubicBezTo>
                  <a:cubicBezTo>
                    <a:pt x="74" y="279"/>
                    <a:pt x="74" y="279"/>
                    <a:pt x="74" y="279"/>
                  </a:cubicBezTo>
                  <a:cubicBezTo>
                    <a:pt x="76" y="282"/>
                    <a:pt x="76" y="282"/>
                    <a:pt x="76" y="282"/>
                  </a:cubicBezTo>
                  <a:cubicBezTo>
                    <a:pt x="75" y="284"/>
                    <a:pt x="75" y="285"/>
                    <a:pt x="74" y="286"/>
                  </a:cubicBezTo>
                  <a:cubicBezTo>
                    <a:pt x="76" y="289"/>
                    <a:pt x="76" y="289"/>
                    <a:pt x="76" y="289"/>
                  </a:cubicBezTo>
                  <a:cubicBezTo>
                    <a:pt x="78" y="288"/>
                    <a:pt x="78" y="288"/>
                    <a:pt x="78" y="288"/>
                  </a:cubicBezTo>
                  <a:cubicBezTo>
                    <a:pt x="76" y="289"/>
                    <a:pt x="76" y="289"/>
                    <a:pt x="76" y="289"/>
                  </a:cubicBezTo>
                  <a:cubicBezTo>
                    <a:pt x="76" y="293"/>
                    <a:pt x="74" y="297"/>
                    <a:pt x="70" y="299"/>
                  </a:cubicBezTo>
                  <a:cubicBezTo>
                    <a:pt x="69" y="300"/>
                    <a:pt x="69" y="300"/>
                    <a:pt x="69" y="300"/>
                  </a:cubicBezTo>
                  <a:cubicBezTo>
                    <a:pt x="66" y="302"/>
                    <a:pt x="66" y="302"/>
                    <a:pt x="66" y="302"/>
                  </a:cubicBezTo>
                  <a:cubicBezTo>
                    <a:pt x="63" y="302"/>
                    <a:pt x="63" y="302"/>
                    <a:pt x="63" y="302"/>
                  </a:cubicBezTo>
                  <a:cubicBezTo>
                    <a:pt x="62" y="302"/>
                    <a:pt x="61" y="303"/>
                    <a:pt x="60" y="304"/>
                  </a:cubicBezTo>
                  <a:cubicBezTo>
                    <a:pt x="59" y="305"/>
                    <a:pt x="59" y="305"/>
                    <a:pt x="59" y="305"/>
                  </a:cubicBezTo>
                  <a:cubicBezTo>
                    <a:pt x="59" y="306"/>
                    <a:pt x="59" y="306"/>
                    <a:pt x="59" y="306"/>
                  </a:cubicBezTo>
                  <a:cubicBezTo>
                    <a:pt x="57" y="305"/>
                    <a:pt x="57" y="305"/>
                    <a:pt x="57" y="305"/>
                  </a:cubicBezTo>
                  <a:cubicBezTo>
                    <a:pt x="56" y="306"/>
                    <a:pt x="56" y="306"/>
                    <a:pt x="56" y="306"/>
                  </a:cubicBezTo>
                  <a:cubicBezTo>
                    <a:pt x="55" y="306"/>
                    <a:pt x="55" y="306"/>
                    <a:pt x="55" y="306"/>
                  </a:cubicBezTo>
                  <a:cubicBezTo>
                    <a:pt x="53" y="306"/>
                    <a:pt x="53" y="306"/>
                    <a:pt x="53" y="306"/>
                  </a:cubicBezTo>
                  <a:cubicBezTo>
                    <a:pt x="53" y="307"/>
                    <a:pt x="53" y="307"/>
                    <a:pt x="53" y="307"/>
                  </a:cubicBezTo>
                  <a:cubicBezTo>
                    <a:pt x="52" y="308"/>
                    <a:pt x="50" y="309"/>
                    <a:pt x="49" y="309"/>
                  </a:cubicBezTo>
                  <a:cubicBezTo>
                    <a:pt x="48" y="311"/>
                    <a:pt x="48" y="311"/>
                    <a:pt x="48" y="311"/>
                  </a:cubicBezTo>
                  <a:cubicBezTo>
                    <a:pt x="52" y="311"/>
                    <a:pt x="52" y="311"/>
                    <a:pt x="52" y="311"/>
                  </a:cubicBezTo>
                  <a:cubicBezTo>
                    <a:pt x="52" y="313"/>
                    <a:pt x="52" y="313"/>
                    <a:pt x="52" y="313"/>
                  </a:cubicBezTo>
                  <a:cubicBezTo>
                    <a:pt x="50" y="315"/>
                    <a:pt x="50" y="315"/>
                    <a:pt x="50" y="315"/>
                  </a:cubicBezTo>
                  <a:cubicBezTo>
                    <a:pt x="51" y="316"/>
                    <a:pt x="51" y="316"/>
                    <a:pt x="51" y="316"/>
                  </a:cubicBezTo>
                  <a:cubicBezTo>
                    <a:pt x="51" y="316"/>
                    <a:pt x="51" y="316"/>
                    <a:pt x="51" y="316"/>
                  </a:cubicBezTo>
                  <a:cubicBezTo>
                    <a:pt x="53" y="316"/>
                    <a:pt x="55" y="316"/>
                    <a:pt x="57" y="316"/>
                  </a:cubicBezTo>
                  <a:cubicBezTo>
                    <a:pt x="57" y="315"/>
                    <a:pt x="57" y="315"/>
                    <a:pt x="57" y="315"/>
                  </a:cubicBezTo>
                  <a:cubicBezTo>
                    <a:pt x="56" y="314"/>
                    <a:pt x="56" y="314"/>
                    <a:pt x="56" y="314"/>
                  </a:cubicBezTo>
                  <a:cubicBezTo>
                    <a:pt x="58" y="314"/>
                    <a:pt x="58" y="314"/>
                    <a:pt x="58" y="314"/>
                  </a:cubicBezTo>
                  <a:cubicBezTo>
                    <a:pt x="57" y="315"/>
                    <a:pt x="57" y="315"/>
                    <a:pt x="57" y="315"/>
                  </a:cubicBezTo>
                  <a:cubicBezTo>
                    <a:pt x="58" y="316"/>
                    <a:pt x="58" y="316"/>
                    <a:pt x="58" y="316"/>
                  </a:cubicBezTo>
                  <a:cubicBezTo>
                    <a:pt x="54" y="317"/>
                    <a:pt x="54" y="317"/>
                    <a:pt x="54" y="317"/>
                  </a:cubicBezTo>
                  <a:cubicBezTo>
                    <a:pt x="52" y="317"/>
                    <a:pt x="52" y="317"/>
                    <a:pt x="52" y="317"/>
                  </a:cubicBezTo>
                  <a:cubicBezTo>
                    <a:pt x="53" y="318"/>
                    <a:pt x="53" y="318"/>
                    <a:pt x="53" y="318"/>
                  </a:cubicBezTo>
                  <a:cubicBezTo>
                    <a:pt x="54" y="319"/>
                    <a:pt x="54" y="319"/>
                    <a:pt x="54" y="319"/>
                  </a:cubicBezTo>
                  <a:cubicBezTo>
                    <a:pt x="56" y="320"/>
                    <a:pt x="56" y="320"/>
                    <a:pt x="56" y="320"/>
                  </a:cubicBezTo>
                  <a:cubicBezTo>
                    <a:pt x="58" y="318"/>
                    <a:pt x="58" y="318"/>
                    <a:pt x="58" y="318"/>
                  </a:cubicBezTo>
                  <a:cubicBezTo>
                    <a:pt x="61" y="318"/>
                    <a:pt x="61" y="318"/>
                    <a:pt x="61" y="318"/>
                  </a:cubicBezTo>
                  <a:cubicBezTo>
                    <a:pt x="62" y="316"/>
                    <a:pt x="62" y="316"/>
                    <a:pt x="62" y="316"/>
                  </a:cubicBezTo>
                  <a:cubicBezTo>
                    <a:pt x="64" y="315"/>
                    <a:pt x="64" y="315"/>
                    <a:pt x="64" y="315"/>
                  </a:cubicBezTo>
                  <a:cubicBezTo>
                    <a:pt x="67" y="316"/>
                    <a:pt x="67" y="316"/>
                    <a:pt x="67" y="316"/>
                  </a:cubicBezTo>
                  <a:cubicBezTo>
                    <a:pt x="67" y="315"/>
                    <a:pt x="67" y="315"/>
                    <a:pt x="67" y="315"/>
                  </a:cubicBezTo>
                  <a:cubicBezTo>
                    <a:pt x="68" y="315"/>
                    <a:pt x="68" y="315"/>
                    <a:pt x="68" y="315"/>
                  </a:cubicBezTo>
                  <a:cubicBezTo>
                    <a:pt x="70" y="316"/>
                    <a:pt x="70" y="316"/>
                    <a:pt x="70" y="316"/>
                  </a:cubicBezTo>
                  <a:cubicBezTo>
                    <a:pt x="68" y="316"/>
                    <a:pt x="68" y="316"/>
                    <a:pt x="68" y="316"/>
                  </a:cubicBezTo>
                  <a:cubicBezTo>
                    <a:pt x="70" y="318"/>
                    <a:pt x="70" y="318"/>
                    <a:pt x="70" y="318"/>
                  </a:cubicBezTo>
                  <a:cubicBezTo>
                    <a:pt x="72" y="317"/>
                    <a:pt x="72" y="317"/>
                    <a:pt x="72" y="317"/>
                  </a:cubicBezTo>
                  <a:cubicBezTo>
                    <a:pt x="75" y="318"/>
                    <a:pt x="75" y="318"/>
                    <a:pt x="75" y="318"/>
                  </a:cubicBezTo>
                  <a:cubicBezTo>
                    <a:pt x="75" y="319"/>
                    <a:pt x="75" y="319"/>
                    <a:pt x="75" y="319"/>
                  </a:cubicBezTo>
                  <a:cubicBezTo>
                    <a:pt x="72" y="319"/>
                    <a:pt x="72" y="319"/>
                    <a:pt x="72" y="319"/>
                  </a:cubicBezTo>
                  <a:cubicBezTo>
                    <a:pt x="71" y="319"/>
                    <a:pt x="71" y="319"/>
                    <a:pt x="71" y="319"/>
                  </a:cubicBezTo>
                  <a:cubicBezTo>
                    <a:pt x="70" y="320"/>
                    <a:pt x="70" y="320"/>
                    <a:pt x="70" y="320"/>
                  </a:cubicBezTo>
                  <a:cubicBezTo>
                    <a:pt x="70" y="322"/>
                    <a:pt x="70" y="322"/>
                    <a:pt x="70" y="322"/>
                  </a:cubicBezTo>
                  <a:cubicBezTo>
                    <a:pt x="72" y="322"/>
                    <a:pt x="72" y="322"/>
                    <a:pt x="72" y="322"/>
                  </a:cubicBezTo>
                  <a:cubicBezTo>
                    <a:pt x="74" y="321"/>
                    <a:pt x="74" y="321"/>
                    <a:pt x="74" y="321"/>
                  </a:cubicBezTo>
                  <a:cubicBezTo>
                    <a:pt x="77" y="322"/>
                    <a:pt x="77" y="322"/>
                    <a:pt x="77" y="322"/>
                  </a:cubicBezTo>
                  <a:cubicBezTo>
                    <a:pt x="77" y="321"/>
                    <a:pt x="77" y="321"/>
                    <a:pt x="77" y="321"/>
                  </a:cubicBezTo>
                  <a:cubicBezTo>
                    <a:pt x="77" y="320"/>
                    <a:pt x="77" y="320"/>
                    <a:pt x="77" y="320"/>
                  </a:cubicBezTo>
                  <a:cubicBezTo>
                    <a:pt x="80" y="320"/>
                    <a:pt x="80" y="320"/>
                    <a:pt x="80" y="320"/>
                  </a:cubicBezTo>
                  <a:cubicBezTo>
                    <a:pt x="81" y="321"/>
                    <a:pt x="81" y="321"/>
                    <a:pt x="81" y="321"/>
                  </a:cubicBezTo>
                  <a:cubicBezTo>
                    <a:pt x="82" y="324"/>
                    <a:pt x="82" y="324"/>
                    <a:pt x="82" y="324"/>
                  </a:cubicBezTo>
                  <a:cubicBezTo>
                    <a:pt x="84" y="325"/>
                    <a:pt x="84" y="325"/>
                    <a:pt x="84" y="325"/>
                  </a:cubicBezTo>
                  <a:cubicBezTo>
                    <a:pt x="87" y="327"/>
                    <a:pt x="87" y="327"/>
                    <a:pt x="87" y="327"/>
                  </a:cubicBezTo>
                  <a:cubicBezTo>
                    <a:pt x="89" y="328"/>
                    <a:pt x="92" y="328"/>
                    <a:pt x="95" y="327"/>
                  </a:cubicBezTo>
                  <a:cubicBezTo>
                    <a:pt x="95" y="325"/>
                    <a:pt x="95" y="325"/>
                    <a:pt x="95" y="325"/>
                  </a:cubicBezTo>
                  <a:cubicBezTo>
                    <a:pt x="96" y="324"/>
                    <a:pt x="98" y="323"/>
                    <a:pt x="99" y="322"/>
                  </a:cubicBezTo>
                  <a:cubicBezTo>
                    <a:pt x="100" y="322"/>
                    <a:pt x="100" y="322"/>
                    <a:pt x="100" y="322"/>
                  </a:cubicBezTo>
                  <a:cubicBezTo>
                    <a:pt x="102" y="322"/>
                    <a:pt x="103" y="322"/>
                    <a:pt x="105" y="321"/>
                  </a:cubicBezTo>
                  <a:cubicBezTo>
                    <a:pt x="106" y="320"/>
                    <a:pt x="106" y="320"/>
                    <a:pt x="106" y="320"/>
                  </a:cubicBezTo>
                  <a:cubicBezTo>
                    <a:pt x="110" y="316"/>
                    <a:pt x="110" y="316"/>
                    <a:pt x="110" y="316"/>
                  </a:cubicBezTo>
                  <a:cubicBezTo>
                    <a:pt x="110" y="316"/>
                    <a:pt x="110" y="316"/>
                    <a:pt x="110" y="316"/>
                  </a:cubicBezTo>
                  <a:cubicBezTo>
                    <a:pt x="108" y="319"/>
                    <a:pt x="106" y="321"/>
                    <a:pt x="105" y="324"/>
                  </a:cubicBezTo>
                  <a:cubicBezTo>
                    <a:pt x="103" y="325"/>
                    <a:pt x="103" y="325"/>
                    <a:pt x="103" y="325"/>
                  </a:cubicBezTo>
                  <a:cubicBezTo>
                    <a:pt x="101" y="326"/>
                    <a:pt x="99" y="328"/>
                    <a:pt x="98" y="330"/>
                  </a:cubicBezTo>
                  <a:cubicBezTo>
                    <a:pt x="99" y="333"/>
                    <a:pt x="99" y="333"/>
                    <a:pt x="99" y="333"/>
                  </a:cubicBezTo>
                  <a:cubicBezTo>
                    <a:pt x="98" y="334"/>
                    <a:pt x="98" y="334"/>
                    <a:pt x="98" y="334"/>
                  </a:cubicBezTo>
                  <a:cubicBezTo>
                    <a:pt x="97" y="334"/>
                    <a:pt x="97" y="334"/>
                    <a:pt x="97" y="334"/>
                  </a:cubicBezTo>
                  <a:cubicBezTo>
                    <a:pt x="95" y="334"/>
                    <a:pt x="93" y="334"/>
                    <a:pt x="90" y="334"/>
                  </a:cubicBezTo>
                  <a:cubicBezTo>
                    <a:pt x="89" y="334"/>
                    <a:pt x="89" y="334"/>
                    <a:pt x="89" y="334"/>
                  </a:cubicBezTo>
                  <a:cubicBezTo>
                    <a:pt x="86" y="333"/>
                    <a:pt x="84" y="333"/>
                    <a:pt x="82" y="332"/>
                  </a:cubicBezTo>
                  <a:cubicBezTo>
                    <a:pt x="78" y="333"/>
                    <a:pt x="75" y="333"/>
                    <a:pt x="71" y="334"/>
                  </a:cubicBezTo>
                  <a:cubicBezTo>
                    <a:pt x="71" y="335"/>
                    <a:pt x="71" y="335"/>
                    <a:pt x="71" y="335"/>
                  </a:cubicBezTo>
                  <a:cubicBezTo>
                    <a:pt x="72" y="338"/>
                    <a:pt x="72" y="338"/>
                    <a:pt x="72" y="338"/>
                  </a:cubicBezTo>
                  <a:cubicBezTo>
                    <a:pt x="69" y="341"/>
                    <a:pt x="69" y="341"/>
                    <a:pt x="69" y="341"/>
                  </a:cubicBezTo>
                  <a:cubicBezTo>
                    <a:pt x="67" y="340"/>
                    <a:pt x="66" y="340"/>
                    <a:pt x="65" y="340"/>
                  </a:cubicBezTo>
                  <a:cubicBezTo>
                    <a:pt x="64" y="342"/>
                    <a:pt x="64" y="344"/>
                    <a:pt x="64" y="347"/>
                  </a:cubicBezTo>
                  <a:cubicBezTo>
                    <a:pt x="63" y="349"/>
                    <a:pt x="61" y="350"/>
                    <a:pt x="59" y="352"/>
                  </a:cubicBezTo>
                  <a:cubicBezTo>
                    <a:pt x="58" y="354"/>
                    <a:pt x="58" y="354"/>
                    <a:pt x="58" y="354"/>
                  </a:cubicBezTo>
                  <a:cubicBezTo>
                    <a:pt x="55" y="354"/>
                    <a:pt x="55" y="354"/>
                    <a:pt x="55" y="354"/>
                  </a:cubicBezTo>
                  <a:cubicBezTo>
                    <a:pt x="55" y="355"/>
                    <a:pt x="55" y="355"/>
                    <a:pt x="55" y="355"/>
                  </a:cubicBezTo>
                  <a:cubicBezTo>
                    <a:pt x="57" y="356"/>
                    <a:pt x="57" y="356"/>
                    <a:pt x="57" y="356"/>
                  </a:cubicBezTo>
                  <a:cubicBezTo>
                    <a:pt x="55" y="356"/>
                    <a:pt x="55" y="356"/>
                    <a:pt x="55" y="356"/>
                  </a:cubicBezTo>
                  <a:cubicBezTo>
                    <a:pt x="55" y="355"/>
                    <a:pt x="55" y="355"/>
                    <a:pt x="55" y="355"/>
                  </a:cubicBezTo>
                  <a:cubicBezTo>
                    <a:pt x="53" y="356"/>
                    <a:pt x="53" y="356"/>
                    <a:pt x="53" y="356"/>
                  </a:cubicBezTo>
                  <a:cubicBezTo>
                    <a:pt x="52" y="359"/>
                    <a:pt x="52" y="359"/>
                    <a:pt x="52" y="359"/>
                  </a:cubicBezTo>
                  <a:cubicBezTo>
                    <a:pt x="50" y="360"/>
                    <a:pt x="50" y="360"/>
                    <a:pt x="50" y="360"/>
                  </a:cubicBezTo>
                  <a:cubicBezTo>
                    <a:pt x="50" y="362"/>
                    <a:pt x="50" y="362"/>
                    <a:pt x="50" y="362"/>
                  </a:cubicBezTo>
                  <a:cubicBezTo>
                    <a:pt x="46" y="365"/>
                    <a:pt x="46" y="365"/>
                    <a:pt x="46" y="365"/>
                  </a:cubicBezTo>
                  <a:cubicBezTo>
                    <a:pt x="44" y="365"/>
                    <a:pt x="44" y="365"/>
                    <a:pt x="44" y="365"/>
                  </a:cubicBezTo>
                  <a:cubicBezTo>
                    <a:pt x="43" y="367"/>
                    <a:pt x="43" y="367"/>
                    <a:pt x="43" y="367"/>
                  </a:cubicBezTo>
                  <a:cubicBezTo>
                    <a:pt x="42" y="366"/>
                    <a:pt x="42" y="366"/>
                    <a:pt x="42" y="366"/>
                  </a:cubicBezTo>
                  <a:cubicBezTo>
                    <a:pt x="38" y="368"/>
                    <a:pt x="38" y="368"/>
                    <a:pt x="38" y="368"/>
                  </a:cubicBezTo>
                  <a:cubicBezTo>
                    <a:pt x="37" y="369"/>
                    <a:pt x="37" y="369"/>
                    <a:pt x="37" y="369"/>
                  </a:cubicBezTo>
                  <a:cubicBezTo>
                    <a:pt x="37" y="371"/>
                    <a:pt x="37" y="371"/>
                    <a:pt x="37" y="371"/>
                  </a:cubicBezTo>
                  <a:cubicBezTo>
                    <a:pt x="40" y="371"/>
                    <a:pt x="40" y="371"/>
                    <a:pt x="40" y="371"/>
                  </a:cubicBezTo>
                  <a:cubicBezTo>
                    <a:pt x="41" y="370"/>
                    <a:pt x="41" y="370"/>
                    <a:pt x="41" y="370"/>
                  </a:cubicBezTo>
                  <a:cubicBezTo>
                    <a:pt x="42" y="369"/>
                    <a:pt x="42" y="369"/>
                    <a:pt x="42" y="369"/>
                  </a:cubicBezTo>
                  <a:cubicBezTo>
                    <a:pt x="46" y="371"/>
                    <a:pt x="46" y="371"/>
                    <a:pt x="46" y="371"/>
                  </a:cubicBezTo>
                  <a:cubicBezTo>
                    <a:pt x="49" y="375"/>
                    <a:pt x="49" y="375"/>
                    <a:pt x="49" y="375"/>
                  </a:cubicBezTo>
                  <a:cubicBezTo>
                    <a:pt x="50" y="373"/>
                    <a:pt x="50" y="373"/>
                    <a:pt x="50" y="373"/>
                  </a:cubicBezTo>
                  <a:cubicBezTo>
                    <a:pt x="51" y="373"/>
                    <a:pt x="51" y="373"/>
                    <a:pt x="51" y="373"/>
                  </a:cubicBezTo>
                  <a:cubicBezTo>
                    <a:pt x="52" y="372"/>
                    <a:pt x="52" y="372"/>
                    <a:pt x="52" y="372"/>
                  </a:cubicBezTo>
                  <a:cubicBezTo>
                    <a:pt x="51" y="370"/>
                    <a:pt x="51" y="370"/>
                    <a:pt x="51" y="370"/>
                  </a:cubicBezTo>
                  <a:cubicBezTo>
                    <a:pt x="52" y="367"/>
                    <a:pt x="52" y="367"/>
                    <a:pt x="52" y="367"/>
                  </a:cubicBezTo>
                  <a:cubicBezTo>
                    <a:pt x="53" y="369"/>
                    <a:pt x="53" y="369"/>
                    <a:pt x="53" y="369"/>
                  </a:cubicBezTo>
                  <a:cubicBezTo>
                    <a:pt x="54" y="367"/>
                    <a:pt x="54" y="367"/>
                    <a:pt x="54" y="367"/>
                  </a:cubicBezTo>
                  <a:cubicBezTo>
                    <a:pt x="57" y="366"/>
                    <a:pt x="57" y="366"/>
                    <a:pt x="57" y="366"/>
                  </a:cubicBezTo>
                  <a:cubicBezTo>
                    <a:pt x="58" y="366"/>
                    <a:pt x="58" y="366"/>
                    <a:pt x="58" y="366"/>
                  </a:cubicBezTo>
                  <a:cubicBezTo>
                    <a:pt x="59" y="363"/>
                    <a:pt x="59" y="363"/>
                    <a:pt x="59" y="363"/>
                  </a:cubicBezTo>
                  <a:cubicBezTo>
                    <a:pt x="60" y="362"/>
                    <a:pt x="60" y="362"/>
                    <a:pt x="60" y="362"/>
                  </a:cubicBezTo>
                  <a:cubicBezTo>
                    <a:pt x="61" y="363"/>
                    <a:pt x="61" y="363"/>
                    <a:pt x="61" y="363"/>
                  </a:cubicBezTo>
                  <a:cubicBezTo>
                    <a:pt x="65" y="363"/>
                    <a:pt x="65" y="363"/>
                    <a:pt x="65" y="363"/>
                  </a:cubicBezTo>
                  <a:cubicBezTo>
                    <a:pt x="67" y="362"/>
                    <a:pt x="67" y="362"/>
                    <a:pt x="67" y="362"/>
                  </a:cubicBezTo>
                  <a:cubicBezTo>
                    <a:pt x="70" y="362"/>
                    <a:pt x="70" y="362"/>
                    <a:pt x="70" y="362"/>
                  </a:cubicBezTo>
                  <a:cubicBezTo>
                    <a:pt x="71" y="363"/>
                    <a:pt x="71" y="363"/>
                    <a:pt x="71" y="363"/>
                  </a:cubicBezTo>
                  <a:cubicBezTo>
                    <a:pt x="72" y="362"/>
                    <a:pt x="72" y="362"/>
                    <a:pt x="72" y="362"/>
                  </a:cubicBezTo>
                  <a:cubicBezTo>
                    <a:pt x="70" y="361"/>
                    <a:pt x="70" y="361"/>
                    <a:pt x="70" y="361"/>
                  </a:cubicBezTo>
                  <a:cubicBezTo>
                    <a:pt x="71" y="361"/>
                    <a:pt x="71" y="361"/>
                    <a:pt x="71" y="361"/>
                  </a:cubicBezTo>
                  <a:cubicBezTo>
                    <a:pt x="71" y="359"/>
                    <a:pt x="71" y="359"/>
                    <a:pt x="71" y="359"/>
                  </a:cubicBezTo>
                  <a:cubicBezTo>
                    <a:pt x="72" y="359"/>
                    <a:pt x="72" y="359"/>
                    <a:pt x="72" y="359"/>
                  </a:cubicBezTo>
                  <a:cubicBezTo>
                    <a:pt x="72" y="360"/>
                    <a:pt x="72" y="360"/>
                    <a:pt x="72" y="360"/>
                  </a:cubicBezTo>
                  <a:cubicBezTo>
                    <a:pt x="72" y="361"/>
                    <a:pt x="72" y="361"/>
                    <a:pt x="72" y="361"/>
                  </a:cubicBezTo>
                  <a:cubicBezTo>
                    <a:pt x="74" y="362"/>
                    <a:pt x="74" y="362"/>
                    <a:pt x="74" y="362"/>
                  </a:cubicBezTo>
                  <a:cubicBezTo>
                    <a:pt x="74" y="363"/>
                    <a:pt x="74" y="363"/>
                    <a:pt x="74" y="363"/>
                  </a:cubicBezTo>
                  <a:cubicBezTo>
                    <a:pt x="75" y="364"/>
                    <a:pt x="75" y="364"/>
                    <a:pt x="75" y="364"/>
                  </a:cubicBezTo>
                  <a:cubicBezTo>
                    <a:pt x="77" y="363"/>
                    <a:pt x="77" y="363"/>
                    <a:pt x="77" y="363"/>
                  </a:cubicBezTo>
                  <a:cubicBezTo>
                    <a:pt x="81" y="367"/>
                    <a:pt x="81" y="367"/>
                    <a:pt x="81" y="367"/>
                  </a:cubicBezTo>
                  <a:cubicBezTo>
                    <a:pt x="84" y="367"/>
                    <a:pt x="84" y="367"/>
                    <a:pt x="84" y="367"/>
                  </a:cubicBezTo>
                  <a:cubicBezTo>
                    <a:pt x="84" y="364"/>
                    <a:pt x="84" y="364"/>
                    <a:pt x="84" y="364"/>
                  </a:cubicBezTo>
                  <a:cubicBezTo>
                    <a:pt x="86" y="363"/>
                    <a:pt x="86" y="363"/>
                    <a:pt x="86" y="363"/>
                  </a:cubicBezTo>
                  <a:cubicBezTo>
                    <a:pt x="88" y="360"/>
                    <a:pt x="88" y="360"/>
                    <a:pt x="88" y="360"/>
                  </a:cubicBezTo>
                  <a:cubicBezTo>
                    <a:pt x="86" y="360"/>
                    <a:pt x="86" y="360"/>
                    <a:pt x="86" y="360"/>
                  </a:cubicBezTo>
                  <a:cubicBezTo>
                    <a:pt x="88" y="359"/>
                    <a:pt x="88" y="359"/>
                    <a:pt x="88" y="359"/>
                  </a:cubicBezTo>
                  <a:cubicBezTo>
                    <a:pt x="88" y="356"/>
                    <a:pt x="88" y="356"/>
                    <a:pt x="88" y="356"/>
                  </a:cubicBezTo>
                  <a:cubicBezTo>
                    <a:pt x="89" y="354"/>
                    <a:pt x="89" y="354"/>
                    <a:pt x="89" y="354"/>
                  </a:cubicBezTo>
                  <a:cubicBezTo>
                    <a:pt x="88" y="351"/>
                    <a:pt x="88" y="351"/>
                    <a:pt x="88" y="351"/>
                  </a:cubicBezTo>
                  <a:cubicBezTo>
                    <a:pt x="90" y="353"/>
                    <a:pt x="90" y="353"/>
                    <a:pt x="90" y="353"/>
                  </a:cubicBezTo>
                  <a:cubicBezTo>
                    <a:pt x="92" y="353"/>
                    <a:pt x="92" y="353"/>
                    <a:pt x="92" y="353"/>
                  </a:cubicBezTo>
                  <a:cubicBezTo>
                    <a:pt x="93" y="352"/>
                    <a:pt x="93" y="352"/>
                    <a:pt x="93" y="352"/>
                  </a:cubicBezTo>
                  <a:cubicBezTo>
                    <a:pt x="96" y="351"/>
                    <a:pt x="96" y="351"/>
                    <a:pt x="96" y="351"/>
                  </a:cubicBezTo>
                  <a:cubicBezTo>
                    <a:pt x="97" y="350"/>
                    <a:pt x="97" y="350"/>
                    <a:pt x="97" y="350"/>
                  </a:cubicBezTo>
                  <a:cubicBezTo>
                    <a:pt x="99" y="350"/>
                    <a:pt x="99" y="350"/>
                    <a:pt x="99" y="350"/>
                  </a:cubicBezTo>
                  <a:cubicBezTo>
                    <a:pt x="102" y="350"/>
                    <a:pt x="102" y="350"/>
                    <a:pt x="102" y="350"/>
                  </a:cubicBezTo>
                  <a:cubicBezTo>
                    <a:pt x="105" y="351"/>
                    <a:pt x="108" y="352"/>
                    <a:pt x="110" y="354"/>
                  </a:cubicBezTo>
                  <a:cubicBezTo>
                    <a:pt x="111" y="357"/>
                    <a:pt x="111" y="357"/>
                    <a:pt x="111" y="357"/>
                  </a:cubicBezTo>
                  <a:cubicBezTo>
                    <a:pt x="112" y="356"/>
                    <a:pt x="112" y="356"/>
                    <a:pt x="112" y="356"/>
                  </a:cubicBezTo>
                  <a:cubicBezTo>
                    <a:pt x="111" y="355"/>
                    <a:pt x="111" y="355"/>
                    <a:pt x="111" y="355"/>
                  </a:cubicBezTo>
                  <a:cubicBezTo>
                    <a:pt x="111" y="353"/>
                    <a:pt x="111" y="353"/>
                    <a:pt x="111" y="353"/>
                  </a:cubicBezTo>
                  <a:cubicBezTo>
                    <a:pt x="114" y="353"/>
                    <a:pt x="117" y="353"/>
                    <a:pt x="119" y="354"/>
                  </a:cubicBezTo>
                  <a:cubicBezTo>
                    <a:pt x="122" y="354"/>
                    <a:pt x="122" y="354"/>
                    <a:pt x="122" y="354"/>
                  </a:cubicBezTo>
                  <a:cubicBezTo>
                    <a:pt x="123" y="352"/>
                    <a:pt x="123" y="352"/>
                    <a:pt x="123" y="352"/>
                  </a:cubicBezTo>
                  <a:cubicBezTo>
                    <a:pt x="121" y="351"/>
                    <a:pt x="121" y="351"/>
                    <a:pt x="121" y="351"/>
                  </a:cubicBezTo>
                  <a:cubicBezTo>
                    <a:pt x="120" y="349"/>
                    <a:pt x="120" y="349"/>
                    <a:pt x="120" y="349"/>
                  </a:cubicBezTo>
                  <a:cubicBezTo>
                    <a:pt x="122" y="350"/>
                    <a:pt x="122" y="350"/>
                    <a:pt x="122" y="350"/>
                  </a:cubicBezTo>
                  <a:cubicBezTo>
                    <a:pt x="123" y="351"/>
                    <a:pt x="123" y="351"/>
                    <a:pt x="123" y="351"/>
                  </a:cubicBezTo>
                  <a:cubicBezTo>
                    <a:pt x="125" y="350"/>
                    <a:pt x="125" y="350"/>
                    <a:pt x="125" y="350"/>
                  </a:cubicBezTo>
                  <a:cubicBezTo>
                    <a:pt x="126" y="350"/>
                    <a:pt x="126" y="350"/>
                    <a:pt x="126" y="350"/>
                  </a:cubicBezTo>
                  <a:cubicBezTo>
                    <a:pt x="129" y="349"/>
                    <a:pt x="129" y="349"/>
                    <a:pt x="129" y="349"/>
                  </a:cubicBezTo>
                  <a:cubicBezTo>
                    <a:pt x="131" y="350"/>
                    <a:pt x="131" y="350"/>
                    <a:pt x="131" y="350"/>
                  </a:cubicBezTo>
                  <a:cubicBezTo>
                    <a:pt x="132" y="348"/>
                    <a:pt x="132" y="348"/>
                    <a:pt x="132" y="348"/>
                  </a:cubicBezTo>
                  <a:cubicBezTo>
                    <a:pt x="133" y="348"/>
                    <a:pt x="135" y="348"/>
                    <a:pt x="136" y="347"/>
                  </a:cubicBezTo>
                  <a:cubicBezTo>
                    <a:pt x="136" y="346"/>
                    <a:pt x="136" y="346"/>
                    <a:pt x="136" y="346"/>
                  </a:cubicBezTo>
                  <a:cubicBezTo>
                    <a:pt x="134" y="344"/>
                    <a:pt x="134" y="344"/>
                    <a:pt x="134" y="344"/>
                  </a:cubicBezTo>
                  <a:cubicBezTo>
                    <a:pt x="136" y="345"/>
                    <a:pt x="138" y="346"/>
                    <a:pt x="140" y="347"/>
                  </a:cubicBezTo>
                  <a:cubicBezTo>
                    <a:pt x="141" y="346"/>
                    <a:pt x="141" y="346"/>
                    <a:pt x="141" y="346"/>
                  </a:cubicBezTo>
                  <a:cubicBezTo>
                    <a:pt x="140" y="345"/>
                    <a:pt x="140" y="345"/>
                    <a:pt x="140" y="345"/>
                  </a:cubicBezTo>
                  <a:cubicBezTo>
                    <a:pt x="142" y="345"/>
                    <a:pt x="142" y="345"/>
                    <a:pt x="142" y="345"/>
                  </a:cubicBezTo>
                  <a:cubicBezTo>
                    <a:pt x="141" y="347"/>
                    <a:pt x="141" y="347"/>
                    <a:pt x="141" y="347"/>
                  </a:cubicBezTo>
                  <a:cubicBezTo>
                    <a:pt x="142" y="347"/>
                    <a:pt x="142" y="347"/>
                    <a:pt x="142" y="347"/>
                  </a:cubicBezTo>
                  <a:cubicBezTo>
                    <a:pt x="143" y="345"/>
                    <a:pt x="143" y="345"/>
                    <a:pt x="143" y="345"/>
                  </a:cubicBezTo>
                  <a:cubicBezTo>
                    <a:pt x="145" y="346"/>
                    <a:pt x="145" y="346"/>
                    <a:pt x="145" y="346"/>
                  </a:cubicBezTo>
                  <a:cubicBezTo>
                    <a:pt x="147" y="347"/>
                    <a:pt x="147" y="347"/>
                    <a:pt x="147" y="347"/>
                  </a:cubicBezTo>
                  <a:cubicBezTo>
                    <a:pt x="146" y="348"/>
                    <a:pt x="146" y="348"/>
                    <a:pt x="146" y="348"/>
                  </a:cubicBezTo>
                  <a:cubicBezTo>
                    <a:pt x="148" y="349"/>
                    <a:pt x="148" y="349"/>
                    <a:pt x="148" y="349"/>
                  </a:cubicBezTo>
                  <a:cubicBezTo>
                    <a:pt x="152" y="347"/>
                    <a:pt x="156" y="346"/>
                    <a:pt x="160" y="345"/>
                  </a:cubicBezTo>
                  <a:cubicBezTo>
                    <a:pt x="164" y="346"/>
                    <a:pt x="168" y="347"/>
                    <a:pt x="172" y="348"/>
                  </a:cubicBezTo>
                  <a:cubicBezTo>
                    <a:pt x="174" y="345"/>
                    <a:pt x="174" y="345"/>
                    <a:pt x="174" y="345"/>
                  </a:cubicBezTo>
                  <a:cubicBezTo>
                    <a:pt x="180" y="344"/>
                    <a:pt x="180" y="344"/>
                    <a:pt x="180" y="344"/>
                  </a:cubicBezTo>
                  <a:cubicBezTo>
                    <a:pt x="183" y="341"/>
                    <a:pt x="183" y="341"/>
                    <a:pt x="183" y="341"/>
                  </a:cubicBezTo>
                  <a:cubicBezTo>
                    <a:pt x="184" y="341"/>
                    <a:pt x="184" y="341"/>
                    <a:pt x="184" y="341"/>
                  </a:cubicBezTo>
                  <a:cubicBezTo>
                    <a:pt x="187" y="341"/>
                    <a:pt x="187" y="341"/>
                    <a:pt x="187" y="341"/>
                  </a:cubicBezTo>
                  <a:cubicBezTo>
                    <a:pt x="188" y="341"/>
                    <a:pt x="188" y="341"/>
                    <a:pt x="188" y="341"/>
                  </a:cubicBezTo>
                  <a:cubicBezTo>
                    <a:pt x="187" y="339"/>
                    <a:pt x="187" y="339"/>
                    <a:pt x="187" y="339"/>
                  </a:cubicBezTo>
                  <a:cubicBezTo>
                    <a:pt x="189" y="337"/>
                    <a:pt x="189" y="337"/>
                    <a:pt x="189" y="337"/>
                  </a:cubicBezTo>
                  <a:cubicBezTo>
                    <a:pt x="190" y="336"/>
                    <a:pt x="190" y="336"/>
                    <a:pt x="190" y="336"/>
                  </a:cubicBezTo>
                  <a:cubicBezTo>
                    <a:pt x="192" y="336"/>
                    <a:pt x="192" y="336"/>
                    <a:pt x="192" y="336"/>
                  </a:cubicBezTo>
                  <a:cubicBezTo>
                    <a:pt x="196" y="333"/>
                    <a:pt x="196" y="333"/>
                    <a:pt x="196" y="333"/>
                  </a:cubicBezTo>
                  <a:cubicBezTo>
                    <a:pt x="197" y="330"/>
                    <a:pt x="197" y="330"/>
                    <a:pt x="197" y="330"/>
                  </a:cubicBezTo>
                  <a:cubicBezTo>
                    <a:pt x="196" y="328"/>
                    <a:pt x="196" y="328"/>
                    <a:pt x="196" y="328"/>
                  </a:cubicBezTo>
                  <a:cubicBezTo>
                    <a:pt x="197" y="325"/>
                    <a:pt x="197" y="325"/>
                    <a:pt x="197" y="325"/>
                  </a:cubicBezTo>
                  <a:cubicBezTo>
                    <a:pt x="197" y="325"/>
                    <a:pt x="197" y="325"/>
                    <a:pt x="197" y="325"/>
                  </a:cubicBezTo>
                  <a:cubicBezTo>
                    <a:pt x="193" y="325"/>
                    <a:pt x="190" y="325"/>
                    <a:pt x="187" y="327"/>
                  </a:cubicBezTo>
                  <a:cubicBezTo>
                    <a:pt x="182" y="326"/>
                    <a:pt x="182" y="326"/>
                    <a:pt x="182" y="326"/>
                  </a:cubicBezTo>
                  <a:cubicBezTo>
                    <a:pt x="181" y="325"/>
                    <a:pt x="181" y="325"/>
                    <a:pt x="181" y="325"/>
                  </a:cubicBezTo>
                  <a:cubicBezTo>
                    <a:pt x="181" y="326"/>
                    <a:pt x="181" y="326"/>
                    <a:pt x="181" y="326"/>
                  </a:cubicBezTo>
                  <a:cubicBezTo>
                    <a:pt x="178" y="326"/>
                    <a:pt x="178" y="326"/>
                    <a:pt x="178" y="326"/>
                  </a:cubicBezTo>
                  <a:cubicBezTo>
                    <a:pt x="177" y="325"/>
                    <a:pt x="177" y="325"/>
                    <a:pt x="177" y="325"/>
                  </a:cubicBezTo>
                  <a:cubicBezTo>
                    <a:pt x="179" y="324"/>
                    <a:pt x="179" y="324"/>
                    <a:pt x="179" y="324"/>
                  </a:cubicBezTo>
                  <a:cubicBezTo>
                    <a:pt x="181" y="324"/>
                    <a:pt x="181" y="324"/>
                    <a:pt x="181" y="324"/>
                  </a:cubicBezTo>
                  <a:cubicBezTo>
                    <a:pt x="180" y="323"/>
                    <a:pt x="180" y="323"/>
                    <a:pt x="180" y="323"/>
                  </a:cubicBezTo>
                  <a:cubicBezTo>
                    <a:pt x="177" y="322"/>
                    <a:pt x="177" y="322"/>
                    <a:pt x="177" y="322"/>
                  </a:cubicBezTo>
                  <a:cubicBezTo>
                    <a:pt x="175" y="323"/>
                    <a:pt x="175" y="323"/>
                    <a:pt x="175" y="323"/>
                  </a:cubicBezTo>
                  <a:cubicBezTo>
                    <a:pt x="175" y="322"/>
                    <a:pt x="175" y="322"/>
                    <a:pt x="175" y="322"/>
                  </a:cubicBezTo>
                  <a:cubicBezTo>
                    <a:pt x="180" y="321"/>
                    <a:pt x="180" y="321"/>
                    <a:pt x="180" y="321"/>
                  </a:cubicBezTo>
                  <a:cubicBezTo>
                    <a:pt x="182" y="321"/>
                    <a:pt x="182" y="321"/>
                    <a:pt x="182" y="321"/>
                  </a:cubicBezTo>
                  <a:cubicBezTo>
                    <a:pt x="184" y="320"/>
                    <a:pt x="184" y="320"/>
                    <a:pt x="184" y="320"/>
                  </a:cubicBezTo>
                  <a:cubicBezTo>
                    <a:pt x="186" y="318"/>
                    <a:pt x="186" y="318"/>
                    <a:pt x="186" y="318"/>
                  </a:cubicBezTo>
                  <a:cubicBezTo>
                    <a:pt x="185" y="313"/>
                    <a:pt x="185" y="313"/>
                    <a:pt x="185" y="313"/>
                  </a:cubicBezTo>
                  <a:cubicBezTo>
                    <a:pt x="184" y="314"/>
                    <a:pt x="183" y="315"/>
                    <a:pt x="181" y="315"/>
                  </a:cubicBezTo>
                  <a:cubicBezTo>
                    <a:pt x="180" y="314"/>
                    <a:pt x="180" y="314"/>
                    <a:pt x="180" y="314"/>
                  </a:cubicBezTo>
                  <a:cubicBezTo>
                    <a:pt x="184" y="313"/>
                    <a:pt x="184" y="313"/>
                    <a:pt x="184" y="313"/>
                  </a:cubicBezTo>
                  <a:cubicBezTo>
                    <a:pt x="184" y="312"/>
                    <a:pt x="184" y="312"/>
                    <a:pt x="184" y="312"/>
                  </a:cubicBezTo>
                  <a:cubicBezTo>
                    <a:pt x="186" y="311"/>
                    <a:pt x="186" y="311"/>
                    <a:pt x="186" y="311"/>
                  </a:cubicBezTo>
                  <a:cubicBezTo>
                    <a:pt x="187" y="312"/>
                    <a:pt x="187" y="312"/>
                    <a:pt x="187" y="312"/>
                  </a:cubicBezTo>
                  <a:cubicBezTo>
                    <a:pt x="190" y="312"/>
                    <a:pt x="190" y="312"/>
                    <a:pt x="190" y="312"/>
                  </a:cubicBezTo>
                  <a:cubicBezTo>
                    <a:pt x="193" y="310"/>
                    <a:pt x="193" y="310"/>
                    <a:pt x="193" y="310"/>
                  </a:cubicBezTo>
                  <a:cubicBezTo>
                    <a:pt x="191" y="309"/>
                    <a:pt x="191" y="309"/>
                    <a:pt x="191" y="309"/>
                  </a:cubicBezTo>
                  <a:cubicBezTo>
                    <a:pt x="192" y="307"/>
                    <a:pt x="192" y="307"/>
                    <a:pt x="192" y="307"/>
                  </a:cubicBezTo>
                  <a:cubicBezTo>
                    <a:pt x="192" y="306"/>
                    <a:pt x="192" y="306"/>
                    <a:pt x="192" y="306"/>
                  </a:cubicBezTo>
                  <a:cubicBezTo>
                    <a:pt x="188" y="306"/>
                    <a:pt x="188" y="306"/>
                    <a:pt x="188" y="306"/>
                  </a:cubicBezTo>
                  <a:cubicBezTo>
                    <a:pt x="190" y="306"/>
                    <a:pt x="190" y="306"/>
                    <a:pt x="190" y="306"/>
                  </a:cubicBezTo>
                  <a:cubicBezTo>
                    <a:pt x="192" y="306"/>
                    <a:pt x="192" y="306"/>
                    <a:pt x="192" y="306"/>
                  </a:cubicBezTo>
                  <a:cubicBezTo>
                    <a:pt x="190" y="304"/>
                    <a:pt x="190" y="304"/>
                    <a:pt x="190" y="304"/>
                  </a:cubicBezTo>
                  <a:cubicBezTo>
                    <a:pt x="192" y="304"/>
                    <a:pt x="193" y="305"/>
                    <a:pt x="194" y="306"/>
                  </a:cubicBezTo>
                  <a:cubicBezTo>
                    <a:pt x="195" y="305"/>
                    <a:pt x="196" y="304"/>
                    <a:pt x="196" y="302"/>
                  </a:cubicBezTo>
                  <a:cubicBezTo>
                    <a:pt x="199" y="301"/>
                    <a:pt x="199" y="301"/>
                    <a:pt x="199" y="301"/>
                  </a:cubicBezTo>
                  <a:cubicBezTo>
                    <a:pt x="199" y="299"/>
                    <a:pt x="200" y="297"/>
                    <a:pt x="199" y="295"/>
                  </a:cubicBezTo>
                  <a:cubicBezTo>
                    <a:pt x="201" y="292"/>
                    <a:pt x="200" y="297"/>
                    <a:pt x="199" y="295"/>
                  </a:cubicBezTo>
                  <a:close/>
                  <a:moveTo>
                    <a:pt x="137" y="348"/>
                  </a:moveTo>
                  <a:cubicBezTo>
                    <a:pt x="135" y="350"/>
                    <a:pt x="135" y="350"/>
                    <a:pt x="135" y="350"/>
                  </a:cubicBezTo>
                  <a:cubicBezTo>
                    <a:pt x="134" y="349"/>
                    <a:pt x="134" y="349"/>
                    <a:pt x="134" y="349"/>
                  </a:cubicBezTo>
                  <a:cubicBezTo>
                    <a:pt x="132" y="350"/>
                    <a:pt x="132" y="350"/>
                    <a:pt x="132" y="350"/>
                  </a:cubicBezTo>
                  <a:cubicBezTo>
                    <a:pt x="131" y="352"/>
                    <a:pt x="131" y="352"/>
                    <a:pt x="131" y="352"/>
                  </a:cubicBezTo>
                  <a:cubicBezTo>
                    <a:pt x="132" y="351"/>
                    <a:pt x="132" y="351"/>
                    <a:pt x="132" y="351"/>
                  </a:cubicBezTo>
                  <a:cubicBezTo>
                    <a:pt x="137" y="354"/>
                    <a:pt x="137" y="354"/>
                    <a:pt x="137" y="354"/>
                  </a:cubicBezTo>
                  <a:cubicBezTo>
                    <a:pt x="138" y="354"/>
                    <a:pt x="138" y="354"/>
                    <a:pt x="138" y="354"/>
                  </a:cubicBezTo>
                  <a:cubicBezTo>
                    <a:pt x="140" y="354"/>
                    <a:pt x="140" y="354"/>
                    <a:pt x="140" y="354"/>
                  </a:cubicBezTo>
                  <a:cubicBezTo>
                    <a:pt x="140" y="352"/>
                    <a:pt x="140" y="352"/>
                    <a:pt x="140" y="352"/>
                  </a:cubicBezTo>
                  <a:cubicBezTo>
                    <a:pt x="142" y="350"/>
                    <a:pt x="142" y="350"/>
                    <a:pt x="142" y="350"/>
                  </a:cubicBezTo>
                  <a:cubicBezTo>
                    <a:pt x="141" y="349"/>
                    <a:pt x="141" y="349"/>
                    <a:pt x="141" y="349"/>
                  </a:cubicBezTo>
                  <a:lnTo>
                    <a:pt x="137" y="348"/>
                  </a:lnTo>
                  <a:close/>
                  <a:moveTo>
                    <a:pt x="65" y="265"/>
                  </a:moveTo>
                  <a:cubicBezTo>
                    <a:pt x="66" y="264"/>
                    <a:pt x="66" y="264"/>
                    <a:pt x="66" y="264"/>
                  </a:cubicBezTo>
                  <a:cubicBezTo>
                    <a:pt x="64" y="262"/>
                    <a:pt x="64" y="262"/>
                    <a:pt x="64" y="262"/>
                  </a:cubicBezTo>
                  <a:cubicBezTo>
                    <a:pt x="64" y="262"/>
                    <a:pt x="64" y="262"/>
                    <a:pt x="64" y="262"/>
                  </a:cubicBezTo>
                  <a:cubicBezTo>
                    <a:pt x="63" y="263"/>
                    <a:pt x="63" y="263"/>
                    <a:pt x="63" y="263"/>
                  </a:cubicBezTo>
                  <a:cubicBezTo>
                    <a:pt x="64" y="264"/>
                    <a:pt x="64" y="264"/>
                    <a:pt x="64" y="264"/>
                  </a:cubicBezTo>
                  <a:lnTo>
                    <a:pt x="65" y="265"/>
                  </a:lnTo>
                  <a:close/>
                  <a:moveTo>
                    <a:pt x="98" y="77"/>
                  </a:moveTo>
                  <a:cubicBezTo>
                    <a:pt x="100" y="80"/>
                    <a:pt x="100" y="80"/>
                    <a:pt x="100" y="80"/>
                  </a:cubicBezTo>
                  <a:cubicBezTo>
                    <a:pt x="100" y="79"/>
                    <a:pt x="100" y="78"/>
                    <a:pt x="101" y="77"/>
                  </a:cubicBezTo>
                  <a:cubicBezTo>
                    <a:pt x="100" y="76"/>
                    <a:pt x="100" y="76"/>
                    <a:pt x="100" y="76"/>
                  </a:cubicBezTo>
                  <a:lnTo>
                    <a:pt x="98" y="77"/>
                  </a:lnTo>
                  <a:close/>
                  <a:moveTo>
                    <a:pt x="105" y="66"/>
                  </a:moveTo>
                  <a:cubicBezTo>
                    <a:pt x="106" y="68"/>
                    <a:pt x="106" y="68"/>
                    <a:pt x="106" y="68"/>
                  </a:cubicBezTo>
                  <a:cubicBezTo>
                    <a:pt x="108" y="68"/>
                    <a:pt x="108" y="68"/>
                    <a:pt x="108" y="68"/>
                  </a:cubicBezTo>
                  <a:cubicBezTo>
                    <a:pt x="106" y="66"/>
                    <a:pt x="106" y="66"/>
                    <a:pt x="106" y="66"/>
                  </a:cubicBezTo>
                  <a:lnTo>
                    <a:pt x="105" y="66"/>
                  </a:lnTo>
                  <a:close/>
                  <a:moveTo>
                    <a:pt x="99" y="66"/>
                  </a:moveTo>
                  <a:cubicBezTo>
                    <a:pt x="100" y="65"/>
                    <a:pt x="100" y="65"/>
                    <a:pt x="100" y="65"/>
                  </a:cubicBezTo>
                  <a:cubicBezTo>
                    <a:pt x="98" y="65"/>
                    <a:pt x="98" y="65"/>
                    <a:pt x="98" y="65"/>
                  </a:cubicBezTo>
                  <a:cubicBezTo>
                    <a:pt x="97" y="65"/>
                    <a:pt x="97" y="65"/>
                    <a:pt x="97" y="65"/>
                  </a:cubicBezTo>
                  <a:cubicBezTo>
                    <a:pt x="97" y="66"/>
                    <a:pt x="97" y="66"/>
                    <a:pt x="97" y="66"/>
                  </a:cubicBezTo>
                  <a:cubicBezTo>
                    <a:pt x="97" y="66"/>
                    <a:pt x="97" y="66"/>
                    <a:pt x="97" y="66"/>
                  </a:cubicBezTo>
                  <a:lnTo>
                    <a:pt x="99" y="66"/>
                  </a:lnTo>
                  <a:close/>
                  <a:moveTo>
                    <a:pt x="104" y="66"/>
                  </a:moveTo>
                  <a:cubicBezTo>
                    <a:pt x="103" y="64"/>
                    <a:pt x="103" y="64"/>
                    <a:pt x="103" y="64"/>
                  </a:cubicBezTo>
                  <a:cubicBezTo>
                    <a:pt x="104" y="63"/>
                    <a:pt x="104" y="63"/>
                    <a:pt x="104" y="63"/>
                  </a:cubicBezTo>
                  <a:cubicBezTo>
                    <a:pt x="103" y="63"/>
                    <a:pt x="103" y="63"/>
                    <a:pt x="103" y="63"/>
                  </a:cubicBezTo>
                  <a:cubicBezTo>
                    <a:pt x="103" y="64"/>
                    <a:pt x="103" y="64"/>
                    <a:pt x="103" y="64"/>
                  </a:cubicBezTo>
                  <a:cubicBezTo>
                    <a:pt x="102" y="64"/>
                    <a:pt x="102" y="64"/>
                    <a:pt x="102" y="64"/>
                  </a:cubicBezTo>
                  <a:cubicBezTo>
                    <a:pt x="103" y="66"/>
                    <a:pt x="103" y="66"/>
                    <a:pt x="103" y="66"/>
                  </a:cubicBezTo>
                  <a:lnTo>
                    <a:pt x="104" y="66"/>
                  </a:lnTo>
                  <a:close/>
                  <a:moveTo>
                    <a:pt x="99" y="61"/>
                  </a:moveTo>
                  <a:cubicBezTo>
                    <a:pt x="101" y="62"/>
                    <a:pt x="101" y="62"/>
                    <a:pt x="101" y="62"/>
                  </a:cubicBezTo>
                  <a:cubicBezTo>
                    <a:pt x="101" y="61"/>
                    <a:pt x="101" y="61"/>
                    <a:pt x="101" y="61"/>
                  </a:cubicBezTo>
                  <a:cubicBezTo>
                    <a:pt x="99" y="60"/>
                    <a:pt x="99" y="60"/>
                    <a:pt x="99" y="60"/>
                  </a:cubicBezTo>
                  <a:cubicBezTo>
                    <a:pt x="100" y="59"/>
                    <a:pt x="100" y="59"/>
                    <a:pt x="100" y="59"/>
                  </a:cubicBezTo>
                  <a:cubicBezTo>
                    <a:pt x="97" y="60"/>
                    <a:pt x="97" y="60"/>
                    <a:pt x="97" y="60"/>
                  </a:cubicBezTo>
                  <a:cubicBezTo>
                    <a:pt x="99" y="62"/>
                    <a:pt x="99" y="62"/>
                    <a:pt x="99" y="62"/>
                  </a:cubicBezTo>
                  <a:lnTo>
                    <a:pt x="99" y="61"/>
                  </a:lnTo>
                  <a:close/>
                  <a:moveTo>
                    <a:pt x="36" y="138"/>
                  </a:moveTo>
                  <a:cubicBezTo>
                    <a:pt x="35" y="136"/>
                    <a:pt x="35" y="136"/>
                    <a:pt x="35" y="136"/>
                  </a:cubicBezTo>
                  <a:cubicBezTo>
                    <a:pt x="34" y="135"/>
                    <a:pt x="34" y="135"/>
                    <a:pt x="34" y="135"/>
                  </a:cubicBezTo>
                  <a:cubicBezTo>
                    <a:pt x="34" y="135"/>
                    <a:pt x="34" y="135"/>
                    <a:pt x="34" y="135"/>
                  </a:cubicBezTo>
                  <a:cubicBezTo>
                    <a:pt x="32" y="137"/>
                    <a:pt x="32" y="137"/>
                    <a:pt x="32" y="137"/>
                  </a:cubicBezTo>
                  <a:cubicBezTo>
                    <a:pt x="35" y="139"/>
                    <a:pt x="35" y="139"/>
                    <a:pt x="35" y="139"/>
                  </a:cubicBezTo>
                  <a:lnTo>
                    <a:pt x="36" y="138"/>
                  </a:lnTo>
                  <a:close/>
                  <a:moveTo>
                    <a:pt x="42" y="128"/>
                  </a:moveTo>
                  <a:cubicBezTo>
                    <a:pt x="43" y="127"/>
                    <a:pt x="43" y="127"/>
                    <a:pt x="43" y="127"/>
                  </a:cubicBezTo>
                  <a:cubicBezTo>
                    <a:pt x="42" y="126"/>
                    <a:pt x="42" y="126"/>
                    <a:pt x="42" y="126"/>
                  </a:cubicBezTo>
                  <a:cubicBezTo>
                    <a:pt x="41" y="126"/>
                    <a:pt x="41" y="126"/>
                    <a:pt x="41" y="126"/>
                  </a:cubicBezTo>
                  <a:lnTo>
                    <a:pt x="42" y="128"/>
                  </a:lnTo>
                  <a:close/>
                  <a:moveTo>
                    <a:pt x="40" y="125"/>
                  </a:moveTo>
                  <a:cubicBezTo>
                    <a:pt x="40" y="126"/>
                    <a:pt x="40" y="126"/>
                    <a:pt x="40" y="126"/>
                  </a:cubicBezTo>
                  <a:cubicBezTo>
                    <a:pt x="41" y="125"/>
                    <a:pt x="41" y="125"/>
                    <a:pt x="41" y="125"/>
                  </a:cubicBezTo>
                  <a:cubicBezTo>
                    <a:pt x="41" y="123"/>
                    <a:pt x="41" y="123"/>
                    <a:pt x="41" y="123"/>
                  </a:cubicBezTo>
                  <a:cubicBezTo>
                    <a:pt x="42" y="120"/>
                    <a:pt x="42" y="120"/>
                    <a:pt x="42" y="120"/>
                  </a:cubicBezTo>
                  <a:cubicBezTo>
                    <a:pt x="41" y="121"/>
                    <a:pt x="41" y="121"/>
                    <a:pt x="41" y="121"/>
                  </a:cubicBezTo>
                  <a:cubicBezTo>
                    <a:pt x="41" y="122"/>
                    <a:pt x="41" y="122"/>
                    <a:pt x="41" y="122"/>
                  </a:cubicBezTo>
                  <a:cubicBezTo>
                    <a:pt x="40" y="122"/>
                    <a:pt x="40" y="122"/>
                    <a:pt x="40" y="122"/>
                  </a:cubicBezTo>
                  <a:lnTo>
                    <a:pt x="40" y="125"/>
                  </a:lnTo>
                  <a:close/>
                  <a:moveTo>
                    <a:pt x="56" y="179"/>
                  </a:moveTo>
                  <a:cubicBezTo>
                    <a:pt x="58" y="181"/>
                    <a:pt x="58" y="181"/>
                    <a:pt x="58" y="181"/>
                  </a:cubicBezTo>
                  <a:cubicBezTo>
                    <a:pt x="58" y="179"/>
                    <a:pt x="58" y="177"/>
                    <a:pt x="57" y="176"/>
                  </a:cubicBezTo>
                  <a:cubicBezTo>
                    <a:pt x="56" y="174"/>
                    <a:pt x="56" y="174"/>
                    <a:pt x="56" y="174"/>
                  </a:cubicBezTo>
                  <a:cubicBezTo>
                    <a:pt x="55" y="174"/>
                    <a:pt x="55" y="174"/>
                    <a:pt x="55" y="174"/>
                  </a:cubicBezTo>
                  <a:cubicBezTo>
                    <a:pt x="55" y="176"/>
                    <a:pt x="55" y="176"/>
                    <a:pt x="55" y="176"/>
                  </a:cubicBezTo>
                  <a:cubicBezTo>
                    <a:pt x="56" y="177"/>
                    <a:pt x="56" y="177"/>
                    <a:pt x="56" y="177"/>
                  </a:cubicBezTo>
                  <a:lnTo>
                    <a:pt x="56" y="179"/>
                  </a:lnTo>
                  <a:close/>
                  <a:moveTo>
                    <a:pt x="34" y="170"/>
                  </a:moveTo>
                  <a:cubicBezTo>
                    <a:pt x="36" y="169"/>
                    <a:pt x="36" y="169"/>
                    <a:pt x="36" y="169"/>
                  </a:cubicBezTo>
                  <a:cubicBezTo>
                    <a:pt x="37" y="167"/>
                    <a:pt x="37" y="167"/>
                    <a:pt x="37" y="167"/>
                  </a:cubicBezTo>
                  <a:cubicBezTo>
                    <a:pt x="36" y="167"/>
                    <a:pt x="36" y="167"/>
                    <a:pt x="36" y="167"/>
                  </a:cubicBezTo>
                  <a:cubicBezTo>
                    <a:pt x="35" y="168"/>
                    <a:pt x="35" y="168"/>
                    <a:pt x="35" y="168"/>
                  </a:cubicBezTo>
                  <a:lnTo>
                    <a:pt x="34" y="170"/>
                  </a:lnTo>
                  <a:close/>
                  <a:moveTo>
                    <a:pt x="46" y="164"/>
                  </a:moveTo>
                  <a:cubicBezTo>
                    <a:pt x="47" y="165"/>
                    <a:pt x="47" y="165"/>
                    <a:pt x="47" y="165"/>
                  </a:cubicBezTo>
                  <a:cubicBezTo>
                    <a:pt x="47" y="162"/>
                    <a:pt x="47" y="162"/>
                    <a:pt x="47" y="162"/>
                  </a:cubicBezTo>
                  <a:cubicBezTo>
                    <a:pt x="46" y="163"/>
                    <a:pt x="46" y="163"/>
                    <a:pt x="46" y="163"/>
                  </a:cubicBezTo>
                  <a:lnTo>
                    <a:pt x="46" y="164"/>
                  </a:lnTo>
                  <a:close/>
                  <a:moveTo>
                    <a:pt x="37" y="155"/>
                  </a:moveTo>
                  <a:cubicBezTo>
                    <a:pt x="36" y="154"/>
                    <a:pt x="36" y="154"/>
                    <a:pt x="36" y="154"/>
                  </a:cubicBezTo>
                  <a:cubicBezTo>
                    <a:pt x="35" y="154"/>
                    <a:pt x="35" y="154"/>
                    <a:pt x="35" y="154"/>
                  </a:cubicBezTo>
                  <a:cubicBezTo>
                    <a:pt x="35" y="155"/>
                    <a:pt x="35" y="155"/>
                    <a:pt x="35" y="155"/>
                  </a:cubicBezTo>
                  <a:lnTo>
                    <a:pt x="37" y="155"/>
                  </a:lnTo>
                  <a:close/>
                  <a:moveTo>
                    <a:pt x="21" y="154"/>
                  </a:moveTo>
                  <a:cubicBezTo>
                    <a:pt x="22" y="155"/>
                    <a:pt x="22" y="155"/>
                    <a:pt x="22" y="155"/>
                  </a:cubicBezTo>
                  <a:cubicBezTo>
                    <a:pt x="23" y="154"/>
                    <a:pt x="23" y="154"/>
                    <a:pt x="23" y="154"/>
                  </a:cubicBezTo>
                  <a:cubicBezTo>
                    <a:pt x="25" y="153"/>
                    <a:pt x="25" y="153"/>
                    <a:pt x="25" y="153"/>
                  </a:cubicBezTo>
                  <a:cubicBezTo>
                    <a:pt x="25" y="152"/>
                    <a:pt x="25" y="152"/>
                    <a:pt x="25" y="152"/>
                  </a:cubicBezTo>
                  <a:cubicBezTo>
                    <a:pt x="20" y="153"/>
                    <a:pt x="20" y="153"/>
                    <a:pt x="20" y="153"/>
                  </a:cubicBezTo>
                  <a:lnTo>
                    <a:pt x="21" y="154"/>
                  </a:lnTo>
                  <a:close/>
                  <a:moveTo>
                    <a:pt x="31" y="149"/>
                  </a:moveTo>
                  <a:cubicBezTo>
                    <a:pt x="31" y="147"/>
                    <a:pt x="31" y="147"/>
                    <a:pt x="31" y="147"/>
                  </a:cubicBezTo>
                  <a:cubicBezTo>
                    <a:pt x="30" y="147"/>
                    <a:pt x="30" y="147"/>
                    <a:pt x="30" y="147"/>
                  </a:cubicBezTo>
                  <a:cubicBezTo>
                    <a:pt x="29" y="148"/>
                    <a:pt x="29" y="148"/>
                    <a:pt x="29" y="148"/>
                  </a:cubicBezTo>
                  <a:cubicBezTo>
                    <a:pt x="27" y="150"/>
                    <a:pt x="27" y="150"/>
                    <a:pt x="27" y="150"/>
                  </a:cubicBezTo>
                  <a:cubicBezTo>
                    <a:pt x="26" y="151"/>
                    <a:pt x="26" y="151"/>
                    <a:pt x="26" y="151"/>
                  </a:cubicBezTo>
                  <a:cubicBezTo>
                    <a:pt x="28" y="151"/>
                    <a:pt x="28" y="151"/>
                    <a:pt x="28" y="151"/>
                  </a:cubicBezTo>
                  <a:cubicBezTo>
                    <a:pt x="29" y="150"/>
                    <a:pt x="29" y="150"/>
                    <a:pt x="29" y="150"/>
                  </a:cubicBezTo>
                  <a:lnTo>
                    <a:pt x="31" y="149"/>
                  </a:lnTo>
                  <a:close/>
                  <a:moveTo>
                    <a:pt x="133" y="26"/>
                  </a:moveTo>
                  <a:cubicBezTo>
                    <a:pt x="133" y="25"/>
                    <a:pt x="133" y="25"/>
                    <a:pt x="133" y="25"/>
                  </a:cubicBezTo>
                  <a:cubicBezTo>
                    <a:pt x="133" y="27"/>
                    <a:pt x="133" y="27"/>
                    <a:pt x="133" y="27"/>
                  </a:cubicBezTo>
                  <a:cubicBezTo>
                    <a:pt x="133" y="27"/>
                    <a:pt x="133" y="27"/>
                    <a:pt x="133" y="27"/>
                  </a:cubicBezTo>
                  <a:lnTo>
                    <a:pt x="133" y="26"/>
                  </a:lnTo>
                  <a:close/>
                  <a:moveTo>
                    <a:pt x="136" y="23"/>
                  </a:moveTo>
                  <a:cubicBezTo>
                    <a:pt x="137" y="25"/>
                    <a:pt x="137" y="25"/>
                    <a:pt x="137" y="25"/>
                  </a:cubicBezTo>
                  <a:cubicBezTo>
                    <a:pt x="138" y="25"/>
                    <a:pt x="138" y="25"/>
                    <a:pt x="138" y="25"/>
                  </a:cubicBezTo>
                  <a:cubicBezTo>
                    <a:pt x="138" y="23"/>
                    <a:pt x="138" y="23"/>
                    <a:pt x="138" y="23"/>
                  </a:cubicBezTo>
                  <a:cubicBezTo>
                    <a:pt x="138" y="22"/>
                    <a:pt x="138" y="22"/>
                    <a:pt x="138" y="22"/>
                  </a:cubicBezTo>
                  <a:lnTo>
                    <a:pt x="136" y="23"/>
                  </a:lnTo>
                  <a:close/>
                  <a:moveTo>
                    <a:pt x="139" y="17"/>
                  </a:moveTo>
                  <a:cubicBezTo>
                    <a:pt x="140" y="16"/>
                    <a:pt x="140" y="16"/>
                    <a:pt x="140" y="16"/>
                  </a:cubicBezTo>
                  <a:cubicBezTo>
                    <a:pt x="139" y="16"/>
                    <a:pt x="139" y="16"/>
                    <a:pt x="139" y="16"/>
                  </a:cubicBezTo>
                  <a:cubicBezTo>
                    <a:pt x="138" y="17"/>
                    <a:pt x="138" y="17"/>
                    <a:pt x="138" y="17"/>
                  </a:cubicBezTo>
                  <a:lnTo>
                    <a:pt x="139" y="17"/>
                  </a:lnTo>
                  <a:close/>
                  <a:moveTo>
                    <a:pt x="141" y="7"/>
                  </a:moveTo>
                  <a:cubicBezTo>
                    <a:pt x="139" y="7"/>
                    <a:pt x="139" y="7"/>
                    <a:pt x="139" y="7"/>
                  </a:cubicBezTo>
                  <a:cubicBezTo>
                    <a:pt x="140" y="9"/>
                    <a:pt x="140" y="9"/>
                    <a:pt x="140" y="9"/>
                  </a:cubicBezTo>
                  <a:cubicBezTo>
                    <a:pt x="141" y="9"/>
                    <a:pt x="141" y="9"/>
                    <a:pt x="141" y="9"/>
                  </a:cubicBezTo>
                  <a:cubicBezTo>
                    <a:pt x="142" y="9"/>
                    <a:pt x="142" y="9"/>
                    <a:pt x="142" y="9"/>
                  </a:cubicBezTo>
                  <a:cubicBezTo>
                    <a:pt x="143" y="8"/>
                    <a:pt x="143" y="8"/>
                    <a:pt x="143" y="8"/>
                  </a:cubicBezTo>
                  <a:cubicBezTo>
                    <a:pt x="142" y="8"/>
                    <a:pt x="142" y="8"/>
                    <a:pt x="142" y="8"/>
                  </a:cubicBezTo>
                  <a:lnTo>
                    <a:pt x="141" y="7"/>
                  </a:lnTo>
                  <a:close/>
                  <a:moveTo>
                    <a:pt x="141" y="4"/>
                  </a:moveTo>
                  <a:cubicBezTo>
                    <a:pt x="142" y="3"/>
                    <a:pt x="142" y="3"/>
                    <a:pt x="142" y="3"/>
                  </a:cubicBezTo>
                  <a:cubicBezTo>
                    <a:pt x="142" y="2"/>
                    <a:pt x="142" y="2"/>
                    <a:pt x="142" y="2"/>
                  </a:cubicBezTo>
                  <a:cubicBezTo>
                    <a:pt x="142" y="0"/>
                    <a:pt x="142" y="0"/>
                    <a:pt x="142" y="0"/>
                  </a:cubicBezTo>
                  <a:cubicBezTo>
                    <a:pt x="141" y="0"/>
                    <a:pt x="141" y="0"/>
                    <a:pt x="141" y="0"/>
                  </a:cubicBezTo>
                  <a:cubicBezTo>
                    <a:pt x="141" y="1"/>
                    <a:pt x="141" y="1"/>
                    <a:pt x="141" y="1"/>
                  </a:cubicBezTo>
                  <a:cubicBezTo>
                    <a:pt x="140" y="0"/>
                    <a:pt x="140" y="0"/>
                    <a:pt x="140" y="0"/>
                  </a:cubicBezTo>
                  <a:cubicBezTo>
                    <a:pt x="139" y="2"/>
                    <a:pt x="139" y="4"/>
                    <a:pt x="139" y="5"/>
                  </a:cubicBezTo>
                  <a:cubicBezTo>
                    <a:pt x="141" y="5"/>
                    <a:pt x="141" y="5"/>
                    <a:pt x="141" y="5"/>
                  </a:cubicBezTo>
                  <a:lnTo>
                    <a:pt x="141" y="4"/>
                  </a:lnTo>
                  <a:close/>
                  <a:moveTo>
                    <a:pt x="11" y="135"/>
                  </a:moveTo>
                  <a:cubicBezTo>
                    <a:pt x="11" y="136"/>
                    <a:pt x="11" y="136"/>
                    <a:pt x="11" y="136"/>
                  </a:cubicBezTo>
                  <a:cubicBezTo>
                    <a:pt x="10" y="137"/>
                    <a:pt x="10" y="137"/>
                    <a:pt x="10" y="137"/>
                  </a:cubicBezTo>
                  <a:cubicBezTo>
                    <a:pt x="12" y="138"/>
                    <a:pt x="12" y="138"/>
                    <a:pt x="12" y="138"/>
                  </a:cubicBezTo>
                  <a:cubicBezTo>
                    <a:pt x="14" y="136"/>
                    <a:pt x="14" y="136"/>
                    <a:pt x="14" y="136"/>
                  </a:cubicBezTo>
                  <a:cubicBezTo>
                    <a:pt x="13" y="135"/>
                    <a:pt x="13" y="135"/>
                    <a:pt x="13" y="135"/>
                  </a:cubicBezTo>
                  <a:lnTo>
                    <a:pt x="11" y="135"/>
                  </a:lnTo>
                  <a:close/>
                  <a:moveTo>
                    <a:pt x="17" y="120"/>
                  </a:moveTo>
                  <a:cubicBezTo>
                    <a:pt x="15" y="119"/>
                    <a:pt x="15" y="119"/>
                    <a:pt x="15" y="119"/>
                  </a:cubicBezTo>
                  <a:cubicBezTo>
                    <a:pt x="14" y="121"/>
                    <a:pt x="14" y="121"/>
                    <a:pt x="14" y="121"/>
                  </a:cubicBezTo>
                  <a:cubicBezTo>
                    <a:pt x="17" y="122"/>
                    <a:pt x="17" y="122"/>
                    <a:pt x="17" y="122"/>
                  </a:cubicBezTo>
                  <a:cubicBezTo>
                    <a:pt x="18" y="122"/>
                    <a:pt x="18" y="122"/>
                    <a:pt x="18" y="122"/>
                  </a:cubicBezTo>
                  <a:cubicBezTo>
                    <a:pt x="17" y="121"/>
                    <a:pt x="17" y="121"/>
                    <a:pt x="17" y="121"/>
                  </a:cubicBezTo>
                  <a:cubicBezTo>
                    <a:pt x="18" y="120"/>
                    <a:pt x="18" y="120"/>
                    <a:pt x="18" y="120"/>
                  </a:cubicBezTo>
                  <a:lnTo>
                    <a:pt x="17" y="120"/>
                  </a:lnTo>
                  <a:close/>
                  <a:moveTo>
                    <a:pt x="28" y="96"/>
                  </a:moveTo>
                  <a:cubicBezTo>
                    <a:pt x="27" y="94"/>
                    <a:pt x="27" y="94"/>
                    <a:pt x="27" y="94"/>
                  </a:cubicBezTo>
                  <a:cubicBezTo>
                    <a:pt x="26" y="94"/>
                    <a:pt x="26" y="94"/>
                    <a:pt x="26" y="94"/>
                  </a:cubicBezTo>
                  <a:cubicBezTo>
                    <a:pt x="26" y="95"/>
                    <a:pt x="26" y="95"/>
                    <a:pt x="26" y="95"/>
                  </a:cubicBezTo>
                  <a:lnTo>
                    <a:pt x="28" y="96"/>
                  </a:lnTo>
                  <a:close/>
                  <a:moveTo>
                    <a:pt x="93" y="78"/>
                  </a:moveTo>
                  <a:cubicBezTo>
                    <a:pt x="96" y="78"/>
                    <a:pt x="96" y="78"/>
                    <a:pt x="96" y="78"/>
                  </a:cubicBezTo>
                  <a:cubicBezTo>
                    <a:pt x="96" y="77"/>
                    <a:pt x="96" y="77"/>
                    <a:pt x="96" y="77"/>
                  </a:cubicBezTo>
                  <a:cubicBezTo>
                    <a:pt x="94" y="78"/>
                    <a:pt x="94" y="78"/>
                    <a:pt x="94" y="78"/>
                  </a:cubicBezTo>
                  <a:cubicBezTo>
                    <a:pt x="96" y="77"/>
                    <a:pt x="96" y="77"/>
                    <a:pt x="96" y="77"/>
                  </a:cubicBezTo>
                  <a:cubicBezTo>
                    <a:pt x="94" y="74"/>
                    <a:pt x="94" y="74"/>
                    <a:pt x="94" y="74"/>
                  </a:cubicBezTo>
                  <a:cubicBezTo>
                    <a:pt x="92" y="73"/>
                    <a:pt x="92" y="73"/>
                    <a:pt x="92" y="73"/>
                  </a:cubicBezTo>
                  <a:cubicBezTo>
                    <a:pt x="91" y="74"/>
                    <a:pt x="91" y="74"/>
                    <a:pt x="91" y="74"/>
                  </a:cubicBezTo>
                  <a:cubicBezTo>
                    <a:pt x="91" y="75"/>
                    <a:pt x="91" y="75"/>
                    <a:pt x="91" y="75"/>
                  </a:cubicBezTo>
                  <a:cubicBezTo>
                    <a:pt x="93" y="77"/>
                    <a:pt x="93" y="77"/>
                    <a:pt x="93" y="77"/>
                  </a:cubicBezTo>
                  <a:lnTo>
                    <a:pt x="93" y="78"/>
                  </a:lnTo>
                  <a:close/>
                  <a:moveTo>
                    <a:pt x="94" y="72"/>
                  </a:moveTo>
                  <a:cubicBezTo>
                    <a:pt x="94" y="71"/>
                    <a:pt x="94" y="71"/>
                    <a:pt x="94" y="71"/>
                  </a:cubicBezTo>
                  <a:cubicBezTo>
                    <a:pt x="95" y="70"/>
                    <a:pt x="95" y="70"/>
                    <a:pt x="95" y="70"/>
                  </a:cubicBezTo>
                  <a:cubicBezTo>
                    <a:pt x="95" y="71"/>
                    <a:pt x="95" y="71"/>
                    <a:pt x="95" y="71"/>
                  </a:cubicBezTo>
                  <a:cubicBezTo>
                    <a:pt x="94" y="72"/>
                    <a:pt x="94" y="72"/>
                    <a:pt x="94" y="72"/>
                  </a:cubicBezTo>
                  <a:cubicBezTo>
                    <a:pt x="95" y="74"/>
                    <a:pt x="95" y="74"/>
                    <a:pt x="95" y="74"/>
                  </a:cubicBezTo>
                  <a:cubicBezTo>
                    <a:pt x="97" y="74"/>
                    <a:pt x="97" y="74"/>
                    <a:pt x="97" y="74"/>
                  </a:cubicBezTo>
                  <a:cubicBezTo>
                    <a:pt x="97" y="73"/>
                    <a:pt x="97" y="73"/>
                    <a:pt x="97" y="73"/>
                  </a:cubicBezTo>
                  <a:cubicBezTo>
                    <a:pt x="99" y="72"/>
                    <a:pt x="99" y="72"/>
                    <a:pt x="99" y="72"/>
                  </a:cubicBezTo>
                  <a:cubicBezTo>
                    <a:pt x="100" y="74"/>
                    <a:pt x="100" y="74"/>
                    <a:pt x="100" y="74"/>
                  </a:cubicBezTo>
                  <a:cubicBezTo>
                    <a:pt x="102" y="75"/>
                    <a:pt x="102" y="75"/>
                    <a:pt x="102" y="75"/>
                  </a:cubicBezTo>
                  <a:cubicBezTo>
                    <a:pt x="104" y="73"/>
                    <a:pt x="104" y="73"/>
                    <a:pt x="104" y="73"/>
                  </a:cubicBezTo>
                  <a:cubicBezTo>
                    <a:pt x="104" y="72"/>
                    <a:pt x="104" y="72"/>
                    <a:pt x="104" y="72"/>
                  </a:cubicBezTo>
                  <a:cubicBezTo>
                    <a:pt x="102" y="73"/>
                    <a:pt x="102" y="73"/>
                    <a:pt x="102" y="73"/>
                  </a:cubicBezTo>
                  <a:cubicBezTo>
                    <a:pt x="103" y="71"/>
                    <a:pt x="103" y="71"/>
                    <a:pt x="103" y="71"/>
                  </a:cubicBezTo>
                  <a:cubicBezTo>
                    <a:pt x="101" y="72"/>
                    <a:pt x="101" y="72"/>
                    <a:pt x="101" y="72"/>
                  </a:cubicBezTo>
                  <a:cubicBezTo>
                    <a:pt x="100" y="71"/>
                    <a:pt x="100" y="71"/>
                    <a:pt x="100" y="71"/>
                  </a:cubicBezTo>
                  <a:cubicBezTo>
                    <a:pt x="98" y="70"/>
                    <a:pt x="98" y="70"/>
                    <a:pt x="98" y="70"/>
                  </a:cubicBezTo>
                  <a:cubicBezTo>
                    <a:pt x="98" y="71"/>
                    <a:pt x="98" y="71"/>
                    <a:pt x="98" y="71"/>
                  </a:cubicBezTo>
                  <a:cubicBezTo>
                    <a:pt x="96" y="71"/>
                    <a:pt x="96" y="71"/>
                    <a:pt x="96" y="71"/>
                  </a:cubicBezTo>
                  <a:cubicBezTo>
                    <a:pt x="99" y="68"/>
                    <a:pt x="99" y="68"/>
                    <a:pt x="99" y="68"/>
                  </a:cubicBezTo>
                  <a:cubicBezTo>
                    <a:pt x="97" y="67"/>
                    <a:pt x="97" y="67"/>
                    <a:pt x="97" y="67"/>
                  </a:cubicBezTo>
                  <a:cubicBezTo>
                    <a:pt x="97" y="67"/>
                    <a:pt x="97" y="67"/>
                    <a:pt x="97" y="67"/>
                  </a:cubicBezTo>
                  <a:cubicBezTo>
                    <a:pt x="96" y="66"/>
                    <a:pt x="95" y="66"/>
                    <a:pt x="94" y="66"/>
                  </a:cubicBezTo>
                  <a:cubicBezTo>
                    <a:pt x="93" y="67"/>
                    <a:pt x="93" y="67"/>
                    <a:pt x="93" y="67"/>
                  </a:cubicBezTo>
                  <a:cubicBezTo>
                    <a:pt x="92" y="68"/>
                    <a:pt x="92" y="69"/>
                    <a:pt x="92" y="70"/>
                  </a:cubicBezTo>
                  <a:cubicBezTo>
                    <a:pt x="93" y="72"/>
                    <a:pt x="93" y="72"/>
                    <a:pt x="93" y="72"/>
                  </a:cubicBezTo>
                  <a:lnTo>
                    <a:pt x="94" y="72"/>
                  </a:lnTo>
                  <a:close/>
                  <a:moveTo>
                    <a:pt x="105" y="64"/>
                  </a:moveTo>
                  <a:cubicBezTo>
                    <a:pt x="106" y="63"/>
                    <a:pt x="106" y="63"/>
                    <a:pt x="106" y="63"/>
                  </a:cubicBezTo>
                  <a:cubicBezTo>
                    <a:pt x="107" y="62"/>
                    <a:pt x="107" y="62"/>
                    <a:pt x="107" y="62"/>
                  </a:cubicBezTo>
                  <a:cubicBezTo>
                    <a:pt x="108" y="63"/>
                    <a:pt x="108" y="63"/>
                    <a:pt x="108" y="63"/>
                  </a:cubicBezTo>
                  <a:cubicBezTo>
                    <a:pt x="109" y="61"/>
                    <a:pt x="109" y="61"/>
                    <a:pt x="109" y="61"/>
                  </a:cubicBezTo>
                  <a:cubicBezTo>
                    <a:pt x="110" y="61"/>
                    <a:pt x="110" y="61"/>
                    <a:pt x="110" y="61"/>
                  </a:cubicBezTo>
                  <a:cubicBezTo>
                    <a:pt x="106" y="62"/>
                    <a:pt x="106" y="62"/>
                    <a:pt x="106" y="62"/>
                  </a:cubicBezTo>
                  <a:cubicBezTo>
                    <a:pt x="107" y="61"/>
                    <a:pt x="107" y="61"/>
                    <a:pt x="107" y="61"/>
                  </a:cubicBezTo>
                  <a:cubicBezTo>
                    <a:pt x="106" y="61"/>
                    <a:pt x="106" y="61"/>
                    <a:pt x="106" y="61"/>
                  </a:cubicBezTo>
                  <a:cubicBezTo>
                    <a:pt x="106" y="62"/>
                    <a:pt x="106" y="62"/>
                    <a:pt x="106" y="62"/>
                  </a:cubicBezTo>
                  <a:cubicBezTo>
                    <a:pt x="104" y="64"/>
                    <a:pt x="104" y="64"/>
                    <a:pt x="104" y="64"/>
                  </a:cubicBezTo>
                  <a:lnTo>
                    <a:pt x="105" y="64"/>
                  </a:lnTo>
                  <a:close/>
                  <a:moveTo>
                    <a:pt x="40" y="136"/>
                  </a:moveTo>
                  <a:cubicBezTo>
                    <a:pt x="41" y="136"/>
                    <a:pt x="41" y="136"/>
                    <a:pt x="41" y="136"/>
                  </a:cubicBezTo>
                  <a:cubicBezTo>
                    <a:pt x="42" y="136"/>
                    <a:pt x="42" y="136"/>
                    <a:pt x="42" y="136"/>
                  </a:cubicBezTo>
                  <a:cubicBezTo>
                    <a:pt x="45" y="133"/>
                    <a:pt x="45" y="133"/>
                    <a:pt x="45" y="133"/>
                  </a:cubicBezTo>
                  <a:cubicBezTo>
                    <a:pt x="45" y="132"/>
                    <a:pt x="45" y="132"/>
                    <a:pt x="45" y="132"/>
                  </a:cubicBezTo>
                  <a:cubicBezTo>
                    <a:pt x="47" y="131"/>
                    <a:pt x="47" y="131"/>
                    <a:pt x="47" y="131"/>
                  </a:cubicBezTo>
                  <a:cubicBezTo>
                    <a:pt x="48" y="128"/>
                    <a:pt x="48" y="128"/>
                    <a:pt x="48" y="128"/>
                  </a:cubicBezTo>
                  <a:cubicBezTo>
                    <a:pt x="46" y="128"/>
                    <a:pt x="46" y="128"/>
                    <a:pt x="46" y="128"/>
                  </a:cubicBezTo>
                  <a:cubicBezTo>
                    <a:pt x="43" y="129"/>
                    <a:pt x="43" y="129"/>
                    <a:pt x="43" y="129"/>
                  </a:cubicBezTo>
                  <a:cubicBezTo>
                    <a:pt x="43" y="128"/>
                    <a:pt x="43" y="128"/>
                    <a:pt x="43" y="128"/>
                  </a:cubicBezTo>
                  <a:cubicBezTo>
                    <a:pt x="41" y="128"/>
                    <a:pt x="41" y="128"/>
                    <a:pt x="41" y="128"/>
                  </a:cubicBezTo>
                  <a:cubicBezTo>
                    <a:pt x="40" y="128"/>
                    <a:pt x="40" y="128"/>
                    <a:pt x="40" y="128"/>
                  </a:cubicBezTo>
                  <a:cubicBezTo>
                    <a:pt x="40" y="127"/>
                    <a:pt x="40" y="127"/>
                    <a:pt x="40" y="127"/>
                  </a:cubicBezTo>
                  <a:cubicBezTo>
                    <a:pt x="38" y="127"/>
                    <a:pt x="38" y="127"/>
                    <a:pt x="38" y="127"/>
                  </a:cubicBezTo>
                  <a:cubicBezTo>
                    <a:pt x="39" y="126"/>
                    <a:pt x="39" y="126"/>
                    <a:pt x="39" y="126"/>
                  </a:cubicBezTo>
                  <a:cubicBezTo>
                    <a:pt x="38" y="123"/>
                    <a:pt x="38" y="123"/>
                    <a:pt x="38" y="123"/>
                  </a:cubicBezTo>
                  <a:cubicBezTo>
                    <a:pt x="39" y="121"/>
                    <a:pt x="39" y="119"/>
                    <a:pt x="39" y="117"/>
                  </a:cubicBezTo>
                  <a:cubicBezTo>
                    <a:pt x="36" y="113"/>
                    <a:pt x="36" y="113"/>
                    <a:pt x="36" y="113"/>
                  </a:cubicBezTo>
                  <a:cubicBezTo>
                    <a:pt x="34" y="115"/>
                    <a:pt x="34" y="115"/>
                    <a:pt x="34" y="115"/>
                  </a:cubicBezTo>
                  <a:cubicBezTo>
                    <a:pt x="34" y="117"/>
                    <a:pt x="34" y="117"/>
                    <a:pt x="34" y="117"/>
                  </a:cubicBezTo>
                  <a:cubicBezTo>
                    <a:pt x="35" y="117"/>
                    <a:pt x="35" y="117"/>
                    <a:pt x="35" y="117"/>
                  </a:cubicBezTo>
                  <a:cubicBezTo>
                    <a:pt x="34" y="118"/>
                    <a:pt x="34" y="118"/>
                    <a:pt x="34" y="118"/>
                  </a:cubicBezTo>
                  <a:cubicBezTo>
                    <a:pt x="35" y="119"/>
                    <a:pt x="35" y="120"/>
                    <a:pt x="35" y="121"/>
                  </a:cubicBezTo>
                  <a:cubicBezTo>
                    <a:pt x="34" y="119"/>
                    <a:pt x="34" y="119"/>
                    <a:pt x="34" y="119"/>
                  </a:cubicBezTo>
                  <a:cubicBezTo>
                    <a:pt x="33" y="119"/>
                    <a:pt x="33" y="119"/>
                    <a:pt x="33" y="119"/>
                  </a:cubicBezTo>
                  <a:cubicBezTo>
                    <a:pt x="31" y="118"/>
                    <a:pt x="31" y="118"/>
                    <a:pt x="31" y="118"/>
                  </a:cubicBezTo>
                  <a:cubicBezTo>
                    <a:pt x="31" y="117"/>
                    <a:pt x="31" y="117"/>
                    <a:pt x="31" y="117"/>
                  </a:cubicBezTo>
                  <a:cubicBezTo>
                    <a:pt x="29" y="116"/>
                    <a:pt x="29" y="116"/>
                    <a:pt x="29" y="116"/>
                  </a:cubicBezTo>
                  <a:cubicBezTo>
                    <a:pt x="29" y="118"/>
                    <a:pt x="29" y="118"/>
                    <a:pt x="29" y="118"/>
                  </a:cubicBezTo>
                  <a:cubicBezTo>
                    <a:pt x="30" y="119"/>
                    <a:pt x="30" y="119"/>
                    <a:pt x="30" y="119"/>
                  </a:cubicBezTo>
                  <a:cubicBezTo>
                    <a:pt x="31" y="120"/>
                    <a:pt x="31" y="120"/>
                    <a:pt x="31" y="120"/>
                  </a:cubicBezTo>
                  <a:cubicBezTo>
                    <a:pt x="29" y="120"/>
                    <a:pt x="29" y="120"/>
                    <a:pt x="29" y="120"/>
                  </a:cubicBezTo>
                  <a:cubicBezTo>
                    <a:pt x="30" y="122"/>
                    <a:pt x="30" y="122"/>
                    <a:pt x="30" y="122"/>
                  </a:cubicBezTo>
                  <a:cubicBezTo>
                    <a:pt x="28" y="119"/>
                    <a:pt x="28" y="119"/>
                    <a:pt x="28" y="119"/>
                  </a:cubicBezTo>
                  <a:cubicBezTo>
                    <a:pt x="27" y="120"/>
                    <a:pt x="27" y="120"/>
                    <a:pt x="27" y="120"/>
                  </a:cubicBezTo>
                  <a:cubicBezTo>
                    <a:pt x="28" y="121"/>
                    <a:pt x="28" y="121"/>
                    <a:pt x="28" y="121"/>
                  </a:cubicBezTo>
                  <a:cubicBezTo>
                    <a:pt x="26" y="121"/>
                    <a:pt x="26" y="121"/>
                    <a:pt x="26" y="121"/>
                  </a:cubicBezTo>
                  <a:cubicBezTo>
                    <a:pt x="27" y="122"/>
                    <a:pt x="28" y="123"/>
                    <a:pt x="28" y="124"/>
                  </a:cubicBezTo>
                  <a:cubicBezTo>
                    <a:pt x="30" y="125"/>
                    <a:pt x="30" y="125"/>
                    <a:pt x="30" y="125"/>
                  </a:cubicBezTo>
                  <a:cubicBezTo>
                    <a:pt x="31" y="123"/>
                    <a:pt x="31" y="123"/>
                    <a:pt x="31" y="123"/>
                  </a:cubicBezTo>
                  <a:cubicBezTo>
                    <a:pt x="31" y="124"/>
                    <a:pt x="31" y="124"/>
                    <a:pt x="31" y="124"/>
                  </a:cubicBezTo>
                  <a:cubicBezTo>
                    <a:pt x="32" y="123"/>
                    <a:pt x="32" y="123"/>
                    <a:pt x="32" y="123"/>
                  </a:cubicBezTo>
                  <a:cubicBezTo>
                    <a:pt x="32" y="125"/>
                    <a:pt x="32" y="125"/>
                    <a:pt x="32" y="125"/>
                  </a:cubicBezTo>
                  <a:cubicBezTo>
                    <a:pt x="33" y="125"/>
                    <a:pt x="33" y="125"/>
                    <a:pt x="33" y="125"/>
                  </a:cubicBezTo>
                  <a:cubicBezTo>
                    <a:pt x="35" y="126"/>
                    <a:pt x="35" y="126"/>
                    <a:pt x="35" y="126"/>
                  </a:cubicBezTo>
                  <a:cubicBezTo>
                    <a:pt x="33" y="126"/>
                    <a:pt x="33" y="126"/>
                    <a:pt x="33" y="126"/>
                  </a:cubicBezTo>
                  <a:cubicBezTo>
                    <a:pt x="32" y="126"/>
                    <a:pt x="32" y="126"/>
                    <a:pt x="32" y="126"/>
                  </a:cubicBezTo>
                  <a:cubicBezTo>
                    <a:pt x="34" y="131"/>
                    <a:pt x="34" y="131"/>
                    <a:pt x="34" y="131"/>
                  </a:cubicBezTo>
                  <a:cubicBezTo>
                    <a:pt x="36" y="130"/>
                    <a:pt x="36" y="130"/>
                    <a:pt x="36" y="130"/>
                  </a:cubicBezTo>
                  <a:cubicBezTo>
                    <a:pt x="35" y="131"/>
                    <a:pt x="35" y="131"/>
                    <a:pt x="35" y="131"/>
                  </a:cubicBezTo>
                  <a:cubicBezTo>
                    <a:pt x="39" y="131"/>
                    <a:pt x="39" y="131"/>
                    <a:pt x="39" y="131"/>
                  </a:cubicBezTo>
                  <a:cubicBezTo>
                    <a:pt x="39" y="133"/>
                    <a:pt x="39" y="133"/>
                    <a:pt x="39" y="133"/>
                  </a:cubicBezTo>
                  <a:cubicBezTo>
                    <a:pt x="39" y="133"/>
                    <a:pt x="39" y="133"/>
                    <a:pt x="39" y="133"/>
                  </a:cubicBezTo>
                  <a:cubicBezTo>
                    <a:pt x="41" y="131"/>
                    <a:pt x="41" y="131"/>
                    <a:pt x="41" y="131"/>
                  </a:cubicBezTo>
                  <a:cubicBezTo>
                    <a:pt x="41" y="131"/>
                    <a:pt x="41" y="131"/>
                    <a:pt x="41" y="131"/>
                  </a:cubicBezTo>
                  <a:cubicBezTo>
                    <a:pt x="44" y="131"/>
                    <a:pt x="44" y="131"/>
                    <a:pt x="44" y="131"/>
                  </a:cubicBezTo>
                  <a:cubicBezTo>
                    <a:pt x="42" y="132"/>
                    <a:pt x="42" y="132"/>
                    <a:pt x="42" y="132"/>
                  </a:cubicBezTo>
                  <a:cubicBezTo>
                    <a:pt x="41" y="133"/>
                    <a:pt x="40" y="134"/>
                    <a:pt x="40" y="136"/>
                  </a:cubicBezTo>
                  <a:close/>
                  <a:moveTo>
                    <a:pt x="52" y="182"/>
                  </a:moveTo>
                  <a:cubicBezTo>
                    <a:pt x="51" y="183"/>
                    <a:pt x="51" y="183"/>
                    <a:pt x="51" y="183"/>
                  </a:cubicBezTo>
                  <a:cubicBezTo>
                    <a:pt x="51" y="185"/>
                    <a:pt x="51" y="185"/>
                    <a:pt x="51" y="185"/>
                  </a:cubicBezTo>
                  <a:cubicBezTo>
                    <a:pt x="52" y="187"/>
                    <a:pt x="52" y="187"/>
                    <a:pt x="52" y="187"/>
                  </a:cubicBezTo>
                  <a:cubicBezTo>
                    <a:pt x="51" y="189"/>
                    <a:pt x="51" y="189"/>
                    <a:pt x="51" y="189"/>
                  </a:cubicBezTo>
                  <a:cubicBezTo>
                    <a:pt x="53" y="190"/>
                    <a:pt x="53" y="190"/>
                    <a:pt x="53" y="190"/>
                  </a:cubicBezTo>
                  <a:cubicBezTo>
                    <a:pt x="56" y="190"/>
                    <a:pt x="56" y="190"/>
                    <a:pt x="56" y="190"/>
                  </a:cubicBezTo>
                  <a:cubicBezTo>
                    <a:pt x="57" y="190"/>
                    <a:pt x="57" y="190"/>
                    <a:pt x="57" y="190"/>
                  </a:cubicBezTo>
                  <a:cubicBezTo>
                    <a:pt x="56" y="188"/>
                    <a:pt x="56" y="188"/>
                    <a:pt x="56" y="188"/>
                  </a:cubicBezTo>
                  <a:cubicBezTo>
                    <a:pt x="57" y="186"/>
                    <a:pt x="57" y="186"/>
                    <a:pt x="57" y="186"/>
                  </a:cubicBezTo>
                  <a:cubicBezTo>
                    <a:pt x="55" y="182"/>
                    <a:pt x="55" y="182"/>
                    <a:pt x="55" y="182"/>
                  </a:cubicBezTo>
                  <a:cubicBezTo>
                    <a:pt x="53" y="181"/>
                    <a:pt x="53" y="181"/>
                    <a:pt x="53" y="181"/>
                  </a:cubicBezTo>
                  <a:lnTo>
                    <a:pt x="52" y="182"/>
                  </a:lnTo>
                  <a:close/>
                  <a:moveTo>
                    <a:pt x="38" y="179"/>
                  </a:moveTo>
                  <a:cubicBezTo>
                    <a:pt x="37" y="178"/>
                    <a:pt x="37" y="178"/>
                    <a:pt x="37" y="178"/>
                  </a:cubicBezTo>
                  <a:cubicBezTo>
                    <a:pt x="37" y="176"/>
                    <a:pt x="37" y="175"/>
                    <a:pt x="37" y="173"/>
                  </a:cubicBezTo>
                  <a:cubicBezTo>
                    <a:pt x="36" y="173"/>
                    <a:pt x="36" y="173"/>
                    <a:pt x="36" y="173"/>
                  </a:cubicBezTo>
                  <a:cubicBezTo>
                    <a:pt x="32" y="176"/>
                    <a:pt x="32" y="176"/>
                    <a:pt x="32" y="176"/>
                  </a:cubicBezTo>
                  <a:cubicBezTo>
                    <a:pt x="32" y="174"/>
                    <a:pt x="32" y="174"/>
                    <a:pt x="32" y="174"/>
                  </a:cubicBezTo>
                  <a:cubicBezTo>
                    <a:pt x="30" y="176"/>
                    <a:pt x="30" y="176"/>
                    <a:pt x="30" y="176"/>
                  </a:cubicBezTo>
                  <a:cubicBezTo>
                    <a:pt x="29" y="178"/>
                    <a:pt x="29" y="178"/>
                    <a:pt x="29" y="178"/>
                  </a:cubicBezTo>
                  <a:cubicBezTo>
                    <a:pt x="30" y="178"/>
                    <a:pt x="30" y="178"/>
                    <a:pt x="30" y="178"/>
                  </a:cubicBezTo>
                  <a:cubicBezTo>
                    <a:pt x="29" y="179"/>
                    <a:pt x="29" y="179"/>
                    <a:pt x="29" y="179"/>
                  </a:cubicBezTo>
                  <a:cubicBezTo>
                    <a:pt x="28" y="181"/>
                    <a:pt x="28" y="181"/>
                    <a:pt x="28" y="181"/>
                  </a:cubicBezTo>
                  <a:cubicBezTo>
                    <a:pt x="29" y="181"/>
                    <a:pt x="29" y="181"/>
                    <a:pt x="29" y="181"/>
                  </a:cubicBezTo>
                  <a:cubicBezTo>
                    <a:pt x="30" y="181"/>
                    <a:pt x="31" y="180"/>
                    <a:pt x="32" y="178"/>
                  </a:cubicBezTo>
                  <a:cubicBezTo>
                    <a:pt x="34" y="178"/>
                    <a:pt x="34" y="178"/>
                    <a:pt x="34" y="178"/>
                  </a:cubicBezTo>
                  <a:cubicBezTo>
                    <a:pt x="32" y="180"/>
                    <a:pt x="32" y="180"/>
                    <a:pt x="32" y="180"/>
                  </a:cubicBezTo>
                  <a:cubicBezTo>
                    <a:pt x="34" y="182"/>
                    <a:pt x="34" y="182"/>
                    <a:pt x="34" y="182"/>
                  </a:cubicBezTo>
                  <a:cubicBezTo>
                    <a:pt x="32" y="183"/>
                    <a:pt x="32" y="183"/>
                    <a:pt x="32" y="183"/>
                  </a:cubicBezTo>
                  <a:cubicBezTo>
                    <a:pt x="32" y="185"/>
                    <a:pt x="32" y="185"/>
                    <a:pt x="32" y="185"/>
                  </a:cubicBezTo>
                  <a:cubicBezTo>
                    <a:pt x="33" y="185"/>
                    <a:pt x="33" y="185"/>
                    <a:pt x="33" y="185"/>
                  </a:cubicBezTo>
                  <a:cubicBezTo>
                    <a:pt x="34" y="183"/>
                    <a:pt x="34" y="183"/>
                    <a:pt x="34" y="183"/>
                  </a:cubicBezTo>
                  <a:cubicBezTo>
                    <a:pt x="36" y="183"/>
                    <a:pt x="36" y="183"/>
                    <a:pt x="36" y="183"/>
                  </a:cubicBezTo>
                  <a:cubicBezTo>
                    <a:pt x="38" y="182"/>
                    <a:pt x="38" y="182"/>
                    <a:pt x="38" y="182"/>
                  </a:cubicBezTo>
                  <a:lnTo>
                    <a:pt x="38" y="179"/>
                  </a:lnTo>
                  <a:close/>
                  <a:moveTo>
                    <a:pt x="38" y="177"/>
                  </a:moveTo>
                  <a:cubicBezTo>
                    <a:pt x="40" y="178"/>
                    <a:pt x="40" y="178"/>
                    <a:pt x="40" y="178"/>
                  </a:cubicBezTo>
                  <a:cubicBezTo>
                    <a:pt x="40" y="176"/>
                    <a:pt x="40" y="176"/>
                    <a:pt x="40" y="176"/>
                  </a:cubicBezTo>
                  <a:cubicBezTo>
                    <a:pt x="41" y="175"/>
                    <a:pt x="41" y="175"/>
                    <a:pt x="41" y="175"/>
                  </a:cubicBezTo>
                  <a:cubicBezTo>
                    <a:pt x="42" y="172"/>
                    <a:pt x="44" y="170"/>
                    <a:pt x="45" y="167"/>
                  </a:cubicBezTo>
                  <a:cubicBezTo>
                    <a:pt x="45" y="166"/>
                    <a:pt x="45" y="166"/>
                    <a:pt x="45" y="166"/>
                  </a:cubicBezTo>
                  <a:cubicBezTo>
                    <a:pt x="44" y="166"/>
                    <a:pt x="44" y="166"/>
                    <a:pt x="44" y="166"/>
                  </a:cubicBezTo>
                  <a:cubicBezTo>
                    <a:pt x="43" y="167"/>
                    <a:pt x="42" y="168"/>
                    <a:pt x="41" y="169"/>
                  </a:cubicBezTo>
                  <a:cubicBezTo>
                    <a:pt x="39" y="171"/>
                    <a:pt x="39" y="171"/>
                    <a:pt x="39" y="171"/>
                  </a:cubicBezTo>
                  <a:cubicBezTo>
                    <a:pt x="39" y="172"/>
                    <a:pt x="39" y="172"/>
                    <a:pt x="39" y="172"/>
                  </a:cubicBezTo>
                  <a:cubicBezTo>
                    <a:pt x="41" y="172"/>
                    <a:pt x="41" y="172"/>
                    <a:pt x="41" y="172"/>
                  </a:cubicBezTo>
                  <a:cubicBezTo>
                    <a:pt x="40" y="172"/>
                    <a:pt x="39" y="173"/>
                    <a:pt x="37" y="174"/>
                  </a:cubicBezTo>
                  <a:cubicBezTo>
                    <a:pt x="37" y="175"/>
                    <a:pt x="37" y="176"/>
                    <a:pt x="38" y="177"/>
                  </a:cubicBezTo>
                  <a:close/>
                  <a:moveTo>
                    <a:pt x="43" y="153"/>
                  </a:moveTo>
                  <a:cubicBezTo>
                    <a:pt x="41" y="153"/>
                    <a:pt x="41" y="153"/>
                    <a:pt x="41" y="153"/>
                  </a:cubicBezTo>
                  <a:cubicBezTo>
                    <a:pt x="39" y="150"/>
                    <a:pt x="39" y="150"/>
                    <a:pt x="39" y="150"/>
                  </a:cubicBezTo>
                  <a:cubicBezTo>
                    <a:pt x="38" y="149"/>
                    <a:pt x="38" y="149"/>
                    <a:pt x="38" y="149"/>
                  </a:cubicBezTo>
                  <a:cubicBezTo>
                    <a:pt x="36" y="149"/>
                    <a:pt x="36" y="149"/>
                    <a:pt x="36" y="149"/>
                  </a:cubicBezTo>
                  <a:cubicBezTo>
                    <a:pt x="36" y="150"/>
                    <a:pt x="36" y="150"/>
                    <a:pt x="36" y="150"/>
                  </a:cubicBezTo>
                  <a:cubicBezTo>
                    <a:pt x="34" y="150"/>
                    <a:pt x="34" y="150"/>
                    <a:pt x="34" y="150"/>
                  </a:cubicBezTo>
                  <a:cubicBezTo>
                    <a:pt x="34" y="151"/>
                    <a:pt x="34" y="151"/>
                    <a:pt x="34" y="151"/>
                  </a:cubicBezTo>
                  <a:cubicBezTo>
                    <a:pt x="33" y="152"/>
                    <a:pt x="33" y="152"/>
                    <a:pt x="33" y="152"/>
                  </a:cubicBezTo>
                  <a:cubicBezTo>
                    <a:pt x="34" y="153"/>
                    <a:pt x="34" y="153"/>
                    <a:pt x="34" y="153"/>
                  </a:cubicBezTo>
                  <a:cubicBezTo>
                    <a:pt x="36" y="153"/>
                    <a:pt x="36" y="153"/>
                    <a:pt x="36" y="153"/>
                  </a:cubicBezTo>
                  <a:cubicBezTo>
                    <a:pt x="37" y="155"/>
                    <a:pt x="37" y="155"/>
                    <a:pt x="37" y="155"/>
                  </a:cubicBezTo>
                  <a:cubicBezTo>
                    <a:pt x="40" y="154"/>
                    <a:pt x="40" y="154"/>
                    <a:pt x="40" y="154"/>
                  </a:cubicBezTo>
                  <a:cubicBezTo>
                    <a:pt x="39" y="155"/>
                    <a:pt x="39" y="155"/>
                    <a:pt x="39" y="155"/>
                  </a:cubicBezTo>
                  <a:cubicBezTo>
                    <a:pt x="37" y="156"/>
                    <a:pt x="37" y="156"/>
                    <a:pt x="37" y="156"/>
                  </a:cubicBezTo>
                  <a:cubicBezTo>
                    <a:pt x="36" y="158"/>
                    <a:pt x="36" y="158"/>
                    <a:pt x="36" y="158"/>
                  </a:cubicBezTo>
                  <a:cubicBezTo>
                    <a:pt x="36" y="159"/>
                    <a:pt x="36" y="159"/>
                    <a:pt x="36" y="159"/>
                  </a:cubicBezTo>
                  <a:cubicBezTo>
                    <a:pt x="39" y="158"/>
                    <a:pt x="39" y="158"/>
                    <a:pt x="39" y="158"/>
                  </a:cubicBezTo>
                  <a:cubicBezTo>
                    <a:pt x="38" y="159"/>
                    <a:pt x="36" y="160"/>
                    <a:pt x="35" y="160"/>
                  </a:cubicBezTo>
                  <a:cubicBezTo>
                    <a:pt x="34" y="159"/>
                    <a:pt x="34" y="159"/>
                    <a:pt x="34" y="159"/>
                  </a:cubicBezTo>
                  <a:cubicBezTo>
                    <a:pt x="32" y="160"/>
                    <a:pt x="32" y="160"/>
                    <a:pt x="32" y="160"/>
                  </a:cubicBezTo>
                  <a:cubicBezTo>
                    <a:pt x="33" y="161"/>
                    <a:pt x="33" y="161"/>
                    <a:pt x="33" y="161"/>
                  </a:cubicBezTo>
                  <a:cubicBezTo>
                    <a:pt x="34" y="162"/>
                    <a:pt x="34" y="162"/>
                    <a:pt x="34" y="162"/>
                  </a:cubicBezTo>
                  <a:cubicBezTo>
                    <a:pt x="35" y="161"/>
                    <a:pt x="35" y="161"/>
                    <a:pt x="35" y="161"/>
                  </a:cubicBezTo>
                  <a:cubicBezTo>
                    <a:pt x="37" y="161"/>
                    <a:pt x="37" y="161"/>
                    <a:pt x="37" y="161"/>
                  </a:cubicBezTo>
                  <a:cubicBezTo>
                    <a:pt x="41" y="160"/>
                    <a:pt x="41" y="160"/>
                    <a:pt x="41" y="160"/>
                  </a:cubicBezTo>
                  <a:cubicBezTo>
                    <a:pt x="43" y="160"/>
                    <a:pt x="43" y="160"/>
                    <a:pt x="43" y="160"/>
                  </a:cubicBezTo>
                  <a:cubicBezTo>
                    <a:pt x="46" y="158"/>
                    <a:pt x="46" y="158"/>
                    <a:pt x="46" y="158"/>
                  </a:cubicBezTo>
                  <a:cubicBezTo>
                    <a:pt x="44" y="158"/>
                    <a:pt x="44" y="158"/>
                    <a:pt x="44" y="158"/>
                  </a:cubicBezTo>
                  <a:cubicBezTo>
                    <a:pt x="45" y="158"/>
                    <a:pt x="45" y="158"/>
                    <a:pt x="45" y="158"/>
                  </a:cubicBezTo>
                  <a:cubicBezTo>
                    <a:pt x="46" y="158"/>
                    <a:pt x="46" y="158"/>
                    <a:pt x="46" y="158"/>
                  </a:cubicBezTo>
                  <a:cubicBezTo>
                    <a:pt x="47" y="157"/>
                    <a:pt x="47" y="157"/>
                    <a:pt x="47" y="157"/>
                  </a:cubicBezTo>
                  <a:cubicBezTo>
                    <a:pt x="45" y="155"/>
                    <a:pt x="45" y="155"/>
                    <a:pt x="45" y="155"/>
                  </a:cubicBezTo>
                  <a:lnTo>
                    <a:pt x="43" y="153"/>
                  </a:lnTo>
                  <a:close/>
                  <a:moveTo>
                    <a:pt x="128" y="22"/>
                  </a:moveTo>
                  <a:cubicBezTo>
                    <a:pt x="130" y="21"/>
                    <a:pt x="130" y="21"/>
                    <a:pt x="130" y="21"/>
                  </a:cubicBezTo>
                  <a:cubicBezTo>
                    <a:pt x="131" y="21"/>
                    <a:pt x="131" y="21"/>
                    <a:pt x="131" y="21"/>
                  </a:cubicBezTo>
                  <a:cubicBezTo>
                    <a:pt x="130" y="22"/>
                    <a:pt x="130" y="22"/>
                    <a:pt x="130" y="22"/>
                  </a:cubicBezTo>
                  <a:cubicBezTo>
                    <a:pt x="131" y="24"/>
                    <a:pt x="131" y="24"/>
                    <a:pt x="131" y="24"/>
                  </a:cubicBezTo>
                  <a:cubicBezTo>
                    <a:pt x="132" y="22"/>
                    <a:pt x="132" y="22"/>
                    <a:pt x="132" y="22"/>
                  </a:cubicBezTo>
                  <a:cubicBezTo>
                    <a:pt x="133" y="22"/>
                    <a:pt x="133" y="22"/>
                    <a:pt x="133" y="22"/>
                  </a:cubicBezTo>
                  <a:cubicBezTo>
                    <a:pt x="134" y="20"/>
                    <a:pt x="134" y="20"/>
                    <a:pt x="134" y="20"/>
                  </a:cubicBezTo>
                  <a:cubicBezTo>
                    <a:pt x="133" y="23"/>
                    <a:pt x="133" y="23"/>
                    <a:pt x="133" y="23"/>
                  </a:cubicBezTo>
                  <a:cubicBezTo>
                    <a:pt x="134" y="25"/>
                    <a:pt x="134" y="25"/>
                    <a:pt x="134" y="25"/>
                  </a:cubicBezTo>
                  <a:cubicBezTo>
                    <a:pt x="134" y="26"/>
                    <a:pt x="134" y="28"/>
                    <a:pt x="133" y="30"/>
                  </a:cubicBezTo>
                  <a:cubicBezTo>
                    <a:pt x="133" y="30"/>
                    <a:pt x="133" y="30"/>
                    <a:pt x="133" y="30"/>
                  </a:cubicBezTo>
                  <a:cubicBezTo>
                    <a:pt x="132" y="32"/>
                    <a:pt x="132" y="32"/>
                    <a:pt x="132" y="32"/>
                  </a:cubicBezTo>
                  <a:cubicBezTo>
                    <a:pt x="134" y="33"/>
                    <a:pt x="134" y="33"/>
                    <a:pt x="134" y="33"/>
                  </a:cubicBezTo>
                  <a:cubicBezTo>
                    <a:pt x="135" y="29"/>
                    <a:pt x="135" y="29"/>
                    <a:pt x="135" y="29"/>
                  </a:cubicBezTo>
                  <a:cubicBezTo>
                    <a:pt x="136" y="29"/>
                    <a:pt x="136" y="29"/>
                    <a:pt x="136" y="29"/>
                  </a:cubicBezTo>
                  <a:cubicBezTo>
                    <a:pt x="135" y="27"/>
                    <a:pt x="135" y="27"/>
                    <a:pt x="135" y="27"/>
                  </a:cubicBezTo>
                  <a:cubicBezTo>
                    <a:pt x="136" y="27"/>
                    <a:pt x="136" y="27"/>
                    <a:pt x="136" y="27"/>
                  </a:cubicBezTo>
                  <a:cubicBezTo>
                    <a:pt x="135" y="25"/>
                    <a:pt x="135" y="25"/>
                    <a:pt x="135" y="25"/>
                  </a:cubicBezTo>
                  <a:cubicBezTo>
                    <a:pt x="136" y="24"/>
                    <a:pt x="136" y="24"/>
                    <a:pt x="136" y="24"/>
                  </a:cubicBezTo>
                  <a:cubicBezTo>
                    <a:pt x="136" y="22"/>
                    <a:pt x="136" y="22"/>
                    <a:pt x="136" y="22"/>
                  </a:cubicBezTo>
                  <a:cubicBezTo>
                    <a:pt x="135" y="22"/>
                    <a:pt x="135" y="22"/>
                    <a:pt x="135" y="22"/>
                  </a:cubicBezTo>
                  <a:cubicBezTo>
                    <a:pt x="136" y="20"/>
                    <a:pt x="136" y="20"/>
                    <a:pt x="136" y="20"/>
                  </a:cubicBezTo>
                  <a:cubicBezTo>
                    <a:pt x="137" y="19"/>
                    <a:pt x="137" y="19"/>
                    <a:pt x="137" y="19"/>
                  </a:cubicBezTo>
                  <a:cubicBezTo>
                    <a:pt x="136" y="19"/>
                    <a:pt x="136" y="19"/>
                    <a:pt x="136" y="19"/>
                  </a:cubicBezTo>
                  <a:cubicBezTo>
                    <a:pt x="137" y="18"/>
                    <a:pt x="137" y="18"/>
                    <a:pt x="137" y="18"/>
                  </a:cubicBezTo>
                  <a:cubicBezTo>
                    <a:pt x="136" y="17"/>
                    <a:pt x="136" y="17"/>
                    <a:pt x="136" y="17"/>
                  </a:cubicBezTo>
                  <a:cubicBezTo>
                    <a:pt x="137" y="17"/>
                    <a:pt x="137" y="17"/>
                    <a:pt x="137" y="17"/>
                  </a:cubicBezTo>
                  <a:cubicBezTo>
                    <a:pt x="137" y="15"/>
                    <a:pt x="137" y="15"/>
                    <a:pt x="137" y="15"/>
                  </a:cubicBezTo>
                  <a:cubicBezTo>
                    <a:pt x="137" y="15"/>
                    <a:pt x="137" y="15"/>
                    <a:pt x="137" y="15"/>
                  </a:cubicBezTo>
                  <a:cubicBezTo>
                    <a:pt x="138" y="14"/>
                    <a:pt x="138" y="14"/>
                    <a:pt x="138" y="14"/>
                  </a:cubicBezTo>
                  <a:cubicBezTo>
                    <a:pt x="137" y="14"/>
                    <a:pt x="137" y="14"/>
                    <a:pt x="137" y="14"/>
                  </a:cubicBezTo>
                  <a:cubicBezTo>
                    <a:pt x="136" y="16"/>
                    <a:pt x="136" y="16"/>
                    <a:pt x="136" y="16"/>
                  </a:cubicBezTo>
                  <a:cubicBezTo>
                    <a:pt x="136" y="14"/>
                    <a:pt x="136" y="14"/>
                    <a:pt x="136" y="14"/>
                  </a:cubicBezTo>
                  <a:cubicBezTo>
                    <a:pt x="135" y="12"/>
                    <a:pt x="135" y="12"/>
                    <a:pt x="135" y="12"/>
                  </a:cubicBezTo>
                  <a:cubicBezTo>
                    <a:pt x="134" y="13"/>
                    <a:pt x="134" y="13"/>
                    <a:pt x="134" y="13"/>
                  </a:cubicBezTo>
                  <a:cubicBezTo>
                    <a:pt x="134" y="14"/>
                    <a:pt x="134" y="14"/>
                    <a:pt x="134" y="14"/>
                  </a:cubicBezTo>
                  <a:cubicBezTo>
                    <a:pt x="133" y="14"/>
                    <a:pt x="133" y="14"/>
                    <a:pt x="133" y="14"/>
                  </a:cubicBezTo>
                  <a:cubicBezTo>
                    <a:pt x="132" y="15"/>
                    <a:pt x="132" y="15"/>
                    <a:pt x="132" y="15"/>
                  </a:cubicBezTo>
                  <a:cubicBezTo>
                    <a:pt x="133" y="12"/>
                    <a:pt x="133" y="12"/>
                    <a:pt x="133" y="12"/>
                  </a:cubicBezTo>
                  <a:cubicBezTo>
                    <a:pt x="133" y="12"/>
                    <a:pt x="133" y="12"/>
                    <a:pt x="133" y="12"/>
                  </a:cubicBezTo>
                  <a:cubicBezTo>
                    <a:pt x="132" y="11"/>
                    <a:pt x="133" y="10"/>
                    <a:pt x="133" y="9"/>
                  </a:cubicBezTo>
                  <a:cubicBezTo>
                    <a:pt x="133" y="7"/>
                    <a:pt x="133" y="7"/>
                    <a:pt x="133" y="7"/>
                  </a:cubicBezTo>
                  <a:cubicBezTo>
                    <a:pt x="133" y="8"/>
                    <a:pt x="133" y="8"/>
                    <a:pt x="133" y="8"/>
                  </a:cubicBezTo>
                  <a:cubicBezTo>
                    <a:pt x="131" y="8"/>
                    <a:pt x="131" y="8"/>
                    <a:pt x="131" y="8"/>
                  </a:cubicBezTo>
                  <a:cubicBezTo>
                    <a:pt x="131" y="9"/>
                    <a:pt x="131" y="9"/>
                    <a:pt x="131" y="9"/>
                  </a:cubicBezTo>
                  <a:cubicBezTo>
                    <a:pt x="130" y="11"/>
                    <a:pt x="130" y="11"/>
                    <a:pt x="130" y="11"/>
                  </a:cubicBezTo>
                  <a:cubicBezTo>
                    <a:pt x="129" y="10"/>
                    <a:pt x="129" y="10"/>
                    <a:pt x="129" y="10"/>
                  </a:cubicBezTo>
                  <a:cubicBezTo>
                    <a:pt x="128" y="13"/>
                    <a:pt x="128" y="13"/>
                    <a:pt x="128" y="13"/>
                  </a:cubicBezTo>
                  <a:cubicBezTo>
                    <a:pt x="131" y="12"/>
                    <a:pt x="131" y="12"/>
                    <a:pt x="131" y="12"/>
                  </a:cubicBezTo>
                  <a:cubicBezTo>
                    <a:pt x="131" y="14"/>
                    <a:pt x="131" y="14"/>
                    <a:pt x="131" y="14"/>
                  </a:cubicBezTo>
                  <a:cubicBezTo>
                    <a:pt x="132" y="15"/>
                    <a:pt x="132" y="15"/>
                    <a:pt x="132" y="15"/>
                  </a:cubicBezTo>
                  <a:cubicBezTo>
                    <a:pt x="132" y="16"/>
                    <a:pt x="132" y="16"/>
                    <a:pt x="132" y="16"/>
                  </a:cubicBezTo>
                  <a:cubicBezTo>
                    <a:pt x="134" y="17"/>
                    <a:pt x="134" y="17"/>
                    <a:pt x="134" y="17"/>
                  </a:cubicBezTo>
                  <a:cubicBezTo>
                    <a:pt x="133" y="17"/>
                    <a:pt x="133" y="17"/>
                    <a:pt x="133" y="17"/>
                  </a:cubicBezTo>
                  <a:cubicBezTo>
                    <a:pt x="132" y="18"/>
                    <a:pt x="132" y="18"/>
                    <a:pt x="132" y="18"/>
                  </a:cubicBezTo>
                  <a:cubicBezTo>
                    <a:pt x="131" y="18"/>
                    <a:pt x="131" y="18"/>
                    <a:pt x="131" y="18"/>
                  </a:cubicBezTo>
                  <a:cubicBezTo>
                    <a:pt x="131" y="19"/>
                    <a:pt x="131" y="19"/>
                    <a:pt x="131" y="19"/>
                  </a:cubicBezTo>
                  <a:cubicBezTo>
                    <a:pt x="130" y="18"/>
                    <a:pt x="130" y="18"/>
                    <a:pt x="130" y="18"/>
                  </a:cubicBezTo>
                  <a:cubicBezTo>
                    <a:pt x="127" y="19"/>
                    <a:pt x="127" y="19"/>
                    <a:pt x="127" y="19"/>
                  </a:cubicBezTo>
                  <a:cubicBezTo>
                    <a:pt x="127" y="19"/>
                    <a:pt x="127" y="19"/>
                    <a:pt x="127" y="19"/>
                  </a:cubicBezTo>
                  <a:cubicBezTo>
                    <a:pt x="127" y="21"/>
                    <a:pt x="127" y="21"/>
                    <a:pt x="127" y="21"/>
                  </a:cubicBezTo>
                  <a:lnTo>
                    <a:pt x="128" y="22"/>
                  </a:lnTo>
                  <a:close/>
                  <a:moveTo>
                    <a:pt x="138" y="12"/>
                  </a:moveTo>
                  <a:cubicBezTo>
                    <a:pt x="138" y="10"/>
                    <a:pt x="138" y="10"/>
                    <a:pt x="138" y="10"/>
                  </a:cubicBezTo>
                  <a:cubicBezTo>
                    <a:pt x="138" y="9"/>
                    <a:pt x="138" y="9"/>
                    <a:pt x="138" y="9"/>
                  </a:cubicBezTo>
                  <a:cubicBezTo>
                    <a:pt x="137" y="8"/>
                    <a:pt x="137" y="8"/>
                    <a:pt x="137" y="8"/>
                  </a:cubicBezTo>
                  <a:cubicBezTo>
                    <a:pt x="138" y="8"/>
                    <a:pt x="138" y="8"/>
                    <a:pt x="138" y="8"/>
                  </a:cubicBezTo>
                  <a:cubicBezTo>
                    <a:pt x="137" y="6"/>
                    <a:pt x="137" y="6"/>
                    <a:pt x="137" y="6"/>
                  </a:cubicBezTo>
                  <a:cubicBezTo>
                    <a:pt x="138" y="7"/>
                    <a:pt x="138" y="7"/>
                    <a:pt x="138" y="7"/>
                  </a:cubicBezTo>
                  <a:cubicBezTo>
                    <a:pt x="138" y="4"/>
                    <a:pt x="138" y="4"/>
                    <a:pt x="138" y="4"/>
                  </a:cubicBezTo>
                  <a:cubicBezTo>
                    <a:pt x="137" y="4"/>
                    <a:pt x="137" y="4"/>
                    <a:pt x="137" y="4"/>
                  </a:cubicBezTo>
                  <a:cubicBezTo>
                    <a:pt x="136" y="5"/>
                    <a:pt x="136" y="5"/>
                    <a:pt x="136" y="5"/>
                  </a:cubicBezTo>
                  <a:cubicBezTo>
                    <a:pt x="136" y="6"/>
                    <a:pt x="136" y="7"/>
                    <a:pt x="137" y="8"/>
                  </a:cubicBezTo>
                  <a:cubicBezTo>
                    <a:pt x="135" y="7"/>
                    <a:pt x="135" y="7"/>
                    <a:pt x="135" y="7"/>
                  </a:cubicBezTo>
                  <a:cubicBezTo>
                    <a:pt x="135" y="8"/>
                    <a:pt x="135" y="10"/>
                    <a:pt x="136" y="12"/>
                  </a:cubicBezTo>
                  <a:lnTo>
                    <a:pt x="138" y="12"/>
                  </a:lnTo>
                  <a:close/>
                  <a:moveTo>
                    <a:pt x="18" y="126"/>
                  </a:moveTo>
                  <a:cubicBezTo>
                    <a:pt x="17" y="125"/>
                    <a:pt x="17" y="125"/>
                    <a:pt x="17" y="125"/>
                  </a:cubicBezTo>
                  <a:cubicBezTo>
                    <a:pt x="15" y="124"/>
                    <a:pt x="15" y="124"/>
                    <a:pt x="15" y="124"/>
                  </a:cubicBezTo>
                  <a:cubicBezTo>
                    <a:pt x="15" y="123"/>
                    <a:pt x="15" y="123"/>
                    <a:pt x="15" y="123"/>
                  </a:cubicBezTo>
                  <a:cubicBezTo>
                    <a:pt x="17" y="125"/>
                    <a:pt x="17" y="125"/>
                    <a:pt x="17" y="125"/>
                  </a:cubicBezTo>
                  <a:cubicBezTo>
                    <a:pt x="17" y="123"/>
                    <a:pt x="17" y="123"/>
                    <a:pt x="17" y="123"/>
                  </a:cubicBezTo>
                  <a:cubicBezTo>
                    <a:pt x="15" y="122"/>
                    <a:pt x="15" y="122"/>
                    <a:pt x="15" y="122"/>
                  </a:cubicBezTo>
                  <a:cubicBezTo>
                    <a:pt x="14" y="123"/>
                    <a:pt x="14" y="123"/>
                    <a:pt x="14" y="123"/>
                  </a:cubicBezTo>
                  <a:cubicBezTo>
                    <a:pt x="14" y="125"/>
                    <a:pt x="14" y="125"/>
                    <a:pt x="14" y="125"/>
                  </a:cubicBezTo>
                  <a:cubicBezTo>
                    <a:pt x="13" y="128"/>
                    <a:pt x="13" y="128"/>
                    <a:pt x="13" y="128"/>
                  </a:cubicBezTo>
                  <a:cubicBezTo>
                    <a:pt x="14" y="128"/>
                    <a:pt x="14" y="128"/>
                    <a:pt x="14" y="128"/>
                  </a:cubicBezTo>
                  <a:cubicBezTo>
                    <a:pt x="14" y="131"/>
                    <a:pt x="14" y="131"/>
                    <a:pt x="14" y="131"/>
                  </a:cubicBezTo>
                  <a:cubicBezTo>
                    <a:pt x="15" y="132"/>
                    <a:pt x="15" y="132"/>
                    <a:pt x="15" y="132"/>
                  </a:cubicBezTo>
                  <a:cubicBezTo>
                    <a:pt x="17" y="133"/>
                    <a:pt x="17" y="133"/>
                    <a:pt x="17" y="133"/>
                  </a:cubicBezTo>
                  <a:cubicBezTo>
                    <a:pt x="17" y="132"/>
                    <a:pt x="17" y="132"/>
                    <a:pt x="17" y="132"/>
                  </a:cubicBezTo>
                  <a:cubicBezTo>
                    <a:pt x="16" y="131"/>
                    <a:pt x="16" y="131"/>
                    <a:pt x="16" y="131"/>
                  </a:cubicBezTo>
                  <a:cubicBezTo>
                    <a:pt x="17" y="129"/>
                    <a:pt x="17" y="129"/>
                    <a:pt x="17" y="129"/>
                  </a:cubicBezTo>
                  <a:cubicBezTo>
                    <a:pt x="15" y="128"/>
                    <a:pt x="15" y="128"/>
                    <a:pt x="15" y="128"/>
                  </a:cubicBezTo>
                  <a:cubicBezTo>
                    <a:pt x="17" y="128"/>
                    <a:pt x="17" y="128"/>
                    <a:pt x="17" y="128"/>
                  </a:cubicBezTo>
                  <a:lnTo>
                    <a:pt x="18" y="126"/>
                  </a:lnTo>
                  <a:close/>
                  <a:moveTo>
                    <a:pt x="16" y="118"/>
                  </a:moveTo>
                  <a:cubicBezTo>
                    <a:pt x="18" y="117"/>
                    <a:pt x="18" y="117"/>
                    <a:pt x="18" y="117"/>
                  </a:cubicBezTo>
                  <a:cubicBezTo>
                    <a:pt x="18" y="117"/>
                    <a:pt x="18" y="117"/>
                    <a:pt x="18" y="117"/>
                  </a:cubicBezTo>
                  <a:cubicBezTo>
                    <a:pt x="20" y="117"/>
                    <a:pt x="20" y="117"/>
                    <a:pt x="20" y="117"/>
                  </a:cubicBezTo>
                  <a:cubicBezTo>
                    <a:pt x="19" y="114"/>
                    <a:pt x="19" y="114"/>
                    <a:pt x="19" y="114"/>
                  </a:cubicBezTo>
                  <a:cubicBezTo>
                    <a:pt x="19" y="114"/>
                    <a:pt x="19" y="114"/>
                    <a:pt x="19" y="114"/>
                  </a:cubicBezTo>
                  <a:cubicBezTo>
                    <a:pt x="21" y="116"/>
                    <a:pt x="21" y="116"/>
                    <a:pt x="21" y="116"/>
                  </a:cubicBezTo>
                  <a:cubicBezTo>
                    <a:pt x="21" y="115"/>
                    <a:pt x="21" y="115"/>
                    <a:pt x="21" y="115"/>
                  </a:cubicBezTo>
                  <a:cubicBezTo>
                    <a:pt x="21" y="114"/>
                    <a:pt x="21" y="114"/>
                    <a:pt x="21" y="114"/>
                  </a:cubicBezTo>
                  <a:cubicBezTo>
                    <a:pt x="19" y="114"/>
                    <a:pt x="19" y="114"/>
                    <a:pt x="19" y="114"/>
                  </a:cubicBezTo>
                  <a:cubicBezTo>
                    <a:pt x="19" y="113"/>
                    <a:pt x="19" y="113"/>
                    <a:pt x="19" y="113"/>
                  </a:cubicBezTo>
                  <a:cubicBezTo>
                    <a:pt x="17" y="114"/>
                    <a:pt x="17" y="114"/>
                    <a:pt x="17" y="114"/>
                  </a:cubicBezTo>
                  <a:cubicBezTo>
                    <a:pt x="16" y="114"/>
                    <a:pt x="16" y="114"/>
                    <a:pt x="16" y="114"/>
                  </a:cubicBezTo>
                  <a:cubicBezTo>
                    <a:pt x="15" y="114"/>
                    <a:pt x="15" y="114"/>
                    <a:pt x="15" y="114"/>
                  </a:cubicBezTo>
                  <a:cubicBezTo>
                    <a:pt x="15" y="114"/>
                    <a:pt x="15" y="114"/>
                    <a:pt x="15" y="114"/>
                  </a:cubicBezTo>
                  <a:cubicBezTo>
                    <a:pt x="14" y="113"/>
                    <a:pt x="14" y="113"/>
                    <a:pt x="14" y="113"/>
                  </a:cubicBezTo>
                  <a:cubicBezTo>
                    <a:pt x="12" y="116"/>
                    <a:pt x="12" y="116"/>
                    <a:pt x="12" y="116"/>
                  </a:cubicBezTo>
                  <a:cubicBezTo>
                    <a:pt x="14" y="117"/>
                    <a:pt x="14" y="117"/>
                    <a:pt x="14" y="117"/>
                  </a:cubicBezTo>
                  <a:cubicBezTo>
                    <a:pt x="14" y="116"/>
                    <a:pt x="14" y="116"/>
                    <a:pt x="14" y="116"/>
                  </a:cubicBezTo>
                  <a:cubicBezTo>
                    <a:pt x="16" y="117"/>
                    <a:pt x="16" y="117"/>
                    <a:pt x="16" y="117"/>
                  </a:cubicBezTo>
                  <a:cubicBezTo>
                    <a:pt x="17" y="119"/>
                    <a:pt x="17" y="119"/>
                    <a:pt x="17" y="119"/>
                  </a:cubicBezTo>
                  <a:cubicBezTo>
                    <a:pt x="19" y="119"/>
                    <a:pt x="19" y="119"/>
                    <a:pt x="19" y="119"/>
                  </a:cubicBezTo>
                  <a:cubicBezTo>
                    <a:pt x="20" y="118"/>
                    <a:pt x="20" y="118"/>
                    <a:pt x="20" y="118"/>
                  </a:cubicBezTo>
                  <a:cubicBezTo>
                    <a:pt x="19" y="117"/>
                    <a:pt x="19" y="117"/>
                    <a:pt x="19" y="117"/>
                  </a:cubicBezTo>
                  <a:lnTo>
                    <a:pt x="16" y="118"/>
                  </a:lnTo>
                  <a:close/>
                  <a:moveTo>
                    <a:pt x="27" y="107"/>
                  </a:moveTo>
                  <a:cubicBezTo>
                    <a:pt x="27" y="106"/>
                    <a:pt x="27" y="106"/>
                    <a:pt x="27" y="106"/>
                  </a:cubicBezTo>
                  <a:cubicBezTo>
                    <a:pt x="30" y="107"/>
                    <a:pt x="30" y="107"/>
                    <a:pt x="30" y="107"/>
                  </a:cubicBezTo>
                  <a:cubicBezTo>
                    <a:pt x="29" y="105"/>
                    <a:pt x="29" y="105"/>
                    <a:pt x="29" y="105"/>
                  </a:cubicBezTo>
                  <a:cubicBezTo>
                    <a:pt x="28" y="103"/>
                    <a:pt x="28" y="103"/>
                    <a:pt x="28" y="103"/>
                  </a:cubicBezTo>
                  <a:cubicBezTo>
                    <a:pt x="29" y="101"/>
                    <a:pt x="29" y="101"/>
                    <a:pt x="29" y="101"/>
                  </a:cubicBezTo>
                  <a:cubicBezTo>
                    <a:pt x="30" y="101"/>
                    <a:pt x="30" y="101"/>
                    <a:pt x="30" y="101"/>
                  </a:cubicBezTo>
                  <a:cubicBezTo>
                    <a:pt x="29" y="103"/>
                    <a:pt x="29" y="103"/>
                    <a:pt x="29" y="103"/>
                  </a:cubicBezTo>
                  <a:cubicBezTo>
                    <a:pt x="30" y="105"/>
                    <a:pt x="30" y="105"/>
                    <a:pt x="30" y="105"/>
                  </a:cubicBezTo>
                  <a:cubicBezTo>
                    <a:pt x="32" y="106"/>
                    <a:pt x="32" y="106"/>
                    <a:pt x="32" y="106"/>
                  </a:cubicBezTo>
                  <a:cubicBezTo>
                    <a:pt x="34" y="104"/>
                    <a:pt x="34" y="104"/>
                    <a:pt x="34" y="104"/>
                  </a:cubicBezTo>
                  <a:cubicBezTo>
                    <a:pt x="32" y="102"/>
                    <a:pt x="32" y="102"/>
                    <a:pt x="32" y="102"/>
                  </a:cubicBezTo>
                  <a:cubicBezTo>
                    <a:pt x="34" y="103"/>
                    <a:pt x="34" y="103"/>
                    <a:pt x="34" y="103"/>
                  </a:cubicBezTo>
                  <a:cubicBezTo>
                    <a:pt x="36" y="102"/>
                    <a:pt x="36" y="102"/>
                    <a:pt x="36" y="102"/>
                  </a:cubicBezTo>
                  <a:cubicBezTo>
                    <a:pt x="35" y="100"/>
                    <a:pt x="35" y="100"/>
                    <a:pt x="35" y="100"/>
                  </a:cubicBezTo>
                  <a:cubicBezTo>
                    <a:pt x="31" y="100"/>
                    <a:pt x="31" y="100"/>
                    <a:pt x="31" y="100"/>
                  </a:cubicBezTo>
                  <a:cubicBezTo>
                    <a:pt x="33" y="99"/>
                    <a:pt x="33" y="99"/>
                    <a:pt x="33" y="99"/>
                  </a:cubicBezTo>
                  <a:cubicBezTo>
                    <a:pt x="33" y="100"/>
                    <a:pt x="33" y="100"/>
                    <a:pt x="33" y="100"/>
                  </a:cubicBezTo>
                  <a:cubicBezTo>
                    <a:pt x="35" y="98"/>
                    <a:pt x="35" y="98"/>
                    <a:pt x="35" y="98"/>
                  </a:cubicBezTo>
                  <a:cubicBezTo>
                    <a:pt x="35" y="96"/>
                    <a:pt x="35" y="96"/>
                    <a:pt x="35" y="96"/>
                  </a:cubicBezTo>
                  <a:cubicBezTo>
                    <a:pt x="38" y="97"/>
                    <a:pt x="38" y="97"/>
                    <a:pt x="38" y="97"/>
                  </a:cubicBezTo>
                  <a:cubicBezTo>
                    <a:pt x="40" y="96"/>
                    <a:pt x="40" y="96"/>
                    <a:pt x="40" y="96"/>
                  </a:cubicBezTo>
                  <a:cubicBezTo>
                    <a:pt x="40" y="95"/>
                    <a:pt x="40" y="95"/>
                    <a:pt x="40" y="95"/>
                  </a:cubicBezTo>
                  <a:cubicBezTo>
                    <a:pt x="38" y="96"/>
                    <a:pt x="38" y="96"/>
                    <a:pt x="38" y="96"/>
                  </a:cubicBezTo>
                  <a:cubicBezTo>
                    <a:pt x="37" y="96"/>
                    <a:pt x="37" y="96"/>
                    <a:pt x="37" y="96"/>
                  </a:cubicBezTo>
                  <a:cubicBezTo>
                    <a:pt x="36" y="95"/>
                    <a:pt x="36" y="95"/>
                    <a:pt x="36" y="95"/>
                  </a:cubicBezTo>
                  <a:cubicBezTo>
                    <a:pt x="38" y="93"/>
                    <a:pt x="38" y="93"/>
                    <a:pt x="38" y="93"/>
                  </a:cubicBezTo>
                  <a:cubicBezTo>
                    <a:pt x="38" y="93"/>
                    <a:pt x="38" y="93"/>
                    <a:pt x="38" y="93"/>
                  </a:cubicBezTo>
                  <a:cubicBezTo>
                    <a:pt x="40" y="92"/>
                    <a:pt x="40" y="92"/>
                    <a:pt x="40" y="92"/>
                  </a:cubicBezTo>
                  <a:cubicBezTo>
                    <a:pt x="39" y="91"/>
                    <a:pt x="39" y="91"/>
                    <a:pt x="39" y="91"/>
                  </a:cubicBezTo>
                  <a:cubicBezTo>
                    <a:pt x="40" y="89"/>
                    <a:pt x="40" y="89"/>
                    <a:pt x="40" y="89"/>
                  </a:cubicBezTo>
                  <a:cubicBezTo>
                    <a:pt x="39" y="87"/>
                    <a:pt x="39" y="87"/>
                    <a:pt x="39" y="87"/>
                  </a:cubicBezTo>
                  <a:cubicBezTo>
                    <a:pt x="38" y="86"/>
                    <a:pt x="38" y="86"/>
                    <a:pt x="38" y="86"/>
                  </a:cubicBezTo>
                  <a:cubicBezTo>
                    <a:pt x="36" y="88"/>
                    <a:pt x="34" y="90"/>
                    <a:pt x="31" y="91"/>
                  </a:cubicBezTo>
                  <a:cubicBezTo>
                    <a:pt x="29" y="91"/>
                    <a:pt x="29" y="91"/>
                    <a:pt x="29" y="91"/>
                  </a:cubicBezTo>
                  <a:cubicBezTo>
                    <a:pt x="27" y="93"/>
                    <a:pt x="27" y="93"/>
                    <a:pt x="27" y="93"/>
                  </a:cubicBezTo>
                  <a:cubicBezTo>
                    <a:pt x="28" y="95"/>
                    <a:pt x="28" y="95"/>
                    <a:pt x="28" y="95"/>
                  </a:cubicBezTo>
                  <a:cubicBezTo>
                    <a:pt x="29" y="96"/>
                    <a:pt x="29" y="96"/>
                    <a:pt x="29" y="96"/>
                  </a:cubicBezTo>
                  <a:cubicBezTo>
                    <a:pt x="29" y="97"/>
                    <a:pt x="29" y="97"/>
                    <a:pt x="29" y="97"/>
                  </a:cubicBezTo>
                  <a:cubicBezTo>
                    <a:pt x="28" y="96"/>
                    <a:pt x="28" y="96"/>
                    <a:pt x="28" y="96"/>
                  </a:cubicBezTo>
                  <a:cubicBezTo>
                    <a:pt x="26" y="97"/>
                    <a:pt x="26" y="97"/>
                    <a:pt x="26" y="97"/>
                  </a:cubicBezTo>
                  <a:cubicBezTo>
                    <a:pt x="25" y="95"/>
                    <a:pt x="25" y="95"/>
                    <a:pt x="25" y="95"/>
                  </a:cubicBezTo>
                  <a:cubicBezTo>
                    <a:pt x="26" y="95"/>
                    <a:pt x="26" y="95"/>
                    <a:pt x="26" y="95"/>
                  </a:cubicBezTo>
                  <a:cubicBezTo>
                    <a:pt x="23" y="94"/>
                    <a:pt x="23" y="94"/>
                    <a:pt x="23" y="94"/>
                  </a:cubicBezTo>
                  <a:cubicBezTo>
                    <a:pt x="23" y="96"/>
                    <a:pt x="23" y="96"/>
                    <a:pt x="23" y="96"/>
                  </a:cubicBezTo>
                  <a:cubicBezTo>
                    <a:pt x="23" y="96"/>
                    <a:pt x="23" y="96"/>
                    <a:pt x="23" y="96"/>
                  </a:cubicBezTo>
                  <a:cubicBezTo>
                    <a:pt x="22" y="96"/>
                    <a:pt x="22" y="96"/>
                    <a:pt x="22" y="96"/>
                  </a:cubicBezTo>
                  <a:cubicBezTo>
                    <a:pt x="21" y="98"/>
                    <a:pt x="21" y="98"/>
                    <a:pt x="21" y="98"/>
                  </a:cubicBezTo>
                  <a:cubicBezTo>
                    <a:pt x="22" y="100"/>
                    <a:pt x="22" y="100"/>
                    <a:pt x="22" y="100"/>
                  </a:cubicBezTo>
                  <a:cubicBezTo>
                    <a:pt x="23" y="100"/>
                    <a:pt x="23" y="100"/>
                    <a:pt x="23" y="100"/>
                  </a:cubicBezTo>
                  <a:cubicBezTo>
                    <a:pt x="22" y="101"/>
                    <a:pt x="22" y="101"/>
                    <a:pt x="22" y="101"/>
                  </a:cubicBezTo>
                  <a:cubicBezTo>
                    <a:pt x="25" y="101"/>
                    <a:pt x="25" y="101"/>
                    <a:pt x="25" y="101"/>
                  </a:cubicBezTo>
                  <a:cubicBezTo>
                    <a:pt x="22" y="102"/>
                    <a:pt x="22" y="102"/>
                    <a:pt x="22" y="102"/>
                  </a:cubicBezTo>
                  <a:cubicBezTo>
                    <a:pt x="21" y="103"/>
                    <a:pt x="21" y="103"/>
                    <a:pt x="21" y="103"/>
                  </a:cubicBezTo>
                  <a:cubicBezTo>
                    <a:pt x="23" y="104"/>
                    <a:pt x="23" y="104"/>
                    <a:pt x="23" y="104"/>
                  </a:cubicBezTo>
                  <a:cubicBezTo>
                    <a:pt x="26" y="105"/>
                    <a:pt x="26" y="105"/>
                    <a:pt x="26" y="105"/>
                  </a:cubicBezTo>
                  <a:cubicBezTo>
                    <a:pt x="26" y="106"/>
                    <a:pt x="26" y="106"/>
                    <a:pt x="26" y="106"/>
                  </a:cubicBezTo>
                  <a:cubicBezTo>
                    <a:pt x="24" y="106"/>
                    <a:pt x="24" y="106"/>
                    <a:pt x="24" y="106"/>
                  </a:cubicBezTo>
                  <a:cubicBezTo>
                    <a:pt x="24" y="107"/>
                    <a:pt x="24" y="107"/>
                    <a:pt x="24" y="107"/>
                  </a:cubicBezTo>
                  <a:cubicBezTo>
                    <a:pt x="21" y="109"/>
                    <a:pt x="21" y="109"/>
                    <a:pt x="21" y="109"/>
                  </a:cubicBezTo>
                  <a:cubicBezTo>
                    <a:pt x="23" y="111"/>
                    <a:pt x="23" y="111"/>
                    <a:pt x="23" y="111"/>
                  </a:cubicBezTo>
                  <a:cubicBezTo>
                    <a:pt x="25" y="111"/>
                    <a:pt x="25" y="111"/>
                    <a:pt x="25" y="111"/>
                  </a:cubicBezTo>
                  <a:cubicBezTo>
                    <a:pt x="26" y="109"/>
                    <a:pt x="26" y="109"/>
                    <a:pt x="26" y="109"/>
                  </a:cubicBezTo>
                  <a:cubicBezTo>
                    <a:pt x="28" y="108"/>
                    <a:pt x="28" y="108"/>
                    <a:pt x="28" y="108"/>
                  </a:cubicBezTo>
                  <a:lnTo>
                    <a:pt x="27" y="107"/>
                  </a:lnTo>
                  <a:close/>
                  <a:moveTo>
                    <a:pt x="70" y="235"/>
                  </a:moveTo>
                  <a:cubicBezTo>
                    <a:pt x="69" y="235"/>
                    <a:pt x="68" y="236"/>
                    <a:pt x="68" y="237"/>
                  </a:cubicBezTo>
                  <a:cubicBezTo>
                    <a:pt x="67" y="238"/>
                    <a:pt x="67" y="240"/>
                    <a:pt x="66" y="242"/>
                  </a:cubicBezTo>
                  <a:cubicBezTo>
                    <a:pt x="67" y="241"/>
                    <a:pt x="67" y="241"/>
                    <a:pt x="67" y="241"/>
                  </a:cubicBezTo>
                  <a:cubicBezTo>
                    <a:pt x="69" y="242"/>
                    <a:pt x="69" y="242"/>
                    <a:pt x="69" y="242"/>
                  </a:cubicBezTo>
                  <a:cubicBezTo>
                    <a:pt x="70" y="241"/>
                    <a:pt x="71" y="240"/>
                    <a:pt x="72" y="239"/>
                  </a:cubicBezTo>
                  <a:cubicBezTo>
                    <a:pt x="74" y="238"/>
                    <a:pt x="75" y="236"/>
                    <a:pt x="76" y="235"/>
                  </a:cubicBezTo>
                  <a:cubicBezTo>
                    <a:pt x="75" y="233"/>
                    <a:pt x="75" y="233"/>
                    <a:pt x="75" y="233"/>
                  </a:cubicBezTo>
                  <a:cubicBezTo>
                    <a:pt x="74" y="232"/>
                    <a:pt x="74" y="232"/>
                    <a:pt x="74" y="232"/>
                  </a:cubicBezTo>
                  <a:cubicBezTo>
                    <a:pt x="75" y="230"/>
                    <a:pt x="75" y="230"/>
                    <a:pt x="75" y="230"/>
                  </a:cubicBezTo>
                  <a:cubicBezTo>
                    <a:pt x="73" y="231"/>
                    <a:pt x="73" y="231"/>
                    <a:pt x="73" y="231"/>
                  </a:cubicBezTo>
                  <a:cubicBezTo>
                    <a:pt x="71" y="232"/>
                    <a:pt x="71" y="232"/>
                    <a:pt x="71" y="232"/>
                  </a:cubicBezTo>
                  <a:lnTo>
                    <a:pt x="70" y="235"/>
                  </a:lnTo>
                  <a:close/>
                  <a:moveTo>
                    <a:pt x="18" y="208"/>
                  </a:moveTo>
                  <a:cubicBezTo>
                    <a:pt x="17" y="209"/>
                    <a:pt x="17" y="209"/>
                    <a:pt x="17" y="209"/>
                  </a:cubicBezTo>
                  <a:cubicBezTo>
                    <a:pt x="17" y="210"/>
                    <a:pt x="17" y="210"/>
                    <a:pt x="17" y="210"/>
                  </a:cubicBezTo>
                  <a:cubicBezTo>
                    <a:pt x="16" y="212"/>
                    <a:pt x="16" y="212"/>
                    <a:pt x="16" y="212"/>
                  </a:cubicBezTo>
                  <a:cubicBezTo>
                    <a:pt x="16" y="214"/>
                    <a:pt x="16" y="214"/>
                    <a:pt x="16" y="214"/>
                  </a:cubicBezTo>
                  <a:cubicBezTo>
                    <a:pt x="14" y="216"/>
                    <a:pt x="14" y="216"/>
                    <a:pt x="14" y="216"/>
                  </a:cubicBezTo>
                  <a:cubicBezTo>
                    <a:pt x="14" y="218"/>
                    <a:pt x="14" y="218"/>
                    <a:pt x="14" y="218"/>
                  </a:cubicBezTo>
                  <a:cubicBezTo>
                    <a:pt x="12" y="217"/>
                    <a:pt x="12" y="217"/>
                    <a:pt x="12" y="217"/>
                  </a:cubicBezTo>
                  <a:cubicBezTo>
                    <a:pt x="10" y="218"/>
                    <a:pt x="10" y="218"/>
                    <a:pt x="10" y="218"/>
                  </a:cubicBezTo>
                  <a:cubicBezTo>
                    <a:pt x="8" y="217"/>
                    <a:pt x="8" y="217"/>
                    <a:pt x="8" y="217"/>
                  </a:cubicBezTo>
                  <a:cubicBezTo>
                    <a:pt x="6" y="219"/>
                    <a:pt x="6" y="219"/>
                    <a:pt x="6" y="219"/>
                  </a:cubicBezTo>
                  <a:cubicBezTo>
                    <a:pt x="6" y="220"/>
                    <a:pt x="6" y="220"/>
                    <a:pt x="6" y="220"/>
                  </a:cubicBezTo>
                  <a:cubicBezTo>
                    <a:pt x="9" y="222"/>
                    <a:pt x="9" y="222"/>
                    <a:pt x="9" y="222"/>
                  </a:cubicBezTo>
                  <a:cubicBezTo>
                    <a:pt x="10" y="221"/>
                    <a:pt x="10" y="221"/>
                    <a:pt x="10" y="221"/>
                  </a:cubicBezTo>
                  <a:cubicBezTo>
                    <a:pt x="7" y="224"/>
                    <a:pt x="7" y="224"/>
                    <a:pt x="7" y="224"/>
                  </a:cubicBezTo>
                  <a:cubicBezTo>
                    <a:pt x="6" y="224"/>
                    <a:pt x="6" y="224"/>
                    <a:pt x="6" y="224"/>
                  </a:cubicBezTo>
                  <a:cubicBezTo>
                    <a:pt x="4" y="224"/>
                    <a:pt x="4" y="224"/>
                    <a:pt x="4" y="224"/>
                  </a:cubicBezTo>
                  <a:cubicBezTo>
                    <a:pt x="3" y="225"/>
                    <a:pt x="3" y="225"/>
                    <a:pt x="3" y="225"/>
                  </a:cubicBezTo>
                  <a:cubicBezTo>
                    <a:pt x="0" y="226"/>
                    <a:pt x="0" y="226"/>
                    <a:pt x="0" y="226"/>
                  </a:cubicBezTo>
                  <a:cubicBezTo>
                    <a:pt x="2" y="229"/>
                    <a:pt x="2" y="229"/>
                    <a:pt x="2" y="229"/>
                  </a:cubicBezTo>
                  <a:cubicBezTo>
                    <a:pt x="3" y="230"/>
                    <a:pt x="3" y="230"/>
                    <a:pt x="3" y="230"/>
                  </a:cubicBezTo>
                  <a:cubicBezTo>
                    <a:pt x="4" y="232"/>
                    <a:pt x="4" y="232"/>
                    <a:pt x="4" y="232"/>
                  </a:cubicBezTo>
                  <a:cubicBezTo>
                    <a:pt x="6" y="232"/>
                    <a:pt x="6" y="232"/>
                    <a:pt x="6" y="232"/>
                  </a:cubicBezTo>
                  <a:cubicBezTo>
                    <a:pt x="6" y="234"/>
                    <a:pt x="6" y="234"/>
                    <a:pt x="6" y="234"/>
                  </a:cubicBezTo>
                  <a:cubicBezTo>
                    <a:pt x="7" y="235"/>
                    <a:pt x="7" y="235"/>
                    <a:pt x="7" y="235"/>
                  </a:cubicBezTo>
                  <a:cubicBezTo>
                    <a:pt x="9" y="236"/>
                    <a:pt x="9" y="236"/>
                    <a:pt x="9" y="236"/>
                  </a:cubicBezTo>
                  <a:cubicBezTo>
                    <a:pt x="11" y="238"/>
                    <a:pt x="11" y="238"/>
                    <a:pt x="11" y="238"/>
                  </a:cubicBezTo>
                  <a:cubicBezTo>
                    <a:pt x="13" y="238"/>
                    <a:pt x="13" y="238"/>
                    <a:pt x="13" y="238"/>
                  </a:cubicBezTo>
                  <a:cubicBezTo>
                    <a:pt x="15" y="238"/>
                    <a:pt x="15" y="238"/>
                    <a:pt x="15" y="238"/>
                  </a:cubicBezTo>
                  <a:cubicBezTo>
                    <a:pt x="16" y="239"/>
                    <a:pt x="16" y="239"/>
                    <a:pt x="16" y="239"/>
                  </a:cubicBezTo>
                  <a:cubicBezTo>
                    <a:pt x="17" y="239"/>
                    <a:pt x="17" y="239"/>
                    <a:pt x="17" y="239"/>
                  </a:cubicBezTo>
                  <a:cubicBezTo>
                    <a:pt x="17" y="238"/>
                    <a:pt x="17" y="238"/>
                    <a:pt x="17" y="238"/>
                  </a:cubicBezTo>
                  <a:cubicBezTo>
                    <a:pt x="18" y="237"/>
                    <a:pt x="18" y="237"/>
                    <a:pt x="18" y="237"/>
                  </a:cubicBezTo>
                  <a:cubicBezTo>
                    <a:pt x="18" y="238"/>
                    <a:pt x="18" y="238"/>
                    <a:pt x="18" y="238"/>
                  </a:cubicBezTo>
                  <a:cubicBezTo>
                    <a:pt x="19" y="236"/>
                    <a:pt x="19" y="236"/>
                    <a:pt x="19" y="236"/>
                  </a:cubicBezTo>
                  <a:cubicBezTo>
                    <a:pt x="21" y="235"/>
                    <a:pt x="21" y="235"/>
                    <a:pt x="21" y="235"/>
                  </a:cubicBezTo>
                  <a:cubicBezTo>
                    <a:pt x="21" y="234"/>
                    <a:pt x="21" y="234"/>
                    <a:pt x="21" y="234"/>
                  </a:cubicBezTo>
                  <a:cubicBezTo>
                    <a:pt x="20" y="233"/>
                    <a:pt x="20" y="233"/>
                    <a:pt x="20" y="233"/>
                  </a:cubicBezTo>
                  <a:cubicBezTo>
                    <a:pt x="20" y="232"/>
                    <a:pt x="20" y="232"/>
                    <a:pt x="20" y="232"/>
                  </a:cubicBezTo>
                  <a:cubicBezTo>
                    <a:pt x="22" y="231"/>
                    <a:pt x="22" y="231"/>
                    <a:pt x="22" y="231"/>
                  </a:cubicBezTo>
                  <a:cubicBezTo>
                    <a:pt x="23" y="229"/>
                    <a:pt x="23" y="229"/>
                    <a:pt x="23" y="229"/>
                  </a:cubicBezTo>
                  <a:cubicBezTo>
                    <a:pt x="25" y="230"/>
                    <a:pt x="25" y="230"/>
                    <a:pt x="25" y="230"/>
                  </a:cubicBezTo>
                  <a:cubicBezTo>
                    <a:pt x="25" y="230"/>
                    <a:pt x="26" y="231"/>
                    <a:pt x="27" y="232"/>
                  </a:cubicBezTo>
                  <a:cubicBezTo>
                    <a:pt x="27" y="233"/>
                    <a:pt x="28" y="235"/>
                    <a:pt x="28" y="237"/>
                  </a:cubicBezTo>
                  <a:cubicBezTo>
                    <a:pt x="30" y="237"/>
                    <a:pt x="30" y="237"/>
                    <a:pt x="30" y="237"/>
                  </a:cubicBezTo>
                  <a:cubicBezTo>
                    <a:pt x="31" y="238"/>
                    <a:pt x="31" y="238"/>
                    <a:pt x="31" y="238"/>
                  </a:cubicBezTo>
                  <a:cubicBezTo>
                    <a:pt x="30" y="241"/>
                    <a:pt x="30" y="241"/>
                    <a:pt x="30" y="241"/>
                  </a:cubicBezTo>
                  <a:cubicBezTo>
                    <a:pt x="32" y="242"/>
                    <a:pt x="32" y="242"/>
                    <a:pt x="32" y="242"/>
                  </a:cubicBezTo>
                  <a:cubicBezTo>
                    <a:pt x="34" y="241"/>
                    <a:pt x="34" y="241"/>
                    <a:pt x="34" y="241"/>
                  </a:cubicBezTo>
                  <a:cubicBezTo>
                    <a:pt x="37" y="242"/>
                    <a:pt x="37" y="242"/>
                    <a:pt x="37" y="242"/>
                  </a:cubicBezTo>
                  <a:cubicBezTo>
                    <a:pt x="37" y="239"/>
                    <a:pt x="38" y="241"/>
                    <a:pt x="41" y="241"/>
                  </a:cubicBezTo>
                  <a:cubicBezTo>
                    <a:pt x="41" y="241"/>
                    <a:pt x="41" y="241"/>
                    <a:pt x="41" y="241"/>
                  </a:cubicBezTo>
                  <a:cubicBezTo>
                    <a:pt x="44" y="243"/>
                    <a:pt x="44" y="243"/>
                    <a:pt x="44" y="243"/>
                  </a:cubicBezTo>
                  <a:cubicBezTo>
                    <a:pt x="45" y="242"/>
                    <a:pt x="46" y="242"/>
                    <a:pt x="47" y="241"/>
                  </a:cubicBezTo>
                  <a:cubicBezTo>
                    <a:pt x="47" y="240"/>
                    <a:pt x="47" y="237"/>
                    <a:pt x="48" y="236"/>
                  </a:cubicBezTo>
                  <a:cubicBezTo>
                    <a:pt x="48" y="236"/>
                    <a:pt x="51" y="236"/>
                    <a:pt x="51" y="236"/>
                  </a:cubicBezTo>
                  <a:cubicBezTo>
                    <a:pt x="52" y="237"/>
                    <a:pt x="52" y="237"/>
                    <a:pt x="52" y="237"/>
                  </a:cubicBezTo>
                  <a:cubicBezTo>
                    <a:pt x="54" y="234"/>
                    <a:pt x="54" y="234"/>
                    <a:pt x="54" y="234"/>
                  </a:cubicBezTo>
                  <a:cubicBezTo>
                    <a:pt x="54" y="232"/>
                    <a:pt x="54" y="232"/>
                    <a:pt x="54" y="232"/>
                  </a:cubicBezTo>
                  <a:cubicBezTo>
                    <a:pt x="54" y="232"/>
                    <a:pt x="54" y="232"/>
                    <a:pt x="54" y="232"/>
                  </a:cubicBezTo>
                  <a:cubicBezTo>
                    <a:pt x="51" y="233"/>
                    <a:pt x="51" y="233"/>
                    <a:pt x="51" y="233"/>
                  </a:cubicBezTo>
                  <a:cubicBezTo>
                    <a:pt x="53" y="231"/>
                    <a:pt x="53" y="229"/>
                    <a:pt x="53" y="227"/>
                  </a:cubicBezTo>
                  <a:cubicBezTo>
                    <a:pt x="51" y="226"/>
                    <a:pt x="51" y="226"/>
                    <a:pt x="51" y="226"/>
                  </a:cubicBezTo>
                  <a:cubicBezTo>
                    <a:pt x="51" y="225"/>
                    <a:pt x="51" y="225"/>
                    <a:pt x="51" y="225"/>
                  </a:cubicBezTo>
                  <a:cubicBezTo>
                    <a:pt x="53" y="225"/>
                    <a:pt x="53" y="225"/>
                    <a:pt x="53" y="225"/>
                  </a:cubicBezTo>
                  <a:cubicBezTo>
                    <a:pt x="54" y="227"/>
                    <a:pt x="54" y="227"/>
                    <a:pt x="54" y="227"/>
                  </a:cubicBezTo>
                  <a:cubicBezTo>
                    <a:pt x="54" y="228"/>
                    <a:pt x="54" y="228"/>
                    <a:pt x="54" y="228"/>
                  </a:cubicBezTo>
                  <a:cubicBezTo>
                    <a:pt x="54" y="231"/>
                    <a:pt x="54" y="231"/>
                    <a:pt x="54" y="231"/>
                  </a:cubicBezTo>
                  <a:cubicBezTo>
                    <a:pt x="54" y="232"/>
                    <a:pt x="55" y="232"/>
                    <a:pt x="55" y="233"/>
                  </a:cubicBezTo>
                  <a:cubicBezTo>
                    <a:pt x="56" y="232"/>
                    <a:pt x="57" y="230"/>
                    <a:pt x="57" y="229"/>
                  </a:cubicBezTo>
                  <a:cubicBezTo>
                    <a:pt x="57" y="228"/>
                    <a:pt x="56" y="227"/>
                    <a:pt x="56" y="225"/>
                  </a:cubicBezTo>
                  <a:cubicBezTo>
                    <a:pt x="55" y="224"/>
                    <a:pt x="55" y="224"/>
                    <a:pt x="55" y="224"/>
                  </a:cubicBezTo>
                  <a:cubicBezTo>
                    <a:pt x="55" y="222"/>
                    <a:pt x="55" y="222"/>
                    <a:pt x="55" y="222"/>
                  </a:cubicBezTo>
                  <a:cubicBezTo>
                    <a:pt x="54" y="222"/>
                    <a:pt x="54" y="222"/>
                    <a:pt x="54" y="222"/>
                  </a:cubicBezTo>
                  <a:cubicBezTo>
                    <a:pt x="52" y="222"/>
                    <a:pt x="52" y="222"/>
                    <a:pt x="52" y="222"/>
                  </a:cubicBezTo>
                  <a:cubicBezTo>
                    <a:pt x="51" y="221"/>
                    <a:pt x="51" y="221"/>
                    <a:pt x="51" y="221"/>
                  </a:cubicBezTo>
                  <a:cubicBezTo>
                    <a:pt x="49" y="222"/>
                    <a:pt x="49" y="222"/>
                    <a:pt x="49" y="222"/>
                  </a:cubicBezTo>
                  <a:cubicBezTo>
                    <a:pt x="47" y="224"/>
                    <a:pt x="47" y="224"/>
                    <a:pt x="47" y="224"/>
                  </a:cubicBezTo>
                  <a:cubicBezTo>
                    <a:pt x="47" y="223"/>
                    <a:pt x="47" y="223"/>
                    <a:pt x="47" y="223"/>
                  </a:cubicBezTo>
                  <a:cubicBezTo>
                    <a:pt x="49" y="221"/>
                    <a:pt x="49" y="221"/>
                    <a:pt x="49" y="221"/>
                  </a:cubicBezTo>
                  <a:cubicBezTo>
                    <a:pt x="51" y="220"/>
                    <a:pt x="51" y="220"/>
                    <a:pt x="51" y="220"/>
                  </a:cubicBezTo>
                  <a:cubicBezTo>
                    <a:pt x="52" y="219"/>
                    <a:pt x="52" y="219"/>
                    <a:pt x="52" y="219"/>
                  </a:cubicBezTo>
                  <a:cubicBezTo>
                    <a:pt x="52" y="217"/>
                    <a:pt x="52" y="217"/>
                    <a:pt x="52" y="217"/>
                  </a:cubicBezTo>
                  <a:cubicBezTo>
                    <a:pt x="51" y="215"/>
                    <a:pt x="51" y="215"/>
                    <a:pt x="51" y="215"/>
                  </a:cubicBezTo>
                  <a:cubicBezTo>
                    <a:pt x="50" y="216"/>
                    <a:pt x="50" y="216"/>
                    <a:pt x="50" y="216"/>
                  </a:cubicBezTo>
                  <a:cubicBezTo>
                    <a:pt x="51" y="217"/>
                    <a:pt x="51" y="217"/>
                    <a:pt x="51" y="217"/>
                  </a:cubicBezTo>
                  <a:cubicBezTo>
                    <a:pt x="49" y="217"/>
                    <a:pt x="49" y="213"/>
                    <a:pt x="47" y="211"/>
                  </a:cubicBezTo>
                  <a:cubicBezTo>
                    <a:pt x="46" y="211"/>
                    <a:pt x="46" y="211"/>
                    <a:pt x="46" y="211"/>
                  </a:cubicBezTo>
                  <a:cubicBezTo>
                    <a:pt x="46" y="209"/>
                    <a:pt x="46" y="209"/>
                    <a:pt x="46" y="209"/>
                  </a:cubicBezTo>
                  <a:cubicBezTo>
                    <a:pt x="45" y="208"/>
                    <a:pt x="45" y="208"/>
                    <a:pt x="45" y="208"/>
                  </a:cubicBezTo>
                  <a:cubicBezTo>
                    <a:pt x="45" y="205"/>
                    <a:pt x="45" y="205"/>
                    <a:pt x="45" y="205"/>
                  </a:cubicBezTo>
                  <a:cubicBezTo>
                    <a:pt x="44" y="203"/>
                    <a:pt x="44" y="203"/>
                    <a:pt x="44" y="203"/>
                  </a:cubicBezTo>
                  <a:cubicBezTo>
                    <a:pt x="43" y="203"/>
                    <a:pt x="43" y="203"/>
                    <a:pt x="43" y="203"/>
                  </a:cubicBezTo>
                  <a:cubicBezTo>
                    <a:pt x="41" y="203"/>
                    <a:pt x="41" y="203"/>
                    <a:pt x="41" y="203"/>
                  </a:cubicBezTo>
                  <a:cubicBezTo>
                    <a:pt x="39" y="202"/>
                    <a:pt x="39" y="202"/>
                    <a:pt x="39" y="202"/>
                  </a:cubicBezTo>
                  <a:cubicBezTo>
                    <a:pt x="38" y="202"/>
                    <a:pt x="38" y="202"/>
                    <a:pt x="38" y="202"/>
                  </a:cubicBezTo>
                  <a:cubicBezTo>
                    <a:pt x="37" y="202"/>
                    <a:pt x="37" y="202"/>
                    <a:pt x="37" y="202"/>
                  </a:cubicBezTo>
                  <a:cubicBezTo>
                    <a:pt x="35" y="203"/>
                    <a:pt x="35" y="203"/>
                    <a:pt x="35" y="203"/>
                  </a:cubicBezTo>
                  <a:cubicBezTo>
                    <a:pt x="33" y="203"/>
                    <a:pt x="33" y="203"/>
                    <a:pt x="33" y="203"/>
                  </a:cubicBezTo>
                  <a:cubicBezTo>
                    <a:pt x="31" y="204"/>
                    <a:pt x="31" y="204"/>
                    <a:pt x="31" y="204"/>
                  </a:cubicBezTo>
                  <a:cubicBezTo>
                    <a:pt x="28" y="204"/>
                    <a:pt x="28" y="204"/>
                    <a:pt x="28" y="204"/>
                  </a:cubicBezTo>
                  <a:cubicBezTo>
                    <a:pt x="28" y="203"/>
                    <a:pt x="27" y="203"/>
                    <a:pt x="27" y="203"/>
                  </a:cubicBezTo>
                  <a:cubicBezTo>
                    <a:pt x="26" y="204"/>
                    <a:pt x="26" y="206"/>
                    <a:pt x="25" y="207"/>
                  </a:cubicBezTo>
                  <a:cubicBezTo>
                    <a:pt x="24" y="208"/>
                    <a:pt x="24" y="208"/>
                    <a:pt x="24" y="208"/>
                  </a:cubicBezTo>
                  <a:cubicBezTo>
                    <a:pt x="21" y="207"/>
                    <a:pt x="21" y="207"/>
                    <a:pt x="21" y="207"/>
                  </a:cubicBezTo>
                  <a:lnTo>
                    <a:pt x="18" y="208"/>
                  </a:ln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2" name="Freeform 43">
              <a:extLst>
                <a:ext uri="{FF2B5EF4-FFF2-40B4-BE49-F238E27FC236}">
                  <a16:creationId xmlns:a16="http://schemas.microsoft.com/office/drawing/2014/main" id="{B73FB695-707B-93E3-7288-0DA14CC08DDC}"/>
                </a:ext>
              </a:extLst>
            </p:cNvPr>
            <p:cNvSpPr>
              <a:spLocks noEditPoints="1"/>
            </p:cNvSpPr>
            <p:nvPr/>
          </p:nvSpPr>
          <p:spPr bwMode="auto">
            <a:xfrm>
              <a:off x="9891713" y="5484813"/>
              <a:ext cx="644525" cy="660400"/>
            </a:xfrm>
            <a:custGeom>
              <a:avLst/>
              <a:gdLst>
                <a:gd name="T0" fmla="*/ 88 w 169"/>
                <a:gd name="T1" fmla="*/ 36 h 173"/>
                <a:gd name="T2" fmla="*/ 59 w 169"/>
                <a:gd name="T3" fmla="*/ 34 h 173"/>
                <a:gd name="T4" fmla="*/ 66 w 169"/>
                <a:gd name="T5" fmla="*/ 77 h 173"/>
                <a:gd name="T6" fmla="*/ 68 w 169"/>
                <a:gd name="T7" fmla="*/ 113 h 173"/>
                <a:gd name="T8" fmla="*/ 50 w 169"/>
                <a:gd name="T9" fmla="*/ 122 h 173"/>
                <a:gd name="T10" fmla="*/ 52 w 169"/>
                <a:gd name="T11" fmla="*/ 90 h 173"/>
                <a:gd name="T12" fmla="*/ 32 w 169"/>
                <a:gd name="T13" fmla="*/ 87 h 173"/>
                <a:gd name="T14" fmla="*/ 14 w 169"/>
                <a:gd name="T15" fmla="*/ 62 h 173"/>
                <a:gd name="T16" fmla="*/ 36 w 169"/>
                <a:gd name="T17" fmla="*/ 22 h 173"/>
                <a:gd name="T18" fmla="*/ 98 w 169"/>
                <a:gd name="T19" fmla="*/ 9 h 173"/>
                <a:gd name="T20" fmla="*/ 144 w 169"/>
                <a:gd name="T21" fmla="*/ 159 h 173"/>
                <a:gd name="T22" fmla="*/ 121 w 169"/>
                <a:gd name="T23" fmla="*/ 136 h 173"/>
                <a:gd name="T24" fmla="*/ 106 w 169"/>
                <a:gd name="T25" fmla="*/ 131 h 173"/>
                <a:gd name="T26" fmla="*/ 98 w 169"/>
                <a:gd name="T27" fmla="*/ 125 h 173"/>
                <a:gd name="T28" fmla="*/ 148 w 169"/>
                <a:gd name="T29" fmla="*/ 122 h 173"/>
                <a:gd name="T30" fmla="*/ 146 w 169"/>
                <a:gd name="T31" fmla="*/ 119 h 173"/>
                <a:gd name="T32" fmla="*/ 142 w 169"/>
                <a:gd name="T33" fmla="*/ 117 h 173"/>
                <a:gd name="T34" fmla="*/ 146 w 169"/>
                <a:gd name="T35" fmla="*/ 113 h 173"/>
                <a:gd name="T36" fmla="*/ 137 w 169"/>
                <a:gd name="T37" fmla="*/ 112 h 173"/>
                <a:gd name="T38" fmla="*/ 101 w 169"/>
                <a:gd name="T39" fmla="*/ 105 h 173"/>
                <a:gd name="T40" fmla="*/ 150 w 169"/>
                <a:gd name="T41" fmla="*/ 156 h 173"/>
                <a:gd name="T42" fmla="*/ 149 w 169"/>
                <a:gd name="T43" fmla="*/ 158 h 173"/>
                <a:gd name="T44" fmla="*/ 161 w 169"/>
                <a:gd name="T45" fmla="*/ 137 h 173"/>
                <a:gd name="T46" fmla="*/ 115 w 169"/>
                <a:gd name="T47" fmla="*/ 136 h 173"/>
                <a:gd name="T48" fmla="*/ 152 w 169"/>
                <a:gd name="T49" fmla="*/ 133 h 173"/>
                <a:gd name="T50" fmla="*/ 131 w 169"/>
                <a:gd name="T51" fmla="*/ 130 h 173"/>
                <a:gd name="T52" fmla="*/ 97 w 169"/>
                <a:gd name="T53" fmla="*/ 128 h 173"/>
                <a:gd name="T54" fmla="*/ 144 w 169"/>
                <a:gd name="T55" fmla="*/ 128 h 173"/>
                <a:gd name="T56" fmla="*/ 126 w 169"/>
                <a:gd name="T57" fmla="*/ 123 h 173"/>
                <a:gd name="T58" fmla="*/ 144 w 169"/>
                <a:gd name="T59" fmla="*/ 121 h 173"/>
                <a:gd name="T60" fmla="*/ 112 w 169"/>
                <a:gd name="T61" fmla="*/ 117 h 173"/>
                <a:gd name="T62" fmla="*/ 96 w 169"/>
                <a:gd name="T63" fmla="*/ 112 h 173"/>
                <a:gd name="T64" fmla="*/ 114 w 169"/>
                <a:gd name="T65" fmla="*/ 109 h 173"/>
                <a:gd name="T66" fmla="*/ 111 w 169"/>
                <a:gd name="T67" fmla="*/ 106 h 173"/>
                <a:gd name="T68" fmla="*/ 94 w 169"/>
                <a:gd name="T69" fmla="*/ 104 h 173"/>
                <a:gd name="T70" fmla="*/ 103 w 169"/>
                <a:gd name="T71" fmla="*/ 100 h 173"/>
                <a:gd name="T72" fmla="*/ 116 w 169"/>
                <a:gd name="T73" fmla="*/ 81 h 173"/>
                <a:gd name="T74" fmla="*/ 132 w 169"/>
                <a:gd name="T75" fmla="*/ 103 h 173"/>
                <a:gd name="T76" fmla="*/ 140 w 169"/>
                <a:gd name="T77" fmla="*/ 102 h 173"/>
                <a:gd name="T78" fmla="*/ 122 w 169"/>
                <a:gd name="T79" fmla="*/ 82 h 173"/>
                <a:gd name="T80" fmla="*/ 126 w 169"/>
                <a:gd name="T81" fmla="*/ 90 h 173"/>
                <a:gd name="T82" fmla="*/ 125 w 169"/>
                <a:gd name="T83" fmla="*/ 62 h 173"/>
                <a:gd name="T84" fmla="*/ 133 w 169"/>
                <a:gd name="T85" fmla="*/ 67 h 173"/>
                <a:gd name="T86" fmla="*/ 114 w 169"/>
                <a:gd name="T87" fmla="*/ 45 h 173"/>
                <a:gd name="T88" fmla="*/ 109 w 169"/>
                <a:gd name="T89" fmla="*/ 49 h 173"/>
                <a:gd name="T90" fmla="*/ 93 w 169"/>
                <a:gd name="T91" fmla="*/ 98 h 173"/>
                <a:gd name="T92" fmla="*/ 98 w 169"/>
                <a:gd name="T93" fmla="*/ 74 h 173"/>
                <a:gd name="T94" fmla="*/ 75 w 169"/>
                <a:gd name="T95" fmla="*/ 72 h 173"/>
                <a:gd name="T96" fmla="*/ 79 w 169"/>
                <a:gd name="T97" fmla="*/ 82 h 173"/>
                <a:gd name="T98" fmla="*/ 89 w 169"/>
                <a:gd name="T99" fmla="*/ 90 h 173"/>
                <a:gd name="T100" fmla="*/ 96 w 169"/>
                <a:gd name="T101" fmla="*/ 91 h 173"/>
                <a:gd name="T102" fmla="*/ 86 w 169"/>
                <a:gd name="T103" fmla="*/ 78 h 173"/>
                <a:gd name="T104" fmla="*/ 127 w 169"/>
                <a:gd name="T105" fmla="*/ 169 h 173"/>
                <a:gd name="T106" fmla="*/ 90 w 169"/>
                <a:gd name="T107" fmla="*/ 164 h 173"/>
                <a:gd name="T108" fmla="*/ 124 w 169"/>
                <a:gd name="T109" fmla="*/ 167 h 173"/>
                <a:gd name="T110" fmla="*/ 126 w 169"/>
                <a:gd name="T111" fmla="*/ 163 h 173"/>
                <a:gd name="T112" fmla="*/ 105 w 169"/>
                <a:gd name="T113" fmla="*/ 158 h 173"/>
                <a:gd name="T114" fmla="*/ 88 w 169"/>
                <a:gd name="T115" fmla="*/ 155 h 173"/>
                <a:gd name="T116" fmla="*/ 78 w 169"/>
                <a:gd name="T117" fmla="*/ 156 h 173"/>
                <a:gd name="T118" fmla="*/ 20 w 169"/>
                <a:gd name="T119" fmla="*/ 87 h 173"/>
                <a:gd name="T120" fmla="*/ 19 w 169"/>
                <a:gd name="T121" fmla="*/ 78 h 173"/>
                <a:gd name="T122" fmla="*/ 97 w 169"/>
                <a:gd name="T123" fmla="*/ 2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9" h="173">
                  <a:moveTo>
                    <a:pt x="127" y="26"/>
                  </a:moveTo>
                  <a:cubicBezTo>
                    <a:pt x="127" y="26"/>
                    <a:pt x="126" y="26"/>
                    <a:pt x="126" y="26"/>
                  </a:cubicBezTo>
                  <a:cubicBezTo>
                    <a:pt x="126" y="23"/>
                    <a:pt x="122" y="23"/>
                    <a:pt x="120" y="23"/>
                  </a:cubicBezTo>
                  <a:cubicBezTo>
                    <a:pt x="117" y="22"/>
                    <a:pt x="114" y="21"/>
                    <a:pt x="111" y="21"/>
                  </a:cubicBezTo>
                  <a:cubicBezTo>
                    <a:pt x="110" y="21"/>
                    <a:pt x="109" y="21"/>
                    <a:pt x="108" y="20"/>
                  </a:cubicBezTo>
                  <a:cubicBezTo>
                    <a:pt x="107" y="20"/>
                    <a:pt x="107" y="19"/>
                    <a:pt x="106" y="19"/>
                  </a:cubicBezTo>
                  <a:cubicBezTo>
                    <a:pt x="105" y="20"/>
                    <a:pt x="105" y="21"/>
                    <a:pt x="104" y="21"/>
                  </a:cubicBezTo>
                  <a:cubicBezTo>
                    <a:pt x="103" y="22"/>
                    <a:pt x="102" y="22"/>
                    <a:pt x="101" y="23"/>
                  </a:cubicBezTo>
                  <a:cubicBezTo>
                    <a:pt x="99" y="23"/>
                    <a:pt x="98" y="21"/>
                    <a:pt x="96" y="21"/>
                  </a:cubicBezTo>
                  <a:cubicBezTo>
                    <a:pt x="93" y="20"/>
                    <a:pt x="94" y="23"/>
                    <a:pt x="92" y="25"/>
                  </a:cubicBezTo>
                  <a:cubicBezTo>
                    <a:pt x="90" y="26"/>
                    <a:pt x="88" y="26"/>
                    <a:pt x="86" y="26"/>
                  </a:cubicBezTo>
                  <a:cubicBezTo>
                    <a:pt x="84" y="25"/>
                    <a:pt x="81" y="24"/>
                    <a:pt x="81" y="26"/>
                  </a:cubicBezTo>
                  <a:cubicBezTo>
                    <a:pt x="80" y="27"/>
                    <a:pt x="81" y="29"/>
                    <a:pt x="81" y="29"/>
                  </a:cubicBezTo>
                  <a:cubicBezTo>
                    <a:pt x="82" y="30"/>
                    <a:pt x="83" y="30"/>
                    <a:pt x="83" y="30"/>
                  </a:cubicBezTo>
                  <a:cubicBezTo>
                    <a:pt x="86" y="32"/>
                    <a:pt x="82" y="33"/>
                    <a:pt x="83" y="35"/>
                  </a:cubicBezTo>
                  <a:cubicBezTo>
                    <a:pt x="85" y="36"/>
                    <a:pt x="85" y="33"/>
                    <a:pt x="87" y="33"/>
                  </a:cubicBezTo>
                  <a:cubicBezTo>
                    <a:pt x="87" y="34"/>
                    <a:pt x="88" y="36"/>
                    <a:pt x="88" y="36"/>
                  </a:cubicBezTo>
                  <a:cubicBezTo>
                    <a:pt x="89" y="37"/>
                    <a:pt x="91" y="37"/>
                    <a:pt x="92" y="38"/>
                  </a:cubicBezTo>
                  <a:cubicBezTo>
                    <a:pt x="93" y="39"/>
                    <a:pt x="94" y="41"/>
                    <a:pt x="92" y="41"/>
                  </a:cubicBezTo>
                  <a:cubicBezTo>
                    <a:pt x="91" y="41"/>
                    <a:pt x="90" y="39"/>
                    <a:pt x="89" y="39"/>
                  </a:cubicBezTo>
                  <a:cubicBezTo>
                    <a:pt x="88" y="38"/>
                    <a:pt x="87" y="37"/>
                    <a:pt x="86" y="37"/>
                  </a:cubicBezTo>
                  <a:cubicBezTo>
                    <a:pt x="85" y="36"/>
                    <a:pt x="81" y="35"/>
                    <a:pt x="81" y="38"/>
                  </a:cubicBezTo>
                  <a:cubicBezTo>
                    <a:pt x="81" y="40"/>
                    <a:pt x="84" y="41"/>
                    <a:pt x="85" y="42"/>
                  </a:cubicBezTo>
                  <a:cubicBezTo>
                    <a:pt x="86" y="43"/>
                    <a:pt x="86" y="47"/>
                    <a:pt x="84" y="45"/>
                  </a:cubicBezTo>
                  <a:cubicBezTo>
                    <a:pt x="81" y="43"/>
                    <a:pt x="81" y="40"/>
                    <a:pt x="78" y="39"/>
                  </a:cubicBezTo>
                  <a:cubicBezTo>
                    <a:pt x="76" y="39"/>
                    <a:pt x="72" y="38"/>
                    <a:pt x="74" y="41"/>
                  </a:cubicBezTo>
                  <a:cubicBezTo>
                    <a:pt x="75" y="44"/>
                    <a:pt x="79" y="44"/>
                    <a:pt x="80" y="48"/>
                  </a:cubicBezTo>
                  <a:cubicBezTo>
                    <a:pt x="79" y="48"/>
                    <a:pt x="75" y="46"/>
                    <a:pt x="74" y="46"/>
                  </a:cubicBezTo>
                  <a:cubicBezTo>
                    <a:pt x="72" y="44"/>
                    <a:pt x="72" y="42"/>
                    <a:pt x="72" y="40"/>
                  </a:cubicBezTo>
                  <a:cubicBezTo>
                    <a:pt x="71" y="36"/>
                    <a:pt x="68" y="38"/>
                    <a:pt x="65" y="35"/>
                  </a:cubicBezTo>
                  <a:cubicBezTo>
                    <a:pt x="63" y="34"/>
                    <a:pt x="64" y="33"/>
                    <a:pt x="65" y="32"/>
                  </a:cubicBezTo>
                  <a:cubicBezTo>
                    <a:pt x="65" y="31"/>
                    <a:pt x="66" y="29"/>
                    <a:pt x="64" y="29"/>
                  </a:cubicBezTo>
                  <a:cubicBezTo>
                    <a:pt x="62" y="29"/>
                    <a:pt x="62" y="31"/>
                    <a:pt x="61" y="32"/>
                  </a:cubicBezTo>
                  <a:cubicBezTo>
                    <a:pt x="60" y="33"/>
                    <a:pt x="59" y="32"/>
                    <a:pt x="59" y="34"/>
                  </a:cubicBezTo>
                  <a:cubicBezTo>
                    <a:pt x="59" y="35"/>
                    <a:pt x="59" y="35"/>
                    <a:pt x="60" y="36"/>
                  </a:cubicBezTo>
                  <a:cubicBezTo>
                    <a:pt x="60" y="37"/>
                    <a:pt x="59" y="38"/>
                    <a:pt x="59" y="39"/>
                  </a:cubicBezTo>
                  <a:cubicBezTo>
                    <a:pt x="58" y="41"/>
                    <a:pt x="58" y="43"/>
                    <a:pt x="59" y="45"/>
                  </a:cubicBezTo>
                  <a:cubicBezTo>
                    <a:pt x="60" y="46"/>
                    <a:pt x="61" y="48"/>
                    <a:pt x="62" y="49"/>
                  </a:cubicBezTo>
                  <a:cubicBezTo>
                    <a:pt x="63" y="51"/>
                    <a:pt x="64" y="51"/>
                    <a:pt x="64" y="53"/>
                  </a:cubicBezTo>
                  <a:cubicBezTo>
                    <a:pt x="65" y="57"/>
                    <a:pt x="69" y="58"/>
                    <a:pt x="71" y="61"/>
                  </a:cubicBezTo>
                  <a:cubicBezTo>
                    <a:pt x="72" y="62"/>
                    <a:pt x="73" y="64"/>
                    <a:pt x="73" y="66"/>
                  </a:cubicBezTo>
                  <a:cubicBezTo>
                    <a:pt x="72" y="67"/>
                    <a:pt x="70" y="68"/>
                    <a:pt x="69" y="67"/>
                  </a:cubicBezTo>
                  <a:cubicBezTo>
                    <a:pt x="69" y="67"/>
                    <a:pt x="70" y="66"/>
                    <a:pt x="70" y="66"/>
                  </a:cubicBezTo>
                  <a:cubicBezTo>
                    <a:pt x="70" y="65"/>
                    <a:pt x="68" y="61"/>
                    <a:pt x="66" y="62"/>
                  </a:cubicBezTo>
                  <a:cubicBezTo>
                    <a:pt x="65" y="62"/>
                    <a:pt x="65" y="63"/>
                    <a:pt x="65" y="63"/>
                  </a:cubicBezTo>
                  <a:cubicBezTo>
                    <a:pt x="64" y="64"/>
                    <a:pt x="63" y="63"/>
                    <a:pt x="64" y="65"/>
                  </a:cubicBezTo>
                  <a:cubicBezTo>
                    <a:pt x="64" y="67"/>
                    <a:pt x="67" y="69"/>
                    <a:pt x="65" y="71"/>
                  </a:cubicBezTo>
                  <a:cubicBezTo>
                    <a:pt x="64" y="74"/>
                    <a:pt x="60" y="73"/>
                    <a:pt x="57" y="73"/>
                  </a:cubicBezTo>
                  <a:cubicBezTo>
                    <a:pt x="58" y="74"/>
                    <a:pt x="58" y="74"/>
                    <a:pt x="59" y="75"/>
                  </a:cubicBezTo>
                  <a:cubicBezTo>
                    <a:pt x="60" y="75"/>
                    <a:pt x="61" y="75"/>
                    <a:pt x="62" y="75"/>
                  </a:cubicBezTo>
                  <a:cubicBezTo>
                    <a:pt x="62" y="77"/>
                    <a:pt x="65" y="76"/>
                    <a:pt x="66" y="77"/>
                  </a:cubicBezTo>
                  <a:cubicBezTo>
                    <a:pt x="67" y="77"/>
                    <a:pt x="67" y="78"/>
                    <a:pt x="68" y="79"/>
                  </a:cubicBezTo>
                  <a:cubicBezTo>
                    <a:pt x="69" y="80"/>
                    <a:pt x="69" y="79"/>
                    <a:pt x="71" y="79"/>
                  </a:cubicBezTo>
                  <a:cubicBezTo>
                    <a:pt x="73" y="80"/>
                    <a:pt x="72" y="81"/>
                    <a:pt x="74" y="82"/>
                  </a:cubicBezTo>
                  <a:cubicBezTo>
                    <a:pt x="75" y="83"/>
                    <a:pt x="76" y="83"/>
                    <a:pt x="77" y="83"/>
                  </a:cubicBezTo>
                  <a:cubicBezTo>
                    <a:pt x="78" y="84"/>
                    <a:pt x="78" y="85"/>
                    <a:pt x="79" y="86"/>
                  </a:cubicBezTo>
                  <a:cubicBezTo>
                    <a:pt x="81" y="89"/>
                    <a:pt x="87" y="87"/>
                    <a:pt x="87" y="93"/>
                  </a:cubicBezTo>
                  <a:cubicBezTo>
                    <a:pt x="87" y="95"/>
                    <a:pt x="86" y="96"/>
                    <a:pt x="87" y="98"/>
                  </a:cubicBezTo>
                  <a:cubicBezTo>
                    <a:pt x="87" y="99"/>
                    <a:pt x="88" y="102"/>
                    <a:pt x="88" y="103"/>
                  </a:cubicBezTo>
                  <a:cubicBezTo>
                    <a:pt x="87" y="104"/>
                    <a:pt x="84" y="102"/>
                    <a:pt x="84" y="101"/>
                  </a:cubicBezTo>
                  <a:cubicBezTo>
                    <a:pt x="83" y="99"/>
                    <a:pt x="81" y="99"/>
                    <a:pt x="79" y="97"/>
                  </a:cubicBezTo>
                  <a:cubicBezTo>
                    <a:pt x="78" y="95"/>
                    <a:pt x="79" y="95"/>
                    <a:pt x="77" y="95"/>
                  </a:cubicBezTo>
                  <a:cubicBezTo>
                    <a:pt x="74" y="95"/>
                    <a:pt x="72" y="95"/>
                    <a:pt x="70" y="96"/>
                  </a:cubicBezTo>
                  <a:cubicBezTo>
                    <a:pt x="64" y="98"/>
                    <a:pt x="69" y="98"/>
                    <a:pt x="70" y="102"/>
                  </a:cubicBezTo>
                  <a:cubicBezTo>
                    <a:pt x="70" y="104"/>
                    <a:pt x="69" y="105"/>
                    <a:pt x="72" y="107"/>
                  </a:cubicBezTo>
                  <a:cubicBezTo>
                    <a:pt x="73" y="107"/>
                    <a:pt x="76" y="108"/>
                    <a:pt x="76" y="109"/>
                  </a:cubicBezTo>
                  <a:cubicBezTo>
                    <a:pt x="76" y="110"/>
                    <a:pt x="73" y="109"/>
                    <a:pt x="72" y="110"/>
                  </a:cubicBezTo>
                  <a:cubicBezTo>
                    <a:pt x="71" y="111"/>
                    <a:pt x="70" y="115"/>
                    <a:pt x="68" y="113"/>
                  </a:cubicBezTo>
                  <a:cubicBezTo>
                    <a:pt x="67" y="112"/>
                    <a:pt x="69" y="110"/>
                    <a:pt x="68" y="109"/>
                  </a:cubicBezTo>
                  <a:cubicBezTo>
                    <a:pt x="67" y="108"/>
                    <a:pt x="66" y="108"/>
                    <a:pt x="65" y="107"/>
                  </a:cubicBezTo>
                  <a:cubicBezTo>
                    <a:pt x="64" y="107"/>
                    <a:pt x="63" y="106"/>
                    <a:pt x="62" y="106"/>
                  </a:cubicBezTo>
                  <a:cubicBezTo>
                    <a:pt x="61" y="109"/>
                    <a:pt x="62" y="111"/>
                    <a:pt x="63" y="113"/>
                  </a:cubicBezTo>
                  <a:cubicBezTo>
                    <a:pt x="64" y="115"/>
                    <a:pt x="65" y="118"/>
                    <a:pt x="66" y="119"/>
                  </a:cubicBezTo>
                  <a:cubicBezTo>
                    <a:pt x="67" y="119"/>
                    <a:pt x="68" y="125"/>
                    <a:pt x="68" y="126"/>
                  </a:cubicBezTo>
                  <a:cubicBezTo>
                    <a:pt x="68" y="127"/>
                    <a:pt x="68" y="128"/>
                    <a:pt x="68" y="130"/>
                  </a:cubicBezTo>
                  <a:cubicBezTo>
                    <a:pt x="69" y="131"/>
                    <a:pt x="70" y="133"/>
                    <a:pt x="70" y="134"/>
                  </a:cubicBezTo>
                  <a:cubicBezTo>
                    <a:pt x="68" y="135"/>
                    <a:pt x="67" y="132"/>
                    <a:pt x="66" y="131"/>
                  </a:cubicBezTo>
                  <a:cubicBezTo>
                    <a:pt x="65" y="131"/>
                    <a:pt x="64" y="130"/>
                    <a:pt x="64" y="129"/>
                  </a:cubicBezTo>
                  <a:cubicBezTo>
                    <a:pt x="63" y="128"/>
                    <a:pt x="63" y="127"/>
                    <a:pt x="63" y="126"/>
                  </a:cubicBezTo>
                  <a:cubicBezTo>
                    <a:pt x="62" y="125"/>
                    <a:pt x="62" y="125"/>
                    <a:pt x="61" y="125"/>
                  </a:cubicBezTo>
                  <a:cubicBezTo>
                    <a:pt x="59" y="125"/>
                    <a:pt x="60" y="125"/>
                    <a:pt x="59" y="126"/>
                  </a:cubicBezTo>
                  <a:cubicBezTo>
                    <a:pt x="58" y="127"/>
                    <a:pt x="58" y="128"/>
                    <a:pt x="57" y="129"/>
                  </a:cubicBezTo>
                  <a:cubicBezTo>
                    <a:pt x="56" y="130"/>
                    <a:pt x="57" y="132"/>
                    <a:pt x="56" y="134"/>
                  </a:cubicBezTo>
                  <a:cubicBezTo>
                    <a:pt x="53" y="134"/>
                    <a:pt x="54" y="130"/>
                    <a:pt x="54" y="128"/>
                  </a:cubicBezTo>
                  <a:cubicBezTo>
                    <a:pt x="54" y="125"/>
                    <a:pt x="51" y="124"/>
                    <a:pt x="50" y="122"/>
                  </a:cubicBezTo>
                  <a:cubicBezTo>
                    <a:pt x="50" y="121"/>
                    <a:pt x="49" y="118"/>
                    <a:pt x="46" y="119"/>
                  </a:cubicBezTo>
                  <a:cubicBezTo>
                    <a:pt x="45" y="121"/>
                    <a:pt x="47" y="125"/>
                    <a:pt x="46" y="126"/>
                  </a:cubicBezTo>
                  <a:cubicBezTo>
                    <a:pt x="45" y="128"/>
                    <a:pt x="44" y="127"/>
                    <a:pt x="44" y="126"/>
                  </a:cubicBezTo>
                  <a:cubicBezTo>
                    <a:pt x="43" y="126"/>
                    <a:pt x="43" y="125"/>
                    <a:pt x="43" y="125"/>
                  </a:cubicBezTo>
                  <a:cubicBezTo>
                    <a:pt x="43" y="125"/>
                    <a:pt x="42" y="125"/>
                    <a:pt x="42" y="124"/>
                  </a:cubicBezTo>
                  <a:cubicBezTo>
                    <a:pt x="41" y="123"/>
                    <a:pt x="42" y="122"/>
                    <a:pt x="41" y="121"/>
                  </a:cubicBezTo>
                  <a:cubicBezTo>
                    <a:pt x="41" y="120"/>
                    <a:pt x="40" y="120"/>
                    <a:pt x="39" y="119"/>
                  </a:cubicBezTo>
                  <a:cubicBezTo>
                    <a:pt x="38" y="117"/>
                    <a:pt x="38" y="116"/>
                    <a:pt x="40" y="113"/>
                  </a:cubicBezTo>
                  <a:cubicBezTo>
                    <a:pt x="42" y="111"/>
                    <a:pt x="40" y="108"/>
                    <a:pt x="38" y="106"/>
                  </a:cubicBezTo>
                  <a:cubicBezTo>
                    <a:pt x="36" y="105"/>
                    <a:pt x="34" y="104"/>
                    <a:pt x="33" y="103"/>
                  </a:cubicBezTo>
                  <a:cubicBezTo>
                    <a:pt x="33" y="101"/>
                    <a:pt x="33" y="101"/>
                    <a:pt x="32" y="100"/>
                  </a:cubicBezTo>
                  <a:cubicBezTo>
                    <a:pt x="31" y="100"/>
                    <a:pt x="30" y="100"/>
                    <a:pt x="30" y="99"/>
                  </a:cubicBezTo>
                  <a:cubicBezTo>
                    <a:pt x="29" y="97"/>
                    <a:pt x="32" y="96"/>
                    <a:pt x="33" y="95"/>
                  </a:cubicBezTo>
                  <a:cubicBezTo>
                    <a:pt x="34" y="93"/>
                    <a:pt x="34" y="90"/>
                    <a:pt x="36" y="90"/>
                  </a:cubicBezTo>
                  <a:cubicBezTo>
                    <a:pt x="39" y="90"/>
                    <a:pt x="39" y="92"/>
                    <a:pt x="42" y="90"/>
                  </a:cubicBezTo>
                  <a:cubicBezTo>
                    <a:pt x="44" y="88"/>
                    <a:pt x="45" y="87"/>
                    <a:pt x="48" y="88"/>
                  </a:cubicBezTo>
                  <a:cubicBezTo>
                    <a:pt x="49" y="89"/>
                    <a:pt x="51" y="90"/>
                    <a:pt x="52" y="90"/>
                  </a:cubicBezTo>
                  <a:cubicBezTo>
                    <a:pt x="53" y="91"/>
                    <a:pt x="55" y="91"/>
                    <a:pt x="56" y="92"/>
                  </a:cubicBezTo>
                  <a:cubicBezTo>
                    <a:pt x="57" y="92"/>
                    <a:pt x="59" y="93"/>
                    <a:pt x="60" y="94"/>
                  </a:cubicBezTo>
                  <a:cubicBezTo>
                    <a:pt x="61" y="95"/>
                    <a:pt x="62" y="96"/>
                    <a:pt x="64" y="97"/>
                  </a:cubicBezTo>
                  <a:cubicBezTo>
                    <a:pt x="67" y="97"/>
                    <a:pt x="63" y="93"/>
                    <a:pt x="66" y="93"/>
                  </a:cubicBezTo>
                  <a:cubicBezTo>
                    <a:pt x="67" y="93"/>
                    <a:pt x="71" y="95"/>
                    <a:pt x="70" y="92"/>
                  </a:cubicBezTo>
                  <a:cubicBezTo>
                    <a:pt x="69" y="90"/>
                    <a:pt x="64" y="90"/>
                    <a:pt x="62" y="89"/>
                  </a:cubicBezTo>
                  <a:cubicBezTo>
                    <a:pt x="62" y="88"/>
                    <a:pt x="60" y="86"/>
                    <a:pt x="60" y="86"/>
                  </a:cubicBezTo>
                  <a:cubicBezTo>
                    <a:pt x="59" y="86"/>
                    <a:pt x="59" y="87"/>
                    <a:pt x="58" y="88"/>
                  </a:cubicBezTo>
                  <a:cubicBezTo>
                    <a:pt x="57" y="87"/>
                    <a:pt x="57" y="85"/>
                    <a:pt x="56" y="85"/>
                  </a:cubicBezTo>
                  <a:cubicBezTo>
                    <a:pt x="55" y="85"/>
                    <a:pt x="54" y="86"/>
                    <a:pt x="53" y="87"/>
                  </a:cubicBezTo>
                  <a:cubicBezTo>
                    <a:pt x="52" y="87"/>
                    <a:pt x="51" y="87"/>
                    <a:pt x="50" y="86"/>
                  </a:cubicBezTo>
                  <a:cubicBezTo>
                    <a:pt x="48" y="86"/>
                    <a:pt x="47" y="85"/>
                    <a:pt x="45" y="85"/>
                  </a:cubicBezTo>
                  <a:cubicBezTo>
                    <a:pt x="44" y="85"/>
                    <a:pt x="44" y="85"/>
                    <a:pt x="43" y="86"/>
                  </a:cubicBezTo>
                  <a:cubicBezTo>
                    <a:pt x="43" y="86"/>
                    <a:pt x="43" y="87"/>
                    <a:pt x="42" y="87"/>
                  </a:cubicBezTo>
                  <a:cubicBezTo>
                    <a:pt x="41" y="87"/>
                    <a:pt x="39" y="87"/>
                    <a:pt x="39" y="87"/>
                  </a:cubicBezTo>
                  <a:cubicBezTo>
                    <a:pt x="35" y="87"/>
                    <a:pt x="36" y="84"/>
                    <a:pt x="34" y="83"/>
                  </a:cubicBezTo>
                  <a:cubicBezTo>
                    <a:pt x="33" y="85"/>
                    <a:pt x="35" y="86"/>
                    <a:pt x="32" y="87"/>
                  </a:cubicBezTo>
                  <a:cubicBezTo>
                    <a:pt x="28" y="88"/>
                    <a:pt x="30" y="85"/>
                    <a:pt x="29" y="83"/>
                  </a:cubicBezTo>
                  <a:cubicBezTo>
                    <a:pt x="29" y="82"/>
                    <a:pt x="28" y="82"/>
                    <a:pt x="28" y="81"/>
                  </a:cubicBezTo>
                  <a:cubicBezTo>
                    <a:pt x="27" y="81"/>
                    <a:pt x="27" y="80"/>
                    <a:pt x="27" y="79"/>
                  </a:cubicBezTo>
                  <a:cubicBezTo>
                    <a:pt x="27" y="79"/>
                    <a:pt x="26" y="79"/>
                    <a:pt x="26" y="78"/>
                  </a:cubicBezTo>
                  <a:cubicBezTo>
                    <a:pt x="26" y="78"/>
                    <a:pt x="26" y="77"/>
                    <a:pt x="26" y="77"/>
                  </a:cubicBezTo>
                  <a:cubicBezTo>
                    <a:pt x="25" y="76"/>
                    <a:pt x="25" y="76"/>
                    <a:pt x="24" y="75"/>
                  </a:cubicBezTo>
                  <a:cubicBezTo>
                    <a:pt x="23" y="74"/>
                    <a:pt x="22" y="74"/>
                    <a:pt x="24" y="73"/>
                  </a:cubicBezTo>
                  <a:cubicBezTo>
                    <a:pt x="25" y="73"/>
                    <a:pt x="26" y="72"/>
                    <a:pt x="26" y="72"/>
                  </a:cubicBezTo>
                  <a:cubicBezTo>
                    <a:pt x="27" y="72"/>
                    <a:pt x="27" y="72"/>
                    <a:pt x="28" y="73"/>
                  </a:cubicBezTo>
                  <a:cubicBezTo>
                    <a:pt x="29" y="74"/>
                    <a:pt x="31" y="74"/>
                    <a:pt x="31" y="72"/>
                  </a:cubicBezTo>
                  <a:cubicBezTo>
                    <a:pt x="31" y="70"/>
                    <a:pt x="30" y="70"/>
                    <a:pt x="29" y="70"/>
                  </a:cubicBezTo>
                  <a:cubicBezTo>
                    <a:pt x="28" y="69"/>
                    <a:pt x="27" y="69"/>
                    <a:pt x="26" y="68"/>
                  </a:cubicBezTo>
                  <a:cubicBezTo>
                    <a:pt x="24" y="68"/>
                    <a:pt x="24" y="69"/>
                    <a:pt x="23" y="69"/>
                  </a:cubicBezTo>
                  <a:cubicBezTo>
                    <a:pt x="22" y="69"/>
                    <a:pt x="22" y="69"/>
                    <a:pt x="21" y="68"/>
                  </a:cubicBezTo>
                  <a:cubicBezTo>
                    <a:pt x="20" y="67"/>
                    <a:pt x="19" y="66"/>
                    <a:pt x="18" y="66"/>
                  </a:cubicBezTo>
                  <a:cubicBezTo>
                    <a:pt x="17" y="65"/>
                    <a:pt x="17" y="64"/>
                    <a:pt x="17" y="63"/>
                  </a:cubicBezTo>
                  <a:cubicBezTo>
                    <a:pt x="16" y="63"/>
                    <a:pt x="15" y="63"/>
                    <a:pt x="14" y="62"/>
                  </a:cubicBezTo>
                  <a:cubicBezTo>
                    <a:pt x="14" y="61"/>
                    <a:pt x="14" y="60"/>
                    <a:pt x="14" y="59"/>
                  </a:cubicBezTo>
                  <a:cubicBezTo>
                    <a:pt x="13" y="58"/>
                    <a:pt x="13" y="58"/>
                    <a:pt x="12" y="57"/>
                  </a:cubicBezTo>
                  <a:cubicBezTo>
                    <a:pt x="11" y="55"/>
                    <a:pt x="11" y="56"/>
                    <a:pt x="12" y="54"/>
                  </a:cubicBezTo>
                  <a:cubicBezTo>
                    <a:pt x="13" y="53"/>
                    <a:pt x="13" y="53"/>
                    <a:pt x="13" y="52"/>
                  </a:cubicBezTo>
                  <a:cubicBezTo>
                    <a:pt x="14" y="51"/>
                    <a:pt x="13" y="51"/>
                    <a:pt x="14" y="50"/>
                  </a:cubicBezTo>
                  <a:cubicBezTo>
                    <a:pt x="15" y="50"/>
                    <a:pt x="15" y="51"/>
                    <a:pt x="16" y="50"/>
                  </a:cubicBezTo>
                  <a:cubicBezTo>
                    <a:pt x="16" y="49"/>
                    <a:pt x="16" y="48"/>
                    <a:pt x="15" y="48"/>
                  </a:cubicBezTo>
                  <a:cubicBezTo>
                    <a:pt x="14" y="47"/>
                    <a:pt x="13" y="47"/>
                    <a:pt x="13" y="46"/>
                  </a:cubicBezTo>
                  <a:cubicBezTo>
                    <a:pt x="14" y="44"/>
                    <a:pt x="18" y="44"/>
                    <a:pt x="19" y="44"/>
                  </a:cubicBezTo>
                  <a:cubicBezTo>
                    <a:pt x="21" y="43"/>
                    <a:pt x="22" y="40"/>
                    <a:pt x="22" y="38"/>
                  </a:cubicBezTo>
                  <a:cubicBezTo>
                    <a:pt x="23" y="37"/>
                    <a:pt x="23" y="36"/>
                    <a:pt x="23" y="35"/>
                  </a:cubicBezTo>
                  <a:cubicBezTo>
                    <a:pt x="24" y="33"/>
                    <a:pt x="24" y="34"/>
                    <a:pt x="26" y="33"/>
                  </a:cubicBezTo>
                  <a:cubicBezTo>
                    <a:pt x="28" y="32"/>
                    <a:pt x="28" y="30"/>
                    <a:pt x="28" y="28"/>
                  </a:cubicBezTo>
                  <a:cubicBezTo>
                    <a:pt x="28" y="27"/>
                    <a:pt x="27" y="26"/>
                    <a:pt x="27" y="26"/>
                  </a:cubicBezTo>
                  <a:cubicBezTo>
                    <a:pt x="26" y="25"/>
                    <a:pt x="27" y="24"/>
                    <a:pt x="27" y="23"/>
                  </a:cubicBezTo>
                  <a:cubicBezTo>
                    <a:pt x="29" y="23"/>
                    <a:pt x="31" y="23"/>
                    <a:pt x="32" y="23"/>
                  </a:cubicBezTo>
                  <a:cubicBezTo>
                    <a:pt x="34" y="22"/>
                    <a:pt x="35" y="21"/>
                    <a:pt x="36" y="22"/>
                  </a:cubicBezTo>
                  <a:cubicBezTo>
                    <a:pt x="37" y="22"/>
                    <a:pt x="38" y="23"/>
                    <a:pt x="39" y="22"/>
                  </a:cubicBezTo>
                  <a:cubicBezTo>
                    <a:pt x="39" y="22"/>
                    <a:pt x="40" y="22"/>
                    <a:pt x="40" y="22"/>
                  </a:cubicBezTo>
                  <a:cubicBezTo>
                    <a:pt x="41" y="21"/>
                    <a:pt x="42" y="21"/>
                    <a:pt x="43" y="21"/>
                  </a:cubicBezTo>
                  <a:cubicBezTo>
                    <a:pt x="43" y="19"/>
                    <a:pt x="43" y="19"/>
                    <a:pt x="45" y="17"/>
                  </a:cubicBezTo>
                  <a:cubicBezTo>
                    <a:pt x="46" y="16"/>
                    <a:pt x="47" y="16"/>
                    <a:pt x="49" y="15"/>
                  </a:cubicBezTo>
                  <a:cubicBezTo>
                    <a:pt x="51" y="15"/>
                    <a:pt x="53" y="16"/>
                    <a:pt x="55" y="16"/>
                  </a:cubicBezTo>
                  <a:cubicBezTo>
                    <a:pt x="57" y="16"/>
                    <a:pt x="58" y="15"/>
                    <a:pt x="60" y="15"/>
                  </a:cubicBezTo>
                  <a:cubicBezTo>
                    <a:pt x="60" y="10"/>
                    <a:pt x="65" y="11"/>
                    <a:pt x="68" y="11"/>
                  </a:cubicBezTo>
                  <a:cubicBezTo>
                    <a:pt x="70" y="11"/>
                    <a:pt x="71" y="10"/>
                    <a:pt x="73" y="9"/>
                  </a:cubicBezTo>
                  <a:cubicBezTo>
                    <a:pt x="75" y="8"/>
                    <a:pt x="78" y="10"/>
                    <a:pt x="80" y="9"/>
                  </a:cubicBezTo>
                  <a:cubicBezTo>
                    <a:pt x="82" y="9"/>
                    <a:pt x="83" y="8"/>
                    <a:pt x="84" y="7"/>
                  </a:cubicBezTo>
                  <a:cubicBezTo>
                    <a:pt x="85" y="6"/>
                    <a:pt x="86" y="6"/>
                    <a:pt x="88" y="6"/>
                  </a:cubicBezTo>
                  <a:cubicBezTo>
                    <a:pt x="89" y="6"/>
                    <a:pt x="89" y="6"/>
                    <a:pt x="90" y="5"/>
                  </a:cubicBezTo>
                  <a:cubicBezTo>
                    <a:pt x="90" y="5"/>
                    <a:pt x="91" y="5"/>
                    <a:pt x="91" y="5"/>
                  </a:cubicBezTo>
                  <a:cubicBezTo>
                    <a:pt x="92" y="5"/>
                    <a:pt x="92" y="5"/>
                    <a:pt x="92" y="5"/>
                  </a:cubicBezTo>
                  <a:cubicBezTo>
                    <a:pt x="95" y="6"/>
                    <a:pt x="95" y="4"/>
                    <a:pt x="97" y="6"/>
                  </a:cubicBezTo>
                  <a:cubicBezTo>
                    <a:pt x="97" y="7"/>
                    <a:pt x="97" y="8"/>
                    <a:pt x="98" y="9"/>
                  </a:cubicBezTo>
                  <a:cubicBezTo>
                    <a:pt x="99" y="9"/>
                    <a:pt x="101" y="9"/>
                    <a:pt x="102" y="10"/>
                  </a:cubicBezTo>
                  <a:cubicBezTo>
                    <a:pt x="104" y="7"/>
                    <a:pt x="108" y="12"/>
                    <a:pt x="110" y="13"/>
                  </a:cubicBezTo>
                  <a:cubicBezTo>
                    <a:pt x="114" y="14"/>
                    <a:pt x="118" y="10"/>
                    <a:pt x="122" y="10"/>
                  </a:cubicBezTo>
                  <a:cubicBezTo>
                    <a:pt x="125" y="11"/>
                    <a:pt x="129" y="11"/>
                    <a:pt x="129" y="6"/>
                  </a:cubicBezTo>
                  <a:cubicBezTo>
                    <a:pt x="129" y="4"/>
                    <a:pt x="127" y="4"/>
                    <a:pt x="126" y="2"/>
                  </a:cubicBezTo>
                  <a:cubicBezTo>
                    <a:pt x="126" y="1"/>
                    <a:pt x="128" y="0"/>
                    <a:pt x="129" y="0"/>
                  </a:cubicBezTo>
                  <a:cubicBezTo>
                    <a:pt x="132" y="0"/>
                    <a:pt x="135" y="2"/>
                    <a:pt x="137" y="4"/>
                  </a:cubicBezTo>
                  <a:cubicBezTo>
                    <a:pt x="137" y="5"/>
                    <a:pt x="137" y="8"/>
                    <a:pt x="138" y="9"/>
                  </a:cubicBezTo>
                  <a:cubicBezTo>
                    <a:pt x="138" y="11"/>
                    <a:pt x="137" y="11"/>
                    <a:pt x="135" y="11"/>
                  </a:cubicBezTo>
                  <a:cubicBezTo>
                    <a:pt x="135" y="11"/>
                    <a:pt x="132" y="13"/>
                    <a:pt x="132" y="13"/>
                  </a:cubicBezTo>
                  <a:cubicBezTo>
                    <a:pt x="131" y="14"/>
                    <a:pt x="131" y="16"/>
                    <a:pt x="131" y="17"/>
                  </a:cubicBezTo>
                  <a:cubicBezTo>
                    <a:pt x="132" y="19"/>
                    <a:pt x="132" y="20"/>
                    <a:pt x="131" y="21"/>
                  </a:cubicBezTo>
                  <a:cubicBezTo>
                    <a:pt x="130" y="22"/>
                    <a:pt x="129" y="22"/>
                    <a:pt x="128" y="23"/>
                  </a:cubicBezTo>
                  <a:cubicBezTo>
                    <a:pt x="128" y="24"/>
                    <a:pt x="128" y="25"/>
                    <a:pt x="127" y="26"/>
                  </a:cubicBezTo>
                  <a:close/>
                  <a:moveTo>
                    <a:pt x="146" y="158"/>
                  </a:moveTo>
                  <a:cubicBezTo>
                    <a:pt x="144" y="159"/>
                    <a:pt x="144" y="159"/>
                    <a:pt x="144" y="159"/>
                  </a:cubicBezTo>
                  <a:cubicBezTo>
                    <a:pt x="144" y="159"/>
                    <a:pt x="144" y="159"/>
                    <a:pt x="144" y="159"/>
                  </a:cubicBezTo>
                  <a:cubicBezTo>
                    <a:pt x="143" y="160"/>
                    <a:pt x="143" y="160"/>
                    <a:pt x="143" y="160"/>
                  </a:cubicBezTo>
                  <a:cubicBezTo>
                    <a:pt x="143" y="160"/>
                    <a:pt x="143" y="160"/>
                    <a:pt x="143" y="160"/>
                  </a:cubicBezTo>
                  <a:cubicBezTo>
                    <a:pt x="144" y="160"/>
                    <a:pt x="145" y="159"/>
                    <a:pt x="146" y="159"/>
                  </a:cubicBezTo>
                  <a:cubicBezTo>
                    <a:pt x="146" y="159"/>
                    <a:pt x="146" y="159"/>
                    <a:pt x="146" y="159"/>
                  </a:cubicBezTo>
                  <a:lnTo>
                    <a:pt x="146" y="158"/>
                  </a:lnTo>
                  <a:close/>
                  <a:moveTo>
                    <a:pt x="157" y="138"/>
                  </a:moveTo>
                  <a:cubicBezTo>
                    <a:pt x="155" y="138"/>
                    <a:pt x="155" y="138"/>
                    <a:pt x="155" y="138"/>
                  </a:cubicBezTo>
                  <a:cubicBezTo>
                    <a:pt x="155" y="138"/>
                    <a:pt x="155" y="139"/>
                    <a:pt x="155" y="139"/>
                  </a:cubicBezTo>
                  <a:cubicBezTo>
                    <a:pt x="156" y="139"/>
                    <a:pt x="156" y="139"/>
                    <a:pt x="157" y="139"/>
                  </a:cubicBezTo>
                  <a:lnTo>
                    <a:pt x="157" y="138"/>
                  </a:lnTo>
                  <a:close/>
                  <a:moveTo>
                    <a:pt x="158" y="137"/>
                  </a:moveTo>
                  <a:cubicBezTo>
                    <a:pt x="158" y="137"/>
                    <a:pt x="158" y="138"/>
                    <a:pt x="159" y="138"/>
                  </a:cubicBezTo>
                  <a:cubicBezTo>
                    <a:pt x="159" y="137"/>
                    <a:pt x="159" y="137"/>
                    <a:pt x="159" y="137"/>
                  </a:cubicBezTo>
                  <a:lnTo>
                    <a:pt x="158" y="137"/>
                  </a:lnTo>
                  <a:close/>
                  <a:moveTo>
                    <a:pt x="122" y="135"/>
                  </a:moveTo>
                  <a:cubicBezTo>
                    <a:pt x="121" y="136"/>
                    <a:pt x="121" y="136"/>
                    <a:pt x="121" y="136"/>
                  </a:cubicBezTo>
                  <a:cubicBezTo>
                    <a:pt x="121" y="136"/>
                    <a:pt x="121" y="136"/>
                    <a:pt x="121" y="136"/>
                  </a:cubicBezTo>
                  <a:cubicBezTo>
                    <a:pt x="122" y="136"/>
                    <a:pt x="122" y="136"/>
                    <a:pt x="122" y="136"/>
                  </a:cubicBezTo>
                  <a:cubicBezTo>
                    <a:pt x="123" y="136"/>
                    <a:pt x="123" y="136"/>
                    <a:pt x="123" y="136"/>
                  </a:cubicBezTo>
                  <a:cubicBezTo>
                    <a:pt x="123" y="136"/>
                    <a:pt x="123" y="136"/>
                    <a:pt x="123" y="136"/>
                  </a:cubicBezTo>
                  <a:cubicBezTo>
                    <a:pt x="123" y="136"/>
                    <a:pt x="123" y="136"/>
                    <a:pt x="123" y="136"/>
                  </a:cubicBezTo>
                  <a:lnTo>
                    <a:pt x="122" y="135"/>
                  </a:lnTo>
                  <a:close/>
                  <a:moveTo>
                    <a:pt x="149" y="130"/>
                  </a:moveTo>
                  <a:cubicBezTo>
                    <a:pt x="148" y="129"/>
                    <a:pt x="148" y="129"/>
                    <a:pt x="148" y="129"/>
                  </a:cubicBezTo>
                  <a:cubicBezTo>
                    <a:pt x="147" y="130"/>
                    <a:pt x="147" y="130"/>
                    <a:pt x="147" y="130"/>
                  </a:cubicBezTo>
                  <a:cubicBezTo>
                    <a:pt x="147" y="130"/>
                    <a:pt x="147" y="130"/>
                    <a:pt x="147" y="130"/>
                  </a:cubicBezTo>
                  <a:cubicBezTo>
                    <a:pt x="148" y="131"/>
                    <a:pt x="148" y="131"/>
                    <a:pt x="148" y="131"/>
                  </a:cubicBezTo>
                  <a:cubicBezTo>
                    <a:pt x="148" y="131"/>
                    <a:pt x="148" y="131"/>
                    <a:pt x="148" y="131"/>
                  </a:cubicBezTo>
                  <a:lnTo>
                    <a:pt x="149" y="130"/>
                  </a:lnTo>
                  <a:close/>
                  <a:moveTo>
                    <a:pt x="106" y="130"/>
                  </a:moveTo>
                  <a:cubicBezTo>
                    <a:pt x="104" y="129"/>
                    <a:pt x="104" y="129"/>
                    <a:pt x="104" y="129"/>
                  </a:cubicBezTo>
                  <a:cubicBezTo>
                    <a:pt x="104" y="129"/>
                    <a:pt x="104" y="129"/>
                    <a:pt x="104" y="129"/>
                  </a:cubicBezTo>
                  <a:cubicBezTo>
                    <a:pt x="104" y="130"/>
                    <a:pt x="105" y="130"/>
                    <a:pt x="105" y="131"/>
                  </a:cubicBezTo>
                  <a:cubicBezTo>
                    <a:pt x="106" y="131"/>
                    <a:pt x="106" y="131"/>
                    <a:pt x="106" y="131"/>
                  </a:cubicBezTo>
                  <a:lnTo>
                    <a:pt x="106" y="130"/>
                  </a:lnTo>
                  <a:close/>
                  <a:moveTo>
                    <a:pt x="110" y="128"/>
                  </a:moveTo>
                  <a:cubicBezTo>
                    <a:pt x="110" y="128"/>
                    <a:pt x="110" y="128"/>
                    <a:pt x="110" y="128"/>
                  </a:cubicBezTo>
                  <a:cubicBezTo>
                    <a:pt x="110" y="128"/>
                    <a:pt x="110" y="128"/>
                    <a:pt x="110" y="128"/>
                  </a:cubicBezTo>
                  <a:cubicBezTo>
                    <a:pt x="109" y="128"/>
                    <a:pt x="109" y="128"/>
                    <a:pt x="109" y="128"/>
                  </a:cubicBezTo>
                  <a:cubicBezTo>
                    <a:pt x="108" y="130"/>
                    <a:pt x="108" y="130"/>
                    <a:pt x="108" y="130"/>
                  </a:cubicBezTo>
                  <a:cubicBezTo>
                    <a:pt x="109" y="130"/>
                    <a:pt x="109" y="130"/>
                    <a:pt x="109" y="130"/>
                  </a:cubicBezTo>
                  <a:cubicBezTo>
                    <a:pt x="109" y="129"/>
                    <a:pt x="109" y="129"/>
                    <a:pt x="109" y="129"/>
                  </a:cubicBezTo>
                  <a:lnTo>
                    <a:pt x="110" y="128"/>
                  </a:lnTo>
                  <a:close/>
                  <a:moveTo>
                    <a:pt x="101" y="126"/>
                  </a:moveTo>
                  <a:cubicBezTo>
                    <a:pt x="100" y="126"/>
                    <a:pt x="100" y="126"/>
                    <a:pt x="100" y="126"/>
                  </a:cubicBezTo>
                  <a:cubicBezTo>
                    <a:pt x="99" y="126"/>
                    <a:pt x="99" y="126"/>
                    <a:pt x="99" y="126"/>
                  </a:cubicBezTo>
                  <a:cubicBezTo>
                    <a:pt x="100" y="127"/>
                    <a:pt x="100" y="127"/>
                    <a:pt x="100" y="127"/>
                  </a:cubicBezTo>
                  <a:cubicBezTo>
                    <a:pt x="100" y="127"/>
                    <a:pt x="100" y="127"/>
                    <a:pt x="100" y="127"/>
                  </a:cubicBezTo>
                  <a:lnTo>
                    <a:pt x="101" y="126"/>
                  </a:lnTo>
                  <a:close/>
                  <a:moveTo>
                    <a:pt x="99" y="125"/>
                  </a:moveTo>
                  <a:cubicBezTo>
                    <a:pt x="98" y="125"/>
                    <a:pt x="98" y="125"/>
                    <a:pt x="98" y="125"/>
                  </a:cubicBezTo>
                  <a:cubicBezTo>
                    <a:pt x="98" y="126"/>
                    <a:pt x="98" y="126"/>
                    <a:pt x="98" y="126"/>
                  </a:cubicBezTo>
                  <a:cubicBezTo>
                    <a:pt x="99" y="126"/>
                    <a:pt x="99" y="126"/>
                    <a:pt x="99" y="126"/>
                  </a:cubicBezTo>
                  <a:cubicBezTo>
                    <a:pt x="99" y="125"/>
                    <a:pt x="99" y="125"/>
                    <a:pt x="99" y="125"/>
                  </a:cubicBezTo>
                  <a:cubicBezTo>
                    <a:pt x="99" y="125"/>
                    <a:pt x="99" y="125"/>
                    <a:pt x="99" y="125"/>
                  </a:cubicBezTo>
                  <a:close/>
                  <a:moveTo>
                    <a:pt x="116" y="125"/>
                  </a:moveTo>
                  <a:cubicBezTo>
                    <a:pt x="116" y="124"/>
                    <a:pt x="116" y="124"/>
                    <a:pt x="116" y="124"/>
                  </a:cubicBezTo>
                  <a:cubicBezTo>
                    <a:pt x="115" y="125"/>
                    <a:pt x="115" y="125"/>
                    <a:pt x="115" y="125"/>
                  </a:cubicBezTo>
                  <a:cubicBezTo>
                    <a:pt x="116" y="125"/>
                    <a:pt x="116" y="125"/>
                    <a:pt x="116" y="125"/>
                  </a:cubicBezTo>
                  <a:close/>
                  <a:moveTo>
                    <a:pt x="120" y="123"/>
                  </a:moveTo>
                  <a:cubicBezTo>
                    <a:pt x="119" y="123"/>
                    <a:pt x="119" y="123"/>
                    <a:pt x="119" y="123"/>
                  </a:cubicBezTo>
                  <a:cubicBezTo>
                    <a:pt x="118" y="124"/>
                    <a:pt x="118" y="124"/>
                    <a:pt x="118" y="124"/>
                  </a:cubicBezTo>
                  <a:cubicBezTo>
                    <a:pt x="120" y="124"/>
                    <a:pt x="120" y="124"/>
                    <a:pt x="120" y="124"/>
                  </a:cubicBezTo>
                  <a:lnTo>
                    <a:pt x="120" y="123"/>
                  </a:lnTo>
                  <a:close/>
                  <a:moveTo>
                    <a:pt x="147" y="121"/>
                  </a:moveTo>
                  <a:cubicBezTo>
                    <a:pt x="147" y="121"/>
                    <a:pt x="147" y="121"/>
                    <a:pt x="147" y="121"/>
                  </a:cubicBezTo>
                  <a:cubicBezTo>
                    <a:pt x="147" y="122"/>
                    <a:pt x="147" y="122"/>
                    <a:pt x="147" y="122"/>
                  </a:cubicBezTo>
                  <a:cubicBezTo>
                    <a:pt x="148" y="122"/>
                    <a:pt x="148" y="122"/>
                    <a:pt x="148" y="122"/>
                  </a:cubicBezTo>
                  <a:cubicBezTo>
                    <a:pt x="148" y="121"/>
                    <a:pt x="148" y="121"/>
                    <a:pt x="148" y="121"/>
                  </a:cubicBezTo>
                  <a:lnTo>
                    <a:pt x="147" y="121"/>
                  </a:lnTo>
                  <a:close/>
                  <a:moveTo>
                    <a:pt x="108" y="121"/>
                  </a:moveTo>
                  <a:cubicBezTo>
                    <a:pt x="108" y="120"/>
                    <a:pt x="108" y="120"/>
                    <a:pt x="108" y="120"/>
                  </a:cubicBezTo>
                  <a:cubicBezTo>
                    <a:pt x="108" y="120"/>
                    <a:pt x="108" y="120"/>
                    <a:pt x="108" y="120"/>
                  </a:cubicBezTo>
                  <a:cubicBezTo>
                    <a:pt x="107" y="121"/>
                    <a:pt x="107" y="121"/>
                    <a:pt x="107" y="121"/>
                  </a:cubicBezTo>
                  <a:cubicBezTo>
                    <a:pt x="108" y="122"/>
                    <a:pt x="108" y="122"/>
                    <a:pt x="108" y="122"/>
                  </a:cubicBezTo>
                  <a:cubicBezTo>
                    <a:pt x="108" y="122"/>
                    <a:pt x="108" y="122"/>
                    <a:pt x="108" y="122"/>
                  </a:cubicBezTo>
                  <a:lnTo>
                    <a:pt x="108" y="121"/>
                  </a:lnTo>
                  <a:close/>
                  <a:moveTo>
                    <a:pt x="100" y="120"/>
                  </a:moveTo>
                  <a:cubicBezTo>
                    <a:pt x="101" y="121"/>
                    <a:pt x="101" y="121"/>
                    <a:pt x="101" y="121"/>
                  </a:cubicBezTo>
                  <a:cubicBezTo>
                    <a:pt x="101" y="122"/>
                    <a:pt x="101" y="122"/>
                    <a:pt x="101" y="123"/>
                  </a:cubicBezTo>
                  <a:cubicBezTo>
                    <a:pt x="103" y="122"/>
                    <a:pt x="102" y="121"/>
                    <a:pt x="101" y="120"/>
                  </a:cubicBezTo>
                  <a:cubicBezTo>
                    <a:pt x="101" y="120"/>
                    <a:pt x="101" y="120"/>
                    <a:pt x="101" y="120"/>
                  </a:cubicBezTo>
                  <a:cubicBezTo>
                    <a:pt x="100" y="120"/>
                    <a:pt x="100" y="120"/>
                    <a:pt x="100" y="120"/>
                  </a:cubicBezTo>
                  <a:close/>
                  <a:moveTo>
                    <a:pt x="146" y="118"/>
                  </a:moveTo>
                  <a:cubicBezTo>
                    <a:pt x="146" y="119"/>
                    <a:pt x="146" y="119"/>
                    <a:pt x="146" y="119"/>
                  </a:cubicBezTo>
                  <a:cubicBezTo>
                    <a:pt x="147" y="119"/>
                    <a:pt x="147" y="119"/>
                    <a:pt x="147" y="119"/>
                  </a:cubicBezTo>
                  <a:cubicBezTo>
                    <a:pt x="146" y="118"/>
                    <a:pt x="146" y="118"/>
                    <a:pt x="146" y="118"/>
                  </a:cubicBezTo>
                  <a:close/>
                  <a:moveTo>
                    <a:pt x="123" y="117"/>
                  </a:moveTo>
                  <a:cubicBezTo>
                    <a:pt x="121" y="118"/>
                    <a:pt x="121" y="118"/>
                    <a:pt x="121" y="118"/>
                  </a:cubicBezTo>
                  <a:cubicBezTo>
                    <a:pt x="122" y="118"/>
                    <a:pt x="122" y="118"/>
                    <a:pt x="122" y="118"/>
                  </a:cubicBezTo>
                  <a:cubicBezTo>
                    <a:pt x="123" y="118"/>
                    <a:pt x="123" y="118"/>
                    <a:pt x="123" y="118"/>
                  </a:cubicBezTo>
                  <a:cubicBezTo>
                    <a:pt x="122" y="118"/>
                    <a:pt x="122" y="118"/>
                    <a:pt x="122" y="118"/>
                  </a:cubicBezTo>
                  <a:lnTo>
                    <a:pt x="123" y="117"/>
                  </a:lnTo>
                  <a:close/>
                  <a:moveTo>
                    <a:pt x="141" y="115"/>
                  </a:moveTo>
                  <a:cubicBezTo>
                    <a:pt x="140" y="116"/>
                    <a:pt x="140" y="116"/>
                    <a:pt x="140" y="116"/>
                  </a:cubicBezTo>
                  <a:cubicBezTo>
                    <a:pt x="140" y="116"/>
                    <a:pt x="140" y="116"/>
                    <a:pt x="140" y="116"/>
                  </a:cubicBezTo>
                  <a:cubicBezTo>
                    <a:pt x="141" y="117"/>
                    <a:pt x="141" y="117"/>
                    <a:pt x="141" y="117"/>
                  </a:cubicBezTo>
                  <a:cubicBezTo>
                    <a:pt x="141" y="117"/>
                    <a:pt x="141" y="117"/>
                    <a:pt x="141" y="117"/>
                  </a:cubicBezTo>
                  <a:cubicBezTo>
                    <a:pt x="142" y="117"/>
                    <a:pt x="142" y="117"/>
                    <a:pt x="142" y="117"/>
                  </a:cubicBezTo>
                  <a:cubicBezTo>
                    <a:pt x="141" y="118"/>
                    <a:pt x="141" y="118"/>
                    <a:pt x="141" y="118"/>
                  </a:cubicBezTo>
                  <a:cubicBezTo>
                    <a:pt x="142" y="118"/>
                    <a:pt x="142" y="118"/>
                    <a:pt x="142" y="118"/>
                  </a:cubicBezTo>
                  <a:cubicBezTo>
                    <a:pt x="142" y="117"/>
                    <a:pt x="142" y="117"/>
                    <a:pt x="142" y="117"/>
                  </a:cubicBezTo>
                  <a:cubicBezTo>
                    <a:pt x="142" y="116"/>
                    <a:pt x="142" y="116"/>
                    <a:pt x="142" y="116"/>
                  </a:cubicBezTo>
                  <a:cubicBezTo>
                    <a:pt x="141" y="116"/>
                    <a:pt x="141" y="116"/>
                    <a:pt x="141" y="116"/>
                  </a:cubicBezTo>
                  <a:cubicBezTo>
                    <a:pt x="142" y="116"/>
                    <a:pt x="142" y="116"/>
                    <a:pt x="142" y="116"/>
                  </a:cubicBezTo>
                  <a:cubicBezTo>
                    <a:pt x="141" y="115"/>
                    <a:pt x="141" y="115"/>
                    <a:pt x="141" y="115"/>
                  </a:cubicBezTo>
                  <a:close/>
                  <a:moveTo>
                    <a:pt x="96" y="116"/>
                  </a:moveTo>
                  <a:cubicBezTo>
                    <a:pt x="96" y="117"/>
                    <a:pt x="96" y="117"/>
                    <a:pt x="96" y="117"/>
                  </a:cubicBezTo>
                  <a:cubicBezTo>
                    <a:pt x="96" y="118"/>
                    <a:pt x="96" y="118"/>
                    <a:pt x="96" y="118"/>
                  </a:cubicBezTo>
                  <a:cubicBezTo>
                    <a:pt x="97" y="118"/>
                    <a:pt x="97" y="118"/>
                    <a:pt x="97" y="118"/>
                  </a:cubicBezTo>
                  <a:cubicBezTo>
                    <a:pt x="97" y="118"/>
                    <a:pt x="97" y="118"/>
                    <a:pt x="97" y="118"/>
                  </a:cubicBezTo>
                  <a:cubicBezTo>
                    <a:pt x="98" y="117"/>
                    <a:pt x="98" y="117"/>
                    <a:pt x="98" y="117"/>
                  </a:cubicBezTo>
                  <a:cubicBezTo>
                    <a:pt x="98" y="118"/>
                    <a:pt x="98" y="118"/>
                    <a:pt x="98" y="118"/>
                  </a:cubicBezTo>
                  <a:cubicBezTo>
                    <a:pt x="98" y="117"/>
                    <a:pt x="98" y="117"/>
                    <a:pt x="98" y="116"/>
                  </a:cubicBezTo>
                  <a:cubicBezTo>
                    <a:pt x="97" y="116"/>
                    <a:pt x="97" y="116"/>
                    <a:pt x="97" y="116"/>
                  </a:cubicBezTo>
                  <a:lnTo>
                    <a:pt x="96" y="116"/>
                  </a:lnTo>
                  <a:close/>
                  <a:moveTo>
                    <a:pt x="146" y="113"/>
                  </a:moveTo>
                  <a:cubicBezTo>
                    <a:pt x="146" y="113"/>
                    <a:pt x="146" y="113"/>
                    <a:pt x="146" y="113"/>
                  </a:cubicBezTo>
                  <a:cubicBezTo>
                    <a:pt x="146" y="113"/>
                    <a:pt x="146" y="113"/>
                    <a:pt x="146" y="113"/>
                  </a:cubicBezTo>
                  <a:cubicBezTo>
                    <a:pt x="146" y="113"/>
                    <a:pt x="146" y="113"/>
                    <a:pt x="146" y="113"/>
                  </a:cubicBezTo>
                  <a:close/>
                  <a:moveTo>
                    <a:pt x="139" y="113"/>
                  </a:moveTo>
                  <a:cubicBezTo>
                    <a:pt x="139" y="113"/>
                    <a:pt x="139" y="113"/>
                    <a:pt x="139" y="113"/>
                  </a:cubicBezTo>
                  <a:cubicBezTo>
                    <a:pt x="140" y="113"/>
                    <a:pt x="140" y="113"/>
                    <a:pt x="140" y="113"/>
                  </a:cubicBezTo>
                  <a:cubicBezTo>
                    <a:pt x="140" y="113"/>
                    <a:pt x="140" y="113"/>
                    <a:pt x="140" y="113"/>
                  </a:cubicBezTo>
                  <a:cubicBezTo>
                    <a:pt x="140" y="113"/>
                    <a:pt x="140" y="113"/>
                    <a:pt x="140" y="113"/>
                  </a:cubicBezTo>
                  <a:cubicBezTo>
                    <a:pt x="140" y="113"/>
                    <a:pt x="140" y="113"/>
                    <a:pt x="140" y="113"/>
                  </a:cubicBezTo>
                  <a:cubicBezTo>
                    <a:pt x="139" y="112"/>
                    <a:pt x="139" y="112"/>
                    <a:pt x="139" y="112"/>
                  </a:cubicBezTo>
                  <a:lnTo>
                    <a:pt x="139" y="113"/>
                  </a:lnTo>
                  <a:close/>
                  <a:moveTo>
                    <a:pt x="136" y="111"/>
                  </a:moveTo>
                  <a:cubicBezTo>
                    <a:pt x="136" y="112"/>
                    <a:pt x="136" y="112"/>
                    <a:pt x="135" y="113"/>
                  </a:cubicBezTo>
                  <a:cubicBezTo>
                    <a:pt x="136" y="113"/>
                    <a:pt x="136" y="113"/>
                    <a:pt x="136" y="113"/>
                  </a:cubicBezTo>
                  <a:cubicBezTo>
                    <a:pt x="136" y="114"/>
                    <a:pt x="136" y="114"/>
                    <a:pt x="136" y="114"/>
                  </a:cubicBezTo>
                  <a:cubicBezTo>
                    <a:pt x="136" y="113"/>
                    <a:pt x="136" y="113"/>
                    <a:pt x="136" y="113"/>
                  </a:cubicBezTo>
                  <a:cubicBezTo>
                    <a:pt x="136" y="112"/>
                    <a:pt x="136" y="112"/>
                    <a:pt x="136" y="112"/>
                  </a:cubicBezTo>
                  <a:cubicBezTo>
                    <a:pt x="136" y="112"/>
                    <a:pt x="136" y="112"/>
                    <a:pt x="136" y="112"/>
                  </a:cubicBezTo>
                  <a:cubicBezTo>
                    <a:pt x="137" y="112"/>
                    <a:pt x="137" y="112"/>
                    <a:pt x="137" y="112"/>
                  </a:cubicBezTo>
                  <a:cubicBezTo>
                    <a:pt x="137" y="111"/>
                    <a:pt x="137" y="111"/>
                    <a:pt x="137" y="111"/>
                  </a:cubicBezTo>
                  <a:cubicBezTo>
                    <a:pt x="136" y="111"/>
                    <a:pt x="136" y="111"/>
                    <a:pt x="136" y="111"/>
                  </a:cubicBezTo>
                  <a:close/>
                  <a:moveTo>
                    <a:pt x="139" y="110"/>
                  </a:moveTo>
                  <a:cubicBezTo>
                    <a:pt x="139" y="111"/>
                    <a:pt x="139" y="111"/>
                    <a:pt x="139" y="111"/>
                  </a:cubicBezTo>
                  <a:cubicBezTo>
                    <a:pt x="140" y="111"/>
                    <a:pt x="140" y="111"/>
                    <a:pt x="140" y="111"/>
                  </a:cubicBezTo>
                  <a:cubicBezTo>
                    <a:pt x="139" y="110"/>
                    <a:pt x="139" y="110"/>
                    <a:pt x="139" y="110"/>
                  </a:cubicBezTo>
                  <a:close/>
                  <a:moveTo>
                    <a:pt x="143" y="109"/>
                  </a:moveTo>
                  <a:cubicBezTo>
                    <a:pt x="144" y="109"/>
                    <a:pt x="144" y="109"/>
                    <a:pt x="144" y="109"/>
                  </a:cubicBezTo>
                  <a:cubicBezTo>
                    <a:pt x="144" y="108"/>
                    <a:pt x="144" y="108"/>
                    <a:pt x="144" y="108"/>
                  </a:cubicBezTo>
                  <a:cubicBezTo>
                    <a:pt x="143" y="108"/>
                    <a:pt x="143" y="108"/>
                    <a:pt x="143" y="108"/>
                  </a:cubicBezTo>
                  <a:lnTo>
                    <a:pt x="143" y="109"/>
                  </a:lnTo>
                  <a:close/>
                  <a:moveTo>
                    <a:pt x="134" y="106"/>
                  </a:moveTo>
                  <a:cubicBezTo>
                    <a:pt x="133" y="106"/>
                    <a:pt x="133" y="106"/>
                    <a:pt x="133" y="106"/>
                  </a:cubicBezTo>
                  <a:cubicBezTo>
                    <a:pt x="134" y="106"/>
                    <a:pt x="134" y="106"/>
                    <a:pt x="134" y="106"/>
                  </a:cubicBezTo>
                  <a:cubicBezTo>
                    <a:pt x="134" y="106"/>
                    <a:pt x="134" y="106"/>
                    <a:pt x="134" y="106"/>
                  </a:cubicBezTo>
                  <a:close/>
                  <a:moveTo>
                    <a:pt x="102" y="106"/>
                  </a:moveTo>
                  <a:cubicBezTo>
                    <a:pt x="101" y="105"/>
                    <a:pt x="101" y="105"/>
                    <a:pt x="101" y="105"/>
                  </a:cubicBezTo>
                  <a:cubicBezTo>
                    <a:pt x="100" y="106"/>
                    <a:pt x="100" y="106"/>
                    <a:pt x="100" y="106"/>
                  </a:cubicBezTo>
                  <a:cubicBezTo>
                    <a:pt x="101" y="106"/>
                    <a:pt x="101" y="106"/>
                    <a:pt x="101" y="106"/>
                  </a:cubicBezTo>
                  <a:cubicBezTo>
                    <a:pt x="102" y="106"/>
                    <a:pt x="102" y="106"/>
                    <a:pt x="102" y="106"/>
                  </a:cubicBezTo>
                  <a:close/>
                  <a:moveTo>
                    <a:pt x="135" y="105"/>
                  </a:moveTo>
                  <a:cubicBezTo>
                    <a:pt x="135" y="104"/>
                    <a:pt x="135" y="104"/>
                    <a:pt x="135" y="104"/>
                  </a:cubicBezTo>
                  <a:cubicBezTo>
                    <a:pt x="135" y="105"/>
                    <a:pt x="135" y="105"/>
                    <a:pt x="135" y="105"/>
                  </a:cubicBezTo>
                  <a:cubicBezTo>
                    <a:pt x="135" y="106"/>
                    <a:pt x="135" y="106"/>
                    <a:pt x="135" y="106"/>
                  </a:cubicBezTo>
                  <a:cubicBezTo>
                    <a:pt x="135" y="106"/>
                    <a:pt x="135" y="106"/>
                    <a:pt x="135" y="106"/>
                  </a:cubicBezTo>
                  <a:cubicBezTo>
                    <a:pt x="134" y="106"/>
                    <a:pt x="134" y="106"/>
                    <a:pt x="134" y="106"/>
                  </a:cubicBezTo>
                  <a:cubicBezTo>
                    <a:pt x="134" y="106"/>
                    <a:pt x="134" y="106"/>
                    <a:pt x="134" y="106"/>
                  </a:cubicBezTo>
                  <a:cubicBezTo>
                    <a:pt x="135" y="107"/>
                    <a:pt x="135" y="107"/>
                    <a:pt x="135" y="107"/>
                  </a:cubicBezTo>
                  <a:cubicBezTo>
                    <a:pt x="135" y="107"/>
                    <a:pt x="135" y="107"/>
                    <a:pt x="135" y="107"/>
                  </a:cubicBezTo>
                  <a:cubicBezTo>
                    <a:pt x="135" y="106"/>
                    <a:pt x="135" y="106"/>
                    <a:pt x="135" y="106"/>
                  </a:cubicBezTo>
                  <a:cubicBezTo>
                    <a:pt x="135" y="106"/>
                    <a:pt x="135" y="106"/>
                    <a:pt x="135" y="106"/>
                  </a:cubicBezTo>
                  <a:lnTo>
                    <a:pt x="135" y="105"/>
                  </a:lnTo>
                  <a:close/>
                  <a:moveTo>
                    <a:pt x="150" y="156"/>
                  </a:moveTo>
                  <a:cubicBezTo>
                    <a:pt x="150" y="156"/>
                    <a:pt x="150" y="156"/>
                    <a:pt x="150" y="156"/>
                  </a:cubicBezTo>
                  <a:cubicBezTo>
                    <a:pt x="150" y="155"/>
                    <a:pt x="149" y="154"/>
                    <a:pt x="149" y="154"/>
                  </a:cubicBezTo>
                  <a:cubicBezTo>
                    <a:pt x="148" y="153"/>
                    <a:pt x="149" y="152"/>
                    <a:pt x="150" y="151"/>
                  </a:cubicBezTo>
                  <a:cubicBezTo>
                    <a:pt x="149" y="150"/>
                    <a:pt x="149" y="150"/>
                    <a:pt x="149" y="150"/>
                  </a:cubicBezTo>
                  <a:cubicBezTo>
                    <a:pt x="150" y="149"/>
                    <a:pt x="150" y="149"/>
                    <a:pt x="150" y="149"/>
                  </a:cubicBezTo>
                  <a:cubicBezTo>
                    <a:pt x="150" y="149"/>
                    <a:pt x="150" y="149"/>
                    <a:pt x="150" y="149"/>
                  </a:cubicBezTo>
                  <a:cubicBezTo>
                    <a:pt x="149" y="149"/>
                    <a:pt x="149" y="149"/>
                    <a:pt x="149" y="149"/>
                  </a:cubicBezTo>
                  <a:cubicBezTo>
                    <a:pt x="149" y="149"/>
                    <a:pt x="149" y="149"/>
                    <a:pt x="148" y="149"/>
                  </a:cubicBezTo>
                  <a:cubicBezTo>
                    <a:pt x="149" y="150"/>
                    <a:pt x="149" y="151"/>
                    <a:pt x="148" y="151"/>
                  </a:cubicBezTo>
                  <a:cubicBezTo>
                    <a:pt x="148" y="152"/>
                    <a:pt x="148" y="152"/>
                    <a:pt x="148" y="152"/>
                  </a:cubicBezTo>
                  <a:cubicBezTo>
                    <a:pt x="148" y="153"/>
                    <a:pt x="148" y="153"/>
                    <a:pt x="148" y="153"/>
                  </a:cubicBezTo>
                  <a:cubicBezTo>
                    <a:pt x="147" y="154"/>
                    <a:pt x="147" y="154"/>
                    <a:pt x="147" y="154"/>
                  </a:cubicBezTo>
                  <a:cubicBezTo>
                    <a:pt x="147" y="154"/>
                    <a:pt x="147" y="154"/>
                    <a:pt x="147" y="154"/>
                  </a:cubicBezTo>
                  <a:cubicBezTo>
                    <a:pt x="148" y="155"/>
                    <a:pt x="148" y="156"/>
                    <a:pt x="148" y="157"/>
                  </a:cubicBezTo>
                  <a:cubicBezTo>
                    <a:pt x="147" y="158"/>
                    <a:pt x="147" y="158"/>
                    <a:pt x="147" y="158"/>
                  </a:cubicBezTo>
                  <a:cubicBezTo>
                    <a:pt x="148" y="158"/>
                    <a:pt x="148" y="158"/>
                    <a:pt x="148" y="158"/>
                  </a:cubicBezTo>
                  <a:cubicBezTo>
                    <a:pt x="149" y="159"/>
                    <a:pt x="149" y="159"/>
                    <a:pt x="149" y="159"/>
                  </a:cubicBezTo>
                  <a:cubicBezTo>
                    <a:pt x="149" y="158"/>
                    <a:pt x="149" y="158"/>
                    <a:pt x="149" y="158"/>
                  </a:cubicBezTo>
                  <a:cubicBezTo>
                    <a:pt x="150" y="157"/>
                    <a:pt x="150" y="157"/>
                    <a:pt x="150" y="157"/>
                  </a:cubicBezTo>
                  <a:cubicBezTo>
                    <a:pt x="150" y="157"/>
                    <a:pt x="150" y="157"/>
                    <a:pt x="150" y="157"/>
                  </a:cubicBezTo>
                  <a:lnTo>
                    <a:pt x="150" y="156"/>
                  </a:lnTo>
                  <a:close/>
                  <a:moveTo>
                    <a:pt x="166" y="139"/>
                  </a:moveTo>
                  <a:cubicBezTo>
                    <a:pt x="167" y="139"/>
                    <a:pt x="167" y="139"/>
                    <a:pt x="167" y="139"/>
                  </a:cubicBezTo>
                  <a:cubicBezTo>
                    <a:pt x="167" y="138"/>
                    <a:pt x="167" y="138"/>
                    <a:pt x="167" y="138"/>
                  </a:cubicBezTo>
                  <a:cubicBezTo>
                    <a:pt x="167" y="138"/>
                    <a:pt x="167" y="138"/>
                    <a:pt x="167" y="138"/>
                  </a:cubicBezTo>
                  <a:cubicBezTo>
                    <a:pt x="167" y="137"/>
                    <a:pt x="167" y="137"/>
                    <a:pt x="167" y="137"/>
                  </a:cubicBezTo>
                  <a:cubicBezTo>
                    <a:pt x="168" y="136"/>
                    <a:pt x="168" y="136"/>
                    <a:pt x="168" y="136"/>
                  </a:cubicBezTo>
                  <a:cubicBezTo>
                    <a:pt x="168" y="135"/>
                    <a:pt x="168" y="135"/>
                    <a:pt x="168" y="135"/>
                  </a:cubicBezTo>
                  <a:cubicBezTo>
                    <a:pt x="169" y="134"/>
                    <a:pt x="169" y="134"/>
                    <a:pt x="169" y="134"/>
                  </a:cubicBezTo>
                  <a:cubicBezTo>
                    <a:pt x="168" y="133"/>
                    <a:pt x="168" y="133"/>
                    <a:pt x="168" y="133"/>
                  </a:cubicBezTo>
                  <a:cubicBezTo>
                    <a:pt x="169" y="133"/>
                    <a:pt x="169" y="133"/>
                    <a:pt x="169" y="133"/>
                  </a:cubicBezTo>
                  <a:cubicBezTo>
                    <a:pt x="168" y="132"/>
                    <a:pt x="168" y="132"/>
                    <a:pt x="168" y="132"/>
                  </a:cubicBezTo>
                  <a:cubicBezTo>
                    <a:pt x="167" y="133"/>
                    <a:pt x="167" y="133"/>
                    <a:pt x="167" y="133"/>
                  </a:cubicBezTo>
                  <a:cubicBezTo>
                    <a:pt x="166" y="133"/>
                    <a:pt x="164" y="135"/>
                    <a:pt x="162" y="136"/>
                  </a:cubicBezTo>
                  <a:cubicBezTo>
                    <a:pt x="161" y="137"/>
                    <a:pt x="161" y="137"/>
                    <a:pt x="161" y="137"/>
                  </a:cubicBezTo>
                  <a:cubicBezTo>
                    <a:pt x="160" y="137"/>
                    <a:pt x="160" y="138"/>
                    <a:pt x="160" y="139"/>
                  </a:cubicBezTo>
                  <a:cubicBezTo>
                    <a:pt x="158" y="140"/>
                    <a:pt x="158" y="140"/>
                    <a:pt x="158" y="140"/>
                  </a:cubicBezTo>
                  <a:cubicBezTo>
                    <a:pt x="159" y="141"/>
                    <a:pt x="159" y="141"/>
                    <a:pt x="159" y="141"/>
                  </a:cubicBezTo>
                  <a:cubicBezTo>
                    <a:pt x="159" y="141"/>
                    <a:pt x="159" y="141"/>
                    <a:pt x="159" y="141"/>
                  </a:cubicBezTo>
                  <a:cubicBezTo>
                    <a:pt x="160" y="142"/>
                    <a:pt x="160" y="144"/>
                    <a:pt x="159" y="145"/>
                  </a:cubicBezTo>
                  <a:cubicBezTo>
                    <a:pt x="159" y="146"/>
                    <a:pt x="159" y="146"/>
                    <a:pt x="159" y="146"/>
                  </a:cubicBezTo>
                  <a:cubicBezTo>
                    <a:pt x="161" y="148"/>
                    <a:pt x="163" y="143"/>
                    <a:pt x="164" y="142"/>
                  </a:cubicBezTo>
                  <a:cubicBezTo>
                    <a:pt x="165" y="142"/>
                    <a:pt x="165" y="142"/>
                    <a:pt x="165" y="142"/>
                  </a:cubicBezTo>
                  <a:cubicBezTo>
                    <a:pt x="166" y="142"/>
                    <a:pt x="166" y="142"/>
                    <a:pt x="166" y="142"/>
                  </a:cubicBezTo>
                  <a:cubicBezTo>
                    <a:pt x="166" y="142"/>
                    <a:pt x="166" y="142"/>
                    <a:pt x="166" y="142"/>
                  </a:cubicBezTo>
                  <a:cubicBezTo>
                    <a:pt x="166" y="141"/>
                    <a:pt x="166" y="141"/>
                    <a:pt x="166" y="141"/>
                  </a:cubicBezTo>
                  <a:cubicBezTo>
                    <a:pt x="165" y="141"/>
                    <a:pt x="165" y="141"/>
                    <a:pt x="165" y="141"/>
                  </a:cubicBezTo>
                  <a:lnTo>
                    <a:pt x="166" y="139"/>
                  </a:lnTo>
                  <a:close/>
                  <a:moveTo>
                    <a:pt x="114" y="133"/>
                  </a:moveTo>
                  <a:cubicBezTo>
                    <a:pt x="114" y="134"/>
                    <a:pt x="114" y="134"/>
                    <a:pt x="114" y="134"/>
                  </a:cubicBezTo>
                  <a:cubicBezTo>
                    <a:pt x="115" y="134"/>
                    <a:pt x="115" y="134"/>
                    <a:pt x="115" y="134"/>
                  </a:cubicBezTo>
                  <a:cubicBezTo>
                    <a:pt x="115" y="136"/>
                    <a:pt x="115" y="136"/>
                    <a:pt x="115" y="136"/>
                  </a:cubicBezTo>
                  <a:cubicBezTo>
                    <a:pt x="115" y="136"/>
                    <a:pt x="115" y="136"/>
                    <a:pt x="115" y="136"/>
                  </a:cubicBezTo>
                  <a:cubicBezTo>
                    <a:pt x="114" y="136"/>
                    <a:pt x="114" y="136"/>
                    <a:pt x="114" y="136"/>
                  </a:cubicBezTo>
                  <a:cubicBezTo>
                    <a:pt x="115" y="137"/>
                    <a:pt x="115" y="137"/>
                    <a:pt x="115" y="137"/>
                  </a:cubicBezTo>
                  <a:cubicBezTo>
                    <a:pt x="116" y="137"/>
                    <a:pt x="116" y="137"/>
                    <a:pt x="116" y="137"/>
                  </a:cubicBezTo>
                  <a:cubicBezTo>
                    <a:pt x="116" y="136"/>
                    <a:pt x="116" y="136"/>
                    <a:pt x="116" y="136"/>
                  </a:cubicBezTo>
                  <a:cubicBezTo>
                    <a:pt x="116" y="135"/>
                    <a:pt x="116" y="135"/>
                    <a:pt x="116" y="135"/>
                  </a:cubicBezTo>
                  <a:cubicBezTo>
                    <a:pt x="115" y="134"/>
                    <a:pt x="115" y="134"/>
                    <a:pt x="115" y="134"/>
                  </a:cubicBezTo>
                  <a:lnTo>
                    <a:pt x="114" y="133"/>
                  </a:lnTo>
                  <a:close/>
                  <a:moveTo>
                    <a:pt x="151" y="133"/>
                  </a:moveTo>
                  <a:cubicBezTo>
                    <a:pt x="151" y="134"/>
                    <a:pt x="151" y="134"/>
                    <a:pt x="151" y="134"/>
                  </a:cubicBezTo>
                  <a:cubicBezTo>
                    <a:pt x="151" y="134"/>
                    <a:pt x="151" y="134"/>
                    <a:pt x="151" y="134"/>
                  </a:cubicBezTo>
                  <a:cubicBezTo>
                    <a:pt x="151" y="134"/>
                    <a:pt x="151" y="134"/>
                    <a:pt x="151" y="134"/>
                  </a:cubicBezTo>
                  <a:cubicBezTo>
                    <a:pt x="152" y="135"/>
                    <a:pt x="152" y="135"/>
                    <a:pt x="152" y="135"/>
                  </a:cubicBezTo>
                  <a:cubicBezTo>
                    <a:pt x="153" y="135"/>
                    <a:pt x="153" y="135"/>
                    <a:pt x="153" y="135"/>
                  </a:cubicBezTo>
                  <a:cubicBezTo>
                    <a:pt x="153" y="134"/>
                    <a:pt x="153" y="134"/>
                    <a:pt x="153" y="134"/>
                  </a:cubicBezTo>
                  <a:cubicBezTo>
                    <a:pt x="152" y="134"/>
                    <a:pt x="152" y="134"/>
                    <a:pt x="152" y="134"/>
                  </a:cubicBezTo>
                  <a:cubicBezTo>
                    <a:pt x="152" y="133"/>
                    <a:pt x="152" y="133"/>
                    <a:pt x="152" y="133"/>
                  </a:cubicBezTo>
                  <a:cubicBezTo>
                    <a:pt x="152" y="133"/>
                    <a:pt x="152" y="133"/>
                    <a:pt x="152" y="133"/>
                  </a:cubicBezTo>
                  <a:cubicBezTo>
                    <a:pt x="151" y="133"/>
                    <a:pt x="151" y="133"/>
                    <a:pt x="151" y="133"/>
                  </a:cubicBezTo>
                  <a:close/>
                  <a:moveTo>
                    <a:pt x="131" y="130"/>
                  </a:moveTo>
                  <a:cubicBezTo>
                    <a:pt x="131" y="130"/>
                    <a:pt x="131" y="130"/>
                    <a:pt x="131" y="130"/>
                  </a:cubicBezTo>
                  <a:cubicBezTo>
                    <a:pt x="131" y="131"/>
                    <a:pt x="131" y="131"/>
                    <a:pt x="131" y="131"/>
                  </a:cubicBezTo>
                  <a:cubicBezTo>
                    <a:pt x="132" y="132"/>
                    <a:pt x="132" y="132"/>
                    <a:pt x="132" y="132"/>
                  </a:cubicBezTo>
                  <a:cubicBezTo>
                    <a:pt x="133" y="132"/>
                    <a:pt x="133" y="132"/>
                    <a:pt x="133" y="132"/>
                  </a:cubicBezTo>
                  <a:cubicBezTo>
                    <a:pt x="133" y="132"/>
                    <a:pt x="133" y="132"/>
                    <a:pt x="133" y="132"/>
                  </a:cubicBezTo>
                  <a:cubicBezTo>
                    <a:pt x="133" y="131"/>
                    <a:pt x="133" y="131"/>
                    <a:pt x="133" y="131"/>
                  </a:cubicBezTo>
                  <a:cubicBezTo>
                    <a:pt x="134" y="131"/>
                    <a:pt x="134" y="131"/>
                    <a:pt x="134" y="131"/>
                  </a:cubicBezTo>
                  <a:cubicBezTo>
                    <a:pt x="135" y="130"/>
                    <a:pt x="135" y="130"/>
                    <a:pt x="135" y="130"/>
                  </a:cubicBezTo>
                  <a:cubicBezTo>
                    <a:pt x="133" y="129"/>
                    <a:pt x="133" y="129"/>
                    <a:pt x="133" y="129"/>
                  </a:cubicBezTo>
                  <a:cubicBezTo>
                    <a:pt x="133" y="129"/>
                    <a:pt x="133" y="129"/>
                    <a:pt x="133" y="129"/>
                  </a:cubicBezTo>
                  <a:cubicBezTo>
                    <a:pt x="133" y="130"/>
                    <a:pt x="133" y="130"/>
                    <a:pt x="134" y="130"/>
                  </a:cubicBezTo>
                  <a:cubicBezTo>
                    <a:pt x="133" y="130"/>
                    <a:pt x="133" y="130"/>
                    <a:pt x="133" y="130"/>
                  </a:cubicBezTo>
                  <a:cubicBezTo>
                    <a:pt x="132" y="131"/>
                    <a:pt x="132" y="131"/>
                    <a:pt x="132" y="131"/>
                  </a:cubicBezTo>
                  <a:lnTo>
                    <a:pt x="131" y="130"/>
                  </a:lnTo>
                  <a:close/>
                  <a:moveTo>
                    <a:pt x="160" y="130"/>
                  </a:moveTo>
                  <a:cubicBezTo>
                    <a:pt x="160" y="130"/>
                    <a:pt x="160" y="130"/>
                    <a:pt x="160" y="130"/>
                  </a:cubicBezTo>
                  <a:cubicBezTo>
                    <a:pt x="161" y="130"/>
                    <a:pt x="161" y="130"/>
                    <a:pt x="161" y="130"/>
                  </a:cubicBezTo>
                  <a:cubicBezTo>
                    <a:pt x="161" y="131"/>
                    <a:pt x="161" y="131"/>
                    <a:pt x="161" y="131"/>
                  </a:cubicBezTo>
                  <a:cubicBezTo>
                    <a:pt x="162" y="131"/>
                    <a:pt x="162" y="131"/>
                    <a:pt x="162" y="131"/>
                  </a:cubicBezTo>
                  <a:cubicBezTo>
                    <a:pt x="161" y="129"/>
                    <a:pt x="161" y="129"/>
                    <a:pt x="161" y="129"/>
                  </a:cubicBezTo>
                  <a:cubicBezTo>
                    <a:pt x="161" y="129"/>
                    <a:pt x="161" y="129"/>
                    <a:pt x="161" y="129"/>
                  </a:cubicBezTo>
                  <a:cubicBezTo>
                    <a:pt x="160" y="129"/>
                    <a:pt x="160" y="129"/>
                    <a:pt x="160" y="129"/>
                  </a:cubicBezTo>
                  <a:cubicBezTo>
                    <a:pt x="161" y="128"/>
                    <a:pt x="161" y="128"/>
                    <a:pt x="161" y="128"/>
                  </a:cubicBezTo>
                  <a:cubicBezTo>
                    <a:pt x="161" y="128"/>
                    <a:pt x="161" y="128"/>
                    <a:pt x="161" y="128"/>
                  </a:cubicBezTo>
                  <a:cubicBezTo>
                    <a:pt x="160" y="128"/>
                    <a:pt x="160" y="128"/>
                    <a:pt x="160" y="128"/>
                  </a:cubicBezTo>
                  <a:cubicBezTo>
                    <a:pt x="159" y="130"/>
                    <a:pt x="159" y="130"/>
                    <a:pt x="159" y="130"/>
                  </a:cubicBezTo>
                  <a:lnTo>
                    <a:pt x="160" y="130"/>
                  </a:lnTo>
                  <a:close/>
                  <a:moveTo>
                    <a:pt x="97" y="129"/>
                  </a:moveTo>
                  <a:cubicBezTo>
                    <a:pt x="99" y="129"/>
                    <a:pt x="98" y="128"/>
                    <a:pt x="98" y="127"/>
                  </a:cubicBezTo>
                  <a:cubicBezTo>
                    <a:pt x="97" y="127"/>
                    <a:pt x="97" y="127"/>
                    <a:pt x="96" y="127"/>
                  </a:cubicBezTo>
                  <a:cubicBezTo>
                    <a:pt x="96" y="127"/>
                    <a:pt x="96" y="128"/>
                    <a:pt x="97" y="128"/>
                  </a:cubicBezTo>
                  <a:cubicBezTo>
                    <a:pt x="97" y="128"/>
                    <a:pt x="97" y="128"/>
                    <a:pt x="97" y="128"/>
                  </a:cubicBezTo>
                  <a:cubicBezTo>
                    <a:pt x="96" y="128"/>
                    <a:pt x="96" y="128"/>
                    <a:pt x="96" y="128"/>
                  </a:cubicBezTo>
                  <a:cubicBezTo>
                    <a:pt x="95" y="127"/>
                    <a:pt x="95" y="127"/>
                    <a:pt x="95" y="127"/>
                  </a:cubicBezTo>
                  <a:cubicBezTo>
                    <a:pt x="95" y="127"/>
                    <a:pt x="95" y="127"/>
                    <a:pt x="95" y="127"/>
                  </a:cubicBezTo>
                  <a:cubicBezTo>
                    <a:pt x="94" y="128"/>
                    <a:pt x="94" y="128"/>
                    <a:pt x="94" y="128"/>
                  </a:cubicBezTo>
                  <a:cubicBezTo>
                    <a:pt x="94" y="129"/>
                    <a:pt x="94" y="129"/>
                    <a:pt x="94" y="129"/>
                  </a:cubicBezTo>
                  <a:cubicBezTo>
                    <a:pt x="95" y="129"/>
                    <a:pt x="96" y="129"/>
                    <a:pt x="97" y="129"/>
                  </a:cubicBezTo>
                  <a:close/>
                  <a:moveTo>
                    <a:pt x="113" y="126"/>
                  </a:moveTo>
                  <a:cubicBezTo>
                    <a:pt x="112" y="126"/>
                    <a:pt x="112" y="126"/>
                    <a:pt x="112" y="126"/>
                  </a:cubicBezTo>
                  <a:cubicBezTo>
                    <a:pt x="111" y="128"/>
                    <a:pt x="113" y="129"/>
                    <a:pt x="114" y="129"/>
                  </a:cubicBezTo>
                  <a:cubicBezTo>
                    <a:pt x="114" y="129"/>
                    <a:pt x="114" y="129"/>
                    <a:pt x="114" y="129"/>
                  </a:cubicBezTo>
                  <a:cubicBezTo>
                    <a:pt x="114" y="128"/>
                    <a:pt x="114" y="128"/>
                    <a:pt x="114" y="128"/>
                  </a:cubicBezTo>
                  <a:cubicBezTo>
                    <a:pt x="115" y="128"/>
                    <a:pt x="115" y="128"/>
                    <a:pt x="115" y="128"/>
                  </a:cubicBezTo>
                  <a:cubicBezTo>
                    <a:pt x="114" y="127"/>
                    <a:pt x="114" y="127"/>
                    <a:pt x="114" y="127"/>
                  </a:cubicBezTo>
                  <a:cubicBezTo>
                    <a:pt x="113" y="127"/>
                    <a:pt x="113" y="127"/>
                    <a:pt x="113" y="127"/>
                  </a:cubicBezTo>
                  <a:lnTo>
                    <a:pt x="113" y="126"/>
                  </a:lnTo>
                  <a:close/>
                  <a:moveTo>
                    <a:pt x="144" y="128"/>
                  </a:moveTo>
                  <a:cubicBezTo>
                    <a:pt x="144" y="128"/>
                    <a:pt x="144" y="128"/>
                    <a:pt x="144" y="128"/>
                  </a:cubicBezTo>
                  <a:cubicBezTo>
                    <a:pt x="144" y="127"/>
                    <a:pt x="144" y="127"/>
                    <a:pt x="144" y="127"/>
                  </a:cubicBezTo>
                  <a:cubicBezTo>
                    <a:pt x="144" y="127"/>
                    <a:pt x="144" y="127"/>
                    <a:pt x="144" y="127"/>
                  </a:cubicBezTo>
                  <a:cubicBezTo>
                    <a:pt x="144" y="126"/>
                    <a:pt x="144" y="126"/>
                    <a:pt x="144" y="126"/>
                  </a:cubicBezTo>
                  <a:cubicBezTo>
                    <a:pt x="146" y="125"/>
                    <a:pt x="146" y="125"/>
                    <a:pt x="146" y="125"/>
                  </a:cubicBezTo>
                  <a:cubicBezTo>
                    <a:pt x="147" y="126"/>
                    <a:pt x="147" y="126"/>
                    <a:pt x="147" y="126"/>
                  </a:cubicBezTo>
                  <a:cubicBezTo>
                    <a:pt x="148" y="125"/>
                    <a:pt x="149" y="124"/>
                    <a:pt x="151" y="123"/>
                  </a:cubicBezTo>
                  <a:cubicBezTo>
                    <a:pt x="151" y="123"/>
                    <a:pt x="151" y="123"/>
                    <a:pt x="151" y="123"/>
                  </a:cubicBezTo>
                  <a:cubicBezTo>
                    <a:pt x="150" y="122"/>
                    <a:pt x="150" y="122"/>
                    <a:pt x="150" y="122"/>
                  </a:cubicBezTo>
                  <a:cubicBezTo>
                    <a:pt x="149" y="121"/>
                    <a:pt x="145" y="124"/>
                    <a:pt x="144" y="126"/>
                  </a:cubicBezTo>
                  <a:cubicBezTo>
                    <a:pt x="144" y="125"/>
                    <a:pt x="144" y="125"/>
                    <a:pt x="144" y="125"/>
                  </a:cubicBezTo>
                  <a:cubicBezTo>
                    <a:pt x="143" y="126"/>
                    <a:pt x="143" y="126"/>
                    <a:pt x="143" y="126"/>
                  </a:cubicBezTo>
                  <a:cubicBezTo>
                    <a:pt x="143" y="127"/>
                    <a:pt x="143" y="127"/>
                    <a:pt x="143" y="127"/>
                  </a:cubicBezTo>
                  <a:lnTo>
                    <a:pt x="144" y="128"/>
                  </a:lnTo>
                  <a:close/>
                  <a:moveTo>
                    <a:pt x="121" y="126"/>
                  </a:moveTo>
                  <a:cubicBezTo>
                    <a:pt x="121" y="126"/>
                    <a:pt x="121" y="126"/>
                    <a:pt x="121" y="126"/>
                  </a:cubicBezTo>
                  <a:cubicBezTo>
                    <a:pt x="124" y="126"/>
                    <a:pt x="124" y="124"/>
                    <a:pt x="126" y="123"/>
                  </a:cubicBezTo>
                  <a:cubicBezTo>
                    <a:pt x="126" y="123"/>
                    <a:pt x="127" y="123"/>
                    <a:pt x="127" y="123"/>
                  </a:cubicBezTo>
                  <a:cubicBezTo>
                    <a:pt x="127" y="123"/>
                    <a:pt x="126" y="123"/>
                    <a:pt x="126" y="122"/>
                  </a:cubicBezTo>
                  <a:cubicBezTo>
                    <a:pt x="125" y="123"/>
                    <a:pt x="125" y="123"/>
                    <a:pt x="125" y="123"/>
                  </a:cubicBezTo>
                  <a:cubicBezTo>
                    <a:pt x="125" y="123"/>
                    <a:pt x="125" y="123"/>
                    <a:pt x="125" y="123"/>
                  </a:cubicBezTo>
                  <a:cubicBezTo>
                    <a:pt x="123" y="124"/>
                    <a:pt x="123" y="124"/>
                    <a:pt x="123" y="124"/>
                  </a:cubicBezTo>
                  <a:cubicBezTo>
                    <a:pt x="123" y="125"/>
                    <a:pt x="123" y="125"/>
                    <a:pt x="123" y="125"/>
                  </a:cubicBezTo>
                  <a:cubicBezTo>
                    <a:pt x="123" y="125"/>
                    <a:pt x="123" y="125"/>
                    <a:pt x="123" y="125"/>
                  </a:cubicBezTo>
                  <a:cubicBezTo>
                    <a:pt x="122" y="125"/>
                    <a:pt x="122" y="125"/>
                    <a:pt x="122" y="125"/>
                  </a:cubicBezTo>
                  <a:cubicBezTo>
                    <a:pt x="122" y="125"/>
                    <a:pt x="122" y="125"/>
                    <a:pt x="122" y="125"/>
                  </a:cubicBezTo>
                  <a:lnTo>
                    <a:pt x="121" y="126"/>
                  </a:lnTo>
                  <a:close/>
                  <a:moveTo>
                    <a:pt x="144" y="120"/>
                  </a:moveTo>
                  <a:cubicBezTo>
                    <a:pt x="143" y="121"/>
                    <a:pt x="143" y="121"/>
                    <a:pt x="143" y="121"/>
                  </a:cubicBezTo>
                  <a:cubicBezTo>
                    <a:pt x="143" y="121"/>
                    <a:pt x="143" y="121"/>
                    <a:pt x="143" y="121"/>
                  </a:cubicBezTo>
                  <a:cubicBezTo>
                    <a:pt x="143" y="121"/>
                    <a:pt x="143" y="121"/>
                    <a:pt x="143" y="121"/>
                  </a:cubicBezTo>
                  <a:cubicBezTo>
                    <a:pt x="144" y="122"/>
                    <a:pt x="144" y="122"/>
                    <a:pt x="144" y="122"/>
                  </a:cubicBezTo>
                  <a:cubicBezTo>
                    <a:pt x="144" y="122"/>
                    <a:pt x="144" y="122"/>
                    <a:pt x="144" y="122"/>
                  </a:cubicBezTo>
                  <a:cubicBezTo>
                    <a:pt x="144" y="121"/>
                    <a:pt x="144" y="121"/>
                    <a:pt x="144" y="121"/>
                  </a:cubicBezTo>
                  <a:cubicBezTo>
                    <a:pt x="145" y="121"/>
                    <a:pt x="145" y="121"/>
                    <a:pt x="145" y="121"/>
                  </a:cubicBezTo>
                  <a:cubicBezTo>
                    <a:pt x="145" y="121"/>
                    <a:pt x="145" y="121"/>
                    <a:pt x="145" y="121"/>
                  </a:cubicBezTo>
                  <a:cubicBezTo>
                    <a:pt x="145" y="120"/>
                    <a:pt x="145" y="120"/>
                    <a:pt x="145" y="120"/>
                  </a:cubicBezTo>
                  <a:cubicBezTo>
                    <a:pt x="145" y="120"/>
                    <a:pt x="145" y="120"/>
                    <a:pt x="145" y="120"/>
                  </a:cubicBezTo>
                  <a:cubicBezTo>
                    <a:pt x="144" y="119"/>
                    <a:pt x="144" y="119"/>
                    <a:pt x="144" y="119"/>
                  </a:cubicBezTo>
                  <a:cubicBezTo>
                    <a:pt x="144" y="119"/>
                    <a:pt x="144" y="119"/>
                    <a:pt x="144" y="119"/>
                  </a:cubicBezTo>
                  <a:cubicBezTo>
                    <a:pt x="143" y="118"/>
                    <a:pt x="143" y="118"/>
                    <a:pt x="143" y="118"/>
                  </a:cubicBezTo>
                  <a:cubicBezTo>
                    <a:pt x="142" y="118"/>
                    <a:pt x="142" y="118"/>
                    <a:pt x="142" y="118"/>
                  </a:cubicBezTo>
                  <a:cubicBezTo>
                    <a:pt x="143" y="119"/>
                    <a:pt x="143" y="119"/>
                    <a:pt x="143" y="119"/>
                  </a:cubicBezTo>
                  <a:cubicBezTo>
                    <a:pt x="143" y="119"/>
                    <a:pt x="143" y="119"/>
                    <a:pt x="143" y="119"/>
                  </a:cubicBezTo>
                  <a:lnTo>
                    <a:pt x="144" y="120"/>
                  </a:lnTo>
                  <a:close/>
                  <a:moveTo>
                    <a:pt x="110" y="119"/>
                  </a:moveTo>
                  <a:cubicBezTo>
                    <a:pt x="109" y="119"/>
                    <a:pt x="109" y="119"/>
                    <a:pt x="109" y="119"/>
                  </a:cubicBezTo>
                  <a:cubicBezTo>
                    <a:pt x="109" y="120"/>
                    <a:pt x="109" y="120"/>
                    <a:pt x="109" y="120"/>
                  </a:cubicBezTo>
                  <a:cubicBezTo>
                    <a:pt x="110" y="121"/>
                    <a:pt x="110" y="121"/>
                    <a:pt x="110" y="121"/>
                  </a:cubicBezTo>
                  <a:cubicBezTo>
                    <a:pt x="111" y="121"/>
                    <a:pt x="112" y="120"/>
                    <a:pt x="112" y="119"/>
                  </a:cubicBezTo>
                  <a:cubicBezTo>
                    <a:pt x="112" y="119"/>
                    <a:pt x="112" y="118"/>
                    <a:pt x="112" y="117"/>
                  </a:cubicBezTo>
                  <a:cubicBezTo>
                    <a:pt x="112" y="117"/>
                    <a:pt x="112" y="117"/>
                    <a:pt x="112" y="117"/>
                  </a:cubicBezTo>
                  <a:cubicBezTo>
                    <a:pt x="112" y="118"/>
                    <a:pt x="112" y="118"/>
                    <a:pt x="112" y="118"/>
                  </a:cubicBezTo>
                  <a:cubicBezTo>
                    <a:pt x="111" y="117"/>
                    <a:pt x="111" y="117"/>
                    <a:pt x="111" y="117"/>
                  </a:cubicBezTo>
                  <a:cubicBezTo>
                    <a:pt x="111" y="117"/>
                    <a:pt x="111" y="117"/>
                    <a:pt x="111" y="117"/>
                  </a:cubicBezTo>
                  <a:cubicBezTo>
                    <a:pt x="111" y="117"/>
                    <a:pt x="110" y="118"/>
                    <a:pt x="109" y="119"/>
                  </a:cubicBezTo>
                  <a:lnTo>
                    <a:pt x="110" y="119"/>
                  </a:lnTo>
                  <a:close/>
                  <a:moveTo>
                    <a:pt x="114" y="121"/>
                  </a:moveTo>
                  <a:cubicBezTo>
                    <a:pt x="115" y="122"/>
                    <a:pt x="115" y="122"/>
                    <a:pt x="115" y="122"/>
                  </a:cubicBezTo>
                  <a:cubicBezTo>
                    <a:pt x="115" y="122"/>
                    <a:pt x="115" y="122"/>
                    <a:pt x="115" y="123"/>
                  </a:cubicBezTo>
                  <a:cubicBezTo>
                    <a:pt x="118" y="121"/>
                    <a:pt x="119" y="119"/>
                    <a:pt x="118" y="116"/>
                  </a:cubicBezTo>
                  <a:cubicBezTo>
                    <a:pt x="117" y="116"/>
                    <a:pt x="117" y="116"/>
                    <a:pt x="117" y="116"/>
                  </a:cubicBezTo>
                  <a:cubicBezTo>
                    <a:pt x="115" y="116"/>
                    <a:pt x="114" y="118"/>
                    <a:pt x="113" y="119"/>
                  </a:cubicBezTo>
                  <a:cubicBezTo>
                    <a:pt x="114" y="120"/>
                    <a:pt x="114" y="120"/>
                    <a:pt x="114" y="120"/>
                  </a:cubicBezTo>
                  <a:lnTo>
                    <a:pt x="114" y="121"/>
                  </a:lnTo>
                  <a:close/>
                  <a:moveTo>
                    <a:pt x="95" y="111"/>
                  </a:moveTo>
                  <a:cubicBezTo>
                    <a:pt x="95" y="111"/>
                    <a:pt x="95" y="111"/>
                    <a:pt x="95" y="111"/>
                  </a:cubicBezTo>
                  <a:cubicBezTo>
                    <a:pt x="96" y="112"/>
                    <a:pt x="96" y="112"/>
                    <a:pt x="96" y="112"/>
                  </a:cubicBezTo>
                  <a:cubicBezTo>
                    <a:pt x="95" y="112"/>
                    <a:pt x="95" y="112"/>
                    <a:pt x="95" y="112"/>
                  </a:cubicBezTo>
                  <a:cubicBezTo>
                    <a:pt x="95" y="112"/>
                    <a:pt x="95" y="113"/>
                    <a:pt x="95" y="113"/>
                  </a:cubicBezTo>
                  <a:cubicBezTo>
                    <a:pt x="95" y="113"/>
                    <a:pt x="96" y="113"/>
                    <a:pt x="96" y="112"/>
                  </a:cubicBezTo>
                  <a:cubicBezTo>
                    <a:pt x="96" y="112"/>
                    <a:pt x="96" y="112"/>
                    <a:pt x="96" y="112"/>
                  </a:cubicBezTo>
                  <a:cubicBezTo>
                    <a:pt x="97" y="111"/>
                    <a:pt x="97" y="111"/>
                    <a:pt x="97" y="111"/>
                  </a:cubicBezTo>
                  <a:cubicBezTo>
                    <a:pt x="97" y="110"/>
                    <a:pt x="97" y="110"/>
                    <a:pt x="97" y="110"/>
                  </a:cubicBezTo>
                  <a:cubicBezTo>
                    <a:pt x="96" y="110"/>
                    <a:pt x="96" y="110"/>
                    <a:pt x="96" y="110"/>
                  </a:cubicBezTo>
                  <a:cubicBezTo>
                    <a:pt x="96" y="109"/>
                    <a:pt x="96" y="109"/>
                    <a:pt x="96" y="109"/>
                  </a:cubicBezTo>
                  <a:cubicBezTo>
                    <a:pt x="96" y="109"/>
                    <a:pt x="96" y="109"/>
                    <a:pt x="96" y="109"/>
                  </a:cubicBezTo>
                  <a:cubicBezTo>
                    <a:pt x="95" y="110"/>
                    <a:pt x="95" y="110"/>
                    <a:pt x="95" y="110"/>
                  </a:cubicBezTo>
                  <a:lnTo>
                    <a:pt x="95" y="111"/>
                  </a:lnTo>
                  <a:close/>
                  <a:moveTo>
                    <a:pt x="112" y="111"/>
                  </a:moveTo>
                  <a:cubicBezTo>
                    <a:pt x="114" y="111"/>
                    <a:pt x="114" y="111"/>
                    <a:pt x="114" y="111"/>
                  </a:cubicBezTo>
                  <a:cubicBezTo>
                    <a:pt x="114" y="110"/>
                    <a:pt x="114" y="110"/>
                    <a:pt x="114" y="110"/>
                  </a:cubicBezTo>
                  <a:cubicBezTo>
                    <a:pt x="115" y="110"/>
                    <a:pt x="115" y="110"/>
                    <a:pt x="115" y="110"/>
                  </a:cubicBezTo>
                  <a:cubicBezTo>
                    <a:pt x="115" y="109"/>
                    <a:pt x="115" y="109"/>
                    <a:pt x="115" y="109"/>
                  </a:cubicBezTo>
                  <a:cubicBezTo>
                    <a:pt x="114" y="109"/>
                    <a:pt x="114" y="109"/>
                    <a:pt x="114" y="109"/>
                  </a:cubicBezTo>
                  <a:cubicBezTo>
                    <a:pt x="114" y="109"/>
                    <a:pt x="114" y="109"/>
                    <a:pt x="114" y="109"/>
                  </a:cubicBezTo>
                  <a:cubicBezTo>
                    <a:pt x="113" y="108"/>
                    <a:pt x="113" y="108"/>
                    <a:pt x="113" y="108"/>
                  </a:cubicBezTo>
                  <a:cubicBezTo>
                    <a:pt x="113" y="109"/>
                    <a:pt x="113" y="109"/>
                    <a:pt x="113" y="109"/>
                  </a:cubicBezTo>
                  <a:cubicBezTo>
                    <a:pt x="113" y="109"/>
                    <a:pt x="113" y="109"/>
                    <a:pt x="113" y="109"/>
                  </a:cubicBezTo>
                  <a:lnTo>
                    <a:pt x="112" y="111"/>
                  </a:lnTo>
                  <a:close/>
                  <a:moveTo>
                    <a:pt x="106" y="110"/>
                  </a:moveTo>
                  <a:cubicBezTo>
                    <a:pt x="105" y="108"/>
                    <a:pt x="105" y="108"/>
                    <a:pt x="105" y="108"/>
                  </a:cubicBezTo>
                  <a:cubicBezTo>
                    <a:pt x="105" y="108"/>
                    <a:pt x="105" y="108"/>
                    <a:pt x="105" y="108"/>
                  </a:cubicBezTo>
                  <a:cubicBezTo>
                    <a:pt x="105" y="110"/>
                    <a:pt x="105" y="110"/>
                    <a:pt x="105" y="110"/>
                  </a:cubicBezTo>
                  <a:cubicBezTo>
                    <a:pt x="104" y="111"/>
                    <a:pt x="104" y="111"/>
                    <a:pt x="104" y="111"/>
                  </a:cubicBezTo>
                  <a:cubicBezTo>
                    <a:pt x="105" y="111"/>
                    <a:pt x="105" y="111"/>
                    <a:pt x="105" y="111"/>
                  </a:cubicBezTo>
                  <a:cubicBezTo>
                    <a:pt x="105" y="112"/>
                    <a:pt x="105" y="112"/>
                    <a:pt x="105" y="112"/>
                  </a:cubicBezTo>
                  <a:cubicBezTo>
                    <a:pt x="106" y="111"/>
                    <a:pt x="106" y="111"/>
                    <a:pt x="106" y="111"/>
                  </a:cubicBezTo>
                  <a:cubicBezTo>
                    <a:pt x="106" y="110"/>
                    <a:pt x="106" y="110"/>
                    <a:pt x="106" y="110"/>
                  </a:cubicBezTo>
                  <a:close/>
                  <a:moveTo>
                    <a:pt x="111" y="108"/>
                  </a:moveTo>
                  <a:cubicBezTo>
                    <a:pt x="112" y="106"/>
                    <a:pt x="112" y="106"/>
                    <a:pt x="112" y="106"/>
                  </a:cubicBezTo>
                  <a:cubicBezTo>
                    <a:pt x="111" y="106"/>
                    <a:pt x="111" y="106"/>
                    <a:pt x="111" y="106"/>
                  </a:cubicBezTo>
                  <a:cubicBezTo>
                    <a:pt x="110" y="105"/>
                    <a:pt x="110" y="105"/>
                    <a:pt x="110" y="105"/>
                  </a:cubicBezTo>
                  <a:cubicBezTo>
                    <a:pt x="109" y="105"/>
                    <a:pt x="109" y="105"/>
                    <a:pt x="109" y="105"/>
                  </a:cubicBezTo>
                  <a:cubicBezTo>
                    <a:pt x="109" y="105"/>
                    <a:pt x="109" y="105"/>
                    <a:pt x="109" y="105"/>
                  </a:cubicBezTo>
                  <a:cubicBezTo>
                    <a:pt x="108" y="105"/>
                    <a:pt x="108" y="105"/>
                    <a:pt x="108" y="105"/>
                  </a:cubicBezTo>
                  <a:cubicBezTo>
                    <a:pt x="108" y="105"/>
                    <a:pt x="108" y="105"/>
                    <a:pt x="108" y="105"/>
                  </a:cubicBezTo>
                  <a:cubicBezTo>
                    <a:pt x="108" y="104"/>
                    <a:pt x="108" y="104"/>
                    <a:pt x="108" y="104"/>
                  </a:cubicBezTo>
                  <a:cubicBezTo>
                    <a:pt x="106" y="104"/>
                    <a:pt x="106" y="104"/>
                    <a:pt x="106" y="104"/>
                  </a:cubicBezTo>
                  <a:cubicBezTo>
                    <a:pt x="106" y="106"/>
                    <a:pt x="108" y="106"/>
                    <a:pt x="109" y="107"/>
                  </a:cubicBezTo>
                  <a:cubicBezTo>
                    <a:pt x="109" y="107"/>
                    <a:pt x="110" y="108"/>
                    <a:pt x="111" y="108"/>
                  </a:cubicBezTo>
                  <a:close/>
                  <a:moveTo>
                    <a:pt x="94" y="105"/>
                  </a:moveTo>
                  <a:cubicBezTo>
                    <a:pt x="93" y="106"/>
                    <a:pt x="93" y="106"/>
                    <a:pt x="93" y="106"/>
                  </a:cubicBezTo>
                  <a:cubicBezTo>
                    <a:pt x="93" y="108"/>
                    <a:pt x="93" y="108"/>
                    <a:pt x="93" y="108"/>
                  </a:cubicBezTo>
                  <a:cubicBezTo>
                    <a:pt x="94" y="108"/>
                    <a:pt x="94" y="108"/>
                    <a:pt x="94" y="108"/>
                  </a:cubicBezTo>
                  <a:cubicBezTo>
                    <a:pt x="95" y="106"/>
                    <a:pt x="95" y="106"/>
                    <a:pt x="95" y="106"/>
                  </a:cubicBezTo>
                  <a:cubicBezTo>
                    <a:pt x="95" y="105"/>
                    <a:pt x="95" y="105"/>
                    <a:pt x="95" y="105"/>
                  </a:cubicBezTo>
                  <a:cubicBezTo>
                    <a:pt x="95" y="104"/>
                    <a:pt x="95" y="104"/>
                    <a:pt x="95" y="104"/>
                  </a:cubicBezTo>
                  <a:cubicBezTo>
                    <a:pt x="94" y="104"/>
                    <a:pt x="94" y="104"/>
                    <a:pt x="94" y="104"/>
                  </a:cubicBezTo>
                  <a:cubicBezTo>
                    <a:pt x="94" y="105"/>
                    <a:pt x="94" y="105"/>
                    <a:pt x="94" y="105"/>
                  </a:cubicBezTo>
                  <a:close/>
                  <a:moveTo>
                    <a:pt x="106" y="104"/>
                  </a:moveTo>
                  <a:cubicBezTo>
                    <a:pt x="107" y="102"/>
                    <a:pt x="107" y="102"/>
                    <a:pt x="107" y="102"/>
                  </a:cubicBezTo>
                  <a:cubicBezTo>
                    <a:pt x="106" y="102"/>
                    <a:pt x="106" y="102"/>
                    <a:pt x="106" y="102"/>
                  </a:cubicBezTo>
                  <a:cubicBezTo>
                    <a:pt x="106" y="101"/>
                    <a:pt x="106" y="101"/>
                    <a:pt x="106" y="101"/>
                  </a:cubicBezTo>
                  <a:cubicBezTo>
                    <a:pt x="106" y="100"/>
                    <a:pt x="106" y="100"/>
                    <a:pt x="106" y="100"/>
                  </a:cubicBezTo>
                  <a:cubicBezTo>
                    <a:pt x="106" y="99"/>
                    <a:pt x="106" y="99"/>
                    <a:pt x="106" y="99"/>
                  </a:cubicBezTo>
                  <a:cubicBezTo>
                    <a:pt x="106" y="99"/>
                    <a:pt x="106" y="99"/>
                    <a:pt x="106" y="99"/>
                  </a:cubicBezTo>
                  <a:cubicBezTo>
                    <a:pt x="104" y="99"/>
                    <a:pt x="104" y="99"/>
                    <a:pt x="104" y="99"/>
                  </a:cubicBezTo>
                  <a:cubicBezTo>
                    <a:pt x="104" y="98"/>
                    <a:pt x="104" y="98"/>
                    <a:pt x="104" y="98"/>
                  </a:cubicBezTo>
                  <a:cubicBezTo>
                    <a:pt x="103" y="97"/>
                    <a:pt x="103" y="97"/>
                    <a:pt x="103" y="97"/>
                  </a:cubicBezTo>
                  <a:cubicBezTo>
                    <a:pt x="103" y="97"/>
                    <a:pt x="103" y="97"/>
                    <a:pt x="103" y="97"/>
                  </a:cubicBezTo>
                  <a:cubicBezTo>
                    <a:pt x="103" y="97"/>
                    <a:pt x="103" y="97"/>
                    <a:pt x="103" y="97"/>
                  </a:cubicBezTo>
                  <a:cubicBezTo>
                    <a:pt x="102" y="97"/>
                    <a:pt x="102" y="97"/>
                    <a:pt x="102" y="97"/>
                  </a:cubicBezTo>
                  <a:cubicBezTo>
                    <a:pt x="101" y="97"/>
                    <a:pt x="101" y="97"/>
                    <a:pt x="101" y="97"/>
                  </a:cubicBezTo>
                  <a:cubicBezTo>
                    <a:pt x="101" y="98"/>
                    <a:pt x="101" y="98"/>
                    <a:pt x="101" y="98"/>
                  </a:cubicBezTo>
                  <a:cubicBezTo>
                    <a:pt x="101" y="99"/>
                    <a:pt x="102" y="99"/>
                    <a:pt x="103" y="100"/>
                  </a:cubicBezTo>
                  <a:cubicBezTo>
                    <a:pt x="103" y="101"/>
                    <a:pt x="103" y="101"/>
                    <a:pt x="103" y="101"/>
                  </a:cubicBezTo>
                  <a:cubicBezTo>
                    <a:pt x="103" y="101"/>
                    <a:pt x="103" y="101"/>
                    <a:pt x="103" y="101"/>
                  </a:cubicBezTo>
                  <a:cubicBezTo>
                    <a:pt x="104" y="102"/>
                    <a:pt x="104" y="102"/>
                    <a:pt x="104" y="102"/>
                  </a:cubicBezTo>
                  <a:cubicBezTo>
                    <a:pt x="105" y="102"/>
                    <a:pt x="105" y="102"/>
                    <a:pt x="105" y="102"/>
                  </a:cubicBezTo>
                  <a:cubicBezTo>
                    <a:pt x="105" y="103"/>
                    <a:pt x="105" y="103"/>
                    <a:pt x="105" y="103"/>
                  </a:cubicBezTo>
                  <a:cubicBezTo>
                    <a:pt x="106" y="104"/>
                    <a:pt x="106" y="104"/>
                    <a:pt x="106" y="104"/>
                  </a:cubicBezTo>
                  <a:close/>
                  <a:moveTo>
                    <a:pt x="130" y="82"/>
                  </a:moveTo>
                  <a:cubicBezTo>
                    <a:pt x="130" y="82"/>
                    <a:pt x="130" y="82"/>
                    <a:pt x="130" y="82"/>
                  </a:cubicBezTo>
                  <a:cubicBezTo>
                    <a:pt x="130" y="82"/>
                    <a:pt x="130" y="82"/>
                    <a:pt x="130" y="82"/>
                  </a:cubicBezTo>
                  <a:cubicBezTo>
                    <a:pt x="130" y="82"/>
                    <a:pt x="130" y="82"/>
                    <a:pt x="130" y="82"/>
                  </a:cubicBezTo>
                  <a:close/>
                  <a:moveTo>
                    <a:pt x="128" y="81"/>
                  </a:moveTo>
                  <a:cubicBezTo>
                    <a:pt x="129" y="82"/>
                    <a:pt x="129" y="82"/>
                    <a:pt x="129" y="82"/>
                  </a:cubicBezTo>
                  <a:cubicBezTo>
                    <a:pt x="130" y="82"/>
                    <a:pt x="130" y="82"/>
                    <a:pt x="130" y="82"/>
                  </a:cubicBezTo>
                  <a:cubicBezTo>
                    <a:pt x="130" y="82"/>
                    <a:pt x="130" y="82"/>
                    <a:pt x="130" y="82"/>
                  </a:cubicBezTo>
                  <a:cubicBezTo>
                    <a:pt x="129" y="81"/>
                    <a:pt x="129" y="81"/>
                    <a:pt x="129" y="81"/>
                  </a:cubicBezTo>
                  <a:lnTo>
                    <a:pt x="128" y="81"/>
                  </a:lnTo>
                  <a:close/>
                  <a:moveTo>
                    <a:pt x="116" y="81"/>
                  </a:moveTo>
                  <a:cubicBezTo>
                    <a:pt x="115" y="81"/>
                    <a:pt x="115" y="81"/>
                    <a:pt x="115" y="81"/>
                  </a:cubicBezTo>
                  <a:cubicBezTo>
                    <a:pt x="115" y="82"/>
                    <a:pt x="115" y="82"/>
                    <a:pt x="115" y="82"/>
                  </a:cubicBezTo>
                  <a:cubicBezTo>
                    <a:pt x="116" y="82"/>
                    <a:pt x="116" y="82"/>
                    <a:pt x="116" y="82"/>
                  </a:cubicBezTo>
                  <a:lnTo>
                    <a:pt x="116" y="81"/>
                  </a:lnTo>
                  <a:close/>
                  <a:moveTo>
                    <a:pt x="116" y="80"/>
                  </a:moveTo>
                  <a:cubicBezTo>
                    <a:pt x="116" y="81"/>
                    <a:pt x="116" y="81"/>
                    <a:pt x="116" y="81"/>
                  </a:cubicBezTo>
                  <a:cubicBezTo>
                    <a:pt x="116" y="82"/>
                    <a:pt x="116" y="82"/>
                    <a:pt x="116" y="82"/>
                  </a:cubicBezTo>
                  <a:cubicBezTo>
                    <a:pt x="117" y="82"/>
                    <a:pt x="117" y="82"/>
                    <a:pt x="117" y="82"/>
                  </a:cubicBezTo>
                  <a:cubicBezTo>
                    <a:pt x="118" y="80"/>
                    <a:pt x="118" y="80"/>
                    <a:pt x="118" y="80"/>
                  </a:cubicBezTo>
                  <a:cubicBezTo>
                    <a:pt x="117" y="80"/>
                    <a:pt x="117" y="80"/>
                    <a:pt x="117" y="80"/>
                  </a:cubicBezTo>
                  <a:lnTo>
                    <a:pt x="116" y="80"/>
                  </a:lnTo>
                  <a:close/>
                  <a:moveTo>
                    <a:pt x="106" y="57"/>
                  </a:moveTo>
                  <a:cubicBezTo>
                    <a:pt x="106" y="56"/>
                    <a:pt x="106" y="56"/>
                    <a:pt x="106" y="56"/>
                  </a:cubicBezTo>
                  <a:cubicBezTo>
                    <a:pt x="105" y="57"/>
                    <a:pt x="105" y="58"/>
                    <a:pt x="105" y="58"/>
                  </a:cubicBezTo>
                  <a:cubicBezTo>
                    <a:pt x="106" y="58"/>
                    <a:pt x="106" y="57"/>
                    <a:pt x="106" y="57"/>
                  </a:cubicBezTo>
                  <a:close/>
                  <a:moveTo>
                    <a:pt x="125" y="107"/>
                  </a:moveTo>
                  <a:cubicBezTo>
                    <a:pt x="128" y="107"/>
                    <a:pt x="131" y="105"/>
                    <a:pt x="132" y="103"/>
                  </a:cubicBezTo>
                  <a:cubicBezTo>
                    <a:pt x="131" y="103"/>
                    <a:pt x="130" y="104"/>
                    <a:pt x="129" y="104"/>
                  </a:cubicBezTo>
                  <a:cubicBezTo>
                    <a:pt x="127" y="104"/>
                    <a:pt x="126" y="104"/>
                    <a:pt x="125" y="106"/>
                  </a:cubicBezTo>
                  <a:lnTo>
                    <a:pt x="125" y="107"/>
                  </a:lnTo>
                  <a:close/>
                  <a:moveTo>
                    <a:pt x="145" y="102"/>
                  </a:moveTo>
                  <a:cubicBezTo>
                    <a:pt x="145" y="100"/>
                    <a:pt x="145" y="100"/>
                    <a:pt x="145" y="100"/>
                  </a:cubicBezTo>
                  <a:cubicBezTo>
                    <a:pt x="146" y="100"/>
                    <a:pt x="146" y="100"/>
                    <a:pt x="146" y="100"/>
                  </a:cubicBezTo>
                  <a:cubicBezTo>
                    <a:pt x="143" y="100"/>
                    <a:pt x="143" y="100"/>
                    <a:pt x="143" y="100"/>
                  </a:cubicBezTo>
                  <a:cubicBezTo>
                    <a:pt x="144" y="100"/>
                    <a:pt x="144" y="100"/>
                    <a:pt x="144" y="100"/>
                  </a:cubicBezTo>
                  <a:cubicBezTo>
                    <a:pt x="141" y="100"/>
                    <a:pt x="141" y="99"/>
                    <a:pt x="138" y="100"/>
                  </a:cubicBezTo>
                  <a:cubicBezTo>
                    <a:pt x="137" y="100"/>
                    <a:pt x="137" y="100"/>
                    <a:pt x="137" y="100"/>
                  </a:cubicBezTo>
                  <a:cubicBezTo>
                    <a:pt x="137" y="101"/>
                    <a:pt x="137" y="101"/>
                    <a:pt x="137" y="101"/>
                  </a:cubicBezTo>
                  <a:cubicBezTo>
                    <a:pt x="136" y="101"/>
                    <a:pt x="136" y="101"/>
                    <a:pt x="136" y="101"/>
                  </a:cubicBezTo>
                  <a:cubicBezTo>
                    <a:pt x="136" y="102"/>
                    <a:pt x="136" y="102"/>
                    <a:pt x="136" y="102"/>
                  </a:cubicBezTo>
                  <a:cubicBezTo>
                    <a:pt x="137" y="103"/>
                    <a:pt x="137" y="103"/>
                    <a:pt x="137" y="103"/>
                  </a:cubicBezTo>
                  <a:cubicBezTo>
                    <a:pt x="138" y="102"/>
                    <a:pt x="138" y="102"/>
                    <a:pt x="138" y="102"/>
                  </a:cubicBezTo>
                  <a:cubicBezTo>
                    <a:pt x="139" y="102"/>
                    <a:pt x="139" y="102"/>
                    <a:pt x="139" y="102"/>
                  </a:cubicBezTo>
                  <a:cubicBezTo>
                    <a:pt x="140" y="102"/>
                    <a:pt x="140" y="102"/>
                    <a:pt x="140" y="102"/>
                  </a:cubicBezTo>
                  <a:cubicBezTo>
                    <a:pt x="140" y="103"/>
                    <a:pt x="140" y="103"/>
                    <a:pt x="140" y="103"/>
                  </a:cubicBezTo>
                  <a:cubicBezTo>
                    <a:pt x="142" y="104"/>
                    <a:pt x="143" y="102"/>
                    <a:pt x="144" y="102"/>
                  </a:cubicBezTo>
                  <a:lnTo>
                    <a:pt x="145" y="102"/>
                  </a:lnTo>
                  <a:close/>
                  <a:moveTo>
                    <a:pt x="128" y="83"/>
                  </a:moveTo>
                  <a:cubicBezTo>
                    <a:pt x="127" y="83"/>
                    <a:pt x="127" y="83"/>
                    <a:pt x="127" y="83"/>
                  </a:cubicBezTo>
                  <a:cubicBezTo>
                    <a:pt x="127" y="83"/>
                    <a:pt x="127" y="83"/>
                    <a:pt x="127" y="83"/>
                  </a:cubicBezTo>
                  <a:cubicBezTo>
                    <a:pt x="128" y="82"/>
                    <a:pt x="128" y="82"/>
                    <a:pt x="128" y="82"/>
                  </a:cubicBezTo>
                  <a:cubicBezTo>
                    <a:pt x="128" y="81"/>
                    <a:pt x="128" y="81"/>
                    <a:pt x="128" y="81"/>
                  </a:cubicBezTo>
                  <a:cubicBezTo>
                    <a:pt x="127" y="81"/>
                    <a:pt x="127" y="81"/>
                    <a:pt x="127" y="81"/>
                  </a:cubicBezTo>
                  <a:cubicBezTo>
                    <a:pt x="127" y="81"/>
                    <a:pt x="127" y="81"/>
                    <a:pt x="127" y="81"/>
                  </a:cubicBezTo>
                  <a:cubicBezTo>
                    <a:pt x="127" y="81"/>
                    <a:pt x="127" y="81"/>
                    <a:pt x="127" y="81"/>
                  </a:cubicBezTo>
                  <a:cubicBezTo>
                    <a:pt x="126" y="80"/>
                    <a:pt x="126" y="80"/>
                    <a:pt x="126" y="80"/>
                  </a:cubicBezTo>
                  <a:cubicBezTo>
                    <a:pt x="126" y="80"/>
                    <a:pt x="126" y="80"/>
                    <a:pt x="126" y="80"/>
                  </a:cubicBezTo>
                  <a:cubicBezTo>
                    <a:pt x="125" y="80"/>
                    <a:pt x="125" y="80"/>
                    <a:pt x="125" y="80"/>
                  </a:cubicBezTo>
                  <a:cubicBezTo>
                    <a:pt x="122" y="80"/>
                    <a:pt x="122" y="80"/>
                    <a:pt x="122" y="80"/>
                  </a:cubicBezTo>
                  <a:cubicBezTo>
                    <a:pt x="122" y="81"/>
                    <a:pt x="122" y="81"/>
                    <a:pt x="122" y="81"/>
                  </a:cubicBezTo>
                  <a:cubicBezTo>
                    <a:pt x="122" y="82"/>
                    <a:pt x="122" y="82"/>
                    <a:pt x="122" y="82"/>
                  </a:cubicBezTo>
                  <a:cubicBezTo>
                    <a:pt x="123" y="83"/>
                    <a:pt x="123" y="83"/>
                    <a:pt x="123" y="83"/>
                  </a:cubicBezTo>
                  <a:cubicBezTo>
                    <a:pt x="124" y="83"/>
                    <a:pt x="124" y="83"/>
                    <a:pt x="124" y="83"/>
                  </a:cubicBezTo>
                  <a:cubicBezTo>
                    <a:pt x="124" y="84"/>
                    <a:pt x="124" y="84"/>
                    <a:pt x="124" y="84"/>
                  </a:cubicBezTo>
                  <a:cubicBezTo>
                    <a:pt x="124" y="85"/>
                    <a:pt x="124" y="85"/>
                    <a:pt x="124" y="85"/>
                  </a:cubicBezTo>
                  <a:cubicBezTo>
                    <a:pt x="125" y="85"/>
                    <a:pt x="125" y="85"/>
                    <a:pt x="125" y="85"/>
                  </a:cubicBezTo>
                  <a:cubicBezTo>
                    <a:pt x="125" y="86"/>
                    <a:pt x="125" y="86"/>
                    <a:pt x="125" y="86"/>
                  </a:cubicBezTo>
                  <a:cubicBezTo>
                    <a:pt x="124" y="86"/>
                    <a:pt x="124" y="86"/>
                    <a:pt x="124" y="86"/>
                  </a:cubicBezTo>
                  <a:cubicBezTo>
                    <a:pt x="124" y="87"/>
                    <a:pt x="124" y="87"/>
                    <a:pt x="124" y="87"/>
                  </a:cubicBezTo>
                  <a:cubicBezTo>
                    <a:pt x="124" y="87"/>
                    <a:pt x="124" y="87"/>
                    <a:pt x="124" y="87"/>
                  </a:cubicBezTo>
                  <a:cubicBezTo>
                    <a:pt x="123" y="88"/>
                    <a:pt x="123" y="88"/>
                    <a:pt x="123" y="88"/>
                  </a:cubicBezTo>
                  <a:cubicBezTo>
                    <a:pt x="122" y="88"/>
                    <a:pt x="122" y="88"/>
                    <a:pt x="122" y="88"/>
                  </a:cubicBezTo>
                  <a:cubicBezTo>
                    <a:pt x="123" y="89"/>
                    <a:pt x="123" y="89"/>
                    <a:pt x="123" y="89"/>
                  </a:cubicBezTo>
                  <a:cubicBezTo>
                    <a:pt x="123" y="89"/>
                    <a:pt x="123" y="89"/>
                    <a:pt x="123" y="89"/>
                  </a:cubicBezTo>
                  <a:cubicBezTo>
                    <a:pt x="124" y="90"/>
                    <a:pt x="124" y="90"/>
                    <a:pt x="124" y="91"/>
                  </a:cubicBezTo>
                  <a:cubicBezTo>
                    <a:pt x="125" y="91"/>
                    <a:pt x="125" y="91"/>
                    <a:pt x="125" y="91"/>
                  </a:cubicBezTo>
                  <a:cubicBezTo>
                    <a:pt x="125" y="91"/>
                    <a:pt x="125" y="91"/>
                    <a:pt x="125" y="91"/>
                  </a:cubicBezTo>
                  <a:cubicBezTo>
                    <a:pt x="126" y="90"/>
                    <a:pt x="126" y="90"/>
                    <a:pt x="126" y="90"/>
                  </a:cubicBezTo>
                  <a:cubicBezTo>
                    <a:pt x="127" y="89"/>
                    <a:pt x="127" y="89"/>
                    <a:pt x="127" y="89"/>
                  </a:cubicBezTo>
                  <a:cubicBezTo>
                    <a:pt x="127" y="88"/>
                    <a:pt x="127" y="88"/>
                    <a:pt x="127" y="88"/>
                  </a:cubicBezTo>
                  <a:cubicBezTo>
                    <a:pt x="127" y="88"/>
                    <a:pt x="127" y="88"/>
                    <a:pt x="127" y="88"/>
                  </a:cubicBezTo>
                  <a:cubicBezTo>
                    <a:pt x="128" y="87"/>
                    <a:pt x="128" y="87"/>
                    <a:pt x="128" y="87"/>
                  </a:cubicBezTo>
                  <a:cubicBezTo>
                    <a:pt x="128" y="86"/>
                    <a:pt x="128" y="86"/>
                    <a:pt x="128" y="86"/>
                  </a:cubicBezTo>
                  <a:cubicBezTo>
                    <a:pt x="127" y="85"/>
                    <a:pt x="127" y="84"/>
                    <a:pt x="128" y="83"/>
                  </a:cubicBezTo>
                  <a:close/>
                  <a:moveTo>
                    <a:pt x="135" y="67"/>
                  </a:moveTo>
                  <a:cubicBezTo>
                    <a:pt x="135" y="67"/>
                    <a:pt x="135" y="67"/>
                    <a:pt x="135" y="67"/>
                  </a:cubicBezTo>
                  <a:cubicBezTo>
                    <a:pt x="134" y="66"/>
                    <a:pt x="134" y="66"/>
                    <a:pt x="134" y="66"/>
                  </a:cubicBezTo>
                  <a:cubicBezTo>
                    <a:pt x="134" y="65"/>
                    <a:pt x="133" y="64"/>
                    <a:pt x="133" y="64"/>
                  </a:cubicBezTo>
                  <a:cubicBezTo>
                    <a:pt x="132" y="63"/>
                    <a:pt x="131" y="63"/>
                    <a:pt x="132" y="61"/>
                  </a:cubicBezTo>
                  <a:cubicBezTo>
                    <a:pt x="131" y="61"/>
                    <a:pt x="131" y="61"/>
                    <a:pt x="131" y="61"/>
                  </a:cubicBezTo>
                  <a:cubicBezTo>
                    <a:pt x="131" y="61"/>
                    <a:pt x="131" y="60"/>
                    <a:pt x="131" y="60"/>
                  </a:cubicBezTo>
                  <a:cubicBezTo>
                    <a:pt x="130" y="60"/>
                    <a:pt x="129" y="60"/>
                    <a:pt x="127" y="60"/>
                  </a:cubicBezTo>
                  <a:cubicBezTo>
                    <a:pt x="128" y="61"/>
                    <a:pt x="128" y="61"/>
                    <a:pt x="128" y="61"/>
                  </a:cubicBezTo>
                  <a:cubicBezTo>
                    <a:pt x="127" y="62"/>
                    <a:pt x="126" y="62"/>
                    <a:pt x="125" y="63"/>
                  </a:cubicBezTo>
                  <a:cubicBezTo>
                    <a:pt x="125" y="62"/>
                    <a:pt x="125" y="62"/>
                    <a:pt x="125" y="62"/>
                  </a:cubicBezTo>
                  <a:cubicBezTo>
                    <a:pt x="125" y="63"/>
                    <a:pt x="124" y="63"/>
                    <a:pt x="123" y="63"/>
                  </a:cubicBezTo>
                  <a:cubicBezTo>
                    <a:pt x="123" y="62"/>
                    <a:pt x="123" y="62"/>
                    <a:pt x="123" y="62"/>
                  </a:cubicBezTo>
                  <a:cubicBezTo>
                    <a:pt x="122" y="63"/>
                    <a:pt x="122" y="63"/>
                    <a:pt x="122" y="63"/>
                  </a:cubicBezTo>
                  <a:cubicBezTo>
                    <a:pt x="122" y="65"/>
                    <a:pt x="122" y="65"/>
                    <a:pt x="122" y="65"/>
                  </a:cubicBezTo>
                  <a:cubicBezTo>
                    <a:pt x="121" y="66"/>
                    <a:pt x="123" y="67"/>
                    <a:pt x="124" y="67"/>
                  </a:cubicBezTo>
                  <a:cubicBezTo>
                    <a:pt x="126" y="68"/>
                    <a:pt x="127" y="67"/>
                    <a:pt x="128" y="65"/>
                  </a:cubicBezTo>
                  <a:cubicBezTo>
                    <a:pt x="128" y="65"/>
                    <a:pt x="128" y="65"/>
                    <a:pt x="128" y="65"/>
                  </a:cubicBezTo>
                  <a:cubicBezTo>
                    <a:pt x="129" y="65"/>
                    <a:pt x="129" y="65"/>
                    <a:pt x="129" y="65"/>
                  </a:cubicBezTo>
                  <a:cubicBezTo>
                    <a:pt x="130" y="65"/>
                    <a:pt x="130" y="65"/>
                    <a:pt x="130" y="65"/>
                  </a:cubicBezTo>
                  <a:cubicBezTo>
                    <a:pt x="129" y="66"/>
                    <a:pt x="129" y="66"/>
                    <a:pt x="129" y="66"/>
                  </a:cubicBezTo>
                  <a:cubicBezTo>
                    <a:pt x="128" y="67"/>
                    <a:pt x="128" y="67"/>
                    <a:pt x="128" y="67"/>
                  </a:cubicBezTo>
                  <a:cubicBezTo>
                    <a:pt x="127" y="67"/>
                    <a:pt x="127" y="67"/>
                    <a:pt x="127" y="67"/>
                  </a:cubicBezTo>
                  <a:cubicBezTo>
                    <a:pt x="127" y="67"/>
                    <a:pt x="127" y="67"/>
                    <a:pt x="127" y="67"/>
                  </a:cubicBezTo>
                  <a:cubicBezTo>
                    <a:pt x="126" y="68"/>
                    <a:pt x="126" y="68"/>
                    <a:pt x="126" y="68"/>
                  </a:cubicBezTo>
                  <a:cubicBezTo>
                    <a:pt x="128" y="69"/>
                    <a:pt x="128" y="69"/>
                    <a:pt x="130" y="70"/>
                  </a:cubicBezTo>
                  <a:cubicBezTo>
                    <a:pt x="132" y="70"/>
                    <a:pt x="133" y="71"/>
                    <a:pt x="135" y="70"/>
                  </a:cubicBezTo>
                  <a:cubicBezTo>
                    <a:pt x="135" y="69"/>
                    <a:pt x="134" y="68"/>
                    <a:pt x="133" y="67"/>
                  </a:cubicBezTo>
                  <a:cubicBezTo>
                    <a:pt x="133" y="67"/>
                    <a:pt x="133" y="67"/>
                    <a:pt x="133" y="67"/>
                  </a:cubicBezTo>
                  <a:cubicBezTo>
                    <a:pt x="134" y="67"/>
                    <a:pt x="134" y="67"/>
                    <a:pt x="134" y="67"/>
                  </a:cubicBezTo>
                  <a:cubicBezTo>
                    <a:pt x="134" y="68"/>
                    <a:pt x="134" y="68"/>
                    <a:pt x="134" y="68"/>
                  </a:cubicBezTo>
                  <a:cubicBezTo>
                    <a:pt x="134" y="69"/>
                    <a:pt x="134" y="69"/>
                    <a:pt x="134" y="69"/>
                  </a:cubicBezTo>
                  <a:cubicBezTo>
                    <a:pt x="135" y="69"/>
                    <a:pt x="135" y="69"/>
                    <a:pt x="135" y="69"/>
                  </a:cubicBezTo>
                  <a:cubicBezTo>
                    <a:pt x="136" y="69"/>
                    <a:pt x="136" y="69"/>
                    <a:pt x="136" y="69"/>
                  </a:cubicBezTo>
                  <a:cubicBezTo>
                    <a:pt x="136" y="68"/>
                    <a:pt x="136" y="68"/>
                    <a:pt x="136" y="68"/>
                  </a:cubicBezTo>
                  <a:cubicBezTo>
                    <a:pt x="135" y="68"/>
                    <a:pt x="135" y="68"/>
                    <a:pt x="135" y="68"/>
                  </a:cubicBezTo>
                  <a:lnTo>
                    <a:pt x="135" y="67"/>
                  </a:lnTo>
                  <a:close/>
                  <a:moveTo>
                    <a:pt x="112" y="50"/>
                  </a:moveTo>
                  <a:cubicBezTo>
                    <a:pt x="112" y="49"/>
                    <a:pt x="112" y="49"/>
                    <a:pt x="112" y="49"/>
                  </a:cubicBezTo>
                  <a:cubicBezTo>
                    <a:pt x="112" y="49"/>
                    <a:pt x="112" y="49"/>
                    <a:pt x="112" y="49"/>
                  </a:cubicBezTo>
                  <a:cubicBezTo>
                    <a:pt x="112" y="48"/>
                    <a:pt x="112" y="48"/>
                    <a:pt x="112" y="48"/>
                  </a:cubicBezTo>
                  <a:cubicBezTo>
                    <a:pt x="112" y="48"/>
                    <a:pt x="112" y="48"/>
                    <a:pt x="112" y="48"/>
                  </a:cubicBezTo>
                  <a:cubicBezTo>
                    <a:pt x="112" y="47"/>
                    <a:pt x="112" y="47"/>
                    <a:pt x="112" y="47"/>
                  </a:cubicBezTo>
                  <a:cubicBezTo>
                    <a:pt x="113" y="47"/>
                    <a:pt x="113" y="47"/>
                    <a:pt x="113" y="47"/>
                  </a:cubicBezTo>
                  <a:cubicBezTo>
                    <a:pt x="113" y="46"/>
                    <a:pt x="113" y="46"/>
                    <a:pt x="114" y="45"/>
                  </a:cubicBezTo>
                  <a:cubicBezTo>
                    <a:pt x="114" y="44"/>
                    <a:pt x="114" y="44"/>
                    <a:pt x="114" y="44"/>
                  </a:cubicBezTo>
                  <a:cubicBezTo>
                    <a:pt x="112" y="44"/>
                    <a:pt x="112" y="45"/>
                    <a:pt x="111" y="46"/>
                  </a:cubicBezTo>
                  <a:cubicBezTo>
                    <a:pt x="111" y="46"/>
                    <a:pt x="111" y="46"/>
                    <a:pt x="111" y="46"/>
                  </a:cubicBezTo>
                  <a:cubicBezTo>
                    <a:pt x="110" y="45"/>
                    <a:pt x="110" y="45"/>
                    <a:pt x="110" y="45"/>
                  </a:cubicBezTo>
                  <a:cubicBezTo>
                    <a:pt x="110" y="45"/>
                    <a:pt x="110" y="45"/>
                    <a:pt x="110" y="45"/>
                  </a:cubicBezTo>
                  <a:cubicBezTo>
                    <a:pt x="108" y="45"/>
                    <a:pt x="108" y="45"/>
                    <a:pt x="108" y="45"/>
                  </a:cubicBezTo>
                  <a:cubicBezTo>
                    <a:pt x="108" y="45"/>
                    <a:pt x="108" y="45"/>
                    <a:pt x="108" y="45"/>
                  </a:cubicBezTo>
                  <a:cubicBezTo>
                    <a:pt x="106" y="45"/>
                    <a:pt x="106" y="45"/>
                    <a:pt x="106" y="45"/>
                  </a:cubicBezTo>
                  <a:cubicBezTo>
                    <a:pt x="106" y="45"/>
                    <a:pt x="106" y="45"/>
                    <a:pt x="106" y="45"/>
                  </a:cubicBezTo>
                  <a:cubicBezTo>
                    <a:pt x="106" y="46"/>
                    <a:pt x="106" y="46"/>
                    <a:pt x="106" y="46"/>
                  </a:cubicBezTo>
                  <a:cubicBezTo>
                    <a:pt x="107" y="47"/>
                    <a:pt x="107" y="47"/>
                    <a:pt x="107" y="47"/>
                  </a:cubicBezTo>
                  <a:cubicBezTo>
                    <a:pt x="106" y="48"/>
                    <a:pt x="106" y="48"/>
                    <a:pt x="106" y="48"/>
                  </a:cubicBezTo>
                  <a:cubicBezTo>
                    <a:pt x="107" y="49"/>
                    <a:pt x="107" y="49"/>
                    <a:pt x="107" y="49"/>
                  </a:cubicBezTo>
                  <a:cubicBezTo>
                    <a:pt x="106" y="49"/>
                    <a:pt x="106" y="49"/>
                    <a:pt x="106" y="49"/>
                  </a:cubicBezTo>
                  <a:cubicBezTo>
                    <a:pt x="108" y="49"/>
                    <a:pt x="108" y="49"/>
                    <a:pt x="108" y="49"/>
                  </a:cubicBezTo>
                  <a:cubicBezTo>
                    <a:pt x="108" y="49"/>
                    <a:pt x="108" y="49"/>
                    <a:pt x="108" y="49"/>
                  </a:cubicBezTo>
                  <a:cubicBezTo>
                    <a:pt x="109" y="49"/>
                    <a:pt x="109" y="49"/>
                    <a:pt x="109" y="49"/>
                  </a:cubicBezTo>
                  <a:cubicBezTo>
                    <a:pt x="109" y="49"/>
                    <a:pt x="109" y="49"/>
                    <a:pt x="109" y="49"/>
                  </a:cubicBezTo>
                  <a:cubicBezTo>
                    <a:pt x="108" y="50"/>
                    <a:pt x="108" y="50"/>
                    <a:pt x="108" y="50"/>
                  </a:cubicBezTo>
                  <a:cubicBezTo>
                    <a:pt x="109" y="50"/>
                    <a:pt x="109" y="50"/>
                    <a:pt x="109" y="50"/>
                  </a:cubicBezTo>
                  <a:cubicBezTo>
                    <a:pt x="109" y="49"/>
                    <a:pt x="109" y="49"/>
                    <a:pt x="109" y="49"/>
                  </a:cubicBezTo>
                  <a:cubicBezTo>
                    <a:pt x="109" y="49"/>
                    <a:pt x="109" y="49"/>
                    <a:pt x="109" y="49"/>
                  </a:cubicBezTo>
                  <a:cubicBezTo>
                    <a:pt x="109" y="48"/>
                    <a:pt x="109" y="48"/>
                    <a:pt x="109" y="48"/>
                  </a:cubicBezTo>
                  <a:cubicBezTo>
                    <a:pt x="110" y="48"/>
                    <a:pt x="110" y="48"/>
                    <a:pt x="110" y="48"/>
                  </a:cubicBezTo>
                  <a:cubicBezTo>
                    <a:pt x="109" y="48"/>
                    <a:pt x="109" y="48"/>
                    <a:pt x="109" y="48"/>
                  </a:cubicBezTo>
                  <a:cubicBezTo>
                    <a:pt x="110" y="47"/>
                    <a:pt x="110" y="47"/>
                    <a:pt x="110" y="47"/>
                  </a:cubicBezTo>
                  <a:cubicBezTo>
                    <a:pt x="110" y="47"/>
                    <a:pt x="110" y="47"/>
                    <a:pt x="110" y="47"/>
                  </a:cubicBezTo>
                  <a:cubicBezTo>
                    <a:pt x="111" y="48"/>
                    <a:pt x="111" y="48"/>
                    <a:pt x="111" y="48"/>
                  </a:cubicBezTo>
                  <a:cubicBezTo>
                    <a:pt x="110" y="49"/>
                    <a:pt x="110" y="49"/>
                    <a:pt x="110" y="49"/>
                  </a:cubicBezTo>
                  <a:cubicBezTo>
                    <a:pt x="111" y="49"/>
                    <a:pt x="111" y="49"/>
                    <a:pt x="111" y="49"/>
                  </a:cubicBezTo>
                  <a:cubicBezTo>
                    <a:pt x="111" y="50"/>
                    <a:pt x="111" y="50"/>
                    <a:pt x="111" y="50"/>
                  </a:cubicBezTo>
                  <a:lnTo>
                    <a:pt x="112" y="50"/>
                  </a:lnTo>
                  <a:close/>
                  <a:moveTo>
                    <a:pt x="93" y="97"/>
                  </a:moveTo>
                  <a:cubicBezTo>
                    <a:pt x="93" y="98"/>
                    <a:pt x="93" y="98"/>
                    <a:pt x="93" y="98"/>
                  </a:cubicBezTo>
                  <a:cubicBezTo>
                    <a:pt x="93" y="98"/>
                    <a:pt x="93" y="98"/>
                    <a:pt x="93" y="98"/>
                  </a:cubicBezTo>
                  <a:cubicBezTo>
                    <a:pt x="93" y="98"/>
                    <a:pt x="93" y="98"/>
                    <a:pt x="93" y="98"/>
                  </a:cubicBezTo>
                  <a:cubicBezTo>
                    <a:pt x="94" y="98"/>
                    <a:pt x="94" y="98"/>
                    <a:pt x="94" y="98"/>
                  </a:cubicBezTo>
                  <a:lnTo>
                    <a:pt x="93" y="97"/>
                  </a:lnTo>
                  <a:close/>
                  <a:moveTo>
                    <a:pt x="94" y="74"/>
                  </a:moveTo>
                  <a:cubicBezTo>
                    <a:pt x="94" y="75"/>
                    <a:pt x="94" y="75"/>
                    <a:pt x="94" y="75"/>
                  </a:cubicBezTo>
                  <a:cubicBezTo>
                    <a:pt x="94" y="75"/>
                    <a:pt x="94" y="75"/>
                    <a:pt x="94" y="75"/>
                  </a:cubicBezTo>
                  <a:cubicBezTo>
                    <a:pt x="94" y="75"/>
                    <a:pt x="94" y="75"/>
                    <a:pt x="94" y="75"/>
                  </a:cubicBezTo>
                  <a:lnTo>
                    <a:pt x="94" y="74"/>
                  </a:lnTo>
                  <a:close/>
                  <a:moveTo>
                    <a:pt x="97" y="76"/>
                  </a:moveTo>
                  <a:cubicBezTo>
                    <a:pt x="98" y="76"/>
                    <a:pt x="98" y="76"/>
                    <a:pt x="98" y="76"/>
                  </a:cubicBezTo>
                  <a:cubicBezTo>
                    <a:pt x="98" y="76"/>
                    <a:pt x="98" y="76"/>
                    <a:pt x="98" y="76"/>
                  </a:cubicBezTo>
                  <a:cubicBezTo>
                    <a:pt x="98" y="76"/>
                    <a:pt x="98" y="76"/>
                    <a:pt x="98" y="76"/>
                  </a:cubicBezTo>
                  <a:cubicBezTo>
                    <a:pt x="99" y="76"/>
                    <a:pt x="99" y="76"/>
                    <a:pt x="99" y="76"/>
                  </a:cubicBezTo>
                  <a:cubicBezTo>
                    <a:pt x="99" y="76"/>
                    <a:pt x="99" y="76"/>
                    <a:pt x="99" y="76"/>
                  </a:cubicBezTo>
                  <a:cubicBezTo>
                    <a:pt x="100" y="76"/>
                    <a:pt x="100" y="76"/>
                    <a:pt x="100" y="76"/>
                  </a:cubicBezTo>
                  <a:cubicBezTo>
                    <a:pt x="100" y="75"/>
                    <a:pt x="99" y="74"/>
                    <a:pt x="98" y="74"/>
                  </a:cubicBezTo>
                  <a:cubicBezTo>
                    <a:pt x="98" y="74"/>
                    <a:pt x="98" y="74"/>
                    <a:pt x="98" y="74"/>
                  </a:cubicBezTo>
                  <a:cubicBezTo>
                    <a:pt x="98" y="72"/>
                    <a:pt x="98" y="72"/>
                    <a:pt x="98" y="72"/>
                  </a:cubicBezTo>
                  <a:cubicBezTo>
                    <a:pt x="96" y="71"/>
                    <a:pt x="96" y="71"/>
                    <a:pt x="96" y="71"/>
                  </a:cubicBezTo>
                  <a:cubicBezTo>
                    <a:pt x="96" y="72"/>
                    <a:pt x="96" y="72"/>
                    <a:pt x="96" y="72"/>
                  </a:cubicBezTo>
                  <a:cubicBezTo>
                    <a:pt x="96" y="73"/>
                    <a:pt x="96" y="73"/>
                    <a:pt x="96" y="73"/>
                  </a:cubicBezTo>
                  <a:cubicBezTo>
                    <a:pt x="95" y="74"/>
                    <a:pt x="95" y="74"/>
                    <a:pt x="95" y="74"/>
                  </a:cubicBezTo>
                  <a:cubicBezTo>
                    <a:pt x="96" y="74"/>
                    <a:pt x="96" y="74"/>
                    <a:pt x="96" y="74"/>
                  </a:cubicBezTo>
                  <a:cubicBezTo>
                    <a:pt x="97" y="75"/>
                    <a:pt x="97" y="75"/>
                    <a:pt x="97" y="75"/>
                  </a:cubicBezTo>
                  <a:cubicBezTo>
                    <a:pt x="98" y="74"/>
                    <a:pt x="98" y="74"/>
                    <a:pt x="98" y="74"/>
                  </a:cubicBezTo>
                  <a:cubicBezTo>
                    <a:pt x="98" y="75"/>
                    <a:pt x="98" y="75"/>
                    <a:pt x="98" y="75"/>
                  </a:cubicBezTo>
                  <a:lnTo>
                    <a:pt x="97" y="76"/>
                  </a:lnTo>
                  <a:close/>
                  <a:moveTo>
                    <a:pt x="81" y="76"/>
                  </a:moveTo>
                  <a:cubicBezTo>
                    <a:pt x="80" y="76"/>
                    <a:pt x="80" y="76"/>
                    <a:pt x="80" y="76"/>
                  </a:cubicBezTo>
                  <a:cubicBezTo>
                    <a:pt x="80" y="76"/>
                    <a:pt x="80" y="76"/>
                    <a:pt x="80" y="76"/>
                  </a:cubicBezTo>
                  <a:cubicBezTo>
                    <a:pt x="78" y="76"/>
                    <a:pt x="78" y="76"/>
                    <a:pt x="78" y="76"/>
                  </a:cubicBezTo>
                  <a:cubicBezTo>
                    <a:pt x="78" y="76"/>
                    <a:pt x="78" y="76"/>
                    <a:pt x="78" y="76"/>
                  </a:cubicBezTo>
                  <a:cubicBezTo>
                    <a:pt x="76" y="75"/>
                    <a:pt x="75" y="73"/>
                    <a:pt x="75" y="72"/>
                  </a:cubicBezTo>
                  <a:cubicBezTo>
                    <a:pt x="75" y="71"/>
                    <a:pt x="75" y="71"/>
                    <a:pt x="75" y="71"/>
                  </a:cubicBezTo>
                  <a:cubicBezTo>
                    <a:pt x="75" y="69"/>
                    <a:pt x="72" y="70"/>
                    <a:pt x="71" y="70"/>
                  </a:cubicBezTo>
                  <a:cubicBezTo>
                    <a:pt x="70" y="70"/>
                    <a:pt x="70" y="70"/>
                    <a:pt x="70" y="70"/>
                  </a:cubicBezTo>
                  <a:cubicBezTo>
                    <a:pt x="69" y="71"/>
                    <a:pt x="69" y="71"/>
                    <a:pt x="69" y="71"/>
                  </a:cubicBezTo>
                  <a:cubicBezTo>
                    <a:pt x="69" y="71"/>
                    <a:pt x="69" y="71"/>
                    <a:pt x="69" y="71"/>
                  </a:cubicBezTo>
                  <a:cubicBezTo>
                    <a:pt x="68" y="72"/>
                    <a:pt x="68" y="72"/>
                    <a:pt x="68" y="72"/>
                  </a:cubicBezTo>
                  <a:cubicBezTo>
                    <a:pt x="68" y="73"/>
                    <a:pt x="66" y="73"/>
                    <a:pt x="65" y="74"/>
                  </a:cubicBezTo>
                  <a:cubicBezTo>
                    <a:pt x="64" y="75"/>
                    <a:pt x="64" y="75"/>
                    <a:pt x="64" y="75"/>
                  </a:cubicBezTo>
                  <a:cubicBezTo>
                    <a:pt x="65" y="74"/>
                    <a:pt x="66" y="74"/>
                    <a:pt x="67" y="74"/>
                  </a:cubicBezTo>
                  <a:cubicBezTo>
                    <a:pt x="67" y="74"/>
                    <a:pt x="67" y="73"/>
                    <a:pt x="67" y="73"/>
                  </a:cubicBezTo>
                  <a:cubicBezTo>
                    <a:pt x="68" y="73"/>
                    <a:pt x="68" y="74"/>
                    <a:pt x="69" y="74"/>
                  </a:cubicBezTo>
                  <a:cubicBezTo>
                    <a:pt x="71" y="74"/>
                    <a:pt x="72" y="75"/>
                    <a:pt x="73" y="76"/>
                  </a:cubicBezTo>
                  <a:cubicBezTo>
                    <a:pt x="74" y="77"/>
                    <a:pt x="75" y="78"/>
                    <a:pt x="76" y="78"/>
                  </a:cubicBezTo>
                  <a:cubicBezTo>
                    <a:pt x="76" y="79"/>
                    <a:pt x="76" y="79"/>
                    <a:pt x="76" y="79"/>
                  </a:cubicBezTo>
                  <a:cubicBezTo>
                    <a:pt x="77" y="79"/>
                    <a:pt x="77" y="79"/>
                    <a:pt x="77" y="79"/>
                  </a:cubicBezTo>
                  <a:cubicBezTo>
                    <a:pt x="76" y="80"/>
                    <a:pt x="77" y="81"/>
                    <a:pt x="78" y="81"/>
                  </a:cubicBezTo>
                  <a:cubicBezTo>
                    <a:pt x="79" y="82"/>
                    <a:pt x="79" y="82"/>
                    <a:pt x="79" y="82"/>
                  </a:cubicBezTo>
                  <a:cubicBezTo>
                    <a:pt x="79" y="82"/>
                    <a:pt x="79" y="82"/>
                    <a:pt x="79" y="82"/>
                  </a:cubicBezTo>
                  <a:cubicBezTo>
                    <a:pt x="78" y="84"/>
                    <a:pt x="78" y="84"/>
                    <a:pt x="78" y="84"/>
                  </a:cubicBezTo>
                  <a:cubicBezTo>
                    <a:pt x="79" y="83"/>
                    <a:pt x="79" y="83"/>
                    <a:pt x="79" y="83"/>
                  </a:cubicBezTo>
                  <a:cubicBezTo>
                    <a:pt x="79" y="85"/>
                    <a:pt x="79" y="85"/>
                    <a:pt x="79" y="85"/>
                  </a:cubicBezTo>
                  <a:cubicBezTo>
                    <a:pt x="80" y="85"/>
                    <a:pt x="80" y="85"/>
                    <a:pt x="80" y="85"/>
                  </a:cubicBezTo>
                  <a:cubicBezTo>
                    <a:pt x="81" y="84"/>
                    <a:pt x="84" y="85"/>
                    <a:pt x="86" y="85"/>
                  </a:cubicBezTo>
                  <a:cubicBezTo>
                    <a:pt x="87" y="85"/>
                    <a:pt x="87" y="85"/>
                    <a:pt x="87" y="85"/>
                  </a:cubicBezTo>
                  <a:cubicBezTo>
                    <a:pt x="87" y="86"/>
                    <a:pt x="87" y="86"/>
                    <a:pt x="87" y="86"/>
                  </a:cubicBezTo>
                  <a:cubicBezTo>
                    <a:pt x="87" y="86"/>
                    <a:pt x="86" y="86"/>
                    <a:pt x="86" y="87"/>
                  </a:cubicBezTo>
                  <a:cubicBezTo>
                    <a:pt x="87" y="87"/>
                    <a:pt x="87" y="87"/>
                    <a:pt x="88" y="87"/>
                  </a:cubicBezTo>
                  <a:cubicBezTo>
                    <a:pt x="88" y="88"/>
                    <a:pt x="88" y="88"/>
                    <a:pt x="88" y="88"/>
                  </a:cubicBezTo>
                  <a:cubicBezTo>
                    <a:pt x="88" y="88"/>
                    <a:pt x="88" y="88"/>
                    <a:pt x="88" y="88"/>
                  </a:cubicBezTo>
                  <a:cubicBezTo>
                    <a:pt x="88" y="88"/>
                    <a:pt x="88" y="88"/>
                    <a:pt x="88" y="88"/>
                  </a:cubicBezTo>
                  <a:cubicBezTo>
                    <a:pt x="89" y="88"/>
                    <a:pt x="89" y="88"/>
                    <a:pt x="89" y="88"/>
                  </a:cubicBezTo>
                  <a:cubicBezTo>
                    <a:pt x="88" y="89"/>
                    <a:pt x="88" y="89"/>
                    <a:pt x="88" y="89"/>
                  </a:cubicBezTo>
                  <a:cubicBezTo>
                    <a:pt x="89" y="89"/>
                    <a:pt x="89" y="89"/>
                    <a:pt x="89" y="89"/>
                  </a:cubicBezTo>
                  <a:cubicBezTo>
                    <a:pt x="89" y="90"/>
                    <a:pt x="89" y="90"/>
                    <a:pt x="89" y="90"/>
                  </a:cubicBezTo>
                  <a:cubicBezTo>
                    <a:pt x="89" y="91"/>
                    <a:pt x="89" y="91"/>
                    <a:pt x="89" y="91"/>
                  </a:cubicBezTo>
                  <a:cubicBezTo>
                    <a:pt x="90" y="92"/>
                    <a:pt x="90" y="92"/>
                    <a:pt x="90" y="92"/>
                  </a:cubicBezTo>
                  <a:cubicBezTo>
                    <a:pt x="90" y="92"/>
                    <a:pt x="90" y="92"/>
                    <a:pt x="90" y="92"/>
                  </a:cubicBezTo>
                  <a:cubicBezTo>
                    <a:pt x="91" y="92"/>
                    <a:pt x="91" y="92"/>
                    <a:pt x="91" y="92"/>
                  </a:cubicBezTo>
                  <a:cubicBezTo>
                    <a:pt x="91" y="93"/>
                    <a:pt x="91" y="93"/>
                    <a:pt x="91" y="93"/>
                  </a:cubicBezTo>
                  <a:cubicBezTo>
                    <a:pt x="91" y="93"/>
                    <a:pt x="91" y="93"/>
                    <a:pt x="91" y="93"/>
                  </a:cubicBezTo>
                  <a:cubicBezTo>
                    <a:pt x="92" y="94"/>
                    <a:pt x="92" y="94"/>
                    <a:pt x="92" y="94"/>
                  </a:cubicBezTo>
                  <a:cubicBezTo>
                    <a:pt x="91" y="94"/>
                    <a:pt x="92" y="95"/>
                    <a:pt x="92" y="95"/>
                  </a:cubicBezTo>
                  <a:cubicBezTo>
                    <a:pt x="93" y="95"/>
                    <a:pt x="93" y="95"/>
                    <a:pt x="93" y="95"/>
                  </a:cubicBezTo>
                  <a:cubicBezTo>
                    <a:pt x="93" y="95"/>
                    <a:pt x="93" y="95"/>
                    <a:pt x="93" y="95"/>
                  </a:cubicBezTo>
                  <a:cubicBezTo>
                    <a:pt x="94" y="94"/>
                    <a:pt x="94" y="94"/>
                    <a:pt x="94" y="94"/>
                  </a:cubicBezTo>
                  <a:cubicBezTo>
                    <a:pt x="94" y="94"/>
                    <a:pt x="94" y="94"/>
                    <a:pt x="94" y="94"/>
                  </a:cubicBezTo>
                  <a:cubicBezTo>
                    <a:pt x="94" y="95"/>
                    <a:pt x="94" y="95"/>
                    <a:pt x="94" y="95"/>
                  </a:cubicBezTo>
                  <a:cubicBezTo>
                    <a:pt x="95" y="95"/>
                    <a:pt x="95" y="95"/>
                    <a:pt x="95" y="95"/>
                  </a:cubicBezTo>
                  <a:cubicBezTo>
                    <a:pt x="96" y="95"/>
                    <a:pt x="96" y="94"/>
                    <a:pt x="97" y="93"/>
                  </a:cubicBezTo>
                  <a:cubicBezTo>
                    <a:pt x="96" y="93"/>
                    <a:pt x="96" y="93"/>
                    <a:pt x="96" y="93"/>
                  </a:cubicBezTo>
                  <a:cubicBezTo>
                    <a:pt x="96" y="92"/>
                    <a:pt x="96" y="91"/>
                    <a:pt x="96" y="91"/>
                  </a:cubicBezTo>
                  <a:cubicBezTo>
                    <a:pt x="95" y="91"/>
                    <a:pt x="94" y="92"/>
                    <a:pt x="93" y="91"/>
                  </a:cubicBezTo>
                  <a:cubicBezTo>
                    <a:pt x="92" y="91"/>
                    <a:pt x="92" y="91"/>
                    <a:pt x="92" y="91"/>
                  </a:cubicBezTo>
                  <a:cubicBezTo>
                    <a:pt x="92" y="90"/>
                    <a:pt x="92" y="90"/>
                    <a:pt x="92" y="90"/>
                  </a:cubicBezTo>
                  <a:cubicBezTo>
                    <a:pt x="91" y="89"/>
                    <a:pt x="91" y="89"/>
                    <a:pt x="91" y="89"/>
                  </a:cubicBezTo>
                  <a:cubicBezTo>
                    <a:pt x="90" y="89"/>
                    <a:pt x="90" y="89"/>
                    <a:pt x="90" y="89"/>
                  </a:cubicBezTo>
                  <a:cubicBezTo>
                    <a:pt x="90" y="88"/>
                    <a:pt x="90" y="88"/>
                    <a:pt x="90" y="88"/>
                  </a:cubicBezTo>
                  <a:cubicBezTo>
                    <a:pt x="90" y="87"/>
                    <a:pt x="90" y="87"/>
                    <a:pt x="90" y="87"/>
                  </a:cubicBezTo>
                  <a:cubicBezTo>
                    <a:pt x="90" y="86"/>
                    <a:pt x="90" y="86"/>
                    <a:pt x="90" y="86"/>
                  </a:cubicBezTo>
                  <a:cubicBezTo>
                    <a:pt x="89" y="85"/>
                    <a:pt x="89" y="85"/>
                    <a:pt x="89" y="85"/>
                  </a:cubicBezTo>
                  <a:cubicBezTo>
                    <a:pt x="89" y="85"/>
                    <a:pt x="89" y="85"/>
                    <a:pt x="89" y="85"/>
                  </a:cubicBezTo>
                  <a:cubicBezTo>
                    <a:pt x="89" y="84"/>
                    <a:pt x="89" y="84"/>
                    <a:pt x="89" y="84"/>
                  </a:cubicBezTo>
                  <a:cubicBezTo>
                    <a:pt x="89" y="84"/>
                    <a:pt x="89" y="83"/>
                    <a:pt x="89" y="82"/>
                  </a:cubicBezTo>
                  <a:cubicBezTo>
                    <a:pt x="90" y="82"/>
                    <a:pt x="90" y="82"/>
                    <a:pt x="90" y="82"/>
                  </a:cubicBezTo>
                  <a:cubicBezTo>
                    <a:pt x="89" y="81"/>
                    <a:pt x="89" y="81"/>
                    <a:pt x="88" y="80"/>
                  </a:cubicBezTo>
                  <a:cubicBezTo>
                    <a:pt x="88" y="80"/>
                    <a:pt x="88" y="80"/>
                    <a:pt x="88" y="80"/>
                  </a:cubicBezTo>
                  <a:cubicBezTo>
                    <a:pt x="88" y="79"/>
                    <a:pt x="88" y="79"/>
                    <a:pt x="88" y="79"/>
                  </a:cubicBezTo>
                  <a:cubicBezTo>
                    <a:pt x="88" y="78"/>
                    <a:pt x="87" y="78"/>
                    <a:pt x="86" y="78"/>
                  </a:cubicBezTo>
                  <a:cubicBezTo>
                    <a:pt x="85" y="78"/>
                    <a:pt x="85" y="78"/>
                    <a:pt x="85" y="78"/>
                  </a:cubicBezTo>
                  <a:cubicBezTo>
                    <a:pt x="85" y="79"/>
                    <a:pt x="82" y="78"/>
                    <a:pt x="81" y="77"/>
                  </a:cubicBezTo>
                  <a:lnTo>
                    <a:pt x="81" y="76"/>
                  </a:lnTo>
                  <a:close/>
                  <a:moveTo>
                    <a:pt x="88" y="172"/>
                  </a:moveTo>
                  <a:cubicBezTo>
                    <a:pt x="89" y="172"/>
                    <a:pt x="89" y="172"/>
                    <a:pt x="89" y="172"/>
                  </a:cubicBezTo>
                  <a:cubicBezTo>
                    <a:pt x="88" y="172"/>
                    <a:pt x="88" y="172"/>
                    <a:pt x="88" y="172"/>
                  </a:cubicBezTo>
                  <a:cubicBezTo>
                    <a:pt x="87" y="172"/>
                    <a:pt x="87" y="172"/>
                    <a:pt x="87" y="172"/>
                  </a:cubicBezTo>
                  <a:cubicBezTo>
                    <a:pt x="88" y="173"/>
                    <a:pt x="88" y="173"/>
                    <a:pt x="88" y="173"/>
                  </a:cubicBezTo>
                  <a:cubicBezTo>
                    <a:pt x="89" y="173"/>
                    <a:pt x="89" y="173"/>
                    <a:pt x="89" y="173"/>
                  </a:cubicBezTo>
                  <a:lnTo>
                    <a:pt x="88" y="172"/>
                  </a:lnTo>
                  <a:close/>
                  <a:moveTo>
                    <a:pt x="118" y="171"/>
                  </a:moveTo>
                  <a:cubicBezTo>
                    <a:pt x="118" y="171"/>
                    <a:pt x="118" y="171"/>
                    <a:pt x="118" y="171"/>
                  </a:cubicBezTo>
                  <a:cubicBezTo>
                    <a:pt x="119" y="171"/>
                    <a:pt x="119" y="171"/>
                    <a:pt x="119" y="171"/>
                  </a:cubicBezTo>
                  <a:cubicBezTo>
                    <a:pt x="119" y="171"/>
                    <a:pt x="119" y="171"/>
                    <a:pt x="119" y="171"/>
                  </a:cubicBezTo>
                  <a:lnTo>
                    <a:pt x="118" y="171"/>
                  </a:lnTo>
                  <a:close/>
                  <a:moveTo>
                    <a:pt x="127" y="169"/>
                  </a:moveTo>
                  <a:cubicBezTo>
                    <a:pt x="127" y="169"/>
                    <a:pt x="127" y="169"/>
                    <a:pt x="127" y="169"/>
                  </a:cubicBezTo>
                  <a:cubicBezTo>
                    <a:pt x="127" y="170"/>
                    <a:pt x="127" y="170"/>
                    <a:pt x="127" y="170"/>
                  </a:cubicBezTo>
                  <a:cubicBezTo>
                    <a:pt x="127" y="170"/>
                    <a:pt x="127" y="170"/>
                    <a:pt x="127" y="170"/>
                  </a:cubicBezTo>
                  <a:lnTo>
                    <a:pt x="127" y="169"/>
                  </a:lnTo>
                  <a:close/>
                  <a:moveTo>
                    <a:pt x="109" y="157"/>
                  </a:moveTo>
                  <a:cubicBezTo>
                    <a:pt x="109" y="158"/>
                    <a:pt x="109" y="158"/>
                    <a:pt x="109" y="158"/>
                  </a:cubicBezTo>
                  <a:cubicBezTo>
                    <a:pt x="110" y="158"/>
                    <a:pt x="110" y="158"/>
                    <a:pt x="110" y="158"/>
                  </a:cubicBezTo>
                  <a:cubicBezTo>
                    <a:pt x="110" y="158"/>
                    <a:pt x="110" y="158"/>
                    <a:pt x="110" y="158"/>
                  </a:cubicBezTo>
                  <a:lnTo>
                    <a:pt x="109" y="157"/>
                  </a:lnTo>
                  <a:close/>
                  <a:moveTo>
                    <a:pt x="77" y="161"/>
                  </a:moveTo>
                  <a:cubicBezTo>
                    <a:pt x="77" y="162"/>
                    <a:pt x="78" y="162"/>
                    <a:pt x="78" y="162"/>
                  </a:cubicBezTo>
                  <a:cubicBezTo>
                    <a:pt x="78" y="163"/>
                    <a:pt x="78" y="163"/>
                    <a:pt x="78" y="163"/>
                  </a:cubicBezTo>
                  <a:cubicBezTo>
                    <a:pt x="80" y="163"/>
                    <a:pt x="80" y="163"/>
                    <a:pt x="80" y="163"/>
                  </a:cubicBezTo>
                  <a:cubicBezTo>
                    <a:pt x="80" y="163"/>
                    <a:pt x="80" y="163"/>
                    <a:pt x="80" y="163"/>
                  </a:cubicBezTo>
                  <a:cubicBezTo>
                    <a:pt x="81" y="163"/>
                    <a:pt x="81" y="163"/>
                    <a:pt x="81" y="163"/>
                  </a:cubicBezTo>
                  <a:cubicBezTo>
                    <a:pt x="82" y="163"/>
                    <a:pt x="82" y="163"/>
                    <a:pt x="82" y="163"/>
                  </a:cubicBezTo>
                  <a:cubicBezTo>
                    <a:pt x="83" y="162"/>
                    <a:pt x="85" y="163"/>
                    <a:pt x="86" y="163"/>
                  </a:cubicBezTo>
                  <a:cubicBezTo>
                    <a:pt x="87" y="164"/>
                    <a:pt x="89" y="164"/>
                    <a:pt x="90" y="164"/>
                  </a:cubicBezTo>
                  <a:cubicBezTo>
                    <a:pt x="91" y="164"/>
                    <a:pt x="93" y="164"/>
                    <a:pt x="94" y="164"/>
                  </a:cubicBezTo>
                  <a:cubicBezTo>
                    <a:pt x="94" y="164"/>
                    <a:pt x="94" y="164"/>
                    <a:pt x="94" y="164"/>
                  </a:cubicBezTo>
                  <a:cubicBezTo>
                    <a:pt x="95" y="165"/>
                    <a:pt x="95" y="165"/>
                    <a:pt x="95" y="165"/>
                  </a:cubicBezTo>
                  <a:cubicBezTo>
                    <a:pt x="96" y="165"/>
                    <a:pt x="96" y="165"/>
                    <a:pt x="97" y="166"/>
                  </a:cubicBezTo>
                  <a:cubicBezTo>
                    <a:pt x="98" y="166"/>
                    <a:pt x="98" y="166"/>
                    <a:pt x="100" y="166"/>
                  </a:cubicBezTo>
                  <a:cubicBezTo>
                    <a:pt x="100" y="167"/>
                    <a:pt x="100" y="167"/>
                    <a:pt x="100" y="167"/>
                  </a:cubicBezTo>
                  <a:cubicBezTo>
                    <a:pt x="101" y="168"/>
                    <a:pt x="100" y="168"/>
                    <a:pt x="101" y="169"/>
                  </a:cubicBezTo>
                  <a:cubicBezTo>
                    <a:pt x="100" y="170"/>
                    <a:pt x="100" y="170"/>
                    <a:pt x="100" y="170"/>
                  </a:cubicBezTo>
                  <a:cubicBezTo>
                    <a:pt x="102" y="170"/>
                    <a:pt x="104" y="170"/>
                    <a:pt x="106" y="170"/>
                  </a:cubicBezTo>
                  <a:cubicBezTo>
                    <a:pt x="107" y="170"/>
                    <a:pt x="107" y="170"/>
                    <a:pt x="107" y="170"/>
                  </a:cubicBezTo>
                  <a:cubicBezTo>
                    <a:pt x="107" y="170"/>
                    <a:pt x="107" y="170"/>
                    <a:pt x="107" y="170"/>
                  </a:cubicBezTo>
                  <a:cubicBezTo>
                    <a:pt x="108" y="169"/>
                    <a:pt x="108" y="169"/>
                    <a:pt x="108" y="169"/>
                  </a:cubicBezTo>
                  <a:cubicBezTo>
                    <a:pt x="109" y="170"/>
                    <a:pt x="109" y="169"/>
                    <a:pt x="110" y="169"/>
                  </a:cubicBezTo>
                  <a:cubicBezTo>
                    <a:pt x="112" y="169"/>
                    <a:pt x="113" y="169"/>
                    <a:pt x="114" y="169"/>
                  </a:cubicBezTo>
                  <a:cubicBezTo>
                    <a:pt x="117" y="168"/>
                    <a:pt x="120" y="168"/>
                    <a:pt x="123" y="167"/>
                  </a:cubicBezTo>
                  <a:cubicBezTo>
                    <a:pt x="124" y="167"/>
                    <a:pt x="124" y="167"/>
                    <a:pt x="124" y="167"/>
                  </a:cubicBezTo>
                  <a:cubicBezTo>
                    <a:pt x="124" y="167"/>
                    <a:pt x="124" y="167"/>
                    <a:pt x="124" y="167"/>
                  </a:cubicBezTo>
                  <a:cubicBezTo>
                    <a:pt x="125" y="168"/>
                    <a:pt x="125" y="168"/>
                    <a:pt x="125" y="168"/>
                  </a:cubicBezTo>
                  <a:cubicBezTo>
                    <a:pt x="126" y="168"/>
                    <a:pt x="126" y="168"/>
                    <a:pt x="126" y="168"/>
                  </a:cubicBezTo>
                  <a:cubicBezTo>
                    <a:pt x="127" y="169"/>
                    <a:pt x="128" y="168"/>
                    <a:pt x="129" y="167"/>
                  </a:cubicBezTo>
                  <a:cubicBezTo>
                    <a:pt x="130" y="165"/>
                    <a:pt x="130" y="165"/>
                    <a:pt x="130" y="165"/>
                  </a:cubicBezTo>
                  <a:cubicBezTo>
                    <a:pt x="130" y="164"/>
                    <a:pt x="130" y="164"/>
                    <a:pt x="130" y="164"/>
                  </a:cubicBezTo>
                  <a:cubicBezTo>
                    <a:pt x="130" y="163"/>
                    <a:pt x="130" y="163"/>
                    <a:pt x="130" y="163"/>
                  </a:cubicBezTo>
                  <a:cubicBezTo>
                    <a:pt x="130" y="163"/>
                    <a:pt x="130" y="163"/>
                    <a:pt x="130" y="164"/>
                  </a:cubicBezTo>
                  <a:cubicBezTo>
                    <a:pt x="130" y="163"/>
                    <a:pt x="129" y="162"/>
                    <a:pt x="129" y="162"/>
                  </a:cubicBezTo>
                  <a:cubicBezTo>
                    <a:pt x="130" y="161"/>
                    <a:pt x="130" y="161"/>
                    <a:pt x="130" y="161"/>
                  </a:cubicBezTo>
                  <a:cubicBezTo>
                    <a:pt x="130" y="160"/>
                    <a:pt x="130" y="160"/>
                    <a:pt x="130" y="160"/>
                  </a:cubicBezTo>
                  <a:cubicBezTo>
                    <a:pt x="130" y="160"/>
                    <a:pt x="130" y="160"/>
                    <a:pt x="130" y="160"/>
                  </a:cubicBezTo>
                  <a:cubicBezTo>
                    <a:pt x="130" y="161"/>
                    <a:pt x="130" y="161"/>
                    <a:pt x="130" y="161"/>
                  </a:cubicBezTo>
                  <a:cubicBezTo>
                    <a:pt x="129" y="161"/>
                    <a:pt x="129" y="161"/>
                    <a:pt x="129" y="161"/>
                  </a:cubicBezTo>
                  <a:cubicBezTo>
                    <a:pt x="128" y="163"/>
                    <a:pt x="128" y="163"/>
                    <a:pt x="128" y="163"/>
                  </a:cubicBezTo>
                  <a:cubicBezTo>
                    <a:pt x="128" y="163"/>
                    <a:pt x="128" y="163"/>
                    <a:pt x="128" y="163"/>
                  </a:cubicBezTo>
                  <a:cubicBezTo>
                    <a:pt x="127" y="163"/>
                    <a:pt x="127" y="163"/>
                    <a:pt x="127" y="163"/>
                  </a:cubicBezTo>
                  <a:cubicBezTo>
                    <a:pt x="126" y="163"/>
                    <a:pt x="126" y="163"/>
                    <a:pt x="126" y="163"/>
                  </a:cubicBezTo>
                  <a:cubicBezTo>
                    <a:pt x="126" y="163"/>
                    <a:pt x="126" y="163"/>
                    <a:pt x="126" y="163"/>
                  </a:cubicBezTo>
                  <a:cubicBezTo>
                    <a:pt x="125" y="162"/>
                    <a:pt x="125" y="163"/>
                    <a:pt x="124" y="163"/>
                  </a:cubicBezTo>
                  <a:cubicBezTo>
                    <a:pt x="122" y="164"/>
                    <a:pt x="122" y="164"/>
                    <a:pt x="122" y="164"/>
                  </a:cubicBezTo>
                  <a:cubicBezTo>
                    <a:pt x="122" y="164"/>
                    <a:pt x="122" y="164"/>
                    <a:pt x="122" y="164"/>
                  </a:cubicBezTo>
                  <a:cubicBezTo>
                    <a:pt x="121" y="165"/>
                    <a:pt x="121" y="165"/>
                    <a:pt x="121" y="165"/>
                  </a:cubicBezTo>
                  <a:cubicBezTo>
                    <a:pt x="121" y="166"/>
                    <a:pt x="120" y="165"/>
                    <a:pt x="119" y="165"/>
                  </a:cubicBezTo>
                  <a:cubicBezTo>
                    <a:pt x="118" y="164"/>
                    <a:pt x="119" y="163"/>
                    <a:pt x="120" y="162"/>
                  </a:cubicBezTo>
                  <a:cubicBezTo>
                    <a:pt x="119" y="161"/>
                    <a:pt x="119" y="161"/>
                    <a:pt x="119" y="161"/>
                  </a:cubicBezTo>
                  <a:cubicBezTo>
                    <a:pt x="119" y="162"/>
                    <a:pt x="119" y="162"/>
                    <a:pt x="119" y="162"/>
                  </a:cubicBezTo>
                  <a:cubicBezTo>
                    <a:pt x="119" y="161"/>
                    <a:pt x="119" y="161"/>
                    <a:pt x="119" y="161"/>
                  </a:cubicBezTo>
                  <a:cubicBezTo>
                    <a:pt x="119" y="161"/>
                    <a:pt x="119" y="160"/>
                    <a:pt x="120" y="160"/>
                  </a:cubicBezTo>
                  <a:cubicBezTo>
                    <a:pt x="118" y="160"/>
                    <a:pt x="118" y="160"/>
                    <a:pt x="117" y="160"/>
                  </a:cubicBezTo>
                  <a:cubicBezTo>
                    <a:pt x="115" y="161"/>
                    <a:pt x="114" y="161"/>
                    <a:pt x="113" y="161"/>
                  </a:cubicBezTo>
                  <a:cubicBezTo>
                    <a:pt x="112" y="160"/>
                    <a:pt x="112" y="160"/>
                    <a:pt x="112" y="160"/>
                  </a:cubicBezTo>
                  <a:cubicBezTo>
                    <a:pt x="111" y="160"/>
                    <a:pt x="110" y="160"/>
                    <a:pt x="109" y="160"/>
                  </a:cubicBezTo>
                  <a:cubicBezTo>
                    <a:pt x="108" y="160"/>
                    <a:pt x="107" y="160"/>
                    <a:pt x="106" y="160"/>
                  </a:cubicBezTo>
                  <a:cubicBezTo>
                    <a:pt x="106" y="159"/>
                    <a:pt x="106" y="158"/>
                    <a:pt x="105" y="158"/>
                  </a:cubicBezTo>
                  <a:cubicBezTo>
                    <a:pt x="104" y="159"/>
                    <a:pt x="104" y="159"/>
                    <a:pt x="104" y="159"/>
                  </a:cubicBezTo>
                  <a:cubicBezTo>
                    <a:pt x="103" y="158"/>
                    <a:pt x="103" y="158"/>
                    <a:pt x="103" y="158"/>
                  </a:cubicBezTo>
                  <a:cubicBezTo>
                    <a:pt x="102" y="159"/>
                    <a:pt x="101" y="158"/>
                    <a:pt x="100" y="158"/>
                  </a:cubicBezTo>
                  <a:cubicBezTo>
                    <a:pt x="98" y="158"/>
                    <a:pt x="97" y="159"/>
                    <a:pt x="95" y="160"/>
                  </a:cubicBezTo>
                  <a:cubicBezTo>
                    <a:pt x="94" y="160"/>
                    <a:pt x="94" y="160"/>
                    <a:pt x="94" y="160"/>
                  </a:cubicBezTo>
                  <a:cubicBezTo>
                    <a:pt x="93" y="160"/>
                    <a:pt x="93" y="160"/>
                    <a:pt x="93" y="160"/>
                  </a:cubicBezTo>
                  <a:cubicBezTo>
                    <a:pt x="91" y="160"/>
                    <a:pt x="91" y="160"/>
                    <a:pt x="91" y="160"/>
                  </a:cubicBezTo>
                  <a:cubicBezTo>
                    <a:pt x="91" y="159"/>
                    <a:pt x="91" y="158"/>
                    <a:pt x="91" y="157"/>
                  </a:cubicBezTo>
                  <a:cubicBezTo>
                    <a:pt x="90" y="158"/>
                    <a:pt x="90" y="158"/>
                    <a:pt x="90" y="158"/>
                  </a:cubicBezTo>
                  <a:cubicBezTo>
                    <a:pt x="88" y="156"/>
                    <a:pt x="88" y="156"/>
                    <a:pt x="88" y="156"/>
                  </a:cubicBezTo>
                  <a:cubicBezTo>
                    <a:pt x="88" y="156"/>
                    <a:pt x="89" y="156"/>
                    <a:pt x="90" y="156"/>
                  </a:cubicBezTo>
                  <a:cubicBezTo>
                    <a:pt x="90" y="155"/>
                    <a:pt x="90" y="155"/>
                    <a:pt x="90" y="155"/>
                  </a:cubicBezTo>
                  <a:cubicBezTo>
                    <a:pt x="90" y="154"/>
                    <a:pt x="90" y="154"/>
                    <a:pt x="90" y="154"/>
                  </a:cubicBezTo>
                  <a:cubicBezTo>
                    <a:pt x="89" y="154"/>
                    <a:pt x="89" y="154"/>
                    <a:pt x="89" y="154"/>
                  </a:cubicBezTo>
                  <a:cubicBezTo>
                    <a:pt x="88" y="154"/>
                    <a:pt x="88" y="154"/>
                    <a:pt x="88" y="154"/>
                  </a:cubicBezTo>
                  <a:cubicBezTo>
                    <a:pt x="88" y="154"/>
                    <a:pt x="88" y="154"/>
                    <a:pt x="88" y="154"/>
                  </a:cubicBezTo>
                  <a:cubicBezTo>
                    <a:pt x="88" y="155"/>
                    <a:pt x="88" y="155"/>
                    <a:pt x="88" y="155"/>
                  </a:cubicBezTo>
                  <a:cubicBezTo>
                    <a:pt x="87" y="155"/>
                    <a:pt x="87" y="155"/>
                    <a:pt x="87" y="155"/>
                  </a:cubicBezTo>
                  <a:cubicBezTo>
                    <a:pt x="87" y="157"/>
                    <a:pt x="84" y="156"/>
                    <a:pt x="83" y="156"/>
                  </a:cubicBezTo>
                  <a:cubicBezTo>
                    <a:pt x="82" y="155"/>
                    <a:pt x="82" y="155"/>
                    <a:pt x="82" y="155"/>
                  </a:cubicBezTo>
                  <a:cubicBezTo>
                    <a:pt x="82" y="153"/>
                    <a:pt x="82" y="153"/>
                    <a:pt x="82" y="153"/>
                  </a:cubicBezTo>
                  <a:cubicBezTo>
                    <a:pt x="82" y="152"/>
                    <a:pt x="82" y="152"/>
                    <a:pt x="82" y="152"/>
                  </a:cubicBezTo>
                  <a:cubicBezTo>
                    <a:pt x="81" y="152"/>
                    <a:pt x="81" y="152"/>
                    <a:pt x="81" y="152"/>
                  </a:cubicBezTo>
                  <a:cubicBezTo>
                    <a:pt x="81" y="153"/>
                    <a:pt x="81" y="153"/>
                    <a:pt x="81" y="153"/>
                  </a:cubicBezTo>
                  <a:cubicBezTo>
                    <a:pt x="81" y="154"/>
                    <a:pt x="81" y="154"/>
                    <a:pt x="81" y="154"/>
                  </a:cubicBezTo>
                  <a:cubicBezTo>
                    <a:pt x="81" y="154"/>
                    <a:pt x="81" y="154"/>
                    <a:pt x="81" y="154"/>
                  </a:cubicBezTo>
                  <a:cubicBezTo>
                    <a:pt x="81" y="155"/>
                    <a:pt x="81" y="155"/>
                    <a:pt x="81" y="155"/>
                  </a:cubicBezTo>
                  <a:cubicBezTo>
                    <a:pt x="81" y="156"/>
                    <a:pt x="81" y="156"/>
                    <a:pt x="81" y="156"/>
                  </a:cubicBezTo>
                  <a:cubicBezTo>
                    <a:pt x="80" y="156"/>
                    <a:pt x="80" y="156"/>
                    <a:pt x="80" y="156"/>
                  </a:cubicBezTo>
                  <a:cubicBezTo>
                    <a:pt x="79" y="156"/>
                    <a:pt x="79" y="156"/>
                    <a:pt x="79" y="156"/>
                  </a:cubicBezTo>
                  <a:cubicBezTo>
                    <a:pt x="79" y="155"/>
                    <a:pt x="79" y="155"/>
                    <a:pt x="79" y="155"/>
                  </a:cubicBezTo>
                  <a:cubicBezTo>
                    <a:pt x="79" y="155"/>
                    <a:pt x="79" y="154"/>
                    <a:pt x="79" y="154"/>
                  </a:cubicBezTo>
                  <a:cubicBezTo>
                    <a:pt x="78" y="154"/>
                    <a:pt x="78" y="155"/>
                    <a:pt x="78" y="156"/>
                  </a:cubicBezTo>
                  <a:cubicBezTo>
                    <a:pt x="78" y="156"/>
                    <a:pt x="78" y="156"/>
                    <a:pt x="78" y="156"/>
                  </a:cubicBezTo>
                  <a:cubicBezTo>
                    <a:pt x="78" y="157"/>
                    <a:pt x="78" y="157"/>
                    <a:pt x="78" y="157"/>
                  </a:cubicBezTo>
                  <a:cubicBezTo>
                    <a:pt x="78" y="158"/>
                    <a:pt x="78" y="158"/>
                    <a:pt x="78" y="158"/>
                  </a:cubicBezTo>
                  <a:cubicBezTo>
                    <a:pt x="77" y="159"/>
                    <a:pt x="77" y="159"/>
                    <a:pt x="77" y="159"/>
                  </a:cubicBezTo>
                  <a:cubicBezTo>
                    <a:pt x="78" y="161"/>
                    <a:pt x="78" y="161"/>
                    <a:pt x="78" y="161"/>
                  </a:cubicBezTo>
                  <a:cubicBezTo>
                    <a:pt x="77" y="161"/>
                    <a:pt x="77" y="161"/>
                    <a:pt x="77" y="161"/>
                  </a:cubicBezTo>
                  <a:close/>
                  <a:moveTo>
                    <a:pt x="21" y="98"/>
                  </a:moveTo>
                  <a:cubicBezTo>
                    <a:pt x="19" y="99"/>
                    <a:pt x="22" y="103"/>
                    <a:pt x="23" y="104"/>
                  </a:cubicBezTo>
                  <a:cubicBezTo>
                    <a:pt x="25" y="104"/>
                    <a:pt x="24" y="103"/>
                    <a:pt x="25" y="102"/>
                  </a:cubicBezTo>
                  <a:cubicBezTo>
                    <a:pt x="26" y="102"/>
                    <a:pt x="26" y="102"/>
                    <a:pt x="27" y="102"/>
                  </a:cubicBezTo>
                  <a:cubicBezTo>
                    <a:pt x="27" y="102"/>
                    <a:pt x="27" y="102"/>
                    <a:pt x="27" y="102"/>
                  </a:cubicBezTo>
                  <a:cubicBezTo>
                    <a:pt x="25" y="100"/>
                    <a:pt x="23" y="99"/>
                    <a:pt x="22" y="97"/>
                  </a:cubicBezTo>
                  <a:cubicBezTo>
                    <a:pt x="22" y="98"/>
                    <a:pt x="21" y="98"/>
                    <a:pt x="21" y="98"/>
                  </a:cubicBezTo>
                  <a:close/>
                  <a:moveTo>
                    <a:pt x="18" y="92"/>
                  </a:moveTo>
                  <a:cubicBezTo>
                    <a:pt x="18" y="95"/>
                    <a:pt x="20" y="93"/>
                    <a:pt x="21" y="93"/>
                  </a:cubicBezTo>
                  <a:cubicBezTo>
                    <a:pt x="22" y="93"/>
                    <a:pt x="24" y="95"/>
                    <a:pt x="24" y="92"/>
                  </a:cubicBezTo>
                  <a:cubicBezTo>
                    <a:pt x="23" y="91"/>
                    <a:pt x="21" y="90"/>
                    <a:pt x="21" y="89"/>
                  </a:cubicBezTo>
                  <a:cubicBezTo>
                    <a:pt x="20" y="88"/>
                    <a:pt x="20" y="88"/>
                    <a:pt x="20" y="87"/>
                  </a:cubicBezTo>
                  <a:cubicBezTo>
                    <a:pt x="21" y="86"/>
                    <a:pt x="21" y="87"/>
                    <a:pt x="22" y="87"/>
                  </a:cubicBezTo>
                  <a:cubicBezTo>
                    <a:pt x="22" y="87"/>
                    <a:pt x="23" y="82"/>
                    <a:pt x="20" y="83"/>
                  </a:cubicBezTo>
                  <a:cubicBezTo>
                    <a:pt x="19" y="84"/>
                    <a:pt x="19" y="85"/>
                    <a:pt x="18" y="86"/>
                  </a:cubicBezTo>
                  <a:cubicBezTo>
                    <a:pt x="18" y="87"/>
                    <a:pt x="18" y="86"/>
                    <a:pt x="17" y="86"/>
                  </a:cubicBezTo>
                  <a:cubicBezTo>
                    <a:pt x="16" y="86"/>
                    <a:pt x="16" y="85"/>
                    <a:pt x="15" y="87"/>
                  </a:cubicBezTo>
                  <a:cubicBezTo>
                    <a:pt x="15" y="87"/>
                    <a:pt x="14" y="89"/>
                    <a:pt x="14" y="89"/>
                  </a:cubicBezTo>
                  <a:cubicBezTo>
                    <a:pt x="14" y="90"/>
                    <a:pt x="14" y="90"/>
                    <a:pt x="15" y="91"/>
                  </a:cubicBezTo>
                  <a:cubicBezTo>
                    <a:pt x="16" y="91"/>
                    <a:pt x="17" y="91"/>
                    <a:pt x="18" y="92"/>
                  </a:cubicBezTo>
                  <a:cubicBezTo>
                    <a:pt x="18" y="93"/>
                    <a:pt x="17" y="92"/>
                    <a:pt x="18" y="92"/>
                  </a:cubicBezTo>
                  <a:close/>
                  <a:moveTo>
                    <a:pt x="19" y="78"/>
                  </a:moveTo>
                  <a:cubicBezTo>
                    <a:pt x="19" y="79"/>
                    <a:pt x="18" y="80"/>
                    <a:pt x="19" y="81"/>
                  </a:cubicBezTo>
                  <a:cubicBezTo>
                    <a:pt x="20" y="81"/>
                    <a:pt x="20" y="80"/>
                    <a:pt x="21" y="80"/>
                  </a:cubicBezTo>
                  <a:cubicBezTo>
                    <a:pt x="22" y="80"/>
                    <a:pt x="23" y="81"/>
                    <a:pt x="23" y="81"/>
                  </a:cubicBezTo>
                  <a:cubicBezTo>
                    <a:pt x="24" y="80"/>
                    <a:pt x="22" y="78"/>
                    <a:pt x="22" y="78"/>
                  </a:cubicBezTo>
                  <a:cubicBezTo>
                    <a:pt x="22" y="77"/>
                    <a:pt x="22" y="75"/>
                    <a:pt x="20" y="75"/>
                  </a:cubicBezTo>
                  <a:cubicBezTo>
                    <a:pt x="20" y="76"/>
                    <a:pt x="19" y="78"/>
                    <a:pt x="19" y="78"/>
                  </a:cubicBezTo>
                  <a:cubicBezTo>
                    <a:pt x="19" y="79"/>
                    <a:pt x="19" y="78"/>
                    <a:pt x="19" y="78"/>
                  </a:cubicBezTo>
                  <a:close/>
                  <a:moveTo>
                    <a:pt x="4" y="50"/>
                  </a:moveTo>
                  <a:cubicBezTo>
                    <a:pt x="3" y="50"/>
                    <a:pt x="0" y="50"/>
                    <a:pt x="1" y="52"/>
                  </a:cubicBezTo>
                  <a:cubicBezTo>
                    <a:pt x="1" y="53"/>
                    <a:pt x="4" y="54"/>
                    <a:pt x="4" y="55"/>
                  </a:cubicBezTo>
                  <a:cubicBezTo>
                    <a:pt x="5" y="57"/>
                    <a:pt x="5" y="58"/>
                    <a:pt x="6" y="59"/>
                  </a:cubicBezTo>
                  <a:cubicBezTo>
                    <a:pt x="7" y="60"/>
                    <a:pt x="10" y="62"/>
                    <a:pt x="10" y="61"/>
                  </a:cubicBezTo>
                  <a:cubicBezTo>
                    <a:pt x="11" y="60"/>
                    <a:pt x="8" y="58"/>
                    <a:pt x="8" y="58"/>
                  </a:cubicBezTo>
                  <a:cubicBezTo>
                    <a:pt x="7" y="57"/>
                    <a:pt x="5" y="55"/>
                    <a:pt x="5" y="54"/>
                  </a:cubicBezTo>
                  <a:cubicBezTo>
                    <a:pt x="5" y="52"/>
                    <a:pt x="6" y="53"/>
                    <a:pt x="6" y="52"/>
                  </a:cubicBezTo>
                  <a:cubicBezTo>
                    <a:pt x="7" y="49"/>
                    <a:pt x="4" y="50"/>
                    <a:pt x="4" y="50"/>
                  </a:cubicBezTo>
                  <a:cubicBezTo>
                    <a:pt x="3" y="50"/>
                    <a:pt x="4" y="50"/>
                    <a:pt x="4" y="50"/>
                  </a:cubicBezTo>
                  <a:close/>
                  <a:moveTo>
                    <a:pt x="97" y="26"/>
                  </a:moveTo>
                  <a:cubicBezTo>
                    <a:pt x="97" y="27"/>
                    <a:pt x="96" y="27"/>
                    <a:pt x="96" y="27"/>
                  </a:cubicBezTo>
                  <a:cubicBezTo>
                    <a:pt x="96" y="28"/>
                    <a:pt x="97" y="28"/>
                    <a:pt x="97" y="29"/>
                  </a:cubicBezTo>
                  <a:cubicBezTo>
                    <a:pt x="98" y="30"/>
                    <a:pt x="99" y="31"/>
                    <a:pt x="101" y="30"/>
                  </a:cubicBezTo>
                  <a:cubicBezTo>
                    <a:pt x="103" y="28"/>
                    <a:pt x="101" y="24"/>
                    <a:pt x="98" y="25"/>
                  </a:cubicBezTo>
                  <a:cubicBezTo>
                    <a:pt x="98" y="25"/>
                    <a:pt x="98" y="26"/>
                    <a:pt x="97" y="26"/>
                  </a:cubicBezTo>
                  <a:cubicBezTo>
                    <a:pt x="97" y="27"/>
                    <a:pt x="98" y="26"/>
                    <a:pt x="97" y="26"/>
                  </a:cubicBezTo>
                  <a:close/>
                  <a:moveTo>
                    <a:pt x="116" y="32"/>
                  </a:moveTo>
                  <a:cubicBezTo>
                    <a:pt x="116" y="31"/>
                    <a:pt x="115" y="32"/>
                    <a:pt x="114" y="32"/>
                  </a:cubicBezTo>
                  <a:cubicBezTo>
                    <a:pt x="114" y="33"/>
                    <a:pt x="117" y="35"/>
                    <a:pt x="118" y="35"/>
                  </a:cubicBezTo>
                  <a:cubicBezTo>
                    <a:pt x="121" y="35"/>
                    <a:pt x="118" y="32"/>
                    <a:pt x="116" y="32"/>
                  </a:cubicBezTo>
                  <a:cubicBezTo>
                    <a:pt x="116" y="31"/>
                    <a:pt x="118" y="32"/>
                    <a:pt x="116" y="32"/>
                  </a:cubicBezTo>
                  <a:close/>
                  <a:moveTo>
                    <a:pt x="64" y="136"/>
                  </a:moveTo>
                  <a:cubicBezTo>
                    <a:pt x="64" y="138"/>
                    <a:pt x="65" y="139"/>
                    <a:pt x="65" y="140"/>
                  </a:cubicBezTo>
                  <a:cubicBezTo>
                    <a:pt x="66" y="141"/>
                    <a:pt x="66" y="141"/>
                    <a:pt x="68" y="140"/>
                  </a:cubicBezTo>
                  <a:cubicBezTo>
                    <a:pt x="68" y="140"/>
                    <a:pt x="69" y="139"/>
                    <a:pt x="69" y="138"/>
                  </a:cubicBezTo>
                  <a:cubicBezTo>
                    <a:pt x="68" y="137"/>
                    <a:pt x="66" y="137"/>
                    <a:pt x="66" y="135"/>
                  </a:cubicBezTo>
                  <a:cubicBezTo>
                    <a:pt x="65" y="135"/>
                    <a:pt x="65" y="136"/>
                    <a:pt x="64" y="136"/>
                  </a:cubicBezTo>
                  <a:close/>
                </a:path>
              </a:pathLst>
            </a:custGeom>
            <a:solidFill>
              <a:srgbClr val="3E5389"/>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3" name="Freeform 44">
              <a:extLst>
                <a:ext uri="{FF2B5EF4-FFF2-40B4-BE49-F238E27FC236}">
                  <a16:creationId xmlns:a16="http://schemas.microsoft.com/office/drawing/2014/main" id="{AB2AA305-49F3-B6E4-56B2-BC70CFA23573}"/>
                </a:ext>
              </a:extLst>
            </p:cNvPr>
            <p:cNvSpPr>
              <a:spLocks noEditPoints="1"/>
            </p:cNvSpPr>
            <p:nvPr/>
          </p:nvSpPr>
          <p:spPr bwMode="auto">
            <a:xfrm>
              <a:off x="8856663" y="3998913"/>
              <a:ext cx="696913" cy="908050"/>
            </a:xfrm>
            <a:custGeom>
              <a:avLst/>
              <a:gdLst>
                <a:gd name="T0" fmla="*/ 151 w 183"/>
                <a:gd name="T1" fmla="*/ 21 h 238"/>
                <a:gd name="T2" fmla="*/ 147 w 183"/>
                <a:gd name="T3" fmla="*/ 13 h 238"/>
                <a:gd name="T4" fmla="*/ 150 w 183"/>
                <a:gd name="T5" fmla="*/ 8 h 238"/>
                <a:gd name="T6" fmla="*/ 154 w 183"/>
                <a:gd name="T7" fmla="*/ 14 h 238"/>
                <a:gd name="T8" fmla="*/ 132 w 183"/>
                <a:gd name="T9" fmla="*/ 17 h 238"/>
                <a:gd name="T10" fmla="*/ 162 w 183"/>
                <a:gd name="T11" fmla="*/ 31 h 238"/>
                <a:gd name="T12" fmla="*/ 167 w 183"/>
                <a:gd name="T13" fmla="*/ 33 h 238"/>
                <a:gd name="T14" fmla="*/ 54 w 183"/>
                <a:gd name="T15" fmla="*/ 226 h 238"/>
                <a:gd name="T16" fmla="*/ 86 w 183"/>
                <a:gd name="T17" fmla="*/ 234 h 238"/>
                <a:gd name="T18" fmla="*/ 97 w 183"/>
                <a:gd name="T19" fmla="*/ 230 h 238"/>
                <a:gd name="T20" fmla="*/ 126 w 183"/>
                <a:gd name="T21" fmla="*/ 228 h 238"/>
                <a:gd name="T22" fmla="*/ 144 w 183"/>
                <a:gd name="T23" fmla="*/ 227 h 238"/>
                <a:gd name="T24" fmla="*/ 156 w 183"/>
                <a:gd name="T25" fmla="*/ 201 h 238"/>
                <a:gd name="T26" fmla="*/ 147 w 183"/>
                <a:gd name="T27" fmla="*/ 185 h 238"/>
                <a:gd name="T28" fmla="*/ 132 w 183"/>
                <a:gd name="T29" fmla="*/ 167 h 238"/>
                <a:gd name="T30" fmla="*/ 129 w 183"/>
                <a:gd name="T31" fmla="*/ 151 h 238"/>
                <a:gd name="T32" fmla="*/ 152 w 183"/>
                <a:gd name="T33" fmla="*/ 137 h 238"/>
                <a:gd name="T34" fmla="*/ 174 w 183"/>
                <a:gd name="T35" fmla="*/ 129 h 238"/>
                <a:gd name="T36" fmla="*/ 175 w 183"/>
                <a:gd name="T37" fmla="*/ 104 h 238"/>
                <a:gd name="T38" fmla="*/ 176 w 183"/>
                <a:gd name="T39" fmla="*/ 88 h 238"/>
                <a:gd name="T40" fmla="*/ 171 w 183"/>
                <a:gd name="T41" fmla="*/ 56 h 238"/>
                <a:gd name="T42" fmla="*/ 159 w 183"/>
                <a:gd name="T43" fmla="*/ 31 h 238"/>
                <a:gd name="T44" fmla="*/ 150 w 183"/>
                <a:gd name="T45" fmla="*/ 25 h 238"/>
                <a:gd name="T46" fmla="*/ 141 w 183"/>
                <a:gd name="T47" fmla="*/ 18 h 238"/>
                <a:gd name="T48" fmla="*/ 130 w 183"/>
                <a:gd name="T49" fmla="*/ 21 h 238"/>
                <a:gd name="T50" fmla="*/ 116 w 183"/>
                <a:gd name="T51" fmla="*/ 29 h 238"/>
                <a:gd name="T52" fmla="*/ 109 w 183"/>
                <a:gd name="T53" fmla="*/ 32 h 238"/>
                <a:gd name="T54" fmla="*/ 100 w 183"/>
                <a:gd name="T55" fmla="*/ 30 h 238"/>
                <a:gd name="T56" fmla="*/ 106 w 183"/>
                <a:gd name="T57" fmla="*/ 13 h 238"/>
                <a:gd name="T58" fmla="*/ 102 w 183"/>
                <a:gd name="T59" fmla="*/ 19 h 238"/>
                <a:gd name="T60" fmla="*/ 87 w 183"/>
                <a:gd name="T61" fmla="*/ 19 h 238"/>
                <a:gd name="T62" fmla="*/ 83 w 183"/>
                <a:gd name="T63" fmla="*/ 7 h 238"/>
                <a:gd name="T64" fmla="*/ 78 w 183"/>
                <a:gd name="T65" fmla="*/ 3 h 238"/>
                <a:gd name="T66" fmla="*/ 59 w 183"/>
                <a:gd name="T67" fmla="*/ 5 h 238"/>
                <a:gd name="T68" fmla="*/ 59 w 183"/>
                <a:gd name="T69" fmla="*/ 17 h 238"/>
                <a:gd name="T70" fmla="*/ 64 w 183"/>
                <a:gd name="T71" fmla="*/ 26 h 238"/>
                <a:gd name="T72" fmla="*/ 68 w 183"/>
                <a:gd name="T73" fmla="*/ 34 h 238"/>
                <a:gd name="T74" fmla="*/ 81 w 183"/>
                <a:gd name="T75" fmla="*/ 46 h 238"/>
                <a:gd name="T76" fmla="*/ 56 w 183"/>
                <a:gd name="T77" fmla="*/ 37 h 238"/>
                <a:gd name="T78" fmla="*/ 51 w 183"/>
                <a:gd name="T79" fmla="*/ 43 h 238"/>
                <a:gd name="T80" fmla="*/ 46 w 183"/>
                <a:gd name="T81" fmla="*/ 40 h 238"/>
                <a:gd name="T82" fmla="*/ 29 w 183"/>
                <a:gd name="T83" fmla="*/ 46 h 238"/>
                <a:gd name="T84" fmla="*/ 29 w 183"/>
                <a:gd name="T85" fmla="*/ 55 h 238"/>
                <a:gd name="T86" fmla="*/ 20 w 183"/>
                <a:gd name="T87" fmla="*/ 75 h 238"/>
                <a:gd name="T88" fmla="*/ 20 w 183"/>
                <a:gd name="T89" fmla="*/ 94 h 238"/>
                <a:gd name="T90" fmla="*/ 8 w 183"/>
                <a:gd name="T91" fmla="*/ 109 h 238"/>
                <a:gd name="T92" fmla="*/ 6 w 183"/>
                <a:gd name="T93" fmla="*/ 125 h 238"/>
                <a:gd name="T94" fmla="*/ 11 w 183"/>
                <a:gd name="T95" fmla="*/ 142 h 238"/>
                <a:gd name="T96" fmla="*/ 9 w 183"/>
                <a:gd name="T97" fmla="*/ 152 h 238"/>
                <a:gd name="T98" fmla="*/ 6 w 183"/>
                <a:gd name="T99" fmla="*/ 175 h 238"/>
                <a:gd name="T100" fmla="*/ 24 w 183"/>
                <a:gd name="T101" fmla="*/ 183 h 238"/>
                <a:gd name="T102" fmla="*/ 46 w 183"/>
                <a:gd name="T103" fmla="*/ 188 h 238"/>
                <a:gd name="T104" fmla="*/ 42 w 183"/>
                <a:gd name="T105" fmla="*/ 202 h 238"/>
                <a:gd name="T106" fmla="*/ 36 w 183"/>
                <a:gd name="T107" fmla="*/ 227 h 238"/>
                <a:gd name="T108" fmla="*/ 25 w 183"/>
                <a:gd name="T109" fmla="*/ 41 h 238"/>
                <a:gd name="T110" fmla="*/ 35 w 183"/>
                <a:gd name="T111" fmla="*/ 39 h 238"/>
                <a:gd name="T112" fmla="*/ 43 w 183"/>
                <a:gd name="T113" fmla="*/ 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3" h="238">
                  <a:moveTo>
                    <a:pt x="154" y="14"/>
                  </a:moveTo>
                  <a:cubicBezTo>
                    <a:pt x="154" y="17"/>
                    <a:pt x="158" y="17"/>
                    <a:pt x="158" y="19"/>
                  </a:cubicBezTo>
                  <a:cubicBezTo>
                    <a:pt x="158" y="19"/>
                    <a:pt x="157" y="21"/>
                    <a:pt x="157" y="21"/>
                  </a:cubicBezTo>
                  <a:cubicBezTo>
                    <a:pt x="156" y="21"/>
                    <a:pt x="156" y="19"/>
                    <a:pt x="156" y="19"/>
                  </a:cubicBezTo>
                  <a:cubicBezTo>
                    <a:pt x="154" y="17"/>
                    <a:pt x="152" y="20"/>
                    <a:pt x="151" y="21"/>
                  </a:cubicBezTo>
                  <a:cubicBezTo>
                    <a:pt x="149" y="22"/>
                    <a:pt x="147" y="22"/>
                    <a:pt x="146" y="20"/>
                  </a:cubicBezTo>
                  <a:cubicBezTo>
                    <a:pt x="146" y="18"/>
                    <a:pt x="148" y="18"/>
                    <a:pt x="148" y="17"/>
                  </a:cubicBezTo>
                  <a:cubicBezTo>
                    <a:pt x="148" y="17"/>
                    <a:pt x="147" y="16"/>
                    <a:pt x="147" y="16"/>
                  </a:cubicBezTo>
                  <a:cubicBezTo>
                    <a:pt x="147" y="16"/>
                    <a:pt x="147" y="15"/>
                    <a:pt x="147" y="15"/>
                  </a:cubicBezTo>
                  <a:cubicBezTo>
                    <a:pt x="147" y="14"/>
                    <a:pt x="148" y="14"/>
                    <a:pt x="147" y="13"/>
                  </a:cubicBezTo>
                  <a:cubicBezTo>
                    <a:pt x="147" y="12"/>
                    <a:pt x="146" y="13"/>
                    <a:pt x="147" y="12"/>
                  </a:cubicBezTo>
                  <a:cubicBezTo>
                    <a:pt x="147" y="12"/>
                    <a:pt x="148" y="11"/>
                    <a:pt x="148" y="11"/>
                  </a:cubicBezTo>
                  <a:cubicBezTo>
                    <a:pt x="150" y="11"/>
                    <a:pt x="149" y="12"/>
                    <a:pt x="149" y="10"/>
                  </a:cubicBezTo>
                  <a:cubicBezTo>
                    <a:pt x="149" y="10"/>
                    <a:pt x="149" y="7"/>
                    <a:pt x="150" y="7"/>
                  </a:cubicBezTo>
                  <a:cubicBezTo>
                    <a:pt x="150" y="7"/>
                    <a:pt x="150" y="8"/>
                    <a:pt x="150" y="8"/>
                  </a:cubicBezTo>
                  <a:cubicBezTo>
                    <a:pt x="152" y="8"/>
                    <a:pt x="151" y="11"/>
                    <a:pt x="151" y="12"/>
                  </a:cubicBezTo>
                  <a:cubicBezTo>
                    <a:pt x="151" y="13"/>
                    <a:pt x="151" y="15"/>
                    <a:pt x="152" y="14"/>
                  </a:cubicBezTo>
                  <a:cubicBezTo>
                    <a:pt x="154" y="14"/>
                    <a:pt x="153" y="12"/>
                    <a:pt x="153" y="11"/>
                  </a:cubicBezTo>
                  <a:cubicBezTo>
                    <a:pt x="154" y="10"/>
                    <a:pt x="156" y="11"/>
                    <a:pt x="156" y="11"/>
                  </a:cubicBezTo>
                  <a:cubicBezTo>
                    <a:pt x="157" y="12"/>
                    <a:pt x="155" y="15"/>
                    <a:pt x="154" y="14"/>
                  </a:cubicBezTo>
                  <a:cubicBezTo>
                    <a:pt x="154" y="15"/>
                    <a:pt x="155" y="15"/>
                    <a:pt x="154" y="14"/>
                  </a:cubicBezTo>
                  <a:close/>
                  <a:moveTo>
                    <a:pt x="134" y="17"/>
                  </a:moveTo>
                  <a:cubicBezTo>
                    <a:pt x="136" y="16"/>
                    <a:pt x="137" y="17"/>
                    <a:pt x="139" y="17"/>
                  </a:cubicBezTo>
                  <a:cubicBezTo>
                    <a:pt x="140" y="17"/>
                    <a:pt x="142" y="16"/>
                    <a:pt x="140" y="15"/>
                  </a:cubicBezTo>
                  <a:cubicBezTo>
                    <a:pt x="139" y="14"/>
                    <a:pt x="131" y="15"/>
                    <a:pt x="132" y="17"/>
                  </a:cubicBezTo>
                  <a:cubicBezTo>
                    <a:pt x="133" y="18"/>
                    <a:pt x="134" y="17"/>
                    <a:pt x="134" y="17"/>
                  </a:cubicBezTo>
                  <a:close/>
                  <a:moveTo>
                    <a:pt x="167" y="33"/>
                  </a:moveTo>
                  <a:cubicBezTo>
                    <a:pt x="166" y="33"/>
                    <a:pt x="165" y="31"/>
                    <a:pt x="165" y="30"/>
                  </a:cubicBezTo>
                  <a:cubicBezTo>
                    <a:pt x="163" y="29"/>
                    <a:pt x="162" y="28"/>
                    <a:pt x="161" y="26"/>
                  </a:cubicBezTo>
                  <a:cubicBezTo>
                    <a:pt x="159" y="27"/>
                    <a:pt x="161" y="30"/>
                    <a:pt x="162" y="31"/>
                  </a:cubicBezTo>
                  <a:cubicBezTo>
                    <a:pt x="162" y="33"/>
                    <a:pt x="163" y="32"/>
                    <a:pt x="161" y="33"/>
                  </a:cubicBezTo>
                  <a:cubicBezTo>
                    <a:pt x="160" y="34"/>
                    <a:pt x="159" y="35"/>
                    <a:pt x="161" y="36"/>
                  </a:cubicBezTo>
                  <a:cubicBezTo>
                    <a:pt x="163" y="36"/>
                    <a:pt x="164" y="33"/>
                    <a:pt x="167" y="35"/>
                  </a:cubicBezTo>
                  <a:cubicBezTo>
                    <a:pt x="167" y="33"/>
                    <a:pt x="167" y="33"/>
                    <a:pt x="167" y="33"/>
                  </a:cubicBezTo>
                  <a:cubicBezTo>
                    <a:pt x="167" y="33"/>
                    <a:pt x="167" y="33"/>
                    <a:pt x="167" y="33"/>
                  </a:cubicBezTo>
                  <a:close/>
                  <a:moveTo>
                    <a:pt x="40" y="230"/>
                  </a:moveTo>
                  <a:cubicBezTo>
                    <a:pt x="42" y="230"/>
                    <a:pt x="43" y="230"/>
                    <a:pt x="44" y="230"/>
                  </a:cubicBezTo>
                  <a:cubicBezTo>
                    <a:pt x="46" y="230"/>
                    <a:pt x="47" y="229"/>
                    <a:pt x="48" y="229"/>
                  </a:cubicBezTo>
                  <a:cubicBezTo>
                    <a:pt x="51" y="228"/>
                    <a:pt x="54" y="230"/>
                    <a:pt x="56" y="229"/>
                  </a:cubicBezTo>
                  <a:cubicBezTo>
                    <a:pt x="57" y="227"/>
                    <a:pt x="54" y="227"/>
                    <a:pt x="54" y="226"/>
                  </a:cubicBezTo>
                  <a:cubicBezTo>
                    <a:pt x="53" y="221"/>
                    <a:pt x="58" y="225"/>
                    <a:pt x="59" y="226"/>
                  </a:cubicBezTo>
                  <a:cubicBezTo>
                    <a:pt x="63" y="228"/>
                    <a:pt x="67" y="226"/>
                    <a:pt x="70" y="228"/>
                  </a:cubicBezTo>
                  <a:cubicBezTo>
                    <a:pt x="72" y="229"/>
                    <a:pt x="74" y="230"/>
                    <a:pt x="76" y="231"/>
                  </a:cubicBezTo>
                  <a:cubicBezTo>
                    <a:pt x="78" y="231"/>
                    <a:pt x="80" y="230"/>
                    <a:pt x="82" y="231"/>
                  </a:cubicBezTo>
                  <a:cubicBezTo>
                    <a:pt x="84" y="232"/>
                    <a:pt x="85" y="233"/>
                    <a:pt x="86" y="234"/>
                  </a:cubicBezTo>
                  <a:cubicBezTo>
                    <a:pt x="86" y="234"/>
                    <a:pt x="87" y="235"/>
                    <a:pt x="87" y="235"/>
                  </a:cubicBezTo>
                  <a:cubicBezTo>
                    <a:pt x="88" y="236"/>
                    <a:pt x="88" y="237"/>
                    <a:pt x="88" y="237"/>
                  </a:cubicBezTo>
                  <a:cubicBezTo>
                    <a:pt x="89" y="238"/>
                    <a:pt x="91" y="237"/>
                    <a:pt x="92" y="236"/>
                  </a:cubicBezTo>
                  <a:cubicBezTo>
                    <a:pt x="93" y="235"/>
                    <a:pt x="92" y="234"/>
                    <a:pt x="92" y="232"/>
                  </a:cubicBezTo>
                  <a:cubicBezTo>
                    <a:pt x="92" y="229"/>
                    <a:pt x="95" y="230"/>
                    <a:pt x="97" y="230"/>
                  </a:cubicBezTo>
                  <a:cubicBezTo>
                    <a:pt x="100" y="230"/>
                    <a:pt x="101" y="231"/>
                    <a:pt x="103" y="234"/>
                  </a:cubicBezTo>
                  <a:cubicBezTo>
                    <a:pt x="104" y="234"/>
                    <a:pt x="106" y="234"/>
                    <a:pt x="107" y="234"/>
                  </a:cubicBezTo>
                  <a:cubicBezTo>
                    <a:pt x="109" y="234"/>
                    <a:pt x="110" y="233"/>
                    <a:pt x="112" y="232"/>
                  </a:cubicBezTo>
                  <a:cubicBezTo>
                    <a:pt x="115" y="230"/>
                    <a:pt x="119" y="229"/>
                    <a:pt x="122" y="229"/>
                  </a:cubicBezTo>
                  <a:cubicBezTo>
                    <a:pt x="123" y="229"/>
                    <a:pt x="125" y="229"/>
                    <a:pt x="126" y="228"/>
                  </a:cubicBezTo>
                  <a:cubicBezTo>
                    <a:pt x="128" y="227"/>
                    <a:pt x="127" y="226"/>
                    <a:pt x="129" y="226"/>
                  </a:cubicBezTo>
                  <a:cubicBezTo>
                    <a:pt x="131" y="226"/>
                    <a:pt x="135" y="230"/>
                    <a:pt x="136" y="227"/>
                  </a:cubicBezTo>
                  <a:cubicBezTo>
                    <a:pt x="138" y="227"/>
                    <a:pt x="138" y="227"/>
                    <a:pt x="139" y="228"/>
                  </a:cubicBezTo>
                  <a:cubicBezTo>
                    <a:pt x="140" y="229"/>
                    <a:pt x="140" y="231"/>
                    <a:pt x="141" y="231"/>
                  </a:cubicBezTo>
                  <a:cubicBezTo>
                    <a:pt x="143" y="233"/>
                    <a:pt x="145" y="229"/>
                    <a:pt x="144" y="227"/>
                  </a:cubicBezTo>
                  <a:cubicBezTo>
                    <a:pt x="143" y="225"/>
                    <a:pt x="142" y="226"/>
                    <a:pt x="142" y="224"/>
                  </a:cubicBezTo>
                  <a:cubicBezTo>
                    <a:pt x="142" y="222"/>
                    <a:pt x="141" y="220"/>
                    <a:pt x="140" y="218"/>
                  </a:cubicBezTo>
                  <a:cubicBezTo>
                    <a:pt x="139" y="215"/>
                    <a:pt x="136" y="214"/>
                    <a:pt x="140" y="212"/>
                  </a:cubicBezTo>
                  <a:cubicBezTo>
                    <a:pt x="143" y="210"/>
                    <a:pt x="148" y="210"/>
                    <a:pt x="150" y="207"/>
                  </a:cubicBezTo>
                  <a:cubicBezTo>
                    <a:pt x="152" y="204"/>
                    <a:pt x="150" y="200"/>
                    <a:pt x="156" y="201"/>
                  </a:cubicBezTo>
                  <a:cubicBezTo>
                    <a:pt x="159" y="201"/>
                    <a:pt x="159" y="198"/>
                    <a:pt x="158" y="196"/>
                  </a:cubicBezTo>
                  <a:cubicBezTo>
                    <a:pt x="158" y="194"/>
                    <a:pt x="157" y="193"/>
                    <a:pt x="156" y="191"/>
                  </a:cubicBezTo>
                  <a:cubicBezTo>
                    <a:pt x="155" y="190"/>
                    <a:pt x="153" y="190"/>
                    <a:pt x="151" y="188"/>
                  </a:cubicBezTo>
                  <a:cubicBezTo>
                    <a:pt x="150" y="187"/>
                    <a:pt x="150" y="185"/>
                    <a:pt x="149" y="185"/>
                  </a:cubicBezTo>
                  <a:cubicBezTo>
                    <a:pt x="148" y="185"/>
                    <a:pt x="148" y="185"/>
                    <a:pt x="147" y="185"/>
                  </a:cubicBezTo>
                  <a:cubicBezTo>
                    <a:pt x="146" y="185"/>
                    <a:pt x="146" y="185"/>
                    <a:pt x="145" y="184"/>
                  </a:cubicBezTo>
                  <a:cubicBezTo>
                    <a:pt x="144" y="182"/>
                    <a:pt x="144" y="178"/>
                    <a:pt x="141" y="178"/>
                  </a:cubicBezTo>
                  <a:cubicBezTo>
                    <a:pt x="139" y="177"/>
                    <a:pt x="139" y="178"/>
                    <a:pt x="137" y="176"/>
                  </a:cubicBezTo>
                  <a:cubicBezTo>
                    <a:pt x="136" y="175"/>
                    <a:pt x="135" y="173"/>
                    <a:pt x="135" y="171"/>
                  </a:cubicBezTo>
                  <a:cubicBezTo>
                    <a:pt x="134" y="170"/>
                    <a:pt x="132" y="168"/>
                    <a:pt x="132" y="167"/>
                  </a:cubicBezTo>
                  <a:cubicBezTo>
                    <a:pt x="131" y="165"/>
                    <a:pt x="133" y="164"/>
                    <a:pt x="133" y="163"/>
                  </a:cubicBezTo>
                  <a:cubicBezTo>
                    <a:pt x="135" y="159"/>
                    <a:pt x="130" y="158"/>
                    <a:pt x="128" y="156"/>
                  </a:cubicBezTo>
                  <a:cubicBezTo>
                    <a:pt x="128" y="155"/>
                    <a:pt x="127" y="153"/>
                    <a:pt x="126" y="152"/>
                  </a:cubicBezTo>
                  <a:cubicBezTo>
                    <a:pt x="126" y="151"/>
                    <a:pt x="123" y="148"/>
                    <a:pt x="126" y="149"/>
                  </a:cubicBezTo>
                  <a:cubicBezTo>
                    <a:pt x="128" y="149"/>
                    <a:pt x="127" y="153"/>
                    <a:pt x="129" y="151"/>
                  </a:cubicBezTo>
                  <a:cubicBezTo>
                    <a:pt x="132" y="149"/>
                    <a:pt x="131" y="146"/>
                    <a:pt x="134" y="145"/>
                  </a:cubicBezTo>
                  <a:cubicBezTo>
                    <a:pt x="136" y="145"/>
                    <a:pt x="138" y="145"/>
                    <a:pt x="140" y="145"/>
                  </a:cubicBezTo>
                  <a:cubicBezTo>
                    <a:pt x="141" y="144"/>
                    <a:pt x="143" y="143"/>
                    <a:pt x="144" y="142"/>
                  </a:cubicBezTo>
                  <a:cubicBezTo>
                    <a:pt x="146" y="141"/>
                    <a:pt x="147" y="140"/>
                    <a:pt x="149" y="139"/>
                  </a:cubicBezTo>
                  <a:cubicBezTo>
                    <a:pt x="150" y="139"/>
                    <a:pt x="151" y="138"/>
                    <a:pt x="152" y="137"/>
                  </a:cubicBezTo>
                  <a:cubicBezTo>
                    <a:pt x="154" y="136"/>
                    <a:pt x="156" y="135"/>
                    <a:pt x="158" y="135"/>
                  </a:cubicBezTo>
                  <a:cubicBezTo>
                    <a:pt x="160" y="134"/>
                    <a:pt x="163" y="133"/>
                    <a:pt x="165" y="132"/>
                  </a:cubicBezTo>
                  <a:cubicBezTo>
                    <a:pt x="165" y="132"/>
                    <a:pt x="169" y="130"/>
                    <a:pt x="169" y="130"/>
                  </a:cubicBezTo>
                  <a:cubicBezTo>
                    <a:pt x="170" y="128"/>
                    <a:pt x="167" y="127"/>
                    <a:pt x="167" y="126"/>
                  </a:cubicBezTo>
                  <a:cubicBezTo>
                    <a:pt x="170" y="125"/>
                    <a:pt x="173" y="126"/>
                    <a:pt x="174" y="129"/>
                  </a:cubicBezTo>
                  <a:cubicBezTo>
                    <a:pt x="175" y="130"/>
                    <a:pt x="176" y="133"/>
                    <a:pt x="178" y="132"/>
                  </a:cubicBezTo>
                  <a:cubicBezTo>
                    <a:pt x="181" y="131"/>
                    <a:pt x="181" y="124"/>
                    <a:pt x="182" y="121"/>
                  </a:cubicBezTo>
                  <a:cubicBezTo>
                    <a:pt x="183" y="119"/>
                    <a:pt x="182" y="115"/>
                    <a:pt x="181" y="113"/>
                  </a:cubicBezTo>
                  <a:cubicBezTo>
                    <a:pt x="180" y="112"/>
                    <a:pt x="178" y="111"/>
                    <a:pt x="177" y="109"/>
                  </a:cubicBezTo>
                  <a:cubicBezTo>
                    <a:pt x="177" y="107"/>
                    <a:pt x="176" y="106"/>
                    <a:pt x="175" y="104"/>
                  </a:cubicBezTo>
                  <a:cubicBezTo>
                    <a:pt x="174" y="103"/>
                    <a:pt x="173" y="100"/>
                    <a:pt x="176" y="100"/>
                  </a:cubicBezTo>
                  <a:cubicBezTo>
                    <a:pt x="176" y="99"/>
                    <a:pt x="176" y="98"/>
                    <a:pt x="176" y="97"/>
                  </a:cubicBezTo>
                  <a:cubicBezTo>
                    <a:pt x="176" y="97"/>
                    <a:pt x="177" y="96"/>
                    <a:pt x="177" y="95"/>
                  </a:cubicBezTo>
                  <a:cubicBezTo>
                    <a:pt x="178" y="94"/>
                    <a:pt x="177" y="93"/>
                    <a:pt x="176" y="92"/>
                  </a:cubicBezTo>
                  <a:cubicBezTo>
                    <a:pt x="176" y="90"/>
                    <a:pt x="176" y="89"/>
                    <a:pt x="176" y="88"/>
                  </a:cubicBezTo>
                  <a:cubicBezTo>
                    <a:pt x="175" y="86"/>
                    <a:pt x="174" y="86"/>
                    <a:pt x="174" y="84"/>
                  </a:cubicBezTo>
                  <a:cubicBezTo>
                    <a:pt x="173" y="81"/>
                    <a:pt x="176" y="79"/>
                    <a:pt x="174" y="76"/>
                  </a:cubicBezTo>
                  <a:cubicBezTo>
                    <a:pt x="172" y="73"/>
                    <a:pt x="168" y="71"/>
                    <a:pt x="165" y="69"/>
                  </a:cubicBezTo>
                  <a:cubicBezTo>
                    <a:pt x="165" y="66"/>
                    <a:pt x="167" y="65"/>
                    <a:pt x="168" y="63"/>
                  </a:cubicBezTo>
                  <a:cubicBezTo>
                    <a:pt x="170" y="61"/>
                    <a:pt x="171" y="58"/>
                    <a:pt x="171" y="56"/>
                  </a:cubicBezTo>
                  <a:cubicBezTo>
                    <a:pt x="171" y="53"/>
                    <a:pt x="171" y="50"/>
                    <a:pt x="170" y="48"/>
                  </a:cubicBezTo>
                  <a:cubicBezTo>
                    <a:pt x="169" y="45"/>
                    <a:pt x="168" y="42"/>
                    <a:pt x="167" y="39"/>
                  </a:cubicBezTo>
                  <a:cubicBezTo>
                    <a:pt x="165" y="40"/>
                    <a:pt x="159" y="37"/>
                    <a:pt x="159" y="34"/>
                  </a:cubicBezTo>
                  <a:cubicBezTo>
                    <a:pt x="159" y="34"/>
                    <a:pt x="160" y="33"/>
                    <a:pt x="160" y="32"/>
                  </a:cubicBezTo>
                  <a:cubicBezTo>
                    <a:pt x="160" y="32"/>
                    <a:pt x="160" y="31"/>
                    <a:pt x="159" y="31"/>
                  </a:cubicBezTo>
                  <a:cubicBezTo>
                    <a:pt x="159" y="30"/>
                    <a:pt x="158" y="30"/>
                    <a:pt x="158" y="29"/>
                  </a:cubicBezTo>
                  <a:cubicBezTo>
                    <a:pt x="158" y="28"/>
                    <a:pt x="159" y="26"/>
                    <a:pt x="158" y="26"/>
                  </a:cubicBezTo>
                  <a:cubicBezTo>
                    <a:pt x="158" y="26"/>
                    <a:pt x="155" y="26"/>
                    <a:pt x="155" y="26"/>
                  </a:cubicBezTo>
                  <a:cubicBezTo>
                    <a:pt x="154" y="26"/>
                    <a:pt x="153" y="27"/>
                    <a:pt x="152" y="27"/>
                  </a:cubicBezTo>
                  <a:cubicBezTo>
                    <a:pt x="152" y="26"/>
                    <a:pt x="151" y="26"/>
                    <a:pt x="150" y="25"/>
                  </a:cubicBezTo>
                  <a:cubicBezTo>
                    <a:pt x="149" y="24"/>
                    <a:pt x="149" y="23"/>
                    <a:pt x="148" y="22"/>
                  </a:cubicBezTo>
                  <a:cubicBezTo>
                    <a:pt x="147" y="22"/>
                    <a:pt x="146" y="22"/>
                    <a:pt x="146" y="21"/>
                  </a:cubicBezTo>
                  <a:cubicBezTo>
                    <a:pt x="145" y="21"/>
                    <a:pt x="145" y="20"/>
                    <a:pt x="145" y="20"/>
                  </a:cubicBezTo>
                  <a:cubicBezTo>
                    <a:pt x="145" y="19"/>
                    <a:pt x="144" y="18"/>
                    <a:pt x="144" y="17"/>
                  </a:cubicBezTo>
                  <a:cubicBezTo>
                    <a:pt x="142" y="16"/>
                    <a:pt x="143" y="17"/>
                    <a:pt x="141" y="18"/>
                  </a:cubicBezTo>
                  <a:cubicBezTo>
                    <a:pt x="140" y="19"/>
                    <a:pt x="140" y="18"/>
                    <a:pt x="139" y="18"/>
                  </a:cubicBezTo>
                  <a:cubicBezTo>
                    <a:pt x="137" y="18"/>
                    <a:pt x="136" y="18"/>
                    <a:pt x="135" y="19"/>
                  </a:cubicBezTo>
                  <a:cubicBezTo>
                    <a:pt x="133" y="19"/>
                    <a:pt x="133" y="21"/>
                    <a:pt x="132" y="22"/>
                  </a:cubicBezTo>
                  <a:cubicBezTo>
                    <a:pt x="132" y="21"/>
                    <a:pt x="131" y="21"/>
                    <a:pt x="131" y="20"/>
                  </a:cubicBezTo>
                  <a:cubicBezTo>
                    <a:pt x="131" y="20"/>
                    <a:pt x="130" y="21"/>
                    <a:pt x="130" y="21"/>
                  </a:cubicBezTo>
                  <a:cubicBezTo>
                    <a:pt x="128" y="22"/>
                    <a:pt x="128" y="22"/>
                    <a:pt x="127" y="23"/>
                  </a:cubicBezTo>
                  <a:cubicBezTo>
                    <a:pt x="127" y="25"/>
                    <a:pt x="126" y="26"/>
                    <a:pt x="125" y="27"/>
                  </a:cubicBezTo>
                  <a:cubicBezTo>
                    <a:pt x="125" y="26"/>
                    <a:pt x="125" y="25"/>
                    <a:pt x="125" y="25"/>
                  </a:cubicBezTo>
                  <a:cubicBezTo>
                    <a:pt x="123" y="26"/>
                    <a:pt x="120" y="25"/>
                    <a:pt x="119" y="25"/>
                  </a:cubicBezTo>
                  <a:cubicBezTo>
                    <a:pt x="117" y="26"/>
                    <a:pt x="117" y="27"/>
                    <a:pt x="116" y="29"/>
                  </a:cubicBezTo>
                  <a:cubicBezTo>
                    <a:pt x="115" y="29"/>
                    <a:pt x="115" y="30"/>
                    <a:pt x="114" y="30"/>
                  </a:cubicBezTo>
                  <a:cubicBezTo>
                    <a:pt x="113" y="31"/>
                    <a:pt x="114" y="32"/>
                    <a:pt x="113" y="33"/>
                  </a:cubicBezTo>
                  <a:cubicBezTo>
                    <a:pt x="112" y="34"/>
                    <a:pt x="113" y="33"/>
                    <a:pt x="111" y="32"/>
                  </a:cubicBezTo>
                  <a:cubicBezTo>
                    <a:pt x="111" y="32"/>
                    <a:pt x="110" y="32"/>
                    <a:pt x="110" y="32"/>
                  </a:cubicBezTo>
                  <a:cubicBezTo>
                    <a:pt x="110" y="32"/>
                    <a:pt x="109" y="32"/>
                    <a:pt x="109" y="32"/>
                  </a:cubicBezTo>
                  <a:cubicBezTo>
                    <a:pt x="109" y="32"/>
                    <a:pt x="109" y="32"/>
                    <a:pt x="109" y="32"/>
                  </a:cubicBezTo>
                  <a:cubicBezTo>
                    <a:pt x="108" y="31"/>
                    <a:pt x="108" y="30"/>
                    <a:pt x="108" y="30"/>
                  </a:cubicBezTo>
                  <a:cubicBezTo>
                    <a:pt x="107" y="30"/>
                    <a:pt x="106" y="30"/>
                    <a:pt x="106" y="30"/>
                  </a:cubicBezTo>
                  <a:cubicBezTo>
                    <a:pt x="105" y="30"/>
                    <a:pt x="103" y="32"/>
                    <a:pt x="102" y="32"/>
                  </a:cubicBezTo>
                  <a:cubicBezTo>
                    <a:pt x="102" y="32"/>
                    <a:pt x="100" y="30"/>
                    <a:pt x="100" y="30"/>
                  </a:cubicBezTo>
                  <a:cubicBezTo>
                    <a:pt x="98" y="27"/>
                    <a:pt x="104" y="26"/>
                    <a:pt x="105" y="24"/>
                  </a:cubicBezTo>
                  <a:cubicBezTo>
                    <a:pt x="106" y="22"/>
                    <a:pt x="105" y="20"/>
                    <a:pt x="106" y="18"/>
                  </a:cubicBezTo>
                  <a:cubicBezTo>
                    <a:pt x="107" y="16"/>
                    <a:pt x="108" y="17"/>
                    <a:pt x="109" y="16"/>
                  </a:cubicBezTo>
                  <a:cubicBezTo>
                    <a:pt x="110" y="16"/>
                    <a:pt x="110" y="16"/>
                    <a:pt x="109" y="14"/>
                  </a:cubicBezTo>
                  <a:cubicBezTo>
                    <a:pt x="108" y="13"/>
                    <a:pt x="107" y="12"/>
                    <a:pt x="106" y="13"/>
                  </a:cubicBezTo>
                  <a:cubicBezTo>
                    <a:pt x="105" y="13"/>
                    <a:pt x="104" y="14"/>
                    <a:pt x="104" y="14"/>
                  </a:cubicBezTo>
                  <a:cubicBezTo>
                    <a:pt x="104" y="16"/>
                    <a:pt x="105" y="15"/>
                    <a:pt x="105" y="15"/>
                  </a:cubicBezTo>
                  <a:cubicBezTo>
                    <a:pt x="105" y="16"/>
                    <a:pt x="108" y="17"/>
                    <a:pt x="105" y="18"/>
                  </a:cubicBezTo>
                  <a:cubicBezTo>
                    <a:pt x="105" y="18"/>
                    <a:pt x="105" y="18"/>
                    <a:pt x="105" y="18"/>
                  </a:cubicBezTo>
                  <a:cubicBezTo>
                    <a:pt x="104" y="18"/>
                    <a:pt x="103" y="18"/>
                    <a:pt x="102" y="19"/>
                  </a:cubicBezTo>
                  <a:cubicBezTo>
                    <a:pt x="101" y="19"/>
                    <a:pt x="101" y="19"/>
                    <a:pt x="100" y="19"/>
                  </a:cubicBezTo>
                  <a:cubicBezTo>
                    <a:pt x="100" y="19"/>
                    <a:pt x="100" y="20"/>
                    <a:pt x="100" y="20"/>
                  </a:cubicBezTo>
                  <a:cubicBezTo>
                    <a:pt x="98" y="21"/>
                    <a:pt x="97" y="19"/>
                    <a:pt x="95" y="18"/>
                  </a:cubicBezTo>
                  <a:cubicBezTo>
                    <a:pt x="94" y="17"/>
                    <a:pt x="92" y="15"/>
                    <a:pt x="90" y="16"/>
                  </a:cubicBezTo>
                  <a:cubicBezTo>
                    <a:pt x="89" y="16"/>
                    <a:pt x="88" y="20"/>
                    <a:pt x="87" y="19"/>
                  </a:cubicBezTo>
                  <a:cubicBezTo>
                    <a:pt x="86" y="19"/>
                    <a:pt x="90" y="15"/>
                    <a:pt x="87" y="14"/>
                  </a:cubicBezTo>
                  <a:cubicBezTo>
                    <a:pt x="86" y="14"/>
                    <a:pt x="84" y="15"/>
                    <a:pt x="83" y="15"/>
                  </a:cubicBezTo>
                  <a:cubicBezTo>
                    <a:pt x="82" y="15"/>
                    <a:pt x="81" y="15"/>
                    <a:pt x="82" y="14"/>
                  </a:cubicBezTo>
                  <a:cubicBezTo>
                    <a:pt x="85" y="12"/>
                    <a:pt x="85" y="12"/>
                    <a:pt x="85" y="8"/>
                  </a:cubicBezTo>
                  <a:cubicBezTo>
                    <a:pt x="84" y="9"/>
                    <a:pt x="83" y="9"/>
                    <a:pt x="83" y="7"/>
                  </a:cubicBezTo>
                  <a:cubicBezTo>
                    <a:pt x="83" y="7"/>
                    <a:pt x="84" y="7"/>
                    <a:pt x="84" y="6"/>
                  </a:cubicBezTo>
                  <a:cubicBezTo>
                    <a:pt x="84" y="6"/>
                    <a:pt x="84" y="4"/>
                    <a:pt x="83" y="4"/>
                  </a:cubicBezTo>
                  <a:cubicBezTo>
                    <a:pt x="82" y="3"/>
                    <a:pt x="83" y="4"/>
                    <a:pt x="82" y="4"/>
                  </a:cubicBezTo>
                  <a:cubicBezTo>
                    <a:pt x="81" y="5"/>
                    <a:pt x="82" y="5"/>
                    <a:pt x="80" y="5"/>
                  </a:cubicBezTo>
                  <a:cubicBezTo>
                    <a:pt x="80" y="4"/>
                    <a:pt x="79" y="3"/>
                    <a:pt x="78" y="3"/>
                  </a:cubicBezTo>
                  <a:cubicBezTo>
                    <a:pt x="77" y="2"/>
                    <a:pt x="76" y="3"/>
                    <a:pt x="74" y="3"/>
                  </a:cubicBezTo>
                  <a:cubicBezTo>
                    <a:pt x="73" y="3"/>
                    <a:pt x="72" y="4"/>
                    <a:pt x="71" y="4"/>
                  </a:cubicBezTo>
                  <a:cubicBezTo>
                    <a:pt x="69" y="4"/>
                    <a:pt x="69" y="3"/>
                    <a:pt x="68" y="2"/>
                  </a:cubicBezTo>
                  <a:cubicBezTo>
                    <a:pt x="66" y="0"/>
                    <a:pt x="61" y="0"/>
                    <a:pt x="58" y="0"/>
                  </a:cubicBezTo>
                  <a:cubicBezTo>
                    <a:pt x="58" y="1"/>
                    <a:pt x="59" y="4"/>
                    <a:pt x="59" y="5"/>
                  </a:cubicBezTo>
                  <a:cubicBezTo>
                    <a:pt x="59" y="7"/>
                    <a:pt x="60" y="7"/>
                    <a:pt x="61" y="8"/>
                  </a:cubicBezTo>
                  <a:cubicBezTo>
                    <a:pt x="62" y="9"/>
                    <a:pt x="61" y="9"/>
                    <a:pt x="62" y="10"/>
                  </a:cubicBezTo>
                  <a:cubicBezTo>
                    <a:pt x="62" y="11"/>
                    <a:pt x="63" y="11"/>
                    <a:pt x="64" y="12"/>
                  </a:cubicBezTo>
                  <a:cubicBezTo>
                    <a:pt x="65" y="13"/>
                    <a:pt x="66" y="14"/>
                    <a:pt x="64" y="16"/>
                  </a:cubicBezTo>
                  <a:cubicBezTo>
                    <a:pt x="62" y="17"/>
                    <a:pt x="61" y="16"/>
                    <a:pt x="59" y="17"/>
                  </a:cubicBezTo>
                  <a:cubicBezTo>
                    <a:pt x="59" y="17"/>
                    <a:pt x="58" y="17"/>
                    <a:pt x="58" y="17"/>
                  </a:cubicBezTo>
                  <a:cubicBezTo>
                    <a:pt x="58" y="17"/>
                    <a:pt x="57" y="19"/>
                    <a:pt x="57" y="19"/>
                  </a:cubicBezTo>
                  <a:cubicBezTo>
                    <a:pt x="57" y="23"/>
                    <a:pt x="62" y="20"/>
                    <a:pt x="64" y="20"/>
                  </a:cubicBezTo>
                  <a:cubicBezTo>
                    <a:pt x="64" y="22"/>
                    <a:pt x="60" y="22"/>
                    <a:pt x="61" y="25"/>
                  </a:cubicBezTo>
                  <a:cubicBezTo>
                    <a:pt x="62" y="27"/>
                    <a:pt x="63" y="25"/>
                    <a:pt x="64" y="26"/>
                  </a:cubicBezTo>
                  <a:cubicBezTo>
                    <a:pt x="65" y="27"/>
                    <a:pt x="66" y="28"/>
                    <a:pt x="65" y="29"/>
                  </a:cubicBezTo>
                  <a:cubicBezTo>
                    <a:pt x="65" y="30"/>
                    <a:pt x="65" y="29"/>
                    <a:pt x="64" y="29"/>
                  </a:cubicBezTo>
                  <a:cubicBezTo>
                    <a:pt x="63" y="29"/>
                    <a:pt x="64" y="28"/>
                    <a:pt x="63" y="29"/>
                  </a:cubicBezTo>
                  <a:cubicBezTo>
                    <a:pt x="62" y="29"/>
                    <a:pt x="62" y="31"/>
                    <a:pt x="63" y="31"/>
                  </a:cubicBezTo>
                  <a:cubicBezTo>
                    <a:pt x="64" y="33"/>
                    <a:pt x="66" y="34"/>
                    <a:pt x="68" y="34"/>
                  </a:cubicBezTo>
                  <a:cubicBezTo>
                    <a:pt x="70" y="34"/>
                    <a:pt x="71" y="34"/>
                    <a:pt x="72" y="36"/>
                  </a:cubicBezTo>
                  <a:cubicBezTo>
                    <a:pt x="74" y="38"/>
                    <a:pt x="75" y="39"/>
                    <a:pt x="76" y="41"/>
                  </a:cubicBezTo>
                  <a:cubicBezTo>
                    <a:pt x="76" y="41"/>
                    <a:pt x="76" y="42"/>
                    <a:pt x="77" y="43"/>
                  </a:cubicBezTo>
                  <a:cubicBezTo>
                    <a:pt x="78" y="44"/>
                    <a:pt x="78" y="44"/>
                    <a:pt x="79" y="44"/>
                  </a:cubicBezTo>
                  <a:cubicBezTo>
                    <a:pt x="80" y="45"/>
                    <a:pt x="83" y="46"/>
                    <a:pt x="81" y="46"/>
                  </a:cubicBezTo>
                  <a:cubicBezTo>
                    <a:pt x="79" y="47"/>
                    <a:pt x="77" y="45"/>
                    <a:pt x="76" y="44"/>
                  </a:cubicBezTo>
                  <a:cubicBezTo>
                    <a:pt x="73" y="41"/>
                    <a:pt x="72" y="35"/>
                    <a:pt x="67" y="35"/>
                  </a:cubicBezTo>
                  <a:cubicBezTo>
                    <a:pt x="64" y="35"/>
                    <a:pt x="62" y="37"/>
                    <a:pt x="60" y="36"/>
                  </a:cubicBezTo>
                  <a:cubicBezTo>
                    <a:pt x="59" y="35"/>
                    <a:pt x="59" y="34"/>
                    <a:pt x="57" y="34"/>
                  </a:cubicBezTo>
                  <a:cubicBezTo>
                    <a:pt x="56" y="35"/>
                    <a:pt x="56" y="36"/>
                    <a:pt x="56" y="37"/>
                  </a:cubicBezTo>
                  <a:cubicBezTo>
                    <a:pt x="55" y="39"/>
                    <a:pt x="55" y="40"/>
                    <a:pt x="55" y="43"/>
                  </a:cubicBezTo>
                  <a:cubicBezTo>
                    <a:pt x="55" y="44"/>
                    <a:pt x="57" y="47"/>
                    <a:pt x="56" y="47"/>
                  </a:cubicBezTo>
                  <a:cubicBezTo>
                    <a:pt x="55" y="46"/>
                    <a:pt x="55" y="46"/>
                    <a:pt x="55" y="45"/>
                  </a:cubicBezTo>
                  <a:cubicBezTo>
                    <a:pt x="54" y="44"/>
                    <a:pt x="53" y="45"/>
                    <a:pt x="53" y="44"/>
                  </a:cubicBezTo>
                  <a:cubicBezTo>
                    <a:pt x="52" y="44"/>
                    <a:pt x="52" y="42"/>
                    <a:pt x="51" y="43"/>
                  </a:cubicBezTo>
                  <a:cubicBezTo>
                    <a:pt x="49" y="44"/>
                    <a:pt x="54" y="50"/>
                    <a:pt x="50" y="50"/>
                  </a:cubicBezTo>
                  <a:cubicBezTo>
                    <a:pt x="49" y="50"/>
                    <a:pt x="46" y="48"/>
                    <a:pt x="46" y="48"/>
                  </a:cubicBezTo>
                  <a:cubicBezTo>
                    <a:pt x="46" y="46"/>
                    <a:pt x="49" y="47"/>
                    <a:pt x="48" y="45"/>
                  </a:cubicBezTo>
                  <a:cubicBezTo>
                    <a:pt x="48" y="44"/>
                    <a:pt x="47" y="43"/>
                    <a:pt x="46" y="42"/>
                  </a:cubicBezTo>
                  <a:cubicBezTo>
                    <a:pt x="46" y="42"/>
                    <a:pt x="46" y="41"/>
                    <a:pt x="46" y="40"/>
                  </a:cubicBezTo>
                  <a:cubicBezTo>
                    <a:pt x="45" y="39"/>
                    <a:pt x="42" y="40"/>
                    <a:pt x="41" y="40"/>
                  </a:cubicBezTo>
                  <a:cubicBezTo>
                    <a:pt x="40" y="41"/>
                    <a:pt x="38" y="41"/>
                    <a:pt x="37" y="41"/>
                  </a:cubicBezTo>
                  <a:cubicBezTo>
                    <a:pt x="34" y="41"/>
                    <a:pt x="32" y="41"/>
                    <a:pt x="30" y="42"/>
                  </a:cubicBezTo>
                  <a:cubicBezTo>
                    <a:pt x="29" y="42"/>
                    <a:pt x="27" y="43"/>
                    <a:pt x="28" y="45"/>
                  </a:cubicBezTo>
                  <a:cubicBezTo>
                    <a:pt x="28" y="45"/>
                    <a:pt x="29" y="44"/>
                    <a:pt x="29" y="46"/>
                  </a:cubicBezTo>
                  <a:cubicBezTo>
                    <a:pt x="29" y="47"/>
                    <a:pt x="27" y="47"/>
                    <a:pt x="27" y="47"/>
                  </a:cubicBezTo>
                  <a:cubicBezTo>
                    <a:pt x="26" y="48"/>
                    <a:pt x="26" y="51"/>
                    <a:pt x="27" y="52"/>
                  </a:cubicBezTo>
                  <a:cubicBezTo>
                    <a:pt x="28" y="52"/>
                    <a:pt x="30" y="52"/>
                    <a:pt x="31" y="52"/>
                  </a:cubicBezTo>
                  <a:cubicBezTo>
                    <a:pt x="33" y="52"/>
                    <a:pt x="32" y="52"/>
                    <a:pt x="31" y="53"/>
                  </a:cubicBezTo>
                  <a:cubicBezTo>
                    <a:pt x="31" y="54"/>
                    <a:pt x="31" y="55"/>
                    <a:pt x="29" y="55"/>
                  </a:cubicBezTo>
                  <a:cubicBezTo>
                    <a:pt x="29" y="57"/>
                    <a:pt x="29" y="60"/>
                    <a:pt x="29" y="62"/>
                  </a:cubicBezTo>
                  <a:cubicBezTo>
                    <a:pt x="30" y="65"/>
                    <a:pt x="28" y="66"/>
                    <a:pt x="27" y="68"/>
                  </a:cubicBezTo>
                  <a:cubicBezTo>
                    <a:pt x="27" y="69"/>
                    <a:pt x="26" y="70"/>
                    <a:pt x="26" y="71"/>
                  </a:cubicBezTo>
                  <a:cubicBezTo>
                    <a:pt x="26" y="72"/>
                    <a:pt x="26" y="74"/>
                    <a:pt x="26" y="74"/>
                  </a:cubicBezTo>
                  <a:cubicBezTo>
                    <a:pt x="25" y="76"/>
                    <a:pt x="22" y="74"/>
                    <a:pt x="20" y="75"/>
                  </a:cubicBezTo>
                  <a:cubicBezTo>
                    <a:pt x="20" y="76"/>
                    <a:pt x="19" y="79"/>
                    <a:pt x="20" y="80"/>
                  </a:cubicBezTo>
                  <a:cubicBezTo>
                    <a:pt x="21" y="82"/>
                    <a:pt x="23" y="81"/>
                    <a:pt x="25" y="82"/>
                  </a:cubicBezTo>
                  <a:cubicBezTo>
                    <a:pt x="27" y="82"/>
                    <a:pt x="26" y="84"/>
                    <a:pt x="26" y="85"/>
                  </a:cubicBezTo>
                  <a:cubicBezTo>
                    <a:pt x="26" y="88"/>
                    <a:pt x="25" y="88"/>
                    <a:pt x="23" y="90"/>
                  </a:cubicBezTo>
                  <a:cubicBezTo>
                    <a:pt x="22" y="91"/>
                    <a:pt x="20" y="93"/>
                    <a:pt x="20" y="94"/>
                  </a:cubicBezTo>
                  <a:cubicBezTo>
                    <a:pt x="20" y="96"/>
                    <a:pt x="23" y="97"/>
                    <a:pt x="20" y="98"/>
                  </a:cubicBezTo>
                  <a:cubicBezTo>
                    <a:pt x="18" y="99"/>
                    <a:pt x="16" y="100"/>
                    <a:pt x="14" y="100"/>
                  </a:cubicBezTo>
                  <a:cubicBezTo>
                    <a:pt x="12" y="100"/>
                    <a:pt x="11" y="99"/>
                    <a:pt x="8" y="100"/>
                  </a:cubicBezTo>
                  <a:cubicBezTo>
                    <a:pt x="7" y="100"/>
                    <a:pt x="5" y="100"/>
                    <a:pt x="5" y="102"/>
                  </a:cubicBezTo>
                  <a:cubicBezTo>
                    <a:pt x="4" y="104"/>
                    <a:pt x="7" y="107"/>
                    <a:pt x="8" y="109"/>
                  </a:cubicBezTo>
                  <a:cubicBezTo>
                    <a:pt x="9" y="111"/>
                    <a:pt x="11" y="114"/>
                    <a:pt x="10" y="116"/>
                  </a:cubicBezTo>
                  <a:cubicBezTo>
                    <a:pt x="9" y="117"/>
                    <a:pt x="7" y="118"/>
                    <a:pt x="7" y="119"/>
                  </a:cubicBezTo>
                  <a:cubicBezTo>
                    <a:pt x="7" y="121"/>
                    <a:pt x="9" y="121"/>
                    <a:pt x="8" y="123"/>
                  </a:cubicBezTo>
                  <a:cubicBezTo>
                    <a:pt x="8" y="123"/>
                    <a:pt x="7" y="123"/>
                    <a:pt x="6" y="124"/>
                  </a:cubicBezTo>
                  <a:cubicBezTo>
                    <a:pt x="6" y="124"/>
                    <a:pt x="6" y="124"/>
                    <a:pt x="6" y="125"/>
                  </a:cubicBezTo>
                  <a:cubicBezTo>
                    <a:pt x="6" y="125"/>
                    <a:pt x="4" y="125"/>
                    <a:pt x="4" y="126"/>
                  </a:cubicBezTo>
                  <a:cubicBezTo>
                    <a:pt x="3" y="128"/>
                    <a:pt x="6" y="127"/>
                    <a:pt x="7" y="129"/>
                  </a:cubicBezTo>
                  <a:cubicBezTo>
                    <a:pt x="8" y="130"/>
                    <a:pt x="6" y="133"/>
                    <a:pt x="5" y="135"/>
                  </a:cubicBezTo>
                  <a:cubicBezTo>
                    <a:pt x="7" y="135"/>
                    <a:pt x="9" y="137"/>
                    <a:pt x="10" y="139"/>
                  </a:cubicBezTo>
                  <a:cubicBezTo>
                    <a:pt x="10" y="140"/>
                    <a:pt x="10" y="141"/>
                    <a:pt x="11" y="142"/>
                  </a:cubicBezTo>
                  <a:cubicBezTo>
                    <a:pt x="11" y="143"/>
                    <a:pt x="12" y="143"/>
                    <a:pt x="13" y="145"/>
                  </a:cubicBezTo>
                  <a:cubicBezTo>
                    <a:pt x="13" y="146"/>
                    <a:pt x="13" y="147"/>
                    <a:pt x="12" y="148"/>
                  </a:cubicBezTo>
                  <a:cubicBezTo>
                    <a:pt x="12" y="148"/>
                    <a:pt x="11" y="149"/>
                    <a:pt x="11" y="149"/>
                  </a:cubicBezTo>
                  <a:cubicBezTo>
                    <a:pt x="11" y="150"/>
                    <a:pt x="10" y="150"/>
                    <a:pt x="10" y="151"/>
                  </a:cubicBezTo>
                  <a:cubicBezTo>
                    <a:pt x="10" y="151"/>
                    <a:pt x="10" y="152"/>
                    <a:pt x="9" y="152"/>
                  </a:cubicBezTo>
                  <a:cubicBezTo>
                    <a:pt x="7" y="154"/>
                    <a:pt x="6" y="153"/>
                    <a:pt x="4" y="155"/>
                  </a:cubicBezTo>
                  <a:cubicBezTo>
                    <a:pt x="3" y="156"/>
                    <a:pt x="2" y="158"/>
                    <a:pt x="1" y="160"/>
                  </a:cubicBezTo>
                  <a:cubicBezTo>
                    <a:pt x="0" y="163"/>
                    <a:pt x="1" y="164"/>
                    <a:pt x="3" y="166"/>
                  </a:cubicBezTo>
                  <a:cubicBezTo>
                    <a:pt x="4" y="168"/>
                    <a:pt x="4" y="170"/>
                    <a:pt x="2" y="172"/>
                  </a:cubicBezTo>
                  <a:cubicBezTo>
                    <a:pt x="4" y="173"/>
                    <a:pt x="5" y="174"/>
                    <a:pt x="6" y="175"/>
                  </a:cubicBezTo>
                  <a:cubicBezTo>
                    <a:pt x="8" y="175"/>
                    <a:pt x="10" y="174"/>
                    <a:pt x="11" y="174"/>
                  </a:cubicBezTo>
                  <a:cubicBezTo>
                    <a:pt x="13" y="174"/>
                    <a:pt x="15" y="174"/>
                    <a:pt x="16" y="175"/>
                  </a:cubicBezTo>
                  <a:cubicBezTo>
                    <a:pt x="17" y="176"/>
                    <a:pt x="17" y="177"/>
                    <a:pt x="18" y="178"/>
                  </a:cubicBezTo>
                  <a:cubicBezTo>
                    <a:pt x="18" y="179"/>
                    <a:pt x="19" y="181"/>
                    <a:pt x="20" y="182"/>
                  </a:cubicBezTo>
                  <a:cubicBezTo>
                    <a:pt x="21" y="183"/>
                    <a:pt x="23" y="183"/>
                    <a:pt x="24" y="183"/>
                  </a:cubicBezTo>
                  <a:cubicBezTo>
                    <a:pt x="26" y="184"/>
                    <a:pt x="27" y="184"/>
                    <a:pt x="29" y="184"/>
                  </a:cubicBezTo>
                  <a:cubicBezTo>
                    <a:pt x="30" y="184"/>
                    <a:pt x="34" y="184"/>
                    <a:pt x="34" y="183"/>
                  </a:cubicBezTo>
                  <a:cubicBezTo>
                    <a:pt x="35" y="184"/>
                    <a:pt x="36" y="185"/>
                    <a:pt x="37" y="186"/>
                  </a:cubicBezTo>
                  <a:cubicBezTo>
                    <a:pt x="39" y="187"/>
                    <a:pt x="40" y="187"/>
                    <a:pt x="42" y="187"/>
                  </a:cubicBezTo>
                  <a:cubicBezTo>
                    <a:pt x="43" y="186"/>
                    <a:pt x="44" y="187"/>
                    <a:pt x="46" y="188"/>
                  </a:cubicBezTo>
                  <a:cubicBezTo>
                    <a:pt x="46" y="188"/>
                    <a:pt x="49" y="188"/>
                    <a:pt x="49" y="189"/>
                  </a:cubicBezTo>
                  <a:cubicBezTo>
                    <a:pt x="49" y="190"/>
                    <a:pt x="48" y="191"/>
                    <a:pt x="48" y="192"/>
                  </a:cubicBezTo>
                  <a:cubicBezTo>
                    <a:pt x="47" y="194"/>
                    <a:pt x="46" y="194"/>
                    <a:pt x="45" y="196"/>
                  </a:cubicBezTo>
                  <a:cubicBezTo>
                    <a:pt x="44" y="197"/>
                    <a:pt x="42" y="198"/>
                    <a:pt x="42" y="199"/>
                  </a:cubicBezTo>
                  <a:cubicBezTo>
                    <a:pt x="41" y="200"/>
                    <a:pt x="42" y="201"/>
                    <a:pt x="42" y="202"/>
                  </a:cubicBezTo>
                  <a:cubicBezTo>
                    <a:pt x="42" y="202"/>
                    <a:pt x="41" y="203"/>
                    <a:pt x="41" y="204"/>
                  </a:cubicBezTo>
                  <a:cubicBezTo>
                    <a:pt x="40" y="205"/>
                    <a:pt x="40" y="206"/>
                    <a:pt x="40" y="208"/>
                  </a:cubicBezTo>
                  <a:cubicBezTo>
                    <a:pt x="40" y="210"/>
                    <a:pt x="36" y="214"/>
                    <a:pt x="37" y="216"/>
                  </a:cubicBezTo>
                  <a:cubicBezTo>
                    <a:pt x="39" y="217"/>
                    <a:pt x="36" y="222"/>
                    <a:pt x="36" y="223"/>
                  </a:cubicBezTo>
                  <a:cubicBezTo>
                    <a:pt x="36" y="224"/>
                    <a:pt x="36" y="226"/>
                    <a:pt x="36" y="227"/>
                  </a:cubicBezTo>
                  <a:cubicBezTo>
                    <a:pt x="36" y="227"/>
                    <a:pt x="39" y="229"/>
                    <a:pt x="38" y="230"/>
                  </a:cubicBezTo>
                  <a:cubicBezTo>
                    <a:pt x="38" y="230"/>
                    <a:pt x="38" y="230"/>
                    <a:pt x="38" y="230"/>
                  </a:cubicBezTo>
                  <a:cubicBezTo>
                    <a:pt x="39" y="230"/>
                    <a:pt x="39" y="230"/>
                    <a:pt x="40" y="230"/>
                  </a:cubicBezTo>
                  <a:close/>
                  <a:moveTo>
                    <a:pt x="26" y="40"/>
                  </a:moveTo>
                  <a:cubicBezTo>
                    <a:pt x="25" y="40"/>
                    <a:pt x="24" y="40"/>
                    <a:pt x="25" y="41"/>
                  </a:cubicBezTo>
                  <a:cubicBezTo>
                    <a:pt x="26" y="41"/>
                    <a:pt x="28" y="41"/>
                    <a:pt x="28" y="40"/>
                  </a:cubicBezTo>
                  <a:cubicBezTo>
                    <a:pt x="28" y="40"/>
                    <a:pt x="26" y="40"/>
                    <a:pt x="26" y="40"/>
                  </a:cubicBezTo>
                  <a:cubicBezTo>
                    <a:pt x="25" y="40"/>
                    <a:pt x="26" y="40"/>
                    <a:pt x="26" y="40"/>
                  </a:cubicBezTo>
                  <a:close/>
                  <a:moveTo>
                    <a:pt x="32" y="40"/>
                  </a:moveTo>
                  <a:cubicBezTo>
                    <a:pt x="33" y="40"/>
                    <a:pt x="36" y="40"/>
                    <a:pt x="35" y="39"/>
                  </a:cubicBezTo>
                  <a:cubicBezTo>
                    <a:pt x="33" y="38"/>
                    <a:pt x="31" y="39"/>
                    <a:pt x="29" y="40"/>
                  </a:cubicBezTo>
                  <a:cubicBezTo>
                    <a:pt x="30" y="40"/>
                    <a:pt x="32" y="40"/>
                    <a:pt x="32" y="40"/>
                  </a:cubicBezTo>
                  <a:close/>
                  <a:moveTo>
                    <a:pt x="39" y="38"/>
                  </a:moveTo>
                  <a:cubicBezTo>
                    <a:pt x="39" y="38"/>
                    <a:pt x="37" y="38"/>
                    <a:pt x="37" y="39"/>
                  </a:cubicBezTo>
                  <a:cubicBezTo>
                    <a:pt x="38" y="39"/>
                    <a:pt x="42" y="38"/>
                    <a:pt x="43" y="38"/>
                  </a:cubicBezTo>
                  <a:cubicBezTo>
                    <a:pt x="42" y="37"/>
                    <a:pt x="40" y="38"/>
                    <a:pt x="39" y="38"/>
                  </a:cubicBezTo>
                  <a:cubicBezTo>
                    <a:pt x="39" y="38"/>
                    <a:pt x="40" y="38"/>
                    <a:pt x="39" y="38"/>
                  </a:cubicBezTo>
                  <a:close/>
                </a:path>
              </a:pathLst>
            </a:custGeom>
            <a:solidFill>
              <a:srgbClr val="7DD150"/>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4" name="Freeform 45">
              <a:extLst>
                <a:ext uri="{FF2B5EF4-FFF2-40B4-BE49-F238E27FC236}">
                  <a16:creationId xmlns:a16="http://schemas.microsoft.com/office/drawing/2014/main" id="{A4B7FD54-0B11-22D8-E1EE-2F0D04B820FE}"/>
                </a:ext>
              </a:extLst>
            </p:cNvPr>
            <p:cNvSpPr>
              <a:spLocks noEditPoints="1"/>
            </p:cNvSpPr>
            <p:nvPr/>
          </p:nvSpPr>
          <p:spPr bwMode="auto">
            <a:xfrm>
              <a:off x="9883775" y="1487488"/>
              <a:ext cx="898525" cy="1833562"/>
            </a:xfrm>
            <a:custGeom>
              <a:avLst/>
              <a:gdLst>
                <a:gd name="T0" fmla="*/ 148 w 236"/>
                <a:gd name="T1" fmla="*/ 452 h 481"/>
                <a:gd name="T2" fmla="*/ 134 w 236"/>
                <a:gd name="T3" fmla="*/ 459 h 481"/>
                <a:gd name="T4" fmla="*/ 125 w 236"/>
                <a:gd name="T5" fmla="*/ 463 h 481"/>
                <a:gd name="T6" fmla="*/ 100 w 236"/>
                <a:gd name="T7" fmla="*/ 467 h 481"/>
                <a:gd name="T8" fmla="*/ 80 w 236"/>
                <a:gd name="T9" fmla="*/ 474 h 481"/>
                <a:gd name="T10" fmla="*/ 70 w 236"/>
                <a:gd name="T11" fmla="*/ 475 h 481"/>
                <a:gd name="T12" fmla="*/ 62 w 236"/>
                <a:gd name="T13" fmla="*/ 462 h 481"/>
                <a:gd name="T14" fmla="*/ 47 w 236"/>
                <a:gd name="T15" fmla="*/ 453 h 481"/>
                <a:gd name="T16" fmla="*/ 38 w 236"/>
                <a:gd name="T17" fmla="*/ 445 h 481"/>
                <a:gd name="T18" fmla="*/ 40 w 236"/>
                <a:gd name="T19" fmla="*/ 425 h 481"/>
                <a:gd name="T20" fmla="*/ 40 w 236"/>
                <a:gd name="T21" fmla="*/ 414 h 481"/>
                <a:gd name="T22" fmla="*/ 38 w 236"/>
                <a:gd name="T23" fmla="*/ 400 h 481"/>
                <a:gd name="T24" fmla="*/ 36 w 236"/>
                <a:gd name="T25" fmla="*/ 379 h 481"/>
                <a:gd name="T26" fmla="*/ 32 w 236"/>
                <a:gd name="T27" fmla="*/ 360 h 481"/>
                <a:gd name="T28" fmla="*/ 39 w 236"/>
                <a:gd name="T29" fmla="*/ 341 h 481"/>
                <a:gd name="T30" fmla="*/ 56 w 236"/>
                <a:gd name="T31" fmla="*/ 330 h 481"/>
                <a:gd name="T32" fmla="*/ 69 w 236"/>
                <a:gd name="T33" fmla="*/ 315 h 481"/>
                <a:gd name="T34" fmla="*/ 87 w 236"/>
                <a:gd name="T35" fmla="*/ 295 h 481"/>
                <a:gd name="T36" fmla="*/ 95 w 236"/>
                <a:gd name="T37" fmla="*/ 282 h 481"/>
                <a:gd name="T38" fmla="*/ 108 w 236"/>
                <a:gd name="T39" fmla="*/ 265 h 481"/>
                <a:gd name="T40" fmla="*/ 112 w 236"/>
                <a:gd name="T41" fmla="*/ 253 h 481"/>
                <a:gd name="T42" fmla="*/ 110 w 236"/>
                <a:gd name="T43" fmla="*/ 235 h 481"/>
                <a:gd name="T44" fmla="*/ 102 w 236"/>
                <a:gd name="T45" fmla="*/ 218 h 481"/>
                <a:gd name="T46" fmla="*/ 90 w 236"/>
                <a:gd name="T47" fmla="*/ 217 h 481"/>
                <a:gd name="T48" fmla="*/ 83 w 236"/>
                <a:gd name="T49" fmla="*/ 190 h 481"/>
                <a:gd name="T50" fmla="*/ 81 w 236"/>
                <a:gd name="T51" fmla="*/ 152 h 481"/>
                <a:gd name="T52" fmla="*/ 80 w 236"/>
                <a:gd name="T53" fmla="*/ 119 h 481"/>
                <a:gd name="T54" fmla="*/ 59 w 236"/>
                <a:gd name="T55" fmla="*/ 91 h 481"/>
                <a:gd name="T56" fmla="*/ 35 w 236"/>
                <a:gd name="T57" fmla="*/ 74 h 481"/>
                <a:gd name="T58" fmla="*/ 32 w 236"/>
                <a:gd name="T59" fmla="*/ 56 h 481"/>
                <a:gd name="T60" fmla="*/ 52 w 236"/>
                <a:gd name="T61" fmla="*/ 62 h 481"/>
                <a:gd name="T62" fmla="*/ 80 w 236"/>
                <a:gd name="T63" fmla="*/ 78 h 481"/>
                <a:gd name="T64" fmla="*/ 107 w 236"/>
                <a:gd name="T65" fmla="*/ 83 h 481"/>
                <a:gd name="T66" fmla="*/ 123 w 236"/>
                <a:gd name="T67" fmla="*/ 58 h 481"/>
                <a:gd name="T68" fmla="*/ 132 w 236"/>
                <a:gd name="T69" fmla="*/ 19 h 481"/>
                <a:gd name="T70" fmla="*/ 166 w 236"/>
                <a:gd name="T71" fmla="*/ 5 h 481"/>
                <a:gd name="T72" fmla="*/ 192 w 236"/>
                <a:gd name="T73" fmla="*/ 35 h 481"/>
                <a:gd name="T74" fmla="*/ 178 w 236"/>
                <a:gd name="T75" fmla="*/ 99 h 481"/>
                <a:gd name="T76" fmla="*/ 204 w 236"/>
                <a:gd name="T77" fmla="*/ 140 h 481"/>
                <a:gd name="T78" fmla="*/ 198 w 236"/>
                <a:gd name="T79" fmla="*/ 199 h 481"/>
                <a:gd name="T80" fmla="*/ 202 w 236"/>
                <a:gd name="T81" fmla="*/ 234 h 481"/>
                <a:gd name="T82" fmla="*/ 199 w 236"/>
                <a:gd name="T83" fmla="*/ 257 h 481"/>
                <a:gd name="T84" fmla="*/ 205 w 236"/>
                <a:gd name="T85" fmla="*/ 283 h 481"/>
                <a:gd name="T86" fmla="*/ 216 w 236"/>
                <a:gd name="T87" fmla="*/ 298 h 481"/>
                <a:gd name="T88" fmla="*/ 216 w 236"/>
                <a:gd name="T89" fmla="*/ 330 h 481"/>
                <a:gd name="T90" fmla="*/ 234 w 236"/>
                <a:gd name="T91" fmla="*/ 359 h 481"/>
                <a:gd name="T92" fmla="*/ 203 w 236"/>
                <a:gd name="T93" fmla="*/ 405 h 481"/>
                <a:gd name="T94" fmla="*/ 179 w 236"/>
                <a:gd name="T95" fmla="*/ 434 h 481"/>
                <a:gd name="T96" fmla="*/ 2 w 236"/>
                <a:gd name="T97" fmla="*/ 464 h 481"/>
                <a:gd name="T98" fmla="*/ 11 w 236"/>
                <a:gd name="T99" fmla="*/ 469 h 481"/>
                <a:gd name="T100" fmla="*/ 15 w 236"/>
                <a:gd name="T101" fmla="*/ 462 h 481"/>
                <a:gd name="T102" fmla="*/ 57 w 236"/>
                <a:gd name="T103" fmla="*/ 471 h 481"/>
                <a:gd name="T104" fmla="*/ 58 w 236"/>
                <a:gd name="T105" fmla="*/ 468 h 481"/>
                <a:gd name="T106" fmla="*/ 106 w 236"/>
                <a:gd name="T107" fmla="*/ 259 h 481"/>
                <a:gd name="T108" fmla="*/ 35 w 236"/>
                <a:gd name="T109" fmla="*/ 344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6" h="481">
                  <a:moveTo>
                    <a:pt x="163" y="452"/>
                  </a:moveTo>
                  <a:cubicBezTo>
                    <a:pt x="162" y="450"/>
                    <a:pt x="162" y="451"/>
                    <a:pt x="161" y="452"/>
                  </a:cubicBezTo>
                  <a:cubicBezTo>
                    <a:pt x="161" y="452"/>
                    <a:pt x="160" y="455"/>
                    <a:pt x="160" y="453"/>
                  </a:cubicBezTo>
                  <a:cubicBezTo>
                    <a:pt x="158" y="454"/>
                    <a:pt x="159" y="454"/>
                    <a:pt x="157" y="454"/>
                  </a:cubicBezTo>
                  <a:cubicBezTo>
                    <a:pt x="156" y="454"/>
                    <a:pt x="156" y="455"/>
                    <a:pt x="156" y="455"/>
                  </a:cubicBezTo>
                  <a:cubicBezTo>
                    <a:pt x="155" y="455"/>
                    <a:pt x="154" y="454"/>
                    <a:pt x="153" y="454"/>
                  </a:cubicBezTo>
                  <a:cubicBezTo>
                    <a:pt x="152" y="453"/>
                    <a:pt x="150" y="452"/>
                    <a:pt x="148" y="452"/>
                  </a:cubicBezTo>
                  <a:cubicBezTo>
                    <a:pt x="147" y="453"/>
                    <a:pt x="146" y="454"/>
                    <a:pt x="146" y="456"/>
                  </a:cubicBezTo>
                  <a:cubicBezTo>
                    <a:pt x="145" y="455"/>
                    <a:pt x="144" y="456"/>
                    <a:pt x="143" y="455"/>
                  </a:cubicBezTo>
                  <a:cubicBezTo>
                    <a:pt x="143" y="454"/>
                    <a:pt x="141" y="457"/>
                    <a:pt x="140" y="457"/>
                  </a:cubicBezTo>
                  <a:cubicBezTo>
                    <a:pt x="140" y="457"/>
                    <a:pt x="139" y="456"/>
                    <a:pt x="138" y="456"/>
                  </a:cubicBezTo>
                  <a:cubicBezTo>
                    <a:pt x="138" y="457"/>
                    <a:pt x="138" y="458"/>
                    <a:pt x="137" y="458"/>
                  </a:cubicBezTo>
                  <a:cubicBezTo>
                    <a:pt x="137" y="458"/>
                    <a:pt x="137" y="457"/>
                    <a:pt x="136" y="456"/>
                  </a:cubicBezTo>
                  <a:cubicBezTo>
                    <a:pt x="135" y="456"/>
                    <a:pt x="134" y="458"/>
                    <a:pt x="134" y="459"/>
                  </a:cubicBezTo>
                  <a:cubicBezTo>
                    <a:pt x="134" y="458"/>
                    <a:pt x="133" y="457"/>
                    <a:pt x="132" y="457"/>
                  </a:cubicBezTo>
                  <a:cubicBezTo>
                    <a:pt x="131" y="457"/>
                    <a:pt x="131" y="458"/>
                    <a:pt x="129" y="457"/>
                  </a:cubicBezTo>
                  <a:cubicBezTo>
                    <a:pt x="128" y="457"/>
                    <a:pt x="127" y="455"/>
                    <a:pt x="126" y="455"/>
                  </a:cubicBezTo>
                  <a:cubicBezTo>
                    <a:pt x="125" y="455"/>
                    <a:pt x="129" y="460"/>
                    <a:pt x="129" y="461"/>
                  </a:cubicBezTo>
                  <a:cubicBezTo>
                    <a:pt x="128" y="461"/>
                    <a:pt x="128" y="460"/>
                    <a:pt x="127" y="459"/>
                  </a:cubicBezTo>
                  <a:cubicBezTo>
                    <a:pt x="126" y="459"/>
                    <a:pt x="125" y="458"/>
                    <a:pt x="124" y="458"/>
                  </a:cubicBezTo>
                  <a:cubicBezTo>
                    <a:pt x="123" y="459"/>
                    <a:pt x="126" y="462"/>
                    <a:pt x="125" y="463"/>
                  </a:cubicBezTo>
                  <a:cubicBezTo>
                    <a:pt x="124" y="463"/>
                    <a:pt x="123" y="462"/>
                    <a:pt x="122" y="462"/>
                  </a:cubicBezTo>
                  <a:cubicBezTo>
                    <a:pt x="121" y="462"/>
                    <a:pt x="120" y="464"/>
                    <a:pt x="119" y="465"/>
                  </a:cubicBezTo>
                  <a:cubicBezTo>
                    <a:pt x="118" y="465"/>
                    <a:pt x="117" y="464"/>
                    <a:pt x="115" y="464"/>
                  </a:cubicBezTo>
                  <a:cubicBezTo>
                    <a:pt x="113" y="464"/>
                    <a:pt x="111" y="467"/>
                    <a:pt x="108" y="465"/>
                  </a:cubicBezTo>
                  <a:cubicBezTo>
                    <a:pt x="108" y="466"/>
                    <a:pt x="108" y="466"/>
                    <a:pt x="108" y="467"/>
                  </a:cubicBezTo>
                  <a:cubicBezTo>
                    <a:pt x="106" y="467"/>
                    <a:pt x="104" y="468"/>
                    <a:pt x="104" y="466"/>
                  </a:cubicBezTo>
                  <a:cubicBezTo>
                    <a:pt x="103" y="467"/>
                    <a:pt x="101" y="469"/>
                    <a:pt x="100" y="467"/>
                  </a:cubicBezTo>
                  <a:cubicBezTo>
                    <a:pt x="99" y="468"/>
                    <a:pt x="98" y="475"/>
                    <a:pt x="97" y="472"/>
                  </a:cubicBezTo>
                  <a:cubicBezTo>
                    <a:pt x="93" y="474"/>
                    <a:pt x="96" y="471"/>
                    <a:pt x="94" y="470"/>
                  </a:cubicBezTo>
                  <a:cubicBezTo>
                    <a:pt x="93" y="470"/>
                    <a:pt x="92" y="473"/>
                    <a:pt x="90" y="472"/>
                  </a:cubicBezTo>
                  <a:cubicBezTo>
                    <a:pt x="90" y="473"/>
                    <a:pt x="88" y="472"/>
                    <a:pt x="87" y="473"/>
                  </a:cubicBezTo>
                  <a:cubicBezTo>
                    <a:pt x="86" y="474"/>
                    <a:pt x="87" y="475"/>
                    <a:pt x="85" y="475"/>
                  </a:cubicBezTo>
                  <a:cubicBezTo>
                    <a:pt x="84" y="475"/>
                    <a:pt x="83" y="474"/>
                    <a:pt x="82" y="474"/>
                  </a:cubicBezTo>
                  <a:cubicBezTo>
                    <a:pt x="81" y="474"/>
                    <a:pt x="80" y="475"/>
                    <a:pt x="80" y="474"/>
                  </a:cubicBezTo>
                  <a:cubicBezTo>
                    <a:pt x="78" y="474"/>
                    <a:pt x="79" y="473"/>
                    <a:pt x="79" y="471"/>
                  </a:cubicBezTo>
                  <a:cubicBezTo>
                    <a:pt x="78" y="472"/>
                    <a:pt x="77" y="473"/>
                    <a:pt x="76" y="474"/>
                  </a:cubicBezTo>
                  <a:cubicBezTo>
                    <a:pt x="75" y="476"/>
                    <a:pt x="74" y="476"/>
                    <a:pt x="73" y="478"/>
                  </a:cubicBezTo>
                  <a:cubicBezTo>
                    <a:pt x="72" y="480"/>
                    <a:pt x="72" y="480"/>
                    <a:pt x="70" y="480"/>
                  </a:cubicBezTo>
                  <a:cubicBezTo>
                    <a:pt x="69" y="480"/>
                    <a:pt x="67" y="481"/>
                    <a:pt x="67" y="480"/>
                  </a:cubicBezTo>
                  <a:cubicBezTo>
                    <a:pt x="65" y="479"/>
                    <a:pt x="71" y="478"/>
                    <a:pt x="71" y="477"/>
                  </a:cubicBezTo>
                  <a:cubicBezTo>
                    <a:pt x="72" y="476"/>
                    <a:pt x="71" y="476"/>
                    <a:pt x="70" y="475"/>
                  </a:cubicBezTo>
                  <a:cubicBezTo>
                    <a:pt x="70" y="474"/>
                    <a:pt x="72" y="474"/>
                    <a:pt x="73" y="473"/>
                  </a:cubicBezTo>
                  <a:cubicBezTo>
                    <a:pt x="73" y="472"/>
                    <a:pt x="70" y="472"/>
                    <a:pt x="70" y="471"/>
                  </a:cubicBezTo>
                  <a:cubicBezTo>
                    <a:pt x="69" y="471"/>
                    <a:pt x="69" y="467"/>
                    <a:pt x="67" y="470"/>
                  </a:cubicBezTo>
                  <a:cubicBezTo>
                    <a:pt x="66" y="468"/>
                    <a:pt x="66" y="466"/>
                    <a:pt x="67" y="464"/>
                  </a:cubicBezTo>
                  <a:cubicBezTo>
                    <a:pt x="67" y="463"/>
                    <a:pt x="70" y="462"/>
                    <a:pt x="69" y="460"/>
                  </a:cubicBezTo>
                  <a:cubicBezTo>
                    <a:pt x="67" y="462"/>
                    <a:pt x="65" y="463"/>
                    <a:pt x="63" y="464"/>
                  </a:cubicBezTo>
                  <a:cubicBezTo>
                    <a:pt x="61" y="465"/>
                    <a:pt x="59" y="464"/>
                    <a:pt x="62" y="462"/>
                  </a:cubicBezTo>
                  <a:cubicBezTo>
                    <a:pt x="61" y="462"/>
                    <a:pt x="59" y="464"/>
                    <a:pt x="58" y="463"/>
                  </a:cubicBezTo>
                  <a:cubicBezTo>
                    <a:pt x="57" y="461"/>
                    <a:pt x="61" y="460"/>
                    <a:pt x="60" y="458"/>
                  </a:cubicBezTo>
                  <a:cubicBezTo>
                    <a:pt x="59" y="458"/>
                    <a:pt x="58" y="458"/>
                    <a:pt x="57" y="458"/>
                  </a:cubicBezTo>
                  <a:cubicBezTo>
                    <a:pt x="56" y="458"/>
                    <a:pt x="55" y="459"/>
                    <a:pt x="53" y="459"/>
                  </a:cubicBezTo>
                  <a:cubicBezTo>
                    <a:pt x="54" y="457"/>
                    <a:pt x="53" y="457"/>
                    <a:pt x="52" y="456"/>
                  </a:cubicBezTo>
                  <a:cubicBezTo>
                    <a:pt x="51" y="455"/>
                    <a:pt x="51" y="455"/>
                    <a:pt x="49" y="456"/>
                  </a:cubicBezTo>
                  <a:cubicBezTo>
                    <a:pt x="48" y="455"/>
                    <a:pt x="48" y="453"/>
                    <a:pt x="47" y="453"/>
                  </a:cubicBezTo>
                  <a:cubicBezTo>
                    <a:pt x="46" y="452"/>
                    <a:pt x="46" y="453"/>
                    <a:pt x="46" y="452"/>
                  </a:cubicBezTo>
                  <a:cubicBezTo>
                    <a:pt x="46" y="450"/>
                    <a:pt x="44" y="447"/>
                    <a:pt x="42" y="450"/>
                  </a:cubicBezTo>
                  <a:cubicBezTo>
                    <a:pt x="41" y="452"/>
                    <a:pt x="42" y="454"/>
                    <a:pt x="39" y="453"/>
                  </a:cubicBezTo>
                  <a:cubicBezTo>
                    <a:pt x="39" y="453"/>
                    <a:pt x="39" y="452"/>
                    <a:pt x="39" y="451"/>
                  </a:cubicBezTo>
                  <a:cubicBezTo>
                    <a:pt x="39" y="450"/>
                    <a:pt x="37" y="450"/>
                    <a:pt x="37" y="448"/>
                  </a:cubicBezTo>
                  <a:cubicBezTo>
                    <a:pt x="37" y="448"/>
                    <a:pt x="36" y="448"/>
                    <a:pt x="36" y="447"/>
                  </a:cubicBezTo>
                  <a:cubicBezTo>
                    <a:pt x="36" y="446"/>
                    <a:pt x="38" y="447"/>
                    <a:pt x="38" y="445"/>
                  </a:cubicBezTo>
                  <a:cubicBezTo>
                    <a:pt x="38" y="443"/>
                    <a:pt x="36" y="443"/>
                    <a:pt x="36" y="441"/>
                  </a:cubicBezTo>
                  <a:cubicBezTo>
                    <a:pt x="36" y="440"/>
                    <a:pt x="37" y="439"/>
                    <a:pt x="37" y="437"/>
                  </a:cubicBezTo>
                  <a:cubicBezTo>
                    <a:pt x="37" y="437"/>
                    <a:pt x="36" y="436"/>
                    <a:pt x="36" y="436"/>
                  </a:cubicBezTo>
                  <a:cubicBezTo>
                    <a:pt x="35" y="435"/>
                    <a:pt x="35" y="434"/>
                    <a:pt x="35" y="433"/>
                  </a:cubicBezTo>
                  <a:cubicBezTo>
                    <a:pt x="35" y="431"/>
                    <a:pt x="38" y="432"/>
                    <a:pt x="38" y="429"/>
                  </a:cubicBezTo>
                  <a:cubicBezTo>
                    <a:pt x="38" y="428"/>
                    <a:pt x="35" y="426"/>
                    <a:pt x="37" y="426"/>
                  </a:cubicBezTo>
                  <a:cubicBezTo>
                    <a:pt x="37" y="427"/>
                    <a:pt x="40" y="426"/>
                    <a:pt x="40" y="425"/>
                  </a:cubicBezTo>
                  <a:cubicBezTo>
                    <a:pt x="39" y="425"/>
                    <a:pt x="39" y="424"/>
                    <a:pt x="39" y="423"/>
                  </a:cubicBezTo>
                  <a:cubicBezTo>
                    <a:pt x="39" y="423"/>
                    <a:pt x="40" y="423"/>
                    <a:pt x="40" y="423"/>
                  </a:cubicBezTo>
                  <a:cubicBezTo>
                    <a:pt x="40" y="422"/>
                    <a:pt x="40" y="422"/>
                    <a:pt x="40" y="421"/>
                  </a:cubicBezTo>
                  <a:cubicBezTo>
                    <a:pt x="40" y="420"/>
                    <a:pt x="40" y="420"/>
                    <a:pt x="40" y="419"/>
                  </a:cubicBezTo>
                  <a:cubicBezTo>
                    <a:pt x="40" y="419"/>
                    <a:pt x="37" y="416"/>
                    <a:pt x="40" y="416"/>
                  </a:cubicBezTo>
                  <a:cubicBezTo>
                    <a:pt x="39" y="416"/>
                    <a:pt x="38" y="416"/>
                    <a:pt x="38" y="415"/>
                  </a:cubicBezTo>
                  <a:cubicBezTo>
                    <a:pt x="38" y="413"/>
                    <a:pt x="40" y="414"/>
                    <a:pt x="40" y="414"/>
                  </a:cubicBezTo>
                  <a:cubicBezTo>
                    <a:pt x="41" y="413"/>
                    <a:pt x="40" y="413"/>
                    <a:pt x="39" y="412"/>
                  </a:cubicBezTo>
                  <a:cubicBezTo>
                    <a:pt x="39" y="411"/>
                    <a:pt x="40" y="409"/>
                    <a:pt x="41" y="411"/>
                  </a:cubicBezTo>
                  <a:cubicBezTo>
                    <a:pt x="42" y="410"/>
                    <a:pt x="41" y="409"/>
                    <a:pt x="41" y="409"/>
                  </a:cubicBezTo>
                  <a:cubicBezTo>
                    <a:pt x="40" y="408"/>
                    <a:pt x="40" y="409"/>
                    <a:pt x="39" y="409"/>
                  </a:cubicBezTo>
                  <a:cubicBezTo>
                    <a:pt x="39" y="408"/>
                    <a:pt x="39" y="408"/>
                    <a:pt x="39" y="408"/>
                  </a:cubicBezTo>
                  <a:cubicBezTo>
                    <a:pt x="40" y="406"/>
                    <a:pt x="41" y="406"/>
                    <a:pt x="40" y="404"/>
                  </a:cubicBezTo>
                  <a:cubicBezTo>
                    <a:pt x="39" y="403"/>
                    <a:pt x="39" y="401"/>
                    <a:pt x="38" y="400"/>
                  </a:cubicBezTo>
                  <a:cubicBezTo>
                    <a:pt x="38" y="398"/>
                    <a:pt x="37" y="397"/>
                    <a:pt x="36" y="395"/>
                  </a:cubicBezTo>
                  <a:cubicBezTo>
                    <a:pt x="36" y="395"/>
                    <a:pt x="33" y="393"/>
                    <a:pt x="35" y="392"/>
                  </a:cubicBezTo>
                  <a:cubicBezTo>
                    <a:pt x="35" y="392"/>
                    <a:pt x="35" y="392"/>
                    <a:pt x="34" y="392"/>
                  </a:cubicBezTo>
                  <a:cubicBezTo>
                    <a:pt x="35" y="390"/>
                    <a:pt x="35" y="389"/>
                    <a:pt x="35" y="387"/>
                  </a:cubicBezTo>
                  <a:cubicBezTo>
                    <a:pt x="36" y="385"/>
                    <a:pt x="37" y="384"/>
                    <a:pt x="36" y="382"/>
                  </a:cubicBezTo>
                  <a:cubicBezTo>
                    <a:pt x="36" y="382"/>
                    <a:pt x="35" y="383"/>
                    <a:pt x="35" y="383"/>
                  </a:cubicBezTo>
                  <a:cubicBezTo>
                    <a:pt x="35" y="382"/>
                    <a:pt x="36" y="380"/>
                    <a:pt x="36" y="379"/>
                  </a:cubicBezTo>
                  <a:cubicBezTo>
                    <a:pt x="35" y="378"/>
                    <a:pt x="34" y="378"/>
                    <a:pt x="34" y="377"/>
                  </a:cubicBezTo>
                  <a:cubicBezTo>
                    <a:pt x="31" y="379"/>
                    <a:pt x="32" y="374"/>
                    <a:pt x="32" y="372"/>
                  </a:cubicBezTo>
                  <a:cubicBezTo>
                    <a:pt x="32" y="372"/>
                    <a:pt x="33" y="368"/>
                    <a:pt x="33" y="368"/>
                  </a:cubicBezTo>
                  <a:cubicBezTo>
                    <a:pt x="32" y="367"/>
                    <a:pt x="31" y="368"/>
                    <a:pt x="30" y="368"/>
                  </a:cubicBezTo>
                  <a:cubicBezTo>
                    <a:pt x="30" y="367"/>
                    <a:pt x="30" y="365"/>
                    <a:pt x="30" y="364"/>
                  </a:cubicBezTo>
                  <a:cubicBezTo>
                    <a:pt x="31" y="364"/>
                    <a:pt x="32" y="364"/>
                    <a:pt x="32" y="363"/>
                  </a:cubicBezTo>
                  <a:cubicBezTo>
                    <a:pt x="33" y="362"/>
                    <a:pt x="30" y="361"/>
                    <a:pt x="32" y="360"/>
                  </a:cubicBezTo>
                  <a:cubicBezTo>
                    <a:pt x="34" y="361"/>
                    <a:pt x="33" y="357"/>
                    <a:pt x="34" y="356"/>
                  </a:cubicBezTo>
                  <a:cubicBezTo>
                    <a:pt x="37" y="357"/>
                    <a:pt x="37" y="356"/>
                    <a:pt x="38" y="354"/>
                  </a:cubicBezTo>
                  <a:cubicBezTo>
                    <a:pt x="38" y="353"/>
                    <a:pt x="38" y="352"/>
                    <a:pt x="38" y="351"/>
                  </a:cubicBezTo>
                  <a:cubicBezTo>
                    <a:pt x="39" y="350"/>
                    <a:pt x="38" y="349"/>
                    <a:pt x="38" y="348"/>
                  </a:cubicBezTo>
                  <a:cubicBezTo>
                    <a:pt x="39" y="349"/>
                    <a:pt x="42" y="350"/>
                    <a:pt x="43" y="349"/>
                  </a:cubicBezTo>
                  <a:cubicBezTo>
                    <a:pt x="41" y="348"/>
                    <a:pt x="41" y="346"/>
                    <a:pt x="40" y="345"/>
                  </a:cubicBezTo>
                  <a:cubicBezTo>
                    <a:pt x="40" y="344"/>
                    <a:pt x="39" y="341"/>
                    <a:pt x="39" y="341"/>
                  </a:cubicBezTo>
                  <a:cubicBezTo>
                    <a:pt x="40" y="339"/>
                    <a:pt x="41" y="341"/>
                    <a:pt x="42" y="341"/>
                  </a:cubicBezTo>
                  <a:cubicBezTo>
                    <a:pt x="44" y="341"/>
                    <a:pt x="45" y="340"/>
                    <a:pt x="46" y="339"/>
                  </a:cubicBezTo>
                  <a:cubicBezTo>
                    <a:pt x="46" y="340"/>
                    <a:pt x="46" y="343"/>
                    <a:pt x="47" y="344"/>
                  </a:cubicBezTo>
                  <a:cubicBezTo>
                    <a:pt x="49" y="346"/>
                    <a:pt x="49" y="344"/>
                    <a:pt x="49" y="342"/>
                  </a:cubicBezTo>
                  <a:cubicBezTo>
                    <a:pt x="50" y="339"/>
                    <a:pt x="56" y="340"/>
                    <a:pt x="56" y="336"/>
                  </a:cubicBezTo>
                  <a:cubicBezTo>
                    <a:pt x="55" y="334"/>
                    <a:pt x="53" y="332"/>
                    <a:pt x="53" y="330"/>
                  </a:cubicBezTo>
                  <a:cubicBezTo>
                    <a:pt x="53" y="328"/>
                    <a:pt x="55" y="329"/>
                    <a:pt x="56" y="330"/>
                  </a:cubicBezTo>
                  <a:cubicBezTo>
                    <a:pt x="57" y="331"/>
                    <a:pt x="57" y="331"/>
                    <a:pt x="57" y="330"/>
                  </a:cubicBezTo>
                  <a:cubicBezTo>
                    <a:pt x="58" y="328"/>
                    <a:pt x="58" y="327"/>
                    <a:pt x="59" y="325"/>
                  </a:cubicBezTo>
                  <a:cubicBezTo>
                    <a:pt x="59" y="323"/>
                    <a:pt x="60" y="322"/>
                    <a:pt x="61" y="320"/>
                  </a:cubicBezTo>
                  <a:cubicBezTo>
                    <a:pt x="61" y="320"/>
                    <a:pt x="62" y="320"/>
                    <a:pt x="62" y="320"/>
                  </a:cubicBezTo>
                  <a:cubicBezTo>
                    <a:pt x="63" y="321"/>
                    <a:pt x="63" y="323"/>
                    <a:pt x="65" y="322"/>
                  </a:cubicBezTo>
                  <a:cubicBezTo>
                    <a:pt x="66" y="321"/>
                    <a:pt x="66" y="319"/>
                    <a:pt x="66" y="318"/>
                  </a:cubicBezTo>
                  <a:cubicBezTo>
                    <a:pt x="67" y="318"/>
                    <a:pt x="69" y="316"/>
                    <a:pt x="69" y="315"/>
                  </a:cubicBezTo>
                  <a:cubicBezTo>
                    <a:pt x="70" y="314"/>
                    <a:pt x="70" y="313"/>
                    <a:pt x="72" y="312"/>
                  </a:cubicBezTo>
                  <a:cubicBezTo>
                    <a:pt x="72" y="312"/>
                    <a:pt x="75" y="311"/>
                    <a:pt x="76" y="311"/>
                  </a:cubicBezTo>
                  <a:cubicBezTo>
                    <a:pt x="77" y="309"/>
                    <a:pt x="75" y="306"/>
                    <a:pt x="76" y="304"/>
                  </a:cubicBezTo>
                  <a:cubicBezTo>
                    <a:pt x="78" y="305"/>
                    <a:pt x="78" y="306"/>
                    <a:pt x="80" y="305"/>
                  </a:cubicBezTo>
                  <a:cubicBezTo>
                    <a:pt x="80" y="304"/>
                    <a:pt x="80" y="303"/>
                    <a:pt x="80" y="302"/>
                  </a:cubicBezTo>
                  <a:cubicBezTo>
                    <a:pt x="81" y="300"/>
                    <a:pt x="82" y="298"/>
                    <a:pt x="84" y="297"/>
                  </a:cubicBezTo>
                  <a:cubicBezTo>
                    <a:pt x="85" y="296"/>
                    <a:pt x="86" y="295"/>
                    <a:pt x="87" y="295"/>
                  </a:cubicBezTo>
                  <a:cubicBezTo>
                    <a:pt x="87" y="294"/>
                    <a:pt x="87" y="293"/>
                    <a:pt x="87" y="292"/>
                  </a:cubicBezTo>
                  <a:cubicBezTo>
                    <a:pt x="87" y="290"/>
                    <a:pt x="89" y="289"/>
                    <a:pt x="90" y="288"/>
                  </a:cubicBezTo>
                  <a:cubicBezTo>
                    <a:pt x="90" y="287"/>
                    <a:pt x="90" y="287"/>
                    <a:pt x="90" y="287"/>
                  </a:cubicBezTo>
                  <a:cubicBezTo>
                    <a:pt x="91" y="286"/>
                    <a:pt x="91" y="287"/>
                    <a:pt x="91" y="286"/>
                  </a:cubicBezTo>
                  <a:cubicBezTo>
                    <a:pt x="92" y="286"/>
                    <a:pt x="93" y="285"/>
                    <a:pt x="93" y="284"/>
                  </a:cubicBezTo>
                  <a:cubicBezTo>
                    <a:pt x="93" y="284"/>
                    <a:pt x="93" y="284"/>
                    <a:pt x="94" y="284"/>
                  </a:cubicBezTo>
                  <a:cubicBezTo>
                    <a:pt x="94" y="283"/>
                    <a:pt x="95" y="283"/>
                    <a:pt x="95" y="282"/>
                  </a:cubicBezTo>
                  <a:cubicBezTo>
                    <a:pt x="95" y="282"/>
                    <a:pt x="95" y="282"/>
                    <a:pt x="95" y="282"/>
                  </a:cubicBezTo>
                  <a:cubicBezTo>
                    <a:pt x="96" y="280"/>
                    <a:pt x="95" y="277"/>
                    <a:pt x="96" y="276"/>
                  </a:cubicBezTo>
                  <a:cubicBezTo>
                    <a:pt x="97" y="275"/>
                    <a:pt x="98" y="275"/>
                    <a:pt x="99" y="274"/>
                  </a:cubicBezTo>
                  <a:cubicBezTo>
                    <a:pt x="99" y="273"/>
                    <a:pt x="99" y="272"/>
                    <a:pt x="100" y="271"/>
                  </a:cubicBezTo>
                  <a:cubicBezTo>
                    <a:pt x="100" y="270"/>
                    <a:pt x="101" y="268"/>
                    <a:pt x="101" y="271"/>
                  </a:cubicBezTo>
                  <a:cubicBezTo>
                    <a:pt x="102" y="270"/>
                    <a:pt x="102" y="269"/>
                    <a:pt x="102" y="268"/>
                  </a:cubicBezTo>
                  <a:cubicBezTo>
                    <a:pt x="104" y="269"/>
                    <a:pt x="107" y="265"/>
                    <a:pt x="108" y="265"/>
                  </a:cubicBezTo>
                  <a:cubicBezTo>
                    <a:pt x="110" y="265"/>
                    <a:pt x="111" y="269"/>
                    <a:pt x="113" y="269"/>
                  </a:cubicBezTo>
                  <a:cubicBezTo>
                    <a:pt x="116" y="269"/>
                    <a:pt x="113" y="265"/>
                    <a:pt x="112" y="264"/>
                  </a:cubicBezTo>
                  <a:cubicBezTo>
                    <a:pt x="112" y="263"/>
                    <a:pt x="111" y="262"/>
                    <a:pt x="112" y="262"/>
                  </a:cubicBezTo>
                  <a:cubicBezTo>
                    <a:pt x="114" y="261"/>
                    <a:pt x="115" y="263"/>
                    <a:pt x="116" y="263"/>
                  </a:cubicBezTo>
                  <a:cubicBezTo>
                    <a:pt x="116" y="262"/>
                    <a:pt x="116" y="261"/>
                    <a:pt x="116" y="261"/>
                  </a:cubicBezTo>
                  <a:cubicBezTo>
                    <a:pt x="116" y="259"/>
                    <a:pt x="115" y="258"/>
                    <a:pt x="114" y="257"/>
                  </a:cubicBezTo>
                  <a:cubicBezTo>
                    <a:pt x="113" y="255"/>
                    <a:pt x="111" y="256"/>
                    <a:pt x="112" y="253"/>
                  </a:cubicBezTo>
                  <a:cubicBezTo>
                    <a:pt x="113" y="252"/>
                    <a:pt x="113" y="252"/>
                    <a:pt x="113" y="250"/>
                  </a:cubicBezTo>
                  <a:cubicBezTo>
                    <a:pt x="113" y="249"/>
                    <a:pt x="113" y="249"/>
                    <a:pt x="113" y="248"/>
                  </a:cubicBezTo>
                  <a:cubicBezTo>
                    <a:pt x="113" y="247"/>
                    <a:pt x="114" y="246"/>
                    <a:pt x="113" y="245"/>
                  </a:cubicBezTo>
                  <a:cubicBezTo>
                    <a:pt x="113" y="244"/>
                    <a:pt x="112" y="244"/>
                    <a:pt x="113" y="243"/>
                  </a:cubicBezTo>
                  <a:cubicBezTo>
                    <a:pt x="114" y="241"/>
                    <a:pt x="116" y="241"/>
                    <a:pt x="114" y="238"/>
                  </a:cubicBezTo>
                  <a:cubicBezTo>
                    <a:pt x="114" y="237"/>
                    <a:pt x="113" y="236"/>
                    <a:pt x="112" y="235"/>
                  </a:cubicBezTo>
                  <a:cubicBezTo>
                    <a:pt x="112" y="235"/>
                    <a:pt x="110" y="235"/>
                    <a:pt x="110" y="235"/>
                  </a:cubicBezTo>
                  <a:cubicBezTo>
                    <a:pt x="110" y="235"/>
                    <a:pt x="110" y="234"/>
                    <a:pt x="110" y="233"/>
                  </a:cubicBezTo>
                  <a:cubicBezTo>
                    <a:pt x="109" y="232"/>
                    <a:pt x="108" y="232"/>
                    <a:pt x="107" y="231"/>
                  </a:cubicBezTo>
                  <a:cubicBezTo>
                    <a:pt x="106" y="231"/>
                    <a:pt x="106" y="230"/>
                    <a:pt x="104" y="230"/>
                  </a:cubicBezTo>
                  <a:cubicBezTo>
                    <a:pt x="104" y="230"/>
                    <a:pt x="103" y="231"/>
                    <a:pt x="102" y="231"/>
                  </a:cubicBezTo>
                  <a:cubicBezTo>
                    <a:pt x="102" y="229"/>
                    <a:pt x="100" y="228"/>
                    <a:pt x="99" y="225"/>
                  </a:cubicBezTo>
                  <a:cubicBezTo>
                    <a:pt x="99" y="224"/>
                    <a:pt x="99" y="223"/>
                    <a:pt x="100" y="222"/>
                  </a:cubicBezTo>
                  <a:cubicBezTo>
                    <a:pt x="100" y="220"/>
                    <a:pt x="101" y="219"/>
                    <a:pt x="102" y="218"/>
                  </a:cubicBezTo>
                  <a:cubicBezTo>
                    <a:pt x="99" y="219"/>
                    <a:pt x="99" y="222"/>
                    <a:pt x="98" y="225"/>
                  </a:cubicBezTo>
                  <a:cubicBezTo>
                    <a:pt x="97" y="224"/>
                    <a:pt x="97" y="224"/>
                    <a:pt x="96" y="224"/>
                  </a:cubicBezTo>
                  <a:cubicBezTo>
                    <a:pt x="96" y="224"/>
                    <a:pt x="96" y="225"/>
                    <a:pt x="96" y="225"/>
                  </a:cubicBezTo>
                  <a:cubicBezTo>
                    <a:pt x="96" y="225"/>
                    <a:pt x="95" y="224"/>
                    <a:pt x="94" y="224"/>
                  </a:cubicBezTo>
                  <a:cubicBezTo>
                    <a:pt x="93" y="224"/>
                    <a:pt x="93" y="224"/>
                    <a:pt x="93" y="225"/>
                  </a:cubicBezTo>
                  <a:cubicBezTo>
                    <a:pt x="92" y="225"/>
                    <a:pt x="92" y="225"/>
                    <a:pt x="92" y="225"/>
                  </a:cubicBezTo>
                  <a:cubicBezTo>
                    <a:pt x="92" y="222"/>
                    <a:pt x="90" y="220"/>
                    <a:pt x="90" y="217"/>
                  </a:cubicBezTo>
                  <a:cubicBezTo>
                    <a:pt x="89" y="215"/>
                    <a:pt x="89" y="214"/>
                    <a:pt x="89" y="213"/>
                  </a:cubicBezTo>
                  <a:cubicBezTo>
                    <a:pt x="88" y="211"/>
                    <a:pt x="87" y="210"/>
                    <a:pt x="87" y="209"/>
                  </a:cubicBezTo>
                  <a:cubicBezTo>
                    <a:pt x="86" y="208"/>
                    <a:pt x="86" y="207"/>
                    <a:pt x="85" y="206"/>
                  </a:cubicBezTo>
                  <a:cubicBezTo>
                    <a:pt x="85" y="206"/>
                    <a:pt x="84" y="206"/>
                    <a:pt x="83" y="205"/>
                  </a:cubicBezTo>
                  <a:cubicBezTo>
                    <a:pt x="82" y="204"/>
                    <a:pt x="82" y="203"/>
                    <a:pt x="82" y="201"/>
                  </a:cubicBezTo>
                  <a:cubicBezTo>
                    <a:pt x="82" y="200"/>
                    <a:pt x="83" y="194"/>
                    <a:pt x="80" y="194"/>
                  </a:cubicBezTo>
                  <a:cubicBezTo>
                    <a:pt x="80" y="192"/>
                    <a:pt x="82" y="191"/>
                    <a:pt x="83" y="190"/>
                  </a:cubicBezTo>
                  <a:cubicBezTo>
                    <a:pt x="85" y="189"/>
                    <a:pt x="86" y="188"/>
                    <a:pt x="86" y="186"/>
                  </a:cubicBezTo>
                  <a:cubicBezTo>
                    <a:pt x="86" y="182"/>
                    <a:pt x="84" y="177"/>
                    <a:pt x="88" y="175"/>
                  </a:cubicBezTo>
                  <a:cubicBezTo>
                    <a:pt x="88" y="172"/>
                    <a:pt x="86" y="169"/>
                    <a:pt x="84" y="167"/>
                  </a:cubicBezTo>
                  <a:cubicBezTo>
                    <a:pt x="82" y="165"/>
                    <a:pt x="82" y="163"/>
                    <a:pt x="81" y="161"/>
                  </a:cubicBezTo>
                  <a:cubicBezTo>
                    <a:pt x="81" y="159"/>
                    <a:pt x="80" y="158"/>
                    <a:pt x="80" y="156"/>
                  </a:cubicBezTo>
                  <a:cubicBezTo>
                    <a:pt x="80" y="156"/>
                    <a:pt x="81" y="154"/>
                    <a:pt x="81" y="154"/>
                  </a:cubicBezTo>
                  <a:cubicBezTo>
                    <a:pt x="81" y="153"/>
                    <a:pt x="80" y="153"/>
                    <a:pt x="81" y="152"/>
                  </a:cubicBezTo>
                  <a:cubicBezTo>
                    <a:pt x="82" y="150"/>
                    <a:pt x="84" y="150"/>
                    <a:pt x="84" y="148"/>
                  </a:cubicBezTo>
                  <a:cubicBezTo>
                    <a:pt x="84" y="148"/>
                    <a:pt x="83" y="145"/>
                    <a:pt x="83" y="144"/>
                  </a:cubicBezTo>
                  <a:cubicBezTo>
                    <a:pt x="82" y="142"/>
                    <a:pt x="80" y="143"/>
                    <a:pt x="79" y="142"/>
                  </a:cubicBezTo>
                  <a:cubicBezTo>
                    <a:pt x="76" y="140"/>
                    <a:pt x="80" y="137"/>
                    <a:pt x="80" y="135"/>
                  </a:cubicBezTo>
                  <a:cubicBezTo>
                    <a:pt x="81" y="133"/>
                    <a:pt x="79" y="132"/>
                    <a:pt x="79" y="130"/>
                  </a:cubicBezTo>
                  <a:cubicBezTo>
                    <a:pt x="78" y="129"/>
                    <a:pt x="78" y="126"/>
                    <a:pt x="78" y="125"/>
                  </a:cubicBezTo>
                  <a:cubicBezTo>
                    <a:pt x="78" y="122"/>
                    <a:pt x="78" y="121"/>
                    <a:pt x="80" y="119"/>
                  </a:cubicBezTo>
                  <a:cubicBezTo>
                    <a:pt x="81" y="118"/>
                    <a:pt x="82" y="117"/>
                    <a:pt x="80" y="115"/>
                  </a:cubicBezTo>
                  <a:cubicBezTo>
                    <a:pt x="79" y="114"/>
                    <a:pt x="78" y="113"/>
                    <a:pt x="77" y="112"/>
                  </a:cubicBezTo>
                  <a:cubicBezTo>
                    <a:pt x="76" y="110"/>
                    <a:pt x="76" y="109"/>
                    <a:pt x="75" y="107"/>
                  </a:cubicBezTo>
                  <a:cubicBezTo>
                    <a:pt x="74" y="108"/>
                    <a:pt x="73" y="107"/>
                    <a:pt x="72" y="108"/>
                  </a:cubicBezTo>
                  <a:cubicBezTo>
                    <a:pt x="72" y="106"/>
                    <a:pt x="72" y="104"/>
                    <a:pt x="71" y="101"/>
                  </a:cubicBezTo>
                  <a:cubicBezTo>
                    <a:pt x="71" y="100"/>
                    <a:pt x="70" y="99"/>
                    <a:pt x="68" y="98"/>
                  </a:cubicBezTo>
                  <a:cubicBezTo>
                    <a:pt x="65" y="95"/>
                    <a:pt x="63" y="93"/>
                    <a:pt x="59" y="91"/>
                  </a:cubicBezTo>
                  <a:cubicBezTo>
                    <a:pt x="58" y="91"/>
                    <a:pt x="56" y="89"/>
                    <a:pt x="55" y="89"/>
                  </a:cubicBezTo>
                  <a:cubicBezTo>
                    <a:pt x="53" y="89"/>
                    <a:pt x="51" y="90"/>
                    <a:pt x="50" y="88"/>
                  </a:cubicBezTo>
                  <a:cubicBezTo>
                    <a:pt x="49" y="87"/>
                    <a:pt x="49" y="85"/>
                    <a:pt x="47" y="84"/>
                  </a:cubicBezTo>
                  <a:cubicBezTo>
                    <a:pt x="46" y="83"/>
                    <a:pt x="44" y="83"/>
                    <a:pt x="43" y="81"/>
                  </a:cubicBezTo>
                  <a:cubicBezTo>
                    <a:pt x="42" y="80"/>
                    <a:pt x="42" y="79"/>
                    <a:pt x="40" y="78"/>
                  </a:cubicBezTo>
                  <a:cubicBezTo>
                    <a:pt x="38" y="77"/>
                    <a:pt x="39" y="76"/>
                    <a:pt x="38" y="74"/>
                  </a:cubicBezTo>
                  <a:cubicBezTo>
                    <a:pt x="37" y="74"/>
                    <a:pt x="36" y="74"/>
                    <a:pt x="35" y="74"/>
                  </a:cubicBezTo>
                  <a:cubicBezTo>
                    <a:pt x="35" y="73"/>
                    <a:pt x="34" y="72"/>
                    <a:pt x="34" y="71"/>
                  </a:cubicBezTo>
                  <a:cubicBezTo>
                    <a:pt x="33" y="70"/>
                    <a:pt x="33" y="69"/>
                    <a:pt x="31" y="68"/>
                  </a:cubicBezTo>
                  <a:cubicBezTo>
                    <a:pt x="30" y="67"/>
                    <a:pt x="27" y="67"/>
                    <a:pt x="28" y="65"/>
                  </a:cubicBezTo>
                  <a:cubicBezTo>
                    <a:pt x="28" y="63"/>
                    <a:pt x="29" y="63"/>
                    <a:pt x="28" y="62"/>
                  </a:cubicBezTo>
                  <a:cubicBezTo>
                    <a:pt x="27" y="60"/>
                    <a:pt x="24" y="59"/>
                    <a:pt x="22" y="59"/>
                  </a:cubicBezTo>
                  <a:cubicBezTo>
                    <a:pt x="23" y="56"/>
                    <a:pt x="24" y="54"/>
                    <a:pt x="27" y="57"/>
                  </a:cubicBezTo>
                  <a:cubicBezTo>
                    <a:pt x="29" y="58"/>
                    <a:pt x="32" y="60"/>
                    <a:pt x="32" y="56"/>
                  </a:cubicBezTo>
                  <a:cubicBezTo>
                    <a:pt x="32" y="53"/>
                    <a:pt x="30" y="51"/>
                    <a:pt x="31" y="48"/>
                  </a:cubicBezTo>
                  <a:cubicBezTo>
                    <a:pt x="32" y="47"/>
                    <a:pt x="34" y="46"/>
                    <a:pt x="35" y="45"/>
                  </a:cubicBezTo>
                  <a:cubicBezTo>
                    <a:pt x="37" y="45"/>
                    <a:pt x="38" y="45"/>
                    <a:pt x="39" y="45"/>
                  </a:cubicBezTo>
                  <a:cubicBezTo>
                    <a:pt x="40" y="46"/>
                    <a:pt x="41" y="45"/>
                    <a:pt x="42" y="46"/>
                  </a:cubicBezTo>
                  <a:cubicBezTo>
                    <a:pt x="43" y="47"/>
                    <a:pt x="43" y="49"/>
                    <a:pt x="44" y="50"/>
                  </a:cubicBezTo>
                  <a:cubicBezTo>
                    <a:pt x="45" y="53"/>
                    <a:pt x="47" y="56"/>
                    <a:pt x="49" y="59"/>
                  </a:cubicBezTo>
                  <a:cubicBezTo>
                    <a:pt x="50" y="60"/>
                    <a:pt x="51" y="61"/>
                    <a:pt x="52" y="62"/>
                  </a:cubicBezTo>
                  <a:cubicBezTo>
                    <a:pt x="53" y="63"/>
                    <a:pt x="53" y="65"/>
                    <a:pt x="53" y="66"/>
                  </a:cubicBezTo>
                  <a:cubicBezTo>
                    <a:pt x="55" y="70"/>
                    <a:pt x="58" y="72"/>
                    <a:pt x="57" y="76"/>
                  </a:cubicBezTo>
                  <a:cubicBezTo>
                    <a:pt x="59" y="76"/>
                    <a:pt x="60" y="75"/>
                    <a:pt x="62" y="76"/>
                  </a:cubicBezTo>
                  <a:cubicBezTo>
                    <a:pt x="64" y="77"/>
                    <a:pt x="65" y="78"/>
                    <a:pt x="67" y="78"/>
                  </a:cubicBezTo>
                  <a:cubicBezTo>
                    <a:pt x="69" y="78"/>
                    <a:pt x="69" y="78"/>
                    <a:pt x="71" y="79"/>
                  </a:cubicBezTo>
                  <a:cubicBezTo>
                    <a:pt x="72" y="81"/>
                    <a:pt x="73" y="81"/>
                    <a:pt x="75" y="80"/>
                  </a:cubicBezTo>
                  <a:cubicBezTo>
                    <a:pt x="76" y="79"/>
                    <a:pt x="78" y="78"/>
                    <a:pt x="80" y="78"/>
                  </a:cubicBezTo>
                  <a:cubicBezTo>
                    <a:pt x="82" y="77"/>
                    <a:pt x="83" y="76"/>
                    <a:pt x="84" y="74"/>
                  </a:cubicBezTo>
                  <a:cubicBezTo>
                    <a:pt x="84" y="73"/>
                    <a:pt x="85" y="71"/>
                    <a:pt x="86" y="71"/>
                  </a:cubicBezTo>
                  <a:cubicBezTo>
                    <a:pt x="88" y="72"/>
                    <a:pt x="90" y="73"/>
                    <a:pt x="92" y="74"/>
                  </a:cubicBezTo>
                  <a:cubicBezTo>
                    <a:pt x="93" y="75"/>
                    <a:pt x="94" y="76"/>
                    <a:pt x="96" y="77"/>
                  </a:cubicBezTo>
                  <a:cubicBezTo>
                    <a:pt x="98" y="78"/>
                    <a:pt x="100" y="78"/>
                    <a:pt x="101" y="79"/>
                  </a:cubicBezTo>
                  <a:cubicBezTo>
                    <a:pt x="103" y="80"/>
                    <a:pt x="103" y="81"/>
                    <a:pt x="104" y="83"/>
                  </a:cubicBezTo>
                  <a:cubicBezTo>
                    <a:pt x="105" y="84"/>
                    <a:pt x="105" y="84"/>
                    <a:pt x="107" y="83"/>
                  </a:cubicBezTo>
                  <a:cubicBezTo>
                    <a:pt x="108" y="82"/>
                    <a:pt x="109" y="81"/>
                    <a:pt x="110" y="80"/>
                  </a:cubicBezTo>
                  <a:cubicBezTo>
                    <a:pt x="111" y="79"/>
                    <a:pt x="111" y="77"/>
                    <a:pt x="110" y="76"/>
                  </a:cubicBezTo>
                  <a:cubicBezTo>
                    <a:pt x="110" y="71"/>
                    <a:pt x="114" y="68"/>
                    <a:pt x="117" y="66"/>
                  </a:cubicBezTo>
                  <a:cubicBezTo>
                    <a:pt x="118" y="68"/>
                    <a:pt x="121" y="67"/>
                    <a:pt x="121" y="66"/>
                  </a:cubicBezTo>
                  <a:cubicBezTo>
                    <a:pt x="122" y="65"/>
                    <a:pt x="122" y="64"/>
                    <a:pt x="122" y="63"/>
                  </a:cubicBezTo>
                  <a:cubicBezTo>
                    <a:pt x="122" y="62"/>
                    <a:pt x="123" y="61"/>
                    <a:pt x="123" y="60"/>
                  </a:cubicBezTo>
                  <a:cubicBezTo>
                    <a:pt x="123" y="59"/>
                    <a:pt x="123" y="59"/>
                    <a:pt x="123" y="58"/>
                  </a:cubicBezTo>
                  <a:cubicBezTo>
                    <a:pt x="123" y="57"/>
                    <a:pt x="123" y="55"/>
                    <a:pt x="123" y="54"/>
                  </a:cubicBezTo>
                  <a:cubicBezTo>
                    <a:pt x="123" y="52"/>
                    <a:pt x="122" y="50"/>
                    <a:pt x="123" y="47"/>
                  </a:cubicBezTo>
                  <a:cubicBezTo>
                    <a:pt x="123" y="45"/>
                    <a:pt x="124" y="43"/>
                    <a:pt x="125" y="41"/>
                  </a:cubicBezTo>
                  <a:cubicBezTo>
                    <a:pt x="125" y="39"/>
                    <a:pt x="124" y="37"/>
                    <a:pt x="125" y="34"/>
                  </a:cubicBezTo>
                  <a:cubicBezTo>
                    <a:pt x="125" y="32"/>
                    <a:pt x="127" y="30"/>
                    <a:pt x="127" y="28"/>
                  </a:cubicBezTo>
                  <a:cubicBezTo>
                    <a:pt x="127" y="26"/>
                    <a:pt x="126" y="23"/>
                    <a:pt x="128" y="22"/>
                  </a:cubicBezTo>
                  <a:cubicBezTo>
                    <a:pt x="129" y="21"/>
                    <a:pt x="131" y="21"/>
                    <a:pt x="132" y="19"/>
                  </a:cubicBezTo>
                  <a:cubicBezTo>
                    <a:pt x="134" y="18"/>
                    <a:pt x="134" y="15"/>
                    <a:pt x="135" y="13"/>
                  </a:cubicBezTo>
                  <a:cubicBezTo>
                    <a:pt x="137" y="10"/>
                    <a:pt x="139" y="8"/>
                    <a:pt x="144" y="8"/>
                  </a:cubicBezTo>
                  <a:cubicBezTo>
                    <a:pt x="146" y="9"/>
                    <a:pt x="148" y="10"/>
                    <a:pt x="150" y="10"/>
                  </a:cubicBezTo>
                  <a:cubicBezTo>
                    <a:pt x="152" y="10"/>
                    <a:pt x="153" y="8"/>
                    <a:pt x="154" y="6"/>
                  </a:cubicBezTo>
                  <a:cubicBezTo>
                    <a:pt x="156" y="5"/>
                    <a:pt x="157" y="3"/>
                    <a:pt x="159" y="1"/>
                  </a:cubicBezTo>
                  <a:cubicBezTo>
                    <a:pt x="160" y="0"/>
                    <a:pt x="162" y="2"/>
                    <a:pt x="164" y="0"/>
                  </a:cubicBezTo>
                  <a:cubicBezTo>
                    <a:pt x="165" y="2"/>
                    <a:pt x="165" y="4"/>
                    <a:pt x="166" y="5"/>
                  </a:cubicBezTo>
                  <a:cubicBezTo>
                    <a:pt x="167" y="6"/>
                    <a:pt x="168" y="7"/>
                    <a:pt x="169" y="8"/>
                  </a:cubicBezTo>
                  <a:cubicBezTo>
                    <a:pt x="170" y="9"/>
                    <a:pt x="170" y="10"/>
                    <a:pt x="172" y="11"/>
                  </a:cubicBezTo>
                  <a:cubicBezTo>
                    <a:pt x="172" y="12"/>
                    <a:pt x="173" y="12"/>
                    <a:pt x="173" y="12"/>
                  </a:cubicBezTo>
                  <a:cubicBezTo>
                    <a:pt x="174" y="13"/>
                    <a:pt x="173" y="14"/>
                    <a:pt x="174" y="14"/>
                  </a:cubicBezTo>
                  <a:cubicBezTo>
                    <a:pt x="175" y="17"/>
                    <a:pt x="180" y="18"/>
                    <a:pt x="182" y="20"/>
                  </a:cubicBezTo>
                  <a:cubicBezTo>
                    <a:pt x="185" y="21"/>
                    <a:pt x="188" y="23"/>
                    <a:pt x="189" y="26"/>
                  </a:cubicBezTo>
                  <a:cubicBezTo>
                    <a:pt x="190" y="29"/>
                    <a:pt x="192" y="32"/>
                    <a:pt x="192" y="35"/>
                  </a:cubicBezTo>
                  <a:cubicBezTo>
                    <a:pt x="192" y="38"/>
                    <a:pt x="189" y="41"/>
                    <a:pt x="188" y="43"/>
                  </a:cubicBezTo>
                  <a:cubicBezTo>
                    <a:pt x="186" y="47"/>
                    <a:pt x="178" y="55"/>
                    <a:pt x="185" y="58"/>
                  </a:cubicBezTo>
                  <a:cubicBezTo>
                    <a:pt x="182" y="61"/>
                    <a:pt x="179" y="63"/>
                    <a:pt x="176" y="65"/>
                  </a:cubicBezTo>
                  <a:cubicBezTo>
                    <a:pt x="172" y="68"/>
                    <a:pt x="179" y="67"/>
                    <a:pt x="181" y="68"/>
                  </a:cubicBezTo>
                  <a:cubicBezTo>
                    <a:pt x="183" y="70"/>
                    <a:pt x="181" y="74"/>
                    <a:pt x="180" y="76"/>
                  </a:cubicBezTo>
                  <a:cubicBezTo>
                    <a:pt x="178" y="80"/>
                    <a:pt x="175" y="84"/>
                    <a:pt x="176" y="88"/>
                  </a:cubicBezTo>
                  <a:cubicBezTo>
                    <a:pt x="176" y="91"/>
                    <a:pt x="177" y="95"/>
                    <a:pt x="178" y="99"/>
                  </a:cubicBezTo>
                  <a:cubicBezTo>
                    <a:pt x="179" y="103"/>
                    <a:pt x="182" y="105"/>
                    <a:pt x="186" y="106"/>
                  </a:cubicBezTo>
                  <a:cubicBezTo>
                    <a:pt x="189" y="108"/>
                    <a:pt x="192" y="109"/>
                    <a:pt x="194" y="112"/>
                  </a:cubicBezTo>
                  <a:cubicBezTo>
                    <a:pt x="195" y="115"/>
                    <a:pt x="196" y="117"/>
                    <a:pt x="197" y="119"/>
                  </a:cubicBezTo>
                  <a:cubicBezTo>
                    <a:pt x="198" y="121"/>
                    <a:pt x="199" y="123"/>
                    <a:pt x="200" y="125"/>
                  </a:cubicBezTo>
                  <a:cubicBezTo>
                    <a:pt x="201" y="126"/>
                    <a:pt x="203" y="127"/>
                    <a:pt x="204" y="129"/>
                  </a:cubicBezTo>
                  <a:cubicBezTo>
                    <a:pt x="205" y="131"/>
                    <a:pt x="205" y="132"/>
                    <a:pt x="205" y="134"/>
                  </a:cubicBezTo>
                  <a:cubicBezTo>
                    <a:pt x="205" y="136"/>
                    <a:pt x="205" y="138"/>
                    <a:pt x="204" y="140"/>
                  </a:cubicBezTo>
                  <a:cubicBezTo>
                    <a:pt x="203" y="142"/>
                    <a:pt x="202" y="143"/>
                    <a:pt x="200" y="144"/>
                  </a:cubicBezTo>
                  <a:cubicBezTo>
                    <a:pt x="198" y="147"/>
                    <a:pt x="196" y="150"/>
                    <a:pt x="194" y="153"/>
                  </a:cubicBezTo>
                  <a:cubicBezTo>
                    <a:pt x="192" y="157"/>
                    <a:pt x="189" y="162"/>
                    <a:pt x="188" y="166"/>
                  </a:cubicBezTo>
                  <a:cubicBezTo>
                    <a:pt x="187" y="171"/>
                    <a:pt x="188" y="174"/>
                    <a:pt x="191" y="178"/>
                  </a:cubicBezTo>
                  <a:cubicBezTo>
                    <a:pt x="192" y="179"/>
                    <a:pt x="192" y="181"/>
                    <a:pt x="193" y="183"/>
                  </a:cubicBezTo>
                  <a:cubicBezTo>
                    <a:pt x="194" y="185"/>
                    <a:pt x="195" y="187"/>
                    <a:pt x="196" y="188"/>
                  </a:cubicBezTo>
                  <a:cubicBezTo>
                    <a:pt x="197" y="192"/>
                    <a:pt x="196" y="195"/>
                    <a:pt x="198" y="199"/>
                  </a:cubicBezTo>
                  <a:cubicBezTo>
                    <a:pt x="199" y="202"/>
                    <a:pt x="203" y="205"/>
                    <a:pt x="204" y="208"/>
                  </a:cubicBezTo>
                  <a:cubicBezTo>
                    <a:pt x="204" y="211"/>
                    <a:pt x="204" y="213"/>
                    <a:pt x="205" y="215"/>
                  </a:cubicBezTo>
                  <a:cubicBezTo>
                    <a:pt x="206" y="217"/>
                    <a:pt x="207" y="219"/>
                    <a:pt x="207" y="222"/>
                  </a:cubicBezTo>
                  <a:cubicBezTo>
                    <a:pt x="207" y="224"/>
                    <a:pt x="208" y="226"/>
                    <a:pt x="208" y="227"/>
                  </a:cubicBezTo>
                  <a:cubicBezTo>
                    <a:pt x="208" y="230"/>
                    <a:pt x="208" y="230"/>
                    <a:pt x="206" y="230"/>
                  </a:cubicBezTo>
                  <a:cubicBezTo>
                    <a:pt x="204" y="229"/>
                    <a:pt x="203" y="229"/>
                    <a:pt x="201" y="230"/>
                  </a:cubicBezTo>
                  <a:cubicBezTo>
                    <a:pt x="199" y="231"/>
                    <a:pt x="202" y="232"/>
                    <a:pt x="202" y="234"/>
                  </a:cubicBezTo>
                  <a:cubicBezTo>
                    <a:pt x="202" y="235"/>
                    <a:pt x="202" y="235"/>
                    <a:pt x="201" y="236"/>
                  </a:cubicBezTo>
                  <a:cubicBezTo>
                    <a:pt x="201" y="237"/>
                    <a:pt x="200" y="238"/>
                    <a:pt x="200" y="239"/>
                  </a:cubicBezTo>
                  <a:cubicBezTo>
                    <a:pt x="200" y="242"/>
                    <a:pt x="200" y="245"/>
                    <a:pt x="199" y="247"/>
                  </a:cubicBezTo>
                  <a:cubicBezTo>
                    <a:pt x="198" y="248"/>
                    <a:pt x="197" y="250"/>
                    <a:pt x="199" y="251"/>
                  </a:cubicBezTo>
                  <a:cubicBezTo>
                    <a:pt x="202" y="252"/>
                    <a:pt x="203" y="251"/>
                    <a:pt x="202" y="255"/>
                  </a:cubicBezTo>
                  <a:cubicBezTo>
                    <a:pt x="202" y="255"/>
                    <a:pt x="202" y="256"/>
                    <a:pt x="202" y="256"/>
                  </a:cubicBezTo>
                  <a:cubicBezTo>
                    <a:pt x="201" y="257"/>
                    <a:pt x="200" y="257"/>
                    <a:pt x="199" y="257"/>
                  </a:cubicBezTo>
                  <a:cubicBezTo>
                    <a:pt x="197" y="259"/>
                    <a:pt x="197" y="261"/>
                    <a:pt x="198" y="263"/>
                  </a:cubicBezTo>
                  <a:cubicBezTo>
                    <a:pt x="198" y="264"/>
                    <a:pt x="199" y="267"/>
                    <a:pt x="200" y="269"/>
                  </a:cubicBezTo>
                  <a:cubicBezTo>
                    <a:pt x="202" y="271"/>
                    <a:pt x="204" y="270"/>
                    <a:pt x="206" y="271"/>
                  </a:cubicBezTo>
                  <a:cubicBezTo>
                    <a:pt x="208" y="272"/>
                    <a:pt x="207" y="273"/>
                    <a:pt x="208" y="275"/>
                  </a:cubicBezTo>
                  <a:cubicBezTo>
                    <a:pt x="209" y="275"/>
                    <a:pt x="209" y="276"/>
                    <a:pt x="209" y="277"/>
                  </a:cubicBezTo>
                  <a:cubicBezTo>
                    <a:pt x="209" y="278"/>
                    <a:pt x="208" y="279"/>
                    <a:pt x="207" y="279"/>
                  </a:cubicBezTo>
                  <a:cubicBezTo>
                    <a:pt x="205" y="281"/>
                    <a:pt x="204" y="281"/>
                    <a:pt x="205" y="283"/>
                  </a:cubicBezTo>
                  <a:cubicBezTo>
                    <a:pt x="206" y="285"/>
                    <a:pt x="206" y="285"/>
                    <a:pt x="207" y="286"/>
                  </a:cubicBezTo>
                  <a:cubicBezTo>
                    <a:pt x="207" y="287"/>
                    <a:pt x="206" y="289"/>
                    <a:pt x="207" y="290"/>
                  </a:cubicBezTo>
                  <a:cubicBezTo>
                    <a:pt x="207" y="291"/>
                    <a:pt x="210" y="291"/>
                    <a:pt x="211" y="292"/>
                  </a:cubicBezTo>
                  <a:cubicBezTo>
                    <a:pt x="212" y="293"/>
                    <a:pt x="213" y="294"/>
                    <a:pt x="213" y="294"/>
                  </a:cubicBezTo>
                  <a:cubicBezTo>
                    <a:pt x="213" y="295"/>
                    <a:pt x="213" y="295"/>
                    <a:pt x="214" y="296"/>
                  </a:cubicBezTo>
                  <a:cubicBezTo>
                    <a:pt x="214" y="296"/>
                    <a:pt x="215" y="296"/>
                    <a:pt x="215" y="296"/>
                  </a:cubicBezTo>
                  <a:cubicBezTo>
                    <a:pt x="216" y="297"/>
                    <a:pt x="216" y="296"/>
                    <a:pt x="216" y="298"/>
                  </a:cubicBezTo>
                  <a:cubicBezTo>
                    <a:pt x="216" y="299"/>
                    <a:pt x="216" y="300"/>
                    <a:pt x="216" y="301"/>
                  </a:cubicBezTo>
                  <a:cubicBezTo>
                    <a:pt x="217" y="304"/>
                    <a:pt x="217" y="306"/>
                    <a:pt x="215" y="308"/>
                  </a:cubicBezTo>
                  <a:cubicBezTo>
                    <a:pt x="213" y="309"/>
                    <a:pt x="212" y="310"/>
                    <a:pt x="211" y="312"/>
                  </a:cubicBezTo>
                  <a:cubicBezTo>
                    <a:pt x="211" y="313"/>
                    <a:pt x="210" y="314"/>
                    <a:pt x="210" y="315"/>
                  </a:cubicBezTo>
                  <a:cubicBezTo>
                    <a:pt x="209" y="316"/>
                    <a:pt x="208" y="316"/>
                    <a:pt x="207" y="316"/>
                  </a:cubicBezTo>
                  <a:cubicBezTo>
                    <a:pt x="203" y="319"/>
                    <a:pt x="209" y="323"/>
                    <a:pt x="211" y="325"/>
                  </a:cubicBezTo>
                  <a:cubicBezTo>
                    <a:pt x="213" y="327"/>
                    <a:pt x="214" y="329"/>
                    <a:pt x="216" y="330"/>
                  </a:cubicBezTo>
                  <a:cubicBezTo>
                    <a:pt x="218" y="332"/>
                    <a:pt x="220" y="332"/>
                    <a:pt x="222" y="334"/>
                  </a:cubicBezTo>
                  <a:cubicBezTo>
                    <a:pt x="223" y="336"/>
                    <a:pt x="223" y="337"/>
                    <a:pt x="225" y="338"/>
                  </a:cubicBezTo>
                  <a:cubicBezTo>
                    <a:pt x="227" y="340"/>
                    <a:pt x="229" y="340"/>
                    <a:pt x="230" y="342"/>
                  </a:cubicBezTo>
                  <a:cubicBezTo>
                    <a:pt x="230" y="343"/>
                    <a:pt x="230" y="345"/>
                    <a:pt x="230" y="346"/>
                  </a:cubicBezTo>
                  <a:cubicBezTo>
                    <a:pt x="231" y="347"/>
                    <a:pt x="232" y="348"/>
                    <a:pt x="232" y="349"/>
                  </a:cubicBezTo>
                  <a:cubicBezTo>
                    <a:pt x="233" y="350"/>
                    <a:pt x="236" y="353"/>
                    <a:pt x="236" y="355"/>
                  </a:cubicBezTo>
                  <a:cubicBezTo>
                    <a:pt x="236" y="356"/>
                    <a:pt x="234" y="358"/>
                    <a:pt x="234" y="359"/>
                  </a:cubicBezTo>
                  <a:cubicBezTo>
                    <a:pt x="233" y="360"/>
                    <a:pt x="233" y="361"/>
                    <a:pt x="233" y="362"/>
                  </a:cubicBezTo>
                  <a:cubicBezTo>
                    <a:pt x="232" y="365"/>
                    <a:pt x="231" y="367"/>
                    <a:pt x="230" y="370"/>
                  </a:cubicBezTo>
                  <a:cubicBezTo>
                    <a:pt x="230" y="372"/>
                    <a:pt x="228" y="373"/>
                    <a:pt x="226" y="375"/>
                  </a:cubicBezTo>
                  <a:cubicBezTo>
                    <a:pt x="224" y="377"/>
                    <a:pt x="224" y="379"/>
                    <a:pt x="222" y="381"/>
                  </a:cubicBezTo>
                  <a:cubicBezTo>
                    <a:pt x="221" y="383"/>
                    <a:pt x="219" y="383"/>
                    <a:pt x="218" y="385"/>
                  </a:cubicBezTo>
                  <a:cubicBezTo>
                    <a:pt x="216" y="388"/>
                    <a:pt x="215" y="390"/>
                    <a:pt x="213" y="392"/>
                  </a:cubicBezTo>
                  <a:cubicBezTo>
                    <a:pt x="210" y="397"/>
                    <a:pt x="207" y="401"/>
                    <a:pt x="203" y="405"/>
                  </a:cubicBezTo>
                  <a:cubicBezTo>
                    <a:pt x="202" y="407"/>
                    <a:pt x="201" y="410"/>
                    <a:pt x="199" y="412"/>
                  </a:cubicBezTo>
                  <a:cubicBezTo>
                    <a:pt x="198" y="413"/>
                    <a:pt x="198" y="413"/>
                    <a:pt x="197" y="414"/>
                  </a:cubicBezTo>
                  <a:cubicBezTo>
                    <a:pt x="195" y="415"/>
                    <a:pt x="196" y="416"/>
                    <a:pt x="195" y="417"/>
                  </a:cubicBezTo>
                  <a:cubicBezTo>
                    <a:pt x="194" y="418"/>
                    <a:pt x="193" y="419"/>
                    <a:pt x="193" y="420"/>
                  </a:cubicBezTo>
                  <a:cubicBezTo>
                    <a:pt x="192" y="421"/>
                    <a:pt x="191" y="422"/>
                    <a:pt x="190" y="423"/>
                  </a:cubicBezTo>
                  <a:cubicBezTo>
                    <a:pt x="189" y="425"/>
                    <a:pt x="186" y="427"/>
                    <a:pt x="184" y="429"/>
                  </a:cubicBezTo>
                  <a:cubicBezTo>
                    <a:pt x="182" y="430"/>
                    <a:pt x="181" y="432"/>
                    <a:pt x="179" y="434"/>
                  </a:cubicBezTo>
                  <a:cubicBezTo>
                    <a:pt x="178" y="436"/>
                    <a:pt x="176" y="436"/>
                    <a:pt x="174" y="438"/>
                  </a:cubicBezTo>
                  <a:cubicBezTo>
                    <a:pt x="173" y="440"/>
                    <a:pt x="171" y="442"/>
                    <a:pt x="169" y="444"/>
                  </a:cubicBezTo>
                  <a:cubicBezTo>
                    <a:pt x="167" y="447"/>
                    <a:pt x="165" y="449"/>
                    <a:pt x="163" y="452"/>
                  </a:cubicBezTo>
                  <a:cubicBezTo>
                    <a:pt x="163" y="451"/>
                    <a:pt x="164" y="450"/>
                    <a:pt x="163" y="452"/>
                  </a:cubicBezTo>
                  <a:close/>
                  <a:moveTo>
                    <a:pt x="7" y="464"/>
                  </a:moveTo>
                  <a:cubicBezTo>
                    <a:pt x="5" y="465"/>
                    <a:pt x="5" y="464"/>
                    <a:pt x="5" y="463"/>
                  </a:cubicBezTo>
                  <a:cubicBezTo>
                    <a:pt x="4" y="463"/>
                    <a:pt x="3" y="464"/>
                    <a:pt x="2" y="464"/>
                  </a:cubicBezTo>
                  <a:cubicBezTo>
                    <a:pt x="2" y="465"/>
                    <a:pt x="0" y="464"/>
                    <a:pt x="0" y="466"/>
                  </a:cubicBezTo>
                  <a:cubicBezTo>
                    <a:pt x="0" y="467"/>
                    <a:pt x="1" y="467"/>
                    <a:pt x="2" y="467"/>
                  </a:cubicBezTo>
                  <a:cubicBezTo>
                    <a:pt x="5" y="468"/>
                    <a:pt x="4" y="468"/>
                    <a:pt x="5" y="470"/>
                  </a:cubicBezTo>
                  <a:cubicBezTo>
                    <a:pt x="5" y="470"/>
                    <a:pt x="6" y="470"/>
                    <a:pt x="7" y="470"/>
                  </a:cubicBezTo>
                  <a:cubicBezTo>
                    <a:pt x="7" y="470"/>
                    <a:pt x="8" y="470"/>
                    <a:pt x="8" y="470"/>
                  </a:cubicBezTo>
                  <a:cubicBezTo>
                    <a:pt x="9" y="470"/>
                    <a:pt x="9" y="471"/>
                    <a:pt x="10" y="470"/>
                  </a:cubicBezTo>
                  <a:cubicBezTo>
                    <a:pt x="10" y="469"/>
                    <a:pt x="11" y="470"/>
                    <a:pt x="11" y="469"/>
                  </a:cubicBezTo>
                  <a:cubicBezTo>
                    <a:pt x="11" y="469"/>
                    <a:pt x="11" y="468"/>
                    <a:pt x="10" y="467"/>
                  </a:cubicBezTo>
                  <a:cubicBezTo>
                    <a:pt x="10" y="466"/>
                    <a:pt x="9" y="466"/>
                    <a:pt x="8" y="464"/>
                  </a:cubicBezTo>
                  <a:cubicBezTo>
                    <a:pt x="8" y="463"/>
                    <a:pt x="7" y="464"/>
                    <a:pt x="7" y="464"/>
                  </a:cubicBezTo>
                  <a:close/>
                  <a:moveTo>
                    <a:pt x="9" y="463"/>
                  </a:moveTo>
                  <a:cubicBezTo>
                    <a:pt x="9" y="464"/>
                    <a:pt x="10" y="464"/>
                    <a:pt x="11" y="465"/>
                  </a:cubicBezTo>
                  <a:cubicBezTo>
                    <a:pt x="12" y="465"/>
                    <a:pt x="12" y="468"/>
                    <a:pt x="14" y="466"/>
                  </a:cubicBezTo>
                  <a:cubicBezTo>
                    <a:pt x="15" y="466"/>
                    <a:pt x="15" y="463"/>
                    <a:pt x="15" y="462"/>
                  </a:cubicBezTo>
                  <a:cubicBezTo>
                    <a:pt x="14" y="461"/>
                    <a:pt x="12" y="460"/>
                    <a:pt x="12" y="460"/>
                  </a:cubicBezTo>
                  <a:cubicBezTo>
                    <a:pt x="11" y="459"/>
                    <a:pt x="10" y="460"/>
                    <a:pt x="9" y="459"/>
                  </a:cubicBezTo>
                  <a:cubicBezTo>
                    <a:pt x="8" y="459"/>
                    <a:pt x="9" y="459"/>
                    <a:pt x="9" y="458"/>
                  </a:cubicBezTo>
                  <a:cubicBezTo>
                    <a:pt x="8" y="457"/>
                    <a:pt x="6" y="458"/>
                    <a:pt x="6" y="459"/>
                  </a:cubicBezTo>
                  <a:cubicBezTo>
                    <a:pt x="6" y="460"/>
                    <a:pt x="7" y="460"/>
                    <a:pt x="8" y="461"/>
                  </a:cubicBezTo>
                  <a:cubicBezTo>
                    <a:pt x="9" y="461"/>
                    <a:pt x="9" y="462"/>
                    <a:pt x="9" y="463"/>
                  </a:cubicBezTo>
                  <a:close/>
                  <a:moveTo>
                    <a:pt x="57" y="471"/>
                  </a:moveTo>
                  <a:cubicBezTo>
                    <a:pt x="56" y="471"/>
                    <a:pt x="56" y="472"/>
                    <a:pt x="57" y="473"/>
                  </a:cubicBezTo>
                  <a:cubicBezTo>
                    <a:pt x="58" y="473"/>
                    <a:pt x="59" y="473"/>
                    <a:pt x="59" y="473"/>
                  </a:cubicBezTo>
                  <a:cubicBezTo>
                    <a:pt x="60" y="472"/>
                    <a:pt x="61" y="472"/>
                    <a:pt x="62" y="472"/>
                  </a:cubicBezTo>
                  <a:cubicBezTo>
                    <a:pt x="62" y="472"/>
                    <a:pt x="63" y="473"/>
                    <a:pt x="63" y="473"/>
                  </a:cubicBezTo>
                  <a:cubicBezTo>
                    <a:pt x="64" y="473"/>
                    <a:pt x="65" y="468"/>
                    <a:pt x="64" y="468"/>
                  </a:cubicBezTo>
                  <a:cubicBezTo>
                    <a:pt x="64" y="466"/>
                    <a:pt x="60" y="467"/>
                    <a:pt x="58" y="467"/>
                  </a:cubicBezTo>
                  <a:cubicBezTo>
                    <a:pt x="58" y="467"/>
                    <a:pt x="58" y="467"/>
                    <a:pt x="58" y="468"/>
                  </a:cubicBezTo>
                  <a:cubicBezTo>
                    <a:pt x="59" y="469"/>
                    <a:pt x="58" y="470"/>
                    <a:pt x="57" y="471"/>
                  </a:cubicBezTo>
                  <a:close/>
                  <a:moveTo>
                    <a:pt x="100" y="263"/>
                  </a:moveTo>
                  <a:cubicBezTo>
                    <a:pt x="101" y="263"/>
                    <a:pt x="101" y="262"/>
                    <a:pt x="102" y="262"/>
                  </a:cubicBezTo>
                  <a:cubicBezTo>
                    <a:pt x="102" y="262"/>
                    <a:pt x="102" y="263"/>
                    <a:pt x="102" y="264"/>
                  </a:cubicBezTo>
                  <a:cubicBezTo>
                    <a:pt x="103" y="264"/>
                    <a:pt x="104" y="263"/>
                    <a:pt x="104" y="263"/>
                  </a:cubicBezTo>
                  <a:cubicBezTo>
                    <a:pt x="105" y="261"/>
                    <a:pt x="104" y="261"/>
                    <a:pt x="104" y="260"/>
                  </a:cubicBezTo>
                  <a:cubicBezTo>
                    <a:pt x="104" y="259"/>
                    <a:pt x="104" y="259"/>
                    <a:pt x="106" y="259"/>
                  </a:cubicBezTo>
                  <a:cubicBezTo>
                    <a:pt x="106" y="260"/>
                    <a:pt x="108" y="260"/>
                    <a:pt x="108" y="259"/>
                  </a:cubicBezTo>
                  <a:cubicBezTo>
                    <a:pt x="107" y="259"/>
                    <a:pt x="106" y="259"/>
                    <a:pt x="105" y="258"/>
                  </a:cubicBezTo>
                  <a:cubicBezTo>
                    <a:pt x="105" y="258"/>
                    <a:pt x="105" y="257"/>
                    <a:pt x="104" y="258"/>
                  </a:cubicBezTo>
                  <a:cubicBezTo>
                    <a:pt x="101" y="258"/>
                    <a:pt x="99" y="258"/>
                    <a:pt x="100" y="261"/>
                  </a:cubicBezTo>
                  <a:cubicBezTo>
                    <a:pt x="100" y="262"/>
                    <a:pt x="100" y="263"/>
                    <a:pt x="100" y="263"/>
                  </a:cubicBezTo>
                  <a:close/>
                  <a:moveTo>
                    <a:pt x="32" y="339"/>
                  </a:moveTo>
                  <a:cubicBezTo>
                    <a:pt x="30" y="341"/>
                    <a:pt x="34" y="342"/>
                    <a:pt x="35" y="344"/>
                  </a:cubicBezTo>
                  <a:cubicBezTo>
                    <a:pt x="36" y="344"/>
                    <a:pt x="38" y="340"/>
                    <a:pt x="37" y="339"/>
                  </a:cubicBezTo>
                  <a:cubicBezTo>
                    <a:pt x="36" y="338"/>
                    <a:pt x="34" y="342"/>
                    <a:pt x="34" y="339"/>
                  </a:cubicBezTo>
                  <a:cubicBezTo>
                    <a:pt x="33" y="338"/>
                    <a:pt x="32" y="338"/>
                    <a:pt x="32" y="339"/>
                  </a:cubicBezTo>
                  <a:close/>
                </a:path>
              </a:pathLst>
            </a:custGeom>
            <a:solidFill>
              <a:srgbClr val="6AC661"/>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5" name="Freeform 46">
              <a:extLst>
                <a:ext uri="{FF2B5EF4-FFF2-40B4-BE49-F238E27FC236}">
                  <a16:creationId xmlns:a16="http://schemas.microsoft.com/office/drawing/2014/main" id="{87C52178-8F5D-FFD9-C710-85A9A3E68BF8}"/>
                </a:ext>
              </a:extLst>
            </p:cNvPr>
            <p:cNvSpPr>
              <a:spLocks noEditPoints="1"/>
            </p:cNvSpPr>
            <p:nvPr/>
          </p:nvSpPr>
          <p:spPr bwMode="auto">
            <a:xfrm>
              <a:off x="8075613" y="4471988"/>
              <a:ext cx="1069975" cy="1050925"/>
            </a:xfrm>
            <a:custGeom>
              <a:avLst/>
              <a:gdLst>
                <a:gd name="T0" fmla="*/ 246 w 281"/>
                <a:gd name="T1" fmla="*/ 80 h 276"/>
                <a:gd name="T2" fmla="*/ 241 w 281"/>
                <a:gd name="T3" fmla="*/ 106 h 276"/>
                <a:gd name="T4" fmla="*/ 229 w 281"/>
                <a:gd name="T5" fmla="*/ 110 h 276"/>
                <a:gd name="T6" fmla="*/ 225 w 281"/>
                <a:gd name="T7" fmla="*/ 119 h 276"/>
                <a:gd name="T8" fmla="*/ 213 w 281"/>
                <a:gd name="T9" fmla="*/ 136 h 276"/>
                <a:gd name="T10" fmla="*/ 216 w 281"/>
                <a:gd name="T11" fmla="*/ 142 h 276"/>
                <a:gd name="T12" fmla="*/ 227 w 281"/>
                <a:gd name="T13" fmla="*/ 149 h 276"/>
                <a:gd name="T14" fmla="*/ 233 w 281"/>
                <a:gd name="T15" fmla="*/ 169 h 276"/>
                <a:gd name="T16" fmla="*/ 224 w 281"/>
                <a:gd name="T17" fmla="*/ 178 h 276"/>
                <a:gd name="T18" fmla="*/ 230 w 281"/>
                <a:gd name="T19" fmla="*/ 187 h 276"/>
                <a:gd name="T20" fmla="*/ 230 w 281"/>
                <a:gd name="T21" fmla="*/ 199 h 276"/>
                <a:gd name="T22" fmla="*/ 244 w 281"/>
                <a:gd name="T23" fmla="*/ 205 h 276"/>
                <a:gd name="T24" fmla="*/ 230 w 281"/>
                <a:gd name="T25" fmla="*/ 218 h 276"/>
                <a:gd name="T26" fmla="*/ 221 w 281"/>
                <a:gd name="T27" fmla="*/ 228 h 276"/>
                <a:gd name="T28" fmla="*/ 207 w 281"/>
                <a:gd name="T29" fmla="*/ 231 h 276"/>
                <a:gd name="T30" fmla="*/ 193 w 281"/>
                <a:gd name="T31" fmla="*/ 222 h 276"/>
                <a:gd name="T32" fmla="*/ 183 w 281"/>
                <a:gd name="T33" fmla="*/ 221 h 276"/>
                <a:gd name="T34" fmla="*/ 161 w 281"/>
                <a:gd name="T35" fmla="*/ 225 h 276"/>
                <a:gd name="T36" fmla="*/ 154 w 281"/>
                <a:gd name="T37" fmla="*/ 241 h 276"/>
                <a:gd name="T38" fmla="*/ 145 w 281"/>
                <a:gd name="T39" fmla="*/ 250 h 276"/>
                <a:gd name="T40" fmla="*/ 123 w 281"/>
                <a:gd name="T41" fmla="*/ 248 h 276"/>
                <a:gd name="T42" fmla="*/ 102 w 281"/>
                <a:gd name="T43" fmla="*/ 241 h 276"/>
                <a:gd name="T44" fmla="*/ 80 w 281"/>
                <a:gd name="T45" fmla="*/ 235 h 276"/>
                <a:gd name="T46" fmla="*/ 62 w 281"/>
                <a:gd name="T47" fmla="*/ 226 h 276"/>
                <a:gd name="T48" fmla="*/ 62 w 281"/>
                <a:gd name="T49" fmla="*/ 221 h 276"/>
                <a:gd name="T50" fmla="*/ 70 w 281"/>
                <a:gd name="T51" fmla="*/ 187 h 276"/>
                <a:gd name="T52" fmla="*/ 81 w 281"/>
                <a:gd name="T53" fmla="*/ 177 h 276"/>
                <a:gd name="T54" fmla="*/ 71 w 281"/>
                <a:gd name="T55" fmla="*/ 159 h 276"/>
                <a:gd name="T56" fmla="*/ 73 w 281"/>
                <a:gd name="T57" fmla="*/ 153 h 276"/>
                <a:gd name="T58" fmla="*/ 70 w 281"/>
                <a:gd name="T59" fmla="*/ 142 h 276"/>
                <a:gd name="T60" fmla="*/ 59 w 281"/>
                <a:gd name="T61" fmla="*/ 136 h 276"/>
                <a:gd name="T62" fmla="*/ 51 w 281"/>
                <a:gd name="T63" fmla="*/ 117 h 276"/>
                <a:gd name="T64" fmla="*/ 46 w 281"/>
                <a:gd name="T65" fmla="*/ 114 h 276"/>
                <a:gd name="T66" fmla="*/ 42 w 281"/>
                <a:gd name="T67" fmla="*/ 108 h 276"/>
                <a:gd name="T68" fmla="*/ 26 w 281"/>
                <a:gd name="T69" fmla="*/ 101 h 276"/>
                <a:gd name="T70" fmla="*/ 13 w 281"/>
                <a:gd name="T71" fmla="*/ 98 h 276"/>
                <a:gd name="T72" fmla="*/ 9 w 281"/>
                <a:gd name="T73" fmla="*/ 87 h 276"/>
                <a:gd name="T74" fmla="*/ 8 w 281"/>
                <a:gd name="T75" fmla="*/ 85 h 276"/>
                <a:gd name="T76" fmla="*/ 1 w 281"/>
                <a:gd name="T77" fmla="*/ 77 h 276"/>
                <a:gd name="T78" fmla="*/ 15 w 281"/>
                <a:gd name="T79" fmla="*/ 73 h 276"/>
                <a:gd name="T80" fmla="*/ 31 w 281"/>
                <a:gd name="T81" fmla="*/ 67 h 276"/>
                <a:gd name="T82" fmla="*/ 48 w 281"/>
                <a:gd name="T83" fmla="*/ 74 h 276"/>
                <a:gd name="T84" fmla="*/ 59 w 281"/>
                <a:gd name="T85" fmla="*/ 75 h 276"/>
                <a:gd name="T86" fmla="*/ 63 w 281"/>
                <a:gd name="T87" fmla="*/ 64 h 276"/>
                <a:gd name="T88" fmla="*/ 58 w 281"/>
                <a:gd name="T89" fmla="*/ 50 h 276"/>
                <a:gd name="T90" fmla="*/ 65 w 281"/>
                <a:gd name="T91" fmla="*/ 43 h 276"/>
                <a:gd name="T92" fmla="*/ 73 w 281"/>
                <a:gd name="T93" fmla="*/ 52 h 276"/>
                <a:gd name="T94" fmla="*/ 100 w 281"/>
                <a:gd name="T95" fmla="*/ 51 h 276"/>
                <a:gd name="T96" fmla="*/ 96 w 281"/>
                <a:gd name="T97" fmla="*/ 46 h 276"/>
                <a:gd name="T98" fmla="*/ 127 w 281"/>
                <a:gd name="T99" fmla="*/ 27 h 276"/>
                <a:gd name="T100" fmla="*/ 124 w 281"/>
                <a:gd name="T101" fmla="*/ 14 h 276"/>
                <a:gd name="T102" fmla="*/ 144 w 281"/>
                <a:gd name="T103" fmla="*/ 5 h 276"/>
                <a:gd name="T104" fmla="*/ 163 w 281"/>
                <a:gd name="T105" fmla="*/ 18 h 276"/>
                <a:gd name="T106" fmla="*/ 176 w 281"/>
                <a:gd name="T107" fmla="*/ 32 h 276"/>
                <a:gd name="T108" fmla="*/ 189 w 281"/>
                <a:gd name="T109" fmla="*/ 36 h 276"/>
                <a:gd name="T110" fmla="*/ 197 w 281"/>
                <a:gd name="T111" fmla="*/ 44 h 276"/>
                <a:gd name="T112" fmla="*/ 216 w 281"/>
                <a:gd name="T113" fmla="*/ 50 h 276"/>
                <a:gd name="T114" fmla="*/ 242 w 281"/>
                <a:gd name="T115" fmla="*/ 62 h 276"/>
                <a:gd name="T116" fmla="*/ 281 w 281"/>
                <a:gd name="T117" fmla="*/ 252 h 276"/>
                <a:gd name="T118" fmla="*/ 276 w 281"/>
                <a:gd name="T119" fmla="*/ 241 h 276"/>
                <a:gd name="T120" fmla="*/ 262 w 281"/>
                <a:gd name="T121" fmla="*/ 250 h 276"/>
                <a:gd name="T122" fmla="*/ 263 w 281"/>
                <a:gd name="T123" fmla="*/ 265 h 276"/>
                <a:gd name="T124" fmla="*/ 274 w 281"/>
                <a:gd name="T125" fmla="*/ 27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 h="276">
                  <a:moveTo>
                    <a:pt x="254" y="65"/>
                  </a:moveTo>
                  <a:cubicBezTo>
                    <a:pt x="254" y="66"/>
                    <a:pt x="253" y="67"/>
                    <a:pt x="253" y="68"/>
                  </a:cubicBezTo>
                  <a:cubicBezTo>
                    <a:pt x="252" y="70"/>
                    <a:pt x="251" y="70"/>
                    <a:pt x="250" y="72"/>
                  </a:cubicBezTo>
                  <a:cubicBezTo>
                    <a:pt x="249" y="73"/>
                    <a:pt x="247" y="74"/>
                    <a:pt x="247" y="75"/>
                  </a:cubicBezTo>
                  <a:cubicBezTo>
                    <a:pt x="246" y="76"/>
                    <a:pt x="247" y="77"/>
                    <a:pt x="247" y="78"/>
                  </a:cubicBezTo>
                  <a:cubicBezTo>
                    <a:pt x="247" y="78"/>
                    <a:pt x="246" y="79"/>
                    <a:pt x="246" y="80"/>
                  </a:cubicBezTo>
                  <a:cubicBezTo>
                    <a:pt x="245" y="81"/>
                    <a:pt x="245" y="82"/>
                    <a:pt x="245" y="84"/>
                  </a:cubicBezTo>
                  <a:cubicBezTo>
                    <a:pt x="245" y="86"/>
                    <a:pt x="241" y="90"/>
                    <a:pt x="242" y="92"/>
                  </a:cubicBezTo>
                  <a:cubicBezTo>
                    <a:pt x="244" y="93"/>
                    <a:pt x="241" y="98"/>
                    <a:pt x="241" y="99"/>
                  </a:cubicBezTo>
                  <a:cubicBezTo>
                    <a:pt x="241" y="100"/>
                    <a:pt x="241" y="102"/>
                    <a:pt x="241" y="103"/>
                  </a:cubicBezTo>
                  <a:cubicBezTo>
                    <a:pt x="241" y="103"/>
                    <a:pt x="244" y="105"/>
                    <a:pt x="243" y="106"/>
                  </a:cubicBezTo>
                  <a:cubicBezTo>
                    <a:pt x="242" y="106"/>
                    <a:pt x="242" y="106"/>
                    <a:pt x="241" y="106"/>
                  </a:cubicBezTo>
                  <a:cubicBezTo>
                    <a:pt x="240" y="107"/>
                    <a:pt x="240" y="107"/>
                    <a:pt x="240" y="108"/>
                  </a:cubicBezTo>
                  <a:cubicBezTo>
                    <a:pt x="239" y="108"/>
                    <a:pt x="239" y="109"/>
                    <a:pt x="239" y="109"/>
                  </a:cubicBezTo>
                  <a:cubicBezTo>
                    <a:pt x="238" y="110"/>
                    <a:pt x="238" y="109"/>
                    <a:pt x="238" y="110"/>
                  </a:cubicBezTo>
                  <a:cubicBezTo>
                    <a:pt x="236" y="110"/>
                    <a:pt x="235" y="109"/>
                    <a:pt x="234" y="109"/>
                  </a:cubicBezTo>
                  <a:cubicBezTo>
                    <a:pt x="234" y="108"/>
                    <a:pt x="233" y="107"/>
                    <a:pt x="231" y="108"/>
                  </a:cubicBezTo>
                  <a:cubicBezTo>
                    <a:pt x="230" y="108"/>
                    <a:pt x="230" y="110"/>
                    <a:pt x="229" y="110"/>
                  </a:cubicBezTo>
                  <a:cubicBezTo>
                    <a:pt x="229" y="111"/>
                    <a:pt x="227" y="112"/>
                    <a:pt x="229" y="112"/>
                  </a:cubicBezTo>
                  <a:cubicBezTo>
                    <a:pt x="229" y="112"/>
                    <a:pt x="230" y="112"/>
                    <a:pt x="231" y="112"/>
                  </a:cubicBezTo>
                  <a:cubicBezTo>
                    <a:pt x="232" y="113"/>
                    <a:pt x="230" y="113"/>
                    <a:pt x="230" y="114"/>
                  </a:cubicBezTo>
                  <a:cubicBezTo>
                    <a:pt x="229" y="114"/>
                    <a:pt x="230" y="115"/>
                    <a:pt x="230" y="115"/>
                  </a:cubicBezTo>
                  <a:cubicBezTo>
                    <a:pt x="229" y="116"/>
                    <a:pt x="228" y="117"/>
                    <a:pt x="227" y="118"/>
                  </a:cubicBezTo>
                  <a:cubicBezTo>
                    <a:pt x="227" y="118"/>
                    <a:pt x="226" y="119"/>
                    <a:pt x="225" y="119"/>
                  </a:cubicBezTo>
                  <a:cubicBezTo>
                    <a:pt x="225" y="120"/>
                    <a:pt x="224" y="121"/>
                    <a:pt x="224" y="122"/>
                  </a:cubicBezTo>
                  <a:cubicBezTo>
                    <a:pt x="223" y="123"/>
                    <a:pt x="220" y="123"/>
                    <a:pt x="219" y="124"/>
                  </a:cubicBezTo>
                  <a:cubicBezTo>
                    <a:pt x="219" y="124"/>
                    <a:pt x="220" y="126"/>
                    <a:pt x="220" y="126"/>
                  </a:cubicBezTo>
                  <a:cubicBezTo>
                    <a:pt x="220" y="127"/>
                    <a:pt x="220" y="128"/>
                    <a:pt x="219" y="129"/>
                  </a:cubicBezTo>
                  <a:cubicBezTo>
                    <a:pt x="219" y="131"/>
                    <a:pt x="216" y="131"/>
                    <a:pt x="214" y="133"/>
                  </a:cubicBezTo>
                  <a:cubicBezTo>
                    <a:pt x="214" y="134"/>
                    <a:pt x="214" y="135"/>
                    <a:pt x="213" y="136"/>
                  </a:cubicBezTo>
                  <a:cubicBezTo>
                    <a:pt x="213" y="136"/>
                    <a:pt x="213" y="138"/>
                    <a:pt x="212" y="138"/>
                  </a:cubicBezTo>
                  <a:cubicBezTo>
                    <a:pt x="212" y="139"/>
                    <a:pt x="213" y="139"/>
                    <a:pt x="214" y="140"/>
                  </a:cubicBezTo>
                  <a:cubicBezTo>
                    <a:pt x="214" y="141"/>
                    <a:pt x="214" y="141"/>
                    <a:pt x="213" y="142"/>
                  </a:cubicBezTo>
                  <a:cubicBezTo>
                    <a:pt x="213" y="144"/>
                    <a:pt x="211" y="143"/>
                    <a:pt x="210" y="145"/>
                  </a:cubicBezTo>
                  <a:cubicBezTo>
                    <a:pt x="209" y="148"/>
                    <a:pt x="217" y="146"/>
                    <a:pt x="217" y="143"/>
                  </a:cubicBezTo>
                  <a:cubicBezTo>
                    <a:pt x="217" y="143"/>
                    <a:pt x="216" y="142"/>
                    <a:pt x="216" y="142"/>
                  </a:cubicBezTo>
                  <a:cubicBezTo>
                    <a:pt x="216" y="141"/>
                    <a:pt x="216" y="141"/>
                    <a:pt x="216" y="140"/>
                  </a:cubicBezTo>
                  <a:cubicBezTo>
                    <a:pt x="217" y="139"/>
                    <a:pt x="219" y="138"/>
                    <a:pt x="221" y="138"/>
                  </a:cubicBezTo>
                  <a:cubicBezTo>
                    <a:pt x="222" y="138"/>
                    <a:pt x="225" y="137"/>
                    <a:pt x="226" y="138"/>
                  </a:cubicBezTo>
                  <a:cubicBezTo>
                    <a:pt x="227" y="139"/>
                    <a:pt x="226" y="140"/>
                    <a:pt x="226" y="142"/>
                  </a:cubicBezTo>
                  <a:cubicBezTo>
                    <a:pt x="228" y="143"/>
                    <a:pt x="226" y="145"/>
                    <a:pt x="226" y="146"/>
                  </a:cubicBezTo>
                  <a:cubicBezTo>
                    <a:pt x="227" y="148"/>
                    <a:pt x="229" y="147"/>
                    <a:pt x="227" y="149"/>
                  </a:cubicBezTo>
                  <a:cubicBezTo>
                    <a:pt x="229" y="150"/>
                    <a:pt x="232" y="151"/>
                    <a:pt x="231" y="153"/>
                  </a:cubicBezTo>
                  <a:cubicBezTo>
                    <a:pt x="230" y="155"/>
                    <a:pt x="227" y="154"/>
                    <a:pt x="227" y="157"/>
                  </a:cubicBezTo>
                  <a:cubicBezTo>
                    <a:pt x="226" y="159"/>
                    <a:pt x="228" y="159"/>
                    <a:pt x="230" y="161"/>
                  </a:cubicBezTo>
                  <a:cubicBezTo>
                    <a:pt x="230" y="162"/>
                    <a:pt x="230" y="163"/>
                    <a:pt x="231" y="164"/>
                  </a:cubicBezTo>
                  <a:cubicBezTo>
                    <a:pt x="231" y="165"/>
                    <a:pt x="232" y="165"/>
                    <a:pt x="233" y="166"/>
                  </a:cubicBezTo>
                  <a:cubicBezTo>
                    <a:pt x="233" y="167"/>
                    <a:pt x="234" y="167"/>
                    <a:pt x="233" y="169"/>
                  </a:cubicBezTo>
                  <a:cubicBezTo>
                    <a:pt x="233" y="169"/>
                    <a:pt x="233" y="171"/>
                    <a:pt x="233" y="171"/>
                  </a:cubicBezTo>
                  <a:cubicBezTo>
                    <a:pt x="232" y="173"/>
                    <a:pt x="233" y="172"/>
                    <a:pt x="231" y="172"/>
                  </a:cubicBezTo>
                  <a:cubicBezTo>
                    <a:pt x="230" y="173"/>
                    <a:pt x="230" y="173"/>
                    <a:pt x="229" y="174"/>
                  </a:cubicBezTo>
                  <a:cubicBezTo>
                    <a:pt x="228" y="175"/>
                    <a:pt x="228" y="175"/>
                    <a:pt x="227" y="175"/>
                  </a:cubicBezTo>
                  <a:cubicBezTo>
                    <a:pt x="227" y="175"/>
                    <a:pt x="226" y="175"/>
                    <a:pt x="226" y="175"/>
                  </a:cubicBezTo>
                  <a:cubicBezTo>
                    <a:pt x="223" y="174"/>
                    <a:pt x="223" y="176"/>
                    <a:pt x="224" y="178"/>
                  </a:cubicBezTo>
                  <a:cubicBezTo>
                    <a:pt x="225" y="178"/>
                    <a:pt x="225" y="178"/>
                    <a:pt x="225" y="178"/>
                  </a:cubicBezTo>
                  <a:cubicBezTo>
                    <a:pt x="226" y="179"/>
                    <a:pt x="226" y="179"/>
                    <a:pt x="226" y="180"/>
                  </a:cubicBezTo>
                  <a:cubicBezTo>
                    <a:pt x="226" y="181"/>
                    <a:pt x="226" y="181"/>
                    <a:pt x="227" y="182"/>
                  </a:cubicBezTo>
                  <a:cubicBezTo>
                    <a:pt x="228" y="182"/>
                    <a:pt x="230" y="182"/>
                    <a:pt x="231" y="183"/>
                  </a:cubicBezTo>
                  <a:cubicBezTo>
                    <a:pt x="231" y="183"/>
                    <a:pt x="231" y="185"/>
                    <a:pt x="231" y="186"/>
                  </a:cubicBezTo>
                  <a:cubicBezTo>
                    <a:pt x="231" y="188"/>
                    <a:pt x="231" y="186"/>
                    <a:pt x="230" y="187"/>
                  </a:cubicBezTo>
                  <a:cubicBezTo>
                    <a:pt x="230" y="188"/>
                    <a:pt x="230" y="189"/>
                    <a:pt x="229" y="190"/>
                  </a:cubicBezTo>
                  <a:cubicBezTo>
                    <a:pt x="229" y="190"/>
                    <a:pt x="227" y="191"/>
                    <a:pt x="228" y="192"/>
                  </a:cubicBezTo>
                  <a:cubicBezTo>
                    <a:pt x="228" y="193"/>
                    <a:pt x="229" y="193"/>
                    <a:pt x="229" y="193"/>
                  </a:cubicBezTo>
                  <a:cubicBezTo>
                    <a:pt x="229" y="194"/>
                    <a:pt x="229" y="194"/>
                    <a:pt x="229" y="194"/>
                  </a:cubicBezTo>
                  <a:cubicBezTo>
                    <a:pt x="229" y="196"/>
                    <a:pt x="229" y="195"/>
                    <a:pt x="229" y="197"/>
                  </a:cubicBezTo>
                  <a:cubicBezTo>
                    <a:pt x="230" y="197"/>
                    <a:pt x="230" y="198"/>
                    <a:pt x="230" y="199"/>
                  </a:cubicBezTo>
                  <a:cubicBezTo>
                    <a:pt x="231" y="200"/>
                    <a:pt x="232" y="199"/>
                    <a:pt x="232" y="199"/>
                  </a:cubicBezTo>
                  <a:cubicBezTo>
                    <a:pt x="234" y="200"/>
                    <a:pt x="236" y="202"/>
                    <a:pt x="238" y="203"/>
                  </a:cubicBezTo>
                  <a:cubicBezTo>
                    <a:pt x="240" y="203"/>
                    <a:pt x="241" y="201"/>
                    <a:pt x="242" y="201"/>
                  </a:cubicBezTo>
                  <a:cubicBezTo>
                    <a:pt x="242" y="201"/>
                    <a:pt x="243" y="201"/>
                    <a:pt x="244" y="201"/>
                  </a:cubicBezTo>
                  <a:cubicBezTo>
                    <a:pt x="244" y="201"/>
                    <a:pt x="244" y="201"/>
                    <a:pt x="244" y="202"/>
                  </a:cubicBezTo>
                  <a:cubicBezTo>
                    <a:pt x="244" y="203"/>
                    <a:pt x="245" y="204"/>
                    <a:pt x="244" y="205"/>
                  </a:cubicBezTo>
                  <a:cubicBezTo>
                    <a:pt x="243" y="206"/>
                    <a:pt x="242" y="207"/>
                    <a:pt x="241" y="208"/>
                  </a:cubicBezTo>
                  <a:cubicBezTo>
                    <a:pt x="240" y="209"/>
                    <a:pt x="241" y="210"/>
                    <a:pt x="240" y="211"/>
                  </a:cubicBezTo>
                  <a:cubicBezTo>
                    <a:pt x="240" y="213"/>
                    <a:pt x="237" y="213"/>
                    <a:pt x="236" y="214"/>
                  </a:cubicBezTo>
                  <a:cubicBezTo>
                    <a:pt x="235" y="214"/>
                    <a:pt x="234" y="215"/>
                    <a:pt x="233" y="215"/>
                  </a:cubicBezTo>
                  <a:cubicBezTo>
                    <a:pt x="233" y="216"/>
                    <a:pt x="234" y="217"/>
                    <a:pt x="232" y="218"/>
                  </a:cubicBezTo>
                  <a:cubicBezTo>
                    <a:pt x="231" y="218"/>
                    <a:pt x="231" y="217"/>
                    <a:pt x="230" y="218"/>
                  </a:cubicBezTo>
                  <a:cubicBezTo>
                    <a:pt x="229" y="219"/>
                    <a:pt x="229" y="220"/>
                    <a:pt x="228" y="221"/>
                  </a:cubicBezTo>
                  <a:cubicBezTo>
                    <a:pt x="227" y="222"/>
                    <a:pt x="227" y="221"/>
                    <a:pt x="226" y="221"/>
                  </a:cubicBezTo>
                  <a:cubicBezTo>
                    <a:pt x="225" y="222"/>
                    <a:pt x="225" y="223"/>
                    <a:pt x="224" y="224"/>
                  </a:cubicBezTo>
                  <a:cubicBezTo>
                    <a:pt x="224" y="224"/>
                    <a:pt x="222" y="224"/>
                    <a:pt x="222" y="225"/>
                  </a:cubicBezTo>
                  <a:cubicBezTo>
                    <a:pt x="223" y="226"/>
                    <a:pt x="224" y="225"/>
                    <a:pt x="224" y="226"/>
                  </a:cubicBezTo>
                  <a:cubicBezTo>
                    <a:pt x="225" y="229"/>
                    <a:pt x="222" y="227"/>
                    <a:pt x="221" y="228"/>
                  </a:cubicBezTo>
                  <a:cubicBezTo>
                    <a:pt x="220" y="228"/>
                    <a:pt x="219" y="228"/>
                    <a:pt x="219" y="230"/>
                  </a:cubicBezTo>
                  <a:cubicBezTo>
                    <a:pt x="218" y="230"/>
                    <a:pt x="217" y="230"/>
                    <a:pt x="216" y="230"/>
                  </a:cubicBezTo>
                  <a:cubicBezTo>
                    <a:pt x="215" y="230"/>
                    <a:pt x="215" y="229"/>
                    <a:pt x="215" y="230"/>
                  </a:cubicBezTo>
                  <a:cubicBezTo>
                    <a:pt x="215" y="231"/>
                    <a:pt x="217" y="233"/>
                    <a:pt x="215" y="233"/>
                  </a:cubicBezTo>
                  <a:cubicBezTo>
                    <a:pt x="214" y="233"/>
                    <a:pt x="213" y="231"/>
                    <a:pt x="212" y="230"/>
                  </a:cubicBezTo>
                  <a:cubicBezTo>
                    <a:pt x="210" y="229"/>
                    <a:pt x="210" y="233"/>
                    <a:pt x="207" y="231"/>
                  </a:cubicBezTo>
                  <a:cubicBezTo>
                    <a:pt x="206" y="231"/>
                    <a:pt x="207" y="230"/>
                    <a:pt x="206" y="229"/>
                  </a:cubicBezTo>
                  <a:cubicBezTo>
                    <a:pt x="206" y="228"/>
                    <a:pt x="205" y="228"/>
                    <a:pt x="204" y="228"/>
                  </a:cubicBezTo>
                  <a:cubicBezTo>
                    <a:pt x="202" y="227"/>
                    <a:pt x="200" y="227"/>
                    <a:pt x="199" y="226"/>
                  </a:cubicBezTo>
                  <a:cubicBezTo>
                    <a:pt x="198" y="225"/>
                    <a:pt x="199" y="223"/>
                    <a:pt x="197" y="223"/>
                  </a:cubicBezTo>
                  <a:cubicBezTo>
                    <a:pt x="197" y="223"/>
                    <a:pt x="195" y="224"/>
                    <a:pt x="195" y="224"/>
                  </a:cubicBezTo>
                  <a:cubicBezTo>
                    <a:pt x="194" y="223"/>
                    <a:pt x="193" y="223"/>
                    <a:pt x="193" y="222"/>
                  </a:cubicBezTo>
                  <a:cubicBezTo>
                    <a:pt x="194" y="222"/>
                    <a:pt x="195" y="221"/>
                    <a:pt x="195" y="219"/>
                  </a:cubicBezTo>
                  <a:cubicBezTo>
                    <a:pt x="194" y="218"/>
                    <a:pt x="192" y="216"/>
                    <a:pt x="192" y="219"/>
                  </a:cubicBezTo>
                  <a:cubicBezTo>
                    <a:pt x="192" y="219"/>
                    <a:pt x="192" y="220"/>
                    <a:pt x="192" y="220"/>
                  </a:cubicBezTo>
                  <a:cubicBezTo>
                    <a:pt x="192" y="222"/>
                    <a:pt x="191" y="221"/>
                    <a:pt x="190" y="221"/>
                  </a:cubicBezTo>
                  <a:cubicBezTo>
                    <a:pt x="188" y="222"/>
                    <a:pt x="188" y="223"/>
                    <a:pt x="186" y="223"/>
                  </a:cubicBezTo>
                  <a:cubicBezTo>
                    <a:pt x="184" y="223"/>
                    <a:pt x="184" y="222"/>
                    <a:pt x="183" y="221"/>
                  </a:cubicBezTo>
                  <a:cubicBezTo>
                    <a:pt x="182" y="220"/>
                    <a:pt x="182" y="220"/>
                    <a:pt x="181" y="220"/>
                  </a:cubicBezTo>
                  <a:cubicBezTo>
                    <a:pt x="179" y="220"/>
                    <a:pt x="177" y="220"/>
                    <a:pt x="176" y="220"/>
                  </a:cubicBezTo>
                  <a:cubicBezTo>
                    <a:pt x="174" y="219"/>
                    <a:pt x="175" y="218"/>
                    <a:pt x="174" y="217"/>
                  </a:cubicBezTo>
                  <a:cubicBezTo>
                    <a:pt x="172" y="215"/>
                    <a:pt x="169" y="220"/>
                    <a:pt x="167" y="221"/>
                  </a:cubicBezTo>
                  <a:cubicBezTo>
                    <a:pt x="166" y="222"/>
                    <a:pt x="164" y="223"/>
                    <a:pt x="163" y="224"/>
                  </a:cubicBezTo>
                  <a:cubicBezTo>
                    <a:pt x="162" y="225"/>
                    <a:pt x="162" y="225"/>
                    <a:pt x="161" y="225"/>
                  </a:cubicBezTo>
                  <a:cubicBezTo>
                    <a:pt x="158" y="225"/>
                    <a:pt x="157" y="227"/>
                    <a:pt x="155" y="229"/>
                  </a:cubicBezTo>
                  <a:cubicBezTo>
                    <a:pt x="155" y="231"/>
                    <a:pt x="154" y="232"/>
                    <a:pt x="154" y="233"/>
                  </a:cubicBezTo>
                  <a:cubicBezTo>
                    <a:pt x="154" y="234"/>
                    <a:pt x="154" y="235"/>
                    <a:pt x="154" y="235"/>
                  </a:cubicBezTo>
                  <a:cubicBezTo>
                    <a:pt x="153" y="236"/>
                    <a:pt x="153" y="236"/>
                    <a:pt x="153" y="237"/>
                  </a:cubicBezTo>
                  <a:cubicBezTo>
                    <a:pt x="153" y="238"/>
                    <a:pt x="154" y="237"/>
                    <a:pt x="154" y="238"/>
                  </a:cubicBezTo>
                  <a:cubicBezTo>
                    <a:pt x="155" y="239"/>
                    <a:pt x="154" y="240"/>
                    <a:pt x="154" y="241"/>
                  </a:cubicBezTo>
                  <a:cubicBezTo>
                    <a:pt x="154" y="241"/>
                    <a:pt x="154" y="243"/>
                    <a:pt x="154" y="244"/>
                  </a:cubicBezTo>
                  <a:cubicBezTo>
                    <a:pt x="155" y="245"/>
                    <a:pt x="156" y="246"/>
                    <a:pt x="156" y="247"/>
                  </a:cubicBezTo>
                  <a:cubicBezTo>
                    <a:pt x="155" y="247"/>
                    <a:pt x="153" y="247"/>
                    <a:pt x="152" y="247"/>
                  </a:cubicBezTo>
                  <a:cubicBezTo>
                    <a:pt x="150" y="247"/>
                    <a:pt x="150" y="248"/>
                    <a:pt x="149" y="249"/>
                  </a:cubicBezTo>
                  <a:cubicBezTo>
                    <a:pt x="148" y="249"/>
                    <a:pt x="147" y="249"/>
                    <a:pt x="146" y="249"/>
                  </a:cubicBezTo>
                  <a:cubicBezTo>
                    <a:pt x="145" y="250"/>
                    <a:pt x="146" y="250"/>
                    <a:pt x="145" y="250"/>
                  </a:cubicBezTo>
                  <a:cubicBezTo>
                    <a:pt x="144" y="251"/>
                    <a:pt x="143" y="251"/>
                    <a:pt x="142" y="250"/>
                  </a:cubicBezTo>
                  <a:cubicBezTo>
                    <a:pt x="140" y="249"/>
                    <a:pt x="139" y="248"/>
                    <a:pt x="137" y="248"/>
                  </a:cubicBezTo>
                  <a:cubicBezTo>
                    <a:pt x="136" y="249"/>
                    <a:pt x="135" y="250"/>
                    <a:pt x="134" y="250"/>
                  </a:cubicBezTo>
                  <a:cubicBezTo>
                    <a:pt x="132" y="250"/>
                    <a:pt x="133" y="248"/>
                    <a:pt x="132" y="247"/>
                  </a:cubicBezTo>
                  <a:cubicBezTo>
                    <a:pt x="131" y="247"/>
                    <a:pt x="129" y="248"/>
                    <a:pt x="128" y="246"/>
                  </a:cubicBezTo>
                  <a:cubicBezTo>
                    <a:pt x="127" y="247"/>
                    <a:pt x="124" y="249"/>
                    <a:pt x="123" y="248"/>
                  </a:cubicBezTo>
                  <a:cubicBezTo>
                    <a:pt x="120" y="248"/>
                    <a:pt x="122" y="244"/>
                    <a:pt x="122" y="243"/>
                  </a:cubicBezTo>
                  <a:cubicBezTo>
                    <a:pt x="121" y="242"/>
                    <a:pt x="121" y="242"/>
                    <a:pt x="121" y="241"/>
                  </a:cubicBezTo>
                  <a:cubicBezTo>
                    <a:pt x="119" y="241"/>
                    <a:pt x="117" y="240"/>
                    <a:pt x="116" y="240"/>
                  </a:cubicBezTo>
                  <a:cubicBezTo>
                    <a:pt x="114" y="239"/>
                    <a:pt x="113" y="239"/>
                    <a:pt x="112" y="238"/>
                  </a:cubicBezTo>
                  <a:cubicBezTo>
                    <a:pt x="109" y="237"/>
                    <a:pt x="107" y="236"/>
                    <a:pt x="107" y="240"/>
                  </a:cubicBezTo>
                  <a:cubicBezTo>
                    <a:pt x="105" y="241"/>
                    <a:pt x="104" y="241"/>
                    <a:pt x="102" y="241"/>
                  </a:cubicBezTo>
                  <a:cubicBezTo>
                    <a:pt x="101" y="241"/>
                    <a:pt x="100" y="241"/>
                    <a:pt x="100" y="241"/>
                  </a:cubicBezTo>
                  <a:cubicBezTo>
                    <a:pt x="98" y="241"/>
                    <a:pt x="97" y="240"/>
                    <a:pt x="96" y="240"/>
                  </a:cubicBezTo>
                  <a:cubicBezTo>
                    <a:pt x="94" y="241"/>
                    <a:pt x="92" y="241"/>
                    <a:pt x="91" y="240"/>
                  </a:cubicBezTo>
                  <a:cubicBezTo>
                    <a:pt x="90" y="239"/>
                    <a:pt x="90" y="237"/>
                    <a:pt x="89" y="237"/>
                  </a:cubicBezTo>
                  <a:cubicBezTo>
                    <a:pt x="87" y="237"/>
                    <a:pt x="87" y="238"/>
                    <a:pt x="86" y="239"/>
                  </a:cubicBezTo>
                  <a:cubicBezTo>
                    <a:pt x="83" y="240"/>
                    <a:pt x="81" y="237"/>
                    <a:pt x="80" y="235"/>
                  </a:cubicBezTo>
                  <a:cubicBezTo>
                    <a:pt x="78" y="233"/>
                    <a:pt x="75" y="234"/>
                    <a:pt x="72" y="233"/>
                  </a:cubicBezTo>
                  <a:cubicBezTo>
                    <a:pt x="71" y="232"/>
                    <a:pt x="70" y="231"/>
                    <a:pt x="68" y="231"/>
                  </a:cubicBezTo>
                  <a:cubicBezTo>
                    <a:pt x="67" y="231"/>
                    <a:pt x="66" y="233"/>
                    <a:pt x="65" y="231"/>
                  </a:cubicBezTo>
                  <a:cubicBezTo>
                    <a:pt x="64" y="230"/>
                    <a:pt x="66" y="229"/>
                    <a:pt x="66" y="228"/>
                  </a:cubicBezTo>
                  <a:cubicBezTo>
                    <a:pt x="67" y="226"/>
                    <a:pt x="66" y="225"/>
                    <a:pt x="65" y="225"/>
                  </a:cubicBezTo>
                  <a:cubicBezTo>
                    <a:pt x="64" y="225"/>
                    <a:pt x="63" y="226"/>
                    <a:pt x="62" y="226"/>
                  </a:cubicBezTo>
                  <a:cubicBezTo>
                    <a:pt x="61" y="225"/>
                    <a:pt x="59" y="224"/>
                    <a:pt x="59" y="223"/>
                  </a:cubicBezTo>
                  <a:cubicBezTo>
                    <a:pt x="59" y="223"/>
                    <a:pt x="59" y="223"/>
                    <a:pt x="58" y="222"/>
                  </a:cubicBezTo>
                  <a:cubicBezTo>
                    <a:pt x="58" y="222"/>
                    <a:pt x="58" y="222"/>
                    <a:pt x="58" y="222"/>
                  </a:cubicBezTo>
                  <a:cubicBezTo>
                    <a:pt x="58" y="222"/>
                    <a:pt x="58" y="222"/>
                    <a:pt x="58" y="222"/>
                  </a:cubicBezTo>
                  <a:cubicBezTo>
                    <a:pt x="59" y="221"/>
                    <a:pt x="60" y="222"/>
                    <a:pt x="61" y="222"/>
                  </a:cubicBezTo>
                  <a:cubicBezTo>
                    <a:pt x="62" y="221"/>
                    <a:pt x="62" y="221"/>
                    <a:pt x="62" y="221"/>
                  </a:cubicBezTo>
                  <a:cubicBezTo>
                    <a:pt x="64" y="219"/>
                    <a:pt x="65" y="218"/>
                    <a:pt x="65" y="215"/>
                  </a:cubicBezTo>
                  <a:cubicBezTo>
                    <a:pt x="66" y="211"/>
                    <a:pt x="68" y="207"/>
                    <a:pt x="68" y="202"/>
                  </a:cubicBezTo>
                  <a:cubicBezTo>
                    <a:pt x="69" y="200"/>
                    <a:pt x="69" y="197"/>
                    <a:pt x="69" y="195"/>
                  </a:cubicBezTo>
                  <a:cubicBezTo>
                    <a:pt x="69" y="193"/>
                    <a:pt x="69" y="190"/>
                    <a:pt x="70" y="188"/>
                  </a:cubicBezTo>
                  <a:cubicBezTo>
                    <a:pt x="72" y="187"/>
                    <a:pt x="74" y="189"/>
                    <a:pt x="73" y="186"/>
                  </a:cubicBezTo>
                  <a:cubicBezTo>
                    <a:pt x="72" y="184"/>
                    <a:pt x="71" y="185"/>
                    <a:pt x="70" y="187"/>
                  </a:cubicBezTo>
                  <a:cubicBezTo>
                    <a:pt x="69" y="186"/>
                    <a:pt x="70" y="182"/>
                    <a:pt x="70" y="181"/>
                  </a:cubicBezTo>
                  <a:cubicBezTo>
                    <a:pt x="70" y="178"/>
                    <a:pt x="70" y="177"/>
                    <a:pt x="70" y="174"/>
                  </a:cubicBezTo>
                  <a:cubicBezTo>
                    <a:pt x="71" y="172"/>
                    <a:pt x="71" y="170"/>
                    <a:pt x="71" y="168"/>
                  </a:cubicBezTo>
                  <a:cubicBezTo>
                    <a:pt x="71" y="166"/>
                    <a:pt x="71" y="163"/>
                    <a:pt x="73" y="164"/>
                  </a:cubicBezTo>
                  <a:cubicBezTo>
                    <a:pt x="76" y="165"/>
                    <a:pt x="78" y="169"/>
                    <a:pt x="79" y="171"/>
                  </a:cubicBezTo>
                  <a:cubicBezTo>
                    <a:pt x="80" y="174"/>
                    <a:pt x="80" y="175"/>
                    <a:pt x="81" y="177"/>
                  </a:cubicBezTo>
                  <a:cubicBezTo>
                    <a:pt x="82" y="178"/>
                    <a:pt x="83" y="178"/>
                    <a:pt x="83" y="179"/>
                  </a:cubicBezTo>
                  <a:cubicBezTo>
                    <a:pt x="84" y="180"/>
                    <a:pt x="84" y="181"/>
                    <a:pt x="84" y="181"/>
                  </a:cubicBezTo>
                  <a:cubicBezTo>
                    <a:pt x="86" y="180"/>
                    <a:pt x="83" y="178"/>
                    <a:pt x="82" y="177"/>
                  </a:cubicBezTo>
                  <a:cubicBezTo>
                    <a:pt x="81" y="174"/>
                    <a:pt x="80" y="172"/>
                    <a:pt x="80" y="169"/>
                  </a:cubicBezTo>
                  <a:cubicBezTo>
                    <a:pt x="80" y="167"/>
                    <a:pt x="79" y="165"/>
                    <a:pt x="77" y="164"/>
                  </a:cubicBezTo>
                  <a:cubicBezTo>
                    <a:pt x="75" y="162"/>
                    <a:pt x="73" y="161"/>
                    <a:pt x="71" y="159"/>
                  </a:cubicBezTo>
                  <a:cubicBezTo>
                    <a:pt x="69" y="158"/>
                    <a:pt x="71" y="155"/>
                    <a:pt x="69" y="153"/>
                  </a:cubicBezTo>
                  <a:cubicBezTo>
                    <a:pt x="68" y="153"/>
                    <a:pt x="65" y="150"/>
                    <a:pt x="67" y="149"/>
                  </a:cubicBezTo>
                  <a:cubicBezTo>
                    <a:pt x="68" y="149"/>
                    <a:pt x="70" y="152"/>
                    <a:pt x="71" y="153"/>
                  </a:cubicBezTo>
                  <a:cubicBezTo>
                    <a:pt x="71" y="154"/>
                    <a:pt x="72" y="159"/>
                    <a:pt x="75" y="159"/>
                  </a:cubicBezTo>
                  <a:cubicBezTo>
                    <a:pt x="75" y="157"/>
                    <a:pt x="73" y="157"/>
                    <a:pt x="73" y="156"/>
                  </a:cubicBezTo>
                  <a:cubicBezTo>
                    <a:pt x="72" y="155"/>
                    <a:pt x="72" y="154"/>
                    <a:pt x="73" y="153"/>
                  </a:cubicBezTo>
                  <a:cubicBezTo>
                    <a:pt x="73" y="153"/>
                    <a:pt x="73" y="152"/>
                    <a:pt x="73" y="151"/>
                  </a:cubicBezTo>
                  <a:cubicBezTo>
                    <a:pt x="73" y="151"/>
                    <a:pt x="72" y="151"/>
                    <a:pt x="72" y="150"/>
                  </a:cubicBezTo>
                  <a:cubicBezTo>
                    <a:pt x="72" y="150"/>
                    <a:pt x="73" y="150"/>
                    <a:pt x="73" y="150"/>
                  </a:cubicBezTo>
                  <a:cubicBezTo>
                    <a:pt x="72" y="148"/>
                    <a:pt x="70" y="146"/>
                    <a:pt x="71" y="144"/>
                  </a:cubicBezTo>
                  <a:cubicBezTo>
                    <a:pt x="71" y="143"/>
                    <a:pt x="72" y="143"/>
                    <a:pt x="72" y="143"/>
                  </a:cubicBezTo>
                  <a:cubicBezTo>
                    <a:pt x="73" y="141"/>
                    <a:pt x="71" y="142"/>
                    <a:pt x="70" y="142"/>
                  </a:cubicBezTo>
                  <a:cubicBezTo>
                    <a:pt x="70" y="142"/>
                    <a:pt x="70" y="142"/>
                    <a:pt x="70" y="142"/>
                  </a:cubicBezTo>
                  <a:cubicBezTo>
                    <a:pt x="69" y="142"/>
                    <a:pt x="69" y="142"/>
                    <a:pt x="68" y="141"/>
                  </a:cubicBezTo>
                  <a:cubicBezTo>
                    <a:pt x="67" y="141"/>
                    <a:pt x="66" y="141"/>
                    <a:pt x="65" y="140"/>
                  </a:cubicBezTo>
                  <a:cubicBezTo>
                    <a:pt x="65" y="140"/>
                    <a:pt x="65" y="139"/>
                    <a:pt x="64" y="138"/>
                  </a:cubicBezTo>
                  <a:cubicBezTo>
                    <a:pt x="64" y="138"/>
                    <a:pt x="62" y="138"/>
                    <a:pt x="61" y="137"/>
                  </a:cubicBezTo>
                  <a:cubicBezTo>
                    <a:pt x="61" y="137"/>
                    <a:pt x="59" y="137"/>
                    <a:pt x="59" y="136"/>
                  </a:cubicBezTo>
                  <a:cubicBezTo>
                    <a:pt x="58" y="135"/>
                    <a:pt x="58" y="133"/>
                    <a:pt x="57" y="132"/>
                  </a:cubicBezTo>
                  <a:cubicBezTo>
                    <a:pt x="55" y="129"/>
                    <a:pt x="52" y="127"/>
                    <a:pt x="52" y="124"/>
                  </a:cubicBezTo>
                  <a:cubicBezTo>
                    <a:pt x="53" y="124"/>
                    <a:pt x="55" y="123"/>
                    <a:pt x="55" y="121"/>
                  </a:cubicBezTo>
                  <a:cubicBezTo>
                    <a:pt x="55" y="120"/>
                    <a:pt x="54" y="119"/>
                    <a:pt x="52" y="119"/>
                  </a:cubicBezTo>
                  <a:cubicBezTo>
                    <a:pt x="52" y="119"/>
                    <a:pt x="51" y="119"/>
                    <a:pt x="50" y="118"/>
                  </a:cubicBezTo>
                  <a:cubicBezTo>
                    <a:pt x="50" y="117"/>
                    <a:pt x="51" y="118"/>
                    <a:pt x="51" y="117"/>
                  </a:cubicBezTo>
                  <a:cubicBezTo>
                    <a:pt x="51" y="115"/>
                    <a:pt x="51" y="114"/>
                    <a:pt x="53" y="114"/>
                  </a:cubicBezTo>
                  <a:cubicBezTo>
                    <a:pt x="53" y="114"/>
                    <a:pt x="57" y="114"/>
                    <a:pt x="56" y="113"/>
                  </a:cubicBezTo>
                  <a:cubicBezTo>
                    <a:pt x="55" y="112"/>
                    <a:pt x="52" y="113"/>
                    <a:pt x="51" y="113"/>
                  </a:cubicBezTo>
                  <a:cubicBezTo>
                    <a:pt x="50" y="114"/>
                    <a:pt x="50" y="115"/>
                    <a:pt x="49" y="115"/>
                  </a:cubicBezTo>
                  <a:cubicBezTo>
                    <a:pt x="48" y="115"/>
                    <a:pt x="48" y="114"/>
                    <a:pt x="47" y="114"/>
                  </a:cubicBezTo>
                  <a:cubicBezTo>
                    <a:pt x="47" y="114"/>
                    <a:pt x="46" y="114"/>
                    <a:pt x="46" y="114"/>
                  </a:cubicBezTo>
                  <a:cubicBezTo>
                    <a:pt x="45" y="114"/>
                    <a:pt x="44" y="113"/>
                    <a:pt x="43" y="113"/>
                  </a:cubicBezTo>
                  <a:cubicBezTo>
                    <a:pt x="44" y="113"/>
                    <a:pt x="45" y="113"/>
                    <a:pt x="45" y="112"/>
                  </a:cubicBezTo>
                  <a:cubicBezTo>
                    <a:pt x="45" y="112"/>
                    <a:pt x="44" y="111"/>
                    <a:pt x="44" y="111"/>
                  </a:cubicBezTo>
                  <a:cubicBezTo>
                    <a:pt x="44" y="110"/>
                    <a:pt x="46" y="110"/>
                    <a:pt x="45" y="108"/>
                  </a:cubicBezTo>
                  <a:cubicBezTo>
                    <a:pt x="45" y="107"/>
                    <a:pt x="45" y="107"/>
                    <a:pt x="43" y="107"/>
                  </a:cubicBezTo>
                  <a:cubicBezTo>
                    <a:pt x="43" y="107"/>
                    <a:pt x="42" y="108"/>
                    <a:pt x="42" y="108"/>
                  </a:cubicBezTo>
                  <a:cubicBezTo>
                    <a:pt x="40" y="108"/>
                    <a:pt x="39" y="108"/>
                    <a:pt x="38" y="107"/>
                  </a:cubicBezTo>
                  <a:cubicBezTo>
                    <a:pt x="37" y="107"/>
                    <a:pt x="34" y="105"/>
                    <a:pt x="33" y="107"/>
                  </a:cubicBezTo>
                  <a:cubicBezTo>
                    <a:pt x="33" y="107"/>
                    <a:pt x="34" y="109"/>
                    <a:pt x="33" y="108"/>
                  </a:cubicBezTo>
                  <a:cubicBezTo>
                    <a:pt x="31" y="108"/>
                    <a:pt x="32" y="105"/>
                    <a:pt x="31" y="104"/>
                  </a:cubicBezTo>
                  <a:cubicBezTo>
                    <a:pt x="30" y="102"/>
                    <a:pt x="28" y="102"/>
                    <a:pt x="26" y="102"/>
                  </a:cubicBezTo>
                  <a:cubicBezTo>
                    <a:pt x="26" y="102"/>
                    <a:pt x="26" y="101"/>
                    <a:pt x="26" y="101"/>
                  </a:cubicBezTo>
                  <a:cubicBezTo>
                    <a:pt x="25" y="100"/>
                    <a:pt x="25" y="100"/>
                    <a:pt x="24" y="100"/>
                  </a:cubicBezTo>
                  <a:cubicBezTo>
                    <a:pt x="23" y="99"/>
                    <a:pt x="22" y="99"/>
                    <a:pt x="20" y="99"/>
                  </a:cubicBezTo>
                  <a:cubicBezTo>
                    <a:pt x="19" y="99"/>
                    <a:pt x="18" y="99"/>
                    <a:pt x="17" y="98"/>
                  </a:cubicBezTo>
                  <a:cubicBezTo>
                    <a:pt x="17" y="98"/>
                    <a:pt x="17" y="97"/>
                    <a:pt x="16" y="96"/>
                  </a:cubicBezTo>
                  <a:cubicBezTo>
                    <a:pt x="15" y="96"/>
                    <a:pt x="16" y="97"/>
                    <a:pt x="15" y="98"/>
                  </a:cubicBezTo>
                  <a:cubicBezTo>
                    <a:pt x="14" y="97"/>
                    <a:pt x="14" y="97"/>
                    <a:pt x="13" y="98"/>
                  </a:cubicBezTo>
                  <a:cubicBezTo>
                    <a:pt x="13" y="98"/>
                    <a:pt x="12" y="98"/>
                    <a:pt x="12" y="99"/>
                  </a:cubicBezTo>
                  <a:cubicBezTo>
                    <a:pt x="12" y="99"/>
                    <a:pt x="11" y="99"/>
                    <a:pt x="10" y="99"/>
                  </a:cubicBezTo>
                  <a:cubicBezTo>
                    <a:pt x="8" y="99"/>
                    <a:pt x="9" y="99"/>
                    <a:pt x="9" y="97"/>
                  </a:cubicBezTo>
                  <a:cubicBezTo>
                    <a:pt x="8" y="95"/>
                    <a:pt x="7" y="94"/>
                    <a:pt x="5" y="93"/>
                  </a:cubicBezTo>
                  <a:cubicBezTo>
                    <a:pt x="4" y="92"/>
                    <a:pt x="0" y="92"/>
                    <a:pt x="3" y="91"/>
                  </a:cubicBezTo>
                  <a:cubicBezTo>
                    <a:pt x="4" y="90"/>
                    <a:pt x="13" y="90"/>
                    <a:pt x="9" y="87"/>
                  </a:cubicBezTo>
                  <a:cubicBezTo>
                    <a:pt x="9" y="87"/>
                    <a:pt x="7" y="86"/>
                    <a:pt x="7" y="86"/>
                  </a:cubicBezTo>
                  <a:cubicBezTo>
                    <a:pt x="6" y="87"/>
                    <a:pt x="6" y="88"/>
                    <a:pt x="5" y="88"/>
                  </a:cubicBezTo>
                  <a:cubicBezTo>
                    <a:pt x="4" y="88"/>
                    <a:pt x="5" y="87"/>
                    <a:pt x="4" y="87"/>
                  </a:cubicBezTo>
                  <a:cubicBezTo>
                    <a:pt x="4" y="86"/>
                    <a:pt x="3" y="85"/>
                    <a:pt x="3" y="85"/>
                  </a:cubicBezTo>
                  <a:cubicBezTo>
                    <a:pt x="4" y="84"/>
                    <a:pt x="5" y="84"/>
                    <a:pt x="6" y="84"/>
                  </a:cubicBezTo>
                  <a:cubicBezTo>
                    <a:pt x="7" y="84"/>
                    <a:pt x="8" y="85"/>
                    <a:pt x="8" y="85"/>
                  </a:cubicBezTo>
                  <a:cubicBezTo>
                    <a:pt x="9" y="83"/>
                    <a:pt x="9" y="84"/>
                    <a:pt x="7" y="83"/>
                  </a:cubicBezTo>
                  <a:cubicBezTo>
                    <a:pt x="7" y="82"/>
                    <a:pt x="10" y="81"/>
                    <a:pt x="10" y="81"/>
                  </a:cubicBezTo>
                  <a:cubicBezTo>
                    <a:pt x="10" y="80"/>
                    <a:pt x="7" y="81"/>
                    <a:pt x="7" y="82"/>
                  </a:cubicBezTo>
                  <a:cubicBezTo>
                    <a:pt x="5" y="82"/>
                    <a:pt x="4" y="83"/>
                    <a:pt x="2" y="83"/>
                  </a:cubicBezTo>
                  <a:cubicBezTo>
                    <a:pt x="0" y="83"/>
                    <a:pt x="0" y="81"/>
                    <a:pt x="0" y="80"/>
                  </a:cubicBezTo>
                  <a:cubicBezTo>
                    <a:pt x="1" y="79"/>
                    <a:pt x="1" y="78"/>
                    <a:pt x="1" y="77"/>
                  </a:cubicBezTo>
                  <a:cubicBezTo>
                    <a:pt x="2" y="76"/>
                    <a:pt x="2" y="77"/>
                    <a:pt x="3" y="77"/>
                  </a:cubicBezTo>
                  <a:cubicBezTo>
                    <a:pt x="4" y="76"/>
                    <a:pt x="6" y="75"/>
                    <a:pt x="7" y="75"/>
                  </a:cubicBezTo>
                  <a:cubicBezTo>
                    <a:pt x="8" y="74"/>
                    <a:pt x="8" y="73"/>
                    <a:pt x="9" y="73"/>
                  </a:cubicBezTo>
                  <a:cubicBezTo>
                    <a:pt x="10" y="73"/>
                    <a:pt x="10" y="74"/>
                    <a:pt x="10" y="74"/>
                  </a:cubicBezTo>
                  <a:cubicBezTo>
                    <a:pt x="11" y="74"/>
                    <a:pt x="12" y="73"/>
                    <a:pt x="13" y="73"/>
                  </a:cubicBezTo>
                  <a:cubicBezTo>
                    <a:pt x="14" y="73"/>
                    <a:pt x="14" y="73"/>
                    <a:pt x="15" y="73"/>
                  </a:cubicBezTo>
                  <a:cubicBezTo>
                    <a:pt x="15" y="73"/>
                    <a:pt x="15" y="72"/>
                    <a:pt x="16" y="72"/>
                  </a:cubicBezTo>
                  <a:cubicBezTo>
                    <a:pt x="17" y="75"/>
                    <a:pt x="18" y="71"/>
                    <a:pt x="20" y="71"/>
                  </a:cubicBezTo>
                  <a:cubicBezTo>
                    <a:pt x="22" y="71"/>
                    <a:pt x="23" y="74"/>
                    <a:pt x="24" y="72"/>
                  </a:cubicBezTo>
                  <a:cubicBezTo>
                    <a:pt x="25" y="71"/>
                    <a:pt x="23" y="68"/>
                    <a:pt x="26" y="68"/>
                  </a:cubicBezTo>
                  <a:cubicBezTo>
                    <a:pt x="27" y="68"/>
                    <a:pt x="27" y="69"/>
                    <a:pt x="28" y="69"/>
                  </a:cubicBezTo>
                  <a:cubicBezTo>
                    <a:pt x="29" y="69"/>
                    <a:pt x="30" y="68"/>
                    <a:pt x="31" y="67"/>
                  </a:cubicBezTo>
                  <a:cubicBezTo>
                    <a:pt x="31" y="69"/>
                    <a:pt x="32" y="67"/>
                    <a:pt x="32" y="67"/>
                  </a:cubicBezTo>
                  <a:cubicBezTo>
                    <a:pt x="33" y="67"/>
                    <a:pt x="33" y="68"/>
                    <a:pt x="34" y="68"/>
                  </a:cubicBezTo>
                  <a:cubicBezTo>
                    <a:pt x="35" y="69"/>
                    <a:pt x="35" y="70"/>
                    <a:pt x="37" y="71"/>
                  </a:cubicBezTo>
                  <a:cubicBezTo>
                    <a:pt x="37" y="72"/>
                    <a:pt x="39" y="75"/>
                    <a:pt x="40" y="76"/>
                  </a:cubicBezTo>
                  <a:cubicBezTo>
                    <a:pt x="41" y="78"/>
                    <a:pt x="41" y="78"/>
                    <a:pt x="43" y="77"/>
                  </a:cubicBezTo>
                  <a:cubicBezTo>
                    <a:pt x="45" y="76"/>
                    <a:pt x="46" y="75"/>
                    <a:pt x="48" y="74"/>
                  </a:cubicBezTo>
                  <a:cubicBezTo>
                    <a:pt x="49" y="73"/>
                    <a:pt x="48" y="72"/>
                    <a:pt x="49" y="73"/>
                  </a:cubicBezTo>
                  <a:cubicBezTo>
                    <a:pt x="50" y="73"/>
                    <a:pt x="50" y="75"/>
                    <a:pt x="51" y="76"/>
                  </a:cubicBezTo>
                  <a:cubicBezTo>
                    <a:pt x="52" y="76"/>
                    <a:pt x="52" y="75"/>
                    <a:pt x="52" y="74"/>
                  </a:cubicBezTo>
                  <a:cubicBezTo>
                    <a:pt x="53" y="74"/>
                    <a:pt x="54" y="74"/>
                    <a:pt x="54" y="74"/>
                  </a:cubicBezTo>
                  <a:cubicBezTo>
                    <a:pt x="55" y="74"/>
                    <a:pt x="56" y="72"/>
                    <a:pt x="57" y="72"/>
                  </a:cubicBezTo>
                  <a:cubicBezTo>
                    <a:pt x="58" y="72"/>
                    <a:pt x="58" y="74"/>
                    <a:pt x="59" y="75"/>
                  </a:cubicBezTo>
                  <a:cubicBezTo>
                    <a:pt x="60" y="75"/>
                    <a:pt x="62" y="75"/>
                    <a:pt x="63" y="74"/>
                  </a:cubicBezTo>
                  <a:cubicBezTo>
                    <a:pt x="64" y="74"/>
                    <a:pt x="65" y="75"/>
                    <a:pt x="66" y="74"/>
                  </a:cubicBezTo>
                  <a:cubicBezTo>
                    <a:pt x="66" y="73"/>
                    <a:pt x="66" y="74"/>
                    <a:pt x="65" y="73"/>
                  </a:cubicBezTo>
                  <a:cubicBezTo>
                    <a:pt x="65" y="73"/>
                    <a:pt x="65" y="72"/>
                    <a:pt x="64" y="72"/>
                  </a:cubicBezTo>
                  <a:cubicBezTo>
                    <a:pt x="63" y="71"/>
                    <a:pt x="63" y="70"/>
                    <a:pt x="63" y="68"/>
                  </a:cubicBezTo>
                  <a:cubicBezTo>
                    <a:pt x="63" y="67"/>
                    <a:pt x="64" y="65"/>
                    <a:pt x="63" y="64"/>
                  </a:cubicBezTo>
                  <a:cubicBezTo>
                    <a:pt x="63" y="62"/>
                    <a:pt x="62" y="61"/>
                    <a:pt x="63" y="60"/>
                  </a:cubicBezTo>
                  <a:cubicBezTo>
                    <a:pt x="63" y="59"/>
                    <a:pt x="62" y="59"/>
                    <a:pt x="63" y="57"/>
                  </a:cubicBezTo>
                  <a:cubicBezTo>
                    <a:pt x="63" y="57"/>
                    <a:pt x="64" y="57"/>
                    <a:pt x="64" y="57"/>
                  </a:cubicBezTo>
                  <a:cubicBezTo>
                    <a:pt x="61" y="56"/>
                    <a:pt x="61" y="55"/>
                    <a:pt x="60" y="53"/>
                  </a:cubicBezTo>
                  <a:cubicBezTo>
                    <a:pt x="60" y="52"/>
                    <a:pt x="59" y="52"/>
                    <a:pt x="59" y="52"/>
                  </a:cubicBezTo>
                  <a:cubicBezTo>
                    <a:pt x="58" y="51"/>
                    <a:pt x="59" y="51"/>
                    <a:pt x="58" y="50"/>
                  </a:cubicBezTo>
                  <a:cubicBezTo>
                    <a:pt x="58" y="50"/>
                    <a:pt x="58" y="49"/>
                    <a:pt x="57" y="49"/>
                  </a:cubicBezTo>
                  <a:cubicBezTo>
                    <a:pt x="57" y="47"/>
                    <a:pt x="58" y="47"/>
                    <a:pt x="58" y="46"/>
                  </a:cubicBezTo>
                  <a:cubicBezTo>
                    <a:pt x="58" y="44"/>
                    <a:pt x="56" y="44"/>
                    <a:pt x="56" y="43"/>
                  </a:cubicBezTo>
                  <a:cubicBezTo>
                    <a:pt x="56" y="41"/>
                    <a:pt x="59" y="42"/>
                    <a:pt x="60" y="43"/>
                  </a:cubicBezTo>
                  <a:cubicBezTo>
                    <a:pt x="61" y="43"/>
                    <a:pt x="62" y="43"/>
                    <a:pt x="62" y="44"/>
                  </a:cubicBezTo>
                  <a:cubicBezTo>
                    <a:pt x="64" y="44"/>
                    <a:pt x="64" y="44"/>
                    <a:pt x="65" y="43"/>
                  </a:cubicBezTo>
                  <a:cubicBezTo>
                    <a:pt x="67" y="42"/>
                    <a:pt x="68" y="41"/>
                    <a:pt x="69" y="43"/>
                  </a:cubicBezTo>
                  <a:cubicBezTo>
                    <a:pt x="70" y="43"/>
                    <a:pt x="70" y="44"/>
                    <a:pt x="70" y="45"/>
                  </a:cubicBezTo>
                  <a:cubicBezTo>
                    <a:pt x="70" y="46"/>
                    <a:pt x="69" y="46"/>
                    <a:pt x="69" y="47"/>
                  </a:cubicBezTo>
                  <a:cubicBezTo>
                    <a:pt x="69" y="48"/>
                    <a:pt x="72" y="53"/>
                    <a:pt x="72" y="53"/>
                  </a:cubicBezTo>
                  <a:cubicBezTo>
                    <a:pt x="73" y="53"/>
                    <a:pt x="72" y="52"/>
                    <a:pt x="72" y="52"/>
                  </a:cubicBezTo>
                  <a:cubicBezTo>
                    <a:pt x="73" y="52"/>
                    <a:pt x="73" y="52"/>
                    <a:pt x="73" y="52"/>
                  </a:cubicBezTo>
                  <a:cubicBezTo>
                    <a:pt x="75" y="51"/>
                    <a:pt x="76" y="52"/>
                    <a:pt x="77" y="52"/>
                  </a:cubicBezTo>
                  <a:cubicBezTo>
                    <a:pt x="79" y="53"/>
                    <a:pt x="81" y="53"/>
                    <a:pt x="83" y="53"/>
                  </a:cubicBezTo>
                  <a:cubicBezTo>
                    <a:pt x="84" y="53"/>
                    <a:pt x="85" y="53"/>
                    <a:pt x="86" y="53"/>
                  </a:cubicBezTo>
                  <a:cubicBezTo>
                    <a:pt x="87" y="54"/>
                    <a:pt x="89" y="55"/>
                    <a:pt x="90" y="55"/>
                  </a:cubicBezTo>
                  <a:cubicBezTo>
                    <a:pt x="92" y="55"/>
                    <a:pt x="94" y="54"/>
                    <a:pt x="95" y="53"/>
                  </a:cubicBezTo>
                  <a:cubicBezTo>
                    <a:pt x="97" y="52"/>
                    <a:pt x="98" y="51"/>
                    <a:pt x="100" y="51"/>
                  </a:cubicBezTo>
                  <a:cubicBezTo>
                    <a:pt x="102" y="51"/>
                    <a:pt x="104" y="50"/>
                    <a:pt x="104" y="48"/>
                  </a:cubicBezTo>
                  <a:cubicBezTo>
                    <a:pt x="104" y="48"/>
                    <a:pt x="102" y="49"/>
                    <a:pt x="102" y="50"/>
                  </a:cubicBezTo>
                  <a:cubicBezTo>
                    <a:pt x="101" y="50"/>
                    <a:pt x="100" y="50"/>
                    <a:pt x="99" y="50"/>
                  </a:cubicBezTo>
                  <a:cubicBezTo>
                    <a:pt x="98" y="50"/>
                    <a:pt x="96" y="49"/>
                    <a:pt x="95" y="48"/>
                  </a:cubicBezTo>
                  <a:cubicBezTo>
                    <a:pt x="95" y="48"/>
                    <a:pt x="95" y="47"/>
                    <a:pt x="95" y="47"/>
                  </a:cubicBezTo>
                  <a:cubicBezTo>
                    <a:pt x="95" y="47"/>
                    <a:pt x="96" y="46"/>
                    <a:pt x="96" y="46"/>
                  </a:cubicBezTo>
                  <a:cubicBezTo>
                    <a:pt x="97" y="44"/>
                    <a:pt x="97" y="43"/>
                    <a:pt x="99" y="42"/>
                  </a:cubicBezTo>
                  <a:cubicBezTo>
                    <a:pt x="102" y="39"/>
                    <a:pt x="106" y="38"/>
                    <a:pt x="110" y="37"/>
                  </a:cubicBezTo>
                  <a:cubicBezTo>
                    <a:pt x="114" y="36"/>
                    <a:pt x="117" y="35"/>
                    <a:pt x="120" y="32"/>
                  </a:cubicBezTo>
                  <a:cubicBezTo>
                    <a:pt x="122" y="31"/>
                    <a:pt x="122" y="29"/>
                    <a:pt x="123" y="28"/>
                  </a:cubicBezTo>
                  <a:cubicBezTo>
                    <a:pt x="125" y="26"/>
                    <a:pt x="125" y="28"/>
                    <a:pt x="127" y="28"/>
                  </a:cubicBezTo>
                  <a:cubicBezTo>
                    <a:pt x="127" y="29"/>
                    <a:pt x="127" y="28"/>
                    <a:pt x="127" y="27"/>
                  </a:cubicBezTo>
                  <a:cubicBezTo>
                    <a:pt x="126" y="26"/>
                    <a:pt x="125" y="26"/>
                    <a:pt x="124" y="25"/>
                  </a:cubicBezTo>
                  <a:cubicBezTo>
                    <a:pt x="124" y="24"/>
                    <a:pt x="124" y="24"/>
                    <a:pt x="125" y="23"/>
                  </a:cubicBezTo>
                  <a:cubicBezTo>
                    <a:pt x="125" y="22"/>
                    <a:pt x="125" y="23"/>
                    <a:pt x="125" y="22"/>
                  </a:cubicBezTo>
                  <a:cubicBezTo>
                    <a:pt x="125" y="22"/>
                    <a:pt x="124" y="21"/>
                    <a:pt x="124" y="21"/>
                  </a:cubicBezTo>
                  <a:cubicBezTo>
                    <a:pt x="124" y="20"/>
                    <a:pt x="124" y="20"/>
                    <a:pt x="124" y="19"/>
                  </a:cubicBezTo>
                  <a:cubicBezTo>
                    <a:pt x="125" y="17"/>
                    <a:pt x="125" y="16"/>
                    <a:pt x="124" y="14"/>
                  </a:cubicBezTo>
                  <a:cubicBezTo>
                    <a:pt x="124" y="12"/>
                    <a:pt x="125" y="11"/>
                    <a:pt x="125" y="8"/>
                  </a:cubicBezTo>
                  <a:cubicBezTo>
                    <a:pt x="125" y="7"/>
                    <a:pt x="125" y="7"/>
                    <a:pt x="127" y="6"/>
                  </a:cubicBezTo>
                  <a:cubicBezTo>
                    <a:pt x="128" y="5"/>
                    <a:pt x="130" y="3"/>
                    <a:pt x="132" y="3"/>
                  </a:cubicBezTo>
                  <a:cubicBezTo>
                    <a:pt x="136" y="2"/>
                    <a:pt x="139" y="1"/>
                    <a:pt x="143" y="0"/>
                  </a:cubicBezTo>
                  <a:cubicBezTo>
                    <a:pt x="143" y="1"/>
                    <a:pt x="144" y="2"/>
                    <a:pt x="144" y="3"/>
                  </a:cubicBezTo>
                  <a:cubicBezTo>
                    <a:pt x="145" y="4"/>
                    <a:pt x="144" y="4"/>
                    <a:pt x="144" y="5"/>
                  </a:cubicBezTo>
                  <a:cubicBezTo>
                    <a:pt x="144" y="9"/>
                    <a:pt x="146" y="8"/>
                    <a:pt x="147" y="9"/>
                  </a:cubicBezTo>
                  <a:cubicBezTo>
                    <a:pt x="148" y="10"/>
                    <a:pt x="148" y="11"/>
                    <a:pt x="149" y="12"/>
                  </a:cubicBezTo>
                  <a:cubicBezTo>
                    <a:pt x="150" y="12"/>
                    <a:pt x="150" y="11"/>
                    <a:pt x="151" y="11"/>
                  </a:cubicBezTo>
                  <a:cubicBezTo>
                    <a:pt x="153" y="10"/>
                    <a:pt x="155" y="9"/>
                    <a:pt x="156" y="11"/>
                  </a:cubicBezTo>
                  <a:cubicBezTo>
                    <a:pt x="157" y="13"/>
                    <a:pt x="157" y="15"/>
                    <a:pt x="158" y="17"/>
                  </a:cubicBezTo>
                  <a:cubicBezTo>
                    <a:pt x="159" y="19"/>
                    <a:pt x="161" y="18"/>
                    <a:pt x="163" y="18"/>
                  </a:cubicBezTo>
                  <a:cubicBezTo>
                    <a:pt x="166" y="19"/>
                    <a:pt x="164" y="23"/>
                    <a:pt x="166" y="25"/>
                  </a:cubicBezTo>
                  <a:cubicBezTo>
                    <a:pt x="167" y="25"/>
                    <a:pt x="172" y="24"/>
                    <a:pt x="172" y="23"/>
                  </a:cubicBezTo>
                  <a:cubicBezTo>
                    <a:pt x="173" y="24"/>
                    <a:pt x="175" y="25"/>
                    <a:pt x="176" y="26"/>
                  </a:cubicBezTo>
                  <a:cubicBezTo>
                    <a:pt x="176" y="27"/>
                    <a:pt x="176" y="26"/>
                    <a:pt x="176" y="27"/>
                  </a:cubicBezTo>
                  <a:cubicBezTo>
                    <a:pt x="176" y="28"/>
                    <a:pt x="175" y="29"/>
                    <a:pt x="175" y="30"/>
                  </a:cubicBezTo>
                  <a:cubicBezTo>
                    <a:pt x="175" y="31"/>
                    <a:pt x="176" y="30"/>
                    <a:pt x="176" y="32"/>
                  </a:cubicBezTo>
                  <a:cubicBezTo>
                    <a:pt x="175" y="33"/>
                    <a:pt x="174" y="33"/>
                    <a:pt x="175" y="34"/>
                  </a:cubicBezTo>
                  <a:cubicBezTo>
                    <a:pt x="175" y="35"/>
                    <a:pt x="177" y="35"/>
                    <a:pt x="178" y="35"/>
                  </a:cubicBezTo>
                  <a:cubicBezTo>
                    <a:pt x="180" y="36"/>
                    <a:pt x="183" y="36"/>
                    <a:pt x="184" y="34"/>
                  </a:cubicBezTo>
                  <a:cubicBezTo>
                    <a:pt x="186" y="35"/>
                    <a:pt x="186" y="26"/>
                    <a:pt x="190" y="30"/>
                  </a:cubicBezTo>
                  <a:cubicBezTo>
                    <a:pt x="189" y="30"/>
                    <a:pt x="187" y="33"/>
                    <a:pt x="187" y="34"/>
                  </a:cubicBezTo>
                  <a:cubicBezTo>
                    <a:pt x="187" y="35"/>
                    <a:pt x="189" y="35"/>
                    <a:pt x="189" y="36"/>
                  </a:cubicBezTo>
                  <a:cubicBezTo>
                    <a:pt x="189" y="37"/>
                    <a:pt x="188" y="38"/>
                    <a:pt x="189" y="39"/>
                  </a:cubicBezTo>
                  <a:cubicBezTo>
                    <a:pt x="189" y="40"/>
                    <a:pt x="189" y="39"/>
                    <a:pt x="190" y="40"/>
                  </a:cubicBezTo>
                  <a:cubicBezTo>
                    <a:pt x="191" y="40"/>
                    <a:pt x="191" y="40"/>
                    <a:pt x="192" y="40"/>
                  </a:cubicBezTo>
                  <a:cubicBezTo>
                    <a:pt x="193" y="41"/>
                    <a:pt x="194" y="42"/>
                    <a:pt x="195" y="43"/>
                  </a:cubicBezTo>
                  <a:cubicBezTo>
                    <a:pt x="195" y="43"/>
                    <a:pt x="196" y="43"/>
                    <a:pt x="196" y="43"/>
                  </a:cubicBezTo>
                  <a:cubicBezTo>
                    <a:pt x="197" y="43"/>
                    <a:pt x="197" y="44"/>
                    <a:pt x="197" y="44"/>
                  </a:cubicBezTo>
                  <a:cubicBezTo>
                    <a:pt x="198" y="45"/>
                    <a:pt x="199" y="45"/>
                    <a:pt x="200" y="46"/>
                  </a:cubicBezTo>
                  <a:cubicBezTo>
                    <a:pt x="201" y="47"/>
                    <a:pt x="200" y="49"/>
                    <a:pt x="202" y="49"/>
                  </a:cubicBezTo>
                  <a:cubicBezTo>
                    <a:pt x="202" y="48"/>
                    <a:pt x="204" y="48"/>
                    <a:pt x="205" y="48"/>
                  </a:cubicBezTo>
                  <a:cubicBezTo>
                    <a:pt x="208" y="48"/>
                    <a:pt x="209" y="50"/>
                    <a:pt x="211" y="51"/>
                  </a:cubicBezTo>
                  <a:cubicBezTo>
                    <a:pt x="211" y="51"/>
                    <a:pt x="213" y="50"/>
                    <a:pt x="214" y="50"/>
                  </a:cubicBezTo>
                  <a:cubicBezTo>
                    <a:pt x="215" y="50"/>
                    <a:pt x="215" y="50"/>
                    <a:pt x="216" y="50"/>
                  </a:cubicBezTo>
                  <a:cubicBezTo>
                    <a:pt x="219" y="50"/>
                    <a:pt x="220" y="50"/>
                    <a:pt x="222" y="52"/>
                  </a:cubicBezTo>
                  <a:cubicBezTo>
                    <a:pt x="223" y="53"/>
                    <a:pt x="223" y="54"/>
                    <a:pt x="224" y="56"/>
                  </a:cubicBezTo>
                  <a:cubicBezTo>
                    <a:pt x="225" y="57"/>
                    <a:pt x="225" y="58"/>
                    <a:pt x="227" y="59"/>
                  </a:cubicBezTo>
                  <a:cubicBezTo>
                    <a:pt x="229" y="59"/>
                    <a:pt x="231" y="60"/>
                    <a:pt x="233" y="60"/>
                  </a:cubicBezTo>
                  <a:cubicBezTo>
                    <a:pt x="234" y="60"/>
                    <a:pt x="239" y="60"/>
                    <a:pt x="239" y="59"/>
                  </a:cubicBezTo>
                  <a:cubicBezTo>
                    <a:pt x="240" y="60"/>
                    <a:pt x="241" y="61"/>
                    <a:pt x="242" y="62"/>
                  </a:cubicBezTo>
                  <a:cubicBezTo>
                    <a:pt x="244" y="63"/>
                    <a:pt x="245" y="63"/>
                    <a:pt x="247" y="63"/>
                  </a:cubicBezTo>
                  <a:cubicBezTo>
                    <a:pt x="248" y="62"/>
                    <a:pt x="249" y="63"/>
                    <a:pt x="251" y="64"/>
                  </a:cubicBezTo>
                  <a:cubicBezTo>
                    <a:pt x="251" y="64"/>
                    <a:pt x="254" y="64"/>
                    <a:pt x="254" y="65"/>
                  </a:cubicBezTo>
                  <a:cubicBezTo>
                    <a:pt x="254" y="65"/>
                    <a:pt x="254" y="64"/>
                    <a:pt x="254" y="65"/>
                  </a:cubicBezTo>
                  <a:close/>
                  <a:moveTo>
                    <a:pt x="279" y="259"/>
                  </a:moveTo>
                  <a:cubicBezTo>
                    <a:pt x="281" y="257"/>
                    <a:pt x="281" y="255"/>
                    <a:pt x="281" y="252"/>
                  </a:cubicBezTo>
                  <a:cubicBezTo>
                    <a:pt x="280" y="249"/>
                    <a:pt x="281" y="247"/>
                    <a:pt x="280" y="245"/>
                  </a:cubicBezTo>
                  <a:cubicBezTo>
                    <a:pt x="280" y="243"/>
                    <a:pt x="279" y="243"/>
                    <a:pt x="279" y="242"/>
                  </a:cubicBezTo>
                  <a:cubicBezTo>
                    <a:pt x="279" y="240"/>
                    <a:pt x="279" y="239"/>
                    <a:pt x="279" y="238"/>
                  </a:cubicBezTo>
                  <a:cubicBezTo>
                    <a:pt x="279" y="236"/>
                    <a:pt x="279" y="233"/>
                    <a:pt x="277" y="232"/>
                  </a:cubicBezTo>
                  <a:cubicBezTo>
                    <a:pt x="276" y="233"/>
                    <a:pt x="276" y="236"/>
                    <a:pt x="276" y="238"/>
                  </a:cubicBezTo>
                  <a:cubicBezTo>
                    <a:pt x="277" y="239"/>
                    <a:pt x="277" y="240"/>
                    <a:pt x="276" y="241"/>
                  </a:cubicBezTo>
                  <a:cubicBezTo>
                    <a:pt x="275" y="241"/>
                    <a:pt x="274" y="240"/>
                    <a:pt x="274" y="239"/>
                  </a:cubicBezTo>
                  <a:cubicBezTo>
                    <a:pt x="272" y="240"/>
                    <a:pt x="271" y="242"/>
                    <a:pt x="269" y="242"/>
                  </a:cubicBezTo>
                  <a:cubicBezTo>
                    <a:pt x="268" y="243"/>
                    <a:pt x="265" y="244"/>
                    <a:pt x="264" y="244"/>
                  </a:cubicBezTo>
                  <a:cubicBezTo>
                    <a:pt x="264" y="245"/>
                    <a:pt x="264" y="246"/>
                    <a:pt x="263" y="247"/>
                  </a:cubicBezTo>
                  <a:cubicBezTo>
                    <a:pt x="263" y="247"/>
                    <a:pt x="263" y="247"/>
                    <a:pt x="262" y="247"/>
                  </a:cubicBezTo>
                  <a:cubicBezTo>
                    <a:pt x="261" y="249"/>
                    <a:pt x="261" y="248"/>
                    <a:pt x="262" y="250"/>
                  </a:cubicBezTo>
                  <a:cubicBezTo>
                    <a:pt x="262" y="251"/>
                    <a:pt x="263" y="251"/>
                    <a:pt x="263" y="252"/>
                  </a:cubicBezTo>
                  <a:cubicBezTo>
                    <a:pt x="263" y="253"/>
                    <a:pt x="262" y="253"/>
                    <a:pt x="262" y="254"/>
                  </a:cubicBezTo>
                  <a:cubicBezTo>
                    <a:pt x="262" y="256"/>
                    <a:pt x="264" y="256"/>
                    <a:pt x="264" y="257"/>
                  </a:cubicBezTo>
                  <a:cubicBezTo>
                    <a:pt x="265" y="259"/>
                    <a:pt x="263" y="259"/>
                    <a:pt x="262" y="260"/>
                  </a:cubicBezTo>
                  <a:cubicBezTo>
                    <a:pt x="261" y="262"/>
                    <a:pt x="264" y="261"/>
                    <a:pt x="266" y="262"/>
                  </a:cubicBezTo>
                  <a:cubicBezTo>
                    <a:pt x="266" y="264"/>
                    <a:pt x="263" y="263"/>
                    <a:pt x="263" y="265"/>
                  </a:cubicBezTo>
                  <a:cubicBezTo>
                    <a:pt x="264" y="265"/>
                    <a:pt x="268" y="266"/>
                    <a:pt x="267" y="268"/>
                  </a:cubicBezTo>
                  <a:cubicBezTo>
                    <a:pt x="267" y="269"/>
                    <a:pt x="264" y="268"/>
                    <a:pt x="265" y="270"/>
                  </a:cubicBezTo>
                  <a:cubicBezTo>
                    <a:pt x="266" y="270"/>
                    <a:pt x="267" y="272"/>
                    <a:pt x="268" y="273"/>
                  </a:cubicBezTo>
                  <a:cubicBezTo>
                    <a:pt x="269" y="273"/>
                    <a:pt x="270" y="272"/>
                    <a:pt x="270" y="273"/>
                  </a:cubicBezTo>
                  <a:cubicBezTo>
                    <a:pt x="271" y="273"/>
                    <a:pt x="271" y="273"/>
                    <a:pt x="272" y="274"/>
                  </a:cubicBezTo>
                  <a:cubicBezTo>
                    <a:pt x="273" y="275"/>
                    <a:pt x="273" y="276"/>
                    <a:pt x="274" y="274"/>
                  </a:cubicBezTo>
                  <a:cubicBezTo>
                    <a:pt x="275" y="273"/>
                    <a:pt x="275" y="272"/>
                    <a:pt x="277" y="271"/>
                  </a:cubicBezTo>
                  <a:cubicBezTo>
                    <a:pt x="277" y="270"/>
                    <a:pt x="276" y="270"/>
                    <a:pt x="276" y="269"/>
                  </a:cubicBezTo>
                  <a:cubicBezTo>
                    <a:pt x="276" y="269"/>
                    <a:pt x="277" y="269"/>
                    <a:pt x="277" y="268"/>
                  </a:cubicBezTo>
                  <a:cubicBezTo>
                    <a:pt x="277" y="264"/>
                    <a:pt x="277" y="261"/>
                    <a:pt x="279" y="259"/>
                  </a:cubicBezTo>
                  <a:close/>
                </a:path>
              </a:pathLst>
            </a:custGeom>
            <a:solidFill>
              <a:srgbClr val="FDE725"/>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6" name="Freeform 47">
              <a:extLst>
                <a:ext uri="{FF2B5EF4-FFF2-40B4-BE49-F238E27FC236}">
                  <a16:creationId xmlns:a16="http://schemas.microsoft.com/office/drawing/2014/main" id="{1E871412-CD4E-F0B0-7D90-08488BFBC2CA}"/>
                </a:ext>
              </a:extLst>
            </p:cNvPr>
            <p:cNvSpPr>
              <a:spLocks noEditPoints="1"/>
            </p:cNvSpPr>
            <p:nvPr/>
          </p:nvSpPr>
          <p:spPr bwMode="auto">
            <a:xfrm>
              <a:off x="7877175" y="2921000"/>
              <a:ext cx="92075" cy="163512"/>
            </a:xfrm>
            <a:custGeom>
              <a:avLst/>
              <a:gdLst>
                <a:gd name="T0" fmla="*/ 8 w 24"/>
                <a:gd name="T1" fmla="*/ 15 h 43"/>
                <a:gd name="T2" fmla="*/ 1 w 24"/>
                <a:gd name="T3" fmla="*/ 11 h 43"/>
                <a:gd name="T4" fmla="*/ 5 w 24"/>
                <a:gd name="T5" fmla="*/ 12 h 43"/>
                <a:gd name="T6" fmla="*/ 8 w 24"/>
                <a:gd name="T7" fmla="*/ 15 h 43"/>
                <a:gd name="T8" fmla="*/ 8 w 24"/>
                <a:gd name="T9" fmla="*/ 15 h 43"/>
                <a:gd name="T10" fmla="*/ 12 w 24"/>
                <a:gd name="T11" fmla="*/ 17 h 43"/>
                <a:gd name="T12" fmla="*/ 14 w 24"/>
                <a:gd name="T13" fmla="*/ 19 h 43"/>
                <a:gd name="T14" fmla="*/ 5 w 24"/>
                <a:gd name="T15" fmla="*/ 4 h 43"/>
                <a:gd name="T16" fmla="*/ 8 w 24"/>
                <a:gd name="T17" fmla="*/ 10 h 43"/>
                <a:gd name="T18" fmla="*/ 12 w 24"/>
                <a:gd name="T19" fmla="*/ 17 h 43"/>
                <a:gd name="T20" fmla="*/ 12 w 24"/>
                <a:gd name="T21" fmla="*/ 17 h 43"/>
                <a:gd name="T22" fmla="*/ 10 w 24"/>
                <a:gd name="T23" fmla="*/ 3 h 43"/>
                <a:gd name="T24" fmla="*/ 11 w 24"/>
                <a:gd name="T25" fmla="*/ 8 h 43"/>
                <a:gd name="T26" fmla="*/ 16 w 24"/>
                <a:gd name="T27" fmla="*/ 13 h 43"/>
                <a:gd name="T28" fmla="*/ 11 w 24"/>
                <a:gd name="T29" fmla="*/ 5 h 43"/>
                <a:gd name="T30" fmla="*/ 10 w 24"/>
                <a:gd name="T31" fmla="*/ 3 h 43"/>
                <a:gd name="T32" fmla="*/ 10 w 24"/>
                <a:gd name="T33" fmla="*/ 3 h 43"/>
                <a:gd name="T34" fmla="*/ 16 w 24"/>
                <a:gd name="T35" fmla="*/ 4 h 43"/>
                <a:gd name="T36" fmla="*/ 18 w 24"/>
                <a:gd name="T37" fmla="*/ 8 h 43"/>
                <a:gd name="T38" fmla="*/ 21 w 24"/>
                <a:gd name="T39" fmla="*/ 7 h 43"/>
                <a:gd name="T40" fmla="*/ 22 w 24"/>
                <a:gd name="T41" fmla="*/ 4 h 43"/>
                <a:gd name="T42" fmla="*/ 20 w 24"/>
                <a:gd name="T43" fmla="*/ 4 h 43"/>
                <a:gd name="T44" fmla="*/ 19 w 24"/>
                <a:gd name="T45" fmla="*/ 2 h 43"/>
                <a:gd name="T46" fmla="*/ 18 w 24"/>
                <a:gd name="T47" fmla="*/ 0 h 43"/>
                <a:gd name="T48" fmla="*/ 18 w 24"/>
                <a:gd name="T49" fmla="*/ 3 h 43"/>
                <a:gd name="T50" fmla="*/ 19 w 24"/>
                <a:gd name="T51" fmla="*/ 6 h 43"/>
                <a:gd name="T52" fmla="*/ 16 w 24"/>
                <a:gd name="T53" fmla="*/ 3 h 43"/>
                <a:gd name="T54" fmla="*/ 16 w 24"/>
                <a:gd name="T55" fmla="*/ 4 h 43"/>
                <a:gd name="T56" fmla="*/ 16 w 24"/>
                <a:gd name="T57" fmla="*/ 4 h 43"/>
                <a:gd name="T58" fmla="*/ 11 w 24"/>
                <a:gd name="T59" fmla="*/ 35 h 43"/>
                <a:gd name="T60" fmla="*/ 14 w 24"/>
                <a:gd name="T61" fmla="*/ 41 h 43"/>
                <a:gd name="T62" fmla="*/ 15 w 24"/>
                <a:gd name="T63" fmla="*/ 38 h 43"/>
                <a:gd name="T64" fmla="*/ 12 w 24"/>
                <a:gd name="T65" fmla="*/ 32 h 43"/>
                <a:gd name="T66" fmla="*/ 11 w 24"/>
                <a:gd name="T67" fmla="*/ 35 h 43"/>
                <a:gd name="T68" fmla="*/ 11 w 24"/>
                <a:gd name="T69" fmla="*/ 35 h 43"/>
                <a:gd name="T70" fmla="*/ 11 w 24"/>
                <a:gd name="T71" fmla="*/ 23 h 43"/>
                <a:gd name="T72" fmla="*/ 14 w 24"/>
                <a:gd name="T73" fmla="*/ 25 h 43"/>
                <a:gd name="T74" fmla="*/ 16 w 24"/>
                <a:gd name="T75" fmla="*/ 27 h 43"/>
                <a:gd name="T76" fmla="*/ 15 w 24"/>
                <a:gd name="T77" fmla="*/ 21 h 43"/>
                <a:gd name="T78" fmla="*/ 11 w 24"/>
                <a:gd name="T79" fmla="*/ 23 h 43"/>
                <a:gd name="T80" fmla="*/ 11 w 24"/>
                <a:gd name="T81"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 h="43">
                  <a:moveTo>
                    <a:pt x="8" y="15"/>
                  </a:moveTo>
                  <a:cubicBezTo>
                    <a:pt x="5" y="15"/>
                    <a:pt x="0" y="15"/>
                    <a:pt x="1" y="11"/>
                  </a:cubicBezTo>
                  <a:cubicBezTo>
                    <a:pt x="2" y="11"/>
                    <a:pt x="4" y="11"/>
                    <a:pt x="5" y="12"/>
                  </a:cubicBezTo>
                  <a:cubicBezTo>
                    <a:pt x="6" y="13"/>
                    <a:pt x="6" y="14"/>
                    <a:pt x="8" y="15"/>
                  </a:cubicBezTo>
                  <a:cubicBezTo>
                    <a:pt x="5" y="15"/>
                    <a:pt x="6" y="14"/>
                    <a:pt x="8" y="15"/>
                  </a:cubicBezTo>
                  <a:close/>
                  <a:moveTo>
                    <a:pt x="12" y="17"/>
                  </a:moveTo>
                  <a:cubicBezTo>
                    <a:pt x="12" y="18"/>
                    <a:pt x="13" y="19"/>
                    <a:pt x="14" y="19"/>
                  </a:cubicBezTo>
                  <a:cubicBezTo>
                    <a:pt x="16" y="17"/>
                    <a:pt x="8" y="3"/>
                    <a:pt x="5" y="4"/>
                  </a:cubicBezTo>
                  <a:cubicBezTo>
                    <a:pt x="4" y="7"/>
                    <a:pt x="7" y="8"/>
                    <a:pt x="8" y="10"/>
                  </a:cubicBezTo>
                  <a:cubicBezTo>
                    <a:pt x="9" y="12"/>
                    <a:pt x="10" y="15"/>
                    <a:pt x="12" y="17"/>
                  </a:cubicBezTo>
                  <a:cubicBezTo>
                    <a:pt x="12" y="18"/>
                    <a:pt x="9" y="13"/>
                    <a:pt x="12" y="17"/>
                  </a:cubicBezTo>
                  <a:close/>
                  <a:moveTo>
                    <a:pt x="10" y="3"/>
                  </a:moveTo>
                  <a:cubicBezTo>
                    <a:pt x="6" y="3"/>
                    <a:pt x="11" y="7"/>
                    <a:pt x="11" y="8"/>
                  </a:cubicBezTo>
                  <a:cubicBezTo>
                    <a:pt x="13" y="10"/>
                    <a:pt x="13" y="13"/>
                    <a:pt x="16" y="13"/>
                  </a:cubicBezTo>
                  <a:cubicBezTo>
                    <a:pt x="17" y="12"/>
                    <a:pt x="14" y="4"/>
                    <a:pt x="11" y="5"/>
                  </a:cubicBezTo>
                  <a:cubicBezTo>
                    <a:pt x="10" y="4"/>
                    <a:pt x="12" y="3"/>
                    <a:pt x="10" y="3"/>
                  </a:cubicBezTo>
                  <a:cubicBezTo>
                    <a:pt x="8" y="3"/>
                    <a:pt x="10" y="3"/>
                    <a:pt x="10" y="3"/>
                  </a:cubicBezTo>
                  <a:close/>
                  <a:moveTo>
                    <a:pt x="16" y="4"/>
                  </a:moveTo>
                  <a:cubicBezTo>
                    <a:pt x="17" y="5"/>
                    <a:pt x="17" y="7"/>
                    <a:pt x="18" y="8"/>
                  </a:cubicBezTo>
                  <a:cubicBezTo>
                    <a:pt x="20" y="9"/>
                    <a:pt x="20" y="8"/>
                    <a:pt x="21" y="7"/>
                  </a:cubicBezTo>
                  <a:cubicBezTo>
                    <a:pt x="22" y="6"/>
                    <a:pt x="24" y="6"/>
                    <a:pt x="22" y="4"/>
                  </a:cubicBezTo>
                  <a:cubicBezTo>
                    <a:pt x="22" y="4"/>
                    <a:pt x="21" y="4"/>
                    <a:pt x="20" y="4"/>
                  </a:cubicBezTo>
                  <a:cubicBezTo>
                    <a:pt x="20" y="4"/>
                    <a:pt x="19" y="2"/>
                    <a:pt x="19" y="2"/>
                  </a:cubicBezTo>
                  <a:cubicBezTo>
                    <a:pt x="19" y="2"/>
                    <a:pt x="19" y="0"/>
                    <a:pt x="18" y="0"/>
                  </a:cubicBezTo>
                  <a:cubicBezTo>
                    <a:pt x="17" y="1"/>
                    <a:pt x="18" y="3"/>
                    <a:pt x="18" y="3"/>
                  </a:cubicBezTo>
                  <a:cubicBezTo>
                    <a:pt x="18" y="4"/>
                    <a:pt x="20" y="6"/>
                    <a:pt x="19" y="6"/>
                  </a:cubicBezTo>
                  <a:cubicBezTo>
                    <a:pt x="18" y="5"/>
                    <a:pt x="17" y="3"/>
                    <a:pt x="16" y="3"/>
                  </a:cubicBezTo>
                  <a:cubicBezTo>
                    <a:pt x="15" y="3"/>
                    <a:pt x="15" y="4"/>
                    <a:pt x="16" y="4"/>
                  </a:cubicBezTo>
                  <a:cubicBezTo>
                    <a:pt x="17" y="5"/>
                    <a:pt x="15" y="4"/>
                    <a:pt x="16" y="4"/>
                  </a:cubicBezTo>
                  <a:close/>
                  <a:moveTo>
                    <a:pt x="11" y="35"/>
                  </a:moveTo>
                  <a:cubicBezTo>
                    <a:pt x="12" y="36"/>
                    <a:pt x="12" y="40"/>
                    <a:pt x="14" y="41"/>
                  </a:cubicBezTo>
                  <a:cubicBezTo>
                    <a:pt x="17" y="43"/>
                    <a:pt x="16" y="39"/>
                    <a:pt x="15" y="38"/>
                  </a:cubicBezTo>
                  <a:cubicBezTo>
                    <a:pt x="15" y="37"/>
                    <a:pt x="13" y="33"/>
                    <a:pt x="12" y="32"/>
                  </a:cubicBezTo>
                  <a:cubicBezTo>
                    <a:pt x="10" y="31"/>
                    <a:pt x="10" y="34"/>
                    <a:pt x="11" y="35"/>
                  </a:cubicBezTo>
                  <a:cubicBezTo>
                    <a:pt x="11" y="36"/>
                    <a:pt x="10" y="34"/>
                    <a:pt x="11" y="35"/>
                  </a:cubicBezTo>
                  <a:close/>
                  <a:moveTo>
                    <a:pt x="11" y="23"/>
                  </a:moveTo>
                  <a:cubicBezTo>
                    <a:pt x="12" y="24"/>
                    <a:pt x="13" y="24"/>
                    <a:pt x="14" y="25"/>
                  </a:cubicBezTo>
                  <a:cubicBezTo>
                    <a:pt x="15" y="25"/>
                    <a:pt x="15" y="26"/>
                    <a:pt x="16" y="27"/>
                  </a:cubicBezTo>
                  <a:cubicBezTo>
                    <a:pt x="18" y="26"/>
                    <a:pt x="16" y="22"/>
                    <a:pt x="15" y="21"/>
                  </a:cubicBezTo>
                  <a:cubicBezTo>
                    <a:pt x="13" y="20"/>
                    <a:pt x="10" y="20"/>
                    <a:pt x="11" y="23"/>
                  </a:cubicBezTo>
                  <a:cubicBezTo>
                    <a:pt x="12" y="23"/>
                    <a:pt x="11" y="22"/>
                    <a:pt x="11" y="23"/>
                  </a:cubicBezTo>
                  <a:close/>
                </a:path>
              </a:pathLst>
            </a:custGeom>
            <a:solidFill>
              <a:srgbClr val="74CC58"/>
            </a:solidFill>
            <a:ln w="9525">
              <a:noFill/>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7" name="Freeform 48">
              <a:extLst>
                <a:ext uri="{FF2B5EF4-FFF2-40B4-BE49-F238E27FC236}">
                  <a16:creationId xmlns:a16="http://schemas.microsoft.com/office/drawing/2014/main" id="{BE2A5C45-733A-ECE3-9CAA-80FC0C87ADC3}"/>
                </a:ext>
              </a:extLst>
            </p:cNvPr>
            <p:cNvSpPr>
              <a:spLocks noEditPoints="1"/>
            </p:cNvSpPr>
            <p:nvPr/>
          </p:nvSpPr>
          <p:spPr bwMode="auto">
            <a:xfrm>
              <a:off x="10055225" y="3336925"/>
              <a:ext cx="476250" cy="311150"/>
            </a:xfrm>
            <a:custGeom>
              <a:avLst/>
              <a:gdLst>
                <a:gd name="T0" fmla="*/ 4 w 125"/>
                <a:gd name="T1" fmla="*/ 56 h 82"/>
                <a:gd name="T2" fmla="*/ 3 w 125"/>
                <a:gd name="T3" fmla="*/ 45 h 82"/>
                <a:gd name="T4" fmla="*/ 9 w 125"/>
                <a:gd name="T5" fmla="*/ 45 h 82"/>
                <a:gd name="T6" fmla="*/ 12 w 125"/>
                <a:gd name="T7" fmla="*/ 43 h 82"/>
                <a:gd name="T8" fmla="*/ 20 w 125"/>
                <a:gd name="T9" fmla="*/ 41 h 82"/>
                <a:gd name="T10" fmla="*/ 29 w 125"/>
                <a:gd name="T11" fmla="*/ 46 h 82"/>
                <a:gd name="T12" fmla="*/ 22 w 125"/>
                <a:gd name="T13" fmla="*/ 52 h 82"/>
                <a:gd name="T14" fmla="*/ 8 w 125"/>
                <a:gd name="T15" fmla="*/ 65 h 82"/>
                <a:gd name="T16" fmla="*/ 7 w 125"/>
                <a:gd name="T17" fmla="*/ 60 h 82"/>
                <a:gd name="T18" fmla="*/ 19 w 125"/>
                <a:gd name="T19" fmla="*/ 34 h 82"/>
                <a:gd name="T20" fmla="*/ 24 w 125"/>
                <a:gd name="T21" fmla="*/ 31 h 82"/>
                <a:gd name="T22" fmla="*/ 18 w 125"/>
                <a:gd name="T23" fmla="*/ 23 h 82"/>
                <a:gd name="T24" fmla="*/ 12 w 125"/>
                <a:gd name="T25" fmla="*/ 32 h 82"/>
                <a:gd name="T26" fmla="*/ 26 w 125"/>
                <a:gd name="T27" fmla="*/ 25 h 82"/>
                <a:gd name="T28" fmla="*/ 26 w 125"/>
                <a:gd name="T29" fmla="*/ 25 h 82"/>
                <a:gd name="T30" fmla="*/ 26 w 125"/>
                <a:gd name="T31" fmla="*/ 40 h 82"/>
                <a:gd name="T32" fmla="*/ 108 w 125"/>
                <a:gd name="T33" fmla="*/ 79 h 82"/>
                <a:gd name="T34" fmla="*/ 116 w 125"/>
                <a:gd name="T35" fmla="*/ 68 h 82"/>
                <a:gd name="T36" fmla="*/ 112 w 125"/>
                <a:gd name="T37" fmla="*/ 57 h 82"/>
                <a:gd name="T38" fmla="*/ 111 w 125"/>
                <a:gd name="T39" fmla="*/ 32 h 82"/>
                <a:gd name="T40" fmla="*/ 121 w 125"/>
                <a:gd name="T41" fmla="*/ 16 h 82"/>
                <a:gd name="T42" fmla="*/ 122 w 125"/>
                <a:gd name="T43" fmla="*/ 9 h 82"/>
                <a:gd name="T44" fmla="*/ 97 w 125"/>
                <a:gd name="T45" fmla="*/ 7 h 82"/>
                <a:gd name="T46" fmla="*/ 84 w 125"/>
                <a:gd name="T47" fmla="*/ 4 h 82"/>
                <a:gd name="T48" fmla="*/ 79 w 125"/>
                <a:gd name="T49" fmla="*/ 5 h 82"/>
                <a:gd name="T50" fmla="*/ 75 w 125"/>
                <a:gd name="T51" fmla="*/ 5 h 82"/>
                <a:gd name="T52" fmla="*/ 69 w 125"/>
                <a:gd name="T53" fmla="*/ 7 h 82"/>
                <a:gd name="T54" fmla="*/ 66 w 125"/>
                <a:gd name="T55" fmla="*/ 7 h 82"/>
                <a:gd name="T56" fmla="*/ 59 w 125"/>
                <a:gd name="T57" fmla="*/ 5 h 82"/>
                <a:gd name="T58" fmla="*/ 53 w 125"/>
                <a:gd name="T59" fmla="*/ 4 h 82"/>
                <a:gd name="T60" fmla="*/ 49 w 125"/>
                <a:gd name="T61" fmla="*/ 10 h 82"/>
                <a:gd name="T62" fmla="*/ 44 w 125"/>
                <a:gd name="T63" fmla="*/ 12 h 82"/>
                <a:gd name="T64" fmla="*/ 38 w 125"/>
                <a:gd name="T65" fmla="*/ 16 h 82"/>
                <a:gd name="T66" fmla="*/ 33 w 125"/>
                <a:gd name="T67" fmla="*/ 19 h 82"/>
                <a:gd name="T68" fmla="*/ 36 w 125"/>
                <a:gd name="T69" fmla="*/ 29 h 82"/>
                <a:gd name="T70" fmla="*/ 34 w 125"/>
                <a:gd name="T71" fmla="*/ 35 h 82"/>
                <a:gd name="T72" fmla="*/ 37 w 125"/>
                <a:gd name="T73" fmla="*/ 36 h 82"/>
                <a:gd name="T74" fmla="*/ 37 w 125"/>
                <a:gd name="T75" fmla="*/ 45 h 82"/>
                <a:gd name="T76" fmla="*/ 46 w 125"/>
                <a:gd name="T77" fmla="*/ 55 h 82"/>
                <a:gd name="T78" fmla="*/ 53 w 125"/>
                <a:gd name="T79" fmla="*/ 51 h 82"/>
                <a:gd name="T80" fmla="*/ 49 w 125"/>
                <a:gd name="T81" fmla="*/ 69 h 82"/>
                <a:gd name="T82" fmla="*/ 57 w 125"/>
                <a:gd name="T83" fmla="*/ 66 h 82"/>
                <a:gd name="T84" fmla="*/ 68 w 125"/>
                <a:gd name="T85" fmla="*/ 65 h 82"/>
                <a:gd name="T86" fmla="*/ 70 w 125"/>
                <a:gd name="T87" fmla="*/ 63 h 82"/>
                <a:gd name="T88" fmla="*/ 78 w 125"/>
                <a:gd name="T89" fmla="*/ 69 h 82"/>
                <a:gd name="T90" fmla="*/ 86 w 125"/>
                <a:gd name="T91" fmla="*/ 76 h 82"/>
                <a:gd name="T92" fmla="*/ 99 w 125"/>
                <a:gd name="T93" fmla="*/ 79 h 82"/>
                <a:gd name="T94" fmla="*/ 108 w 125"/>
                <a:gd name="T95"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5" h="82">
                  <a:moveTo>
                    <a:pt x="7" y="60"/>
                  </a:moveTo>
                  <a:cubicBezTo>
                    <a:pt x="8" y="58"/>
                    <a:pt x="7" y="59"/>
                    <a:pt x="6" y="58"/>
                  </a:cubicBezTo>
                  <a:cubicBezTo>
                    <a:pt x="5" y="58"/>
                    <a:pt x="4" y="56"/>
                    <a:pt x="4" y="56"/>
                  </a:cubicBezTo>
                  <a:cubicBezTo>
                    <a:pt x="3" y="55"/>
                    <a:pt x="1" y="55"/>
                    <a:pt x="2" y="53"/>
                  </a:cubicBezTo>
                  <a:cubicBezTo>
                    <a:pt x="3" y="51"/>
                    <a:pt x="5" y="51"/>
                    <a:pt x="3" y="49"/>
                  </a:cubicBezTo>
                  <a:cubicBezTo>
                    <a:pt x="3" y="48"/>
                    <a:pt x="0" y="45"/>
                    <a:pt x="3" y="45"/>
                  </a:cubicBezTo>
                  <a:cubicBezTo>
                    <a:pt x="5" y="45"/>
                    <a:pt x="5" y="47"/>
                    <a:pt x="6" y="48"/>
                  </a:cubicBezTo>
                  <a:cubicBezTo>
                    <a:pt x="7" y="48"/>
                    <a:pt x="6" y="45"/>
                    <a:pt x="8" y="45"/>
                  </a:cubicBezTo>
                  <a:cubicBezTo>
                    <a:pt x="9" y="44"/>
                    <a:pt x="8" y="45"/>
                    <a:pt x="9" y="45"/>
                  </a:cubicBezTo>
                  <a:cubicBezTo>
                    <a:pt x="9" y="45"/>
                    <a:pt x="9" y="46"/>
                    <a:pt x="10" y="45"/>
                  </a:cubicBezTo>
                  <a:cubicBezTo>
                    <a:pt x="10" y="45"/>
                    <a:pt x="10" y="44"/>
                    <a:pt x="10" y="43"/>
                  </a:cubicBezTo>
                  <a:cubicBezTo>
                    <a:pt x="11" y="43"/>
                    <a:pt x="11" y="43"/>
                    <a:pt x="12" y="43"/>
                  </a:cubicBezTo>
                  <a:cubicBezTo>
                    <a:pt x="14" y="43"/>
                    <a:pt x="14" y="41"/>
                    <a:pt x="16" y="41"/>
                  </a:cubicBezTo>
                  <a:cubicBezTo>
                    <a:pt x="17" y="41"/>
                    <a:pt x="17" y="42"/>
                    <a:pt x="18" y="42"/>
                  </a:cubicBezTo>
                  <a:cubicBezTo>
                    <a:pt x="19" y="42"/>
                    <a:pt x="20" y="42"/>
                    <a:pt x="20" y="41"/>
                  </a:cubicBezTo>
                  <a:cubicBezTo>
                    <a:pt x="22" y="41"/>
                    <a:pt x="23" y="42"/>
                    <a:pt x="25" y="43"/>
                  </a:cubicBezTo>
                  <a:cubicBezTo>
                    <a:pt x="25" y="44"/>
                    <a:pt x="26" y="44"/>
                    <a:pt x="27" y="45"/>
                  </a:cubicBezTo>
                  <a:cubicBezTo>
                    <a:pt x="27" y="45"/>
                    <a:pt x="29" y="45"/>
                    <a:pt x="29" y="46"/>
                  </a:cubicBezTo>
                  <a:cubicBezTo>
                    <a:pt x="31" y="48"/>
                    <a:pt x="28" y="48"/>
                    <a:pt x="27" y="47"/>
                  </a:cubicBezTo>
                  <a:cubicBezTo>
                    <a:pt x="26" y="48"/>
                    <a:pt x="26" y="49"/>
                    <a:pt x="25" y="50"/>
                  </a:cubicBezTo>
                  <a:cubicBezTo>
                    <a:pt x="24" y="51"/>
                    <a:pt x="23" y="51"/>
                    <a:pt x="22" y="52"/>
                  </a:cubicBezTo>
                  <a:cubicBezTo>
                    <a:pt x="22" y="53"/>
                    <a:pt x="17" y="58"/>
                    <a:pt x="17" y="55"/>
                  </a:cubicBezTo>
                  <a:cubicBezTo>
                    <a:pt x="15" y="55"/>
                    <a:pt x="11" y="56"/>
                    <a:pt x="10" y="58"/>
                  </a:cubicBezTo>
                  <a:cubicBezTo>
                    <a:pt x="8" y="60"/>
                    <a:pt x="9" y="63"/>
                    <a:pt x="8" y="65"/>
                  </a:cubicBezTo>
                  <a:cubicBezTo>
                    <a:pt x="6" y="67"/>
                    <a:pt x="3" y="68"/>
                    <a:pt x="4" y="65"/>
                  </a:cubicBezTo>
                  <a:cubicBezTo>
                    <a:pt x="4" y="62"/>
                    <a:pt x="7" y="62"/>
                    <a:pt x="7" y="60"/>
                  </a:cubicBezTo>
                  <a:cubicBezTo>
                    <a:pt x="8" y="58"/>
                    <a:pt x="7" y="61"/>
                    <a:pt x="7" y="60"/>
                  </a:cubicBezTo>
                  <a:close/>
                  <a:moveTo>
                    <a:pt x="14" y="39"/>
                  </a:moveTo>
                  <a:cubicBezTo>
                    <a:pt x="15" y="40"/>
                    <a:pt x="17" y="39"/>
                    <a:pt x="17" y="38"/>
                  </a:cubicBezTo>
                  <a:cubicBezTo>
                    <a:pt x="18" y="37"/>
                    <a:pt x="18" y="35"/>
                    <a:pt x="19" y="34"/>
                  </a:cubicBezTo>
                  <a:cubicBezTo>
                    <a:pt x="20" y="36"/>
                    <a:pt x="21" y="36"/>
                    <a:pt x="21" y="34"/>
                  </a:cubicBezTo>
                  <a:cubicBezTo>
                    <a:pt x="22" y="34"/>
                    <a:pt x="23" y="34"/>
                    <a:pt x="24" y="34"/>
                  </a:cubicBezTo>
                  <a:cubicBezTo>
                    <a:pt x="25" y="33"/>
                    <a:pt x="24" y="31"/>
                    <a:pt x="24" y="31"/>
                  </a:cubicBezTo>
                  <a:cubicBezTo>
                    <a:pt x="23" y="30"/>
                    <a:pt x="22" y="28"/>
                    <a:pt x="21" y="27"/>
                  </a:cubicBezTo>
                  <a:cubicBezTo>
                    <a:pt x="20" y="26"/>
                    <a:pt x="19" y="27"/>
                    <a:pt x="18" y="26"/>
                  </a:cubicBezTo>
                  <a:cubicBezTo>
                    <a:pt x="18" y="25"/>
                    <a:pt x="19" y="23"/>
                    <a:pt x="18" y="23"/>
                  </a:cubicBezTo>
                  <a:cubicBezTo>
                    <a:pt x="17" y="22"/>
                    <a:pt x="15" y="24"/>
                    <a:pt x="15" y="25"/>
                  </a:cubicBezTo>
                  <a:cubicBezTo>
                    <a:pt x="13" y="29"/>
                    <a:pt x="10" y="28"/>
                    <a:pt x="5" y="29"/>
                  </a:cubicBezTo>
                  <a:cubicBezTo>
                    <a:pt x="4" y="31"/>
                    <a:pt x="11" y="31"/>
                    <a:pt x="12" y="32"/>
                  </a:cubicBezTo>
                  <a:cubicBezTo>
                    <a:pt x="12" y="34"/>
                    <a:pt x="13" y="34"/>
                    <a:pt x="13" y="36"/>
                  </a:cubicBezTo>
                  <a:cubicBezTo>
                    <a:pt x="13" y="37"/>
                    <a:pt x="13" y="38"/>
                    <a:pt x="14" y="39"/>
                  </a:cubicBezTo>
                  <a:close/>
                  <a:moveTo>
                    <a:pt x="26" y="25"/>
                  </a:moveTo>
                  <a:cubicBezTo>
                    <a:pt x="24" y="26"/>
                    <a:pt x="28" y="30"/>
                    <a:pt x="30" y="28"/>
                  </a:cubicBezTo>
                  <a:cubicBezTo>
                    <a:pt x="33" y="26"/>
                    <a:pt x="26" y="25"/>
                    <a:pt x="26" y="25"/>
                  </a:cubicBezTo>
                  <a:cubicBezTo>
                    <a:pt x="26" y="25"/>
                    <a:pt x="26" y="25"/>
                    <a:pt x="26" y="25"/>
                  </a:cubicBezTo>
                  <a:close/>
                  <a:moveTo>
                    <a:pt x="26" y="40"/>
                  </a:moveTo>
                  <a:cubicBezTo>
                    <a:pt x="25" y="43"/>
                    <a:pt x="31" y="46"/>
                    <a:pt x="31" y="43"/>
                  </a:cubicBezTo>
                  <a:cubicBezTo>
                    <a:pt x="31" y="40"/>
                    <a:pt x="27" y="37"/>
                    <a:pt x="26" y="40"/>
                  </a:cubicBezTo>
                  <a:cubicBezTo>
                    <a:pt x="26" y="40"/>
                    <a:pt x="26" y="41"/>
                    <a:pt x="26" y="40"/>
                  </a:cubicBezTo>
                  <a:cubicBezTo>
                    <a:pt x="25" y="42"/>
                    <a:pt x="26" y="41"/>
                    <a:pt x="26" y="40"/>
                  </a:cubicBezTo>
                  <a:close/>
                  <a:moveTo>
                    <a:pt x="108" y="79"/>
                  </a:moveTo>
                  <a:cubicBezTo>
                    <a:pt x="109" y="78"/>
                    <a:pt x="109" y="77"/>
                    <a:pt x="111" y="75"/>
                  </a:cubicBezTo>
                  <a:cubicBezTo>
                    <a:pt x="112" y="74"/>
                    <a:pt x="112" y="73"/>
                    <a:pt x="113" y="72"/>
                  </a:cubicBezTo>
                  <a:cubicBezTo>
                    <a:pt x="114" y="70"/>
                    <a:pt x="119" y="71"/>
                    <a:pt x="116" y="68"/>
                  </a:cubicBezTo>
                  <a:cubicBezTo>
                    <a:pt x="116" y="67"/>
                    <a:pt x="115" y="67"/>
                    <a:pt x="115" y="66"/>
                  </a:cubicBezTo>
                  <a:cubicBezTo>
                    <a:pt x="115" y="66"/>
                    <a:pt x="115" y="64"/>
                    <a:pt x="115" y="64"/>
                  </a:cubicBezTo>
                  <a:cubicBezTo>
                    <a:pt x="114" y="61"/>
                    <a:pt x="113" y="59"/>
                    <a:pt x="112" y="57"/>
                  </a:cubicBezTo>
                  <a:cubicBezTo>
                    <a:pt x="111" y="55"/>
                    <a:pt x="112" y="53"/>
                    <a:pt x="112" y="51"/>
                  </a:cubicBezTo>
                  <a:cubicBezTo>
                    <a:pt x="112" y="49"/>
                    <a:pt x="112" y="46"/>
                    <a:pt x="111" y="44"/>
                  </a:cubicBezTo>
                  <a:cubicBezTo>
                    <a:pt x="111" y="39"/>
                    <a:pt x="108" y="36"/>
                    <a:pt x="111" y="32"/>
                  </a:cubicBezTo>
                  <a:cubicBezTo>
                    <a:pt x="114" y="29"/>
                    <a:pt x="116" y="26"/>
                    <a:pt x="117" y="22"/>
                  </a:cubicBezTo>
                  <a:cubicBezTo>
                    <a:pt x="118" y="20"/>
                    <a:pt x="118" y="19"/>
                    <a:pt x="119" y="18"/>
                  </a:cubicBezTo>
                  <a:cubicBezTo>
                    <a:pt x="119" y="16"/>
                    <a:pt x="120" y="16"/>
                    <a:pt x="121" y="16"/>
                  </a:cubicBezTo>
                  <a:cubicBezTo>
                    <a:pt x="122" y="15"/>
                    <a:pt x="122" y="15"/>
                    <a:pt x="123" y="15"/>
                  </a:cubicBezTo>
                  <a:cubicBezTo>
                    <a:pt x="123" y="14"/>
                    <a:pt x="124" y="14"/>
                    <a:pt x="124" y="13"/>
                  </a:cubicBezTo>
                  <a:cubicBezTo>
                    <a:pt x="125" y="12"/>
                    <a:pt x="123" y="10"/>
                    <a:pt x="122" y="9"/>
                  </a:cubicBezTo>
                  <a:cubicBezTo>
                    <a:pt x="119" y="13"/>
                    <a:pt x="113" y="11"/>
                    <a:pt x="110" y="10"/>
                  </a:cubicBezTo>
                  <a:cubicBezTo>
                    <a:pt x="107" y="10"/>
                    <a:pt x="105" y="10"/>
                    <a:pt x="103" y="10"/>
                  </a:cubicBezTo>
                  <a:cubicBezTo>
                    <a:pt x="100" y="10"/>
                    <a:pt x="99" y="9"/>
                    <a:pt x="97" y="7"/>
                  </a:cubicBezTo>
                  <a:cubicBezTo>
                    <a:pt x="95" y="5"/>
                    <a:pt x="95" y="6"/>
                    <a:pt x="93" y="6"/>
                  </a:cubicBezTo>
                  <a:cubicBezTo>
                    <a:pt x="91" y="6"/>
                    <a:pt x="89" y="5"/>
                    <a:pt x="87" y="4"/>
                  </a:cubicBezTo>
                  <a:cubicBezTo>
                    <a:pt x="86" y="4"/>
                    <a:pt x="85" y="5"/>
                    <a:pt x="84" y="4"/>
                  </a:cubicBezTo>
                  <a:cubicBezTo>
                    <a:pt x="84" y="4"/>
                    <a:pt x="83" y="4"/>
                    <a:pt x="83" y="4"/>
                  </a:cubicBezTo>
                  <a:cubicBezTo>
                    <a:pt x="82" y="3"/>
                    <a:pt x="81" y="4"/>
                    <a:pt x="81" y="3"/>
                  </a:cubicBezTo>
                  <a:cubicBezTo>
                    <a:pt x="80" y="4"/>
                    <a:pt x="81" y="5"/>
                    <a:pt x="79" y="5"/>
                  </a:cubicBezTo>
                  <a:cubicBezTo>
                    <a:pt x="78" y="5"/>
                    <a:pt x="78" y="4"/>
                    <a:pt x="78" y="3"/>
                  </a:cubicBezTo>
                  <a:cubicBezTo>
                    <a:pt x="78" y="2"/>
                    <a:pt x="77" y="0"/>
                    <a:pt x="76" y="2"/>
                  </a:cubicBezTo>
                  <a:cubicBezTo>
                    <a:pt x="76" y="4"/>
                    <a:pt x="78" y="5"/>
                    <a:pt x="75" y="5"/>
                  </a:cubicBezTo>
                  <a:cubicBezTo>
                    <a:pt x="73" y="5"/>
                    <a:pt x="74" y="2"/>
                    <a:pt x="73" y="2"/>
                  </a:cubicBezTo>
                  <a:cubicBezTo>
                    <a:pt x="72" y="2"/>
                    <a:pt x="73" y="6"/>
                    <a:pt x="73" y="6"/>
                  </a:cubicBezTo>
                  <a:cubicBezTo>
                    <a:pt x="72" y="6"/>
                    <a:pt x="71" y="7"/>
                    <a:pt x="69" y="7"/>
                  </a:cubicBezTo>
                  <a:cubicBezTo>
                    <a:pt x="68" y="8"/>
                    <a:pt x="68" y="7"/>
                    <a:pt x="67" y="7"/>
                  </a:cubicBezTo>
                  <a:cubicBezTo>
                    <a:pt x="67" y="7"/>
                    <a:pt x="67" y="7"/>
                    <a:pt x="66" y="7"/>
                  </a:cubicBezTo>
                  <a:cubicBezTo>
                    <a:pt x="66" y="7"/>
                    <a:pt x="66" y="7"/>
                    <a:pt x="66" y="7"/>
                  </a:cubicBezTo>
                  <a:cubicBezTo>
                    <a:pt x="65" y="7"/>
                    <a:pt x="65" y="7"/>
                    <a:pt x="64" y="7"/>
                  </a:cubicBezTo>
                  <a:cubicBezTo>
                    <a:pt x="64" y="7"/>
                    <a:pt x="63" y="7"/>
                    <a:pt x="62" y="7"/>
                  </a:cubicBezTo>
                  <a:cubicBezTo>
                    <a:pt x="60" y="7"/>
                    <a:pt x="60" y="7"/>
                    <a:pt x="59" y="5"/>
                  </a:cubicBezTo>
                  <a:cubicBezTo>
                    <a:pt x="58" y="6"/>
                    <a:pt x="59" y="7"/>
                    <a:pt x="59" y="8"/>
                  </a:cubicBezTo>
                  <a:cubicBezTo>
                    <a:pt x="58" y="10"/>
                    <a:pt x="57" y="9"/>
                    <a:pt x="57" y="8"/>
                  </a:cubicBezTo>
                  <a:cubicBezTo>
                    <a:pt x="55" y="11"/>
                    <a:pt x="54" y="5"/>
                    <a:pt x="53" y="4"/>
                  </a:cubicBezTo>
                  <a:cubicBezTo>
                    <a:pt x="52" y="5"/>
                    <a:pt x="55" y="7"/>
                    <a:pt x="54" y="8"/>
                  </a:cubicBezTo>
                  <a:cubicBezTo>
                    <a:pt x="54" y="9"/>
                    <a:pt x="52" y="10"/>
                    <a:pt x="52" y="8"/>
                  </a:cubicBezTo>
                  <a:cubicBezTo>
                    <a:pt x="50" y="8"/>
                    <a:pt x="50" y="9"/>
                    <a:pt x="49" y="10"/>
                  </a:cubicBezTo>
                  <a:cubicBezTo>
                    <a:pt x="49" y="11"/>
                    <a:pt x="48" y="11"/>
                    <a:pt x="47" y="12"/>
                  </a:cubicBezTo>
                  <a:cubicBezTo>
                    <a:pt x="46" y="13"/>
                    <a:pt x="47" y="14"/>
                    <a:pt x="45" y="13"/>
                  </a:cubicBezTo>
                  <a:cubicBezTo>
                    <a:pt x="45" y="13"/>
                    <a:pt x="45" y="11"/>
                    <a:pt x="44" y="12"/>
                  </a:cubicBezTo>
                  <a:cubicBezTo>
                    <a:pt x="43" y="13"/>
                    <a:pt x="47" y="15"/>
                    <a:pt x="45" y="16"/>
                  </a:cubicBezTo>
                  <a:cubicBezTo>
                    <a:pt x="45" y="16"/>
                    <a:pt x="43" y="16"/>
                    <a:pt x="43" y="16"/>
                  </a:cubicBezTo>
                  <a:cubicBezTo>
                    <a:pt x="41" y="16"/>
                    <a:pt x="40" y="16"/>
                    <a:pt x="38" y="16"/>
                  </a:cubicBezTo>
                  <a:cubicBezTo>
                    <a:pt x="38" y="17"/>
                    <a:pt x="38" y="18"/>
                    <a:pt x="37" y="18"/>
                  </a:cubicBezTo>
                  <a:cubicBezTo>
                    <a:pt x="37" y="19"/>
                    <a:pt x="36" y="17"/>
                    <a:pt x="35" y="17"/>
                  </a:cubicBezTo>
                  <a:cubicBezTo>
                    <a:pt x="35" y="18"/>
                    <a:pt x="34" y="18"/>
                    <a:pt x="33" y="19"/>
                  </a:cubicBezTo>
                  <a:cubicBezTo>
                    <a:pt x="33" y="20"/>
                    <a:pt x="34" y="22"/>
                    <a:pt x="34" y="23"/>
                  </a:cubicBezTo>
                  <a:cubicBezTo>
                    <a:pt x="34" y="24"/>
                    <a:pt x="34" y="24"/>
                    <a:pt x="34" y="24"/>
                  </a:cubicBezTo>
                  <a:cubicBezTo>
                    <a:pt x="34" y="25"/>
                    <a:pt x="38" y="27"/>
                    <a:pt x="36" y="29"/>
                  </a:cubicBezTo>
                  <a:cubicBezTo>
                    <a:pt x="35" y="30"/>
                    <a:pt x="32" y="28"/>
                    <a:pt x="32" y="31"/>
                  </a:cubicBezTo>
                  <a:cubicBezTo>
                    <a:pt x="33" y="32"/>
                    <a:pt x="33" y="33"/>
                    <a:pt x="33" y="34"/>
                  </a:cubicBezTo>
                  <a:cubicBezTo>
                    <a:pt x="34" y="35"/>
                    <a:pt x="32" y="35"/>
                    <a:pt x="34" y="35"/>
                  </a:cubicBezTo>
                  <a:cubicBezTo>
                    <a:pt x="36" y="36"/>
                    <a:pt x="39" y="33"/>
                    <a:pt x="40" y="36"/>
                  </a:cubicBezTo>
                  <a:cubicBezTo>
                    <a:pt x="40" y="36"/>
                    <a:pt x="39" y="37"/>
                    <a:pt x="39" y="37"/>
                  </a:cubicBezTo>
                  <a:cubicBezTo>
                    <a:pt x="38" y="37"/>
                    <a:pt x="38" y="37"/>
                    <a:pt x="37" y="36"/>
                  </a:cubicBezTo>
                  <a:cubicBezTo>
                    <a:pt x="36" y="36"/>
                    <a:pt x="35" y="37"/>
                    <a:pt x="34" y="37"/>
                  </a:cubicBezTo>
                  <a:cubicBezTo>
                    <a:pt x="33" y="38"/>
                    <a:pt x="33" y="41"/>
                    <a:pt x="34" y="42"/>
                  </a:cubicBezTo>
                  <a:cubicBezTo>
                    <a:pt x="34" y="43"/>
                    <a:pt x="36" y="44"/>
                    <a:pt x="37" y="45"/>
                  </a:cubicBezTo>
                  <a:cubicBezTo>
                    <a:pt x="37" y="46"/>
                    <a:pt x="37" y="48"/>
                    <a:pt x="37" y="49"/>
                  </a:cubicBezTo>
                  <a:cubicBezTo>
                    <a:pt x="38" y="52"/>
                    <a:pt x="41" y="52"/>
                    <a:pt x="43" y="53"/>
                  </a:cubicBezTo>
                  <a:cubicBezTo>
                    <a:pt x="44" y="54"/>
                    <a:pt x="44" y="55"/>
                    <a:pt x="46" y="55"/>
                  </a:cubicBezTo>
                  <a:cubicBezTo>
                    <a:pt x="46" y="55"/>
                    <a:pt x="48" y="54"/>
                    <a:pt x="49" y="53"/>
                  </a:cubicBezTo>
                  <a:cubicBezTo>
                    <a:pt x="49" y="53"/>
                    <a:pt x="49" y="51"/>
                    <a:pt x="50" y="50"/>
                  </a:cubicBezTo>
                  <a:cubicBezTo>
                    <a:pt x="51" y="49"/>
                    <a:pt x="52" y="50"/>
                    <a:pt x="53" y="51"/>
                  </a:cubicBezTo>
                  <a:cubicBezTo>
                    <a:pt x="54" y="53"/>
                    <a:pt x="53" y="53"/>
                    <a:pt x="53" y="55"/>
                  </a:cubicBezTo>
                  <a:cubicBezTo>
                    <a:pt x="52" y="56"/>
                    <a:pt x="52" y="57"/>
                    <a:pt x="52" y="58"/>
                  </a:cubicBezTo>
                  <a:cubicBezTo>
                    <a:pt x="52" y="62"/>
                    <a:pt x="50" y="66"/>
                    <a:pt x="49" y="69"/>
                  </a:cubicBezTo>
                  <a:cubicBezTo>
                    <a:pt x="51" y="69"/>
                    <a:pt x="52" y="68"/>
                    <a:pt x="54" y="67"/>
                  </a:cubicBezTo>
                  <a:cubicBezTo>
                    <a:pt x="55" y="66"/>
                    <a:pt x="56" y="66"/>
                    <a:pt x="56" y="66"/>
                  </a:cubicBezTo>
                  <a:cubicBezTo>
                    <a:pt x="57" y="66"/>
                    <a:pt x="57" y="66"/>
                    <a:pt x="57" y="66"/>
                  </a:cubicBezTo>
                  <a:cubicBezTo>
                    <a:pt x="59" y="65"/>
                    <a:pt x="60" y="65"/>
                    <a:pt x="61" y="64"/>
                  </a:cubicBezTo>
                  <a:cubicBezTo>
                    <a:pt x="63" y="64"/>
                    <a:pt x="64" y="62"/>
                    <a:pt x="65" y="62"/>
                  </a:cubicBezTo>
                  <a:cubicBezTo>
                    <a:pt x="66" y="63"/>
                    <a:pt x="66" y="66"/>
                    <a:pt x="68" y="65"/>
                  </a:cubicBezTo>
                  <a:cubicBezTo>
                    <a:pt x="69" y="64"/>
                    <a:pt x="68" y="63"/>
                    <a:pt x="69" y="62"/>
                  </a:cubicBezTo>
                  <a:cubicBezTo>
                    <a:pt x="69" y="62"/>
                    <a:pt x="69" y="63"/>
                    <a:pt x="69" y="63"/>
                  </a:cubicBezTo>
                  <a:cubicBezTo>
                    <a:pt x="69" y="63"/>
                    <a:pt x="70" y="63"/>
                    <a:pt x="70" y="63"/>
                  </a:cubicBezTo>
                  <a:cubicBezTo>
                    <a:pt x="71" y="64"/>
                    <a:pt x="72" y="65"/>
                    <a:pt x="73" y="66"/>
                  </a:cubicBezTo>
                  <a:cubicBezTo>
                    <a:pt x="73" y="66"/>
                    <a:pt x="76" y="69"/>
                    <a:pt x="77" y="67"/>
                  </a:cubicBezTo>
                  <a:cubicBezTo>
                    <a:pt x="77" y="68"/>
                    <a:pt x="77" y="69"/>
                    <a:pt x="78" y="69"/>
                  </a:cubicBezTo>
                  <a:cubicBezTo>
                    <a:pt x="79" y="70"/>
                    <a:pt x="79" y="70"/>
                    <a:pt x="80" y="70"/>
                  </a:cubicBezTo>
                  <a:cubicBezTo>
                    <a:pt x="83" y="70"/>
                    <a:pt x="82" y="70"/>
                    <a:pt x="83" y="73"/>
                  </a:cubicBezTo>
                  <a:cubicBezTo>
                    <a:pt x="84" y="74"/>
                    <a:pt x="85" y="75"/>
                    <a:pt x="86" y="76"/>
                  </a:cubicBezTo>
                  <a:cubicBezTo>
                    <a:pt x="87" y="78"/>
                    <a:pt x="88" y="79"/>
                    <a:pt x="90" y="80"/>
                  </a:cubicBezTo>
                  <a:cubicBezTo>
                    <a:pt x="91" y="81"/>
                    <a:pt x="92" y="82"/>
                    <a:pt x="94" y="82"/>
                  </a:cubicBezTo>
                  <a:cubicBezTo>
                    <a:pt x="96" y="81"/>
                    <a:pt x="97" y="80"/>
                    <a:pt x="99" y="79"/>
                  </a:cubicBezTo>
                  <a:cubicBezTo>
                    <a:pt x="100" y="78"/>
                    <a:pt x="101" y="79"/>
                    <a:pt x="103" y="80"/>
                  </a:cubicBezTo>
                  <a:cubicBezTo>
                    <a:pt x="104" y="81"/>
                    <a:pt x="105" y="81"/>
                    <a:pt x="107" y="82"/>
                  </a:cubicBezTo>
                  <a:cubicBezTo>
                    <a:pt x="107" y="81"/>
                    <a:pt x="108" y="80"/>
                    <a:pt x="108" y="79"/>
                  </a:cubicBezTo>
                  <a:close/>
                </a:path>
              </a:pathLst>
            </a:custGeom>
            <a:solidFill>
              <a:srgbClr val="326F8D"/>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8" name="Freeform 49">
              <a:extLst>
                <a:ext uri="{FF2B5EF4-FFF2-40B4-BE49-F238E27FC236}">
                  <a16:creationId xmlns:a16="http://schemas.microsoft.com/office/drawing/2014/main" id="{93E86569-E4B1-3028-35E1-3C634F2AA410}"/>
                </a:ext>
              </a:extLst>
            </p:cNvPr>
            <p:cNvSpPr>
              <a:spLocks noEditPoints="1"/>
            </p:cNvSpPr>
            <p:nvPr/>
          </p:nvSpPr>
          <p:spPr bwMode="auto">
            <a:xfrm>
              <a:off x="9034463" y="3614738"/>
              <a:ext cx="527050" cy="430212"/>
            </a:xfrm>
            <a:custGeom>
              <a:avLst/>
              <a:gdLst>
                <a:gd name="T0" fmla="*/ 10 w 138"/>
                <a:gd name="T1" fmla="*/ 24 h 113"/>
                <a:gd name="T2" fmla="*/ 44 w 138"/>
                <a:gd name="T3" fmla="*/ 4 h 113"/>
                <a:gd name="T4" fmla="*/ 46 w 138"/>
                <a:gd name="T5" fmla="*/ 22 h 113"/>
                <a:gd name="T6" fmla="*/ 31 w 138"/>
                <a:gd name="T7" fmla="*/ 25 h 113"/>
                <a:gd name="T8" fmla="*/ 15 w 138"/>
                <a:gd name="T9" fmla="*/ 28 h 113"/>
                <a:gd name="T10" fmla="*/ 6 w 138"/>
                <a:gd name="T11" fmla="*/ 39 h 113"/>
                <a:gd name="T12" fmla="*/ 14 w 138"/>
                <a:gd name="T13" fmla="*/ 34 h 113"/>
                <a:gd name="T14" fmla="*/ 56 w 138"/>
                <a:gd name="T15" fmla="*/ 20 h 113"/>
                <a:gd name="T16" fmla="*/ 54 w 138"/>
                <a:gd name="T17" fmla="*/ 19 h 113"/>
                <a:gd name="T18" fmla="*/ 51 w 138"/>
                <a:gd name="T19" fmla="*/ 95 h 113"/>
                <a:gd name="T20" fmla="*/ 47 w 138"/>
                <a:gd name="T21" fmla="*/ 80 h 113"/>
                <a:gd name="T22" fmla="*/ 33 w 138"/>
                <a:gd name="T23" fmla="*/ 83 h 113"/>
                <a:gd name="T24" fmla="*/ 39 w 138"/>
                <a:gd name="T25" fmla="*/ 92 h 113"/>
                <a:gd name="T26" fmla="*/ 71 w 138"/>
                <a:gd name="T27" fmla="*/ 95 h 113"/>
                <a:gd name="T28" fmla="*/ 81 w 138"/>
                <a:gd name="T29" fmla="*/ 90 h 113"/>
                <a:gd name="T30" fmla="*/ 88 w 138"/>
                <a:gd name="T31" fmla="*/ 71 h 113"/>
                <a:gd name="T32" fmla="*/ 74 w 138"/>
                <a:gd name="T33" fmla="*/ 66 h 113"/>
                <a:gd name="T34" fmla="*/ 71 w 138"/>
                <a:gd name="T35" fmla="*/ 73 h 113"/>
                <a:gd name="T36" fmla="*/ 72 w 138"/>
                <a:gd name="T37" fmla="*/ 64 h 113"/>
                <a:gd name="T38" fmla="*/ 64 w 138"/>
                <a:gd name="T39" fmla="*/ 71 h 113"/>
                <a:gd name="T40" fmla="*/ 56 w 138"/>
                <a:gd name="T41" fmla="*/ 75 h 113"/>
                <a:gd name="T42" fmla="*/ 61 w 138"/>
                <a:gd name="T43" fmla="*/ 83 h 113"/>
                <a:gd name="T44" fmla="*/ 56 w 138"/>
                <a:gd name="T45" fmla="*/ 94 h 113"/>
                <a:gd name="T46" fmla="*/ 55 w 138"/>
                <a:gd name="T47" fmla="*/ 97 h 113"/>
                <a:gd name="T48" fmla="*/ 31 w 138"/>
                <a:gd name="T49" fmla="*/ 96 h 113"/>
                <a:gd name="T50" fmla="*/ 47 w 138"/>
                <a:gd name="T51" fmla="*/ 103 h 113"/>
                <a:gd name="T52" fmla="*/ 50 w 138"/>
                <a:gd name="T53" fmla="*/ 67 h 113"/>
                <a:gd name="T54" fmla="*/ 50 w 138"/>
                <a:gd name="T55" fmla="*/ 82 h 113"/>
                <a:gd name="T56" fmla="*/ 87 w 138"/>
                <a:gd name="T57" fmla="*/ 97 h 113"/>
                <a:gd name="T58" fmla="*/ 71 w 138"/>
                <a:gd name="T59" fmla="*/ 100 h 113"/>
                <a:gd name="T60" fmla="*/ 79 w 138"/>
                <a:gd name="T61" fmla="*/ 103 h 113"/>
                <a:gd name="T62" fmla="*/ 58 w 138"/>
                <a:gd name="T63" fmla="*/ 100 h 113"/>
                <a:gd name="T64" fmla="*/ 63 w 138"/>
                <a:gd name="T65" fmla="*/ 109 h 113"/>
                <a:gd name="T66" fmla="*/ 67 w 138"/>
                <a:gd name="T67" fmla="*/ 103 h 113"/>
                <a:gd name="T68" fmla="*/ 133 w 138"/>
                <a:gd name="T69" fmla="*/ 96 h 113"/>
                <a:gd name="T70" fmla="*/ 131 w 138"/>
                <a:gd name="T71" fmla="*/ 87 h 113"/>
                <a:gd name="T72" fmla="*/ 17 w 138"/>
                <a:gd name="T73" fmla="*/ 101 h 113"/>
                <a:gd name="T74" fmla="*/ 30 w 138"/>
                <a:gd name="T75" fmla="*/ 101 h 113"/>
                <a:gd name="T76" fmla="*/ 31 w 138"/>
                <a:gd name="T77" fmla="*/ 90 h 113"/>
                <a:gd name="T78" fmla="*/ 28 w 138"/>
                <a:gd name="T79" fmla="*/ 80 h 113"/>
                <a:gd name="T80" fmla="*/ 36 w 138"/>
                <a:gd name="T81" fmla="*/ 74 h 113"/>
                <a:gd name="T82" fmla="*/ 42 w 138"/>
                <a:gd name="T83" fmla="*/ 62 h 113"/>
                <a:gd name="T84" fmla="*/ 49 w 138"/>
                <a:gd name="T85" fmla="*/ 56 h 113"/>
                <a:gd name="T86" fmla="*/ 48 w 138"/>
                <a:gd name="T87" fmla="*/ 45 h 113"/>
                <a:gd name="T88" fmla="*/ 40 w 138"/>
                <a:gd name="T89" fmla="*/ 39 h 113"/>
                <a:gd name="T90" fmla="*/ 39 w 138"/>
                <a:gd name="T91" fmla="*/ 26 h 113"/>
                <a:gd name="T92" fmla="*/ 24 w 138"/>
                <a:gd name="T93" fmla="*/ 39 h 113"/>
                <a:gd name="T94" fmla="*/ 17 w 138"/>
                <a:gd name="T95" fmla="*/ 36 h 113"/>
                <a:gd name="T96" fmla="*/ 9 w 138"/>
                <a:gd name="T97" fmla="*/ 40 h 113"/>
                <a:gd name="T98" fmla="*/ 0 w 138"/>
                <a:gd name="T99" fmla="*/ 43 h 113"/>
                <a:gd name="T100" fmla="*/ 5 w 138"/>
                <a:gd name="T101" fmla="*/ 67 h 113"/>
                <a:gd name="T102" fmla="*/ 1 w 138"/>
                <a:gd name="T103" fmla="*/ 64 h 113"/>
                <a:gd name="T104" fmla="*/ 3 w 138"/>
                <a:gd name="T105" fmla="*/ 79 h 113"/>
                <a:gd name="T106" fmla="*/ 11 w 138"/>
                <a:gd name="T107" fmla="*/ 8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 h="113">
                  <a:moveTo>
                    <a:pt x="6" y="39"/>
                  </a:moveTo>
                  <a:cubicBezTo>
                    <a:pt x="5" y="39"/>
                    <a:pt x="5" y="38"/>
                    <a:pt x="5" y="38"/>
                  </a:cubicBezTo>
                  <a:cubicBezTo>
                    <a:pt x="4" y="37"/>
                    <a:pt x="3" y="36"/>
                    <a:pt x="3" y="36"/>
                  </a:cubicBezTo>
                  <a:cubicBezTo>
                    <a:pt x="3" y="34"/>
                    <a:pt x="5" y="31"/>
                    <a:pt x="6" y="29"/>
                  </a:cubicBezTo>
                  <a:cubicBezTo>
                    <a:pt x="7" y="28"/>
                    <a:pt x="8" y="25"/>
                    <a:pt x="10" y="24"/>
                  </a:cubicBezTo>
                  <a:cubicBezTo>
                    <a:pt x="11" y="23"/>
                    <a:pt x="13" y="25"/>
                    <a:pt x="15" y="24"/>
                  </a:cubicBezTo>
                  <a:cubicBezTo>
                    <a:pt x="18" y="23"/>
                    <a:pt x="18" y="22"/>
                    <a:pt x="21" y="22"/>
                  </a:cubicBezTo>
                  <a:cubicBezTo>
                    <a:pt x="24" y="23"/>
                    <a:pt x="27" y="22"/>
                    <a:pt x="28" y="20"/>
                  </a:cubicBezTo>
                  <a:cubicBezTo>
                    <a:pt x="32" y="16"/>
                    <a:pt x="32" y="10"/>
                    <a:pt x="37" y="7"/>
                  </a:cubicBezTo>
                  <a:cubicBezTo>
                    <a:pt x="39" y="6"/>
                    <a:pt x="42" y="6"/>
                    <a:pt x="44" y="4"/>
                  </a:cubicBezTo>
                  <a:cubicBezTo>
                    <a:pt x="45" y="4"/>
                    <a:pt x="48" y="0"/>
                    <a:pt x="49" y="1"/>
                  </a:cubicBezTo>
                  <a:cubicBezTo>
                    <a:pt x="51" y="1"/>
                    <a:pt x="47" y="4"/>
                    <a:pt x="47" y="5"/>
                  </a:cubicBezTo>
                  <a:cubicBezTo>
                    <a:pt x="45" y="7"/>
                    <a:pt x="46" y="8"/>
                    <a:pt x="47" y="10"/>
                  </a:cubicBezTo>
                  <a:cubicBezTo>
                    <a:pt x="49" y="13"/>
                    <a:pt x="47" y="14"/>
                    <a:pt x="48" y="16"/>
                  </a:cubicBezTo>
                  <a:cubicBezTo>
                    <a:pt x="48" y="19"/>
                    <a:pt x="48" y="20"/>
                    <a:pt x="46" y="22"/>
                  </a:cubicBezTo>
                  <a:cubicBezTo>
                    <a:pt x="45" y="23"/>
                    <a:pt x="45" y="28"/>
                    <a:pt x="43" y="28"/>
                  </a:cubicBezTo>
                  <a:cubicBezTo>
                    <a:pt x="42" y="28"/>
                    <a:pt x="41" y="27"/>
                    <a:pt x="41" y="26"/>
                  </a:cubicBezTo>
                  <a:cubicBezTo>
                    <a:pt x="40" y="26"/>
                    <a:pt x="38" y="25"/>
                    <a:pt x="37" y="25"/>
                  </a:cubicBezTo>
                  <a:cubicBezTo>
                    <a:pt x="37" y="26"/>
                    <a:pt x="34" y="24"/>
                    <a:pt x="33" y="24"/>
                  </a:cubicBezTo>
                  <a:cubicBezTo>
                    <a:pt x="33" y="24"/>
                    <a:pt x="32" y="25"/>
                    <a:pt x="31" y="25"/>
                  </a:cubicBezTo>
                  <a:cubicBezTo>
                    <a:pt x="31" y="26"/>
                    <a:pt x="29" y="26"/>
                    <a:pt x="28" y="26"/>
                  </a:cubicBezTo>
                  <a:cubicBezTo>
                    <a:pt x="27" y="26"/>
                    <a:pt x="25" y="28"/>
                    <a:pt x="23" y="27"/>
                  </a:cubicBezTo>
                  <a:cubicBezTo>
                    <a:pt x="22" y="27"/>
                    <a:pt x="21" y="26"/>
                    <a:pt x="21" y="26"/>
                  </a:cubicBezTo>
                  <a:cubicBezTo>
                    <a:pt x="20" y="26"/>
                    <a:pt x="19" y="27"/>
                    <a:pt x="18" y="27"/>
                  </a:cubicBezTo>
                  <a:cubicBezTo>
                    <a:pt x="17" y="27"/>
                    <a:pt x="16" y="28"/>
                    <a:pt x="15" y="28"/>
                  </a:cubicBezTo>
                  <a:cubicBezTo>
                    <a:pt x="13" y="29"/>
                    <a:pt x="11" y="29"/>
                    <a:pt x="11" y="30"/>
                  </a:cubicBezTo>
                  <a:cubicBezTo>
                    <a:pt x="10" y="31"/>
                    <a:pt x="11" y="32"/>
                    <a:pt x="10" y="32"/>
                  </a:cubicBezTo>
                  <a:cubicBezTo>
                    <a:pt x="10" y="33"/>
                    <a:pt x="9" y="33"/>
                    <a:pt x="9" y="34"/>
                  </a:cubicBezTo>
                  <a:cubicBezTo>
                    <a:pt x="8" y="36"/>
                    <a:pt x="8" y="38"/>
                    <a:pt x="6" y="39"/>
                  </a:cubicBezTo>
                  <a:cubicBezTo>
                    <a:pt x="5" y="39"/>
                    <a:pt x="8" y="38"/>
                    <a:pt x="6" y="39"/>
                  </a:cubicBezTo>
                  <a:close/>
                  <a:moveTo>
                    <a:pt x="14" y="30"/>
                  </a:moveTo>
                  <a:cubicBezTo>
                    <a:pt x="14" y="31"/>
                    <a:pt x="12" y="31"/>
                    <a:pt x="12" y="32"/>
                  </a:cubicBezTo>
                  <a:cubicBezTo>
                    <a:pt x="11" y="32"/>
                    <a:pt x="12" y="33"/>
                    <a:pt x="11" y="34"/>
                  </a:cubicBezTo>
                  <a:cubicBezTo>
                    <a:pt x="10" y="35"/>
                    <a:pt x="8" y="37"/>
                    <a:pt x="11" y="38"/>
                  </a:cubicBezTo>
                  <a:cubicBezTo>
                    <a:pt x="13" y="39"/>
                    <a:pt x="14" y="36"/>
                    <a:pt x="14" y="34"/>
                  </a:cubicBezTo>
                  <a:cubicBezTo>
                    <a:pt x="15" y="33"/>
                    <a:pt x="15" y="33"/>
                    <a:pt x="15" y="32"/>
                  </a:cubicBezTo>
                  <a:cubicBezTo>
                    <a:pt x="16" y="31"/>
                    <a:pt x="16" y="31"/>
                    <a:pt x="16" y="29"/>
                  </a:cubicBezTo>
                  <a:cubicBezTo>
                    <a:pt x="15" y="30"/>
                    <a:pt x="15" y="30"/>
                    <a:pt x="14" y="30"/>
                  </a:cubicBezTo>
                  <a:close/>
                  <a:moveTo>
                    <a:pt x="54" y="19"/>
                  </a:moveTo>
                  <a:cubicBezTo>
                    <a:pt x="56" y="19"/>
                    <a:pt x="55" y="20"/>
                    <a:pt x="56" y="20"/>
                  </a:cubicBezTo>
                  <a:cubicBezTo>
                    <a:pt x="57" y="20"/>
                    <a:pt x="58" y="19"/>
                    <a:pt x="58" y="18"/>
                  </a:cubicBezTo>
                  <a:cubicBezTo>
                    <a:pt x="60" y="17"/>
                    <a:pt x="61" y="16"/>
                    <a:pt x="59" y="16"/>
                  </a:cubicBezTo>
                  <a:cubicBezTo>
                    <a:pt x="59" y="16"/>
                    <a:pt x="59" y="16"/>
                    <a:pt x="59" y="16"/>
                  </a:cubicBezTo>
                  <a:cubicBezTo>
                    <a:pt x="57" y="16"/>
                    <a:pt x="54" y="17"/>
                    <a:pt x="54" y="19"/>
                  </a:cubicBezTo>
                  <a:cubicBezTo>
                    <a:pt x="56" y="19"/>
                    <a:pt x="54" y="18"/>
                    <a:pt x="54" y="19"/>
                  </a:cubicBezTo>
                  <a:close/>
                  <a:moveTo>
                    <a:pt x="39" y="92"/>
                  </a:moveTo>
                  <a:cubicBezTo>
                    <a:pt x="40" y="92"/>
                    <a:pt x="40" y="93"/>
                    <a:pt x="41" y="94"/>
                  </a:cubicBezTo>
                  <a:cubicBezTo>
                    <a:pt x="41" y="94"/>
                    <a:pt x="43" y="95"/>
                    <a:pt x="44" y="95"/>
                  </a:cubicBezTo>
                  <a:cubicBezTo>
                    <a:pt x="44" y="95"/>
                    <a:pt x="45" y="96"/>
                    <a:pt x="46" y="96"/>
                  </a:cubicBezTo>
                  <a:cubicBezTo>
                    <a:pt x="47" y="96"/>
                    <a:pt x="50" y="96"/>
                    <a:pt x="51" y="95"/>
                  </a:cubicBezTo>
                  <a:cubicBezTo>
                    <a:pt x="53" y="95"/>
                    <a:pt x="53" y="93"/>
                    <a:pt x="53" y="92"/>
                  </a:cubicBezTo>
                  <a:cubicBezTo>
                    <a:pt x="54" y="89"/>
                    <a:pt x="54" y="86"/>
                    <a:pt x="52" y="84"/>
                  </a:cubicBezTo>
                  <a:cubicBezTo>
                    <a:pt x="51" y="83"/>
                    <a:pt x="51" y="83"/>
                    <a:pt x="49" y="82"/>
                  </a:cubicBezTo>
                  <a:cubicBezTo>
                    <a:pt x="48" y="82"/>
                    <a:pt x="47" y="83"/>
                    <a:pt x="46" y="82"/>
                  </a:cubicBezTo>
                  <a:cubicBezTo>
                    <a:pt x="45" y="82"/>
                    <a:pt x="47" y="81"/>
                    <a:pt x="47" y="80"/>
                  </a:cubicBezTo>
                  <a:cubicBezTo>
                    <a:pt x="47" y="79"/>
                    <a:pt x="46" y="78"/>
                    <a:pt x="45" y="77"/>
                  </a:cubicBezTo>
                  <a:cubicBezTo>
                    <a:pt x="44" y="76"/>
                    <a:pt x="42" y="77"/>
                    <a:pt x="41" y="78"/>
                  </a:cubicBezTo>
                  <a:cubicBezTo>
                    <a:pt x="40" y="78"/>
                    <a:pt x="37" y="81"/>
                    <a:pt x="36" y="80"/>
                  </a:cubicBezTo>
                  <a:cubicBezTo>
                    <a:pt x="35" y="80"/>
                    <a:pt x="35" y="79"/>
                    <a:pt x="34" y="79"/>
                  </a:cubicBezTo>
                  <a:cubicBezTo>
                    <a:pt x="31" y="79"/>
                    <a:pt x="32" y="82"/>
                    <a:pt x="33" y="83"/>
                  </a:cubicBezTo>
                  <a:cubicBezTo>
                    <a:pt x="33" y="84"/>
                    <a:pt x="34" y="85"/>
                    <a:pt x="34" y="86"/>
                  </a:cubicBezTo>
                  <a:cubicBezTo>
                    <a:pt x="35" y="86"/>
                    <a:pt x="35" y="86"/>
                    <a:pt x="35" y="87"/>
                  </a:cubicBezTo>
                  <a:cubicBezTo>
                    <a:pt x="35" y="88"/>
                    <a:pt x="35" y="89"/>
                    <a:pt x="35" y="90"/>
                  </a:cubicBezTo>
                  <a:cubicBezTo>
                    <a:pt x="37" y="90"/>
                    <a:pt x="37" y="91"/>
                    <a:pt x="37" y="92"/>
                  </a:cubicBezTo>
                  <a:cubicBezTo>
                    <a:pt x="38" y="92"/>
                    <a:pt x="38" y="92"/>
                    <a:pt x="39" y="92"/>
                  </a:cubicBezTo>
                  <a:close/>
                  <a:moveTo>
                    <a:pt x="65" y="91"/>
                  </a:moveTo>
                  <a:cubicBezTo>
                    <a:pt x="66" y="91"/>
                    <a:pt x="68" y="91"/>
                    <a:pt x="69" y="91"/>
                  </a:cubicBezTo>
                  <a:cubicBezTo>
                    <a:pt x="70" y="91"/>
                    <a:pt x="70" y="90"/>
                    <a:pt x="71" y="91"/>
                  </a:cubicBezTo>
                  <a:cubicBezTo>
                    <a:pt x="71" y="91"/>
                    <a:pt x="72" y="92"/>
                    <a:pt x="72" y="93"/>
                  </a:cubicBezTo>
                  <a:cubicBezTo>
                    <a:pt x="72" y="94"/>
                    <a:pt x="70" y="94"/>
                    <a:pt x="71" y="95"/>
                  </a:cubicBezTo>
                  <a:cubicBezTo>
                    <a:pt x="71" y="96"/>
                    <a:pt x="74" y="97"/>
                    <a:pt x="75" y="97"/>
                  </a:cubicBezTo>
                  <a:cubicBezTo>
                    <a:pt x="76" y="98"/>
                    <a:pt x="78" y="99"/>
                    <a:pt x="79" y="98"/>
                  </a:cubicBezTo>
                  <a:cubicBezTo>
                    <a:pt x="80" y="97"/>
                    <a:pt x="79" y="94"/>
                    <a:pt x="79" y="94"/>
                  </a:cubicBezTo>
                  <a:cubicBezTo>
                    <a:pt x="78" y="92"/>
                    <a:pt x="76" y="93"/>
                    <a:pt x="78" y="92"/>
                  </a:cubicBezTo>
                  <a:cubicBezTo>
                    <a:pt x="78" y="91"/>
                    <a:pt x="80" y="91"/>
                    <a:pt x="81" y="90"/>
                  </a:cubicBezTo>
                  <a:cubicBezTo>
                    <a:pt x="83" y="89"/>
                    <a:pt x="88" y="88"/>
                    <a:pt x="85" y="85"/>
                  </a:cubicBezTo>
                  <a:cubicBezTo>
                    <a:pt x="84" y="84"/>
                    <a:pt x="82" y="84"/>
                    <a:pt x="81" y="83"/>
                  </a:cubicBezTo>
                  <a:cubicBezTo>
                    <a:pt x="80" y="81"/>
                    <a:pt x="81" y="80"/>
                    <a:pt x="82" y="78"/>
                  </a:cubicBezTo>
                  <a:cubicBezTo>
                    <a:pt x="84" y="77"/>
                    <a:pt x="84" y="76"/>
                    <a:pt x="86" y="75"/>
                  </a:cubicBezTo>
                  <a:cubicBezTo>
                    <a:pt x="87" y="74"/>
                    <a:pt x="88" y="73"/>
                    <a:pt x="88" y="71"/>
                  </a:cubicBezTo>
                  <a:cubicBezTo>
                    <a:pt x="88" y="69"/>
                    <a:pt x="87" y="68"/>
                    <a:pt x="87" y="66"/>
                  </a:cubicBezTo>
                  <a:cubicBezTo>
                    <a:pt x="87" y="64"/>
                    <a:pt x="89" y="63"/>
                    <a:pt x="89" y="61"/>
                  </a:cubicBezTo>
                  <a:cubicBezTo>
                    <a:pt x="88" y="61"/>
                    <a:pt x="84" y="59"/>
                    <a:pt x="84" y="59"/>
                  </a:cubicBezTo>
                  <a:cubicBezTo>
                    <a:pt x="81" y="58"/>
                    <a:pt x="79" y="61"/>
                    <a:pt x="78" y="62"/>
                  </a:cubicBezTo>
                  <a:cubicBezTo>
                    <a:pt x="76" y="63"/>
                    <a:pt x="74" y="63"/>
                    <a:pt x="74" y="66"/>
                  </a:cubicBezTo>
                  <a:cubicBezTo>
                    <a:pt x="74" y="66"/>
                    <a:pt x="76" y="67"/>
                    <a:pt x="75" y="68"/>
                  </a:cubicBezTo>
                  <a:cubicBezTo>
                    <a:pt x="75" y="70"/>
                    <a:pt x="75" y="69"/>
                    <a:pt x="74" y="70"/>
                  </a:cubicBezTo>
                  <a:cubicBezTo>
                    <a:pt x="73" y="71"/>
                    <a:pt x="74" y="72"/>
                    <a:pt x="73" y="73"/>
                  </a:cubicBezTo>
                  <a:cubicBezTo>
                    <a:pt x="73" y="75"/>
                    <a:pt x="73" y="76"/>
                    <a:pt x="72" y="74"/>
                  </a:cubicBezTo>
                  <a:cubicBezTo>
                    <a:pt x="71" y="73"/>
                    <a:pt x="72" y="74"/>
                    <a:pt x="71" y="73"/>
                  </a:cubicBezTo>
                  <a:cubicBezTo>
                    <a:pt x="71" y="72"/>
                    <a:pt x="72" y="72"/>
                    <a:pt x="72" y="71"/>
                  </a:cubicBezTo>
                  <a:cubicBezTo>
                    <a:pt x="72" y="70"/>
                    <a:pt x="71" y="71"/>
                    <a:pt x="70" y="70"/>
                  </a:cubicBezTo>
                  <a:cubicBezTo>
                    <a:pt x="70" y="70"/>
                    <a:pt x="71" y="69"/>
                    <a:pt x="71" y="69"/>
                  </a:cubicBezTo>
                  <a:cubicBezTo>
                    <a:pt x="71" y="68"/>
                    <a:pt x="71" y="67"/>
                    <a:pt x="71" y="66"/>
                  </a:cubicBezTo>
                  <a:cubicBezTo>
                    <a:pt x="71" y="66"/>
                    <a:pt x="73" y="65"/>
                    <a:pt x="72" y="64"/>
                  </a:cubicBezTo>
                  <a:cubicBezTo>
                    <a:pt x="70" y="65"/>
                    <a:pt x="68" y="65"/>
                    <a:pt x="66" y="64"/>
                  </a:cubicBezTo>
                  <a:cubicBezTo>
                    <a:pt x="66" y="64"/>
                    <a:pt x="63" y="63"/>
                    <a:pt x="62" y="64"/>
                  </a:cubicBezTo>
                  <a:cubicBezTo>
                    <a:pt x="61" y="66"/>
                    <a:pt x="70" y="65"/>
                    <a:pt x="66" y="69"/>
                  </a:cubicBezTo>
                  <a:cubicBezTo>
                    <a:pt x="66" y="69"/>
                    <a:pt x="65" y="69"/>
                    <a:pt x="64" y="69"/>
                  </a:cubicBezTo>
                  <a:cubicBezTo>
                    <a:pt x="64" y="70"/>
                    <a:pt x="65" y="71"/>
                    <a:pt x="64" y="71"/>
                  </a:cubicBezTo>
                  <a:cubicBezTo>
                    <a:pt x="64" y="72"/>
                    <a:pt x="63" y="72"/>
                    <a:pt x="63" y="72"/>
                  </a:cubicBezTo>
                  <a:cubicBezTo>
                    <a:pt x="62" y="72"/>
                    <a:pt x="62" y="73"/>
                    <a:pt x="61" y="74"/>
                  </a:cubicBezTo>
                  <a:cubicBezTo>
                    <a:pt x="60" y="74"/>
                    <a:pt x="60" y="73"/>
                    <a:pt x="58" y="72"/>
                  </a:cubicBezTo>
                  <a:cubicBezTo>
                    <a:pt x="58" y="72"/>
                    <a:pt x="55" y="72"/>
                    <a:pt x="55" y="73"/>
                  </a:cubicBezTo>
                  <a:cubicBezTo>
                    <a:pt x="56" y="74"/>
                    <a:pt x="57" y="74"/>
                    <a:pt x="56" y="75"/>
                  </a:cubicBezTo>
                  <a:cubicBezTo>
                    <a:pt x="56" y="76"/>
                    <a:pt x="57" y="75"/>
                    <a:pt x="57" y="76"/>
                  </a:cubicBezTo>
                  <a:cubicBezTo>
                    <a:pt x="58" y="76"/>
                    <a:pt x="59" y="77"/>
                    <a:pt x="59" y="78"/>
                  </a:cubicBezTo>
                  <a:cubicBezTo>
                    <a:pt x="59" y="78"/>
                    <a:pt x="59" y="79"/>
                    <a:pt x="59" y="79"/>
                  </a:cubicBezTo>
                  <a:cubicBezTo>
                    <a:pt x="59" y="80"/>
                    <a:pt x="58" y="79"/>
                    <a:pt x="59" y="80"/>
                  </a:cubicBezTo>
                  <a:cubicBezTo>
                    <a:pt x="59" y="81"/>
                    <a:pt x="61" y="81"/>
                    <a:pt x="61" y="83"/>
                  </a:cubicBezTo>
                  <a:cubicBezTo>
                    <a:pt x="61" y="85"/>
                    <a:pt x="59" y="85"/>
                    <a:pt x="59" y="86"/>
                  </a:cubicBezTo>
                  <a:cubicBezTo>
                    <a:pt x="60" y="87"/>
                    <a:pt x="62" y="89"/>
                    <a:pt x="63" y="91"/>
                  </a:cubicBezTo>
                  <a:cubicBezTo>
                    <a:pt x="63" y="91"/>
                    <a:pt x="64" y="91"/>
                    <a:pt x="65" y="91"/>
                  </a:cubicBezTo>
                  <a:close/>
                  <a:moveTo>
                    <a:pt x="55" y="97"/>
                  </a:moveTo>
                  <a:cubicBezTo>
                    <a:pt x="55" y="97"/>
                    <a:pt x="56" y="95"/>
                    <a:pt x="56" y="94"/>
                  </a:cubicBezTo>
                  <a:cubicBezTo>
                    <a:pt x="55" y="94"/>
                    <a:pt x="53" y="98"/>
                    <a:pt x="53" y="98"/>
                  </a:cubicBezTo>
                  <a:cubicBezTo>
                    <a:pt x="51" y="100"/>
                    <a:pt x="51" y="102"/>
                    <a:pt x="51" y="104"/>
                  </a:cubicBezTo>
                  <a:cubicBezTo>
                    <a:pt x="51" y="107"/>
                    <a:pt x="51" y="107"/>
                    <a:pt x="52" y="104"/>
                  </a:cubicBezTo>
                  <a:cubicBezTo>
                    <a:pt x="53" y="102"/>
                    <a:pt x="55" y="100"/>
                    <a:pt x="55" y="98"/>
                  </a:cubicBezTo>
                  <a:cubicBezTo>
                    <a:pt x="55" y="98"/>
                    <a:pt x="55" y="97"/>
                    <a:pt x="55" y="97"/>
                  </a:cubicBezTo>
                  <a:close/>
                  <a:moveTo>
                    <a:pt x="34" y="100"/>
                  </a:moveTo>
                  <a:cubicBezTo>
                    <a:pt x="35" y="101"/>
                    <a:pt x="34" y="101"/>
                    <a:pt x="35" y="102"/>
                  </a:cubicBezTo>
                  <a:cubicBezTo>
                    <a:pt x="36" y="102"/>
                    <a:pt x="38" y="102"/>
                    <a:pt x="39" y="102"/>
                  </a:cubicBezTo>
                  <a:cubicBezTo>
                    <a:pt x="39" y="99"/>
                    <a:pt x="36" y="97"/>
                    <a:pt x="34" y="95"/>
                  </a:cubicBezTo>
                  <a:cubicBezTo>
                    <a:pt x="33" y="94"/>
                    <a:pt x="31" y="94"/>
                    <a:pt x="31" y="96"/>
                  </a:cubicBezTo>
                  <a:cubicBezTo>
                    <a:pt x="31" y="97"/>
                    <a:pt x="34" y="99"/>
                    <a:pt x="34" y="100"/>
                  </a:cubicBezTo>
                  <a:cubicBezTo>
                    <a:pt x="35" y="100"/>
                    <a:pt x="34" y="99"/>
                    <a:pt x="34" y="100"/>
                  </a:cubicBezTo>
                  <a:close/>
                  <a:moveTo>
                    <a:pt x="42" y="100"/>
                  </a:moveTo>
                  <a:cubicBezTo>
                    <a:pt x="42" y="102"/>
                    <a:pt x="44" y="102"/>
                    <a:pt x="45" y="102"/>
                  </a:cubicBezTo>
                  <a:cubicBezTo>
                    <a:pt x="45" y="103"/>
                    <a:pt x="46" y="105"/>
                    <a:pt x="47" y="103"/>
                  </a:cubicBezTo>
                  <a:cubicBezTo>
                    <a:pt x="48" y="101"/>
                    <a:pt x="42" y="99"/>
                    <a:pt x="42" y="100"/>
                  </a:cubicBezTo>
                  <a:cubicBezTo>
                    <a:pt x="42" y="102"/>
                    <a:pt x="42" y="99"/>
                    <a:pt x="42" y="100"/>
                  </a:cubicBezTo>
                  <a:close/>
                  <a:moveTo>
                    <a:pt x="48" y="68"/>
                  </a:moveTo>
                  <a:cubicBezTo>
                    <a:pt x="46" y="71"/>
                    <a:pt x="49" y="73"/>
                    <a:pt x="50" y="69"/>
                  </a:cubicBezTo>
                  <a:cubicBezTo>
                    <a:pt x="50" y="68"/>
                    <a:pt x="50" y="68"/>
                    <a:pt x="50" y="67"/>
                  </a:cubicBezTo>
                  <a:cubicBezTo>
                    <a:pt x="49" y="66"/>
                    <a:pt x="48" y="64"/>
                    <a:pt x="48" y="64"/>
                  </a:cubicBezTo>
                  <a:cubicBezTo>
                    <a:pt x="47" y="64"/>
                    <a:pt x="48" y="67"/>
                    <a:pt x="48" y="68"/>
                  </a:cubicBezTo>
                  <a:cubicBezTo>
                    <a:pt x="47" y="69"/>
                    <a:pt x="48" y="67"/>
                    <a:pt x="48" y="68"/>
                  </a:cubicBezTo>
                  <a:close/>
                  <a:moveTo>
                    <a:pt x="50" y="77"/>
                  </a:moveTo>
                  <a:cubicBezTo>
                    <a:pt x="49" y="78"/>
                    <a:pt x="47" y="83"/>
                    <a:pt x="50" y="82"/>
                  </a:cubicBezTo>
                  <a:cubicBezTo>
                    <a:pt x="53" y="81"/>
                    <a:pt x="52" y="77"/>
                    <a:pt x="50" y="77"/>
                  </a:cubicBezTo>
                  <a:cubicBezTo>
                    <a:pt x="49" y="78"/>
                    <a:pt x="50" y="77"/>
                    <a:pt x="50" y="77"/>
                  </a:cubicBezTo>
                  <a:close/>
                  <a:moveTo>
                    <a:pt x="79" y="101"/>
                  </a:moveTo>
                  <a:cubicBezTo>
                    <a:pt x="81" y="103"/>
                    <a:pt x="82" y="100"/>
                    <a:pt x="84" y="99"/>
                  </a:cubicBezTo>
                  <a:cubicBezTo>
                    <a:pt x="85" y="99"/>
                    <a:pt x="89" y="100"/>
                    <a:pt x="87" y="97"/>
                  </a:cubicBezTo>
                  <a:cubicBezTo>
                    <a:pt x="86" y="96"/>
                    <a:pt x="83" y="95"/>
                    <a:pt x="82" y="96"/>
                  </a:cubicBezTo>
                  <a:cubicBezTo>
                    <a:pt x="82" y="96"/>
                    <a:pt x="82" y="97"/>
                    <a:pt x="81" y="98"/>
                  </a:cubicBezTo>
                  <a:cubicBezTo>
                    <a:pt x="80" y="99"/>
                    <a:pt x="79" y="99"/>
                    <a:pt x="79" y="101"/>
                  </a:cubicBezTo>
                  <a:cubicBezTo>
                    <a:pt x="80" y="101"/>
                    <a:pt x="79" y="99"/>
                    <a:pt x="79" y="101"/>
                  </a:cubicBezTo>
                  <a:close/>
                  <a:moveTo>
                    <a:pt x="71" y="100"/>
                  </a:moveTo>
                  <a:cubicBezTo>
                    <a:pt x="70" y="102"/>
                    <a:pt x="74" y="104"/>
                    <a:pt x="74" y="106"/>
                  </a:cubicBezTo>
                  <a:cubicBezTo>
                    <a:pt x="75" y="108"/>
                    <a:pt x="74" y="109"/>
                    <a:pt x="74" y="110"/>
                  </a:cubicBezTo>
                  <a:cubicBezTo>
                    <a:pt x="74" y="111"/>
                    <a:pt x="75" y="113"/>
                    <a:pt x="75" y="112"/>
                  </a:cubicBezTo>
                  <a:cubicBezTo>
                    <a:pt x="76" y="112"/>
                    <a:pt x="76" y="108"/>
                    <a:pt x="76" y="107"/>
                  </a:cubicBezTo>
                  <a:cubicBezTo>
                    <a:pt x="77" y="106"/>
                    <a:pt x="79" y="104"/>
                    <a:pt x="79" y="103"/>
                  </a:cubicBezTo>
                  <a:cubicBezTo>
                    <a:pt x="79" y="101"/>
                    <a:pt x="77" y="101"/>
                    <a:pt x="76" y="101"/>
                  </a:cubicBezTo>
                  <a:cubicBezTo>
                    <a:pt x="74" y="100"/>
                    <a:pt x="74" y="99"/>
                    <a:pt x="72" y="99"/>
                  </a:cubicBezTo>
                  <a:cubicBezTo>
                    <a:pt x="72" y="99"/>
                    <a:pt x="72" y="100"/>
                    <a:pt x="71" y="100"/>
                  </a:cubicBezTo>
                  <a:close/>
                  <a:moveTo>
                    <a:pt x="61" y="99"/>
                  </a:moveTo>
                  <a:cubicBezTo>
                    <a:pt x="60" y="99"/>
                    <a:pt x="58" y="100"/>
                    <a:pt x="58" y="100"/>
                  </a:cubicBezTo>
                  <a:cubicBezTo>
                    <a:pt x="57" y="101"/>
                    <a:pt x="58" y="102"/>
                    <a:pt x="58" y="103"/>
                  </a:cubicBezTo>
                  <a:cubicBezTo>
                    <a:pt x="59" y="104"/>
                    <a:pt x="59" y="103"/>
                    <a:pt x="58" y="104"/>
                  </a:cubicBezTo>
                  <a:cubicBezTo>
                    <a:pt x="58" y="105"/>
                    <a:pt x="57" y="105"/>
                    <a:pt x="57" y="106"/>
                  </a:cubicBezTo>
                  <a:cubicBezTo>
                    <a:pt x="58" y="106"/>
                    <a:pt x="60" y="106"/>
                    <a:pt x="60" y="107"/>
                  </a:cubicBezTo>
                  <a:cubicBezTo>
                    <a:pt x="62" y="107"/>
                    <a:pt x="62" y="108"/>
                    <a:pt x="63" y="109"/>
                  </a:cubicBezTo>
                  <a:cubicBezTo>
                    <a:pt x="64" y="109"/>
                    <a:pt x="65" y="111"/>
                    <a:pt x="66" y="110"/>
                  </a:cubicBezTo>
                  <a:cubicBezTo>
                    <a:pt x="67" y="110"/>
                    <a:pt x="67" y="109"/>
                    <a:pt x="68" y="109"/>
                  </a:cubicBezTo>
                  <a:cubicBezTo>
                    <a:pt x="70" y="109"/>
                    <a:pt x="73" y="111"/>
                    <a:pt x="73" y="108"/>
                  </a:cubicBezTo>
                  <a:cubicBezTo>
                    <a:pt x="73" y="107"/>
                    <a:pt x="71" y="102"/>
                    <a:pt x="70" y="102"/>
                  </a:cubicBezTo>
                  <a:cubicBezTo>
                    <a:pt x="68" y="102"/>
                    <a:pt x="69" y="104"/>
                    <a:pt x="67" y="103"/>
                  </a:cubicBezTo>
                  <a:cubicBezTo>
                    <a:pt x="66" y="103"/>
                    <a:pt x="65" y="102"/>
                    <a:pt x="64" y="101"/>
                  </a:cubicBezTo>
                  <a:cubicBezTo>
                    <a:pt x="64" y="101"/>
                    <a:pt x="62" y="100"/>
                    <a:pt x="62" y="99"/>
                  </a:cubicBezTo>
                  <a:cubicBezTo>
                    <a:pt x="62" y="99"/>
                    <a:pt x="61" y="99"/>
                    <a:pt x="61" y="99"/>
                  </a:cubicBezTo>
                  <a:close/>
                  <a:moveTo>
                    <a:pt x="130" y="95"/>
                  </a:moveTo>
                  <a:cubicBezTo>
                    <a:pt x="131" y="95"/>
                    <a:pt x="132" y="96"/>
                    <a:pt x="133" y="96"/>
                  </a:cubicBezTo>
                  <a:cubicBezTo>
                    <a:pt x="134" y="97"/>
                    <a:pt x="135" y="98"/>
                    <a:pt x="136" y="98"/>
                  </a:cubicBezTo>
                  <a:cubicBezTo>
                    <a:pt x="137" y="97"/>
                    <a:pt x="137" y="96"/>
                    <a:pt x="137" y="95"/>
                  </a:cubicBezTo>
                  <a:cubicBezTo>
                    <a:pt x="138" y="94"/>
                    <a:pt x="138" y="94"/>
                    <a:pt x="137" y="92"/>
                  </a:cubicBezTo>
                  <a:cubicBezTo>
                    <a:pt x="137" y="91"/>
                    <a:pt x="135" y="91"/>
                    <a:pt x="134" y="90"/>
                  </a:cubicBezTo>
                  <a:cubicBezTo>
                    <a:pt x="133" y="90"/>
                    <a:pt x="131" y="87"/>
                    <a:pt x="131" y="87"/>
                  </a:cubicBezTo>
                  <a:cubicBezTo>
                    <a:pt x="130" y="87"/>
                    <a:pt x="130" y="89"/>
                    <a:pt x="129" y="89"/>
                  </a:cubicBezTo>
                  <a:cubicBezTo>
                    <a:pt x="129" y="90"/>
                    <a:pt x="130" y="91"/>
                    <a:pt x="130" y="92"/>
                  </a:cubicBezTo>
                  <a:cubicBezTo>
                    <a:pt x="130" y="92"/>
                    <a:pt x="129" y="93"/>
                    <a:pt x="129" y="94"/>
                  </a:cubicBezTo>
                  <a:cubicBezTo>
                    <a:pt x="129" y="94"/>
                    <a:pt x="129" y="94"/>
                    <a:pt x="130" y="95"/>
                  </a:cubicBezTo>
                  <a:close/>
                  <a:moveTo>
                    <a:pt x="17" y="101"/>
                  </a:moveTo>
                  <a:cubicBezTo>
                    <a:pt x="18" y="102"/>
                    <a:pt x="20" y="102"/>
                    <a:pt x="21" y="103"/>
                  </a:cubicBezTo>
                  <a:cubicBezTo>
                    <a:pt x="22" y="103"/>
                    <a:pt x="22" y="104"/>
                    <a:pt x="22" y="104"/>
                  </a:cubicBezTo>
                  <a:cubicBezTo>
                    <a:pt x="24" y="105"/>
                    <a:pt x="26" y="105"/>
                    <a:pt x="27" y="104"/>
                  </a:cubicBezTo>
                  <a:cubicBezTo>
                    <a:pt x="26" y="104"/>
                    <a:pt x="29" y="101"/>
                    <a:pt x="29" y="101"/>
                  </a:cubicBezTo>
                  <a:cubicBezTo>
                    <a:pt x="31" y="100"/>
                    <a:pt x="29" y="100"/>
                    <a:pt x="30" y="101"/>
                  </a:cubicBezTo>
                  <a:cubicBezTo>
                    <a:pt x="31" y="102"/>
                    <a:pt x="31" y="102"/>
                    <a:pt x="32" y="102"/>
                  </a:cubicBezTo>
                  <a:cubicBezTo>
                    <a:pt x="33" y="101"/>
                    <a:pt x="33" y="99"/>
                    <a:pt x="32" y="99"/>
                  </a:cubicBezTo>
                  <a:cubicBezTo>
                    <a:pt x="31" y="97"/>
                    <a:pt x="29" y="96"/>
                    <a:pt x="27" y="96"/>
                  </a:cubicBezTo>
                  <a:cubicBezTo>
                    <a:pt x="28" y="95"/>
                    <a:pt x="29" y="93"/>
                    <a:pt x="27" y="93"/>
                  </a:cubicBezTo>
                  <a:cubicBezTo>
                    <a:pt x="27" y="91"/>
                    <a:pt x="31" y="91"/>
                    <a:pt x="31" y="90"/>
                  </a:cubicBezTo>
                  <a:cubicBezTo>
                    <a:pt x="32" y="89"/>
                    <a:pt x="31" y="88"/>
                    <a:pt x="31" y="87"/>
                  </a:cubicBezTo>
                  <a:cubicBezTo>
                    <a:pt x="30" y="86"/>
                    <a:pt x="30" y="85"/>
                    <a:pt x="30" y="85"/>
                  </a:cubicBezTo>
                  <a:cubicBezTo>
                    <a:pt x="30" y="84"/>
                    <a:pt x="30" y="83"/>
                    <a:pt x="30" y="83"/>
                  </a:cubicBezTo>
                  <a:cubicBezTo>
                    <a:pt x="30" y="81"/>
                    <a:pt x="30" y="82"/>
                    <a:pt x="29" y="81"/>
                  </a:cubicBezTo>
                  <a:cubicBezTo>
                    <a:pt x="28" y="81"/>
                    <a:pt x="27" y="81"/>
                    <a:pt x="28" y="80"/>
                  </a:cubicBezTo>
                  <a:cubicBezTo>
                    <a:pt x="28" y="80"/>
                    <a:pt x="31" y="80"/>
                    <a:pt x="31" y="79"/>
                  </a:cubicBezTo>
                  <a:cubicBezTo>
                    <a:pt x="33" y="78"/>
                    <a:pt x="33" y="77"/>
                    <a:pt x="34" y="77"/>
                  </a:cubicBezTo>
                  <a:cubicBezTo>
                    <a:pt x="35" y="75"/>
                    <a:pt x="29" y="75"/>
                    <a:pt x="29" y="74"/>
                  </a:cubicBezTo>
                  <a:cubicBezTo>
                    <a:pt x="29" y="73"/>
                    <a:pt x="32" y="74"/>
                    <a:pt x="32" y="74"/>
                  </a:cubicBezTo>
                  <a:cubicBezTo>
                    <a:pt x="34" y="74"/>
                    <a:pt x="34" y="74"/>
                    <a:pt x="36" y="74"/>
                  </a:cubicBezTo>
                  <a:cubicBezTo>
                    <a:pt x="37" y="73"/>
                    <a:pt x="38" y="74"/>
                    <a:pt x="38" y="73"/>
                  </a:cubicBezTo>
                  <a:cubicBezTo>
                    <a:pt x="38" y="72"/>
                    <a:pt x="38" y="71"/>
                    <a:pt x="38" y="70"/>
                  </a:cubicBezTo>
                  <a:cubicBezTo>
                    <a:pt x="37" y="69"/>
                    <a:pt x="35" y="69"/>
                    <a:pt x="36" y="68"/>
                  </a:cubicBezTo>
                  <a:cubicBezTo>
                    <a:pt x="38" y="68"/>
                    <a:pt x="39" y="67"/>
                    <a:pt x="41" y="69"/>
                  </a:cubicBezTo>
                  <a:cubicBezTo>
                    <a:pt x="42" y="69"/>
                    <a:pt x="42" y="63"/>
                    <a:pt x="42" y="62"/>
                  </a:cubicBezTo>
                  <a:cubicBezTo>
                    <a:pt x="42" y="60"/>
                    <a:pt x="41" y="58"/>
                    <a:pt x="43" y="56"/>
                  </a:cubicBezTo>
                  <a:cubicBezTo>
                    <a:pt x="43" y="55"/>
                    <a:pt x="45" y="52"/>
                    <a:pt x="47" y="53"/>
                  </a:cubicBezTo>
                  <a:cubicBezTo>
                    <a:pt x="48" y="55"/>
                    <a:pt x="45" y="56"/>
                    <a:pt x="45" y="58"/>
                  </a:cubicBezTo>
                  <a:cubicBezTo>
                    <a:pt x="46" y="58"/>
                    <a:pt x="47" y="58"/>
                    <a:pt x="47" y="58"/>
                  </a:cubicBezTo>
                  <a:cubicBezTo>
                    <a:pt x="48" y="62"/>
                    <a:pt x="49" y="56"/>
                    <a:pt x="49" y="56"/>
                  </a:cubicBezTo>
                  <a:cubicBezTo>
                    <a:pt x="50" y="55"/>
                    <a:pt x="50" y="56"/>
                    <a:pt x="51" y="57"/>
                  </a:cubicBezTo>
                  <a:cubicBezTo>
                    <a:pt x="52" y="58"/>
                    <a:pt x="52" y="58"/>
                    <a:pt x="52" y="56"/>
                  </a:cubicBezTo>
                  <a:cubicBezTo>
                    <a:pt x="53" y="54"/>
                    <a:pt x="56" y="51"/>
                    <a:pt x="56" y="48"/>
                  </a:cubicBezTo>
                  <a:cubicBezTo>
                    <a:pt x="56" y="45"/>
                    <a:pt x="53" y="45"/>
                    <a:pt x="50" y="45"/>
                  </a:cubicBezTo>
                  <a:cubicBezTo>
                    <a:pt x="50" y="45"/>
                    <a:pt x="48" y="45"/>
                    <a:pt x="48" y="45"/>
                  </a:cubicBezTo>
                  <a:cubicBezTo>
                    <a:pt x="46" y="45"/>
                    <a:pt x="46" y="45"/>
                    <a:pt x="45" y="43"/>
                  </a:cubicBezTo>
                  <a:cubicBezTo>
                    <a:pt x="44" y="43"/>
                    <a:pt x="45" y="42"/>
                    <a:pt x="43" y="43"/>
                  </a:cubicBezTo>
                  <a:cubicBezTo>
                    <a:pt x="43" y="43"/>
                    <a:pt x="42" y="45"/>
                    <a:pt x="42" y="46"/>
                  </a:cubicBezTo>
                  <a:cubicBezTo>
                    <a:pt x="41" y="43"/>
                    <a:pt x="46" y="40"/>
                    <a:pt x="43" y="39"/>
                  </a:cubicBezTo>
                  <a:cubicBezTo>
                    <a:pt x="42" y="39"/>
                    <a:pt x="40" y="39"/>
                    <a:pt x="40" y="39"/>
                  </a:cubicBezTo>
                  <a:cubicBezTo>
                    <a:pt x="38" y="39"/>
                    <a:pt x="36" y="40"/>
                    <a:pt x="35" y="40"/>
                  </a:cubicBezTo>
                  <a:cubicBezTo>
                    <a:pt x="36" y="40"/>
                    <a:pt x="38" y="39"/>
                    <a:pt x="39" y="38"/>
                  </a:cubicBezTo>
                  <a:cubicBezTo>
                    <a:pt x="41" y="38"/>
                    <a:pt x="42" y="38"/>
                    <a:pt x="44" y="37"/>
                  </a:cubicBezTo>
                  <a:cubicBezTo>
                    <a:pt x="43" y="35"/>
                    <a:pt x="44" y="32"/>
                    <a:pt x="43" y="30"/>
                  </a:cubicBezTo>
                  <a:cubicBezTo>
                    <a:pt x="42" y="28"/>
                    <a:pt x="40" y="27"/>
                    <a:pt x="39" y="26"/>
                  </a:cubicBezTo>
                  <a:cubicBezTo>
                    <a:pt x="37" y="26"/>
                    <a:pt x="35" y="25"/>
                    <a:pt x="33" y="26"/>
                  </a:cubicBezTo>
                  <a:cubicBezTo>
                    <a:pt x="32" y="27"/>
                    <a:pt x="32" y="28"/>
                    <a:pt x="31" y="28"/>
                  </a:cubicBezTo>
                  <a:cubicBezTo>
                    <a:pt x="30" y="29"/>
                    <a:pt x="30" y="28"/>
                    <a:pt x="29" y="28"/>
                  </a:cubicBezTo>
                  <a:cubicBezTo>
                    <a:pt x="25" y="27"/>
                    <a:pt x="21" y="30"/>
                    <a:pt x="22" y="34"/>
                  </a:cubicBezTo>
                  <a:cubicBezTo>
                    <a:pt x="22" y="36"/>
                    <a:pt x="23" y="37"/>
                    <a:pt x="24" y="39"/>
                  </a:cubicBezTo>
                  <a:cubicBezTo>
                    <a:pt x="24" y="40"/>
                    <a:pt x="25" y="45"/>
                    <a:pt x="23" y="44"/>
                  </a:cubicBezTo>
                  <a:cubicBezTo>
                    <a:pt x="22" y="44"/>
                    <a:pt x="23" y="41"/>
                    <a:pt x="21" y="41"/>
                  </a:cubicBezTo>
                  <a:cubicBezTo>
                    <a:pt x="20" y="42"/>
                    <a:pt x="19" y="45"/>
                    <a:pt x="19" y="42"/>
                  </a:cubicBezTo>
                  <a:cubicBezTo>
                    <a:pt x="18" y="40"/>
                    <a:pt x="22" y="38"/>
                    <a:pt x="21" y="36"/>
                  </a:cubicBezTo>
                  <a:cubicBezTo>
                    <a:pt x="20" y="35"/>
                    <a:pt x="18" y="35"/>
                    <a:pt x="17" y="36"/>
                  </a:cubicBezTo>
                  <a:cubicBezTo>
                    <a:pt x="15" y="36"/>
                    <a:pt x="15" y="38"/>
                    <a:pt x="14" y="39"/>
                  </a:cubicBezTo>
                  <a:cubicBezTo>
                    <a:pt x="13" y="40"/>
                    <a:pt x="12" y="40"/>
                    <a:pt x="12" y="42"/>
                  </a:cubicBezTo>
                  <a:cubicBezTo>
                    <a:pt x="12" y="43"/>
                    <a:pt x="14" y="43"/>
                    <a:pt x="14" y="45"/>
                  </a:cubicBezTo>
                  <a:cubicBezTo>
                    <a:pt x="14" y="47"/>
                    <a:pt x="11" y="47"/>
                    <a:pt x="11" y="45"/>
                  </a:cubicBezTo>
                  <a:cubicBezTo>
                    <a:pt x="10" y="43"/>
                    <a:pt x="10" y="42"/>
                    <a:pt x="9" y="40"/>
                  </a:cubicBezTo>
                  <a:cubicBezTo>
                    <a:pt x="8" y="41"/>
                    <a:pt x="10" y="42"/>
                    <a:pt x="9" y="42"/>
                  </a:cubicBezTo>
                  <a:cubicBezTo>
                    <a:pt x="9" y="44"/>
                    <a:pt x="8" y="43"/>
                    <a:pt x="7" y="43"/>
                  </a:cubicBezTo>
                  <a:cubicBezTo>
                    <a:pt x="6" y="43"/>
                    <a:pt x="5" y="43"/>
                    <a:pt x="4" y="43"/>
                  </a:cubicBezTo>
                  <a:cubicBezTo>
                    <a:pt x="4" y="43"/>
                    <a:pt x="3" y="41"/>
                    <a:pt x="2" y="41"/>
                  </a:cubicBezTo>
                  <a:cubicBezTo>
                    <a:pt x="2" y="41"/>
                    <a:pt x="0" y="42"/>
                    <a:pt x="0" y="43"/>
                  </a:cubicBezTo>
                  <a:cubicBezTo>
                    <a:pt x="1" y="46"/>
                    <a:pt x="1" y="49"/>
                    <a:pt x="1" y="52"/>
                  </a:cubicBezTo>
                  <a:cubicBezTo>
                    <a:pt x="1" y="54"/>
                    <a:pt x="0" y="57"/>
                    <a:pt x="2" y="59"/>
                  </a:cubicBezTo>
                  <a:cubicBezTo>
                    <a:pt x="2" y="60"/>
                    <a:pt x="4" y="61"/>
                    <a:pt x="4" y="62"/>
                  </a:cubicBezTo>
                  <a:cubicBezTo>
                    <a:pt x="5" y="62"/>
                    <a:pt x="5" y="63"/>
                    <a:pt x="5" y="64"/>
                  </a:cubicBezTo>
                  <a:cubicBezTo>
                    <a:pt x="5" y="65"/>
                    <a:pt x="6" y="66"/>
                    <a:pt x="5" y="67"/>
                  </a:cubicBezTo>
                  <a:cubicBezTo>
                    <a:pt x="5" y="68"/>
                    <a:pt x="4" y="69"/>
                    <a:pt x="3" y="69"/>
                  </a:cubicBezTo>
                  <a:cubicBezTo>
                    <a:pt x="3" y="70"/>
                    <a:pt x="2" y="68"/>
                    <a:pt x="2" y="68"/>
                  </a:cubicBezTo>
                  <a:cubicBezTo>
                    <a:pt x="2" y="67"/>
                    <a:pt x="2" y="66"/>
                    <a:pt x="2" y="65"/>
                  </a:cubicBezTo>
                  <a:cubicBezTo>
                    <a:pt x="2" y="64"/>
                    <a:pt x="0" y="60"/>
                    <a:pt x="1" y="60"/>
                  </a:cubicBezTo>
                  <a:cubicBezTo>
                    <a:pt x="0" y="61"/>
                    <a:pt x="1" y="63"/>
                    <a:pt x="1" y="64"/>
                  </a:cubicBezTo>
                  <a:cubicBezTo>
                    <a:pt x="1" y="66"/>
                    <a:pt x="2" y="67"/>
                    <a:pt x="2" y="69"/>
                  </a:cubicBezTo>
                  <a:cubicBezTo>
                    <a:pt x="2" y="71"/>
                    <a:pt x="2" y="73"/>
                    <a:pt x="2" y="74"/>
                  </a:cubicBezTo>
                  <a:cubicBezTo>
                    <a:pt x="1" y="76"/>
                    <a:pt x="0" y="78"/>
                    <a:pt x="0" y="80"/>
                  </a:cubicBezTo>
                  <a:cubicBezTo>
                    <a:pt x="1" y="80"/>
                    <a:pt x="3" y="81"/>
                    <a:pt x="3" y="81"/>
                  </a:cubicBezTo>
                  <a:cubicBezTo>
                    <a:pt x="3" y="81"/>
                    <a:pt x="2" y="79"/>
                    <a:pt x="3" y="79"/>
                  </a:cubicBezTo>
                  <a:cubicBezTo>
                    <a:pt x="4" y="78"/>
                    <a:pt x="5" y="79"/>
                    <a:pt x="5" y="79"/>
                  </a:cubicBezTo>
                  <a:cubicBezTo>
                    <a:pt x="6" y="81"/>
                    <a:pt x="6" y="81"/>
                    <a:pt x="6" y="83"/>
                  </a:cubicBezTo>
                  <a:cubicBezTo>
                    <a:pt x="6" y="84"/>
                    <a:pt x="7" y="84"/>
                    <a:pt x="7" y="85"/>
                  </a:cubicBezTo>
                  <a:cubicBezTo>
                    <a:pt x="7" y="84"/>
                    <a:pt x="7" y="82"/>
                    <a:pt x="9" y="83"/>
                  </a:cubicBezTo>
                  <a:cubicBezTo>
                    <a:pt x="11" y="84"/>
                    <a:pt x="11" y="86"/>
                    <a:pt x="11" y="88"/>
                  </a:cubicBezTo>
                  <a:cubicBezTo>
                    <a:pt x="11" y="90"/>
                    <a:pt x="12" y="92"/>
                    <a:pt x="12" y="95"/>
                  </a:cubicBezTo>
                  <a:cubicBezTo>
                    <a:pt x="12" y="96"/>
                    <a:pt x="12" y="100"/>
                    <a:pt x="11" y="101"/>
                  </a:cubicBezTo>
                  <a:cubicBezTo>
                    <a:pt x="13" y="101"/>
                    <a:pt x="15" y="101"/>
                    <a:pt x="17" y="101"/>
                  </a:cubicBezTo>
                  <a:close/>
                </a:path>
              </a:pathLst>
            </a:custGeom>
            <a:solidFill>
              <a:srgbClr val="74CC58"/>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49" name="Freeform 50">
              <a:extLst>
                <a:ext uri="{FF2B5EF4-FFF2-40B4-BE49-F238E27FC236}">
                  <a16:creationId xmlns:a16="http://schemas.microsoft.com/office/drawing/2014/main" id="{E87AE4BB-5DE1-949C-494B-D00002CAF004}"/>
                </a:ext>
              </a:extLst>
            </p:cNvPr>
            <p:cNvSpPr>
              <a:spLocks/>
            </p:cNvSpPr>
            <p:nvPr/>
          </p:nvSpPr>
          <p:spPr bwMode="auto">
            <a:xfrm>
              <a:off x="9324975" y="4475163"/>
              <a:ext cx="509588" cy="293687"/>
            </a:xfrm>
            <a:custGeom>
              <a:avLst/>
              <a:gdLst>
                <a:gd name="T0" fmla="*/ 49 w 134"/>
                <a:gd name="T1" fmla="*/ 74 h 77"/>
                <a:gd name="T2" fmla="*/ 54 w 134"/>
                <a:gd name="T3" fmla="*/ 72 h 77"/>
                <a:gd name="T4" fmla="*/ 59 w 134"/>
                <a:gd name="T5" fmla="*/ 63 h 77"/>
                <a:gd name="T6" fmla="*/ 72 w 134"/>
                <a:gd name="T7" fmla="*/ 67 h 77"/>
                <a:gd name="T8" fmla="*/ 82 w 134"/>
                <a:gd name="T9" fmla="*/ 70 h 77"/>
                <a:gd name="T10" fmla="*/ 94 w 134"/>
                <a:gd name="T11" fmla="*/ 71 h 77"/>
                <a:gd name="T12" fmla="*/ 100 w 134"/>
                <a:gd name="T13" fmla="*/ 68 h 77"/>
                <a:gd name="T14" fmla="*/ 117 w 134"/>
                <a:gd name="T15" fmla="*/ 63 h 77"/>
                <a:gd name="T16" fmla="*/ 124 w 134"/>
                <a:gd name="T17" fmla="*/ 53 h 77"/>
                <a:gd name="T18" fmla="*/ 131 w 134"/>
                <a:gd name="T19" fmla="*/ 48 h 77"/>
                <a:gd name="T20" fmla="*/ 132 w 134"/>
                <a:gd name="T21" fmla="*/ 43 h 77"/>
                <a:gd name="T22" fmla="*/ 127 w 134"/>
                <a:gd name="T23" fmla="*/ 35 h 77"/>
                <a:gd name="T24" fmla="*/ 120 w 134"/>
                <a:gd name="T25" fmla="*/ 32 h 77"/>
                <a:gd name="T26" fmla="*/ 112 w 134"/>
                <a:gd name="T27" fmla="*/ 30 h 77"/>
                <a:gd name="T28" fmla="*/ 113 w 134"/>
                <a:gd name="T29" fmla="*/ 23 h 77"/>
                <a:gd name="T30" fmla="*/ 101 w 134"/>
                <a:gd name="T31" fmla="*/ 21 h 77"/>
                <a:gd name="T32" fmla="*/ 97 w 134"/>
                <a:gd name="T33" fmla="*/ 24 h 77"/>
                <a:gd name="T34" fmla="*/ 89 w 134"/>
                <a:gd name="T35" fmla="*/ 28 h 77"/>
                <a:gd name="T36" fmla="*/ 86 w 134"/>
                <a:gd name="T37" fmla="*/ 22 h 77"/>
                <a:gd name="T38" fmla="*/ 87 w 134"/>
                <a:gd name="T39" fmla="*/ 14 h 77"/>
                <a:gd name="T40" fmla="*/ 75 w 134"/>
                <a:gd name="T41" fmla="*/ 10 h 77"/>
                <a:gd name="T42" fmla="*/ 64 w 134"/>
                <a:gd name="T43" fmla="*/ 5 h 77"/>
                <a:gd name="T44" fmla="*/ 56 w 134"/>
                <a:gd name="T45" fmla="*/ 6 h 77"/>
                <a:gd name="T46" fmla="*/ 44 w 134"/>
                <a:gd name="T47" fmla="*/ 1 h 77"/>
                <a:gd name="T48" fmla="*/ 39 w 134"/>
                <a:gd name="T49" fmla="*/ 8 h 77"/>
                <a:gd name="T50" fmla="*/ 28 w 134"/>
                <a:gd name="T51" fmla="*/ 14 h 77"/>
                <a:gd name="T52" fmla="*/ 22 w 134"/>
                <a:gd name="T53" fmla="*/ 17 h 77"/>
                <a:gd name="T54" fmla="*/ 11 w 134"/>
                <a:gd name="T55" fmla="*/ 20 h 77"/>
                <a:gd name="T56" fmla="*/ 5 w 134"/>
                <a:gd name="T57" fmla="*/ 27 h 77"/>
                <a:gd name="T58" fmla="*/ 4 w 134"/>
                <a:gd name="T59" fmla="*/ 28 h 77"/>
                <a:gd name="T60" fmla="*/ 10 w 134"/>
                <a:gd name="T61" fmla="*/ 43 h 77"/>
                <a:gd name="T62" fmla="*/ 15 w 134"/>
                <a:gd name="T63" fmla="*/ 52 h 77"/>
                <a:gd name="T64" fmla="*/ 21 w 134"/>
                <a:gd name="T65" fmla="*/ 57 h 77"/>
                <a:gd name="T66" fmla="*/ 26 w 134"/>
                <a:gd name="T67" fmla="*/ 60 h 77"/>
                <a:gd name="T68" fmla="*/ 35 w 134"/>
                <a:gd name="T69" fmla="*/ 71 h 77"/>
                <a:gd name="T70" fmla="*/ 41 w 134"/>
                <a:gd name="T71"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 h="77">
                  <a:moveTo>
                    <a:pt x="41" y="74"/>
                  </a:moveTo>
                  <a:cubicBezTo>
                    <a:pt x="43" y="77"/>
                    <a:pt x="46" y="74"/>
                    <a:pt x="49" y="74"/>
                  </a:cubicBezTo>
                  <a:cubicBezTo>
                    <a:pt x="50" y="74"/>
                    <a:pt x="51" y="75"/>
                    <a:pt x="52" y="75"/>
                  </a:cubicBezTo>
                  <a:cubicBezTo>
                    <a:pt x="53" y="74"/>
                    <a:pt x="54" y="73"/>
                    <a:pt x="54" y="72"/>
                  </a:cubicBezTo>
                  <a:cubicBezTo>
                    <a:pt x="56" y="70"/>
                    <a:pt x="58" y="69"/>
                    <a:pt x="58" y="66"/>
                  </a:cubicBezTo>
                  <a:cubicBezTo>
                    <a:pt x="58" y="65"/>
                    <a:pt x="58" y="64"/>
                    <a:pt x="59" y="63"/>
                  </a:cubicBezTo>
                  <a:cubicBezTo>
                    <a:pt x="60" y="63"/>
                    <a:pt x="62" y="63"/>
                    <a:pt x="63" y="64"/>
                  </a:cubicBezTo>
                  <a:cubicBezTo>
                    <a:pt x="66" y="62"/>
                    <a:pt x="69" y="66"/>
                    <a:pt x="72" y="67"/>
                  </a:cubicBezTo>
                  <a:cubicBezTo>
                    <a:pt x="74" y="67"/>
                    <a:pt x="75" y="67"/>
                    <a:pt x="77" y="68"/>
                  </a:cubicBezTo>
                  <a:cubicBezTo>
                    <a:pt x="78" y="69"/>
                    <a:pt x="80" y="70"/>
                    <a:pt x="82" y="70"/>
                  </a:cubicBezTo>
                  <a:cubicBezTo>
                    <a:pt x="85" y="71"/>
                    <a:pt x="87" y="68"/>
                    <a:pt x="90" y="69"/>
                  </a:cubicBezTo>
                  <a:cubicBezTo>
                    <a:pt x="91" y="70"/>
                    <a:pt x="92" y="71"/>
                    <a:pt x="94" y="71"/>
                  </a:cubicBezTo>
                  <a:cubicBezTo>
                    <a:pt x="96" y="71"/>
                    <a:pt x="96" y="73"/>
                    <a:pt x="97" y="73"/>
                  </a:cubicBezTo>
                  <a:cubicBezTo>
                    <a:pt x="99" y="72"/>
                    <a:pt x="98" y="69"/>
                    <a:pt x="100" y="68"/>
                  </a:cubicBezTo>
                  <a:cubicBezTo>
                    <a:pt x="102" y="66"/>
                    <a:pt x="105" y="68"/>
                    <a:pt x="107" y="68"/>
                  </a:cubicBezTo>
                  <a:cubicBezTo>
                    <a:pt x="111" y="68"/>
                    <a:pt x="114" y="65"/>
                    <a:pt x="117" y="63"/>
                  </a:cubicBezTo>
                  <a:cubicBezTo>
                    <a:pt x="119" y="61"/>
                    <a:pt x="119" y="59"/>
                    <a:pt x="120" y="57"/>
                  </a:cubicBezTo>
                  <a:cubicBezTo>
                    <a:pt x="121" y="54"/>
                    <a:pt x="123" y="54"/>
                    <a:pt x="124" y="53"/>
                  </a:cubicBezTo>
                  <a:cubicBezTo>
                    <a:pt x="126" y="52"/>
                    <a:pt x="126" y="49"/>
                    <a:pt x="128" y="48"/>
                  </a:cubicBezTo>
                  <a:cubicBezTo>
                    <a:pt x="129" y="48"/>
                    <a:pt x="130" y="48"/>
                    <a:pt x="131" y="48"/>
                  </a:cubicBezTo>
                  <a:cubicBezTo>
                    <a:pt x="132" y="48"/>
                    <a:pt x="133" y="47"/>
                    <a:pt x="134" y="47"/>
                  </a:cubicBezTo>
                  <a:cubicBezTo>
                    <a:pt x="134" y="46"/>
                    <a:pt x="133" y="44"/>
                    <a:pt x="132" y="43"/>
                  </a:cubicBezTo>
                  <a:cubicBezTo>
                    <a:pt x="132" y="42"/>
                    <a:pt x="130" y="42"/>
                    <a:pt x="130" y="41"/>
                  </a:cubicBezTo>
                  <a:cubicBezTo>
                    <a:pt x="128" y="39"/>
                    <a:pt x="129" y="36"/>
                    <a:pt x="127" y="35"/>
                  </a:cubicBezTo>
                  <a:cubicBezTo>
                    <a:pt x="126" y="34"/>
                    <a:pt x="125" y="34"/>
                    <a:pt x="124" y="34"/>
                  </a:cubicBezTo>
                  <a:cubicBezTo>
                    <a:pt x="122" y="33"/>
                    <a:pt x="121" y="32"/>
                    <a:pt x="120" y="32"/>
                  </a:cubicBezTo>
                  <a:cubicBezTo>
                    <a:pt x="117" y="30"/>
                    <a:pt x="118" y="33"/>
                    <a:pt x="115" y="33"/>
                  </a:cubicBezTo>
                  <a:cubicBezTo>
                    <a:pt x="115" y="32"/>
                    <a:pt x="114" y="31"/>
                    <a:pt x="112" y="30"/>
                  </a:cubicBezTo>
                  <a:cubicBezTo>
                    <a:pt x="112" y="30"/>
                    <a:pt x="110" y="29"/>
                    <a:pt x="110" y="28"/>
                  </a:cubicBezTo>
                  <a:cubicBezTo>
                    <a:pt x="109" y="27"/>
                    <a:pt x="113" y="26"/>
                    <a:pt x="113" y="23"/>
                  </a:cubicBezTo>
                  <a:cubicBezTo>
                    <a:pt x="110" y="22"/>
                    <a:pt x="108" y="25"/>
                    <a:pt x="106" y="24"/>
                  </a:cubicBezTo>
                  <a:cubicBezTo>
                    <a:pt x="104" y="24"/>
                    <a:pt x="103" y="22"/>
                    <a:pt x="101" y="21"/>
                  </a:cubicBezTo>
                  <a:cubicBezTo>
                    <a:pt x="100" y="21"/>
                    <a:pt x="97" y="19"/>
                    <a:pt x="96" y="20"/>
                  </a:cubicBezTo>
                  <a:cubicBezTo>
                    <a:pt x="95" y="21"/>
                    <a:pt x="96" y="23"/>
                    <a:pt x="97" y="24"/>
                  </a:cubicBezTo>
                  <a:cubicBezTo>
                    <a:pt x="98" y="26"/>
                    <a:pt x="96" y="26"/>
                    <a:pt x="94" y="27"/>
                  </a:cubicBezTo>
                  <a:cubicBezTo>
                    <a:pt x="93" y="28"/>
                    <a:pt x="90" y="30"/>
                    <a:pt x="89" y="28"/>
                  </a:cubicBezTo>
                  <a:cubicBezTo>
                    <a:pt x="88" y="27"/>
                    <a:pt x="88" y="25"/>
                    <a:pt x="87" y="24"/>
                  </a:cubicBezTo>
                  <a:cubicBezTo>
                    <a:pt x="87" y="24"/>
                    <a:pt x="86" y="23"/>
                    <a:pt x="86" y="22"/>
                  </a:cubicBezTo>
                  <a:cubicBezTo>
                    <a:pt x="85" y="21"/>
                    <a:pt x="84" y="22"/>
                    <a:pt x="83" y="21"/>
                  </a:cubicBezTo>
                  <a:cubicBezTo>
                    <a:pt x="79" y="19"/>
                    <a:pt x="88" y="18"/>
                    <a:pt x="87" y="14"/>
                  </a:cubicBezTo>
                  <a:cubicBezTo>
                    <a:pt x="86" y="12"/>
                    <a:pt x="83" y="13"/>
                    <a:pt x="81" y="13"/>
                  </a:cubicBezTo>
                  <a:cubicBezTo>
                    <a:pt x="78" y="13"/>
                    <a:pt x="78" y="12"/>
                    <a:pt x="75" y="10"/>
                  </a:cubicBezTo>
                  <a:cubicBezTo>
                    <a:pt x="74" y="9"/>
                    <a:pt x="71" y="9"/>
                    <a:pt x="69" y="9"/>
                  </a:cubicBezTo>
                  <a:cubicBezTo>
                    <a:pt x="66" y="8"/>
                    <a:pt x="66" y="7"/>
                    <a:pt x="64" y="5"/>
                  </a:cubicBezTo>
                  <a:cubicBezTo>
                    <a:pt x="64" y="3"/>
                    <a:pt x="62" y="0"/>
                    <a:pt x="59" y="2"/>
                  </a:cubicBezTo>
                  <a:cubicBezTo>
                    <a:pt x="58" y="3"/>
                    <a:pt x="59" y="7"/>
                    <a:pt x="56" y="6"/>
                  </a:cubicBezTo>
                  <a:cubicBezTo>
                    <a:pt x="54" y="9"/>
                    <a:pt x="52" y="6"/>
                    <a:pt x="51" y="4"/>
                  </a:cubicBezTo>
                  <a:cubicBezTo>
                    <a:pt x="50" y="1"/>
                    <a:pt x="48" y="0"/>
                    <a:pt x="44" y="1"/>
                  </a:cubicBezTo>
                  <a:cubicBezTo>
                    <a:pt x="44" y="2"/>
                    <a:pt x="47" y="3"/>
                    <a:pt x="46" y="5"/>
                  </a:cubicBezTo>
                  <a:cubicBezTo>
                    <a:pt x="46" y="6"/>
                    <a:pt x="40" y="8"/>
                    <a:pt x="39" y="8"/>
                  </a:cubicBezTo>
                  <a:cubicBezTo>
                    <a:pt x="37" y="9"/>
                    <a:pt x="35" y="10"/>
                    <a:pt x="32" y="11"/>
                  </a:cubicBezTo>
                  <a:cubicBezTo>
                    <a:pt x="30" y="11"/>
                    <a:pt x="29" y="13"/>
                    <a:pt x="28" y="14"/>
                  </a:cubicBezTo>
                  <a:cubicBezTo>
                    <a:pt x="27" y="14"/>
                    <a:pt x="26" y="14"/>
                    <a:pt x="25" y="15"/>
                  </a:cubicBezTo>
                  <a:cubicBezTo>
                    <a:pt x="24" y="15"/>
                    <a:pt x="23" y="16"/>
                    <a:pt x="22" y="17"/>
                  </a:cubicBezTo>
                  <a:cubicBezTo>
                    <a:pt x="21" y="18"/>
                    <a:pt x="19" y="19"/>
                    <a:pt x="17" y="20"/>
                  </a:cubicBezTo>
                  <a:cubicBezTo>
                    <a:pt x="15" y="20"/>
                    <a:pt x="12" y="20"/>
                    <a:pt x="11" y="20"/>
                  </a:cubicBezTo>
                  <a:cubicBezTo>
                    <a:pt x="9" y="21"/>
                    <a:pt x="9" y="22"/>
                    <a:pt x="9" y="23"/>
                  </a:cubicBezTo>
                  <a:cubicBezTo>
                    <a:pt x="8" y="24"/>
                    <a:pt x="6" y="28"/>
                    <a:pt x="5" y="27"/>
                  </a:cubicBezTo>
                  <a:cubicBezTo>
                    <a:pt x="4" y="26"/>
                    <a:pt x="4" y="23"/>
                    <a:pt x="3" y="24"/>
                  </a:cubicBezTo>
                  <a:cubicBezTo>
                    <a:pt x="0" y="24"/>
                    <a:pt x="3" y="27"/>
                    <a:pt x="4" y="28"/>
                  </a:cubicBezTo>
                  <a:cubicBezTo>
                    <a:pt x="5" y="30"/>
                    <a:pt x="6" y="31"/>
                    <a:pt x="8" y="33"/>
                  </a:cubicBezTo>
                  <a:cubicBezTo>
                    <a:pt x="13" y="36"/>
                    <a:pt x="8" y="39"/>
                    <a:pt x="10" y="43"/>
                  </a:cubicBezTo>
                  <a:cubicBezTo>
                    <a:pt x="11" y="45"/>
                    <a:pt x="12" y="47"/>
                    <a:pt x="13" y="49"/>
                  </a:cubicBezTo>
                  <a:cubicBezTo>
                    <a:pt x="13" y="50"/>
                    <a:pt x="14" y="51"/>
                    <a:pt x="15" y="52"/>
                  </a:cubicBezTo>
                  <a:cubicBezTo>
                    <a:pt x="16" y="53"/>
                    <a:pt x="17" y="52"/>
                    <a:pt x="18" y="53"/>
                  </a:cubicBezTo>
                  <a:cubicBezTo>
                    <a:pt x="20" y="53"/>
                    <a:pt x="20" y="55"/>
                    <a:pt x="21" y="57"/>
                  </a:cubicBezTo>
                  <a:cubicBezTo>
                    <a:pt x="22" y="58"/>
                    <a:pt x="22" y="59"/>
                    <a:pt x="23" y="59"/>
                  </a:cubicBezTo>
                  <a:cubicBezTo>
                    <a:pt x="24" y="60"/>
                    <a:pt x="25" y="59"/>
                    <a:pt x="26" y="60"/>
                  </a:cubicBezTo>
                  <a:cubicBezTo>
                    <a:pt x="27" y="60"/>
                    <a:pt x="28" y="63"/>
                    <a:pt x="30" y="64"/>
                  </a:cubicBezTo>
                  <a:cubicBezTo>
                    <a:pt x="33" y="66"/>
                    <a:pt x="34" y="68"/>
                    <a:pt x="35" y="71"/>
                  </a:cubicBezTo>
                  <a:cubicBezTo>
                    <a:pt x="37" y="71"/>
                    <a:pt x="39" y="72"/>
                    <a:pt x="41" y="74"/>
                  </a:cubicBezTo>
                  <a:cubicBezTo>
                    <a:pt x="42" y="77"/>
                    <a:pt x="39" y="72"/>
                    <a:pt x="41" y="74"/>
                  </a:cubicBezTo>
                  <a:close/>
                </a:path>
              </a:pathLst>
            </a:custGeom>
            <a:solidFill>
              <a:srgbClr val="7CD151"/>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0" name="Freeform 51">
              <a:extLst>
                <a:ext uri="{FF2B5EF4-FFF2-40B4-BE49-F238E27FC236}">
                  <a16:creationId xmlns:a16="http://schemas.microsoft.com/office/drawing/2014/main" id="{48F31B9A-A55C-3A00-6EB3-6B40496FFDC9}"/>
                </a:ext>
              </a:extLst>
            </p:cNvPr>
            <p:cNvSpPr>
              <a:spLocks/>
            </p:cNvSpPr>
            <p:nvPr/>
          </p:nvSpPr>
          <p:spPr bwMode="auto">
            <a:xfrm>
              <a:off x="10833100" y="6064250"/>
              <a:ext cx="182563" cy="103187"/>
            </a:xfrm>
            <a:custGeom>
              <a:avLst/>
              <a:gdLst>
                <a:gd name="T0" fmla="*/ 28 w 48"/>
                <a:gd name="T1" fmla="*/ 17 h 27"/>
                <a:gd name="T2" fmla="*/ 27 w 48"/>
                <a:gd name="T3" fmla="*/ 20 h 27"/>
                <a:gd name="T4" fmla="*/ 25 w 48"/>
                <a:gd name="T5" fmla="*/ 22 h 27"/>
                <a:gd name="T6" fmla="*/ 18 w 48"/>
                <a:gd name="T7" fmla="*/ 23 h 27"/>
                <a:gd name="T8" fmla="*/ 16 w 48"/>
                <a:gd name="T9" fmla="*/ 26 h 27"/>
                <a:gd name="T10" fmla="*/ 15 w 48"/>
                <a:gd name="T11" fmla="*/ 27 h 27"/>
                <a:gd name="T12" fmla="*/ 12 w 48"/>
                <a:gd name="T13" fmla="*/ 24 h 27"/>
                <a:gd name="T14" fmla="*/ 9 w 48"/>
                <a:gd name="T15" fmla="*/ 25 h 27"/>
                <a:gd name="T16" fmla="*/ 6 w 48"/>
                <a:gd name="T17" fmla="*/ 23 h 27"/>
                <a:gd name="T18" fmla="*/ 4 w 48"/>
                <a:gd name="T19" fmla="*/ 22 h 27"/>
                <a:gd name="T20" fmla="*/ 2 w 48"/>
                <a:gd name="T21" fmla="*/ 19 h 27"/>
                <a:gd name="T22" fmla="*/ 0 w 48"/>
                <a:gd name="T23" fmla="*/ 15 h 27"/>
                <a:gd name="T24" fmla="*/ 4 w 48"/>
                <a:gd name="T25" fmla="*/ 15 h 27"/>
                <a:gd name="T26" fmla="*/ 8 w 48"/>
                <a:gd name="T27" fmla="*/ 13 h 27"/>
                <a:gd name="T28" fmla="*/ 11 w 48"/>
                <a:gd name="T29" fmla="*/ 13 h 27"/>
                <a:gd name="T30" fmla="*/ 13 w 48"/>
                <a:gd name="T31" fmla="*/ 11 h 27"/>
                <a:gd name="T32" fmla="*/ 16 w 48"/>
                <a:gd name="T33" fmla="*/ 7 h 27"/>
                <a:gd name="T34" fmla="*/ 23 w 48"/>
                <a:gd name="T35" fmla="*/ 9 h 27"/>
                <a:gd name="T36" fmla="*/ 30 w 48"/>
                <a:gd name="T37" fmla="*/ 6 h 27"/>
                <a:gd name="T38" fmla="*/ 38 w 48"/>
                <a:gd name="T39" fmla="*/ 3 h 27"/>
                <a:gd name="T40" fmla="*/ 45 w 48"/>
                <a:gd name="T41" fmla="*/ 0 h 27"/>
                <a:gd name="T42" fmla="*/ 43 w 48"/>
                <a:gd name="T43" fmla="*/ 3 h 27"/>
                <a:gd name="T44" fmla="*/ 36 w 48"/>
                <a:gd name="T45" fmla="*/ 8 h 27"/>
                <a:gd name="T46" fmla="*/ 34 w 48"/>
                <a:gd name="T47" fmla="*/ 14 h 27"/>
                <a:gd name="T48" fmla="*/ 35 w 48"/>
                <a:gd name="T49" fmla="*/ 18 h 27"/>
                <a:gd name="T50" fmla="*/ 28 w 48"/>
                <a:gd name="T51" fmla="*/ 17 h 27"/>
                <a:gd name="T52" fmla="*/ 28 w 48"/>
                <a:gd name="T53"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27">
                  <a:moveTo>
                    <a:pt x="28" y="17"/>
                  </a:moveTo>
                  <a:cubicBezTo>
                    <a:pt x="27" y="18"/>
                    <a:pt x="28" y="19"/>
                    <a:pt x="27" y="20"/>
                  </a:cubicBezTo>
                  <a:cubicBezTo>
                    <a:pt x="27" y="21"/>
                    <a:pt x="27" y="21"/>
                    <a:pt x="25" y="22"/>
                  </a:cubicBezTo>
                  <a:cubicBezTo>
                    <a:pt x="23" y="23"/>
                    <a:pt x="21" y="23"/>
                    <a:pt x="18" y="23"/>
                  </a:cubicBezTo>
                  <a:cubicBezTo>
                    <a:pt x="17" y="24"/>
                    <a:pt x="16" y="24"/>
                    <a:pt x="16" y="26"/>
                  </a:cubicBezTo>
                  <a:cubicBezTo>
                    <a:pt x="15" y="26"/>
                    <a:pt x="16" y="27"/>
                    <a:pt x="15" y="27"/>
                  </a:cubicBezTo>
                  <a:cubicBezTo>
                    <a:pt x="13" y="27"/>
                    <a:pt x="13" y="24"/>
                    <a:pt x="12" y="24"/>
                  </a:cubicBezTo>
                  <a:cubicBezTo>
                    <a:pt x="11" y="24"/>
                    <a:pt x="10" y="25"/>
                    <a:pt x="9" y="25"/>
                  </a:cubicBezTo>
                  <a:cubicBezTo>
                    <a:pt x="8" y="24"/>
                    <a:pt x="7" y="24"/>
                    <a:pt x="6" y="23"/>
                  </a:cubicBezTo>
                  <a:cubicBezTo>
                    <a:pt x="5" y="23"/>
                    <a:pt x="4" y="23"/>
                    <a:pt x="4" y="22"/>
                  </a:cubicBezTo>
                  <a:cubicBezTo>
                    <a:pt x="3" y="21"/>
                    <a:pt x="3" y="20"/>
                    <a:pt x="2" y="19"/>
                  </a:cubicBezTo>
                  <a:cubicBezTo>
                    <a:pt x="2" y="18"/>
                    <a:pt x="0" y="16"/>
                    <a:pt x="0" y="15"/>
                  </a:cubicBezTo>
                  <a:cubicBezTo>
                    <a:pt x="1" y="13"/>
                    <a:pt x="3" y="16"/>
                    <a:pt x="4" y="15"/>
                  </a:cubicBezTo>
                  <a:cubicBezTo>
                    <a:pt x="6" y="14"/>
                    <a:pt x="5" y="11"/>
                    <a:pt x="8" y="13"/>
                  </a:cubicBezTo>
                  <a:cubicBezTo>
                    <a:pt x="9" y="13"/>
                    <a:pt x="10" y="14"/>
                    <a:pt x="11" y="13"/>
                  </a:cubicBezTo>
                  <a:cubicBezTo>
                    <a:pt x="12" y="13"/>
                    <a:pt x="13" y="12"/>
                    <a:pt x="13" y="11"/>
                  </a:cubicBezTo>
                  <a:cubicBezTo>
                    <a:pt x="14" y="8"/>
                    <a:pt x="13" y="7"/>
                    <a:pt x="16" y="7"/>
                  </a:cubicBezTo>
                  <a:cubicBezTo>
                    <a:pt x="18" y="8"/>
                    <a:pt x="21" y="8"/>
                    <a:pt x="23" y="9"/>
                  </a:cubicBezTo>
                  <a:cubicBezTo>
                    <a:pt x="26" y="9"/>
                    <a:pt x="28" y="7"/>
                    <a:pt x="30" y="6"/>
                  </a:cubicBezTo>
                  <a:cubicBezTo>
                    <a:pt x="33" y="5"/>
                    <a:pt x="35" y="5"/>
                    <a:pt x="38" y="3"/>
                  </a:cubicBezTo>
                  <a:cubicBezTo>
                    <a:pt x="40" y="3"/>
                    <a:pt x="43" y="0"/>
                    <a:pt x="45" y="0"/>
                  </a:cubicBezTo>
                  <a:cubicBezTo>
                    <a:pt x="48" y="0"/>
                    <a:pt x="44" y="3"/>
                    <a:pt x="43" y="3"/>
                  </a:cubicBezTo>
                  <a:cubicBezTo>
                    <a:pt x="40" y="4"/>
                    <a:pt x="39" y="6"/>
                    <a:pt x="36" y="8"/>
                  </a:cubicBezTo>
                  <a:cubicBezTo>
                    <a:pt x="34" y="9"/>
                    <a:pt x="32" y="11"/>
                    <a:pt x="34" y="14"/>
                  </a:cubicBezTo>
                  <a:cubicBezTo>
                    <a:pt x="35" y="15"/>
                    <a:pt x="38" y="17"/>
                    <a:pt x="35" y="18"/>
                  </a:cubicBezTo>
                  <a:cubicBezTo>
                    <a:pt x="33" y="19"/>
                    <a:pt x="31" y="17"/>
                    <a:pt x="28" y="17"/>
                  </a:cubicBezTo>
                  <a:cubicBezTo>
                    <a:pt x="27" y="18"/>
                    <a:pt x="30" y="17"/>
                    <a:pt x="28" y="17"/>
                  </a:cubicBezTo>
                  <a:close/>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1" name="Freeform 52">
              <a:extLst>
                <a:ext uri="{FF2B5EF4-FFF2-40B4-BE49-F238E27FC236}">
                  <a16:creationId xmlns:a16="http://schemas.microsoft.com/office/drawing/2014/main" id="{1F29B5D7-EBA2-3E2E-4715-209CB8631AFD}"/>
                </a:ext>
              </a:extLst>
            </p:cNvPr>
            <p:cNvSpPr>
              <a:spLocks noEditPoints="1"/>
            </p:cNvSpPr>
            <p:nvPr/>
          </p:nvSpPr>
          <p:spPr bwMode="auto">
            <a:xfrm>
              <a:off x="9439275" y="4983163"/>
              <a:ext cx="441325" cy="425450"/>
            </a:xfrm>
            <a:custGeom>
              <a:avLst/>
              <a:gdLst>
                <a:gd name="T0" fmla="*/ 93 w 116"/>
                <a:gd name="T1" fmla="*/ 109 h 112"/>
                <a:gd name="T2" fmla="*/ 69 w 116"/>
                <a:gd name="T3" fmla="*/ 91 h 112"/>
                <a:gd name="T4" fmla="*/ 45 w 116"/>
                <a:gd name="T5" fmla="*/ 80 h 112"/>
                <a:gd name="T6" fmla="*/ 33 w 116"/>
                <a:gd name="T7" fmla="*/ 65 h 112"/>
                <a:gd name="T8" fmla="*/ 34 w 116"/>
                <a:gd name="T9" fmla="*/ 61 h 112"/>
                <a:gd name="T10" fmla="*/ 24 w 116"/>
                <a:gd name="T11" fmla="*/ 49 h 112"/>
                <a:gd name="T12" fmla="*/ 17 w 116"/>
                <a:gd name="T13" fmla="*/ 35 h 112"/>
                <a:gd name="T14" fmla="*/ 12 w 116"/>
                <a:gd name="T15" fmla="*/ 44 h 112"/>
                <a:gd name="T16" fmla="*/ 4 w 116"/>
                <a:gd name="T17" fmla="*/ 45 h 112"/>
                <a:gd name="T18" fmla="*/ 3 w 116"/>
                <a:gd name="T19" fmla="*/ 39 h 112"/>
                <a:gd name="T20" fmla="*/ 8 w 116"/>
                <a:gd name="T21" fmla="*/ 30 h 112"/>
                <a:gd name="T22" fmla="*/ 27 w 116"/>
                <a:gd name="T23" fmla="*/ 30 h 112"/>
                <a:gd name="T24" fmla="*/ 36 w 116"/>
                <a:gd name="T25" fmla="*/ 25 h 112"/>
                <a:gd name="T26" fmla="*/ 43 w 116"/>
                <a:gd name="T27" fmla="*/ 15 h 112"/>
                <a:gd name="T28" fmla="*/ 47 w 116"/>
                <a:gd name="T29" fmla="*/ 9 h 112"/>
                <a:gd name="T30" fmla="*/ 54 w 116"/>
                <a:gd name="T31" fmla="*/ 5 h 112"/>
                <a:gd name="T32" fmla="*/ 66 w 116"/>
                <a:gd name="T33" fmla="*/ 7 h 112"/>
                <a:gd name="T34" fmla="*/ 75 w 116"/>
                <a:gd name="T35" fmla="*/ 17 h 112"/>
                <a:gd name="T36" fmla="*/ 97 w 116"/>
                <a:gd name="T37" fmla="*/ 22 h 112"/>
                <a:gd name="T38" fmla="*/ 105 w 116"/>
                <a:gd name="T39" fmla="*/ 23 h 112"/>
                <a:gd name="T40" fmla="*/ 109 w 116"/>
                <a:gd name="T41" fmla="*/ 31 h 112"/>
                <a:gd name="T42" fmla="*/ 113 w 116"/>
                <a:gd name="T43" fmla="*/ 37 h 112"/>
                <a:gd name="T44" fmla="*/ 108 w 116"/>
                <a:gd name="T45" fmla="*/ 48 h 112"/>
                <a:gd name="T46" fmla="*/ 92 w 116"/>
                <a:gd name="T47" fmla="*/ 40 h 112"/>
                <a:gd name="T48" fmla="*/ 82 w 116"/>
                <a:gd name="T49" fmla="*/ 41 h 112"/>
                <a:gd name="T50" fmla="*/ 73 w 116"/>
                <a:gd name="T51" fmla="*/ 39 h 112"/>
                <a:gd name="T52" fmla="*/ 61 w 116"/>
                <a:gd name="T53" fmla="*/ 39 h 112"/>
                <a:gd name="T54" fmla="*/ 52 w 116"/>
                <a:gd name="T55" fmla="*/ 41 h 112"/>
                <a:gd name="T56" fmla="*/ 45 w 116"/>
                <a:gd name="T57" fmla="*/ 53 h 112"/>
                <a:gd name="T58" fmla="*/ 49 w 116"/>
                <a:gd name="T59" fmla="*/ 57 h 112"/>
                <a:gd name="T60" fmla="*/ 53 w 116"/>
                <a:gd name="T61" fmla="*/ 66 h 112"/>
                <a:gd name="T62" fmla="*/ 72 w 116"/>
                <a:gd name="T63" fmla="*/ 86 h 112"/>
                <a:gd name="T64" fmla="*/ 84 w 116"/>
                <a:gd name="T65" fmla="*/ 102 h 112"/>
                <a:gd name="T66" fmla="*/ 96 w 116"/>
                <a:gd name="T67" fmla="*/ 112 h 112"/>
                <a:gd name="T68" fmla="*/ 21 w 116"/>
                <a:gd name="T69" fmla="*/ 43 h 112"/>
                <a:gd name="T70" fmla="*/ 22 w 116"/>
                <a:gd name="T71" fmla="*/ 41 h 112"/>
                <a:gd name="T72" fmla="*/ 15 w 116"/>
                <a:gd name="T73" fmla="*/ 42 h 112"/>
                <a:gd name="T74" fmla="*/ 17 w 116"/>
                <a:gd name="T75" fmla="*/ 51 h 112"/>
                <a:gd name="T76" fmla="*/ 19 w 116"/>
                <a:gd name="T77" fmla="*/ 53 h 112"/>
                <a:gd name="T78" fmla="*/ 19 w 116"/>
                <a:gd name="T79" fmla="*/ 47 h 112"/>
                <a:gd name="T80" fmla="*/ 26 w 116"/>
                <a:gd name="T81" fmla="*/ 57 h 112"/>
                <a:gd name="T82" fmla="*/ 31 w 116"/>
                <a:gd name="T83" fmla="*/ 60 h 112"/>
                <a:gd name="T84" fmla="*/ 26 w 116"/>
                <a:gd name="T85" fmla="*/ 67 h 112"/>
                <a:gd name="T86" fmla="*/ 29 w 116"/>
                <a:gd name="T87" fmla="*/ 70 h 112"/>
                <a:gd name="T88" fmla="*/ 55 w 116"/>
                <a:gd name="T89" fmla="*/ 88 h 112"/>
                <a:gd name="T90" fmla="*/ 65 w 116"/>
                <a:gd name="T91" fmla="*/ 91 h 112"/>
                <a:gd name="T92" fmla="*/ 61 w 116"/>
                <a:gd name="T93" fmla="*/ 101 h 112"/>
                <a:gd name="T94" fmla="*/ 67 w 116"/>
                <a:gd name="T95" fmla="*/ 99 h 112"/>
                <a:gd name="T96" fmla="*/ 73 w 116"/>
                <a:gd name="T97" fmla="*/ 100 h 112"/>
                <a:gd name="T98" fmla="*/ 72 w 116"/>
                <a:gd name="T99" fmla="*/ 98 h 112"/>
                <a:gd name="T100" fmla="*/ 52 w 116"/>
                <a:gd name="T101" fmla="*/ 96 h 112"/>
                <a:gd name="T102" fmla="*/ 52 w 116"/>
                <a:gd name="T103"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112">
                  <a:moveTo>
                    <a:pt x="96" y="112"/>
                  </a:moveTo>
                  <a:cubicBezTo>
                    <a:pt x="96" y="112"/>
                    <a:pt x="96" y="112"/>
                    <a:pt x="96" y="112"/>
                  </a:cubicBezTo>
                  <a:cubicBezTo>
                    <a:pt x="95" y="111"/>
                    <a:pt x="94" y="110"/>
                    <a:pt x="93" y="109"/>
                  </a:cubicBezTo>
                  <a:cubicBezTo>
                    <a:pt x="91" y="108"/>
                    <a:pt x="89" y="108"/>
                    <a:pt x="88" y="107"/>
                  </a:cubicBezTo>
                  <a:cubicBezTo>
                    <a:pt x="84" y="105"/>
                    <a:pt x="82" y="102"/>
                    <a:pt x="79" y="100"/>
                  </a:cubicBezTo>
                  <a:cubicBezTo>
                    <a:pt x="75" y="97"/>
                    <a:pt x="73" y="94"/>
                    <a:pt x="69" y="91"/>
                  </a:cubicBezTo>
                  <a:cubicBezTo>
                    <a:pt x="66" y="88"/>
                    <a:pt x="63" y="87"/>
                    <a:pt x="59" y="86"/>
                  </a:cubicBezTo>
                  <a:cubicBezTo>
                    <a:pt x="56" y="84"/>
                    <a:pt x="52" y="86"/>
                    <a:pt x="49" y="84"/>
                  </a:cubicBezTo>
                  <a:cubicBezTo>
                    <a:pt x="47" y="83"/>
                    <a:pt x="47" y="81"/>
                    <a:pt x="45" y="80"/>
                  </a:cubicBezTo>
                  <a:cubicBezTo>
                    <a:pt x="44" y="78"/>
                    <a:pt x="42" y="77"/>
                    <a:pt x="41" y="76"/>
                  </a:cubicBezTo>
                  <a:cubicBezTo>
                    <a:pt x="38" y="73"/>
                    <a:pt x="35" y="71"/>
                    <a:pt x="33" y="67"/>
                  </a:cubicBezTo>
                  <a:cubicBezTo>
                    <a:pt x="32" y="66"/>
                    <a:pt x="32" y="66"/>
                    <a:pt x="33" y="65"/>
                  </a:cubicBezTo>
                  <a:cubicBezTo>
                    <a:pt x="33" y="65"/>
                    <a:pt x="34" y="65"/>
                    <a:pt x="34" y="65"/>
                  </a:cubicBezTo>
                  <a:cubicBezTo>
                    <a:pt x="35" y="64"/>
                    <a:pt x="36" y="64"/>
                    <a:pt x="37" y="64"/>
                  </a:cubicBezTo>
                  <a:cubicBezTo>
                    <a:pt x="37" y="63"/>
                    <a:pt x="35" y="62"/>
                    <a:pt x="34" y="61"/>
                  </a:cubicBezTo>
                  <a:cubicBezTo>
                    <a:pt x="32" y="59"/>
                    <a:pt x="31" y="58"/>
                    <a:pt x="29" y="56"/>
                  </a:cubicBezTo>
                  <a:cubicBezTo>
                    <a:pt x="28" y="54"/>
                    <a:pt x="27" y="53"/>
                    <a:pt x="26" y="52"/>
                  </a:cubicBezTo>
                  <a:cubicBezTo>
                    <a:pt x="25" y="52"/>
                    <a:pt x="23" y="51"/>
                    <a:pt x="24" y="49"/>
                  </a:cubicBezTo>
                  <a:cubicBezTo>
                    <a:pt x="24" y="52"/>
                    <a:pt x="29" y="49"/>
                    <a:pt x="27" y="46"/>
                  </a:cubicBezTo>
                  <a:cubicBezTo>
                    <a:pt x="28" y="43"/>
                    <a:pt x="26" y="41"/>
                    <a:pt x="24" y="40"/>
                  </a:cubicBezTo>
                  <a:cubicBezTo>
                    <a:pt x="22" y="38"/>
                    <a:pt x="20" y="35"/>
                    <a:pt x="17" y="35"/>
                  </a:cubicBezTo>
                  <a:cubicBezTo>
                    <a:pt x="15" y="35"/>
                    <a:pt x="15" y="35"/>
                    <a:pt x="14" y="37"/>
                  </a:cubicBezTo>
                  <a:cubicBezTo>
                    <a:pt x="14" y="39"/>
                    <a:pt x="14" y="39"/>
                    <a:pt x="13" y="40"/>
                  </a:cubicBezTo>
                  <a:cubicBezTo>
                    <a:pt x="12" y="41"/>
                    <a:pt x="12" y="42"/>
                    <a:pt x="12" y="44"/>
                  </a:cubicBezTo>
                  <a:cubicBezTo>
                    <a:pt x="11" y="45"/>
                    <a:pt x="12" y="45"/>
                    <a:pt x="11" y="43"/>
                  </a:cubicBezTo>
                  <a:cubicBezTo>
                    <a:pt x="9" y="45"/>
                    <a:pt x="10" y="48"/>
                    <a:pt x="9" y="49"/>
                  </a:cubicBezTo>
                  <a:cubicBezTo>
                    <a:pt x="6" y="52"/>
                    <a:pt x="4" y="47"/>
                    <a:pt x="4" y="45"/>
                  </a:cubicBezTo>
                  <a:cubicBezTo>
                    <a:pt x="3" y="44"/>
                    <a:pt x="2" y="43"/>
                    <a:pt x="3" y="42"/>
                  </a:cubicBezTo>
                  <a:cubicBezTo>
                    <a:pt x="3" y="41"/>
                    <a:pt x="4" y="42"/>
                    <a:pt x="4" y="41"/>
                  </a:cubicBezTo>
                  <a:cubicBezTo>
                    <a:pt x="4" y="40"/>
                    <a:pt x="3" y="40"/>
                    <a:pt x="3" y="39"/>
                  </a:cubicBezTo>
                  <a:cubicBezTo>
                    <a:pt x="2" y="38"/>
                    <a:pt x="2" y="37"/>
                    <a:pt x="2" y="36"/>
                  </a:cubicBezTo>
                  <a:cubicBezTo>
                    <a:pt x="1" y="34"/>
                    <a:pt x="0" y="32"/>
                    <a:pt x="1" y="31"/>
                  </a:cubicBezTo>
                  <a:cubicBezTo>
                    <a:pt x="2" y="32"/>
                    <a:pt x="10" y="34"/>
                    <a:pt x="8" y="30"/>
                  </a:cubicBezTo>
                  <a:cubicBezTo>
                    <a:pt x="11" y="30"/>
                    <a:pt x="13" y="32"/>
                    <a:pt x="16" y="31"/>
                  </a:cubicBezTo>
                  <a:cubicBezTo>
                    <a:pt x="18" y="30"/>
                    <a:pt x="19" y="28"/>
                    <a:pt x="19" y="26"/>
                  </a:cubicBezTo>
                  <a:cubicBezTo>
                    <a:pt x="21" y="26"/>
                    <a:pt x="26" y="33"/>
                    <a:pt x="27" y="30"/>
                  </a:cubicBezTo>
                  <a:cubicBezTo>
                    <a:pt x="29" y="31"/>
                    <a:pt x="35" y="35"/>
                    <a:pt x="36" y="31"/>
                  </a:cubicBezTo>
                  <a:cubicBezTo>
                    <a:pt x="36" y="30"/>
                    <a:pt x="34" y="29"/>
                    <a:pt x="35" y="28"/>
                  </a:cubicBezTo>
                  <a:cubicBezTo>
                    <a:pt x="35" y="27"/>
                    <a:pt x="37" y="27"/>
                    <a:pt x="36" y="25"/>
                  </a:cubicBezTo>
                  <a:cubicBezTo>
                    <a:pt x="33" y="25"/>
                    <a:pt x="36" y="24"/>
                    <a:pt x="37" y="23"/>
                  </a:cubicBezTo>
                  <a:cubicBezTo>
                    <a:pt x="39" y="22"/>
                    <a:pt x="41" y="23"/>
                    <a:pt x="42" y="20"/>
                  </a:cubicBezTo>
                  <a:cubicBezTo>
                    <a:pt x="42" y="19"/>
                    <a:pt x="43" y="17"/>
                    <a:pt x="43" y="15"/>
                  </a:cubicBezTo>
                  <a:cubicBezTo>
                    <a:pt x="42" y="14"/>
                    <a:pt x="40" y="13"/>
                    <a:pt x="41" y="12"/>
                  </a:cubicBezTo>
                  <a:cubicBezTo>
                    <a:pt x="42" y="11"/>
                    <a:pt x="43" y="11"/>
                    <a:pt x="44" y="11"/>
                  </a:cubicBezTo>
                  <a:cubicBezTo>
                    <a:pt x="45" y="10"/>
                    <a:pt x="46" y="10"/>
                    <a:pt x="47" y="9"/>
                  </a:cubicBezTo>
                  <a:cubicBezTo>
                    <a:pt x="49" y="8"/>
                    <a:pt x="49" y="8"/>
                    <a:pt x="50" y="7"/>
                  </a:cubicBezTo>
                  <a:cubicBezTo>
                    <a:pt x="51" y="6"/>
                    <a:pt x="51" y="6"/>
                    <a:pt x="52" y="6"/>
                  </a:cubicBezTo>
                  <a:cubicBezTo>
                    <a:pt x="53" y="6"/>
                    <a:pt x="53" y="7"/>
                    <a:pt x="54" y="5"/>
                  </a:cubicBezTo>
                  <a:cubicBezTo>
                    <a:pt x="54" y="5"/>
                    <a:pt x="54" y="4"/>
                    <a:pt x="54" y="3"/>
                  </a:cubicBezTo>
                  <a:cubicBezTo>
                    <a:pt x="55" y="0"/>
                    <a:pt x="56" y="3"/>
                    <a:pt x="58" y="2"/>
                  </a:cubicBezTo>
                  <a:cubicBezTo>
                    <a:pt x="61" y="4"/>
                    <a:pt x="64" y="5"/>
                    <a:pt x="66" y="7"/>
                  </a:cubicBezTo>
                  <a:cubicBezTo>
                    <a:pt x="67" y="8"/>
                    <a:pt x="68" y="11"/>
                    <a:pt x="70" y="12"/>
                  </a:cubicBezTo>
                  <a:cubicBezTo>
                    <a:pt x="71" y="13"/>
                    <a:pt x="72" y="13"/>
                    <a:pt x="73" y="14"/>
                  </a:cubicBezTo>
                  <a:cubicBezTo>
                    <a:pt x="74" y="14"/>
                    <a:pt x="74" y="16"/>
                    <a:pt x="75" y="17"/>
                  </a:cubicBezTo>
                  <a:cubicBezTo>
                    <a:pt x="77" y="18"/>
                    <a:pt x="79" y="19"/>
                    <a:pt x="81" y="21"/>
                  </a:cubicBezTo>
                  <a:cubicBezTo>
                    <a:pt x="84" y="22"/>
                    <a:pt x="86" y="22"/>
                    <a:pt x="89" y="22"/>
                  </a:cubicBezTo>
                  <a:cubicBezTo>
                    <a:pt x="92" y="22"/>
                    <a:pt x="94" y="23"/>
                    <a:pt x="97" y="22"/>
                  </a:cubicBezTo>
                  <a:cubicBezTo>
                    <a:pt x="99" y="20"/>
                    <a:pt x="100" y="20"/>
                    <a:pt x="103" y="19"/>
                  </a:cubicBezTo>
                  <a:cubicBezTo>
                    <a:pt x="105" y="19"/>
                    <a:pt x="107" y="16"/>
                    <a:pt x="108" y="16"/>
                  </a:cubicBezTo>
                  <a:cubicBezTo>
                    <a:pt x="107" y="19"/>
                    <a:pt x="105" y="20"/>
                    <a:pt x="105" y="23"/>
                  </a:cubicBezTo>
                  <a:cubicBezTo>
                    <a:pt x="105" y="24"/>
                    <a:pt x="106" y="25"/>
                    <a:pt x="106" y="26"/>
                  </a:cubicBezTo>
                  <a:cubicBezTo>
                    <a:pt x="106" y="28"/>
                    <a:pt x="105" y="29"/>
                    <a:pt x="105" y="30"/>
                  </a:cubicBezTo>
                  <a:cubicBezTo>
                    <a:pt x="106" y="30"/>
                    <a:pt x="108" y="29"/>
                    <a:pt x="109" y="31"/>
                  </a:cubicBezTo>
                  <a:cubicBezTo>
                    <a:pt x="109" y="31"/>
                    <a:pt x="108" y="32"/>
                    <a:pt x="108" y="33"/>
                  </a:cubicBezTo>
                  <a:cubicBezTo>
                    <a:pt x="107" y="34"/>
                    <a:pt x="107" y="34"/>
                    <a:pt x="107" y="35"/>
                  </a:cubicBezTo>
                  <a:cubicBezTo>
                    <a:pt x="109" y="36"/>
                    <a:pt x="111" y="36"/>
                    <a:pt x="113" y="37"/>
                  </a:cubicBezTo>
                  <a:cubicBezTo>
                    <a:pt x="116" y="38"/>
                    <a:pt x="114" y="40"/>
                    <a:pt x="112" y="40"/>
                  </a:cubicBezTo>
                  <a:cubicBezTo>
                    <a:pt x="110" y="40"/>
                    <a:pt x="110" y="41"/>
                    <a:pt x="110" y="43"/>
                  </a:cubicBezTo>
                  <a:cubicBezTo>
                    <a:pt x="109" y="45"/>
                    <a:pt x="110" y="46"/>
                    <a:pt x="108" y="48"/>
                  </a:cubicBezTo>
                  <a:cubicBezTo>
                    <a:pt x="104" y="50"/>
                    <a:pt x="104" y="45"/>
                    <a:pt x="102" y="43"/>
                  </a:cubicBezTo>
                  <a:cubicBezTo>
                    <a:pt x="100" y="41"/>
                    <a:pt x="100" y="42"/>
                    <a:pt x="98" y="42"/>
                  </a:cubicBezTo>
                  <a:cubicBezTo>
                    <a:pt x="95" y="43"/>
                    <a:pt x="94" y="41"/>
                    <a:pt x="92" y="40"/>
                  </a:cubicBezTo>
                  <a:cubicBezTo>
                    <a:pt x="92" y="41"/>
                    <a:pt x="90" y="41"/>
                    <a:pt x="89" y="41"/>
                  </a:cubicBezTo>
                  <a:cubicBezTo>
                    <a:pt x="88" y="40"/>
                    <a:pt x="87" y="41"/>
                    <a:pt x="86" y="41"/>
                  </a:cubicBezTo>
                  <a:cubicBezTo>
                    <a:pt x="84" y="42"/>
                    <a:pt x="84" y="42"/>
                    <a:pt x="82" y="41"/>
                  </a:cubicBezTo>
                  <a:cubicBezTo>
                    <a:pt x="81" y="40"/>
                    <a:pt x="81" y="39"/>
                    <a:pt x="79" y="40"/>
                  </a:cubicBezTo>
                  <a:cubicBezTo>
                    <a:pt x="78" y="40"/>
                    <a:pt x="77" y="42"/>
                    <a:pt x="76" y="40"/>
                  </a:cubicBezTo>
                  <a:cubicBezTo>
                    <a:pt x="75" y="40"/>
                    <a:pt x="74" y="39"/>
                    <a:pt x="73" y="39"/>
                  </a:cubicBezTo>
                  <a:cubicBezTo>
                    <a:pt x="72" y="39"/>
                    <a:pt x="72" y="40"/>
                    <a:pt x="70" y="39"/>
                  </a:cubicBezTo>
                  <a:cubicBezTo>
                    <a:pt x="69" y="38"/>
                    <a:pt x="68" y="36"/>
                    <a:pt x="66" y="37"/>
                  </a:cubicBezTo>
                  <a:cubicBezTo>
                    <a:pt x="64" y="38"/>
                    <a:pt x="64" y="39"/>
                    <a:pt x="61" y="39"/>
                  </a:cubicBezTo>
                  <a:cubicBezTo>
                    <a:pt x="59" y="38"/>
                    <a:pt x="58" y="38"/>
                    <a:pt x="56" y="41"/>
                  </a:cubicBezTo>
                  <a:cubicBezTo>
                    <a:pt x="55" y="42"/>
                    <a:pt x="55" y="44"/>
                    <a:pt x="53" y="43"/>
                  </a:cubicBezTo>
                  <a:cubicBezTo>
                    <a:pt x="53" y="43"/>
                    <a:pt x="52" y="42"/>
                    <a:pt x="52" y="41"/>
                  </a:cubicBezTo>
                  <a:cubicBezTo>
                    <a:pt x="51" y="40"/>
                    <a:pt x="50" y="40"/>
                    <a:pt x="49" y="39"/>
                  </a:cubicBezTo>
                  <a:cubicBezTo>
                    <a:pt x="42" y="37"/>
                    <a:pt x="45" y="45"/>
                    <a:pt x="44" y="49"/>
                  </a:cubicBezTo>
                  <a:cubicBezTo>
                    <a:pt x="43" y="51"/>
                    <a:pt x="43" y="52"/>
                    <a:pt x="45" y="53"/>
                  </a:cubicBezTo>
                  <a:cubicBezTo>
                    <a:pt x="46" y="53"/>
                    <a:pt x="47" y="53"/>
                    <a:pt x="48" y="54"/>
                  </a:cubicBezTo>
                  <a:cubicBezTo>
                    <a:pt x="49" y="55"/>
                    <a:pt x="49" y="56"/>
                    <a:pt x="49" y="57"/>
                  </a:cubicBezTo>
                  <a:cubicBezTo>
                    <a:pt x="49" y="57"/>
                    <a:pt x="49" y="57"/>
                    <a:pt x="49" y="57"/>
                  </a:cubicBezTo>
                  <a:cubicBezTo>
                    <a:pt x="49" y="57"/>
                    <a:pt x="50" y="57"/>
                    <a:pt x="50" y="57"/>
                  </a:cubicBezTo>
                  <a:cubicBezTo>
                    <a:pt x="50" y="58"/>
                    <a:pt x="51" y="58"/>
                    <a:pt x="51" y="59"/>
                  </a:cubicBezTo>
                  <a:cubicBezTo>
                    <a:pt x="52" y="61"/>
                    <a:pt x="52" y="64"/>
                    <a:pt x="53" y="66"/>
                  </a:cubicBezTo>
                  <a:cubicBezTo>
                    <a:pt x="55" y="71"/>
                    <a:pt x="60" y="75"/>
                    <a:pt x="64" y="79"/>
                  </a:cubicBezTo>
                  <a:cubicBezTo>
                    <a:pt x="65" y="81"/>
                    <a:pt x="67" y="83"/>
                    <a:pt x="70" y="85"/>
                  </a:cubicBezTo>
                  <a:cubicBezTo>
                    <a:pt x="70" y="85"/>
                    <a:pt x="72" y="86"/>
                    <a:pt x="72" y="86"/>
                  </a:cubicBezTo>
                  <a:cubicBezTo>
                    <a:pt x="74" y="87"/>
                    <a:pt x="73" y="89"/>
                    <a:pt x="74" y="90"/>
                  </a:cubicBezTo>
                  <a:cubicBezTo>
                    <a:pt x="75" y="93"/>
                    <a:pt x="78" y="94"/>
                    <a:pt x="79" y="96"/>
                  </a:cubicBezTo>
                  <a:cubicBezTo>
                    <a:pt x="81" y="98"/>
                    <a:pt x="82" y="101"/>
                    <a:pt x="84" y="102"/>
                  </a:cubicBezTo>
                  <a:cubicBezTo>
                    <a:pt x="85" y="103"/>
                    <a:pt x="86" y="103"/>
                    <a:pt x="87" y="104"/>
                  </a:cubicBezTo>
                  <a:cubicBezTo>
                    <a:pt x="88" y="105"/>
                    <a:pt x="89" y="106"/>
                    <a:pt x="90" y="106"/>
                  </a:cubicBezTo>
                  <a:cubicBezTo>
                    <a:pt x="92" y="108"/>
                    <a:pt x="97" y="109"/>
                    <a:pt x="96" y="112"/>
                  </a:cubicBezTo>
                  <a:close/>
                  <a:moveTo>
                    <a:pt x="22" y="41"/>
                  </a:moveTo>
                  <a:cubicBezTo>
                    <a:pt x="22" y="39"/>
                    <a:pt x="20" y="40"/>
                    <a:pt x="20" y="41"/>
                  </a:cubicBezTo>
                  <a:cubicBezTo>
                    <a:pt x="18" y="43"/>
                    <a:pt x="19" y="42"/>
                    <a:pt x="21" y="43"/>
                  </a:cubicBezTo>
                  <a:cubicBezTo>
                    <a:pt x="22" y="44"/>
                    <a:pt x="23" y="46"/>
                    <a:pt x="24" y="45"/>
                  </a:cubicBezTo>
                  <a:cubicBezTo>
                    <a:pt x="26" y="44"/>
                    <a:pt x="23" y="43"/>
                    <a:pt x="23" y="42"/>
                  </a:cubicBezTo>
                  <a:cubicBezTo>
                    <a:pt x="22" y="42"/>
                    <a:pt x="23" y="41"/>
                    <a:pt x="22" y="41"/>
                  </a:cubicBezTo>
                  <a:close/>
                  <a:moveTo>
                    <a:pt x="19" y="47"/>
                  </a:moveTo>
                  <a:cubicBezTo>
                    <a:pt x="19" y="46"/>
                    <a:pt x="18" y="44"/>
                    <a:pt x="17" y="43"/>
                  </a:cubicBezTo>
                  <a:cubicBezTo>
                    <a:pt x="17" y="41"/>
                    <a:pt x="15" y="40"/>
                    <a:pt x="15" y="42"/>
                  </a:cubicBezTo>
                  <a:cubicBezTo>
                    <a:pt x="16" y="43"/>
                    <a:pt x="17" y="44"/>
                    <a:pt x="17" y="45"/>
                  </a:cubicBezTo>
                  <a:cubicBezTo>
                    <a:pt x="17" y="46"/>
                    <a:pt x="17" y="46"/>
                    <a:pt x="17" y="47"/>
                  </a:cubicBezTo>
                  <a:cubicBezTo>
                    <a:pt x="16" y="49"/>
                    <a:pt x="17" y="50"/>
                    <a:pt x="17" y="51"/>
                  </a:cubicBezTo>
                  <a:cubicBezTo>
                    <a:pt x="17" y="53"/>
                    <a:pt x="17" y="56"/>
                    <a:pt x="18" y="57"/>
                  </a:cubicBezTo>
                  <a:cubicBezTo>
                    <a:pt x="20" y="60"/>
                    <a:pt x="19" y="57"/>
                    <a:pt x="19" y="56"/>
                  </a:cubicBezTo>
                  <a:cubicBezTo>
                    <a:pt x="19" y="54"/>
                    <a:pt x="19" y="54"/>
                    <a:pt x="19" y="53"/>
                  </a:cubicBezTo>
                  <a:cubicBezTo>
                    <a:pt x="19" y="52"/>
                    <a:pt x="19" y="51"/>
                    <a:pt x="19" y="51"/>
                  </a:cubicBezTo>
                  <a:cubicBezTo>
                    <a:pt x="19" y="50"/>
                    <a:pt x="19" y="49"/>
                    <a:pt x="18" y="48"/>
                  </a:cubicBezTo>
                  <a:cubicBezTo>
                    <a:pt x="18" y="48"/>
                    <a:pt x="19" y="47"/>
                    <a:pt x="19" y="47"/>
                  </a:cubicBezTo>
                  <a:close/>
                  <a:moveTo>
                    <a:pt x="26" y="55"/>
                  </a:moveTo>
                  <a:cubicBezTo>
                    <a:pt x="26" y="55"/>
                    <a:pt x="25" y="54"/>
                    <a:pt x="24" y="53"/>
                  </a:cubicBezTo>
                  <a:cubicBezTo>
                    <a:pt x="23" y="54"/>
                    <a:pt x="25" y="56"/>
                    <a:pt x="26" y="57"/>
                  </a:cubicBezTo>
                  <a:cubicBezTo>
                    <a:pt x="27" y="58"/>
                    <a:pt x="28" y="59"/>
                    <a:pt x="28" y="60"/>
                  </a:cubicBezTo>
                  <a:cubicBezTo>
                    <a:pt x="29" y="60"/>
                    <a:pt x="29" y="62"/>
                    <a:pt x="30" y="63"/>
                  </a:cubicBezTo>
                  <a:cubicBezTo>
                    <a:pt x="32" y="64"/>
                    <a:pt x="31" y="61"/>
                    <a:pt x="31" y="60"/>
                  </a:cubicBezTo>
                  <a:cubicBezTo>
                    <a:pt x="30" y="58"/>
                    <a:pt x="28" y="57"/>
                    <a:pt x="26" y="55"/>
                  </a:cubicBezTo>
                  <a:cubicBezTo>
                    <a:pt x="26" y="55"/>
                    <a:pt x="27" y="55"/>
                    <a:pt x="26" y="55"/>
                  </a:cubicBezTo>
                  <a:close/>
                  <a:moveTo>
                    <a:pt x="26" y="67"/>
                  </a:moveTo>
                  <a:cubicBezTo>
                    <a:pt x="26" y="69"/>
                    <a:pt x="33" y="78"/>
                    <a:pt x="35" y="78"/>
                  </a:cubicBezTo>
                  <a:cubicBezTo>
                    <a:pt x="37" y="77"/>
                    <a:pt x="33" y="73"/>
                    <a:pt x="32" y="73"/>
                  </a:cubicBezTo>
                  <a:cubicBezTo>
                    <a:pt x="31" y="72"/>
                    <a:pt x="30" y="71"/>
                    <a:pt x="29" y="70"/>
                  </a:cubicBezTo>
                  <a:cubicBezTo>
                    <a:pt x="28" y="69"/>
                    <a:pt x="28" y="68"/>
                    <a:pt x="26" y="67"/>
                  </a:cubicBezTo>
                  <a:cubicBezTo>
                    <a:pt x="26" y="68"/>
                    <a:pt x="27" y="67"/>
                    <a:pt x="26" y="67"/>
                  </a:cubicBezTo>
                  <a:close/>
                  <a:moveTo>
                    <a:pt x="55" y="88"/>
                  </a:moveTo>
                  <a:cubicBezTo>
                    <a:pt x="53" y="87"/>
                    <a:pt x="54" y="89"/>
                    <a:pt x="54" y="89"/>
                  </a:cubicBezTo>
                  <a:cubicBezTo>
                    <a:pt x="55" y="90"/>
                    <a:pt x="56" y="90"/>
                    <a:pt x="57" y="90"/>
                  </a:cubicBezTo>
                  <a:cubicBezTo>
                    <a:pt x="59" y="91"/>
                    <a:pt x="63" y="91"/>
                    <a:pt x="65" y="91"/>
                  </a:cubicBezTo>
                  <a:cubicBezTo>
                    <a:pt x="66" y="89"/>
                    <a:pt x="59" y="89"/>
                    <a:pt x="57" y="89"/>
                  </a:cubicBezTo>
                  <a:cubicBezTo>
                    <a:pt x="56" y="89"/>
                    <a:pt x="56" y="88"/>
                    <a:pt x="55" y="88"/>
                  </a:cubicBezTo>
                  <a:close/>
                  <a:moveTo>
                    <a:pt x="61" y="101"/>
                  </a:moveTo>
                  <a:cubicBezTo>
                    <a:pt x="64" y="101"/>
                    <a:pt x="66" y="101"/>
                    <a:pt x="69" y="101"/>
                  </a:cubicBezTo>
                  <a:cubicBezTo>
                    <a:pt x="69" y="101"/>
                    <a:pt x="71" y="101"/>
                    <a:pt x="71" y="100"/>
                  </a:cubicBezTo>
                  <a:cubicBezTo>
                    <a:pt x="70" y="99"/>
                    <a:pt x="68" y="100"/>
                    <a:pt x="67" y="99"/>
                  </a:cubicBezTo>
                  <a:cubicBezTo>
                    <a:pt x="66" y="100"/>
                    <a:pt x="61" y="99"/>
                    <a:pt x="61" y="101"/>
                  </a:cubicBezTo>
                  <a:cubicBezTo>
                    <a:pt x="62" y="101"/>
                    <a:pt x="61" y="99"/>
                    <a:pt x="61" y="101"/>
                  </a:cubicBezTo>
                  <a:close/>
                  <a:moveTo>
                    <a:pt x="73" y="100"/>
                  </a:moveTo>
                  <a:cubicBezTo>
                    <a:pt x="76" y="100"/>
                    <a:pt x="78" y="104"/>
                    <a:pt x="80" y="104"/>
                  </a:cubicBezTo>
                  <a:cubicBezTo>
                    <a:pt x="82" y="102"/>
                    <a:pt x="77" y="100"/>
                    <a:pt x="76" y="99"/>
                  </a:cubicBezTo>
                  <a:cubicBezTo>
                    <a:pt x="75" y="99"/>
                    <a:pt x="73" y="98"/>
                    <a:pt x="72" y="98"/>
                  </a:cubicBezTo>
                  <a:cubicBezTo>
                    <a:pt x="71" y="98"/>
                    <a:pt x="72" y="100"/>
                    <a:pt x="73" y="100"/>
                  </a:cubicBezTo>
                  <a:cubicBezTo>
                    <a:pt x="74" y="100"/>
                    <a:pt x="72" y="100"/>
                    <a:pt x="73" y="100"/>
                  </a:cubicBezTo>
                  <a:close/>
                  <a:moveTo>
                    <a:pt x="52" y="96"/>
                  </a:moveTo>
                  <a:cubicBezTo>
                    <a:pt x="51" y="96"/>
                    <a:pt x="47" y="97"/>
                    <a:pt x="50" y="98"/>
                  </a:cubicBezTo>
                  <a:cubicBezTo>
                    <a:pt x="51" y="99"/>
                    <a:pt x="54" y="98"/>
                    <a:pt x="53" y="96"/>
                  </a:cubicBezTo>
                  <a:cubicBezTo>
                    <a:pt x="53" y="96"/>
                    <a:pt x="52" y="96"/>
                    <a:pt x="52" y="96"/>
                  </a:cubicBezTo>
                  <a:cubicBezTo>
                    <a:pt x="52" y="96"/>
                    <a:pt x="52" y="96"/>
                    <a:pt x="52" y="96"/>
                  </a:cubicBezTo>
                  <a:close/>
                </a:path>
              </a:pathLst>
            </a:custGeom>
            <a:solidFill>
              <a:srgbClr val="22A784"/>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2" name="Freeform 53">
              <a:extLst>
                <a:ext uri="{FF2B5EF4-FFF2-40B4-BE49-F238E27FC236}">
                  <a16:creationId xmlns:a16="http://schemas.microsoft.com/office/drawing/2014/main" id="{900E81D3-3572-4EA7-D6E4-2612667298E9}"/>
                </a:ext>
              </a:extLst>
            </p:cNvPr>
            <p:cNvSpPr>
              <a:spLocks/>
            </p:cNvSpPr>
            <p:nvPr/>
          </p:nvSpPr>
          <p:spPr bwMode="auto">
            <a:xfrm>
              <a:off x="10093325" y="5233988"/>
              <a:ext cx="476250" cy="301625"/>
            </a:xfrm>
            <a:custGeom>
              <a:avLst/>
              <a:gdLst>
                <a:gd name="T0" fmla="*/ 112 w 125"/>
                <a:gd name="T1" fmla="*/ 10 h 79"/>
                <a:gd name="T2" fmla="*/ 106 w 125"/>
                <a:gd name="T3" fmla="*/ 7 h 79"/>
                <a:gd name="T4" fmla="*/ 100 w 125"/>
                <a:gd name="T5" fmla="*/ 5 h 79"/>
                <a:gd name="T6" fmla="*/ 83 w 125"/>
                <a:gd name="T7" fmla="*/ 4 h 79"/>
                <a:gd name="T8" fmla="*/ 70 w 125"/>
                <a:gd name="T9" fmla="*/ 10 h 79"/>
                <a:gd name="T10" fmla="*/ 58 w 125"/>
                <a:gd name="T11" fmla="*/ 14 h 79"/>
                <a:gd name="T12" fmla="*/ 44 w 125"/>
                <a:gd name="T13" fmla="*/ 12 h 79"/>
                <a:gd name="T14" fmla="*/ 30 w 125"/>
                <a:gd name="T15" fmla="*/ 11 h 79"/>
                <a:gd name="T16" fmla="*/ 11 w 125"/>
                <a:gd name="T17" fmla="*/ 6 h 79"/>
                <a:gd name="T18" fmla="*/ 11 w 125"/>
                <a:gd name="T19" fmla="*/ 2 h 79"/>
                <a:gd name="T20" fmla="*/ 6 w 125"/>
                <a:gd name="T21" fmla="*/ 4 h 79"/>
                <a:gd name="T22" fmla="*/ 3 w 125"/>
                <a:gd name="T23" fmla="*/ 16 h 79"/>
                <a:gd name="T24" fmla="*/ 8 w 125"/>
                <a:gd name="T25" fmla="*/ 23 h 79"/>
                <a:gd name="T26" fmla="*/ 13 w 125"/>
                <a:gd name="T27" fmla="*/ 28 h 79"/>
                <a:gd name="T28" fmla="*/ 9 w 125"/>
                <a:gd name="T29" fmla="*/ 34 h 79"/>
                <a:gd name="T30" fmla="*/ 3 w 125"/>
                <a:gd name="T31" fmla="*/ 38 h 79"/>
                <a:gd name="T32" fmla="*/ 2 w 125"/>
                <a:gd name="T33" fmla="*/ 45 h 79"/>
                <a:gd name="T34" fmla="*/ 0 w 125"/>
                <a:gd name="T35" fmla="*/ 51 h 79"/>
                <a:gd name="T36" fmla="*/ 11 w 125"/>
                <a:gd name="T37" fmla="*/ 62 h 79"/>
                <a:gd name="T38" fmla="*/ 11 w 125"/>
                <a:gd name="T39" fmla="*/ 77 h 79"/>
                <a:gd name="T40" fmla="*/ 22 w 125"/>
                <a:gd name="T41" fmla="*/ 74 h 79"/>
                <a:gd name="T42" fmla="*/ 34 w 125"/>
                <a:gd name="T43" fmla="*/ 72 h 79"/>
                <a:gd name="T44" fmla="*/ 38 w 125"/>
                <a:gd name="T45" fmla="*/ 71 h 79"/>
                <a:gd name="T46" fmla="*/ 41 w 125"/>
                <a:gd name="T47" fmla="*/ 71 h 79"/>
                <a:gd name="T48" fmla="*/ 44 w 125"/>
                <a:gd name="T49" fmla="*/ 73 h 79"/>
                <a:gd name="T50" fmla="*/ 57 w 125"/>
                <a:gd name="T51" fmla="*/ 79 h 79"/>
                <a:gd name="T52" fmla="*/ 69 w 125"/>
                <a:gd name="T53" fmla="*/ 76 h 79"/>
                <a:gd name="T54" fmla="*/ 73 w 125"/>
                <a:gd name="T55" fmla="*/ 68 h 79"/>
                <a:gd name="T56" fmla="*/ 81 w 125"/>
                <a:gd name="T57" fmla="*/ 64 h 79"/>
                <a:gd name="T58" fmla="*/ 93 w 125"/>
                <a:gd name="T59" fmla="*/ 57 h 79"/>
                <a:gd name="T60" fmla="*/ 97 w 125"/>
                <a:gd name="T61" fmla="*/ 57 h 79"/>
                <a:gd name="T62" fmla="*/ 104 w 125"/>
                <a:gd name="T63" fmla="*/ 61 h 79"/>
                <a:gd name="T64" fmla="*/ 106 w 125"/>
                <a:gd name="T65" fmla="*/ 61 h 79"/>
                <a:gd name="T66" fmla="*/ 108 w 125"/>
                <a:gd name="T67" fmla="*/ 54 h 79"/>
                <a:gd name="T68" fmla="*/ 101 w 125"/>
                <a:gd name="T69" fmla="*/ 48 h 79"/>
                <a:gd name="T70" fmla="*/ 105 w 125"/>
                <a:gd name="T71" fmla="*/ 42 h 79"/>
                <a:gd name="T72" fmla="*/ 109 w 125"/>
                <a:gd name="T73" fmla="*/ 32 h 79"/>
                <a:gd name="T74" fmla="*/ 119 w 125"/>
                <a:gd name="T75" fmla="*/ 22 h 79"/>
                <a:gd name="T76" fmla="*/ 116 w 125"/>
                <a:gd name="T77"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79">
                  <a:moveTo>
                    <a:pt x="116" y="12"/>
                  </a:moveTo>
                  <a:cubicBezTo>
                    <a:pt x="114" y="12"/>
                    <a:pt x="113" y="12"/>
                    <a:pt x="112" y="10"/>
                  </a:cubicBezTo>
                  <a:cubicBezTo>
                    <a:pt x="110" y="8"/>
                    <a:pt x="111" y="6"/>
                    <a:pt x="108" y="6"/>
                  </a:cubicBezTo>
                  <a:cubicBezTo>
                    <a:pt x="107" y="6"/>
                    <a:pt x="107" y="7"/>
                    <a:pt x="106" y="7"/>
                  </a:cubicBezTo>
                  <a:cubicBezTo>
                    <a:pt x="105" y="6"/>
                    <a:pt x="104" y="5"/>
                    <a:pt x="104" y="5"/>
                  </a:cubicBezTo>
                  <a:cubicBezTo>
                    <a:pt x="103" y="5"/>
                    <a:pt x="101" y="5"/>
                    <a:pt x="100" y="5"/>
                  </a:cubicBezTo>
                  <a:cubicBezTo>
                    <a:pt x="99" y="5"/>
                    <a:pt x="98" y="4"/>
                    <a:pt x="97" y="3"/>
                  </a:cubicBezTo>
                  <a:cubicBezTo>
                    <a:pt x="93" y="0"/>
                    <a:pt x="88" y="2"/>
                    <a:pt x="83" y="4"/>
                  </a:cubicBezTo>
                  <a:cubicBezTo>
                    <a:pt x="81" y="4"/>
                    <a:pt x="78" y="5"/>
                    <a:pt x="76" y="6"/>
                  </a:cubicBezTo>
                  <a:cubicBezTo>
                    <a:pt x="75" y="7"/>
                    <a:pt x="72" y="9"/>
                    <a:pt x="70" y="10"/>
                  </a:cubicBezTo>
                  <a:cubicBezTo>
                    <a:pt x="69" y="12"/>
                    <a:pt x="68" y="13"/>
                    <a:pt x="66" y="14"/>
                  </a:cubicBezTo>
                  <a:cubicBezTo>
                    <a:pt x="63" y="14"/>
                    <a:pt x="61" y="15"/>
                    <a:pt x="58" y="14"/>
                  </a:cubicBezTo>
                  <a:cubicBezTo>
                    <a:pt x="55" y="13"/>
                    <a:pt x="54" y="12"/>
                    <a:pt x="51" y="13"/>
                  </a:cubicBezTo>
                  <a:cubicBezTo>
                    <a:pt x="48" y="13"/>
                    <a:pt x="47" y="12"/>
                    <a:pt x="44" y="12"/>
                  </a:cubicBezTo>
                  <a:cubicBezTo>
                    <a:pt x="42" y="11"/>
                    <a:pt x="40" y="12"/>
                    <a:pt x="38" y="12"/>
                  </a:cubicBezTo>
                  <a:cubicBezTo>
                    <a:pt x="35" y="12"/>
                    <a:pt x="32" y="11"/>
                    <a:pt x="30" y="11"/>
                  </a:cubicBezTo>
                  <a:cubicBezTo>
                    <a:pt x="25" y="10"/>
                    <a:pt x="21" y="8"/>
                    <a:pt x="17" y="9"/>
                  </a:cubicBezTo>
                  <a:cubicBezTo>
                    <a:pt x="15" y="10"/>
                    <a:pt x="8" y="10"/>
                    <a:pt x="11" y="6"/>
                  </a:cubicBezTo>
                  <a:cubicBezTo>
                    <a:pt x="12" y="5"/>
                    <a:pt x="16" y="5"/>
                    <a:pt x="14" y="3"/>
                  </a:cubicBezTo>
                  <a:cubicBezTo>
                    <a:pt x="13" y="2"/>
                    <a:pt x="12" y="2"/>
                    <a:pt x="11" y="2"/>
                  </a:cubicBezTo>
                  <a:cubicBezTo>
                    <a:pt x="9" y="1"/>
                    <a:pt x="9" y="0"/>
                    <a:pt x="7" y="0"/>
                  </a:cubicBezTo>
                  <a:cubicBezTo>
                    <a:pt x="6" y="1"/>
                    <a:pt x="6" y="2"/>
                    <a:pt x="6" y="4"/>
                  </a:cubicBezTo>
                  <a:cubicBezTo>
                    <a:pt x="5" y="5"/>
                    <a:pt x="3" y="5"/>
                    <a:pt x="3" y="6"/>
                  </a:cubicBezTo>
                  <a:cubicBezTo>
                    <a:pt x="0" y="9"/>
                    <a:pt x="2" y="13"/>
                    <a:pt x="3" y="16"/>
                  </a:cubicBezTo>
                  <a:cubicBezTo>
                    <a:pt x="4" y="17"/>
                    <a:pt x="4" y="19"/>
                    <a:pt x="4" y="20"/>
                  </a:cubicBezTo>
                  <a:cubicBezTo>
                    <a:pt x="5" y="21"/>
                    <a:pt x="7" y="22"/>
                    <a:pt x="8" y="23"/>
                  </a:cubicBezTo>
                  <a:cubicBezTo>
                    <a:pt x="9" y="24"/>
                    <a:pt x="10" y="24"/>
                    <a:pt x="11" y="26"/>
                  </a:cubicBezTo>
                  <a:cubicBezTo>
                    <a:pt x="11" y="27"/>
                    <a:pt x="13" y="27"/>
                    <a:pt x="13" y="28"/>
                  </a:cubicBezTo>
                  <a:cubicBezTo>
                    <a:pt x="14" y="30"/>
                    <a:pt x="13" y="31"/>
                    <a:pt x="12" y="32"/>
                  </a:cubicBezTo>
                  <a:cubicBezTo>
                    <a:pt x="10" y="33"/>
                    <a:pt x="10" y="33"/>
                    <a:pt x="9" y="34"/>
                  </a:cubicBezTo>
                  <a:cubicBezTo>
                    <a:pt x="8" y="36"/>
                    <a:pt x="8" y="36"/>
                    <a:pt x="6" y="36"/>
                  </a:cubicBezTo>
                  <a:cubicBezTo>
                    <a:pt x="5" y="36"/>
                    <a:pt x="3" y="36"/>
                    <a:pt x="3" y="38"/>
                  </a:cubicBezTo>
                  <a:cubicBezTo>
                    <a:pt x="2" y="39"/>
                    <a:pt x="3" y="40"/>
                    <a:pt x="3" y="41"/>
                  </a:cubicBezTo>
                  <a:cubicBezTo>
                    <a:pt x="2" y="42"/>
                    <a:pt x="2" y="43"/>
                    <a:pt x="2" y="45"/>
                  </a:cubicBezTo>
                  <a:cubicBezTo>
                    <a:pt x="3" y="46"/>
                    <a:pt x="4" y="46"/>
                    <a:pt x="4" y="48"/>
                  </a:cubicBezTo>
                  <a:cubicBezTo>
                    <a:pt x="4" y="50"/>
                    <a:pt x="2" y="51"/>
                    <a:pt x="0" y="51"/>
                  </a:cubicBezTo>
                  <a:cubicBezTo>
                    <a:pt x="3" y="53"/>
                    <a:pt x="4" y="55"/>
                    <a:pt x="6" y="57"/>
                  </a:cubicBezTo>
                  <a:cubicBezTo>
                    <a:pt x="10" y="58"/>
                    <a:pt x="10" y="58"/>
                    <a:pt x="11" y="62"/>
                  </a:cubicBezTo>
                  <a:cubicBezTo>
                    <a:pt x="11" y="64"/>
                    <a:pt x="14" y="66"/>
                    <a:pt x="13" y="69"/>
                  </a:cubicBezTo>
                  <a:cubicBezTo>
                    <a:pt x="12" y="72"/>
                    <a:pt x="12" y="74"/>
                    <a:pt x="11" y="77"/>
                  </a:cubicBezTo>
                  <a:cubicBezTo>
                    <a:pt x="13" y="77"/>
                    <a:pt x="15" y="77"/>
                    <a:pt x="17" y="76"/>
                  </a:cubicBezTo>
                  <a:cubicBezTo>
                    <a:pt x="19" y="75"/>
                    <a:pt x="20" y="74"/>
                    <a:pt x="22" y="74"/>
                  </a:cubicBezTo>
                  <a:cubicBezTo>
                    <a:pt x="24" y="74"/>
                    <a:pt x="26" y="76"/>
                    <a:pt x="28" y="75"/>
                  </a:cubicBezTo>
                  <a:cubicBezTo>
                    <a:pt x="30" y="74"/>
                    <a:pt x="32" y="72"/>
                    <a:pt x="34" y="72"/>
                  </a:cubicBezTo>
                  <a:cubicBezTo>
                    <a:pt x="35" y="72"/>
                    <a:pt x="36" y="72"/>
                    <a:pt x="37" y="71"/>
                  </a:cubicBezTo>
                  <a:cubicBezTo>
                    <a:pt x="38" y="71"/>
                    <a:pt x="37" y="70"/>
                    <a:pt x="38" y="71"/>
                  </a:cubicBezTo>
                  <a:cubicBezTo>
                    <a:pt x="39" y="71"/>
                    <a:pt x="39" y="71"/>
                    <a:pt x="39" y="71"/>
                  </a:cubicBezTo>
                  <a:cubicBezTo>
                    <a:pt x="40" y="72"/>
                    <a:pt x="41" y="71"/>
                    <a:pt x="41" y="71"/>
                  </a:cubicBezTo>
                  <a:cubicBezTo>
                    <a:pt x="42" y="71"/>
                    <a:pt x="42" y="70"/>
                    <a:pt x="43" y="71"/>
                  </a:cubicBezTo>
                  <a:cubicBezTo>
                    <a:pt x="44" y="71"/>
                    <a:pt x="44" y="72"/>
                    <a:pt x="44" y="73"/>
                  </a:cubicBezTo>
                  <a:cubicBezTo>
                    <a:pt x="45" y="75"/>
                    <a:pt x="46" y="75"/>
                    <a:pt x="49" y="76"/>
                  </a:cubicBezTo>
                  <a:cubicBezTo>
                    <a:pt x="51" y="73"/>
                    <a:pt x="55" y="78"/>
                    <a:pt x="57" y="79"/>
                  </a:cubicBezTo>
                  <a:cubicBezTo>
                    <a:pt x="59" y="79"/>
                    <a:pt x="61" y="78"/>
                    <a:pt x="63" y="78"/>
                  </a:cubicBezTo>
                  <a:cubicBezTo>
                    <a:pt x="65" y="77"/>
                    <a:pt x="67" y="76"/>
                    <a:pt x="69" y="76"/>
                  </a:cubicBezTo>
                  <a:cubicBezTo>
                    <a:pt x="73" y="77"/>
                    <a:pt x="77" y="75"/>
                    <a:pt x="76" y="71"/>
                  </a:cubicBezTo>
                  <a:cubicBezTo>
                    <a:pt x="75" y="70"/>
                    <a:pt x="73" y="69"/>
                    <a:pt x="73" y="68"/>
                  </a:cubicBezTo>
                  <a:cubicBezTo>
                    <a:pt x="73" y="65"/>
                    <a:pt x="77" y="66"/>
                    <a:pt x="78" y="67"/>
                  </a:cubicBezTo>
                  <a:cubicBezTo>
                    <a:pt x="78" y="64"/>
                    <a:pt x="80" y="65"/>
                    <a:pt x="81" y="64"/>
                  </a:cubicBezTo>
                  <a:cubicBezTo>
                    <a:pt x="83" y="64"/>
                    <a:pt x="83" y="63"/>
                    <a:pt x="84" y="62"/>
                  </a:cubicBezTo>
                  <a:cubicBezTo>
                    <a:pt x="86" y="58"/>
                    <a:pt x="92" y="62"/>
                    <a:pt x="93" y="57"/>
                  </a:cubicBezTo>
                  <a:cubicBezTo>
                    <a:pt x="94" y="57"/>
                    <a:pt x="94" y="58"/>
                    <a:pt x="95" y="58"/>
                  </a:cubicBezTo>
                  <a:cubicBezTo>
                    <a:pt x="96" y="58"/>
                    <a:pt x="97" y="57"/>
                    <a:pt x="97" y="57"/>
                  </a:cubicBezTo>
                  <a:cubicBezTo>
                    <a:pt x="99" y="57"/>
                    <a:pt x="100" y="60"/>
                    <a:pt x="101" y="61"/>
                  </a:cubicBezTo>
                  <a:cubicBezTo>
                    <a:pt x="102" y="61"/>
                    <a:pt x="102" y="62"/>
                    <a:pt x="104" y="61"/>
                  </a:cubicBezTo>
                  <a:cubicBezTo>
                    <a:pt x="104" y="61"/>
                    <a:pt x="104" y="61"/>
                    <a:pt x="105" y="60"/>
                  </a:cubicBezTo>
                  <a:cubicBezTo>
                    <a:pt x="105" y="60"/>
                    <a:pt x="106" y="60"/>
                    <a:pt x="106" y="61"/>
                  </a:cubicBezTo>
                  <a:cubicBezTo>
                    <a:pt x="108" y="60"/>
                    <a:pt x="109" y="59"/>
                    <a:pt x="111" y="59"/>
                  </a:cubicBezTo>
                  <a:cubicBezTo>
                    <a:pt x="110" y="57"/>
                    <a:pt x="109" y="56"/>
                    <a:pt x="108" y="54"/>
                  </a:cubicBezTo>
                  <a:cubicBezTo>
                    <a:pt x="107" y="52"/>
                    <a:pt x="106" y="50"/>
                    <a:pt x="105" y="49"/>
                  </a:cubicBezTo>
                  <a:cubicBezTo>
                    <a:pt x="104" y="48"/>
                    <a:pt x="102" y="49"/>
                    <a:pt x="101" y="48"/>
                  </a:cubicBezTo>
                  <a:cubicBezTo>
                    <a:pt x="99" y="47"/>
                    <a:pt x="101" y="45"/>
                    <a:pt x="103" y="45"/>
                  </a:cubicBezTo>
                  <a:cubicBezTo>
                    <a:pt x="103" y="44"/>
                    <a:pt x="105" y="43"/>
                    <a:pt x="105" y="42"/>
                  </a:cubicBezTo>
                  <a:cubicBezTo>
                    <a:pt x="106" y="41"/>
                    <a:pt x="108" y="40"/>
                    <a:pt x="108" y="39"/>
                  </a:cubicBezTo>
                  <a:cubicBezTo>
                    <a:pt x="109" y="37"/>
                    <a:pt x="109" y="34"/>
                    <a:pt x="109" y="32"/>
                  </a:cubicBezTo>
                  <a:cubicBezTo>
                    <a:pt x="110" y="30"/>
                    <a:pt x="110" y="28"/>
                    <a:pt x="111" y="26"/>
                  </a:cubicBezTo>
                  <a:cubicBezTo>
                    <a:pt x="113" y="23"/>
                    <a:pt x="115" y="22"/>
                    <a:pt x="119" y="22"/>
                  </a:cubicBezTo>
                  <a:cubicBezTo>
                    <a:pt x="125" y="22"/>
                    <a:pt x="122" y="16"/>
                    <a:pt x="122" y="13"/>
                  </a:cubicBezTo>
                  <a:cubicBezTo>
                    <a:pt x="120" y="13"/>
                    <a:pt x="118" y="13"/>
                    <a:pt x="116" y="12"/>
                  </a:cubicBezTo>
                  <a:close/>
                </a:path>
              </a:pathLst>
            </a:custGeom>
            <a:solidFill>
              <a:srgbClr val="3B5E8B"/>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3" name="Freeform 55">
              <a:extLst>
                <a:ext uri="{FF2B5EF4-FFF2-40B4-BE49-F238E27FC236}">
                  <a16:creationId xmlns:a16="http://schemas.microsoft.com/office/drawing/2014/main" id="{D738B5AD-F451-D93C-6AD9-BE5873582D3D}"/>
                </a:ext>
              </a:extLst>
            </p:cNvPr>
            <p:cNvSpPr>
              <a:spLocks/>
            </p:cNvSpPr>
            <p:nvPr/>
          </p:nvSpPr>
          <p:spPr bwMode="auto">
            <a:xfrm>
              <a:off x="8620125" y="4422775"/>
              <a:ext cx="285750" cy="236537"/>
            </a:xfrm>
            <a:custGeom>
              <a:avLst/>
              <a:gdLst>
                <a:gd name="T0" fmla="*/ 17 w 75"/>
                <a:gd name="T1" fmla="*/ 8 h 62"/>
                <a:gd name="T2" fmla="*/ 23 w 75"/>
                <a:gd name="T3" fmla="*/ 7 h 62"/>
                <a:gd name="T4" fmla="*/ 32 w 75"/>
                <a:gd name="T5" fmla="*/ 7 h 62"/>
                <a:gd name="T6" fmla="*/ 35 w 75"/>
                <a:gd name="T7" fmla="*/ 6 h 62"/>
                <a:gd name="T8" fmla="*/ 37 w 75"/>
                <a:gd name="T9" fmla="*/ 4 h 62"/>
                <a:gd name="T10" fmla="*/ 41 w 75"/>
                <a:gd name="T11" fmla="*/ 3 h 62"/>
                <a:gd name="T12" fmla="*/ 46 w 75"/>
                <a:gd name="T13" fmla="*/ 3 h 62"/>
                <a:gd name="T14" fmla="*/ 50 w 75"/>
                <a:gd name="T15" fmla="*/ 4 h 62"/>
                <a:gd name="T16" fmla="*/ 56 w 75"/>
                <a:gd name="T17" fmla="*/ 8 h 62"/>
                <a:gd name="T18" fmla="*/ 59 w 75"/>
                <a:gd name="T19" fmla="*/ 8 h 62"/>
                <a:gd name="T20" fmla="*/ 63 w 75"/>
                <a:gd name="T21" fmla="*/ 16 h 62"/>
                <a:gd name="T22" fmla="*/ 61 w 75"/>
                <a:gd name="T23" fmla="*/ 21 h 62"/>
                <a:gd name="T24" fmla="*/ 70 w 75"/>
                <a:gd name="T25" fmla="*/ 25 h 62"/>
                <a:gd name="T26" fmla="*/ 75 w 75"/>
                <a:gd name="T27" fmla="*/ 35 h 62"/>
                <a:gd name="T28" fmla="*/ 70 w 75"/>
                <a:gd name="T29" fmla="*/ 42 h 62"/>
                <a:gd name="T30" fmla="*/ 63 w 75"/>
                <a:gd name="T31" fmla="*/ 50 h 62"/>
                <a:gd name="T32" fmla="*/ 64 w 75"/>
                <a:gd name="T33" fmla="*/ 61 h 62"/>
                <a:gd name="T34" fmla="*/ 57 w 75"/>
                <a:gd name="T35" fmla="*/ 59 h 62"/>
                <a:gd name="T36" fmla="*/ 54 w 75"/>
                <a:gd name="T37" fmla="*/ 56 h 62"/>
                <a:gd name="T38" fmla="*/ 49 w 75"/>
                <a:gd name="T39" fmla="*/ 53 h 62"/>
                <a:gd name="T40" fmla="*/ 46 w 75"/>
                <a:gd name="T41" fmla="*/ 53 h 62"/>
                <a:gd name="T42" fmla="*/ 44 w 75"/>
                <a:gd name="T43" fmla="*/ 47 h 62"/>
                <a:gd name="T44" fmla="*/ 41 w 75"/>
                <a:gd name="T45" fmla="*/ 47 h 62"/>
                <a:gd name="T46" fmla="*/ 32 w 75"/>
                <a:gd name="T47" fmla="*/ 48 h 62"/>
                <a:gd name="T48" fmla="*/ 32 w 75"/>
                <a:gd name="T49" fmla="*/ 43 h 62"/>
                <a:gd name="T50" fmla="*/ 33 w 75"/>
                <a:gd name="T51" fmla="*/ 39 h 62"/>
                <a:gd name="T52" fmla="*/ 24 w 75"/>
                <a:gd name="T53" fmla="*/ 38 h 62"/>
                <a:gd name="T54" fmla="*/ 15 w 75"/>
                <a:gd name="T55" fmla="*/ 30 h 62"/>
                <a:gd name="T56" fmla="*/ 9 w 75"/>
                <a:gd name="T57" fmla="*/ 24 h 62"/>
                <a:gd name="T58" fmla="*/ 4 w 75"/>
                <a:gd name="T59" fmla="*/ 23 h 62"/>
                <a:gd name="T60" fmla="*/ 1 w 75"/>
                <a:gd name="T61" fmla="*/ 16 h 62"/>
                <a:gd name="T62" fmla="*/ 5 w 75"/>
                <a:gd name="T63" fmla="*/ 11 h 62"/>
                <a:gd name="T64" fmla="*/ 16 w 75"/>
                <a:gd name="T65"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62">
                  <a:moveTo>
                    <a:pt x="16" y="4"/>
                  </a:moveTo>
                  <a:cubicBezTo>
                    <a:pt x="16" y="5"/>
                    <a:pt x="16" y="7"/>
                    <a:pt x="17" y="8"/>
                  </a:cubicBezTo>
                  <a:cubicBezTo>
                    <a:pt x="18" y="9"/>
                    <a:pt x="19" y="8"/>
                    <a:pt x="20" y="8"/>
                  </a:cubicBezTo>
                  <a:cubicBezTo>
                    <a:pt x="21" y="7"/>
                    <a:pt x="21" y="7"/>
                    <a:pt x="23" y="7"/>
                  </a:cubicBezTo>
                  <a:cubicBezTo>
                    <a:pt x="24" y="7"/>
                    <a:pt x="24" y="8"/>
                    <a:pt x="25" y="9"/>
                  </a:cubicBezTo>
                  <a:cubicBezTo>
                    <a:pt x="27" y="10"/>
                    <a:pt x="30" y="9"/>
                    <a:pt x="32" y="7"/>
                  </a:cubicBezTo>
                  <a:cubicBezTo>
                    <a:pt x="32" y="7"/>
                    <a:pt x="33" y="5"/>
                    <a:pt x="34" y="5"/>
                  </a:cubicBezTo>
                  <a:cubicBezTo>
                    <a:pt x="35" y="5"/>
                    <a:pt x="34" y="6"/>
                    <a:pt x="35" y="6"/>
                  </a:cubicBezTo>
                  <a:cubicBezTo>
                    <a:pt x="35" y="6"/>
                    <a:pt x="36" y="5"/>
                    <a:pt x="36" y="5"/>
                  </a:cubicBezTo>
                  <a:cubicBezTo>
                    <a:pt x="36" y="4"/>
                    <a:pt x="37" y="4"/>
                    <a:pt x="37" y="4"/>
                  </a:cubicBezTo>
                  <a:cubicBezTo>
                    <a:pt x="37" y="3"/>
                    <a:pt x="37" y="0"/>
                    <a:pt x="39" y="1"/>
                  </a:cubicBezTo>
                  <a:cubicBezTo>
                    <a:pt x="40" y="1"/>
                    <a:pt x="39" y="3"/>
                    <a:pt x="41" y="3"/>
                  </a:cubicBezTo>
                  <a:cubicBezTo>
                    <a:pt x="42" y="3"/>
                    <a:pt x="43" y="1"/>
                    <a:pt x="45" y="0"/>
                  </a:cubicBezTo>
                  <a:cubicBezTo>
                    <a:pt x="46" y="1"/>
                    <a:pt x="44" y="3"/>
                    <a:pt x="46" y="3"/>
                  </a:cubicBezTo>
                  <a:cubicBezTo>
                    <a:pt x="48" y="4"/>
                    <a:pt x="48" y="2"/>
                    <a:pt x="49" y="1"/>
                  </a:cubicBezTo>
                  <a:cubicBezTo>
                    <a:pt x="50" y="2"/>
                    <a:pt x="49" y="3"/>
                    <a:pt x="50" y="4"/>
                  </a:cubicBezTo>
                  <a:cubicBezTo>
                    <a:pt x="50" y="5"/>
                    <a:pt x="51" y="5"/>
                    <a:pt x="52" y="6"/>
                  </a:cubicBezTo>
                  <a:cubicBezTo>
                    <a:pt x="53" y="7"/>
                    <a:pt x="53" y="8"/>
                    <a:pt x="56" y="8"/>
                  </a:cubicBezTo>
                  <a:cubicBezTo>
                    <a:pt x="57" y="8"/>
                    <a:pt x="57" y="7"/>
                    <a:pt x="58" y="7"/>
                  </a:cubicBezTo>
                  <a:cubicBezTo>
                    <a:pt x="59" y="7"/>
                    <a:pt x="59" y="8"/>
                    <a:pt x="59" y="8"/>
                  </a:cubicBezTo>
                  <a:cubicBezTo>
                    <a:pt x="61" y="9"/>
                    <a:pt x="63" y="9"/>
                    <a:pt x="64" y="11"/>
                  </a:cubicBezTo>
                  <a:cubicBezTo>
                    <a:pt x="66" y="12"/>
                    <a:pt x="64" y="14"/>
                    <a:pt x="63" y="16"/>
                  </a:cubicBezTo>
                  <a:cubicBezTo>
                    <a:pt x="63" y="17"/>
                    <a:pt x="63" y="18"/>
                    <a:pt x="63" y="19"/>
                  </a:cubicBezTo>
                  <a:cubicBezTo>
                    <a:pt x="62" y="19"/>
                    <a:pt x="61" y="20"/>
                    <a:pt x="61" y="21"/>
                  </a:cubicBezTo>
                  <a:cubicBezTo>
                    <a:pt x="62" y="23"/>
                    <a:pt x="64" y="24"/>
                    <a:pt x="65" y="24"/>
                  </a:cubicBezTo>
                  <a:cubicBezTo>
                    <a:pt x="68" y="24"/>
                    <a:pt x="68" y="24"/>
                    <a:pt x="70" y="25"/>
                  </a:cubicBezTo>
                  <a:cubicBezTo>
                    <a:pt x="72" y="27"/>
                    <a:pt x="71" y="28"/>
                    <a:pt x="72" y="30"/>
                  </a:cubicBezTo>
                  <a:cubicBezTo>
                    <a:pt x="73" y="32"/>
                    <a:pt x="75" y="33"/>
                    <a:pt x="75" y="35"/>
                  </a:cubicBezTo>
                  <a:cubicBezTo>
                    <a:pt x="75" y="37"/>
                    <a:pt x="74" y="37"/>
                    <a:pt x="73" y="38"/>
                  </a:cubicBezTo>
                  <a:cubicBezTo>
                    <a:pt x="72" y="39"/>
                    <a:pt x="72" y="41"/>
                    <a:pt x="70" y="42"/>
                  </a:cubicBezTo>
                  <a:cubicBezTo>
                    <a:pt x="68" y="43"/>
                    <a:pt x="67" y="42"/>
                    <a:pt x="66" y="45"/>
                  </a:cubicBezTo>
                  <a:cubicBezTo>
                    <a:pt x="65" y="46"/>
                    <a:pt x="63" y="48"/>
                    <a:pt x="63" y="50"/>
                  </a:cubicBezTo>
                  <a:cubicBezTo>
                    <a:pt x="63" y="52"/>
                    <a:pt x="64" y="53"/>
                    <a:pt x="65" y="55"/>
                  </a:cubicBezTo>
                  <a:cubicBezTo>
                    <a:pt x="66" y="57"/>
                    <a:pt x="66" y="59"/>
                    <a:pt x="64" y="61"/>
                  </a:cubicBezTo>
                  <a:cubicBezTo>
                    <a:pt x="63" y="61"/>
                    <a:pt x="59" y="60"/>
                    <a:pt x="59" y="62"/>
                  </a:cubicBezTo>
                  <a:cubicBezTo>
                    <a:pt x="57" y="62"/>
                    <a:pt x="58" y="60"/>
                    <a:pt x="57" y="59"/>
                  </a:cubicBezTo>
                  <a:cubicBezTo>
                    <a:pt x="56" y="58"/>
                    <a:pt x="55" y="58"/>
                    <a:pt x="54" y="58"/>
                  </a:cubicBezTo>
                  <a:cubicBezTo>
                    <a:pt x="54" y="57"/>
                    <a:pt x="54" y="57"/>
                    <a:pt x="54" y="56"/>
                  </a:cubicBezTo>
                  <a:cubicBezTo>
                    <a:pt x="53" y="56"/>
                    <a:pt x="52" y="56"/>
                    <a:pt x="52" y="56"/>
                  </a:cubicBezTo>
                  <a:cubicBezTo>
                    <a:pt x="51" y="55"/>
                    <a:pt x="50" y="54"/>
                    <a:pt x="49" y="53"/>
                  </a:cubicBezTo>
                  <a:cubicBezTo>
                    <a:pt x="48" y="53"/>
                    <a:pt x="48" y="53"/>
                    <a:pt x="47" y="53"/>
                  </a:cubicBezTo>
                  <a:cubicBezTo>
                    <a:pt x="47" y="52"/>
                    <a:pt x="46" y="53"/>
                    <a:pt x="46" y="53"/>
                  </a:cubicBezTo>
                  <a:cubicBezTo>
                    <a:pt x="44" y="52"/>
                    <a:pt x="46" y="50"/>
                    <a:pt x="46" y="49"/>
                  </a:cubicBezTo>
                  <a:cubicBezTo>
                    <a:pt x="46" y="48"/>
                    <a:pt x="44" y="48"/>
                    <a:pt x="44" y="47"/>
                  </a:cubicBezTo>
                  <a:cubicBezTo>
                    <a:pt x="44" y="47"/>
                    <a:pt x="46" y="43"/>
                    <a:pt x="47" y="43"/>
                  </a:cubicBezTo>
                  <a:cubicBezTo>
                    <a:pt x="43" y="39"/>
                    <a:pt x="43" y="48"/>
                    <a:pt x="41" y="47"/>
                  </a:cubicBezTo>
                  <a:cubicBezTo>
                    <a:pt x="40" y="49"/>
                    <a:pt x="37" y="49"/>
                    <a:pt x="36" y="48"/>
                  </a:cubicBezTo>
                  <a:cubicBezTo>
                    <a:pt x="35" y="48"/>
                    <a:pt x="32" y="48"/>
                    <a:pt x="32" y="48"/>
                  </a:cubicBezTo>
                  <a:cubicBezTo>
                    <a:pt x="31" y="46"/>
                    <a:pt x="32" y="46"/>
                    <a:pt x="33" y="45"/>
                  </a:cubicBezTo>
                  <a:cubicBezTo>
                    <a:pt x="33" y="44"/>
                    <a:pt x="32" y="44"/>
                    <a:pt x="32" y="43"/>
                  </a:cubicBezTo>
                  <a:cubicBezTo>
                    <a:pt x="32" y="42"/>
                    <a:pt x="32" y="42"/>
                    <a:pt x="33" y="40"/>
                  </a:cubicBezTo>
                  <a:cubicBezTo>
                    <a:pt x="33" y="39"/>
                    <a:pt x="33" y="40"/>
                    <a:pt x="33" y="39"/>
                  </a:cubicBezTo>
                  <a:cubicBezTo>
                    <a:pt x="32" y="38"/>
                    <a:pt x="30" y="37"/>
                    <a:pt x="29" y="36"/>
                  </a:cubicBezTo>
                  <a:cubicBezTo>
                    <a:pt x="29" y="37"/>
                    <a:pt x="24" y="38"/>
                    <a:pt x="24" y="38"/>
                  </a:cubicBezTo>
                  <a:cubicBezTo>
                    <a:pt x="21" y="37"/>
                    <a:pt x="23" y="33"/>
                    <a:pt x="21" y="32"/>
                  </a:cubicBezTo>
                  <a:cubicBezTo>
                    <a:pt x="19" y="31"/>
                    <a:pt x="16" y="32"/>
                    <a:pt x="15" y="30"/>
                  </a:cubicBezTo>
                  <a:cubicBezTo>
                    <a:pt x="14" y="29"/>
                    <a:pt x="14" y="26"/>
                    <a:pt x="13" y="24"/>
                  </a:cubicBezTo>
                  <a:cubicBezTo>
                    <a:pt x="12" y="22"/>
                    <a:pt x="11" y="23"/>
                    <a:pt x="9" y="24"/>
                  </a:cubicBezTo>
                  <a:cubicBezTo>
                    <a:pt x="8" y="24"/>
                    <a:pt x="8" y="25"/>
                    <a:pt x="6" y="25"/>
                  </a:cubicBezTo>
                  <a:cubicBezTo>
                    <a:pt x="5" y="25"/>
                    <a:pt x="5" y="23"/>
                    <a:pt x="4" y="23"/>
                  </a:cubicBezTo>
                  <a:cubicBezTo>
                    <a:pt x="3" y="21"/>
                    <a:pt x="1" y="22"/>
                    <a:pt x="1" y="19"/>
                  </a:cubicBezTo>
                  <a:cubicBezTo>
                    <a:pt x="1" y="18"/>
                    <a:pt x="2" y="17"/>
                    <a:pt x="1" y="16"/>
                  </a:cubicBezTo>
                  <a:cubicBezTo>
                    <a:pt x="1" y="15"/>
                    <a:pt x="0" y="15"/>
                    <a:pt x="0" y="13"/>
                  </a:cubicBezTo>
                  <a:cubicBezTo>
                    <a:pt x="1" y="12"/>
                    <a:pt x="3" y="12"/>
                    <a:pt x="5" y="11"/>
                  </a:cubicBezTo>
                  <a:cubicBezTo>
                    <a:pt x="6" y="9"/>
                    <a:pt x="8" y="8"/>
                    <a:pt x="9" y="7"/>
                  </a:cubicBezTo>
                  <a:cubicBezTo>
                    <a:pt x="10" y="7"/>
                    <a:pt x="15" y="3"/>
                    <a:pt x="16" y="4"/>
                  </a:cubicBezTo>
                </a:path>
              </a:pathLst>
            </a:custGeom>
            <a:solidFill>
              <a:schemeClr val="bg1">
                <a:lumMod val="85000"/>
              </a:schemeClr>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4" name="Freeform 56">
              <a:extLst>
                <a:ext uri="{FF2B5EF4-FFF2-40B4-BE49-F238E27FC236}">
                  <a16:creationId xmlns:a16="http://schemas.microsoft.com/office/drawing/2014/main" id="{DE606120-0A7B-3D22-66FB-736528CC4353}"/>
                </a:ext>
              </a:extLst>
            </p:cNvPr>
            <p:cNvSpPr>
              <a:spLocks/>
            </p:cNvSpPr>
            <p:nvPr/>
          </p:nvSpPr>
          <p:spPr bwMode="auto">
            <a:xfrm>
              <a:off x="10142537" y="3838575"/>
              <a:ext cx="728663" cy="614362"/>
            </a:xfrm>
            <a:custGeom>
              <a:avLst/>
              <a:gdLst>
                <a:gd name="T0" fmla="*/ 24 w 191"/>
                <a:gd name="T1" fmla="*/ 146 h 161"/>
                <a:gd name="T2" fmla="*/ 42 w 191"/>
                <a:gd name="T3" fmla="*/ 139 h 161"/>
                <a:gd name="T4" fmla="*/ 67 w 191"/>
                <a:gd name="T5" fmla="*/ 143 h 161"/>
                <a:gd name="T6" fmla="*/ 78 w 191"/>
                <a:gd name="T7" fmla="*/ 145 h 161"/>
                <a:gd name="T8" fmla="*/ 88 w 191"/>
                <a:gd name="T9" fmla="*/ 149 h 161"/>
                <a:gd name="T10" fmla="*/ 95 w 191"/>
                <a:gd name="T11" fmla="*/ 150 h 161"/>
                <a:gd name="T12" fmla="*/ 106 w 191"/>
                <a:gd name="T13" fmla="*/ 151 h 161"/>
                <a:gd name="T14" fmla="*/ 115 w 191"/>
                <a:gd name="T15" fmla="*/ 151 h 161"/>
                <a:gd name="T16" fmla="*/ 126 w 191"/>
                <a:gd name="T17" fmla="*/ 156 h 161"/>
                <a:gd name="T18" fmla="*/ 137 w 191"/>
                <a:gd name="T19" fmla="*/ 154 h 161"/>
                <a:gd name="T20" fmla="*/ 147 w 191"/>
                <a:gd name="T21" fmla="*/ 150 h 161"/>
                <a:gd name="T22" fmla="*/ 158 w 191"/>
                <a:gd name="T23" fmla="*/ 135 h 161"/>
                <a:gd name="T24" fmla="*/ 171 w 191"/>
                <a:gd name="T25" fmla="*/ 135 h 161"/>
                <a:gd name="T26" fmla="*/ 168 w 191"/>
                <a:gd name="T27" fmla="*/ 122 h 161"/>
                <a:gd name="T28" fmla="*/ 167 w 191"/>
                <a:gd name="T29" fmla="*/ 114 h 161"/>
                <a:gd name="T30" fmla="*/ 164 w 191"/>
                <a:gd name="T31" fmla="*/ 102 h 161"/>
                <a:gd name="T32" fmla="*/ 174 w 191"/>
                <a:gd name="T33" fmla="*/ 102 h 161"/>
                <a:gd name="T34" fmla="*/ 189 w 191"/>
                <a:gd name="T35" fmla="*/ 95 h 161"/>
                <a:gd name="T36" fmla="*/ 185 w 191"/>
                <a:gd name="T37" fmla="*/ 83 h 161"/>
                <a:gd name="T38" fmla="*/ 174 w 191"/>
                <a:gd name="T39" fmla="*/ 80 h 161"/>
                <a:gd name="T40" fmla="*/ 164 w 191"/>
                <a:gd name="T41" fmla="*/ 64 h 161"/>
                <a:gd name="T42" fmla="*/ 160 w 191"/>
                <a:gd name="T43" fmla="*/ 52 h 161"/>
                <a:gd name="T44" fmla="*/ 152 w 191"/>
                <a:gd name="T45" fmla="*/ 45 h 161"/>
                <a:gd name="T46" fmla="*/ 157 w 191"/>
                <a:gd name="T47" fmla="*/ 37 h 161"/>
                <a:gd name="T48" fmla="*/ 153 w 191"/>
                <a:gd name="T49" fmla="*/ 29 h 161"/>
                <a:gd name="T50" fmla="*/ 155 w 191"/>
                <a:gd name="T51" fmla="*/ 21 h 161"/>
                <a:gd name="T52" fmla="*/ 149 w 191"/>
                <a:gd name="T53" fmla="*/ 16 h 161"/>
                <a:gd name="T54" fmla="*/ 132 w 191"/>
                <a:gd name="T55" fmla="*/ 12 h 161"/>
                <a:gd name="T56" fmla="*/ 126 w 191"/>
                <a:gd name="T57" fmla="*/ 6 h 161"/>
                <a:gd name="T58" fmla="*/ 110 w 191"/>
                <a:gd name="T59" fmla="*/ 2 h 161"/>
                <a:gd name="T60" fmla="*/ 95 w 191"/>
                <a:gd name="T61" fmla="*/ 3 h 161"/>
                <a:gd name="T62" fmla="*/ 85 w 191"/>
                <a:gd name="T63" fmla="*/ 10 h 161"/>
                <a:gd name="T64" fmla="*/ 71 w 191"/>
                <a:gd name="T65" fmla="*/ 16 h 161"/>
                <a:gd name="T66" fmla="*/ 72 w 191"/>
                <a:gd name="T67" fmla="*/ 31 h 161"/>
                <a:gd name="T68" fmla="*/ 63 w 191"/>
                <a:gd name="T69" fmla="*/ 37 h 161"/>
                <a:gd name="T70" fmla="*/ 54 w 191"/>
                <a:gd name="T71" fmla="*/ 49 h 161"/>
                <a:gd name="T72" fmla="*/ 54 w 191"/>
                <a:gd name="T73" fmla="*/ 64 h 161"/>
                <a:gd name="T74" fmla="*/ 46 w 191"/>
                <a:gd name="T75" fmla="*/ 65 h 161"/>
                <a:gd name="T76" fmla="*/ 34 w 191"/>
                <a:gd name="T77" fmla="*/ 73 h 161"/>
                <a:gd name="T78" fmla="*/ 20 w 191"/>
                <a:gd name="T79" fmla="*/ 75 h 161"/>
                <a:gd name="T80" fmla="*/ 13 w 191"/>
                <a:gd name="T81" fmla="*/ 87 h 161"/>
                <a:gd name="T82" fmla="*/ 17 w 191"/>
                <a:gd name="T83" fmla="*/ 117 h 161"/>
                <a:gd name="T84" fmla="*/ 11 w 191"/>
                <a:gd name="T85"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1" h="161">
                  <a:moveTo>
                    <a:pt x="16" y="149"/>
                  </a:moveTo>
                  <a:cubicBezTo>
                    <a:pt x="18" y="150"/>
                    <a:pt x="19" y="151"/>
                    <a:pt x="21" y="149"/>
                  </a:cubicBezTo>
                  <a:cubicBezTo>
                    <a:pt x="22" y="148"/>
                    <a:pt x="23" y="147"/>
                    <a:pt x="24" y="146"/>
                  </a:cubicBezTo>
                  <a:cubicBezTo>
                    <a:pt x="26" y="142"/>
                    <a:pt x="27" y="140"/>
                    <a:pt x="31" y="140"/>
                  </a:cubicBezTo>
                  <a:cubicBezTo>
                    <a:pt x="33" y="140"/>
                    <a:pt x="35" y="140"/>
                    <a:pt x="37" y="140"/>
                  </a:cubicBezTo>
                  <a:cubicBezTo>
                    <a:pt x="39" y="140"/>
                    <a:pt x="40" y="139"/>
                    <a:pt x="42" y="139"/>
                  </a:cubicBezTo>
                  <a:cubicBezTo>
                    <a:pt x="45" y="139"/>
                    <a:pt x="47" y="139"/>
                    <a:pt x="49" y="139"/>
                  </a:cubicBezTo>
                  <a:cubicBezTo>
                    <a:pt x="52" y="139"/>
                    <a:pt x="54" y="140"/>
                    <a:pt x="57" y="140"/>
                  </a:cubicBezTo>
                  <a:cubicBezTo>
                    <a:pt x="61" y="140"/>
                    <a:pt x="64" y="142"/>
                    <a:pt x="67" y="143"/>
                  </a:cubicBezTo>
                  <a:cubicBezTo>
                    <a:pt x="68" y="144"/>
                    <a:pt x="69" y="144"/>
                    <a:pt x="71" y="144"/>
                  </a:cubicBezTo>
                  <a:cubicBezTo>
                    <a:pt x="73" y="144"/>
                    <a:pt x="74" y="144"/>
                    <a:pt x="76" y="144"/>
                  </a:cubicBezTo>
                  <a:cubicBezTo>
                    <a:pt x="76" y="145"/>
                    <a:pt x="77" y="145"/>
                    <a:pt x="78" y="145"/>
                  </a:cubicBezTo>
                  <a:cubicBezTo>
                    <a:pt x="78" y="145"/>
                    <a:pt x="79" y="144"/>
                    <a:pt x="79" y="144"/>
                  </a:cubicBezTo>
                  <a:cubicBezTo>
                    <a:pt x="81" y="144"/>
                    <a:pt x="81" y="145"/>
                    <a:pt x="82" y="146"/>
                  </a:cubicBezTo>
                  <a:cubicBezTo>
                    <a:pt x="83" y="148"/>
                    <a:pt x="86" y="152"/>
                    <a:pt x="88" y="149"/>
                  </a:cubicBezTo>
                  <a:cubicBezTo>
                    <a:pt x="90" y="149"/>
                    <a:pt x="91" y="149"/>
                    <a:pt x="91" y="150"/>
                  </a:cubicBezTo>
                  <a:cubicBezTo>
                    <a:pt x="92" y="152"/>
                    <a:pt x="91" y="154"/>
                    <a:pt x="93" y="153"/>
                  </a:cubicBezTo>
                  <a:cubicBezTo>
                    <a:pt x="95" y="153"/>
                    <a:pt x="94" y="151"/>
                    <a:pt x="95" y="150"/>
                  </a:cubicBezTo>
                  <a:cubicBezTo>
                    <a:pt x="97" y="149"/>
                    <a:pt x="98" y="151"/>
                    <a:pt x="100" y="151"/>
                  </a:cubicBezTo>
                  <a:cubicBezTo>
                    <a:pt x="101" y="151"/>
                    <a:pt x="101" y="149"/>
                    <a:pt x="102" y="149"/>
                  </a:cubicBezTo>
                  <a:cubicBezTo>
                    <a:pt x="104" y="149"/>
                    <a:pt x="104" y="151"/>
                    <a:pt x="106" y="151"/>
                  </a:cubicBezTo>
                  <a:cubicBezTo>
                    <a:pt x="107" y="151"/>
                    <a:pt x="108" y="150"/>
                    <a:pt x="110" y="152"/>
                  </a:cubicBezTo>
                  <a:cubicBezTo>
                    <a:pt x="111" y="153"/>
                    <a:pt x="111" y="155"/>
                    <a:pt x="113" y="155"/>
                  </a:cubicBezTo>
                  <a:cubicBezTo>
                    <a:pt x="114" y="153"/>
                    <a:pt x="113" y="152"/>
                    <a:pt x="115" y="151"/>
                  </a:cubicBezTo>
                  <a:cubicBezTo>
                    <a:pt x="116" y="150"/>
                    <a:pt x="117" y="150"/>
                    <a:pt x="117" y="150"/>
                  </a:cubicBezTo>
                  <a:cubicBezTo>
                    <a:pt x="118" y="149"/>
                    <a:pt x="118" y="149"/>
                    <a:pt x="119" y="149"/>
                  </a:cubicBezTo>
                  <a:cubicBezTo>
                    <a:pt x="123" y="150"/>
                    <a:pt x="121" y="158"/>
                    <a:pt x="126" y="156"/>
                  </a:cubicBezTo>
                  <a:cubicBezTo>
                    <a:pt x="128" y="156"/>
                    <a:pt x="128" y="153"/>
                    <a:pt x="131" y="153"/>
                  </a:cubicBezTo>
                  <a:cubicBezTo>
                    <a:pt x="132" y="153"/>
                    <a:pt x="133" y="154"/>
                    <a:pt x="134" y="154"/>
                  </a:cubicBezTo>
                  <a:cubicBezTo>
                    <a:pt x="135" y="155"/>
                    <a:pt x="136" y="154"/>
                    <a:pt x="137" y="154"/>
                  </a:cubicBezTo>
                  <a:cubicBezTo>
                    <a:pt x="139" y="154"/>
                    <a:pt x="141" y="154"/>
                    <a:pt x="143" y="156"/>
                  </a:cubicBezTo>
                  <a:cubicBezTo>
                    <a:pt x="144" y="157"/>
                    <a:pt x="144" y="160"/>
                    <a:pt x="146" y="160"/>
                  </a:cubicBezTo>
                  <a:cubicBezTo>
                    <a:pt x="152" y="161"/>
                    <a:pt x="148" y="152"/>
                    <a:pt x="147" y="150"/>
                  </a:cubicBezTo>
                  <a:cubicBezTo>
                    <a:pt x="147" y="147"/>
                    <a:pt x="148" y="145"/>
                    <a:pt x="150" y="143"/>
                  </a:cubicBezTo>
                  <a:cubicBezTo>
                    <a:pt x="151" y="141"/>
                    <a:pt x="153" y="140"/>
                    <a:pt x="155" y="138"/>
                  </a:cubicBezTo>
                  <a:cubicBezTo>
                    <a:pt x="156" y="137"/>
                    <a:pt x="156" y="135"/>
                    <a:pt x="158" y="135"/>
                  </a:cubicBezTo>
                  <a:cubicBezTo>
                    <a:pt x="159" y="135"/>
                    <a:pt x="160" y="135"/>
                    <a:pt x="161" y="135"/>
                  </a:cubicBezTo>
                  <a:cubicBezTo>
                    <a:pt x="163" y="135"/>
                    <a:pt x="163" y="135"/>
                    <a:pt x="164" y="134"/>
                  </a:cubicBezTo>
                  <a:cubicBezTo>
                    <a:pt x="167" y="133"/>
                    <a:pt x="169" y="136"/>
                    <a:pt x="171" y="135"/>
                  </a:cubicBezTo>
                  <a:cubicBezTo>
                    <a:pt x="172" y="134"/>
                    <a:pt x="171" y="132"/>
                    <a:pt x="170" y="130"/>
                  </a:cubicBezTo>
                  <a:cubicBezTo>
                    <a:pt x="169" y="128"/>
                    <a:pt x="168" y="128"/>
                    <a:pt x="168" y="125"/>
                  </a:cubicBezTo>
                  <a:cubicBezTo>
                    <a:pt x="169" y="124"/>
                    <a:pt x="168" y="123"/>
                    <a:pt x="168" y="122"/>
                  </a:cubicBezTo>
                  <a:cubicBezTo>
                    <a:pt x="168" y="121"/>
                    <a:pt x="169" y="120"/>
                    <a:pt x="168" y="119"/>
                  </a:cubicBezTo>
                  <a:cubicBezTo>
                    <a:pt x="168" y="118"/>
                    <a:pt x="167" y="118"/>
                    <a:pt x="167" y="117"/>
                  </a:cubicBezTo>
                  <a:cubicBezTo>
                    <a:pt x="166" y="115"/>
                    <a:pt x="167" y="116"/>
                    <a:pt x="167" y="114"/>
                  </a:cubicBezTo>
                  <a:cubicBezTo>
                    <a:pt x="169" y="111"/>
                    <a:pt x="166" y="111"/>
                    <a:pt x="165" y="110"/>
                  </a:cubicBezTo>
                  <a:cubicBezTo>
                    <a:pt x="164" y="108"/>
                    <a:pt x="162" y="105"/>
                    <a:pt x="162" y="104"/>
                  </a:cubicBezTo>
                  <a:cubicBezTo>
                    <a:pt x="162" y="103"/>
                    <a:pt x="163" y="102"/>
                    <a:pt x="164" y="102"/>
                  </a:cubicBezTo>
                  <a:cubicBezTo>
                    <a:pt x="164" y="101"/>
                    <a:pt x="164" y="99"/>
                    <a:pt x="165" y="99"/>
                  </a:cubicBezTo>
                  <a:cubicBezTo>
                    <a:pt x="166" y="98"/>
                    <a:pt x="169" y="98"/>
                    <a:pt x="170" y="99"/>
                  </a:cubicBezTo>
                  <a:cubicBezTo>
                    <a:pt x="173" y="99"/>
                    <a:pt x="172" y="101"/>
                    <a:pt x="174" y="102"/>
                  </a:cubicBezTo>
                  <a:cubicBezTo>
                    <a:pt x="179" y="104"/>
                    <a:pt x="184" y="102"/>
                    <a:pt x="186" y="98"/>
                  </a:cubicBezTo>
                  <a:cubicBezTo>
                    <a:pt x="186" y="97"/>
                    <a:pt x="186" y="96"/>
                    <a:pt x="187" y="96"/>
                  </a:cubicBezTo>
                  <a:cubicBezTo>
                    <a:pt x="188" y="95"/>
                    <a:pt x="189" y="95"/>
                    <a:pt x="189" y="95"/>
                  </a:cubicBezTo>
                  <a:cubicBezTo>
                    <a:pt x="191" y="93"/>
                    <a:pt x="190" y="91"/>
                    <a:pt x="188" y="90"/>
                  </a:cubicBezTo>
                  <a:cubicBezTo>
                    <a:pt x="187" y="89"/>
                    <a:pt x="184" y="87"/>
                    <a:pt x="184" y="85"/>
                  </a:cubicBezTo>
                  <a:cubicBezTo>
                    <a:pt x="184" y="84"/>
                    <a:pt x="186" y="84"/>
                    <a:pt x="185" y="83"/>
                  </a:cubicBezTo>
                  <a:cubicBezTo>
                    <a:pt x="185" y="82"/>
                    <a:pt x="185" y="82"/>
                    <a:pt x="184" y="82"/>
                  </a:cubicBezTo>
                  <a:cubicBezTo>
                    <a:pt x="182" y="81"/>
                    <a:pt x="181" y="79"/>
                    <a:pt x="180" y="79"/>
                  </a:cubicBezTo>
                  <a:cubicBezTo>
                    <a:pt x="178" y="78"/>
                    <a:pt x="176" y="80"/>
                    <a:pt x="174" y="80"/>
                  </a:cubicBezTo>
                  <a:cubicBezTo>
                    <a:pt x="172" y="79"/>
                    <a:pt x="173" y="75"/>
                    <a:pt x="173" y="73"/>
                  </a:cubicBezTo>
                  <a:cubicBezTo>
                    <a:pt x="173" y="70"/>
                    <a:pt x="172" y="70"/>
                    <a:pt x="170" y="69"/>
                  </a:cubicBezTo>
                  <a:cubicBezTo>
                    <a:pt x="167" y="68"/>
                    <a:pt x="165" y="67"/>
                    <a:pt x="164" y="64"/>
                  </a:cubicBezTo>
                  <a:cubicBezTo>
                    <a:pt x="163" y="62"/>
                    <a:pt x="163" y="59"/>
                    <a:pt x="161" y="57"/>
                  </a:cubicBezTo>
                  <a:cubicBezTo>
                    <a:pt x="160" y="57"/>
                    <a:pt x="159" y="57"/>
                    <a:pt x="159" y="56"/>
                  </a:cubicBezTo>
                  <a:cubicBezTo>
                    <a:pt x="159" y="55"/>
                    <a:pt x="160" y="54"/>
                    <a:pt x="160" y="52"/>
                  </a:cubicBezTo>
                  <a:cubicBezTo>
                    <a:pt x="160" y="51"/>
                    <a:pt x="159" y="51"/>
                    <a:pt x="158" y="50"/>
                  </a:cubicBezTo>
                  <a:cubicBezTo>
                    <a:pt x="158" y="50"/>
                    <a:pt x="157" y="49"/>
                    <a:pt x="157" y="48"/>
                  </a:cubicBezTo>
                  <a:cubicBezTo>
                    <a:pt x="156" y="47"/>
                    <a:pt x="153" y="47"/>
                    <a:pt x="152" y="45"/>
                  </a:cubicBezTo>
                  <a:cubicBezTo>
                    <a:pt x="152" y="44"/>
                    <a:pt x="154" y="41"/>
                    <a:pt x="155" y="41"/>
                  </a:cubicBezTo>
                  <a:cubicBezTo>
                    <a:pt x="155" y="40"/>
                    <a:pt x="155" y="39"/>
                    <a:pt x="155" y="39"/>
                  </a:cubicBezTo>
                  <a:cubicBezTo>
                    <a:pt x="156" y="38"/>
                    <a:pt x="157" y="38"/>
                    <a:pt x="157" y="37"/>
                  </a:cubicBezTo>
                  <a:cubicBezTo>
                    <a:pt x="157" y="36"/>
                    <a:pt x="156" y="35"/>
                    <a:pt x="157" y="34"/>
                  </a:cubicBezTo>
                  <a:cubicBezTo>
                    <a:pt x="156" y="34"/>
                    <a:pt x="156" y="32"/>
                    <a:pt x="155" y="31"/>
                  </a:cubicBezTo>
                  <a:cubicBezTo>
                    <a:pt x="155" y="30"/>
                    <a:pt x="153" y="30"/>
                    <a:pt x="153" y="29"/>
                  </a:cubicBezTo>
                  <a:cubicBezTo>
                    <a:pt x="153" y="28"/>
                    <a:pt x="155" y="27"/>
                    <a:pt x="156" y="26"/>
                  </a:cubicBezTo>
                  <a:cubicBezTo>
                    <a:pt x="156" y="25"/>
                    <a:pt x="155" y="24"/>
                    <a:pt x="155" y="23"/>
                  </a:cubicBezTo>
                  <a:cubicBezTo>
                    <a:pt x="155" y="22"/>
                    <a:pt x="155" y="22"/>
                    <a:pt x="155" y="21"/>
                  </a:cubicBezTo>
                  <a:cubicBezTo>
                    <a:pt x="156" y="18"/>
                    <a:pt x="155" y="19"/>
                    <a:pt x="153" y="18"/>
                  </a:cubicBezTo>
                  <a:cubicBezTo>
                    <a:pt x="152" y="18"/>
                    <a:pt x="151" y="17"/>
                    <a:pt x="151" y="17"/>
                  </a:cubicBezTo>
                  <a:cubicBezTo>
                    <a:pt x="150" y="16"/>
                    <a:pt x="150" y="17"/>
                    <a:pt x="149" y="16"/>
                  </a:cubicBezTo>
                  <a:cubicBezTo>
                    <a:pt x="149" y="16"/>
                    <a:pt x="149" y="15"/>
                    <a:pt x="149" y="15"/>
                  </a:cubicBezTo>
                  <a:cubicBezTo>
                    <a:pt x="148" y="14"/>
                    <a:pt x="147" y="12"/>
                    <a:pt x="145" y="11"/>
                  </a:cubicBezTo>
                  <a:cubicBezTo>
                    <a:pt x="142" y="10"/>
                    <a:pt x="135" y="8"/>
                    <a:pt x="132" y="12"/>
                  </a:cubicBezTo>
                  <a:cubicBezTo>
                    <a:pt x="129" y="12"/>
                    <a:pt x="129" y="14"/>
                    <a:pt x="126" y="15"/>
                  </a:cubicBezTo>
                  <a:cubicBezTo>
                    <a:pt x="125" y="13"/>
                    <a:pt x="125" y="12"/>
                    <a:pt x="125" y="10"/>
                  </a:cubicBezTo>
                  <a:cubicBezTo>
                    <a:pt x="126" y="9"/>
                    <a:pt x="127" y="7"/>
                    <a:pt x="126" y="6"/>
                  </a:cubicBezTo>
                  <a:cubicBezTo>
                    <a:pt x="125" y="4"/>
                    <a:pt x="122" y="5"/>
                    <a:pt x="121" y="4"/>
                  </a:cubicBezTo>
                  <a:cubicBezTo>
                    <a:pt x="117" y="2"/>
                    <a:pt x="116" y="6"/>
                    <a:pt x="113" y="6"/>
                  </a:cubicBezTo>
                  <a:cubicBezTo>
                    <a:pt x="111" y="6"/>
                    <a:pt x="111" y="3"/>
                    <a:pt x="110" y="2"/>
                  </a:cubicBezTo>
                  <a:cubicBezTo>
                    <a:pt x="109" y="0"/>
                    <a:pt x="107" y="1"/>
                    <a:pt x="106" y="2"/>
                  </a:cubicBezTo>
                  <a:cubicBezTo>
                    <a:pt x="103" y="4"/>
                    <a:pt x="102" y="2"/>
                    <a:pt x="100" y="0"/>
                  </a:cubicBezTo>
                  <a:cubicBezTo>
                    <a:pt x="98" y="1"/>
                    <a:pt x="97" y="1"/>
                    <a:pt x="95" y="3"/>
                  </a:cubicBezTo>
                  <a:cubicBezTo>
                    <a:pt x="94" y="4"/>
                    <a:pt x="92" y="6"/>
                    <a:pt x="91" y="7"/>
                  </a:cubicBezTo>
                  <a:cubicBezTo>
                    <a:pt x="91" y="9"/>
                    <a:pt x="91" y="11"/>
                    <a:pt x="89" y="12"/>
                  </a:cubicBezTo>
                  <a:cubicBezTo>
                    <a:pt x="88" y="12"/>
                    <a:pt x="87" y="10"/>
                    <a:pt x="85" y="10"/>
                  </a:cubicBezTo>
                  <a:cubicBezTo>
                    <a:pt x="85" y="13"/>
                    <a:pt x="80" y="9"/>
                    <a:pt x="79" y="10"/>
                  </a:cubicBezTo>
                  <a:cubicBezTo>
                    <a:pt x="78" y="10"/>
                    <a:pt x="77" y="12"/>
                    <a:pt x="76" y="13"/>
                  </a:cubicBezTo>
                  <a:cubicBezTo>
                    <a:pt x="74" y="15"/>
                    <a:pt x="73" y="15"/>
                    <a:pt x="71" y="16"/>
                  </a:cubicBezTo>
                  <a:cubicBezTo>
                    <a:pt x="73" y="18"/>
                    <a:pt x="69" y="23"/>
                    <a:pt x="69" y="26"/>
                  </a:cubicBezTo>
                  <a:cubicBezTo>
                    <a:pt x="68" y="30"/>
                    <a:pt x="72" y="27"/>
                    <a:pt x="74" y="29"/>
                  </a:cubicBezTo>
                  <a:cubicBezTo>
                    <a:pt x="76" y="31"/>
                    <a:pt x="73" y="31"/>
                    <a:pt x="72" y="31"/>
                  </a:cubicBezTo>
                  <a:cubicBezTo>
                    <a:pt x="72" y="32"/>
                    <a:pt x="72" y="34"/>
                    <a:pt x="71" y="35"/>
                  </a:cubicBezTo>
                  <a:cubicBezTo>
                    <a:pt x="70" y="36"/>
                    <a:pt x="68" y="34"/>
                    <a:pt x="66" y="34"/>
                  </a:cubicBezTo>
                  <a:cubicBezTo>
                    <a:pt x="64" y="34"/>
                    <a:pt x="64" y="36"/>
                    <a:pt x="63" y="37"/>
                  </a:cubicBezTo>
                  <a:cubicBezTo>
                    <a:pt x="62" y="39"/>
                    <a:pt x="62" y="40"/>
                    <a:pt x="61" y="41"/>
                  </a:cubicBezTo>
                  <a:cubicBezTo>
                    <a:pt x="59" y="42"/>
                    <a:pt x="56" y="42"/>
                    <a:pt x="55" y="44"/>
                  </a:cubicBezTo>
                  <a:cubicBezTo>
                    <a:pt x="54" y="45"/>
                    <a:pt x="54" y="48"/>
                    <a:pt x="54" y="49"/>
                  </a:cubicBezTo>
                  <a:cubicBezTo>
                    <a:pt x="54" y="51"/>
                    <a:pt x="54" y="53"/>
                    <a:pt x="53" y="55"/>
                  </a:cubicBezTo>
                  <a:cubicBezTo>
                    <a:pt x="53" y="57"/>
                    <a:pt x="51" y="59"/>
                    <a:pt x="51" y="61"/>
                  </a:cubicBezTo>
                  <a:cubicBezTo>
                    <a:pt x="51" y="63"/>
                    <a:pt x="53" y="63"/>
                    <a:pt x="54" y="64"/>
                  </a:cubicBezTo>
                  <a:cubicBezTo>
                    <a:pt x="54" y="66"/>
                    <a:pt x="54" y="68"/>
                    <a:pt x="52" y="67"/>
                  </a:cubicBezTo>
                  <a:cubicBezTo>
                    <a:pt x="49" y="67"/>
                    <a:pt x="50" y="64"/>
                    <a:pt x="49" y="63"/>
                  </a:cubicBezTo>
                  <a:cubicBezTo>
                    <a:pt x="48" y="64"/>
                    <a:pt x="48" y="64"/>
                    <a:pt x="46" y="65"/>
                  </a:cubicBezTo>
                  <a:cubicBezTo>
                    <a:pt x="45" y="65"/>
                    <a:pt x="44" y="64"/>
                    <a:pt x="43" y="64"/>
                  </a:cubicBezTo>
                  <a:cubicBezTo>
                    <a:pt x="44" y="68"/>
                    <a:pt x="40" y="67"/>
                    <a:pt x="38" y="68"/>
                  </a:cubicBezTo>
                  <a:cubicBezTo>
                    <a:pt x="34" y="68"/>
                    <a:pt x="38" y="73"/>
                    <a:pt x="34" y="73"/>
                  </a:cubicBezTo>
                  <a:cubicBezTo>
                    <a:pt x="31" y="74"/>
                    <a:pt x="30" y="74"/>
                    <a:pt x="28" y="75"/>
                  </a:cubicBezTo>
                  <a:cubicBezTo>
                    <a:pt x="25" y="76"/>
                    <a:pt x="25" y="75"/>
                    <a:pt x="23" y="74"/>
                  </a:cubicBezTo>
                  <a:cubicBezTo>
                    <a:pt x="22" y="74"/>
                    <a:pt x="21" y="74"/>
                    <a:pt x="20" y="75"/>
                  </a:cubicBezTo>
                  <a:cubicBezTo>
                    <a:pt x="19" y="75"/>
                    <a:pt x="17" y="75"/>
                    <a:pt x="16" y="75"/>
                  </a:cubicBezTo>
                  <a:cubicBezTo>
                    <a:pt x="14" y="75"/>
                    <a:pt x="12" y="75"/>
                    <a:pt x="10" y="74"/>
                  </a:cubicBezTo>
                  <a:cubicBezTo>
                    <a:pt x="10" y="79"/>
                    <a:pt x="11" y="83"/>
                    <a:pt x="13" y="87"/>
                  </a:cubicBezTo>
                  <a:cubicBezTo>
                    <a:pt x="14" y="91"/>
                    <a:pt x="17" y="95"/>
                    <a:pt x="17" y="99"/>
                  </a:cubicBezTo>
                  <a:cubicBezTo>
                    <a:pt x="18" y="102"/>
                    <a:pt x="19" y="106"/>
                    <a:pt x="19" y="110"/>
                  </a:cubicBezTo>
                  <a:cubicBezTo>
                    <a:pt x="19" y="112"/>
                    <a:pt x="20" y="116"/>
                    <a:pt x="17" y="117"/>
                  </a:cubicBezTo>
                  <a:cubicBezTo>
                    <a:pt x="14" y="120"/>
                    <a:pt x="0" y="124"/>
                    <a:pt x="5" y="130"/>
                  </a:cubicBezTo>
                  <a:cubicBezTo>
                    <a:pt x="8" y="132"/>
                    <a:pt x="12" y="133"/>
                    <a:pt x="13" y="136"/>
                  </a:cubicBezTo>
                  <a:cubicBezTo>
                    <a:pt x="15" y="140"/>
                    <a:pt x="11" y="145"/>
                    <a:pt x="11" y="149"/>
                  </a:cubicBezTo>
                  <a:cubicBezTo>
                    <a:pt x="13" y="148"/>
                    <a:pt x="15" y="148"/>
                    <a:pt x="16" y="149"/>
                  </a:cubicBezTo>
                  <a:close/>
                </a:path>
              </a:pathLst>
            </a:custGeom>
            <a:solidFill>
              <a:schemeClr val="accent6"/>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5" name="Freeform 57">
              <a:extLst>
                <a:ext uri="{FF2B5EF4-FFF2-40B4-BE49-F238E27FC236}">
                  <a16:creationId xmlns:a16="http://schemas.microsoft.com/office/drawing/2014/main" id="{85F1FD5D-F1B4-B9BA-7C94-2A39A6910752}"/>
                </a:ext>
              </a:extLst>
            </p:cNvPr>
            <p:cNvSpPr>
              <a:spLocks/>
            </p:cNvSpPr>
            <p:nvPr/>
          </p:nvSpPr>
          <p:spPr bwMode="auto">
            <a:xfrm>
              <a:off x="9142413" y="4711700"/>
              <a:ext cx="563563" cy="293687"/>
            </a:xfrm>
            <a:custGeom>
              <a:avLst/>
              <a:gdLst>
                <a:gd name="T0" fmla="*/ 99 w 148"/>
                <a:gd name="T1" fmla="*/ 76 h 77"/>
                <a:gd name="T2" fmla="*/ 114 w 148"/>
                <a:gd name="T3" fmla="*/ 70 h 77"/>
                <a:gd name="T4" fmla="*/ 126 w 148"/>
                <a:gd name="T5" fmla="*/ 67 h 77"/>
                <a:gd name="T6" fmla="*/ 127 w 148"/>
                <a:gd name="T7" fmla="*/ 63 h 77"/>
                <a:gd name="T8" fmla="*/ 136 w 148"/>
                <a:gd name="T9" fmla="*/ 58 h 77"/>
                <a:gd name="T10" fmla="*/ 136 w 148"/>
                <a:gd name="T11" fmla="*/ 51 h 77"/>
                <a:gd name="T12" fmla="*/ 138 w 148"/>
                <a:gd name="T13" fmla="*/ 47 h 77"/>
                <a:gd name="T14" fmla="*/ 135 w 148"/>
                <a:gd name="T15" fmla="*/ 39 h 77"/>
                <a:gd name="T16" fmla="*/ 145 w 148"/>
                <a:gd name="T17" fmla="*/ 39 h 77"/>
                <a:gd name="T18" fmla="*/ 145 w 148"/>
                <a:gd name="T19" fmla="*/ 23 h 77"/>
                <a:gd name="T20" fmla="*/ 145 w 148"/>
                <a:gd name="T21" fmla="*/ 11 h 77"/>
                <a:gd name="T22" fmla="*/ 142 w 148"/>
                <a:gd name="T23" fmla="*/ 9 h 77"/>
                <a:gd name="T24" fmla="*/ 130 w 148"/>
                <a:gd name="T25" fmla="*/ 8 h 77"/>
                <a:gd name="T26" fmla="*/ 120 w 148"/>
                <a:gd name="T27" fmla="*/ 5 h 77"/>
                <a:gd name="T28" fmla="*/ 107 w 148"/>
                <a:gd name="T29" fmla="*/ 2 h 77"/>
                <a:gd name="T30" fmla="*/ 104 w 148"/>
                <a:gd name="T31" fmla="*/ 8 h 77"/>
                <a:gd name="T32" fmla="*/ 97 w 148"/>
                <a:gd name="T33" fmla="*/ 12 h 77"/>
                <a:gd name="T34" fmla="*/ 83 w 148"/>
                <a:gd name="T35" fmla="*/ 9 h 77"/>
                <a:gd name="T36" fmla="*/ 78 w 148"/>
                <a:gd name="T37" fmla="*/ 14 h 77"/>
                <a:gd name="T38" fmla="*/ 68 w 148"/>
                <a:gd name="T39" fmla="*/ 23 h 77"/>
                <a:gd name="T40" fmla="*/ 65 w 148"/>
                <a:gd name="T41" fmla="*/ 30 h 77"/>
                <a:gd name="T42" fmla="*/ 67 w 148"/>
                <a:gd name="T43" fmla="*/ 39 h 77"/>
                <a:gd name="T44" fmla="*/ 65 w 148"/>
                <a:gd name="T45" fmla="*/ 44 h 77"/>
                <a:gd name="T46" fmla="*/ 55 w 148"/>
                <a:gd name="T47" fmla="*/ 39 h 77"/>
                <a:gd name="T48" fmla="*/ 47 w 148"/>
                <a:gd name="T49" fmla="*/ 42 h 77"/>
                <a:gd name="T50" fmla="*/ 33 w 148"/>
                <a:gd name="T51" fmla="*/ 47 h 77"/>
                <a:gd name="T52" fmla="*/ 22 w 148"/>
                <a:gd name="T53" fmla="*/ 43 h 77"/>
                <a:gd name="T54" fmla="*/ 18 w 148"/>
                <a:gd name="T55" fmla="*/ 47 h 77"/>
                <a:gd name="T56" fmla="*/ 12 w 148"/>
                <a:gd name="T57" fmla="*/ 48 h 77"/>
                <a:gd name="T58" fmla="*/ 0 w 148"/>
                <a:gd name="T59" fmla="*/ 43 h 77"/>
                <a:gd name="T60" fmla="*/ 0 w 148"/>
                <a:gd name="T61" fmla="*/ 51 h 77"/>
                <a:gd name="T62" fmla="*/ 3 w 148"/>
                <a:gd name="T63" fmla="*/ 58 h 77"/>
                <a:gd name="T64" fmla="*/ 9 w 148"/>
                <a:gd name="T65" fmla="*/ 62 h 77"/>
                <a:gd name="T66" fmla="*/ 19 w 148"/>
                <a:gd name="T67" fmla="*/ 63 h 77"/>
                <a:gd name="T68" fmla="*/ 30 w 148"/>
                <a:gd name="T69" fmla="*/ 65 h 77"/>
                <a:gd name="T70" fmla="*/ 39 w 148"/>
                <a:gd name="T71" fmla="*/ 60 h 77"/>
                <a:gd name="T72" fmla="*/ 52 w 148"/>
                <a:gd name="T73" fmla="*/ 57 h 77"/>
                <a:gd name="T74" fmla="*/ 53 w 148"/>
                <a:gd name="T75" fmla="*/ 63 h 77"/>
                <a:gd name="T76" fmla="*/ 60 w 148"/>
                <a:gd name="T77" fmla="*/ 69 h 77"/>
                <a:gd name="T78" fmla="*/ 67 w 148"/>
                <a:gd name="T79" fmla="*/ 71 h 77"/>
                <a:gd name="T80" fmla="*/ 81 w 148"/>
                <a:gd name="T81" fmla="*/ 7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8" h="77">
                  <a:moveTo>
                    <a:pt x="88" y="74"/>
                  </a:moveTo>
                  <a:cubicBezTo>
                    <a:pt x="91" y="74"/>
                    <a:pt x="95" y="77"/>
                    <a:pt x="99" y="76"/>
                  </a:cubicBezTo>
                  <a:cubicBezTo>
                    <a:pt x="103" y="75"/>
                    <a:pt x="104" y="70"/>
                    <a:pt x="108" y="69"/>
                  </a:cubicBezTo>
                  <a:cubicBezTo>
                    <a:pt x="110" y="69"/>
                    <a:pt x="112" y="70"/>
                    <a:pt x="114" y="70"/>
                  </a:cubicBezTo>
                  <a:cubicBezTo>
                    <a:pt x="117" y="70"/>
                    <a:pt x="118" y="68"/>
                    <a:pt x="120" y="68"/>
                  </a:cubicBezTo>
                  <a:cubicBezTo>
                    <a:pt x="122" y="67"/>
                    <a:pt x="125" y="68"/>
                    <a:pt x="126" y="67"/>
                  </a:cubicBezTo>
                  <a:cubicBezTo>
                    <a:pt x="126" y="66"/>
                    <a:pt x="125" y="65"/>
                    <a:pt x="126" y="65"/>
                  </a:cubicBezTo>
                  <a:cubicBezTo>
                    <a:pt x="126" y="64"/>
                    <a:pt x="127" y="64"/>
                    <a:pt x="127" y="63"/>
                  </a:cubicBezTo>
                  <a:cubicBezTo>
                    <a:pt x="129" y="62"/>
                    <a:pt x="130" y="61"/>
                    <a:pt x="132" y="60"/>
                  </a:cubicBezTo>
                  <a:cubicBezTo>
                    <a:pt x="133" y="59"/>
                    <a:pt x="135" y="59"/>
                    <a:pt x="136" y="58"/>
                  </a:cubicBezTo>
                  <a:cubicBezTo>
                    <a:pt x="137" y="56"/>
                    <a:pt x="134" y="55"/>
                    <a:pt x="134" y="54"/>
                  </a:cubicBezTo>
                  <a:cubicBezTo>
                    <a:pt x="134" y="52"/>
                    <a:pt x="136" y="52"/>
                    <a:pt x="136" y="51"/>
                  </a:cubicBezTo>
                  <a:cubicBezTo>
                    <a:pt x="136" y="49"/>
                    <a:pt x="134" y="49"/>
                    <a:pt x="136" y="48"/>
                  </a:cubicBezTo>
                  <a:cubicBezTo>
                    <a:pt x="136" y="48"/>
                    <a:pt x="137" y="48"/>
                    <a:pt x="138" y="47"/>
                  </a:cubicBezTo>
                  <a:cubicBezTo>
                    <a:pt x="138" y="47"/>
                    <a:pt x="140" y="45"/>
                    <a:pt x="140" y="45"/>
                  </a:cubicBezTo>
                  <a:cubicBezTo>
                    <a:pt x="142" y="41"/>
                    <a:pt x="135" y="41"/>
                    <a:pt x="135" y="39"/>
                  </a:cubicBezTo>
                  <a:cubicBezTo>
                    <a:pt x="137" y="38"/>
                    <a:pt x="138" y="37"/>
                    <a:pt x="140" y="38"/>
                  </a:cubicBezTo>
                  <a:cubicBezTo>
                    <a:pt x="141" y="38"/>
                    <a:pt x="143" y="39"/>
                    <a:pt x="145" y="39"/>
                  </a:cubicBezTo>
                  <a:cubicBezTo>
                    <a:pt x="148" y="39"/>
                    <a:pt x="147" y="36"/>
                    <a:pt x="147" y="34"/>
                  </a:cubicBezTo>
                  <a:cubicBezTo>
                    <a:pt x="148" y="30"/>
                    <a:pt x="147" y="26"/>
                    <a:pt x="145" y="23"/>
                  </a:cubicBezTo>
                  <a:cubicBezTo>
                    <a:pt x="145" y="21"/>
                    <a:pt x="143" y="20"/>
                    <a:pt x="143" y="18"/>
                  </a:cubicBezTo>
                  <a:cubicBezTo>
                    <a:pt x="143" y="16"/>
                    <a:pt x="145" y="14"/>
                    <a:pt x="145" y="11"/>
                  </a:cubicBezTo>
                  <a:cubicBezTo>
                    <a:pt x="145" y="11"/>
                    <a:pt x="145" y="11"/>
                    <a:pt x="145" y="11"/>
                  </a:cubicBezTo>
                  <a:cubicBezTo>
                    <a:pt x="144" y="11"/>
                    <a:pt x="144" y="9"/>
                    <a:pt x="142" y="9"/>
                  </a:cubicBezTo>
                  <a:cubicBezTo>
                    <a:pt x="140" y="9"/>
                    <a:pt x="139" y="8"/>
                    <a:pt x="138" y="7"/>
                  </a:cubicBezTo>
                  <a:cubicBezTo>
                    <a:pt x="135" y="6"/>
                    <a:pt x="133" y="9"/>
                    <a:pt x="130" y="8"/>
                  </a:cubicBezTo>
                  <a:cubicBezTo>
                    <a:pt x="128" y="8"/>
                    <a:pt x="127" y="7"/>
                    <a:pt x="125" y="6"/>
                  </a:cubicBezTo>
                  <a:cubicBezTo>
                    <a:pt x="124" y="5"/>
                    <a:pt x="122" y="5"/>
                    <a:pt x="120" y="5"/>
                  </a:cubicBezTo>
                  <a:cubicBezTo>
                    <a:pt x="117" y="4"/>
                    <a:pt x="114" y="0"/>
                    <a:pt x="111" y="2"/>
                  </a:cubicBezTo>
                  <a:cubicBezTo>
                    <a:pt x="110" y="1"/>
                    <a:pt x="108" y="1"/>
                    <a:pt x="107" y="2"/>
                  </a:cubicBezTo>
                  <a:cubicBezTo>
                    <a:pt x="106" y="2"/>
                    <a:pt x="106" y="4"/>
                    <a:pt x="106" y="5"/>
                  </a:cubicBezTo>
                  <a:cubicBezTo>
                    <a:pt x="105" y="7"/>
                    <a:pt x="105" y="7"/>
                    <a:pt x="104" y="8"/>
                  </a:cubicBezTo>
                  <a:cubicBezTo>
                    <a:pt x="103" y="9"/>
                    <a:pt x="102" y="11"/>
                    <a:pt x="101" y="12"/>
                  </a:cubicBezTo>
                  <a:cubicBezTo>
                    <a:pt x="99" y="13"/>
                    <a:pt x="99" y="12"/>
                    <a:pt x="97" y="12"/>
                  </a:cubicBezTo>
                  <a:cubicBezTo>
                    <a:pt x="96" y="12"/>
                    <a:pt x="94" y="13"/>
                    <a:pt x="92" y="13"/>
                  </a:cubicBezTo>
                  <a:cubicBezTo>
                    <a:pt x="89" y="14"/>
                    <a:pt x="87" y="10"/>
                    <a:pt x="83" y="9"/>
                  </a:cubicBezTo>
                  <a:cubicBezTo>
                    <a:pt x="84" y="11"/>
                    <a:pt x="84" y="14"/>
                    <a:pt x="82" y="14"/>
                  </a:cubicBezTo>
                  <a:cubicBezTo>
                    <a:pt x="80" y="14"/>
                    <a:pt x="79" y="13"/>
                    <a:pt x="78" y="14"/>
                  </a:cubicBezTo>
                  <a:cubicBezTo>
                    <a:pt x="76" y="15"/>
                    <a:pt x="76" y="16"/>
                    <a:pt x="76" y="18"/>
                  </a:cubicBezTo>
                  <a:cubicBezTo>
                    <a:pt x="74" y="22"/>
                    <a:pt x="72" y="22"/>
                    <a:pt x="68" y="23"/>
                  </a:cubicBezTo>
                  <a:cubicBezTo>
                    <a:pt x="67" y="24"/>
                    <a:pt x="63" y="25"/>
                    <a:pt x="63" y="28"/>
                  </a:cubicBezTo>
                  <a:cubicBezTo>
                    <a:pt x="63" y="29"/>
                    <a:pt x="64" y="30"/>
                    <a:pt x="65" y="30"/>
                  </a:cubicBezTo>
                  <a:cubicBezTo>
                    <a:pt x="66" y="32"/>
                    <a:pt x="67" y="33"/>
                    <a:pt x="67" y="35"/>
                  </a:cubicBezTo>
                  <a:cubicBezTo>
                    <a:pt x="67" y="36"/>
                    <a:pt x="66" y="37"/>
                    <a:pt x="67" y="39"/>
                  </a:cubicBezTo>
                  <a:cubicBezTo>
                    <a:pt x="68" y="40"/>
                    <a:pt x="69" y="40"/>
                    <a:pt x="69" y="42"/>
                  </a:cubicBezTo>
                  <a:cubicBezTo>
                    <a:pt x="69" y="44"/>
                    <a:pt x="67" y="46"/>
                    <a:pt x="65" y="44"/>
                  </a:cubicBezTo>
                  <a:cubicBezTo>
                    <a:pt x="64" y="42"/>
                    <a:pt x="64" y="40"/>
                    <a:pt x="61" y="40"/>
                  </a:cubicBezTo>
                  <a:cubicBezTo>
                    <a:pt x="60" y="43"/>
                    <a:pt x="57" y="40"/>
                    <a:pt x="55" y="39"/>
                  </a:cubicBezTo>
                  <a:cubicBezTo>
                    <a:pt x="53" y="39"/>
                    <a:pt x="53" y="40"/>
                    <a:pt x="52" y="41"/>
                  </a:cubicBezTo>
                  <a:cubicBezTo>
                    <a:pt x="50" y="42"/>
                    <a:pt x="48" y="42"/>
                    <a:pt x="47" y="42"/>
                  </a:cubicBezTo>
                  <a:cubicBezTo>
                    <a:pt x="44" y="42"/>
                    <a:pt x="40" y="43"/>
                    <a:pt x="38" y="45"/>
                  </a:cubicBezTo>
                  <a:cubicBezTo>
                    <a:pt x="36" y="46"/>
                    <a:pt x="35" y="47"/>
                    <a:pt x="33" y="47"/>
                  </a:cubicBezTo>
                  <a:cubicBezTo>
                    <a:pt x="31" y="47"/>
                    <a:pt x="29" y="47"/>
                    <a:pt x="28" y="47"/>
                  </a:cubicBezTo>
                  <a:cubicBezTo>
                    <a:pt x="26" y="44"/>
                    <a:pt x="25" y="43"/>
                    <a:pt x="22" y="43"/>
                  </a:cubicBezTo>
                  <a:cubicBezTo>
                    <a:pt x="21" y="43"/>
                    <a:pt x="18" y="43"/>
                    <a:pt x="17" y="43"/>
                  </a:cubicBezTo>
                  <a:cubicBezTo>
                    <a:pt x="16" y="44"/>
                    <a:pt x="18" y="46"/>
                    <a:pt x="18" y="47"/>
                  </a:cubicBezTo>
                  <a:cubicBezTo>
                    <a:pt x="17" y="48"/>
                    <a:pt x="16" y="50"/>
                    <a:pt x="15" y="50"/>
                  </a:cubicBezTo>
                  <a:cubicBezTo>
                    <a:pt x="13" y="51"/>
                    <a:pt x="13" y="49"/>
                    <a:pt x="12" y="48"/>
                  </a:cubicBezTo>
                  <a:cubicBezTo>
                    <a:pt x="11" y="47"/>
                    <a:pt x="10" y="45"/>
                    <a:pt x="8" y="45"/>
                  </a:cubicBezTo>
                  <a:cubicBezTo>
                    <a:pt x="6" y="43"/>
                    <a:pt x="3" y="44"/>
                    <a:pt x="0" y="43"/>
                  </a:cubicBezTo>
                  <a:cubicBezTo>
                    <a:pt x="1" y="45"/>
                    <a:pt x="2" y="45"/>
                    <a:pt x="2" y="47"/>
                  </a:cubicBezTo>
                  <a:cubicBezTo>
                    <a:pt x="2" y="49"/>
                    <a:pt x="1" y="50"/>
                    <a:pt x="0" y="51"/>
                  </a:cubicBezTo>
                  <a:cubicBezTo>
                    <a:pt x="1" y="52"/>
                    <a:pt x="1" y="54"/>
                    <a:pt x="2" y="55"/>
                  </a:cubicBezTo>
                  <a:cubicBezTo>
                    <a:pt x="3" y="57"/>
                    <a:pt x="2" y="57"/>
                    <a:pt x="3" y="58"/>
                  </a:cubicBezTo>
                  <a:cubicBezTo>
                    <a:pt x="5" y="58"/>
                    <a:pt x="6" y="58"/>
                    <a:pt x="7" y="60"/>
                  </a:cubicBezTo>
                  <a:cubicBezTo>
                    <a:pt x="8" y="61"/>
                    <a:pt x="8" y="61"/>
                    <a:pt x="9" y="62"/>
                  </a:cubicBezTo>
                  <a:cubicBezTo>
                    <a:pt x="12" y="64"/>
                    <a:pt x="14" y="62"/>
                    <a:pt x="15" y="61"/>
                  </a:cubicBezTo>
                  <a:cubicBezTo>
                    <a:pt x="17" y="58"/>
                    <a:pt x="19" y="60"/>
                    <a:pt x="19" y="63"/>
                  </a:cubicBezTo>
                  <a:cubicBezTo>
                    <a:pt x="21" y="62"/>
                    <a:pt x="22" y="62"/>
                    <a:pt x="24" y="64"/>
                  </a:cubicBezTo>
                  <a:cubicBezTo>
                    <a:pt x="26" y="65"/>
                    <a:pt x="28" y="67"/>
                    <a:pt x="30" y="65"/>
                  </a:cubicBezTo>
                  <a:cubicBezTo>
                    <a:pt x="30" y="63"/>
                    <a:pt x="31" y="61"/>
                    <a:pt x="32" y="60"/>
                  </a:cubicBezTo>
                  <a:cubicBezTo>
                    <a:pt x="34" y="59"/>
                    <a:pt x="37" y="60"/>
                    <a:pt x="39" y="60"/>
                  </a:cubicBezTo>
                  <a:cubicBezTo>
                    <a:pt x="41" y="59"/>
                    <a:pt x="43" y="60"/>
                    <a:pt x="45" y="59"/>
                  </a:cubicBezTo>
                  <a:cubicBezTo>
                    <a:pt x="48" y="59"/>
                    <a:pt x="49" y="57"/>
                    <a:pt x="52" y="57"/>
                  </a:cubicBezTo>
                  <a:cubicBezTo>
                    <a:pt x="52" y="58"/>
                    <a:pt x="51" y="59"/>
                    <a:pt x="51" y="60"/>
                  </a:cubicBezTo>
                  <a:cubicBezTo>
                    <a:pt x="51" y="62"/>
                    <a:pt x="52" y="62"/>
                    <a:pt x="53" y="63"/>
                  </a:cubicBezTo>
                  <a:cubicBezTo>
                    <a:pt x="55" y="65"/>
                    <a:pt x="54" y="66"/>
                    <a:pt x="56" y="67"/>
                  </a:cubicBezTo>
                  <a:cubicBezTo>
                    <a:pt x="57" y="68"/>
                    <a:pt x="59" y="69"/>
                    <a:pt x="60" y="69"/>
                  </a:cubicBezTo>
                  <a:cubicBezTo>
                    <a:pt x="62" y="69"/>
                    <a:pt x="64" y="69"/>
                    <a:pt x="65" y="69"/>
                  </a:cubicBezTo>
                  <a:cubicBezTo>
                    <a:pt x="66" y="70"/>
                    <a:pt x="66" y="70"/>
                    <a:pt x="67" y="71"/>
                  </a:cubicBezTo>
                  <a:cubicBezTo>
                    <a:pt x="68" y="71"/>
                    <a:pt x="69" y="71"/>
                    <a:pt x="70" y="71"/>
                  </a:cubicBezTo>
                  <a:cubicBezTo>
                    <a:pt x="73" y="71"/>
                    <a:pt x="77" y="72"/>
                    <a:pt x="81" y="73"/>
                  </a:cubicBezTo>
                  <a:cubicBezTo>
                    <a:pt x="83" y="73"/>
                    <a:pt x="86" y="73"/>
                    <a:pt x="88" y="74"/>
                  </a:cubicBezTo>
                  <a:close/>
                </a:path>
              </a:pathLst>
            </a:custGeom>
            <a:solidFill>
              <a:srgbClr val="57BB6F"/>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sp>
          <p:nvSpPr>
            <p:cNvPr id="56" name="Freeform 58">
              <a:extLst>
                <a:ext uri="{FF2B5EF4-FFF2-40B4-BE49-F238E27FC236}">
                  <a16:creationId xmlns:a16="http://schemas.microsoft.com/office/drawing/2014/main" id="{ECAFD27A-4C7E-1435-40A9-89399E2C0674}"/>
                </a:ext>
              </a:extLst>
            </p:cNvPr>
            <p:cNvSpPr>
              <a:spLocks/>
            </p:cNvSpPr>
            <p:nvPr/>
          </p:nvSpPr>
          <p:spPr bwMode="auto">
            <a:xfrm>
              <a:off x="9134475" y="4906963"/>
              <a:ext cx="14288" cy="25400"/>
            </a:xfrm>
            <a:custGeom>
              <a:avLst/>
              <a:gdLst>
                <a:gd name="T0" fmla="*/ 4 w 4"/>
                <a:gd name="T1" fmla="*/ 5 h 7"/>
                <a:gd name="T2" fmla="*/ 2 w 4"/>
                <a:gd name="T3" fmla="*/ 0 h 7"/>
                <a:gd name="T4" fmla="*/ 1 w 4"/>
                <a:gd name="T5" fmla="*/ 6 h 7"/>
                <a:gd name="T6" fmla="*/ 4 w 4"/>
                <a:gd name="T7" fmla="*/ 7 h 7"/>
                <a:gd name="T8" fmla="*/ 4 w 4"/>
                <a:gd name="T9" fmla="*/ 5 h 7"/>
              </a:gdLst>
              <a:ahLst/>
              <a:cxnLst>
                <a:cxn ang="0">
                  <a:pos x="T0" y="T1"/>
                </a:cxn>
                <a:cxn ang="0">
                  <a:pos x="T2" y="T3"/>
                </a:cxn>
                <a:cxn ang="0">
                  <a:pos x="T4" y="T5"/>
                </a:cxn>
                <a:cxn ang="0">
                  <a:pos x="T6" y="T7"/>
                </a:cxn>
                <a:cxn ang="0">
                  <a:pos x="T8" y="T9"/>
                </a:cxn>
              </a:cxnLst>
              <a:rect l="0" t="0" r="r" b="b"/>
              <a:pathLst>
                <a:path w="4" h="7">
                  <a:moveTo>
                    <a:pt x="4" y="5"/>
                  </a:moveTo>
                  <a:cubicBezTo>
                    <a:pt x="4" y="3"/>
                    <a:pt x="3" y="1"/>
                    <a:pt x="2" y="0"/>
                  </a:cubicBezTo>
                  <a:cubicBezTo>
                    <a:pt x="0" y="2"/>
                    <a:pt x="2" y="4"/>
                    <a:pt x="1" y="6"/>
                  </a:cubicBezTo>
                  <a:cubicBezTo>
                    <a:pt x="2" y="7"/>
                    <a:pt x="3" y="7"/>
                    <a:pt x="4" y="7"/>
                  </a:cubicBezTo>
                  <a:cubicBezTo>
                    <a:pt x="4" y="6"/>
                    <a:pt x="4" y="5"/>
                    <a:pt x="4" y="5"/>
                  </a:cubicBezTo>
                  <a:close/>
                </a:path>
              </a:pathLst>
            </a:custGeom>
            <a:solidFill>
              <a:schemeClr val="accent3"/>
            </a:solidFill>
            <a:ln w="7938" cap="rnd">
              <a:solidFill>
                <a:schemeClr val="bg2"/>
              </a:solidFill>
              <a:prstDash val="solid"/>
              <a:round/>
              <a:headEnd/>
              <a:tailEnd/>
            </a:ln>
          </p:spPr>
          <p:txBody>
            <a:bodyPr vert="horz" wrap="square" lIns="51435" tIns="25718" rIns="51435" bIns="25718" numCol="1" anchor="t" anchorCtr="0" compatLnSpc="1">
              <a:prstTxWarp prst="textNoShape">
                <a:avLst/>
              </a:prstTxWarp>
            </a:bodyPr>
            <a:lstStyle/>
            <a:p>
              <a:pPr defTabSz="685800" fontAlgn="base">
                <a:spcBef>
                  <a:spcPct val="0"/>
                </a:spcBef>
                <a:spcAft>
                  <a:spcPct val="0"/>
                </a:spcAft>
              </a:pPr>
              <a:endParaRPr lang="en-GB" sz="900">
                <a:solidFill>
                  <a:prstClr val="black"/>
                </a:solidFill>
                <a:latin typeface="Calibri" pitchFamily="34" charset="0"/>
                <a:cs typeface="Arial" charset="0"/>
              </a:endParaRPr>
            </a:p>
          </p:txBody>
        </p:sp>
      </p:grpSp>
      <p:sp>
        <p:nvSpPr>
          <p:cNvPr id="3" name="Date Placeholder 2">
            <a:extLst>
              <a:ext uri="{FF2B5EF4-FFF2-40B4-BE49-F238E27FC236}">
                <a16:creationId xmlns:a16="http://schemas.microsoft.com/office/drawing/2014/main" id="{CEA5B29E-58FC-F8B7-B28A-7F6EFF16BAE0}"/>
              </a:ext>
            </a:extLst>
          </p:cNvPr>
          <p:cNvSpPr>
            <a:spLocks noGrp="1"/>
          </p:cNvSpPr>
          <p:nvPr>
            <p:ph type="dt" sz="half" idx="12"/>
          </p:nvPr>
        </p:nvSpPr>
        <p:spPr/>
        <p:txBody>
          <a:bodyPr/>
          <a:lstStyle/>
          <a:p>
            <a:pPr defTabSz="685800" fontAlgn="base">
              <a:spcBef>
                <a:spcPct val="0"/>
              </a:spcBef>
              <a:spcAft>
                <a:spcPct val="0"/>
              </a:spcAft>
            </a:pPr>
            <a:r>
              <a:rPr lang="en-US">
                <a:solidFill>
                  <a:prstClr val="white"/>
                </a:solidFill>
                <a:latin typeface="Calibri" pitchFamily="34" charset="0"/>
                <a:cs typeface="Arial" charset="0"/>
              </a:rPr>
              <a:t>27 </a:t>
            </a:r>
            <a:r>
              <a:rPr lang="en-CH">
                <a:solidFill>
                  <a:prstClr val="white"/>
                </a:solidFill>
                <a:latin typeface="Calibri" pitchFamily="34" charset="0"/>
                <a:cs typeface="Arial" charset="0"/>
              </a:rPr>
              <a:t>September</a:t>
            </a:r>
            <a:r>
              <a:rPr lang="en-US">
                <a:solidFill>
                  <a:prstClr val="white"/>
                </a:solidFill>
                <a:latin typeface="Calibri" pitchFamily="34" charset="0"/>
                <a:cs typeface="Arial" charset="0"/>
              </a:rPr>
              <a:t> </a:t>
            </a:r>
            <a:r>
              <a:rPr lang="en-CH">
                <a:solidFill>
                  <a:prstClr val="white"/>
                </a:solidFill>
                <a:latin typeface="Calibri" pitchFamily="34" charset="0"/>
                <a:cs typeface="Arial" charset="0"/>
              </a:rPr>
              <a:t>2024</a:t>
            </a:r>
            <a:endParaRPr lang="en-GB">
              <a:solidFill>
                <a:prstClr val="white"/>
              </a:solidFill>
              <a:latin typeface="Calibri" pitchFamily="34" charset="0"/>
              <a:cs typeface="Arial" charset="0"/>
            </a:endParaRPr>
          </a:p>
        </p:txBody>
      </p:sp>
      <p:sp>
        <p:nvSpPr>
          <p:cNvPr id="4" name="Footer Placeholder 3">
            <a:extLst>
              <a:ext uri="{FF2B5EF4-FFF2-40B4-BE49-F238E27FC236}">
                <a16:creationId xmlns:a16="http://schemas.microsoft.com/office/drawing/2014/main" id="{C1F3AFCD-4CDB-D097-A283-7F4AB96DAFCC}"/>
              </a:ext>
            </a:extLst>
          </p:cNvPr>
          <p:cNvSpPr>
            <a:spLocks noGrp="1"/>
          </p:cNvSpPr>
          <p:nvPr>
            <p:ph type="ftr" sz="quarter" idx="13"/>
          </p:nvPr>
        </p:nvSpPr>
        <p:spPr/>
        <p:txBody>
          <a:bodyPr/>
          <a:lstStyle/>
          <a:p>
            <a:pPr defTabSz="685800" fontAlgn="base">
              <a:spcBef>
                <a:spcPct val="0"/>
              </a:spcBef>
              <a:spcAft>
                <a:spcPct val="0"/>
              </a:spcAft>
            </a:pPr>
            <a:r>
              <a:rPr lang="en-US">
                <a:solidFill>
                  <a:prstClr val="white"/>
                </a:solidFill>
                <a:latin typeface="Calibri" pitchFamily="34" charset="0"/>
                <a:cs typeface="Arial" charset="0"/>
              </a:rPr>
              <a:t>Digital Transformation at the Local Tier of Government in Europe</a:t>
            </a:r>
            <a:endParaRPr lang="en-GB">
              <a:solidFill>
                <a:prstClr val="white"/>
              </a:solidFill>
              <a:latin typeface="Calibri" pitchFamily="34" charset="0"/>
              <a:cs typeface="Arial" charset="0"/>
            </a:endParaRPr>
          </a:p>
        </p:txBody>
      </p:sp>
      <p:sp>
        <p:nvSpPr>
          <p:cNvPr id="5" name="Slide Number Placeholder 4">
            <a:extLst>
              <a:ext uri="{FF2B5EF4-FFF2-40B4-BE49-F238E27FC236}">
                <a16:creationId xmlns:a16="http://schemas.microsoft.com/office/drawing/2014/main" id="{6DC9E1F4-E53D-782B-3ED5-49FCCB2843FD}"/>
              </a:ext>
            </a:extLst>
          </p:cNvPr>
          <p:cNvSpPr>
            <a:spLocks noGrp="1"/>
          </p:cNvSpPr>
          <p:nvPr>
            <p:ph type="sldNum" sz="quarter" idx="14"/>
          </p:nvPr>
        </p:nvSpPr>
        <p:spPr/>
        <p:txBody>
          <a:bodyPr/>
          <a:lstStyle/>
          <a:p>
            <a:pPr defTabSz="685800" fontAlgn="base">
              <a:spcBef>
                <a:spcPct val="0"/>
              </a:spcBef>
              <a:spcAft>
                <a:spcPct val="0"/>
              </a:spcAft>
            </a:pPr>
            <a:fld id="{9D7B0645-3226-482C-B41A-16D583647B5C}" type="slidenum">
              <a:rPr lang="en-GB">
                <a:solidFill>
                  <a:prstClr val="white"/>
                </a:solidFill>
                <a:latin typeface="Calibri" pitchFamily="34" charset="0"/>
                <a:cs typeface="Arial" charset="0"/>
              </a:rPr>
              <a:pPr defTabSz="685800" fontAlgn="base">
                <a:spcBef>
                  <a:spcPct val="0"/>
                </a:spcBef>
                <a:spcAft>
                  <a:spcPct val="0"/>
                </a:spcAft>
              </a:pPr>
              <a:t>9</a:t>
            </a:fld>
            <a:endParaRPr lang="en-GB">
              <a:solidFill>
                <a:prstClr val="white"/>
              </a:solidFill>
              <a:latin typeface="Calibri" pitchFamily="34" charset="0"/>
              <a:cs typeface="Arial" charset="0"/>
            </a:endParaRPr>
          </a:p>
        </p:txBody>
      </p:sp>
      <p:sp>
        <p:nvSpPr>
          <p:cNvPr id="6" name="Graphic 51" descr="Ruler">
            <a:extLst>
              <a:ext uri="{FF2B5EF4-FFF2-40B4-BE49-F238E27FC236}">
                <a16:creationId xmlns:a16="http://schemas.microsoft.com/office/drawing/2014/main" id="{206DCA26-6C8C-477C-DCDA-4477BB11A2BE}"/>
              </a:ext>
            </a:extLst>
          </p:cNvPr>
          <p:cNvSpPr>
            <a:spLocks/>
          </p:cNvSpPr>
          <p:nvPr/>
        </p:nvSpPr>
        <p:spPr bwMode="auto">
          <a:xfrm>
            <a:off x="7339565" y="902180"/>
            <a:ext cx="437685" cy="439062"/>
          </a:xfrm>
          <a:custGeom>
            <a:avLst/>
            <a:gdLst>
              <a:gd name="T0" fmla="*/ 391169 w 506250"/>
              <a:gd name="T1" fmla="*/ 2462 h 506250"/>
              <a:gd name="T2" fmla="*/ 2454 w 506250"/>
              <a:gd name="T3" fmla="*/ 392399 h 506250"/>
              <a:gd name="T4" fmla="*/ 117441 w 506250"/>
              <a:gd name="T5" fmla="*/ 507749 h 506250"/>
              <a:gd name="T6" fmla="*/ 505596 w 506250"/>
              <a:gd name="T7" fmla="*/ 118374 h 506250"/>
              <a:gd name="T8" fmla="*/ 391169 w 506250"/>
              <a:gd name="T9" fmla="*/ 2462 h 506250"/>
              <a:gd name="T10" fmla="*/ 399022 w 506250"/>
              <a:gd name="T11" fmla="*/ 177455 h 506250"/>
              <a:gd name="T12" fmla="*/ 355270 w 506250"/>
              <a:gd name="T13" fmla="*/ 221344 h 506250"/>
              <a:gd name="T14" fmla="*/ 320493 w 506250"/>
              <a:gd name="T15" fmla="*/ 186458 h 506250"/>
              <a:gd name="T16" fmla="*/ 304788 w 506250"/>
              <a:gd name="T17" fmla="*/ 202213 h 506250"/>
              <a:gd name="T18" fmla="*/ 339564 w 506250"/>
              <a:gd name="T19" fmla="*/ 237099 h 506250"/>
              <a:gd name="T20" fmla="*/ 295813 w 506250"/>
              <a:gd name="T21" fmla="*/ 280988 h 506250"/>
              <a:gd name="T22" fmla="*/ 261036 w 506250"/>
              <a:gd name="T23" fmla="*/ 246102 h 506250"/>
              <a:gd name="T24" fmla="*/ 245330 w 506250"/>
              <a:gd name="T25" fmla="*/ 261857 h 506250"/>
              <a:gd name="T26" fmla="*/ 280107 w 506250"/>
              <a:gd name="T27" fmla="*/ 296744 h 506250"/>
              <a:gd name="T28" fmla="*/ 236356 w 506250"/>
              <a:gd name="T29" fmla="*/ 340633 h 506250"/>
              <a:gd name="T30" fmla="*/ 201579 w 506250"/>
              <a:gd name="T31" fmla="*/ 305746 h 506250"/>
              <a:gd name="T32" fmla="*/ 185873 w 506250"/>
              <a:gd name="T33" fmla="*/ 321501 h 506250"/>
              <a:gd name="T34" fmla="*/ 220650 w 506250"/>
              <a:gd name="T35" fmla="*/ 356388 h 506250"/>
              <a:gd name="T36" fmla="*/ 176899 w 506250"/>
              <a:gd name="T37" fmla="*/ 400277 h 506250"/>
              <a:gd name="T38" fmla="*/ 142122 w 506250"/>
              <a:gd name="T39" fmla="*/ 365391 h 506250"/>
              <a:gd name="T40" fmla="*/ 126416 w 506250"/>
              <a:gd name="T41" fmla="*/ 381146 h 506250"/>
              <a:gd name="T42" fmla="*/ 161193 w 506250"/>
              <a:gd name="T43" fmla="*/ 416032 h 506250"/>
              <a:gd name="T44" fmla="*/ 118003 w 506250"/>
              <a:gd name="T45" fmla="*/ 459359 h 506250"/>
              <a:gd name="T46" fmla="*/ 50693 w 506250"/>
              <a:gd name="T47" fmla="*/ 391837 h 506250"/>
              <a:gd name="T48" fmla="*/ 391169 w 506250"/>
              <a:gd name="T49" fmla="*/ 50289 h 506250"/>
              <a:gd name="T50" fmla="*/ 458479 w 506250"/>
              <a:gd name="T51" fmla="*/ 117811 h 506250"/>
              <a:gd name="T52" fmla="*/ 415289 w 506250"/>
              <a:gd name="T53" fmla="*/ 161138 h 506250"/>
              <a:gd name="T54" fmla="*/ 380512 w 506250"/>
              <a:gd name="T55" fmla="*/ 126252 h 506250"/>
              <a:gd name="T56" fmla="*/ 364245 w 506250"/>
              <a:gd name="T57" fmla="*/ 142569 h 506250"/>
              <a:gd name="T58" fmla="*/ 399022 w 506250"/>
              <a:gd name="T59" fmla="*/ 177455 h 5062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06250" h="506250">
                <a:moveTo>
                  <a:pt x="392273" y="2461"/>
                </a:moveTo>
                <a:lnTo>
                  <a:pt x="2461" y="392273"/>
                </a:lnTo>
                <a:lnTo>
                  <a:pt x="117773" y="507586"/>
                </a:lnTo>
                <a:lnTo>
                  <a:pt x="507023" y="118336"/>
                </a:lnTo>
                <a:lnTo>
                  <a:pt x="392273" y="2461"/>
                </a:lnTo>
                <a:close/>
                <a:moveTo>
                  <a:pt x="400148" y="177398"/>
                </a:moveTo>
                <a:lnTo>
                  <a:pt x="356273" y="221273"/>
                </a:lnTo>
                <a:lnTo>
                  <a:pt x="321398" y="186398"/>
                </a:lnTo>
                <a:lnTo>
                  <a:pt x="305648" y="202148"/>
                </a:lnTo>
                <a:lnTo>
                  <a:pt x="340523" y="237023"/>
                </a:lnTo>
                <a:lnTo>
                  <a:pt x="296648" y="280898"/>
                </a:lnTo>
                <a:lnTo>
                  <a:pt x="261773" y="246023"/>
                </a:lnTo>
                <a:lnTo>
                  <a:pt x="246023" y="261773"/>
                </a:lnTo>
                <a:lnTo>
                  <a:pt x="280898" y="296648"/>
                </a:lnTo>
                <a:lnTo>
                  <a:pt x="237023" y="340523"/>
                </a:lnTo>
                <a:lnTo>
                  <a:pt x="202148" y="305648"/>
                </a:lnTo>
                <a:lnTo>
                  <a:pt x="186398" y="321398"/>
                </a:lnTo>
                <a:lnTo>
                  <a:pt x="221273" y="356273"/>
                </a:lnTo>
                <a:lnTo>
                  <a:pt x="177398" y="400148"/>
                </a:lnTo>
                <a:lnTo>
                  <a:pt x="142523" y="365273"/>
                </a:lnTo>
                <a:lnTo>
                  <a:pt x="126773" y="381023"/>
                </a:lnTo>
                <a:lnTo>
                  <a:pt x="161648" y="415898"/>
                </a:lnTo>
                <a:lnTo>
                  <a:pt x="118336" y="459211"/>
                </a:lnTo>
                <a:lnTo>
                  <a:pt x="50836" y="391711"/>
                </a:lnTo>
                <a:lnTo>
                  <a:pt x="392273" y="50273"/>
                </a:lnTo>
                <a:lnTo>
                  <a:pt x="459773" y="117773"/>
                </a:lnTo>
                <a:lnTo>
                  <a:pt x="416461" y="161086"/>
                </a:lnTo>
                <a:lnTo>
                  <a:pt x="381586" y="126211"/>
                </a:lnTo>
                <a:lnTo>
                  <a:pt x="365273" y="142523"/>
                </a:lnTo>
                <a:lnTo>
                  <a:pt x="400148" y="177398"/>
                </a:lnTo>
                <a:close/>
              </a:path>
            </a:pathLst>
          </a:custGeom>
          <a:solidFill>
            <a:schemeClr val="bg1"/>
          </a:solidFill>
          <a:ln>
            <a:noFill/>
          </a:ln>
        </p:spPr>
        <p:txBody>
          <a:bodyPr anchor="ctr"/>
          <a:lstStyle/>
          <a:p>
            <a:pPr defTabSz="685800" fontAlgn="base">
              <a:spcBef>
                <a:spcPct val="0"/>
              </a:spcBef>
              <a:spcAft>
                <a:spcPct val="0"/>
              </a:spcAft>
            </a:pPr>
            <a:endParaRPr lang="de-CH" sz="1350">
              <a:solidFill>
                <a:prstClr val="black"/>
              </a:solidFill>
              <a:latin typeface="Calibri" pitchFamily="34" charset="0"/>
              <a:cs typeface="Arial" charset="0"/>
            </a:endParaRPr>
          </a:p>
        </p:txBody>
      </p:sp>
      <p:pic>
        <p:nvPicPr>
          <p:cNvPr id="64" name="Grafik 63">
            <a:extLst>
              <a:ext uri="{FF2B5EF4-FFF2-40B4-BE49-F238E27FC236}">
                <a16:creationId xmlns:a16="http://schemas.microsoft.com/office/drawing/2014/main" id="{F7D6BE67-23C7-74BA-848D-00ADFB2698FC}"/>
              </a:ext>
            </a:extLst>
          </p:cNvPr>
          <p:cNvPicPr>
            <a:picLocks noChangeAspect="1"/>
          </p:cNvPicPr>
          <p:nvPr/>
        </p:nvPicPr>
        <p:blipFill>
          <a:blip r:embed="rId3"/>
          <a:stretch>
            <a:fillRect/>
          </a:stretch>
        </p:blipFill>
        <p:spPr>
          <a:xfrm>
            <a:off x="42541" y="355905"/>
            <a:ext cx="6642189" cy="4769279"/>
          </a:xfrm>
          <a:prstGeom prst="rect">
            <a:avLst/>
          </a:prstGeom>
        </p:spPr>
      </p:pic>
    </p:spTree>
    <p:extLst>
      <p:ext uri="{BB962C8B-B14F-4D97-AF65-F5344CB8AC3E}">
        <p14:creationId xmlns:p14="http://schemas.microsoft.com/office/powerpoint/2010/main" val="2210030697"/>
      </p:ext>
    </p:extLst>
  </p:cSld>
  <p:clrMapOvr>
    <a:masterClrMapping/>
  </p:clrMapOvr>
  <p:transition/>
</p:sld>
</file>

<file path=ppt/theme/theme1.xml><?xml version="1.0" encoding="utf-8"?>
<a:theme xmlns:a="http://schemas.openxmlformats.org/drawingml/2006/main" name="Larissa-Desig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15E"/>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defPPr>
      </a:lstStyle>
    </a:txDef>
  </a:objectDefaults>
  <a:extraClrSchemeLst/>
</a:theme>
</file>

<file path=ppt/theme/theme10.xml><?xml version="1.0" encoding="utf-8"?>
<a:theme xmlns:a="http://schemas.openxmlformats.org/drawingml/2006/main" name="6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Larissa-Desig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15E"/>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defPPr>
      </a:lstStyle>
    </a:txDef>
  </a:objectDefaults>
  <a:extraClrSchemeLst/>
</a:theme>
</file>

<file path=ppt/theme/theme1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sign2">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15E"/>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Design2" id="{1C1FFA0B-8114-49C5-BA7B-0311FF1203B8}" vid="{332F4916-709F-45EB-83FC-B84299511A09}"/>
    </a:ext>
  </a:ext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Design2">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15E"/>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Design2" id="{1C1FFA0B-8114-49C5-BA7B-0311FF1203B8}" vid="{332F4916-709F-45EB-83FC-B84299511A09}"/>
    </a:ext>
  </a:extLst>
</a:theme>
</file>

<file path=ppt/theme/theme7.xml><?xml version="1.0" encoding="utf-8"?>
<a:theme xmlns:a="http://schemas.openxmlformats.org/drawingml/2006/main" name="3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3322</Words>
  <Application>Microsoft Office PowerPoint</Application>
  <PresentationFormat>Bildschirmpräsentation (16:9)</PresentationFormat>
  <Paragraphs>433</Paragraphs>
  <Slides>35</Slides>
  <Notes>19</Notes>
  <HiddenSlides>0</HiddenSlides>
  <MMClips>0</MMClips>
  <ScaleCrop>false</ScaleCrop>
  <HeadingPairs>
    <vt:vector size="6" baseType="variant">
      <vt:variant>
        <vt:lpstr>Verwendete Schriftarten</vt:lpstr>
      </vt:variant>
      <vt:variant>
        <vt:i4>17</vt:i4>
      </vt:variant>
      <vt:variant>
        <vt:lpstr>Design</vt:lpstr>
      </vt:variant>
      <vt:variant>
        <vt:i4>11</vt:i4>
      </vt:variant>
      <vt:variant>
        <vt:lpstr>Folientitel</vt:lpstr>
      </vt:variant>
      <vt:variant>
        <vt:i4>35</vt:i4>
      </vt:variant>
    </vt:vector>
  </HeadingPairs>
  <TitlesOfParts>
    <vt:vector size="63" baseType="lpstr">
      <vt:lpstr>ＭＳ Ｐゴシック</vt:lpstr>
      <vt:lpstr>Aptos</vt:lpstr>
      <vt:lpstr>Arial</vt:lpstr>
      <vt:lpstr>BundesSans Office</vt:lpstr>
      <vt:lpstr>Calibri</vt:lpstr>
      <vt:lpstr>Courier New</vt:lpstr>
      <vt:lpstr>Garamond</vt:lpstr>
      <vt:lpstr>Georgia</vt:lpstr>
      <vt:lpstr>Gill Sans MT</vt:lpstr>
      <vt:lpstr>Helvetica</vt:lpstr>
      <vt:lpstr>Sage Peak</vt:lpstr>
      <vt:lpstr>Scala</vt:lpstr>
      <vt:lpstr>Times</vt:lpstr>
      <vt:lpstr>Times New Roman</vt:lpstr>
      <vt:lpstr>Verdana</vt:lpstr>
      <vt:lpstr>-webkit-standard</vt:lpstr>
      <vt:lpstr>Wingdings</vt:lpstr>
      <vt:lpstr>Larissa-Design1</vt:lpstr>
      <vt:lpstr>3_Design2</vt:lpstr>
      <vt:lpstr>Benutzerdefiniertes Design</vt:lpstr>
      <vt:lpstr>1_Benutzerdefiniertes Design</vt:lpstr>
      <vt:lpstr>2_Benutzerdefiniertes Design</vt:lpstr>
      <vt:lpstr>4_Design2</vt:lpstr>
      <vt:lpstr>3_Benutzerdefiniertes Design</vt:lpstr>
      <vt:lpstr>4_Benutzerdefiniertes Design</vt:lpstr>
      <vt:lpstr>5_Benutzerdefiniertes Design</vt:lpstr>
      <vt:lpstr>6_Benutzerdefiniertes Design</vt:lpstr>
      <vt:lpstr>1_Larissa-Design1</vt:lpstr>
      <vt:lpstr>Digital transformation in Public Administration:  Emprical Evidence from Current Research Projects  Prof. Dr. Sabine Kuhlmann  University of Potsdam Germany</vt:lpstr>
      <vt:lpstr>DIGILOG research project</vt:lpstr>
      <vt:lpstr>Research team</vt:lpstr>
      <vt:lpstr>Research Goals</vt:lpstr>
      <vt:lpstr>Research Methods</vt:lpstr>
      <vt:lpstr>Survey Response Rate </vt:lpstr>
      <vt:lpstr>Digitalization Index</vt:lpstr>
      <vt:lpstr>Perceived Central Government Support for Digitalization</vt:lpstr>
      <vt:lpstr>Perceived Improvement in Service Quality</vt:lpstr>
      <vt:lpstr>Local Government Digitalization in 3 Focus-Countries: PA Profiles and Governance </vt:lpstr>
      <vt:lpstr>Administrative Profiles</vt:lpstr>
      <vt:lpstr>Kuhlmann, S./Wollmann, H./Reiter, R., 2025:  Introduction to CPA. 3rd Edition</vt:lpstr>
      <vt:lpstr>Variables &amp; Analytical Dimensions</vt:lpstr>
      <vt:lpstr>Analytical Framework</vt:lpstr>
      <vt:lpstr>Comparison Results</vt:lpstr>
      <vt:lpstr>Conclusions </vt:lpstr>
      <vt:lpstr> </vt:lpstr>
      <vt:lpstr>Interests of Research </vt:lpstr>
      <vt:lpstr>Germany's position in international rankings on the digitalization of public administration</vt:lpstr>
      <vt:lpstr>E-government over time: Germany in an EU comparison</vt:lpstr>
      <vt:lpstr>Numerous reasons for digitalization backlog</vt:lpstr>
      <vt:lpstr>PowerPoint-Präsentation</vt:lpstr>
      <vt:lpstr>PowerPoint-Präsentation</vt:lpstr>
      <vt:lpstr>6 Key Messages from Research</vt:lpstr>
      <vt:lpstr>Key Messages I</vt:lpstr>
      <vt:lpstr>Internal Digitalisation: E-File Systems</vt:lpstr>
      <vt:lpstr>   Titel </vt:lpstr>
      <vt:lpstr>Key Messages II</vt:lpstr>
      <vt:lpstr>Technical Problems as Key Barrier</vt:lpstr>
      <vt:lpstr>Key Messages III</vt:lpstr>
      <vt:lpstr>Effects of Digitalization?  The Staff’s Perspective</vt:lpstr>
      <vt:lpstr>PowerPoint-Präsentation</vt:lpstr>
      <vt:lpstr>Project publications (a selection)</vt:lpstr>
      <vt:lpstr>PowerPoint-Präsentation</vt:lpstr>
      <vt:lpstr>   Titel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faust</dc:creator>
  <cp:lastModifiedBy>Sabine Kuhlmann</cp:lastModifiedBy>
  <cp:revision>160</cp:revision>
  <cp:lastPrinted>2025-02-05T16:05:01Z</cp:lastPrinted>
  <dcterms:created xsi:type="dcterms:W3CDTF">2014-03-17T13:14:48Z</dcterms:created>
  <dcterms:modified xsi:type="dcterms:W3CDTF">2025-05-05T08:39:29Z</dcterms:modified>
</cp:coreProperties>
</file>